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27/10/2016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27/10/2016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27/10/2016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help/video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Ανάπτυξη Εκπαιδευτικού Λογισμικού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el-GR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Μαθαίνοντας από τα </a:t>
            </a:r>
            <a:r>
              <a:rPr lang="el-GR" dirty="0" err="1" smtClean="0">
                <a:solidFill>
                  <a:schemeClr val="tx1"/>
                </a:solidFill>
              </a:rPr>
              <a:t>βιντεομαθήματα</a:t>
            </a:r>
            <a:r>
              <a:rPr lang="el-GR" dirty="0" smtClean="0">
                <a:solidFill>
                  <a:schemeClr val="tx1"/>
                </a:solidFill>
              </a:rPr>
              <a:t> του </a:t>
            </a:r>
            <a:r>
              <a:rPr lang="en-US" dirty="0" smtClean="0">
                <a:solidFill>
                  <a:schemeClr val="tx1"/>
                </a:solidFill>
              </a:rPr>
              <a:t>Scratch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ενότητα αυτή </a:t>
            </a:r>
            <a:r>
              <a:rPr lang="el-GR" dirty="0" smtClean="0"/>
              <a:t>προχωρά στα ενδότερα του περιβάλλοντος </a:t>
            </a:r>
            <a:r>
              <a:rPr lang="en-US" dirty="0" smtClean="0"/>
              <a:t>Scratch, </a:t>
            </a:r>
            <a:r>
              <a:rPr lang="el-GR" dirty="0" smtClean="0"/>
              <a:t>εξετάζοντας όλες τις πτυχές του μέσα από τα </a:t>
            </a:r>
            <a:r>
              <a:rPr lang="el-GR" dirty="0" err="1" smtClean="0"/>
              <a:t>βιντεομαθήματα</a:t>
            </a:r>
            <a:r>
              <a:rPr lang="el-GR" dirty="0" smtClean="0"/>
              <a:t> που έχει ετοιμάσει η ομάδα ανάπτυξης του περιβάλλοντος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Παρουσίαση </a:t>
            </a:r>
            <a:r>
              <a:rPr lang="el-GR" dirty="0" smtClean="0"/>
              <a:t>παραδειγμάτων από τον </a:t>
            </a:r>
            <a:r>
              <a:rPr lang="el-GR" dirty="0" err="1" smtClean="0"/>
              <a:t>ιστότοπο</a:t>
            </a:r>
            <a:r>
              <a:rPr lang="el-GR" dirty="0" smtClean="0"/>
              <a:t> του </a:t>
            </a:r>
            <a:r>
              <a:rPr lang="en-US" dirty="0" smtClean="0"/>
              <a:t>Scratch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Παραδείγματα από το </a:t>
            </a:r>
            <a:r>
              <a:rPr lang="en-US" dirty="0" smtClean="0"/>
              <a:t>Scratch </a:t>
            </a:r>
            <a:r>
              <a:rPr lang="el-GR" dirty="0" smtClean="0"/>
              <a:t>για το </a:t>
            </a:r>
            <a:r>
              <a:rPr lang="en-US" dirty="0" smtClean="0"/>
              <a:t>Scratch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https://scratch.mit.edu/help/videos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l-GR" dirty="0" smtClean="0"/>
              <a:t>Γίνεται αναλυτική περιγραφή όλων των διαθέσιμων βίντεο, ένα προς ένα και επεξήγηση των νέων χαρακτηριστικών, </a:t>
            </a:r>
            <a:r>
              <a:rPr lang="el-GR" smtClean="0"/>
              <a:t>κάθε φορά.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46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629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 NHPIA</vt:lpstr>
      <vt:lpstr>Ανάπτυξη Εκπαιδευτικού Λογισμικού</vt:lpstr>
      <vt:lpstr>Άδειες Χρήσης</vt:lpstr>
      <vt:lpstr>Χρηματοδότηση</vt:lpstr>
      <vt:lpstr>Σκοποί  ενότητας</vt:lpstr>
      <vt:lpstr>Περιεχόμενα ενότητας</vt:lpstr>
      <vt:lpstr>Παραδείγματα από το Scratch για το Scratch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31</cp:revision>
  <dcterms:created xsi:type="dcterms:W3CDTF">2012-11-26T09:41:26Z</dcterms:created>
  <dcterms:modified xsi:type="dcterms:W3CDTF">2016-10-27T18:01:22Z</dcterms:modified>
</cp:coreProperties>
</file>