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7" r:id="rId1"/>
  </p:sldMasterIdLst>
  <p:sldIdLst>
    <p:sldId id="256" r:id="rId2"/>
    <p:sldId id="257" r:id="rId3"/>
    <p:sldId id="258" r:id="rId4"/>
    <p:sldId id="259" r:id="rId5"/>
    <p:sldId id="260" r:id="rId6"/>
    <p:sldId id="261" r:id="rId7"/>
    <p:sldId id="263" r:id="rId8"/>
    <p:sldId id="265" r:id="rId9"/>
    <p:sldId id="272" r:id="rId10"/>
    <p:sldId id="266" r:id="rId11"/>
    <p:sldId id="269" r:id="rId12"/>
    <p:sldId id="267" r:id="rId13"/>
    <p:sldId id="264" r:id="rId14"/>
    <p:sldId id="268" r:id="rId15"/>
    <p:sldId id="270" r:id="rId16"/>
    <p:sldId id="271"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73A006C-217C-4F78-B44E-3F6320DBC9FC}" v="20" dt="2023-11-13T12:44:13.72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8" d="100"/>
          <a:sy n="78" d="100"/>
        </p:scale>
        <p:origin x="130"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rw Tutor" userId="766f4aed66d438f1" providerId="LiveId" clId="{473A006C-217C-4F78-B44E-3F6320DBC9FC}"/>
    <pc:docChg chg="undo custSel addSld modSld">
      <pc:chgData name="Marw Tutor" userId="766f4aed66d438f1" providerId="LiveId" clId="{473A006C-217C-4F78-B44E-3F6320DBC9FC}" dt="2023-11-13T12:44:13.728" v="88" actId="20577"/>
      <pc:docMkLst>
        <pc:docMk/>
      </pc:docMkLst>
      <pc:sldChg chg="addSp delSp modSp mod">
        <pc:chgData name="Marw Tutor" userId="766f4aed66d438f1" providerId="LiveId" clId="{473A006C-217C-4F78-B44E-3F6320DBC9FC}" dt="2023-11-13T12:40:02.488" v="8" actId="26606"/>
        <pc:sldMkLst>
          <pc:docMk/>
          <pc:sldMk cId="379512051" sldId="256"/>
        </pc:sldMkLst>
        <pc:spChg chg="mod">
          <ac:chgData name="Marw Tutor" userId="766f4aed66d438f1" providerId="LiveId" clId="{473A006C-217C-4F78-B44E-3F6320DBC9FC}" dt="2023-11-13T12:40:02.488" v="8" actId="26606"/>
          <ac:spMkLst>
            <pc:docMk/>
            <pc:sldMk cId="379512051" sldId="256"/>
            <ac:spMk id="2" creationId="{AD0F5446-3F45-8640-D5EA-A72CFEC37CC7}"/>
          </ac:spMkLst>
        </pc:spChg>
        <pc:spChg chg="mod">
          <ac:chgData name="Marw Tutor" userId="766f4aed66d438f1" providerId="LiveId" clId="{473A006C-217C-4F78-B44E-3F6320DBC9FC}" dt="2023-11-13T12:40:02.488" v="8" actId="26606"/>
          <ac:spMkLst>
            <pc:docMk/>
            <pc:sldMk cId="379512051" sldId="256"/>
            <ac:spMk id="3" creationId="{DD71A4C9-0571-89E0-61A3-4DBA033B0387}"/>
          </ac:spMkLst>
        </pc:spChg>
        <pc:spChg chg="del">
          <ac:chgData name="Marw Tutor" userId="766f4aed66d438f1" providerId="LiveId" clId="{473A006C-217C-4F78-B44E-3F6320DBC9FC}" dt="2023-11-13T12:40:02.488" v="8" actId="26606"/>
          <ac:spMkLst>
            <pc:docMk/>
            <pc:sldMk cId="379512051" sldId="256"/>
            <ac:spMk id="9" creationId="{AE192E3E-68A9-4F36-936C-1C8D0B9EF132}"/>
          </ac:spMkLst>
        </pc:spChg>
        <pc:spChg chg="del">
          <ac:chgData name="Marw Tutor" userId="766f4aed66d438f1" providerId="LiveId" clId="{473A006C-217C-4F78-B44E-3F6320DBC9FC}" dt="2023-11-13T12:40:02.488" v="8" actId="26606"/>
          <ac:spMkLst>
            <pc:docMk/>
            <pc:sldMk cId="379512051" sldId="256"/>
            <ac:spMk id="11" creationId="{1C852C25-4464-4613-94DA-7412FF756E10}"/>
          </ac:spMkLst>
        </pc:spChg>
        <pc:spChg chg="del">
          <ac:chgData name="Marw Tutor" userId="766f4aed66d438f1" providerId="LiveId" clId="{473A006C-217C-4F78-B44E-3F6320DBC9FC}" dt="2023-11-13T12:40:02.488" v="8" actId="26606"/>
          <ac:spMkLst>
            <pc:docMk/>
            <pc:sldMk cId="379512051" sldId="256"/>
            <ac:spMk id="13" creationId="{424227C0-1C28-4574-96C0-36D90661A53F}"/>
          </ac:spMkLst>
        </pc:spChg>
        <pc:spChg chg="del">
          <ac:chgData name="Marw Tutor" userId="766f4aed66d438f1" providerId="LiveId" clId="{473A006C-217C-4F78-B44E-3F6320DBC9FC}" dt="2023-11-13T12:40:02.488" v="8" actId="26606"/>
          <ac:spMkLst>
            <pc:docMk/>
            <pc:sldMk cId="379512051" sldId="256"/>
            <ac:spMk id="15" creationId="{7B2CA80B-A8CD-4C81-90DC-D43EFD3B3770}"/>
          </ac:spMkLst>
        </pc:spChg>
        <pc:spChg chg="del">
          <ac:chgData name="Marw Tutor" userId="766f4aed66d438f1" providerId="LiveId" clId="{473A006C-217C-4F78-B44E-3F6320DBC9FC}" dt="2023-11-13T12:40:02.488" v="8" actId="26606"/>
          <ac:spMkLst>
            <pc:docMk/>
            <pc:sldMk cId="379512051" sldId="256"/>
            <ac:spMk id="17" creationId="{22F70C1E-70A9-4389-843B-5784E2A9E77C}"/>
          </ac:spMkLst>
        </pc:spChg>
        <pc:spChg chg="del">
          <ac:chgData name="Marw Tutor" userId="766f4aed66d438f1" providerId="LiveId" clId="{473A006C-217C-4F78-B44E-3F6320DBC9FC}" dt="2023-11-13T12:40:02.488" v="8" actId="26606"/>
          <ac:spMkLst>
            <pc:docMk/>
            <pc:sldMk cId="379512051" sldId="256"/>
            <ac:spMk id="19" creationId="{A64B72EE-05D8-415A-BBB0-B6781D8659A3}"/>
          </ac:spMkLst>
        </pc:spChg>
        <pc:spChg chg="add">
          <ac:chgData name="Marw Tutor" userId="766f4aed66d438f1" providerId="LiveId" clId="{473A006C-217C-4F78-B44E-3F6320DBC9FC}" dt="2023-11-13T12:40:02.488" v="8" actId="26606"/>
          <ac:spMkLst>
            <pc:docMk/>
            <pc:sldMk cId="379512051" sldId="256"/>
            <ac:spMk id="24" creationId="{AE192E3E-68A9-4F36-936C-1C8D0B9EF132}"/>
          </ac:spMkLst>
        </pc:spChg>
        <pc:spChg chg="add">
          <ac:chgData name="Marw Tutor" userId="766f4aed66d438f1" providerId="LiveId" clId="{473A006C-217C-4F78-B44E-3F6320DBC9FC}" dt="2023-11-13T12:40:02.488" v="8" actId="26606"/>
          <ac:spMkLst>
            <pc:docMk/>
            <pc:sldMk cId="379512051" sldId="256"/>
            <ac:spMk id="26" creationId="{EFAE536D-7E16-4462-986B-1E2E24C14A59}"/>
          </ac:spMkLst>
        </pc:spChg>
        <pc:spChg chg="add">
          <ac:chgData name="Marw Tutor" userId="766f4aed66d438f1" providerId="LiveId" clId="{473A006C-217C-4F78-B44E-3F6320DBC9FC}" dt="2023-11-13T12:40:02.488" v="8" actId="26606"/>
          <ac:spMkLst>
            <pc:docMk/>
            <pc:sldMk cId="379512051" sldId="256"/>
            <ac:spMk id="28" creationId="{D6E4DD2B-8BB6-479A-9214-78AF9AE2C501}"/>
          </ac:spMkLst>
        </pc:spChg>
        <pc:spChg chg="add">
          <ac:chgData name="Marw Tutor" userId="766f4aed66d438f1" providerId="LiveId" clId="{473A006C-217C-4F78-B44E-3F6320DBC9FC}" dt="2023-11-13T12:40:02.488" v="8" actId="26606"/>
          <ac:spMkLst>
            <pc:docMk/>
            <pc:sldMk cId="379512051" sldId="256"/>
            <ac:spMk id="30" creationId="{7760CA59-410A-4B96-989D-2A45B5548DBE}"/>
          </ac:spMkLst>
        </pc:spChg>
        <pc:spChg chg="add">
          <ac:chgData name="Marw Tutor" userId="766f4aed66d438f1" providerId="LiveId" clId="{473A006C-217C-4F78-B44E-3F6320DBC9FC}" dt="2023-11-13T12:40:02.488" v="8" actId="26606"/>
          <ac:spMkLst>
            <pc:docMk/>
            <pc:sldMk cId="379512051" sldId="256"/>
            <ac:spMk id="32" creationId="{78CBDE88-03A3-46FE-9283-7C9291E30080}"/>
          </ac:spMkLst>
        </pc:spChg>
        <pc:spChg chg="add">
          <ac:chgData name="Marw Tutor" userId="766f4aed66d438f1" providerId="LiveId" clId="{473A006C-217C-4F78-B44E-3F6320DBC9FC}" dt="2023-11-13T12:40:02.488" v="8" actId="26606"/>
          <ac:spMkLst>
            <pc:docMk/>
            <pc:sldMk cId="379512051" sldId="256"/>
            <ac:spMk id="34" creationId="{2FFBC5AB-99EF-4570-AE37-02D720A46E30}"/>
          </ac:spMkLst>
        </pc:spChg>
        <pc:spChg chg="add">
          <ac:chgData name="Marw Tutor" userId="766f4aed66d438f1" providerId="LiveId" clId="{473A006C-217C-4F78-B44E-3F6320DBC9FC}" dt="2023-11-13T12:40:02.488" v="8" actId="26606"/>
          <ac:spMkLst>
            <pc:docMk/>
            <pc:sldMk cId="379512051" sldId="256"/>
            <ac:spMk id="36" creationId="{5CA3431B-5E37-4D77-9CF9-65E480B163AA}"/>
          </ac:spMkLst>
        </pc:spChg>
        <pc:spChg chg="add">
          <ac:chgData name="Marw Tutor" userId="766f4aed66d438f1" providerId="LiveId" clId="{473A006C-217C-4F78-B44E-3F6320DBC9FC}" dt="2023-11-13T12:40:02.488" v="8" actId="26606"/>
          <ac:spMkLst>
            <pc:docMk/>
            <pc:sldMk cId="379512051" sldId="256"/>
            <ac:spMk id="38" creationId="{1B1A56B9-5FD8-4AC5-8DBC-D9C97006951C}"/>
          </ac:spMkLst>
        </pc:spChg>
        <pc:spChg chg="add">
          <ac:chgData name="Marw Tutor" userId="766f4aed66d438f1" providerId="LiveId" clId="{473A006C-217C-4F78-B44E-3F6320DBC9FC}" dt="2023-11-13T12:40:02.488" v="8" actId="26606"/>
          <ac:spMkLst>
            <pc:docMk/>
            <pc:sldMk cId="379512051" sldId="256"/>
            <ac:spMk id="40" creationId="{81B8055B-F85F-4CAE-A6E3-3C658BE49982}"/>
          </ac:spMkLst>
        </pc:spChg>
        <pc:picChg chg="del">
          <ac:chgData name="Marw Tutor" userId="766f4aed66d438f1" providerId="LiveId" clId="{473A006C-217C-4F78-B44E-3F6320DBC9FC}" dt="2023-11-13T12:39:46.162" v="7" actId="478"/>
          <ac:picMkLst>
            <pc:docMk/>
            <pc:sldMk cId="379512051" sldId="256"/>
            <ac:picMk id="4" creationId="{F5C5F84A-DA3B-FF9A-0BA5-8FCFCCD727BD}"/>
          </ac:picMkLst>
        </pc:picChg>
      </pc:sldChg>
      <pc:sldChg chg="addSp delSp modSp mod">
        <pc:chgData name="Marw Tutor" userId="766f4aed66d438f1" providerId="LiveId" clId="{473A006C-217C-4F78-B44E-3F6320DBC9FC}" dt="2023-11-13T12:40:32.072" v="10" actId="14100"/>
        <pc:sldMkLst>
          <pc:docMk/>
          <pc:sldMk cId="3128762156" sldId="258"/>
        </pc:sldMkLst>
        <pc:spChg chg="del">
          <ac:chgData name="Marw Tutor" userId="766f4aed66d438f1" providerId="LiveId" clId="{473A006C-217C-4F78-B44E-3F6320DBC9FC}" dt="2023-11-13T12:40:29.707" v="9" actId="26606"/>
          <ac:spMkLst>
            <pc:docMk/>
            <pc:sldMk cId="3128762156" sldId="258"/>
            <ac:spMk id="3" creationId="{8944CC3B-25E1-AEF2-31CD-18A77B1816F7}"/>
          </ac:spMkLst>
        </pc:spChg>
        <pc:spChg chg="del">
          <ac:chgData name="Marw Tutor" userId="766f4aed66d438f1" providerId="LiveId" clId="{473A006C-217C-4F78-B44E-3F6320DBC9FC}" dt="2023-11-13T12:40:29.707" v="9" actId="26606"/>
          <ac:spMkLst>
            <pc:docMk/>
            <pc:sldMk cId="3128762156" sldId="258"/>
            <ac:spMk id="8" creationId="{D93C0950-3C3C-4FE9-BE59-DAF5AEF993AE}"/>
          </ac:spMkLst>
        </pc:spChg>
        <pc:spChg chg="del">
          <ac:chgData name="Marw Tutor" userId="766f4aed66d438f1" providerId="LiveId" clId="{473A006C-217C-4F78-B44E-3F6320DBC9FC}" dt="2023-11-13T12:40:29.707" v="9" actId="26606"/>
          <ac:spMkLst>
            <pc:docMk/>
            <pc:sldMk cId="3128762156" sldId="258"/>
            <ac:spMk id="10" creationId="{4C415DDA-2676-413C-8636-3E46EB18FAAC}"/>
          </ac:spMkLst>
        </pc:spChg>
        <pc:spChg chg="del">
          <ac:chgData name="Marw Tutor" userId="766f4aed66d438f1" providerId="LiveId" clId="{473A006C-217C-4F78-B44E-3F6320DBC9FC}" dt="2023-11-13T12:40:29.707" v="9" actId="26606"/>
          <ac:spMkLst>
            <pc:docMk/>
            <pc:sldMk cId="3128762156" sldId="258"/>
            <ac:spMk id="12" creationId="{9CD5FADB-FB52-448C-9702-2000373C298A}"/>
          </ac:spMkLst>
        </pc:spChg>
        <pc:spChg chg="del">
          <ac:chgData name="Marw Tutor" userId="766f4aed66d438f1" providerId="LiveId" clId="{473A006C-217C-4F78-B44E-3F6320DBC9FC}" dt="2023-11-13T12:40:29.707" v="9" actId="26606"/>
          <ac:spMkLst>
            <pc:docMk/>
            <pc:sldMk cId="3128762156" sldId="258"/>
            <ac:spMk id="14" creationId="{30F2F495-5DE2-4DF5-8741-3841A9DE41B3}"/>
          </ac:spMkLst>
        </pc:spChg>
        <pc:spChg chg="del">
          <ac:chgData name="Marw Tutor" userId="766f4aed66d438f1" providerId="LiveId" clId="{473A006C-217C-4F78-B44E-3F6320DBC9FC}" dt="2023-11-13T12:40:29.707" v="9" actId="26606"/>
          <ac:spMkLst>
            <pc:docMk/>
            <pc:sldMk cId="3128762156" sldId="258"/>
            <ac:spMk id="16" creationId="{6A740D2F-CBAA-486B-B578-F35085ECE7DE}"/>
          </ac:spMkLst>
        </pc:spChg>
        <pc:spChg chg="add">
          <ac:chgData name="Marw Tutor" userId="766f4aed66d438f1" providerId="LiveId" clId="{473A006C-217C-4F78-B44E-3F6320DBC9FC}" dt="2023-11-13T12:40:29.707" v="9" actId="26606"/>
          <ac:spMkLst>
            <pc:docMk/>
            <pc:sldMk cId="3128762156" sldId="258"/>
            <ac:spMk id="22" creationId="{AA1951E2-8F97-4C6F-9735-8234E367F48B}"/>
          </ac:spMkLst>
        </pc:spChg>
        <pc:spChg chg="add">
          <ac:chgData name="Marw Tutor" userId="766f4aed66d438f1" providerId="LiveId" clId="{473A006C-217C-4F78-B44E-3F6320DBC9FC}" dt="2023-11-13T12:40:29.707" v="9" actId="26606"/>
          <ac:spMkLst>
            <pc:docMk/>
            <pc:sldMk cId="3128762156" sldId="258"/>
            <ac:spMk id="24" creationId="{02FF53E3-0DDC-4270-9698-6F5D68343F55}"/>
          </ac:spMkLst>
        </pc:spChg>
        <pc:graphicFrameChg chg="add mod">
          <ac:chgData name="Marw Tutor" userId="766f4aed66d438f1" providerId="LiveId" clId="{473A006C-217C-4F78-B44E-3F6320DBC9FC}" dt="2023-11-13T12:40:32.072" v="10" actId="14100"/>
          <ac:graphicFrameMkLst>
            <pc:docMk/>
            <pc:sldMk cId="3128762156" sldId="258"/>
            <ac:graphicFrameMk id="18" creationId="{19EDBCEF-B5C7-8CA9-25DA-6D29297D4F69}"/>
          </ac:graphicFrameMkLst>
        </pc:graphicFrameChg>
      </pc:sldChg>
      <pc:sldChg chg="modSp mod">
        <pc:chgData name="Marw Tutor" userId="766f4aed66d438f1" providerId="LiveId" clId="{473A006C-217C-4F78-B44E-3F6320DBC9FC}" dt="2023-11-13T12:40:56.387" v="29" actId="20577"/>
        <pc:sldMkLst>
          <pc:docMk/>
          <pc:sldMk cId="1866392697" sldId="261"/>
        </pc:sldMkLst>
        <pc:spChg chg="mod">
          <ac:chgData name="Marw Tutor" userId="766f4aed66d438f1" providerId="LiveId" clId="{473A006C-217C-4F78-B44E-3F6320DBC9FC}" dt="2023-11-13T12:40:56.387" v="29" actId="20577"/>
          <ac:spMkLst>
            <pc:docMk/>
            <pc:sldMk cId="1866392697" sldId="261"/>
            <ac:spMk id="5" creationId="{2D154DD7-98C0-DF63-BACA-BB6BA3F8E889}"/>
          </ac:spMkLst>
        </pc:spChg>
      </pc:sldChg>
      <pc:sldChg chg="addSp delSp modSp mod">
        <pc:chgData name="Marw Tutor" userId="766f4aed66d438f1" providerId="LiveId" clId="{473A006C-217C-4F78-B44E-3F6320DBC9FC}" dt="2023-11-13T12:41:16.417" v="35" actId="14100"/>
        <pc:sldMkLst>
          <pc:docMk/>
          <pc:sldMk cId="1703211707" sldId="263"/>
        </pc:sldMkLst>
        <pc:spChg chg="del">
          <ac:chgData name="Marw Tutor" userId="766f4aed66d438f1" providerId="LiveId" clId="{473A006C-217C-4F78-B44E-3F6320DBC9FC}" dt="2023-11-13T12:41:02.558" v="30" actId="26606"/>
          <ac:spMkLst>
            <pc:docMk/>
            <pc:sldMk cId="1703211707" sldId="263"/>
            <ac:spMk id="5" creationId="{2D154DD7-98C0-DF63-BACA-BB6BA3F8E889}"/>
          </ac:spMkLst>
        </pc:spChg>
        <pc:graphicFrameChg chg="add mod">
          <ac:chgData name="Marw Tutor" userId="766f4aed66d438f1" providerId="LiveId" clId="{473A006C-217C-4F78-B44E-3F6320DBC9FC}" dt="2023-11-13T12:41:16.417" v="35" actId="14100"/>
          <ac:graphicFrameMkLst>
            <pc:docMk/>
            <pc:sldMk cId="1703211707" sldId="263"/>
            <ac:graphicFrameMk id="18" creationId="{E054F7BB-7E27-CDE2-C3F6-48E3D40B0025}"/>
          </ac:graphicFrameMkLst>
        </pc:graphicFrameChg>
      </pc:sldChg>
      <pc:sldChg chg="addSp delSp modSp mod setBg">
        <pc:chgData name="Marw Tutor" userId="766f4aed66d438f1" providerId="LiveId" clId="{473A006C-217C-4F78-B44E-3F6320DBC9FC}" dt="2023-11-13T12:43:20.138" v="71" actId="1076"/>
        <pc:sldMkLst>
          <pc:docMk/>
          <pc:sldMk cId="2998928078" sldId="264"/>
        </pc:sldMkLst>
        <pc:spChg chg="mod">
          <ac:chgData name="Marw Tutor" userId="766f4aed66d438f1" providerId="LiveId" clId="{473A006C-217C-4F78-B44E-3F6320DBC9FC}" dt="2023-11-13T12:43:20.138" v="71" actId="1076"/>
          <ac:spMkLst>
            <pc:docMk/>
            <pc:sldMk cId="2998928078" sldId="264"/>
            <ac:spMk id="2" creationId="{08898F67-8AEE-E702-7444-D5E82029D61E}"/>
          </ac:spMkLst>
        </pc:spChg>
        <pc:spChg chg="del">
          <ac:chgData name="Marw Tutor" userId="766f4aed66d438f1" providerId="LiveId" clId="{473A006C-217C-4F78-B44E-3F6320DBC9FC}" dt="2023-11-13T12:43:06.897" v="67" actId="26606"/>
          <ac:spMkLst>
            <pc:docMk/>
            <pc:sldMk cId="2998928078" sldId="264"/>
            <ac:spMk id="3" creationId="{11967DAF-9DA0-62EF-6A6F-1F964578DA45}"/>
          </ac:spMkLst>
        </pc:spChg>
        <pc:spChg chg="add">
          <ac:chgData name="Marw Tutor" userId="766f4aed66d438f1" providerId="LiveId" clId="{473A006C-217C-4F78-B44E-3F6320DBC9FC}" dt="2023-11-13T12:43:06.897" v="67" actId="26606"/>
          <ac:spMkLst>
            <pc:docMk/>
            <pc:sldMk cId="2998928078" sldId="264"/>
            <ac:spMk id="9" creationId="{D4842243-8D8F-4D37-8FC3-09A660E7AE3E}"/>
          </ac:spMkLst>
        </pc:spChg>
        <pc:spChg chg="add">
          <ac:chgData name="Marw Tutor" userId="766f4aed66d438f1" providerId="LiveId" clId="{473A006C-217C-4F78-B44E-3F6320DBC9FC}" dt="2023-11-13T12:43:06.897" v="67" actId="26606"/>
          <ac:spMkLst>
            <pc:docMk/>
            <pc:sldMk cId="2998928078" sldId="264"/>
            <ac:spMk id="11" creationId="{02FF53E3-0DDC-4270-9698-6F5D68343F55}"/>
          </ac:spMkLst>
        </pc:spChg>
        <pc:graphicFrameChg chg="add mod">
          <ac:chgData name="Marw Tutor" userId="766f4aed66d438f1" providerId="LiveId" clId="{473A006C-217C-4F78-B44E-3F6320DBC9FC}" dt="2023-11-13T12:43:16.962" v="70" actId="207"/>
          <ac:graphicFrameMkLst>
            <pc:docMk/>
            <pc:sldMk cId="2998928078" sldId="264"/>
            <ac:graphicFrameMk id="5" creationId="{1F6DDECC-A840-6190-68BB-36CC572B8DC1}"/>
          </ac:graphicFrameMkLst>
        </pc:graphicFrameChg>
      </pc:sldChg>
      <pc:sldChg chg="addSp delSp mod">
        <pc:chgData name="Marw Tutor" userId="766f4aed66d438f1" providerId="LiveId" clId="{473A006C-217C-4F78-B44E-3F6320DBC9FC}" dt="2023-11-13T12:41:22.562" v="36" actId="26606"/>
        <pc:sldMkLst>
          <pc:docMk/>
          <pc:sldMk cId="2615895129" sldId="265"/>
        </pc:sldMkLst>
        <pc:spChg chg="del">
          <ac:chgData name="Marw Tutor" userId="766f4aed66d438f1" providerId="LiveId" clId="{473A006C-217C-4F78-B44E-3F6320DBC9FC}" dt="2023-11-13T12:41:22.562" v="36" actId="26606"/>
          <ac:spMkLst>
            <pc:docMk/>
            <pc:sldMk cId="2615895129" sldId="265"/>
            <ac:spMk id="5" creationId="{2D154DD7-98C0-DF63-BACA-BB6BA3F8E889}"/>
          </ac:spMkLst>
        </pc:spChg>
        <pc:graphicFrameChg chg="add">
          <ac:chgData name="Marw Tutor" userId="766f4aed66d438f1" providerId="LiveId" clId="{473A006C-217C-4F78-B44E-3F6320DBC9FC}" dt="2023-11-13T12:41:22.562" v="36" actId="26606"/>
          <ac:graphicFrameMkLst>
            <pc:docMk/>
            <pc:sldMk cId="2615895129" sldId="265"/>
            <ac:graphicFrameMk id="18" creationId="{94E4A403-2003-00A6-DADA-8C5F35A5A12F}"/>
          </ac:graphicFrameMkLst>
        </pc:graphicFrameChg>
      </pc:sldChg>
      <pc:sldChg chg="modSp mod">
        <pc:chgData name="Marw Tutor" userId="766f4aed66d438f1" providerId="LiveId" clId="{473A006C-217C-4F78-B44E-3F6320DBC9FC}" dt="2023-11-13T12:42:06.087" v="47" actId="14100"/>
        <pc:sldMkLst>
          <pc:docMk/>
          <pc:sldMk cId="1492342627" sldId="266"/>
        </pc:sldMkLst>
        <pc:spChg chg="mod">
          <ac:chgData name="Marw Tutor" userId="766f4aed66d438f1" providerId="LiveId" clId="{473A006C-217C-4F78-B44E-3F6320DBC9FC}" dt="2023-11-13T12:42:06.087" v="47" actId="14100"/>
          <ac:spMkLst>
            <pc:docMk/>
            <pc:sldMk cId="1492342627" sldId="266"/>
            <ac:spMk id="5" creationId="{2D154DD7-98C0-DF63-BACA-BB6BA3F8E889}"/>
          </ac:spMkLst>
        </pc:spChg>
      </pc:sldChg>
      <pc:sldChg chg="modSp mod">
        <pc:chgData name="Marw Tutor" userId="766f4aed66d438f1" providerId="LiveId" clId="{473A006C-217C-4F78-B44E-3F6320DBC9FC}" dt="2023-11-13T12:42:57.177" v="66" actId="1076"/>
        <pc:sldMkLst>
          <pc:docMk/>
          <pc:sldMk cId="104986108" sldId="267"/>
        </pc:sldMkLst>
        <pc:spChg chg="mod">
          <ac:chgData name="Marw Tutor" userId="766f4aed66d438f1" providerId="LiveId" clId="{473A006C-217C-4F78-B44E-3F6320DBC9FC}" dt="2023-11-13T12:42:51.490" v="63" actId="1076"/>
          <ac:spMkLst>
            <pc:docMk/>
            <pc:sldMk cId="104986108" sldId="267"/>
            <ac:spMk id="2" creationId="{BB1741E0-B3A8-3B65-5DB7-55D1E3CCB6CE}"/>
          </ac:spMkLst>
        </pc:spChg>
        <pc:spChg chg="mod">
          <ac:chgData name="Marw Tutor" userId="766f4aed66d438f1" providerId="LiveId" clId="{473A006C-217C-4F78-B44E-3F6320DBC9FC}" dt="2023-11-13T12:42:57.177" v="66" actId="1076"/>
          <ac:spMkLst>
            <pc:docMk/>
            <pc:sldMk cId="104986108" sldId="267"/>
            <ac:spMk id="5" creationId="{2D154DD7-98C0-DF63-BACA-BB6BA3F8E889}"/>
          </ac:spMkLst>
        </pc:spChg>
      </pc:sldChg>
      <pc:sldChg chg="addSp delSp modSp mod">
        <pc:chgData name="Marw Tutor" userId="766f4aed66d438f1" providerId="LiveId" clId="{473A006C-217C-4F78-B44E-3F6320DBC9FC}" dt="2023-11-13T12:43:47.162" v="80" actId="14100"/>
        <pc:sldMkLst>
          <pc:docMk/>
          <pc:sldMk cId="1463909408" sldId="268"/>
        </pc:sldMkLst>
        <pc:spChg chg="add del">
          <ac:chgData name="Marw Tutor" userId="766f4aed66d438f1" providerId="LiveId" clId="{473A006C-217C-4F78-B44E-3F6320DBC9FC}" dt="2023-11-13T12:43:30.342" v="74" actId="26606"/>
          <ac:spMkLst>
            <pc:docMk/>
            <pc:sldMk cId="1463909408" sldId="268"/>
            <ac:spMk id="5" creationId="{2D154DD7-98C0-DF63-BACA-BB6BA3F8E889}"/>
          </ac:spMkLst>
        </pc:spChg>
        <pc:graphicFrameChg chg="add del">
          <ac:chgData name="Marw Tutor" userId="766f4aed66d438f1" providerId="LiveId" clId="{473A006C-217C-4F78-B44E-3F6320DBC9FC}" dt="2023-11-13T12:43:30.288" v="73" actId="26606"/>
          <ac:graphicFrameMkLst>
            <pc:docMk/>
            <pc:sldMk cId="1463909408" sldId="268"/>
            <ac:graphicFrameMk id="18" creationId="{BE55D867-410A-1B3F-1012-6649530B73F5}"/>
          </ac:graphicFrameMkLst>
        </pc:graphicFrameChg>
        <pc:graphicFrameChg chg="add mod modGraphic">
          <ac:chgData name="Marw Tutor" userId="766f4aed66d438f1" providerId="LiveId" clId="{473A006C-217C-4F78-B44E-3F6320DBC9FC}" dt="2023-11-13T12:43:47.162" v="80" actId="14100"/>
          <ac:graphicFrameMkLst>
            <pc:docMk/>
            <pc:sldMk cId="1463909408" sldId="268"/>
            <ac:graphicFrameMk id="20" creationId="{AFD846F4-25D3-DE84-F978-D0F4E4103407}"/>
          </ac:graphicFrameMkLst>
        </pc:graphicFrameChg>
      </pc:sldChg>
      <pc:sldChg chg="addSp delSp modSp mod setBg">
        <pc:chgData name="Marw Tutor" userId="766f4aed66d438f1" providerId="LiveId" clId="{473A006C-217C-4F78-B44E-3F6320DBC9FC}" dt="2023-11-13T12:42:49.318" v="62" actId="1076"/>
        <pc:sldMkLst>
          <pc:docMk/>
          <pc:sldMk cId="190300652" sldId="269"/>
        </pc:sldMkLst>
        <pc:spChg chg="mod">
          <ac:chgData name="Marw Tutor" userId="766f4aed66d438f1" providerId="LiveId" clId="{473A006C-217C-4F78-B44E-3F6320DBC9FC}" dt="2023-11-13T12:42:49.318" v="62" actId="1076"/>
          <ac:spMkLst>
            <pc:docMk/>
            <pc:sldMk cId="190300652" sldId="269"/>
            <ac:spMk id="2" creationId="{8B596578-FB9F-AF3C-45B0-3F721341716E}"/>
          </ac:spMkLst>
        </pc:spChg>
        <pc:spChg chg="del">
          <ac:chgData name="Marw Tutor" userId="766f4aed66d438f1" providerId="LiveId" clId="{473A006C-217C-4F78-B44E-3F6320DBC9FC}" dt="2023-11-13T12:42:17.267" v="50" actId="26606"/>
          <ac:spMkLst>
            <pc:docMk/>
            <pc:sldMk cId="190300652" sldId="269"/>
            <ac:spMk id="3" creationId="{B088BA39-93B9-5254-D4A0-B3A5CE7679A9}"/>
          </ac:spMkLst>
        </pc:spChg>
        <pc:spChg chg="add">
          <ac:chgData name="Marw Tutor" userId="766f4aed66d438f1" providerId="LiveId" clId="{473A006C-217C-4F78-B44E-3F6320DBC9FC}" dt="2023-11-13T12:42:17.267" v="50" actId="26606"/>
          <ac:spMkLst>
            <pc:docMk/>
            <pc:sldMk cId="190300652" sldId="269"/>
            <ac:spMk id="9" creationId="{5A929C1E-D8F4-4A72-B3A3-525B158CC234}"/>
          </ac:spMkLst>
        </pc:spChg>
        <pc:spChg chg="add">
          <ac:chgData name="Marw Tutor" userId="766f4aed66d438f1" providerId="LiveId" clId="{473A006C-217C-4F78-B44E-3F6320DBC9FC}" dt="2023-11-13T12:42:17.267" v="50" actId="26606"/>
          <ac:spMkLst>
            <pc:docMk/>
            <pc:sldMk cId="190300652" sldId="269"/>
            <ac:spMk id="11" creationId="{4688C57F-18E6-4B7B-896C-59DF442738F9}"/>
          </ac:spMkLst>
        </pc:spChg>
        <pc:graphicFrameChg chg="add mod">
          <ac:chgData name="Marw Tutor" userId="766f4aed66d438f1" providerId="LiveId" clId="{473A006C-217C-4F78-B44E-3F6320DBC9FC}" dt="2023-11-13T12:42:46.518" v="61" actId="1076"/>
          <ac:graphicFrameMkLst>
            <pc:docMk/>
            <pc:sldMk cId="190300652" sldId="269"/>
            <ac:graphicFrameMk id="5" creationId="{57F71ADE-E4C2-CAE6-6DEF-6F661606AE89}"/>
          </ac:graphicFrameMkLst>
        </pc:graphicFrameChg>
      </pc:sldChg>
      <pc:sldChg chg="addSp delSp mod">
        <pc:chgData name="Marw Tutor" userId="766f4aed66d438f1" providerId="LiveId" clId="{473A006C-217C-4F78-B44E-3F6320DBC9FC}" dt="2023-11-13T12:43:55.617" v="81" actId="26606"/>
        <pc:sldMkLst>
          <pc:docMk/>
          <pc:sldMk cId="4008885579" sldId="270"/>
        </pc:sldMkLst>
        <pc:spChg chg="del">
          <ac:chgData name="Marw Tutor" userId="766f4aed66d438f1" providerId="LiveId" clId="{473A006C-217C-4F78-B44E-3F6320DBC9FC}" dt="2023-11-13T12:43:55.617" v="81" actId="26606"/>
          <ac:spMkLst>
            <pc:docMk/>
            <pc:sldMk cId="4008885579" sldId="270"/>
            <ac:spMk id="5" creationId="{2D154DD7-98C0-DF63-BACA-BB6BA3F8E889}"/>
          </ac:spMkLst>
        </pc:spChg>
        <pc:graphicFrameChg chg="add">
          <ac:chgData name="Marw Tutor" userId="766f4aed66d438f1" providerId="LiveId" clId="{473A006C-217C-4F78-B44E-3F6320DBC9FC}" dt="2023-11-13T12:43:55.617" v="81" actId="26606"/>
          <ac:graphicFrameMkLst>
            <pc:docMk/>
            <pc:sldMk cId="4008885579" sldId="270"/>
            <ac:graphicFrameMk id="18" creationId="{9B6794CA-FCDE-6A66-9C01-EC0F0D6CCE3D}"/>
          </ac:graphicFrameMkLst>
        </pc:graphicFrameChg>
      </pc:sldChg>
      <pc:sldChg chg="addSp delSp modSp mod setBg">
        <pc:chgData name="Marw Tutor" userId="766f4aed66d438f1" providerId="LiveId" clId="{473A006C-217C-4F78-B44E-3F6320DBC9FC}" dt="2023-11-13T12:44:13.728" v="88" actId="20577"/>
        <pc:sldMkLst>
          <pc:docMk/>
          <pc:sldMk cId="2457846590" sldId="271"/>
        </pc:sldMkLst>
        <pc:spChg chg="mod">
          <ac:chgData name="Marw Tutor" userId="766f4aed66d438f1" providerId="LiveId" clId="{473A006C-217C-4F78-B44E-3F6320DBC9FC}" dt="2023-11-13T12:44:02.762" v="82" actId="26606"/>
          <ac:spMkLst>
            <pc:docMk/>
            <pc:sldMk cId="2457846590" sldId="271"/>
            <ac:spMk id="2" creationId="{692586C7-0000-B147-A77B-42EA2A0CED3D}"/>
          </ac:spMkLst>
        </pc:spChg>
        <pc:spChg chg="del">
          <ac:chgData name="Marw Tutor" userId="766f4aed66d438f1" providerId="LiveId" clId="{473A006C-217C-4F78-B44E-3F6320DBC9FC}" dt="2023-11-13T12:44:02.762" v="82" actId="26606"/>
          <ac:spMkLst>
            <pc:docMk/>
            <pc:sldMk cId="2457846590" sldId="271"/>
            <ac:spMk id="3" creationId="{E8CC5822-F12C-1445-F994-DDD4973E6ADB}"/>
          </ac:spMkLst>
        </pc:spChg>
        <pc:spChg chg="add">
          <ac:chgData name="Marw Tutor" userId="766f4aed66d438f1" providerId="LiveId" clId="{473A006C-217C-4F78-B44E-3F6320DBC9FC}" dt="2023-11-13T12:44:02.762" v="82" actId="26606"/>
          <ac:spMkLst>
            <pc:docMk/>
            <pc:sldMk cId="2457846590" sldId="271"/>
            <ac:spMk id="9" creationId="{C0EDAE0E-FB65-42B9-B536-8467E8B45019}"/>
          </ac:spMkLst>
        </pc:spChg>
        <pc:spChg chg="add">
          <ac:chgData name="Marw Tutor" userId="766f4aed66d438f1" providerId="LiveId" clId="{473A006C-217C-4F78-B44E-3F6320DBC9FC}" dt="2023-11-13T12:44:02.762" v="82" actId="26606"/>
          <ac:spMkLst>
            <pc:docMk/>
            <pc:sldMk cId="2457846590" sldId="271"/>
            <ac:spMk id="11" creationId="{02FF53E3-0DDC-4270-9698-6F5D68343F55}"/>
          </ac:spMkLst>
        </pc:spChg>
        <pc:graphicFrameChg chg="add mod">
          <ac:chgData name="Marw Tutor" userId="766f4aed66d438f1" providerId="LiveId" clId="{473A006C-217C-4F78-B44E-3F6320DBC9FC}" dt="2023-11-13T12:44:13.728" v="88" actId="20577"/>
          <ac:graphicFrameMkLst>
            <pc:docMk/>
            <pc:sldMk cId="2457846590" sldId="271"/>
            <ac:graphicFrameMk id="5" creationId="{4836D781-66AB-F93F-2071-884A34AFE26A}"/>
          </ac:graphicFrameMkLst>
        </pc:graphicFrameChg>
      </pc:sldChg>
      <pc:sldChg chg="addSp delSp modSp new mod setBg">
        <pc:chgData name="Marw Tutor" userId="766f4aed66d438f1" providerId="LiveId" clId="{473A006C-217C-4F78-B44E-3F6320DBC9FC}" dt="2023-11-13T12:41:51.398" v="44" actId="1076"/>
        <pc:sldMkLst>
          <pc:docMk/>
          <pc:sldMk cId="2700823049" sldId="272"/>
        </pc:sldMkLst>
        <pc:spChg chg="del">
          <ac:chgData name="Marw Tutor" userId="766f4aed66d438f1" providerId="LiveId" clId="{473A006C-217C-4F78-B44E-3F6320DBC9FC}" dt="2023-11-13T12:41:41.387" v="40" actId="478"/>
          <ac:spMkLst>
            <pc:docMk/>
            <pc:sldMk cId="2700823049" sldId="272"/>
            <ac:spMk id="2" creationId="{2BB81814-AF06-392B-E6AF-9A018B825F1D}"/>
          </ac:spMkLst>
        </pc:spChg>
        <pc:spChg chg="mod">
          <ac:chgData name="Marw Tutor" userId="766f4aed66d438f1" providerId="LiveId" clId="{473A006C-217C-4F78-B44E-3F6320DBC9FC}" dt="2023-11-13T12:41:51.398" v="44" actId="1076"/>
          <ac:spMkLst>
            <pc:docMk/>
            <pc:sldMk cId="2700823049" sldId="272"/>
            <ac:spMk id="3" creationId="{FB601A6D-0B22-7E8A-1854-04D3155DE605}"/>
          </ac:spMkLst>
        </pc:spChg>
        <pc:spChg chg="add">
          <ac:chgData name="Marw Tutor" userId="766f4aed66d438f1" providerId="LiveId" clId="{473A006C-217C-4F78-B44E-3F6320DBC9FC}" dt="2023-11-13T12:41:45.328" v="41" actId="26606"/>
          <ac:spMkLst>
            <pc:docMk/>
            <pc:sldMk cId="2700823049" sldId="272"/>
            <ac:spMk id="8" creationId="{D93C0950-3C3C-4FE9-BE59-DAF5AEF993AE}"/>
          </ac:spMkLst>
        </pc:spChg>
        <pc:spChg chg="add">
          <ac:chgData name="Marw Tutor" userId="766f4aed66d438f1" providerId="LiveId" clId="{473A006C-217C-4F78-B44E-3F6320DBC9FC}" dt="2023-11-13T12:41:45.328" v="41" actId="26606"/>
          <ac:spMkLst>
            <pc:docMk/>
            <pc:sldMk cId="2700823049" sldId="272"/>
            <ac:spMk id="10" creationId="{4C415DDA-2676-413C-8636-3E46EB18FAAC}"/>
          </ac:spMkLst>
        </pc:spChg>
        <pc:spChg chg="add">
          <ac:chgData name="Marw Tutor" userId="766f4aed66d438f1" providerId="LiveId" clId="{473A006C-217C-4F78-B44E-3F6320DBC9FC}" dt="2023-11-13T12:41:45.328" v="41" actId="26606"/>
          <ac:spMkLst>
            <pc:docMk/>
            <pc:sldMk cId="2700823049" sldId="272"/>
            <ac:spMk id="12" creationId="{9CD5FADB-FB52-448C-9702-2000373C298A}"/>
          </ac:spMkLst>
        </pc:spChg>
        <pc:spChg chg="add">
          <ac:chgData name="Marw Tutor" userId="766f4aed66d438f1" providerId="LiveId" clId="{473A006C-217C-4F78-B44E-3F6320DBC9FC}" dt="2023-11-13T12:41:45.328" v="41" actId="26606"/>
          <ac:spMkLst>
            <pc:docMk/>
            <pc:sldMk cId="2700823049" sldId="272"/>
            <ac:spMk id="14" creationId="{30F2F495-5DE2-4DF5-8741-3841A9DE41B3}"/>
          </ac:spMkLst>
        </pc:spChg>
        <pc:spChg chg="add">
          <ac:chgData name="Marw Tutor" userId="766f4aed66d438f1" providerId="LiveId" clId="{473A006C-217C-4F78-B44E-3F6320DBC9FC}" dt="2023-11-13T12:41:45.328" v="41" actId="26606"/>
          <ac:spMkLst>
            <pc:docMk/>
            <pc:sldMk cId="2700823049" sldId="272"/>
            <ac:spMk id="16" creationId="{6A740D2F-CBAA-486B-B578-F35085ECE7DE}"/>
          </ac:spMkLst>
        </pc:spChg>
      </pc:sldChg>
    </pc:docChg>
  </pc:docChgLst>
  <pc:docChgLst>
    <pc:chgData name="Marw Kalfa" userId="766f4aed66d438f1" providerId="LiveId" clId="{CD88C04B-2077-4B4C-9C43-9E243CCEB73E}"/>
    <pc:docChg chg="custSel addSld delSld modSld sldOrd addMainMaster delMainMaster">
      <pc:chgData name="Marw Kalfa" userId="766f4aed66d438f1" providerId="LiveId" clId="{CD88C04B-2077-4B4C-9C43-9E243CCEB73E}" dt="2023-01-19T19:34:40.949" v="677" actId="14100"/>
      <pc:docMkLst>
        <pc:docMk/>
      </pc:docMkLst>
      <pc:sldChg chg="addSp modSp new mod setBg modClrScheme chgLayout">
        <pc:chgData name="Marw Kalfa" userId="766f4aed66d438f1" providerId="LiveId" clId="{CD88C04B-2077-4B4C-9C43-9E243CCEB73E}" dt="2023-01-19T19:16:57.866" v="59" actId="26606"/>
        <pc:sldMkLst>
          <pc:docMk/>
          <pc:sldMk cId="379512051" sldId="256"/>
        </pc:sldMkLst>
        <pc:spChg chg="mod">
          <ac:chgData name="Marw Kalfa" userId="766f4aed66d438f1" providerId="LiveId" clId="{CD88C04B-2077-4B4C-9C43-9E243CCEB73E}" dt="2023-01-19T19:16:57.866" v="59" actId="26606"/>
          <ac:spMkLst>
            <pc:docMk/>
            <pc:sldMk cId="379512051" sldId="256"/>
            <ac:spMk id="2" creationId="{AD0F5446-3F45-8640-D5EA-A72CFEC37CC7}"/>
          </ac:spMkLst>
        </pc:spChg>
        <pc:spChg chg="mod">
          <ac:chgData name="Marw Kalfa" userId="766f4aed66d438f1" providerId="LiveId" clId="{CD88C04B-2077-4B4C-9C43-9E243CCEB73E}" dt="2023-01-19T19:16:57.866" v="59" actId="26606"/>
          <ac:spMkLst>
            <pc:docMk/>
            <pc:sldMk cId="379512051" sldId="256"/>
            <ac:spMk id="3" creationId="{DD71A4C9-0571-89E0-61A3-4DBA033B0387}"/>
          </ac:spMkLst>
        </pc:spChg>
        <pc:spChg chg="add">
          <ac:chgData name="Marw Kalfa" userId="766f4aed66d438f1" providerId="LiveId" clId="{CD88C04B-2077-4B4C-9C43-9E243CCEB73E}" dt="2023-01-19T19:16:57.866" v="59" actId="26606"/>
          <ac:spMkLst>
            <pc:docMk/>
            <pc:sldMk cId="379512051" sldId="256"/>
            <ac:spMk id="9" creationId="{AE192E3E-68A9-4F36-936C-1C8D0B9EF132}"/>
          </ac:spMkLst>
        </pc:spChg>
        <pc:spChg chg="add">
          <ac:chgData name="Marw Kalfa" userId="766f4aed66d438f1" providerId="LiveId" clId="{CD88C04B-2077-4B4C-9C43-9E243CCEB73E}" dt="2023-01-19T19:16:57.866" v="59" actId="26606"/>
          <ac:spMkLst>
            <pc:docMk/>
            <pc:sldMk cId="379512051" sldId="256"/>
            <ac:spMk id="11" creationId="{1C852C25-4464-4613-94DA-7412FF756E10}"/>
          </ac:spMkLst>
        </pc:spChg>
        <pc:spChg chg="add">
          <ac:chgData name="Marw Kalfa" userId="766f4aed66d438f1" providerId="LiveId" clId="{CD88C04B-2077-4B4C-9C43-9E243CCEB73E}" dt="2023-01-19T19:16:57.866" v="59" actId="26606"/>
          <ac:spMkLst>
            <pc:docMk/>
            <pc:sldMk cId="379512051" sldId="256"/>
            <ac:spMk id="13" creationId="{424227C0-1C28-4574-96C0-36D90661A53F}"/>
          </ac:spMkLst>
        </pc:spChg>
        <pc:spChg chg="add">
          <ac:chgData name="Marw Kalfa" userId="766f4aed66d438f1" providerId="LiveId" clId="{CD88C04B-2077-4B4C-9C43-9E243CCEB73E}" dt="2023-01-19T19:16:57.866" v="59" actId="26606"/>
          <ac:spMkLst>
            <pc:docMk/>
            <pc:sldMk cId="379512051" sldId="256"/>
            <ac:spMk id="15" creationId="{7B2CA80B-A8CD-4C81-90DC-D43EFD3B3770}"/>
          </ac:spMkLst>
        </pc:spChg>
        <pc:spChg chg="add">
          <ac:chgData name="Marw Kalfa" userId="766f4aed66d438f1" providerId="LiveId" clId="{CD88C04B-2077-4B4C-9C43-9E243CCEB73E}" dt="2023-01-19T19:16:57.866" v="59" actId="26606"/>
          <ac:spMkLst>
            <pc:docMk/>
            <pc:sldMk cId="379512051" sldId="256"/>
            <ac:spMk id="17" creationId="{22F70C1E-70A9-4389-843B-5784E2A9E77C}"/>
          </ac:spMkLst>
        </pc:spChg>
        <pc:spChg chg="add">
          <ac:chgData name="Marw Kalfa" userId="766f4aed66d438f1" providerId="LiveId" clId="{CD88C04B-2077-4B4C-9C43-9E243CCEB73E}" dt="2023-01-19T19:16:57.866" v="59" actId="26606"/>
          <ac:spMkLst>
            <pc:docMk/>
            <pc:sldMk cId="379512051" sldId="256"/>
            <ac:spMk id="19" creationId="{A64B72EE-05D8-415A-BBB0-B6781D8659A3}"/>
          </ac:spMkLst>
        </pc:spChg>
        <pc:picChg chg="add">
          <ac:chgData name="Marw Kalfa" userId="766f4aed66d438f1" providerId="LiveId" clId="{CD88C04B-2077-4B4C-9C43-9E243CCEB73E}" dt="2023-01-19T19:16:57.866" v="59" actId="26606"/>
          <ac:picMkLst>
            <pc:docMk/>
            <pc:sldMk cId="379512051" sldId="256"/>
            <ac:picMk id="4" creationId="{F5C5F84A-DA3B-FF9A-0BA5-8FCFCCD727BD}"/>
          </ac:picMkLst>
        </pc:picChg>
      </pc:sldChg>
      <pc:sldChg chg="addSp delSp modSp new mod setBg">
        <pc:chgData name="Marw Kalfa" userId="766f4aed66d438f1" providerId="LiveId" clId="{CD88C04B-2077-4B4C-9C43-9E243CCEB73E}" dt="2023-01-19T19:18:19.774" v="79" actId="14100"/>
        <pc:sldMkLst>
          <pc:docMk/>
          <pc:sldMk cId="3995996516" sldId="257"/>
        </pc:sldMkLst>
        <pc:spChg chg="del mod">
          <ac:chgData name="Marw Kalfa" userId="766f4aed66d438f1" providerId="LiveId" clId="{CD88C04B-2077-4B4C-9C43-9E243CCEB73E}" dt="2023-01-19T19:18:18.253" v="78" actId="478"/>
          <ac:spMkLst>
            <pc:docMk/>
            <pc:sldMk cId="3995996516" sldId="257"/>
            <ac:spMk id="2" creationId="{04EC8B81-0C1A-CD94-82E7-9C4D8404AE30}"/>
          </ac:spMkLst>
        </pc:spChg>
        <pc:spChg chg="mod">
          <ac:chgData name="Marw Kalfa" userId="766f4aed66d438f1" providerId="LiveId" clId="{CD88C04B-2077-4B4C-9C43-9E243CCEB73E}" dt="2023-01-19T19:18:19.774" v="79" actId="14100"/>
          <ac:spMkLst>
            <pc:docMk/>
            <pc:sldMk cId="3995996516" sldId="257"/>
            <ac:spMk id="3" creationId="{8944CC3B-25E1-AEF2-31CD-18A77B1816F7}"/>
          </ac:spMkLst>
        </pc:spChg>
        <pc:spChg chg="add">
          <ac:chgData name="Marw Kalfa" userId="766f4aed66d438f1" providerId="LiveId" clId="{CD88C04B-2077-4B4C-9C43-9E243CCEB73E}" dt="2023-01-19T19:17:08.644" v="61" actId="26606"/>
          <ac:spMkLst>
            <pc:docMk/>
            <pc:sldMk cId="3995996516" sldId="257"/>
            <ac:spMk id="8" creationId="{D93C0950-3C3C-4FE9-BE59-DAF5AEF993AE}"/>
          </ac:spMkLst>
        </pc:spChg>
        <pc:spChg chg="add">
          <ac:chgData name="Marw Kalfa" userId="766f4aed66d438f1" providerId="LiveId" clId="{CD88C04B-2077-4B4C-9C43-9E243CCEB73E}" dt="2023-01-19T19:17:08.644" v="61" actId="26606"/>
          <ac:spMkLst>
            <pc:docMk/>
            <pc:sldMk cId="3995996516" sldId="257"/>
            <ac:spMk id="10" creationId="{4C415DDA-2676-413C-8636-3E46EB18FAAC}"/>
          </ac:spMkLst>
        </pc:spChg>
        <pc:spChg chg="add">
          <ac:chgData name="Marw Kalfa" userId="766f4aed66d438f1" providerId="LiveId" clId="{CD88C04B-2077-4B4C-9C43-9E243CCEB73E}" dt="2023-01-19T19:17:08.644" v="61" actId="26606"/>
          <ac:spMkLst>
            <pc:docMk/>
            <pc:sldMk cId="3995996516" sldId="257"/>
            <ac:spMk id="12" creationId="{9CD5FADB-FB52-448C-9702-2000373C298A}"/>
          </ac:spMkLst>
        </pc:spChg>
        <pc:spChg chg="add">
          <ac:chgData name="Marw Kalfa" userId="766f4aed66d438f1" providerId="LiveId" clId="{CD88C04B-2077-4B4C-9C43-9E243CCEB73E}" dt="2023-01-19T19:17:08.644" v="61" actId="26606"/>
          <ac:spMkLst>
            <pc:docMk/>
            <pc:sldMk cId="3995996516" sldId="257"/>
            <ac:spMk id="14" creationId="{30F2F495-5DE2-4DF5-8741-3841A9DE41B3}"/>
          </ac:spMkLst>
        </pc:spChg>
        <pc:spChg chg="add">
          <ac:chgData name="Marw Kalfa" userId="766f4aed66d438f1" providerId="LiveId" clId="{CD88C04B-2077-4B4C-9C43-9E243CCEB73E}" dt="2023-01-19T19:17:08.644" v="61" actId="26606"/>
          <ac:spMkLst>
            <pc:docMk/>
            <pc:sldMk cId="3995996516" sldId="257"/>
            <ac:spMk id="16" creationId="{6A740D2F-CBAA-486B-B578-F35085ECE7DE}"/>
          </ac:spMkLst>
        </pc:spChg>
      </pc:sldChg>
      <pc:sldChg chg="delSp modSp add mod">
        <pc:chgData name="Marw Kalfa" userId="766f4aed66d438f1" providerId="LiveId" clId="{CD88C04B-2077-4B4C-9C43-9E243CCEB73E}" dt="2023-01-19T19:19:12.898" v="103" actId="14100"/>
        <pc:sldMkLst>
          <pc:docMk/>
          <pc:sldMk cId="3128762156" sldId="258"/>
        </pc:sldMkLst>
        <pc:spChg chg="del">
          <ac:chgData name="Marw Kalfa" userId="766f4aed66d438f1" providerId="LiveId" clId="{CD88C04B-2077-4B4C-9C43-9E243CCEB73E}" dt="2023-01-19T19:19:11.127" v="102" actId="478"/>
          <ac:spMkLst>
            <pc:docMk/>
            <pc:sldMk cId="3128762156" sldId="258"/>
            <ac:spMk id="2" creationId="{04EC8B81-0C1A-CD94-82E7-9C4D8404AE30}"/>
          </ac:spMkLst>
        </pc:spChg>
        <pc:spChg chg="mod">
          <ac:chgData name="Marw Kalfa" userId="766f4aed66d438f1" providerId="LiveId" clId="{CD88C04B-2077-4B4C-9C43-9E243CCEB73E}" dt="2023-01-19T19:19:12.898" v="103" actId="14100"/>
          <ac:spMkLst>
            <pc:docMk/>
            <pc:sldMk cId="3128762156" sldId="258"/>
            <ac:spMk id="3" creationId="{8944CC3B-25E1-AEF2-31CD-18A77B1816F7}"/>
          </ac:spMkLst>
        </pc:spChg>
      </pc:sldChg>
      <pc:sldChg chg="addSp modSp add mod">
        <pc:chgData name="Marw Kalfa" userId="766f4aed66d438f1" providerId="LiveId" clId="{CD88C04B-2077-4B4C-9C43-9E243CCEB73E}" dt="2023-01-19T19:19:53.887" v="113" actId="1076"/>
        <pc:sldMkLst>
          <pc:docMk/>
          <pc:sldMk cId="838678736" sldId="259"/>
        </pc:sldMkLst>
        <pc:spChg chg="add mod">
          <ac:chgData name="Marw Kalfa" userId="766f4aed66d438f1" providerId="LiveId" clId="{CD88C04B-2077-4B4C-9C43-9E243CCEB73E}" dt="2023-01-19T19:19:53.887" v="113" actId="1076"/>
          <ac:spMkLst>
            <pc:docMk/>
            <pc:sldMk cId="838678736" sldId="259"/>
            <ac:spMk id="2" creationId="{05F86574-55F8-4BE2-8A0A-05BCE0C36A54}"/>
          </ac:spMkLst>
        </pc:spChg>
        <pc:spChg chg="mod">
          <ac:chgData name="Marw Kalfa" userId="766f4aed66d438f1" providerId="LiveId" clId="{CD88C04B-2077-4B4C-9C43-9E243CCEB73E}" dt="2023-01-19T19:19:42.951" v="110" actId="122"/>
          <ac:spMkLst>
            <pc:docMk/>
            <pc:sldMk cId="838678736" sldId="259"/>
            <ac:spMk id="3" creationId="{8944CC3B-25E1-AEF2-31CD-18A77B1816F7}"/>
          </ac:spMkLst>
        </pc:spChg>
      </pc:sldChg>
      <pc:sldChg chg="addSp delSp modSp add mod ord">
        <pc:chgData name="Marw Kalfa" userId="766f4aed66d438f1" providerId="LiveId" clId="{CD88C04B-2077-4B4C-9C43-9E243CCEB73E}" dt="2023-01-19T19:21:12.590" v="158" actId="12"/>
        <pc:sldMkLst>
          <pc:docMk/>
          <pc:sldMk cId="2930128930" sldId="260"/>
        </pc:sldMkLst>
        <pc:spChg chg="del">
          <ac:chgData name="Marw Kalfa" userId="766f4aed66d438f1" providerId="LiveId" clId="{CD88C04B-2077-4B4C-9C43-9E243CCEB73E}" dt="2023-01-19T19:20:01.766" v="117" actId="478"/>
          <ac:spMkLst>
            <pc:docMk/>
            <pc:sldMk cId="2930128930" sldId="260"/>
            <ac:spMk id="2" creationId="{05F86574-55F8-4BE2-8A0A-05BCE0C36A54}"/>
          </ac:spMkLst>
        </pc:spChg>
        <pc:spChg chg="mod">
          <ac:chgData name="Marw Kalfa" userId="766f4aed66d438f1" providerId="LiveId" clId="{CD88C04B-2077-4B4C-9C43-9E243CCEB73E}" dt="2023-01-19T19:20:05.723" v="119" actId="14100"/>
          <ac:spMkLst>
            <pc:docMk/>
            <pc:sldMk cId="2930128930" sldId="260"/>
            <ac:spMk id="3" creationId="{8944CC3B-25E1-AEF2-31CD-18A77B1816F7}"/>
          </ac:spMkLst>
        </pc:spChg>
        <pc:spChg chg="add mod">
          <ac:chgData name="Marw Kalfa" userId="766f4aed66d438f1" providerId="LiveId" clId="{CD88C04B-2077-4B4C-9C43-9E243CCEB73E}" dt="2023-01-19T19:21:12.590" v="158" actId="12"/>
          <ac:spMkLst>
            <pc:docMk/>
            <pc:sldMk cId="2930128930" sldId="260"/>
            <ac:spMk id="5" creationId="{2D154DD7-98C0-DF63-BACA-BB6BA3F8E889}"/>
          </ac:spMkLst>
        </pc:spChg>
      </pc:sldChg>
      <pc:sldChg chg="modSp add mod">
        <pc:chgData name="Marw Kalfa" userId="766f4aed66d438f1" providerId="LiveId" clId="{CD88C04B-2077-4B4C-9C43-9E243CCEB73E}" dt="2023-01-19T19:21:53.263" v="165" actId="20577"/>
        <pc:sldMkLst>
          <pc:docMk/>
          <pc:sldMk cId="1866392697" sldId="261"/>
        </pc:sldMkLst>
        <pc:spChg chg="mod">
          <ac:chgData name="Marw Kalfa" userId="766f4aed66d438f1" providerId="LiveId" clId="{CD88C04B-2077-4B4C-9C43-9E243CCEB73E}" dt="2023-01-19T19:21:53.263" v="165" actId="20577"/>
          <ac:spMkLst>
            <pc:docMk/>
            <pc:sldMk cId="1866392697" sldId="261"/>
            <ac:spMk id="5" creationId="{2D154DD7-98C0-DF63-BACA-BB6BA3F8E889}"/>
          </ac:spMkLst>
        </pc:spChg>
      </pc:sldChg>
      <pc:sldChg chg="new del">
        <pc:chgData name="Marw Kalfa" userId="766f4aed66d438f1" providerId="LiveId" clId="{CD88C04B-2077-4B4C-9C43-9E243CCEB73E}" dt="2023-01-19T19:24:20.652" v="221" actId="47"/>
        <pc:sldMkLst>
          <pc:docMk/>
          <pc:sldMk cId="2078832000" sldId="262"/>
        </pc:sldMkLst>
      </pc:sldChg>
      <pc:sldChg chg="modSp add mod">
        <pc:chgData name="Marw Kalfa" userId="766f4aed66d438f1" providerId="LiveId" clId="{CD88C04B-2077-4B4C-9C43-9E243CCEB73E}" dt="2023-01-19T19:24:13.873" v="219" actId="14100"/>
        <pc:sldMkLst>
          <pc:docMk/>
          <pc:sldMk cId="1703211707" sldId="263"/>
        </pc:sldMkLst>
        <pc:spChg chg="mod">
          <ac:chgData name="Marw Kalfa" userId="766f4aed66d438f1" providerId="LiveId" clId="{CD88C04B-2077-4B4C-9C43-9E243CCEB73E}" dt="2023-01-19T19:24:13.873" v="219" actId="14100"/>
          <ac:spMkLst>
            <pc:docMk/>
            <pc:sldMk cId="1703211707" sldId="263"/>
            <ac:spMk id="5" creationId="{2D154DD7-98C0-DF63-BACA-BB6BA3F8E889}"/>
          </ac:spMkLst>
        </pc:spChg>
      </pc:sldChg>
      <pc:sldChg chg="modSp new mod">
        <pc:chgData name="Marw Kalfa" userId="766f4aed66d438f1" providerId="LiveId" clId="{CD88C04B-2077-4B4C-9C43-9E243CCEB73E}" dt="2023-01-19T19:27:06.944" v="287" actId="14100"/>
        <pc:sldMkLst>
          <pc:docMk/>
          <pc:sldMk cId="2998928078" sldId="264"/>
        </pc:sldMkLst>
        <pc:spChg chg="mod">
          <ac:chgData name="Marw Kalfa" userId="766f4aed66d438f1" providerId="LiveId" clId="{CD88C04B-2077-4B4C-9C43-9E243CCEB73E}" dt="2023-01-19T19:27:06.944" v="287" actId="14100"/>
          <ac:spMkLst>
            <pc:docMk/>
            <pc:sldMk cId="2998928078" sldId="264"/>
            <ac:spMk id="2" creationId="{08898F67-8AEE-E702-7444-D5E82029D61E}"/>
          </ac:spMkLst>
        </pc:spChg>
        <pc:spChg chg="mod">
          <ac:chgData name="Marw Kalfa" userId="766f4aed66d438f1" providerId="LiveId" clId="{CD88C04B-2077-4B4C-9C43-9E243CCEB73E}" dt="2023-01-19T19:27:03.003" v="286" actId="14100"/>
          <ac:spMkLst>
            <pc:docMk/>
            <pc:sldMk cId="2998928078" sldId="264"/>
            <ac:spMk id="3" creationId="{11967DAF-9DA0-62EF-6A6F-1F964578DA45}"/>
          </ac:spMkLst>
        </pc:spChg>
      </pc:sldChg>
      <pc:sldChg chg="modSp add mod ord">
        <pc:chgData name="Marw Kalfa" userId="766f4aed66d438f1" providerId="LiveId" clId="{CD88C04B-2077-4B4C-9C43-9E243CCEB73E}" dt="2023-01-19T19:24:00.036" v="214" actId="12"/>
        <pc:sldMkLst>
          <pc:docMk/>
          <pc:sldMk cId="2615895129" sldId="265"/>
        </pc:sldMkLst>
        <pc:spChg chg="mod">
          <ac:chgData name="Marw Kalfa" userId="766f4aed66d438f1" providerId="LiveId" clId="{CD88C04B-2077-4B4C-9C43-9E243CCEB73E}" dt="2023-01-19T19:24:00.036" v="214" actId="12"/>
          <ac:spMkLst>
            <pc:docMk/>
            <pc:sldMk cId="2615895129" sldId="265"/>
            <ac:spMk id="5" creationId="{2D154DD7-98C0-DF63-BACA-BB6BA3F8E889}"/>
          </ac:spMkLst>
        </pc:spChg>
      </pc:sldChg>
      <pc:sldChg chg="modSp add mod">
        <pc:chgData name="Marw Kalfa" userId="766f4aed66d438f1" providerId="LiveId" clId="{CD88C04B-2077-4B4C-9C43-9E243CCEB73E}" dt="2023-01-19T19:25:02.524" v="232" actId="20577"/>
        <pc:sldMkLst>
          <pc:docMk/>
          <pc:sldMk cId="1492342627" sldId="266"/>
        </pc:sldMkLst>
        <pc:spChg chg="mod">
          <ac:chgData name="Marw Kalfa" userId="766f4aed66d438f1" providerId="LiveId" clId="{CD88C04B-2077-4B4C-9C43-9E243CCEB73E}" dt="2023-01-19T19:25:02.524" v="232" actId="20577"/>
          <ac:spMkLst>
            <pc:docMk/>
            <pc:sldMk cId="1492342627" sldId="266"/>
            <ac:spMk id="5" creationId="{2D154DD7-98C0-DF63-BACA-BB6BA3F8E889}"/>
          </ac:spMkLst>
        </pc:spChg>
      </pc:sldChg>
      <pc:sldChg chg="addSp modSp add mod">
        <pc:chgData name="Marw Kalfa" userId="766f4aed66d438f1" providerId="LiveId" clId="{CD88C04B-2077-4B4C-9C43-9E243CCEB73E}" dt="2023-01-19T19:26:09.857" v="244" actId="1076"/>
        <pc:sldMkLst>
          <pc:docMk/>
          <pc:sldMk cId="104986108" sldId="267"/>
        </pc:sldMkLst>
        <pc:spChg chg="add mod">
          <ac:chgData name="Marw Kalfa" userId="766f4aed66d438f1" providerId="LiveId" clId="{CD88C04B-2077-4B4C-9C43-9E243CCEB73E}" dt="2023-01-19T19:26:09.857" v="244" actId="1076"/>
          <ac:spMkLst>
            <pc:docMk/>
            <pc:sldMk cId="104986108" sldId="267"/>
            <ac:spMk id="2" creationId="{BB1741E0-B3A8-3B65-5DB7-55D1E3CCB6CE}"/>
          </ac:spMkLst>
        </pc:spChg>
        <pc:spChg chg="mod">
          <ac:chgData name="Marw Kalfa" userId="766f4aed66d438f1" providerId="LiveId" clId="{CD88C04B-2077-4B4C-9C43-9E243CCEB73E}" dt="2023-01-19T19:26:01.358" v="242" actId="122"/>
          <ac:spMkLst>
            <pc:docMk/>
            <pc:sldMk cId="104986108" sldId="267"/>
            <ac:spMk id="5" creationId="{2D154DD7-98C0-DF63-BACA-BB6BA3F8E889}"/>
          </ac:spMkLst>
        </pc:spChg>
      </pc:sldChg>
      <pc:sldChg chg="delSp modSp add mod ord">
        <pc:chgData name="Marw Kalfa" userId="766f4aed66d438f1" providerId="LiveId" clId="{CD88C04B-2077-4B4C-9C43-9E243CCEB73E}" dt="2023-01-19T19:28:14.964" v="312" actId="1076"/>
        <pc:sldMkLst>
          <pc:docMk/>
          <pc:sldMk cId="1463909408" sldId="268"/>
        </pc:sldMkLst>
        <pc:spChg chg="del">
          <ac:chgData name="Marw Kalfa" userId="766f4aed66d438f1" providerId="LiveId" clId="{CD88C04B-2077-4B4C-9C43-9E243CCEB73E}" dt="2023-01-19T19:27:17.179" v="293" actId="478"/>
          <ac:spMkLst>
            <pc:docMk/>
            <pc:sldMk cId="1463909408" sldId="268"/>
            <ac:spMk id="2" creationId="{BB1741E0-B3A8-3B65-5DB7-55D1E3CCB6CE}"/>
          </ac:spMkLst>
        </pc:spChg>
        <pc:spChg chg="mod">
          <ac:chgData name="Marw Kalfa" userId="766f4aed66d438f1" providerId="LiveId" clId="{CD88C04B-2077-4B4C-9C43-9E243CCEB73E}" dt="2023-01-19T19:28:14.964" v="312" actId="1076"/>
          <ac:spMkLst>
            <pc:docMk/>
            <pc:sldMk cId="1463909408" sldId="268"/>
            <ac:spMk id="3" creationId="{8944CC3B-25E1-AEF2-31CD-18A77B1816F7}"/>
          </ac:spMkLst>
        </pc:spChg>
        <pc:spChg chg="mod">
          <ac:chgData name="Marw Kalfa" userId="766f4aed66d438f1" providerId="LiveId" clId="{CD88C04B-2077-4B4C-9C43-9E243CCEB73E}" dt="2023-01-19T19:28:14.571" v="311" actId="1076"/>
          <ac:spMkLst>
            <pc:docMk/>
            <pc:sldMk cId="1463909408" sldId="268"/>
            <ac:spMk id="5" creationId="{2D154DD7-98C0-DF63-BACA-BB6BA3F8E889}"/>
          </ac:spMkLst>
        </pc:spChg>
      </pc:sldChg>
      <pc:sldChg chg="modSp new mod">
        <pc:chgData name="Marw Kalfa" userId="766f4aed66d438f1" providerId="LiveId" clId="{CD88C04B-2077-4B4C-9C43-9E243CCEB73E}" dt="2023-01-19T19:31:31" v="556" actId="14100"/>
        <pc:sldMkLst>
          <pc:docMk/>
          <pc:sldMk cId="190300652" sldId="269"/>
        </pc:sldMkLst>
        <pc:spChg chg="mod">
          <ac:chgData name="Marw Kalfa" userId="766f4aed66d438f1" providerId="LiveId" clId="{CD88C04B-2077-4B4C-9C43-9E243CCEB73E}" dt="2023-01-19T19:31:27.663" v="555" actId="20577"/>
          <ac:spMkLst>
            <pc:docMk/>
            <pc:sldMk cId="190300652" sldId="269"/>
            <ac:spMk id="2" creationId="{8B596578-FB9F-AF3C-45B0-3F721341716E}"/>
          </ac:spMkLst>
        </pc:spChg>
        <pc:spChg chg="mod">
          <ac:chgData name="Marw Kalfa" userId="766f4aed66d438f1" providerId="LiveId" clId="{CD88C04B-2077-4B4C-9C43-9E243CCEB73E}" dt="2023-01-19T19:31:31" v="556" actId="14100"/>
          <ac:spMkLst>
            <pc:docMk/>
            <pc:sldMk cId="190300652" sldId="269"/>
            <ac:spMk id="3" creationId="{B088BA39-93B9-5254-D4A0-B3A5CE7679A9}"/>
          </ac:spMkLst>
        </pc:spChg>
      </pc:sldChg>
      <pc:sldChg chg="modSp add mod">
        <pc:chgData name="Marw Kalfa" userId="766f4aed66d438f1" providerId="LiveId" clId="{CD88C04B-2077-4B4C-9C43-9E243CCEB73E}" dt="2023-01-19T19:33:31.261" v="623" actId="255"/>
        <pc:sldMkLst>
          <pc:docMk/>
          <pc:sldMk cId="4008885579" sldId="270"/>
        </pc:sldMkLst>
        <pc:spChg chg="mod">
          <ac:chgData name="Marw Kalfa" userId="766f4aed66d438f1" providerId="LiveId" clId="{CD88C04B-2077-4B4C-9C43-9E243CCEB73E}" dt="2023-01-19T19:33:31.261" v="623" actId="255"/>
          <ac:spMkLst>
            <pc:docMk/>
            <pc:sldMk cId="4008885579" sldId="270"/>
            <ac:spMk id="5" creationId="{2D154DD7-98C0-DF63-BACA-BB6BA3F8E889}"/>
          </ac:spMkLst>
        </pc:spChg>
      </pc:sldChg>
      <pc:sldChg chg="modSp new mod">
        <pc:chgData name="Marw Kalfa" userId="766f4aed66d438f1" providerId="LiveId" clId="{CD88C04B-2077-4B4C-9C43-9E243CCEB73E}" dt="2023-01-19T19:34:40.949" v="677" actId="14100"/>
        <pc:sldMkLst>
          <pc:docMk/>
          <pc:sldMk cId="2457846590" sldId="271"/>
        </pc:sldMkLst>
        <pc:spChg chg="mod">
          <ac:chgData name="Marw Kalfa" userId="766f4aed66d438f1" providerId="LiveId" clId="{CD88C04B-2077-4B4C-9C43-9E243CCEB73E}" dt="2023-01-19T19:33:52.291" v="661" actId="14100"/>
          <ac:spMkLst>
            <pc:docMk/>
            <pc:sldMk cId="2457846590" sldId="271"/>
            <ac:spMk id="2" creationId="{692586C7-0000-B147-A77B-42EA2A0CED3D}"/>
          </ac:spMkLst>
        </pc:spChg>
        <pc:spChg chg="mod">
          <ac:chgData name="Marw Kalfa" userId="766f4aed66d438f1" providerId="LiveId" clId="{CD88C04B-2077-4B4C-9C43-9E243CCEB73E}" dt="2023-01-19T19:34:40.949" v="677" actId="14100"/>
          <ac:spMkLst>
            <pc:docMk/>
            <pc:sldMk cId="2457846590" sldId="271"/>
            <ac:spMk id="3" creationId="{E8CC5822-F12C-1445-F994-DDD4973E6ADB}"/>
          </ac:spMkLst>
        </pc:spChg>
      </pc:sldChg>
      <pc:sldMasterChg chg="del delSldLayout">
        <pc:chgData name="Marw Kalfa" userId="766f4aed66d438f1" providerId="LiveId" clId="{CD88C04B-2077-4B4C-9C43-9E243CCEB73E}" dt="2023-01-19T19:16:57.866" v="59" actId="26606"/>
        <pc:sldMasterMkLst>
          <pc:docMk/>
          <pc:sldMasterMk cId="2904748042" sldId="2147483719"/>
        </pc:sldMasterMkLst>
        <pc:sldLayoutChg chg="del">
          <pc:chgData name="Marw Kalfa" userId="766f4aed66d438f1" providerId="LiveId" clId="{CD88C04B-2077-4B4C-9C43-9E243CCEB73E}" dt="2023-01-19T19:16:57.866" v="59" actId="26606"/>
          <pc:sldLayoutMkLst>
            <pc:docMk/>
            <pc:sldMasterMk cId="2904748042" sldId="2147483719"/>
            <pc:sldLayoutMk cId="85431556" sldId="2147483720"/>
          </pc:sldLayoutMkLst>
        </pc:sldLayoutChg>
        <pc:sldLayoutChg chg="del">
          <pc:chgData name="Marw Kalfa" userId="766f4aed66d438f1" providerId="LiveId" clId="{CD88C04B-2077-4B4C-9C43-9E243CCEB73E}" dt="2023-01-19T19:16:57.866" v="59" actId="26606"/>
          <pc:sldLayoutMkLst>
            <pc:docMk/>
            <pc:sldMasterMk cId="2904748042" sldId="2147483719"/>
            <pc:sldLayoutMk cId="4163758209" sldId="2147483721"/>
          </pc:sldLayoutMkLst>
        </pc:sldLayoutChg>
        <pc:sldLayoutChg chg="del">
          <pc:chgData name="Marw Kalfa" userId="766f4aed66d438f1" providerId="LiveId" clId="{CD88C04B-2077-4B4C-9C43-9E243CCEB73E}" dt="2023-01-19T19:16:57.866" v="59" actId="26606"/>
          <pc:sldLayoutMkLst>
            <pc:docMk/>
            <pc:sldMasterMk cId="2904748042" sldId="2147483719"/>
            <pc:sldLayoutMk cId="380724016" sldId="2147483722"/>
          </pc:sldLayoutMkLst>
        </pc:sldLayoutChg>
        <pc:sldLayoutChg chg="del">
          <pc:chgData name="Marw Kalfa" userId="766f4aed66d438f1" providerId="LiveId" clId="{CD88C04B-2077-4B4C-9C43-9E243CCEB73E}" dt="2023-01-19T19:16:57.866" v="59" actId="26606"/>
          <pc:sldLayoutMkLst>
            <pc:docMk/>
            <pc:sldMasterMk cId="2904748042" sldId="2147483719"/>
            <pc:sldLayoutMk cId="689630440" sldId="2147483723"/>
          </pc:sldLayoutMkLst>
        </pc:sldLayoutChg>
        <pc:sldLayoutChg chg="del">
          <pc:chgData name="Marw Kalfa" userId="766f4aed66d438f1" providerId="LiveId" clId="{CD88C04B-2077-4B4C-9C43-9E243CCEB73E}" dt="2023-01-19T19:16:57.866" v="59" actId="26606"/>
          <pc:sldLayoutMkLst>
            <pc:docMk/>
            <pc:sldMasterMk cId="2904748042" sldId="2147483719"/>
            <pc:sldLayoutMk cId="748508303" sldId="2147483724"/>
          </pc:sldLayoutMkLst>
        </pc:sldLayoutChg>
        <pc:sldLayoutChg chg="del">
          <pc:chgData name="Marw Kalfa" userId="766f4aed66d438f1" providerId="LiveId" clId="{CD88C04B-2077-4B4C-9C43-9E243CCEB73E}" dt="2023-01-19T19:16:57.866" v="59" actId="26606"/>
          <pc:sldLayoutMkLst>
            <pc:docMk/>
            <pc:sldMasterMk cId="2904748042" sldId="2147483719"/>
            <pc:sldLayoutMk cId="1114724843" sldId="2147483725"/>
          </pc:sldLayoutMkLst>
        </pc:sldLayoutChg>
        <pc:sldLayoutChg chg="del">
          <pc:chgData name="Marw Kalfa" userId="766f4aed66d438f1" providerId="LiveId" clId="{CD88C04B-2077-4B4C-9C43-9E243CCEB73E}" dt="2023-01-19T19:16:57.866" v="59" actId="26606"/>
          <pc:sldLayoutMkLst>
            <pc:docMk/>
            <pc:sldMasterMk cId="2904748042" sldId="2147483719"/>
            <pc:sldLayoutMk cId="1616016601" sldId="2147483726"/>
          </pc:sldLayoutMkLst>
        </pc:sldLayoutChg>
        <pc:sldLayoutChg chg="del">
          <pc:chgData name="Marw Kalfa" userId="766f4aed66d438f1" providerId="LiveId" clId="{CD88C04B-2077-4B4C-9C43-9E243CCEB73E}" dt="2023-01-19T19:16:57.866" v="59" actId="26606"/>
          <pc:sldLayoutMkLst>
            <pc:docMk/>
            <pc:sldMasterMk cId="2904748042" sldId="2147483719"/>
            <pc:sldLayoutMk cId="1775123162" sldId="2147483727"/>
          </pc:sldLayoutMkLst>
        </pc:sldLayoutChg>
        <pc:sldLayoutChg chg="del">
          <pc:chgData name="Marw Kalfa" userId="766f4aed66d438f1" providerId="LiveId" clId="{CD88C04B-2077-4B4C-9C43-9E243CCEB73E}" dt="2023-01-19T19:16:57.866" v="59" actId="26606"/>
          <pc:sldLayoutMkLst>
            <pc:docMk/>
            <pc:sldMasterMk cId="2904748042" sldId="2147483719"/>
            <pc:sldLayoutMk cId="191662511" sldId="2147483728"/>
          </pc:sldLayoutMkLst>
        </pc:sldLayoutChg>
        <pc:sldLayoutChg chg="del">
          <pc:chgData name="Marw Kalfa" userId="766f4aed66d438f1" providerId="LiveId" clId="{CD88C04B-2077-4B4C-9C43-9E243CCEB73E}" dt="2023-01-19T19:16:57.866" v="59" actId="26606"/>
          <pc:sldLayoutMkLst>
            <pc:docMk/>
            <pc:sldMasterMk cId="2904748042" sldId="2147483719"/>
            <pc:sldLayoutMk cId="22932936" sldId="2147483729"/>
          </pc:sldLayoutMkLst>
        </pc:sldLayoutChg>
        <pc:sldLayoutChg chg="del">
          <pc:chgData name="Marw Kalfa" userId="766f4aed66d438f1" providerId="LiveId" clId="{CD88C04B-2077-4B4C-9C43-9E243CCEB73E}" dt="2023-01-19T19:16:57.866" v="59" actId="26606"/>
          <pc:sldLayoutMkLst>
            <pc:docMk/>
            <pc:sldMasterMk cId="2904748042" sldId="2147483719"/>
            <pc:sldLayoutMk cId="2775861435" sldId="2147483730"/>
          </pc:sldLayoutMkLst>
        </pc:sldLayoutChg>
        <pc:sldLayoutChg chg="del">
          <pc:chgData name="Marw Kalfa" userId="766f4aed66d438f1" providerId="LiveId" clId="{CD88C04B-2077-4B4C-9C43-9E243CCEB73E}" dt="2023-01-19T19:16:57.866" v="59" actId="26606"/>
          <pc:sldLayoutMkLst>
            <pc:docMk/>
            <pc:sldMasterMk cId="2904748042" sldId="2147483719"/>
            <pc:sldLayoutMk cId="1449898776" sldId="2147483731"/>
          </pc:sldLayoutMkLst>
        </pc:sldLayoutChg>
        <pc:sldLayoutChg chg="del">
          <pc:chgData name="Marw Kalfa" userId="766f4aed66d438f1" providerId="LiveId" clId="{CD88C04B-2077-4B4C-9C43-9E243CCEB73E}" dt="2023-01-19T19:16:57.866" v="59" actId="26606"/>
          <pc:sldLayoutMkLst>
            <pc:docMk/>
            <pc:sldMasterMk cId="2904748042" sldId="2147483719"/>
            <pc:sldLayoutMk cId="2132951276" sldId="2147483732"/>
          </pc:sldLayoutMkLst>
        </pc:sldLayoutChg>
        <pc:sldLayoutChg chg="del">
          <pc:chgData name="Marw Kalfa" userId="766f4aed66d438f1" providerId="LiveId" clId="{CD88C04B-2077-4B4C-9C43-9E243CCEB73E}" dt="2023-01-19T19:16:57.866" v="59" actId="26606"/>
          <pc:sldLayoutMkLst>
            <pc:docMk/>
            <pc:sldMasterMk cId="2904748042" sldId="2147483719"/>
            <pc:sldLayoutMk cId="2164059509" sldId="2147483733"/>
          </pc:sldLayoutMkLst>
        </pc:sldLayoutChg>
        <pc:sldLayoutChg chg="del">
          <pc:chgData name="Marw Kalfa" userId="766f4aed66d438f1" providerId="LiveId" clId="{CD88C04B-2077-4B4C-9C43-9E243CCEB73E}" dt="2023-01-19T19:16:57.866" v="59" actId="26606"/>
          <pc:sldLayoutMkLst>
            <pc:docMk/>
            <pc:sldMasterMk cId="2904748042" sldId="2147483719"/>
            <pc:sldLayoutMk cId="3507027698" sldId="2147483734"/>
          </pc:sldLayoutMkLst>
        </pc:sldLayoutChg>
        <pc:sldLayoutChg chg="del">
          <pc:chgData name="Marw Kalfa" userId="766f4aed66d438f1" providerId="LiveId" clId="{CD88C04B-2077-4B4C-9C43-9E243CCEB73E}" dt="2023-01-19T19:16:57.866" v="59" actId="26606"/>
          <pc:sldLayoutMkLst>
            <pc:docMk/>
            <pc:sldMasterMk cId="2904748042" sldId="2147483719"/>
            <pc:sldLayoutMk cId="1547399789" sldId="2147483735"/>
          </pc:sldLayoutMkLst>
        </pc:sldLayoutChg>
        <pc:sldLayoutChg chg="del">
          <pc:chgData name="Marw Kalfa" userId="766f4aed66d438f1" providerId="LiveId" clId="{CD88C04B-2077-4B4C-9C43-9E243CCEB73E}" dt="2023-01-19T19:16:57.866" v="59" actId="26606"/>
          <pc:sldLayoutMkLst>
            <pc:docMk/>
            <pc:sldMasterMk cId="2904748042" sldId="2147483719"/>
            <pc:sldLayoutMk cId="3277594385" sldId="2147483736"/>
          </pc:sldLayoutMkLst>
        </pc:sldLayoutChg>
      </pc:sldMasterChg>
      <pc:sldMasterChg chg="add addSldLayout">
        <pc:chgData name="Marw Kalfa" userId="766f4aed66d438f1" providerId="LiveId" clId="{CD88C04B-2077-4B4C-9C43-9E243CCEB73E}" dt="2023-01-19T19:16:57.866" v="59" actId="26606"/>
        <pc:sldMasterMkLst>
          <pc:docMk/>
          <pc:sldMasterMk cId="278883740" sldId="2147483757"/>
        </pc:sldMasterMkLst>
        <pc:sldLayoutChg chg="add">
          <pc:chgData name="Marw Kalfa" userId="766f4aed66d438f1" providerId="LiveId" clId="{CD88C04B-2077-4B4C-9C43-9E243CCEB73E}" dt="2023-01-19T19:16:57.866" v="59" actId="26606"/>
          <pc:sldLayoutMkLst>
            <pc:docMk/>
            <pc:sldMasterMk cId="278883740" sldId="2147483757"/>
            <pc:sldLayoutMk cId="1446933551" sldId="2147483746"/>
          </pc:sldLayoutMkLst>
        </pc:sldLayoutChg>
        <pc:sldLayoutChg chg="add">
          <pc:chgData name="Marw Kalfa" userId="766f4aed66d438f1" providerId="LiveId" clId="{CD88C04B-2077-4B4C-9C43-9E243CCEB73E}" dt="2023-01-19T19:16:57.866" v="59" actId="26606"/>
          <pc:sldLayoutMkLst>
            <pc:docMk/>
            <pc:sldMasterMk cId="278883740" sldId="2147483757"/>
            <pc:sldLayoutMk cId="2630165359" sldId="2147483747"/>
          </pc:sldLayoutMkLst>
        </pc:sldLayoutChg>
        <pc:sldLayoutChg chg="add">
          <pc:chgData name="Marw Kalfa" userId="766f4aed66d438f1" providerId="LiveId" clId="{CD88C04B-2077-4B4C-9C43-9E243CCEB73E}" dt="2023-01-19T19:16:57.866" v="59" actId="26606"/>
          <pc:sldLayoutMkLst>
            <pc:docMk/>
            <pc:sldMasterMk cId="278883740" sldId="2147483757"/>
            <pc:sldLayoutMk cId="202415950" sldId="2147483748"/>
          </pc:sldLayoutMkLst>
        </pc:sldLayoutChg>
        <pc:sldLayoutChg chg="add">
          <pc:chgData name="Marw Kalfa" userId="766f4aed66d438f1" providerId="LiveId" clId="{CD88C04B-2077-4B4C-9C43-9E243CCEB73E}" dt="2023-01-19T19:16:57.866" v="59" actId="26606"/>
          <pc:sldLayoutMkLst>
            <pc:docMk/>
            <pc:sldMasterMk cId="278883740" sldId="2147483757"/>
            <pc:sldLayoutMk cId="762935579" sldId="2147483749"/>
          </pc:sldLayoutMkLst>
        </pc:sldLayoutChg>
        <pc:sldLayoutChg chg="add">
          <pc:chgData name="Marw Kalfa" userId="766f4aed66d438f1" providerId="LiveId" clId="{CD88C04B-2077-4B4C-9C43-9E243CCEB73E}" dt="2023-01-19T19:16:57.866" v="59" actId="26606"/>
          <pc:sldLayoutMkLst>
            <pc:docMk/>
            <pc:sldMasterMk cId="278883740" sldId="2147483757"/>
            <pc:sldLayoutMk cId="1401740083" sldId="2147483750"/>
          </pc:sldLayoutMkLst>
        </pc:sldLayoutChg>
        <pc:sldLayoutChg chg="add">
          <pc:chgData name="Marw Kalfa" userId="766f4aed66d438f1" providerId="LiveId" clId="{CD88C04B-2077-4B4C-9C43-9E243CCEB73E}" dt="2023-01-19T19:16:57.866" v="59" actId="26606"/>
          <pc:sldLayoutMkLst>
            <pc:docMk/>
            <pc:sldMasterMk cId="278883740" sldId="2147483757"/>
            <pc:sldLayoutMk cId="2887626856" sldId="2147483751"/>
          </pc:sldLayoutMkLst>
        </pc:sldLayoutChg>
        <pc:sldLayoutChg chg="add">
          <pc:chgData name="Marw Kalfa" userId="766f4aed66d438f1" providerId="LiveId" clId="{CD88C04B-2077-4B4C-9C43-9E243CCEB73E}" dt="2023-01-19T19:16:57.866" v="59" actId="26606"/>
          <pc:sldLayoutMkLst>
            <pc:docMk/>
            <pc:sldMasterMk cId="278883740" sldId="2147483757"/>
            <pc:sldLayoutMk cId="1665630004" sldId="2147483752"/>
          </pc:sldLayoutMkLst>
        </pc:sldLayoutChg>
        <pc:sldLayoutChg chg="add">
          <pc:chgData name="Marw Kalfa" userId="766f4aed66d438f1" providerId="LiveId" clId="{CD88C04B-2077-4B4C-9C43-9E243CCEB73E}" dt="2023-01-19T19:16:57.866" v="59" actId="26606"/>
          <pc:sldLayoutMkLst>
            <pc:docMk/>
            <pc:sldMasterMk cId="278883740" sldId="2147483757"/>
            <pc:sldLayoutMk cId="151971750" sldId="2147483753"/>
          </pc:sldLayoutMkLst>
        </pc:sldLayoutChg>
        <pc:sldLayoutChg chg="add">
          <pc:chgData name="Marw Kalfa" userId="766f4aed66d438f1" providerId="LiveId" clId="{CD88C04B-2077-4B4C-9C43-9E243CCEB73E}" dt="2023-01-19T19:16:57.866" v="59" actId="26606"/>
          <pc:sldLayoutMkLst>
            <pc:docMk/>
            <pc:sldMasterMk cId="278883740" sldId="2147483757"/>
            <pc:sldLayoutMk cId="3976830510" sldId="2147483754"/>
          </pc:sldLayoutMkLst>
        </pc:sldLayoutChg>
        <pc:sldLayoutChg chg="add">
          <pc:chgData name="Marw Kalfa" userId="766f4aed66d438f1" providerId="LiveId" clId="{CD88C04B-2077-4B4C-9C43-9E243CCEB73E}" dt="2023-01-19T19:16:57.866" v="59" actId="26606"/>
          <pc:sldLayoutMkLst>
            <pc:docMk/>
            <pc:sldMasterMk cId="278883740" sldId="2147483757"/>
            <pc:sldLayoutMk cId="3606590402" sldId="2147483755"/>
          </pc:sldLayoutMkLst>
        </pc:sldLayoutChg>
        <pc:sldLayoutChg chg="add">
          <pc:chgData name="Marw Kalfa" userId="766f4aed66d438f1" providerId="LiveId" clId="{CD88C04B-2077-4B4C-9C43-9E243CCEB73E}" dt="2023-01-19T19:16:57.866" v="59" actId="26606"/>
          <pc:sldLayoutMkLst>
            <pc:docMk/>
            <pc:sldMasterMk cId="278883740" sldId="2147483757"/>
            <pc:sldLayoutMk cId="1856433672" sldId="2147483756"/>
          </pc:sldLayoutMkLst>
        </pc:sldLayoutChg>
      </pc:sldMasterChg>
    </pc:docChg>
  </pc:docChgLst>
</pc:chgInfo>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605AE80-04A7-4977-813C-0FF6353B83CC}" type="doc">
      <dgm:prSet loTypeId="urn:microsoft.com/office/officeart/2005/8/layout/vProcess5" loCatId="process" qsTypeId="urn:microsoft.com/office/officeart/2005/8/quickstyle/simple1" qsCatId="simple" csTypeId="urn:microsoft.com/office/officeart/2005/8/colors/colorful2" csCatId="colorful"/>
      <dgm:spPr/>
      <dgm:t>
        <a:bodyPr/>
        <a:lstStyle/>
        <a:p>
          <a:endParaRPr lang="en-US"/>
        </a:p>
      </dgm:t>
    </dgm:pt>
    <dgm:pt modelId="{E48DE963-67D4-41DE-972E-0A9E925D7D79}">
      <dgm:prSet/>
      <dgm:spPr/>
      <dgm:t>
        <a:bodyPr/>
        <a:lstStyle/>
        <a:p>
          <a:r>
            <a:rPr lang="el-GR" dirty="0"/>
            <a:t>Εμφανίζει προοδευτική εξέλιξη (συνήθως επιδεινούμενη) με την πάροδο των ετών.</a:t>
          </a:r>
          <a:endParaRPr lang="en-US" dirty="0"/>
        </a:p>
      </dgm:t>
    </dgm:pt>
    <dgm:pt modelId="{C57437AB-DB07-4D26-8222-FC148327ED14}" type="parTrans" cxnId="{23316CC9-7A3C-4C73-A309-3F4E155E73E9}">
      <dgm:prSet/>
      <dgm:spPr/>
      <dgm:t>
        <a:bodyPr/>
        <a:lstStyle/>
        <a:p>
          <a:endParaRPr lang="en-US"/>
        </a:p>
      </dgm:t>
    </dgm:pt>
    <dgm:pt modelId="{0F81C585-CF29-46ED-8374-3B89A514FB01}" type="sibTrans" cxnId="{23316CC9-7A3C-4C73-A309-3F4E155E73E9}">
      <dgm:prSet/>
      <dgm:spPr/>
      <dgm:t>
        <a:bodyPr/>
        <a:lstStyle/>
        <a:p>
          <a:endParaRPr lang="en-US"/>
        </a:p>
      </dgm:t>
    </dgm:pt>
    <dgm:pt modelId="{8DB1757F-AC1A-4C79-8349-F9D4385D0E74}">
      <dgm:prSet/>
      <dgm:spPr/>
      <dgm:t>
        <a:bodyPr/>
        <a:lstStyle/>
        <a:p>
          <a:r>
            <a:rPr lang="el-GR"/>
            <a:t>Θεωρείται ως επί των πλείστων πολυπαραγοντικής αιτιολογίας </a:t>
          </a:r>
          <a:endParaRPr lang="en-US"/>
        </a:p>
      </dgm:t>
    </dgm:pt>
    <dgm:pt modelId="{C68C5A8E-2BBE-491B-B217-02261DA2C5C4}" type="parTrans" cxnId="{465859DE-148B-49B8-99EF-6036621FBDC3}">
      <dgm:prSet/>
      <dgm:spPr/>
      <dgm:t>
        <a:bodyPr/>
        <a:lstStyle/>
        <a:p>
          <a:endParaRPr lang="en-US"/>
        </a:p>
      </dgm:t>
    </dgm:pt>
    <dgm:pt modelId="{915038AE-E1B2-4AFD-B700-507882940152}" type="sibTrans" cxnId="{465859DE-148B-49B8-99EF-6036621FBDC3}">
      <dgm:prSet/>
      <dgm:spPr/>
      <dgm:t>
        <a:bodyPr/>
        <a:lstStyle/>
        <a:p>
          <a:endParaRPr lang="en-US"/>
        </a:p>
      </dgm:t>
    </dgm:pt>
    <dgm:pt modelId="{AB4BB506-41F2-4A93-8E9A-7034C53F6328}">
      <dgm:prSet/>
      <dgm:spPr/>
      <dgm:t>
        <a:bodyPr/>
        <a:lstStyle/>
        <a:p>
          <a:r>
            <a:rPr lang="el-GR"/>
            <a:t>Παρόλο που δεν θεραπεύεται οριστικώς, απαιτεί συνεχή έλεγχο και διαχείριση.</a:t>
          </a:r>
          <a:endParaRPr lang="en-US"/>
        </a:p>
      </dgm:t>
    </dgm:pt>
    <dgm:pt modelId="{E9787F72-37E0-4A05-AD90-4DA4775E21A2}" type="parTrans" cxnId="{E6FA7A34-8A54-45A3-99CF-7F512514A37C}">
      <dgm:prSet/>
      <dgm:spPr/>
      <dgm:t>
        <a:bodyPr/>
        <a:lstStyle/>
        <a:p>
          <a:endParaRPr lang="en-US"/>
        </a:p>
      </dgm:t>
    </dgm:pt>
    <dgm:pt modelId="{66180CC1-5F2A-49D8-9395-51F772E50CE7}" type="sibTrans" cxnId="{E6FA7A34-8A54-45A3-99CF-7F512514A37C}">
      <dgm:prSet/>
      <dgm:spPr/>
      <dgm:t>
        <a:bodyPr/>
        <a:lstStyle/>
        <a:p>
          <a:endParaRPr lang="en-US"/>
        </a:p>
      </dgm:t>
    </dgm:pt>
    <dgm:pt modelId="{AE89CB51-EFA1-4FE4-8E3E-B769534D4EEF}" type="pres">
      <dgm:prSet presAssocID="{E605AE80-04A7-4977-813C-0FF6353B83CC}" presName="outerComposite" presStyleCnt="0">
        <dgm:presLayoutVars>
          <dgm:chMax val="5"/>
          <dgm:dir/>
          <dgm:resizeHandles val="exact"/>
        </dgm:presLayoutVars>
      </dgm:prSet>
      <dgm:spPr/>
    </dgm:pt>
    <dgm:pt modelId="{98D7BA7C-EA1E-4EE2-B455-46FBB02A278A}" type="pres">
      <dgm:prSet presAssocID="{E605AE80-04A7-4977-813C-0FF6353B83CC}" presName="dummyMaxCanvas" presStyleCnt="0">
        <dgm:presLayoutVars/>
      </dgm:prSet>
      <dgm:spPr/>
    </dgm:pt>
    <dgm:pt modelId="{0942A23B-E1F0-4438-B200-5812F1DD7474}" type="pres">
      <dgm:prSet presAssocID="{E605AE80-04A7-4977-813C-0FF6353B83CC}" presName="ThreeNodes_1" presStyleLbl="node1" presStyleIdx="0" presStyleCnt="3">
        <dgm:presLayoutVars>
          <dgm:bulletEnabled val="1"/>
        </dgm:presLayoutVars>
      </dgm:prSet>
      <dgm:spPr/>
    </dgm:pt>
    <dgm:pt modelId="{2E1099A2-5F5A-4D9A-ACCE-19ECFB15779B}" type="pres">
      <dgm:prSet presAssocID="{E605AE80-04A7-4977-813C-0FF6353B83CC}" presName="ThreeNodes_2" presStyleLbl="node1" presStyleIdx="1" presStyleCnt="3">
        <dgm:presLayoutVars>
          <dgm:bulletEnabled val="1"/>
        </dgm:presLayoutVars>
      </dgm:prSet>
      <dgm:spPr/>
    </dgm:pt>
    <dgm:pt modelId="{4D5D67FE-BE94-43F1-9FD7-CA7B91F330B7}" type="pres">
      <dgm:prSet presAssocID="{E605AE80-04A7-4977-813C-0FF6353B83CC}" presName="ThreeNodes_3" presStyleLbl="node1" presStyleIdx="2" presStyleCnt="3">
        <dgm:presLayoutVars>
          <dgm:bulletEnabled val="1"/>
        </dgm:presLayoutVars>
      </dgm:prSet>
      <dgm:spPr/>
    </dgm:pt>
    <dgm:pt modelId="{35AA8C14-1657-41F7-96F1-F088546CDEFD}" type="pres">
      <dgm:prSet presAssocID="{E605AE80-04A7-4977-813C-0FF6353B83CC}" presName="ThreeConn_1-2" presStyleLbl="fgAccFollowNode1" presStyleIdx="0" presStyleCnt="2">
        <dgm:presLayoutVars>
          <dgm:bulletEnabled val="1"/>
        </dgm:presLayoutVars>
      </dgm:prSet>
      <dgm:spPr/>
    </dgm:pt>
    <dgm:pt modelId="{14A43E2E-670E-4577-BC3C-3E35BCC0BCEE}" type="pres">
      <dgm:prSet presAssocID="{E605AE80-04A7-4977-813C-0FF6353B83CC}" presName="ThreeConn_2-3" presStyleLbl="fgAccFollowNode1" presStyleIdx="1" presStyleCnt="2">
        <dgm:presLayoutVars>
          <dgm:bulletEnabled val="1"/>
        </dgm:presLayoutVars>
      </dgm:prSet>
      <dgm:spPr/>
    </dgm:pt>
    <dgm:pt modelId="{074C747A-0ED8-4261-AE6E-8BDE12057AFA}" type="pres">
      <dgm:prSet presAssocID="{E605AE80-04A7-4977-813C-0FF6353B83CC}" presName="ThreeNodes_1_text" presStyleLbl="node1" presStyleIdx="2" presStyleCnt="3">
        <dgm:presLayoutVars>
          <dgm:bulletEnabled val="1"/>
        </dgm:presLayoutVars>
      </dgm:prSet>
      <dgm:spPr/>
    </dgm:pt>
    <dgm:pt modelId="{8889A05D-97B0-4844-9CDC-1794BF4CAA7B}" type="pres">
      <dgm:prSet presAssocID="{E605AE80-04A7-4977-813C-0FF6353B83CC}" presName="ThreeNodes_2_text" presStyleLbl="node1" presStyleIdx="2" presStyleCnt="3">
        <dgm:presLayoutVars>
          <dgm:bulletEnabled val="1"/>
        </dgm:presLayoutVars>
      </dgm:prSet>
      <dgm:spPr/>
    </dgm:pt>
    <dgm:pt modelId="{79ED60CE-CDB9-4D43-ACAE-73444A16FD45}" type="pres">
      <dgm:prSet presAssocID="{E605AE80-04A7-4977-813C-0FF6353B83CC}" presName="ThreeNodes_3_text" presStyleLbl="node1" presStyleIdx="2" presStyleCnt="3">
        <dgm:presLayoutVars>
          <dgm:bulletEnabled val="1"/>
        </dgm:presLayoutVars>
      </dgm:prSet>
      <dgm:spPr/>
    </dgm:pt>
  </dgm:ptLst>
  <dgm:cxnLst>
    <dgm:cxn modelId="{E6FA7A34-8A54-45A3-99CF-7F512514A37C}" srcId="{E605AE80-04A7-4977-813C-0FF6353B83CC}" destId="{AB4BB506-41F2-4A93-8E9A-7034C53F6328}" srcOrd="2" destOrd="0" parTransId="{E9787F72-37E0-4A05-AD90-4DA4775E21A2}" sibTransId="{66180CC1-5F2A-49D8-9395-51F772E50CE7}"/>
    <dgm:cxn modelId="{1456F042-7B1B-43C1-B8A6-CECF977B3B21}" type="presOf" srcId="{8DB1757F-AC1A-4C79-8349-F9D4385D0E74}" destId="{2E1099A2-5F5A-4D9A-ACCE-19ECFB15779B}" srcOrd="0" destOrd="0" presId="urn:microsoft.com/office/officeart/2005/8/layout/vProcess5"/>
    <dgm:cxn modelId="{77CA3365-6704-4D30-BCBB-9205ABF7539A}" type="presOf" srcId="{E48DE963-67D4-41DE-972E-0A9E925D7D79}" destId="{0942A23B-E1F0-4438-B200-5812F1DD7474}" srcOrd="0" destOrd="0" presId="urn:microsoft.com/office/officeart/2005/8/layout/vProcess5"/>
    <dgm:cxn modelId="{14040E67-C7D9-495F-9111-77BCA5EEF4A9}" type="presOf" srcId="{AB4BB506-41F2-4A93-8E9A-7034C53F6328}" destId="{4D5D67FE-BE94-43F1-9FD7-CA7B91F330B7}" srcOrd="0" destOrd="0" presId="urn:microsoft.com/office/officeart/2005/8/layout/vProcess5"/>
    <dgm:cxn modelId="{07F35676-7CD4-46AD-8E40-FE5DC67EE5A5}" type="presOf" srcId="{915038AE-E1B2-4AFD-B700-507882940152}" destId="{14A43E2E-670E-4577-BC3C-3E35BCC0BCEE}" srcOrd="0" destOrd="0" presId="urn:microsoft.com/office/officeart/2005/8/layout/vProcess5"/>
    <dgm:cxn modelId="{8625328A-CBC9-4E5F-B331-C5B6B39AB7DD}" type="presOf" srcId="{AB4BB506-41F2-4A93-8E9A-7034C53F6328}" destId="{79ED60CE-CDB9-4D43-ACAE-73444A16FD45}" srcOrd="1" destOrd="0" presId="urn:microsoft.com/office/officeart/2005/8/layout/vProcess5"/>
    <dgm:cxn modelId="{2E2441B7-A9B4-42B3-BB96-8D0043150CB7}" type="presOf" srcId="{8DB1757F-AC1A-4C79-8349-F9D4385D0E74}" destId="{8889A05D-97B0-4844-9CDC-1794BF4CAA7B}" srcOrd="1" destOrd="0" presId="urn:microsoft.com/office/officeart/2005/8/layout/vProcess5"/>
    <dgm:cxn modelId="{23316CC9-7A3C-4C73-A309-3F4E155E73E9}" srcId="{E605AE80-04A7-4977-813C-0FF6353B83CC}" destId="{E48DE963-67D4-41DE-972E-0A9E925D7D79}" srcOrd="0" destOrd="0" parTransId="{C57437AB-DB07-4D26-8222-FC148327ED14}" sibTransId="{0F81C585-CF29-46ED-8374-3B89A514FB01}"/>
    <dgm:cxn modelId="{BEF20ED9-35AD-4383-BD75-88F564B9AA67}" type="presOf" srcId="{E48DE963-67D4-41DE-972E-0A9E925D7D79}" destId="{074C747A-0ED8-4261-AE6E-8BDE12057AFA}" srcOrd="1" destOrd="0" presId="urn:microsoft.com/office/officeart/2005/8/layout/vProcess5"/>
    <dgm:cxn modelId="{7D7877DE-EE0F-4FE9-8127-296E36183F19}" type="presOf" srcId="{0F81C585-CF29-46ED-8374-3B89A514FB01}" destId="{35AA8C14-1657-41F7-96F1-F088546CDEFD}" srcOrd="0" destOrd="0" presId="urn:microsoft.com/office/officeart/2005/8/layout/vProcess5"/>
    <dgm:cxn modelId="{465859DE-148B-49B8-99EF-6036621FBDC3}" srcId="{E605AE80-04A7-4977-813C-0FF6353B83CC}" destId="{8DB1757F-AC1A-4C79-8349-F9D4385D0E74}" srcOrd="1" destOrd="0" parTransId="{C68C5A8E-2BBE-491B-B217-02261DA2C5C4}" sibTransId="{915038AE-E1B2-4AFD-B700-507882940152}"/>
    <dgm:cxn modelId="{1AE5E7F3-9FBF-4A63-B9E1-3DC4232CF464}" type="presOf" srcId="{E605AE80-04A7-4977-813C-0FF6353B83CC}" destId="{AE89CB51-EFA1-4FE4-8E3E-B769534D4EEF}" srcOrd="0" destOrd="0" presId="urn:microsoft.com/office/officeart/2005/8/layout/vProcess5"/>
    <dgm:cxn modelId="{BD82DC5F-C32F-414C-A992-FFBF868C8D07}" type="presParOf" srcId="{AE89CB51-EFA1-4FE4-8E3E-B769534D4EEF}" destId="{98D7BA7C-EA1E-4EE2-B455-46FBB02A278A}" srcOrd="0" destOrd="0" presId="urn:microsoft.com/office/officeart/2005/8/layout/vProcess5"/>
    <dgm:cxn modelId="{CA0E58B5-C508-4B82-ABAC-0AA49BB4CFCD}" type="presParOf" srcId="{AE89CB51-EFA1-4FE4-8E3E-B769534D4EEF}" destId="{0942A23B-E1F0-4438-B200-5812F1DD7474}" srcOrd="1" destOrd="0" presId="urn:microsoft.com/office/officeart/2005/8/layout/vProcess5"/>
    <dgm:cxn modelId="{B0AE729A-49C1-471F-867B-CA37E0977F6D}" type="presParOf" srcId="{AE89CB51-EFA1-4FE4-8E3E-B769534D4EEF}" destId="{2E1099A2-5F5A-4D9A-ACCE-19ECFB15779B}" srcOrd="2" destOrd="0" presId="urn:microsoft.com/office/officeart/2005/8/layout/vProcess5"/>
    <dgm:cxn modelId="{A847BEB1-9B3B-4900-8D2E-E6A456D993A2}" type="presParOf" srcId="{AE89CB51-EFA1-4FE4-8E3E-B769534D4EEF}" destId="{4D5D67FE-BE94-43F1-9FD7-CA7B91F330B7}" srcOrd="3" destOrd="0" presId="urn:microsoft.com/office/officeart/2005/8/layout/vProcess5"/>
    <dgm:cxn modelId="{052C29B8-8ABE-493A-A897-14DC2EAB3308}" type="presParOf" srcId="{AE89CB51-EFA1-4FE4-8E3E-B769534D4EEF}" destId="{35AA8C14-1657-41F7-96F1-F088546CDEFD}" srcOrd="4" destOrd="0" presId="urn:microsoft.com/office/officeart/2005/8/layout/vProcess5"/>
    <dgm:cxn modelId="{3BA3CC2C-46DC-457C-B96E-1FEA598DCD96}" type="presParOf" srcId="{AE89CB51-EFA1-4FE4-8E3E-B769534D4EEF}" destId="{14A43E2E-670E-4577-BC3C-3E35BCC0BCEE}" srcOrd="5" destOrd="0" presId="urn:microsoft.com/office/officeart/2005/8/layout/vProcess5"/>
    <dgm:cxn modelId="{9F91D36A-5D9B-426C-8B2E-665C515991EB}" type="presParOf" srcId="{AE89CB51-EFA1-4FE4-8E3E-B769534D4EEF}" destId="{074C747A-0ED8-4261-AE6E-8BDE12057AFA}" srcOrd="6" destOrd="0" presId="urn:microsoft.com/office/officeart/2005/8/layout/vProcess5"/>
    <dgm:cxn modelId="{36F3D91B-B2DC-4CE2-9B82-9B380ECD38BF}" type="presParOf" srcId="{AE89CB51-EFA1-4FE4-8E3E-B769534D4EEF}" destId="{8889A05D-97B0-4844-9CDC-1794BF4CAA7B}" srcOrd="7" destOrd="0" presId="urn:microsoft.com/office/officeart/2005/8/layout/vProcess5"/>
    <dgm:cxn modelId="{EE94AC0D-72C0-49E4-BC03-5123D8D52851}" type="presParOf" srcId="{AE89CB51-EFA1-4FE4-8E3E-B769534D4EEF}" destId="{79ED60CE-CDB9-4D43-ACAE-73444A16FD45}"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7ABED58-9464-48E1-8C9C-5372CA6BCEC0}"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US"/>
        </a:p>
      </dgm:t>
    </dgm:pt>
    <dgm:pt modelId="{BCAF8CC4-48D9-4CB2-AAFC-0D6E885DF2FB}">
      <dgm:prSet/>
      <dgm:spPr/>
      <dgm:t>
        <a:bodyPr/>
        <a:lstStyle/>
        <a:p>
          <a:r>
            <a:rPr lang="el-GR" b="1" dirty="0"/>
            <a:t>Επιπτώσεις</a:t>
          </a:r>
          <a:endParaRPr lang="en-US" dirty="0"/>
        </a:p>
      </dgm:t>
    </dgm:pt>
    <dgm:pt modelId="{1660D5DC-7CA4-4EB0-B574-E8EB38D33B39}" type="parTrans" cxnId="{C09A2AD0-6E97-4D75-8E8F-3D7C8BBC2A68}">
      <dgm:prSet/>
      <dgm:spPr/>
      <dgm:t>
        <a:bodyPr/>
        <a:lstStyle/>
        <a:p>
          <a:endParaRPr lang="en-US"/>
        </a:p>
      </dgm:t>
    </dgm:pt>
    <dgm:pt modelId="{B2D0B50D-8A8F-4A2A-9EA6-2A54EEE624A5}" type="sibTrans" cxnId="{C09A2AD0-6E97-4D75-8E8F-3D7C8BBC2A68}">
      <dgm:prSet/>
      <dgm:spPr/>
      <dgm:t>
        <a:bodyPr/>
        <a:lstStyle/>
        <a:p>
          <a:endParaRPr lang="en-US"/>
        </a:p>
      </dgm:t>
    </dgm:pt>
    <dgm:pt modelId="{947C18D3-8C04-4885-88B2-1964B1DE5945}">
      <dgm:prSet/>
      <dgm:spPr/>
      <dgm:t>
        <a:bodyPr/>
        <a:lstStyle/>
        <a:p>
          <a:r>
            <a:rPr lang="el-GR"/>
            <a:t>Απώλεια οργανικών λειτουργιών</a:t>
          </a:r>
          <a:endParaRPr lang="en-US"/>
        </a:p>
      </dgm:t>
    </dgm:pt>
    <dgm:pt modelId="{800EE0D7-ED39-43A5-B412-BB4DA1F20DB5}" type="parTrans" cxnId="{DD8B8598-B6CF-44CC-9EA0-BD8250D7F51B}">
      <dgm:prSet/>
      <dgm:spPr/>
      <dgm:t>
        <a:bodyPr/>
        <a:lstStyle/>
        <a:p>
          <a:endParaRPr lang="en-US"/>
        </a:p>
      </dgm:t>
    </dgm:pt>
    <dgm:pt modelId="{C4BD6718-7558-4B51-AF25-DB2C45781758}" type="sibTrans" cxnId="{DD8B8598-B6CF-44CC-9EA0-BD8250D7F51B}">
      <dgm:prSet/>
      <dgm:spPr/>
      <dgm:t>
        <a:bodyPr/>
        <a:lstStyle/>
        <a:p>
          <a:endParaRPr lang="en-US"/>
        </a:p>
      </dgm:t>
    </dgm:pt>
    <dgm:pt modelId="{ACEFB668-1689-4020-AF92-BB2C9591433B}">
      <dgm:prSet/>
      <dgm:spPr/>
      <dgm:t>
        <a:bodyPr/>
        <a:lstStyle/>
        <a:p>
          <a:r>
            <a:rPr lang="el-GR"/>
            <a:t>Απώλεια της ταυτότητας.</a:t>
          </a:r>
          <a:endParaRPr lang="en-US"/>
        </a:p>
      </dgm:t>
    </dgm:pt>
    <dgm:pt modelId="{9962ED20-13D1-4E50-80F5-398A52887333}" type="parTrans" cxnId="{4CE6CF3D-A63D-4099-AFA9-B8AF3EC003E0}">
      <dgm:prSet/>
      <dgm:spPr/>
      <dgm:t>
        <a:bodyPr/>
        <a:lstStyle/>
        <a:p>
          <a:endParaRPr lang="en-US"/>
        </a:p>
      </dgm:t>
    </dgm:pt>
    <dgm:pt modelId="{C3B4DB4D-5B2B-4FCA-8BCC-2A78165C43CF}" type="sibTrans" cxnId="{4CE6CF3D-A63D-4099-AFA9-B8AF3EC003E0}">
      <dgm:prSet/>
      <dgm:spPr/>
      <dgm:t>
        <a:bodyPr/>
        <a:lstStyle/>
        <a:p>
          <a:endParaRPr lang="en-US"/>
        </a:p>
      </dgm:t>
    </dgm:pt>
    <dgm:pt modelId="{B60E4A1B-E8D6-434C-8B0C-E417A2EFF469}">
      <dgm:prSet/>
      <dgm:spPr/>
      <dgm:t>
        <a:bodyPr/>
        <a:lstStyle/>
        <a:p>
          <a:r>
            <a:rPr lang="el-GR" dirty="0"/>
            <a:t>Απώλεια της ανεξαρτησίας</a:t>
          </a:r>
          <a:endParaRPr lang="en-US" dirty="0"/>
        </a:p>
      </dgm:t>
    </dgm:pt>
    <dgm:pt modelId="{5AC1E707-EB64-41F7-A8EA-E48478200855}" type="parTrans" cxnId="{407A2F56-3546-460A-A5B3-13FA8E05585C}">
      <dgm:prSet/>
      <dgm:spPr/>
      <dgm:t>
        <a:bodyPr/>
        <a:lstStyle/>
        <a:p>
          <a:endParaRPr lang="en-US"/>
        </a:p>
      </dgm:t>
    </dgm:pt>
    <dgm:pt modelId="{F97062DD-6B6C-4D5C-A826-38E91CFEA37C}" type="sibTrans" cxnId="{407A2F56-3546-460A-A5B3-13FA8E05585C}">
      <dgm:prSet/>
      <dgm:spPr/>
      <dgm:t>
        <a:bodyPr/>
        <a:lstStyle/>
        <a:p>
          <a:endParaRPr lang="en-US"/>
        </a:p>
      </dgm:t>
    </dgm:pt>
    <dgm:pt modelId="{F98B13BD-AB0B-475B-9A5A-097AC216976E}">
      <dgm:prSet/>
      <dgm:spPr/>
      <dgm:t>
        <a:bodyPr/>
        <a:lstStyle/>
        <a:p>
          <a:r>
            <a:rPr lang="el-GR"/>
            <a:t>Διαταραχές της γνωστικής λειτουργίας.</a:t>
          </a:r>
          <a:endParaRPr lang="en-US"/>
        </a:p>
      </dgm:t>
    </dgm:pt>
    <dgm:pt modelId="{C13FE644-0B11-4BAF-951B-B46BCD54398A}" type="parTrans" cxnId="{5F888D85-8938-43CF-A97A-1DA68C8E358A}">
      <dgm:prSet/>
      <dgm:spPr/>
      <dgm:t>
        <a:bodyPr/>
        <a:lstStyle/>
        <a:p>
          <a:endParaRPr lang="en-US"/>
        </a:p>
      </dgm:t>
    </dgm:pt>
    <dgm:pt modelId="{51AA0B14-B353-495F-B053-D2FCF5CF013D}" type="sibTrans" cxnId="{5F888D85-8938-43CF-A97A-1DA68C8E358A}">
      <dgm:prSet/>
      <dgm:spPr/>
      <dgm:t>
        <a:bodyPr/>
        <a:lstStyle/>
        <a:p>
          <a:endParaRPr lang="en-US"/>
        </a:p>
      </dgm:t>
    </dgm:pt>
    <dgm:pt modelId="{74B0FA57-6A31-4F72-ACC5-8D8399E846F1}" type="pres">
      <dgm:prSet presAssocID="{37ABED58-9464-48E1-8C9C-5372CA6BCEC0}" presName="linear" presStyleCnt="0">
        <dgm:presLayoutVars>
          <dgm:animLvl val="lvl"/>
          <dgm:resizeHandles val="exact"/>
        </dgm:presLayoutVars>
      </dgm:prSet>
      <dgm:spPr/>
    </dgm:pt>
    <dgm:pt modelId="{D6BF62C6-AE1B-4D9D-9FFD-84AF4AE1FEBA}" type="pres">
      <dgm:prSet presAssocID="{BCAF8CC4-48D9-4CB2-AAFC-0D6E885DF2FB}" presName="parentText" presStyleLbl="node1" presStyleIdx="0" presStyleCnt="1" custLinFactNeighborX="-5697" custLinFactNeighborY="-6556">
        <dgm:presLayoutVars>
          <dgm:chMax val="0"/>
          <dgm:bulletEnabled val="1"/>
        </dgm:presLayoutVars>
      </dgm:prSet>
      <dgm:spPr/>
    </dgm:pt>
    <dgm:pt modelId="{C725FA7C-91A8-4243-9BAD-4CAEB22087C0}" type="pres">
      <dgm:prSet presAssocID="{BCAF8CC4-48D9-4CB2-AAFC-0D6E885DF2FB}" presName="childText" presStyleLbl="revTx" presStyleIdx="0" presStyleCnt="1">
        <dgm:presLayoutVars>
          <dgm:bulletEnabled val="1"/>
        </dgm:presLayoutVars>
      </dgm:prSet>
      <dgm:spPr/>
    </dgm:pt>
  </dgm:ptLst>
  <dgm:cxnLst>
    <dgm:cxn modelId="{255A3B31-0BA5-48C7-9F94-57768C51AD2F}" type="presOf" srcId="{ACEFB668-1689-4020-AF92-BB2C9591433B}" destId="{C725FA7C-91A8-4243-9BAD-4CAEB22087C0}" srcOrd="0" destOrd="1" presId="urn:microsoft.com/office/officeart/2005/8/layout/vList2"/>
    <dgm:cxn modelId="{4CE6CF3D-A63D-4099-AFA9-B8AF3EC003E0}" srcId="{BCAF8CC4-48D9-4CB2-AAFC-0D6E885DF2FB}" destId="{ACEFB668-1689-4020-AF92-BB2C9591433B}" srcOrd="1" destOrd="0" parTransId="{9962ED20-13D1-4E50-80F5-398A52887333}" sibTransId="{C3B4DB4D-5B2B-4FCA-8BCC-2A78165C43CF}"/>
    <dgm:cxn modelId="{713ECF5E-627A-4C26-A510-0DFC8E475179}" type="presOf" srcId="{947C18D3-8C04-4885-88B2-1964B1DE5945}" destId="{C725FA7C-91A8-4243-9BAD-4CAEB22087C0}" srcOrd="0" destOrd="0" presId="urn:microsoft.com/office/officeart/2005/8/layout/vList2"/>
    <dgm:cxn modelId="{D2AD0D46-FC77-4D52-946E-3530ACDE670E}" type="presOf" srcId="{BCAF8CC4-48D9-4CB2-AAFC-0D6E885DF2FB}" destId="{D6BF62C6-AE1B-4D9D-9FFD-84AF4AE1FEBA}" srcOrd="0" destOrd="0" presId="urn:microsoft.com/office/officeart/2005/8/layout/vList2"/>
    <dgm:cxn modelId="{2046556A-6FE1-4B40-9974-46F8758F1706}" type="presOf" srcId="{37ABED58-9464-48E1-8C9C-5372CA6BCEC0}" destId="{74B0FA57-6A31-4F72-ACC5-8D8399E846F1}" srcOrd="0" destOrd="0" presId="urn:microsoft.com/office/officeart/2005/8/layout/vList2"/>
    <dgm:cxn modelId="{20A5FA51-B8F6-4CA8-BB04-9771BC7F1960}" type="presOf" srcId="{F98B13BD-AB0B-475B-9A5A-097AC216976E}" destId="{C725FA7C-91A8-4243-9BAD-4CAEB22087C0}" srcOrd="0" destOrd="3" presId="urn:microsoft.com/office/officeart/2005/8/layout/vList2"/>
    <dgm:cxn modelId="{407A2F56-3546-460A-A5B3-13FA8E05585C}" srcId="{BCAF8CC4-48D9-4CB2-AAFC-0D6E885DF2FB}" destId="{B60E4A1B-E8D6-434C-8B0C-E417A2EFF469}" srcOrd="2" destOrd="0" parTransId="{5AC1E707-EB64-41F7-A8EA-E48478200855}" sibTransId="{F97062DD-6B6C-4D5C-A826-38E91CFEA37C}"/>
    <dgm:cxn modelId="{5F888D85-8938-43CF-A97A-1DA68C8E358A}" srcId="{BCAF8CC4-48D9-4CB2-AAFC-0D6E885DF2FB}" destId="{F98B13BD-AB0B-475B-9A5A-097AC216976E}" srcOrd="3" destOrd="0" parTransId="{C13FE644-0B11-4BAF-951B-B46BCD54398A}" sibTransId="{51AA0B14-B353-495F-B053-D2FCF5CF013D}"/>
    <dgm:cxn modelId="{DD8B8598-B6CF-44CC-9EA0-BD8250D7F51B}" srcId="{BCAF8CC4-48D9-4CB2-AAFC-0D6E885DF2FB}" destId="{947C18D3-8C04-4885-88B2-1964B1DE5945}" srcOrd="0" destOrd="0" parTransId="{800EE0D7-ED39-43A5-B412-BB4DA1F20DB5}" sibTransId="{C4BD6718-7558-4B51-AF25-DB2C45781758}"/>
    <dgm:cxn modelId="{83F644BC-FB19-4144-A2FB-438A47B36421}" type="presOf" srcId="{B60E4A1B-E8D6-434C-8B0C-E417A2EFF469}" destId="{C725FA7C-91A8-4243-9BAD-4CAEB22087C0}" srcOrd="0" destOrd="2" presId="urn:microsoft.com/office/officeart/2005/8/layout/vList2"/>
    <dgm:cxn modelId="{C09A2AD0-6E97-4D75-8E8F-3D7C8BBC2A68}" srcId="{37ABED58-9464-48E1-8C9C-5372CA6BCEC0}" destId="{BCAF8CC4-48D9-4CB2-AAFC-0D6E885DF2FB}" srcOrd="0" destOrd="0" parTransId="{1660D5DC-7CA4-4EB0-B574-E8EB38D33B39}" sibTransId="{B2D0B50D-8A8F-4A2A-9EA6-2A54EEE624A5}"/>
    <dgm:cxn modelId="{1D12B4FA-ED49-4EF3-B50A-E788E772EDB6}" type="presParOf" srcId="{74B0FA57-6A31-4F72-ACC5-8D8399E846F1}" destId="{D6BF62C6-AE1B-4D9D-9FFD-84AF4AE1FEBA}" srcOrd="0" destOrd="0" presId="urn:microsoft.com/office/officeart/2005/8/layout/vList2"/>
    <dgm:cxn modelId="{139524E6-9FFF-4E06-BD31-F6702D72650F}" type="presParOf" srcId="{74B0FA57-6A31-4F72-ACC5-8D8399E846F1}" destId="{C725FA7C-91A8-4243-9BAD-4CAEB22087C0}" srcOrd="1"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4C3BA8C9-EA9E-4EA5-846B-EC3A72576190}"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US"/>
        </a:p>
      </dgm:t>
    </dgm:pt>
    <dgm:pt modelId="{07877AEE-AD54-4DB8-930C-7776B9A4508A}">
      <dgm:prSet/>
      <dgm:spPr/>
      <dgm:t>
        <a:bodyPr/>
        <a:lstStyle/>
        <a:p>
          <a:r>
            <a:rPr lang="el-GR" b="0" i="0" baseline="0"/>
            <a:t>Απώλεια της προηγούμενης ζωής και των ονείρων.</a:t>
          </a:r>
          <a:endParaRPr lang="en-US"/>
        </a:p>
      </dgm:t>
    </dgm:pt>
    <dgm:pt modelId="{DB98D7D8-54F1-40BD-BD21-39559F1DEBC6}" type="parTrans" cxnId="{3A9F68BE-4742-42A0-9C9B-8437BE5862B2}">
      <dgm:prSet/>
      <dgm:spPr/>
      <dgm:t>
        <a:bodyPr/>
        <a:lstStyle/>
        <a:p>
          <a:endParaRPr lang="en-US"/>
        </a:p>
      </dgm:t>
    </dgm:pt>
    <dgm:pt modelId="{254D9CE4-54F7-461F-BE36-42629FAEB99D}" type="sibTrans" cxnId="{3A9F68BE-4742-42A0-9C9B-8437BE5862B2}">
      <dgm:prSet/>
      <dgm:spPr/>
      <dgm:t>
        <a:bodyPr/>
        <a:lstStyle/>
        <a:p>
          <a:endParaRPr lang="en-US"/>
        </a:p>
      </dgm:t>
    </dgm:pt>
    <dgm:pt modelId="{CB5ADBF3-AB71-4A10-93B3-DCCE3E612FBC}">
      <dgm:prSet/>
      <dgm:spPr/>
      <dgm:t>
        <a:bodyPr/>
        <a:lstStyle/>
        <a:p>
          <a:r>
            <a:rPr lang="el-GR"/>
            <a:t>Απώλεια της επαγγελματικής σταδιοδρομίας και οικονομικά ζητήματα.</a:t>
          </a:r>
          <a:endParaRPr lang="en-US"/>
        </a:p>
      </dgm:t>
    </dgm:pt>
    <dgm:pt modelId="{20136931-5FCE-40D7-94D1-E422AC5EC0C6}" type="parTrans" cxnId="{F525D665-E825-42E6-A8CF-12F5C08A4A1D}">
      <dgm:prSet/>
      <dgm:spPr/>
      <dgm:t>
        <a:bodyPr/>
        <a:lstStyle/>
        <a:p>
          <a:endParaRPr lang="en-US"/>
        </a:p>
      </dgm:t>
    </dgm:pt>
    <dgm:pt modelId="{3A661ECF-8C18-4144-B418-84B8F02595E4}" type="sibTrans" cxnId="{F525D665-E825-42E6-A8CF-12F5C08A4A1D}">
      <dgm:prSet/>
      <dgm:spPr/>
      <dgm:t>
        <a:bodyPr/>
        <a:lstStyle/>
        <a:p>
          <a:endParaRPr lang="en-US"/>
        </a:p>
      </dgm:t>
    </dgm:pt>
    <dgm:pt modelId="{04D72614-003C-4089-BDD4-C18DDA91820B}">
      <dgm:prSet/>
      <dgm:spPr/>
      <dgm:t>
        <a:bodyPr/>
        <a:lstStyle/>
        <a:p>
          <a:r>
            <a:rPr lang="el-GR"/>
            <a:t>Απώλεια των σχέσεων.</a:t>
          </a:r>
          <a:endParaRPr lang="en-US"/>
        </a:p>
      </dgm:t>
    </dgm:pt>
    <dgm:pt modelId="{8C556DDC-4F04-4BB7-972C-18CEC9EBC697}" type="parTrans" cxnId="{EDF1CE45-E117-4A19-819A-53ACE8F4825D}">
      <dgm:prSet/>
      <dgm:spPr/>
      <dgm:t>
        <a:bodyPr/>
        <a:lstStyle/>
        <a:p>
          <a:endParaRPr lang="en-US"/>
        </a:p>
      </dgm:t>
    </dgm:pt>
    <dgm:pt modelId="{735EA52F-C6CF-4A2B-AFF2-E45B76D3120E}" type="sibTrans" cxnId="{EDF1CE45-E117-4A19-819A-53ACE8F4825D}">
      <dgm:prSet/>
      <dgm:spPr/>
      <dgm:t>
        <a:bodyPr/>
        <a:lstStyle/>
        <a:p>
          <a:endParaRPr lang="en-US"/>
        </a:p>
      </dgm:t>
    </dgm:pt>
    <dgm:pt modelId="{D26E2273-989C-4FDB-B604-08FD62CC1E93}" type="pres">
      <dgm:prSet presAssocID="{4C3BA8C9-EA9E-4EA5-846B-EC3A72576190}" presName="linear" presStyleCnt="0">
        <dgm:presLayoutVars>
          <dgm:animLvl val="lvl"/>
          <dgm:resizeHandles val="exact"/>
        </dgm:presLayoutVars>
      </dgm:prSet>
      <dgm:spPr/>
    </dgm:pt>
    <dgm:pt modelId="{4910C43B-688F-42AB-99D7-355EB0CF0AA7}" type="pres">
      <dgm:prSet presAssocID="{07877AEE-AD54-4DB8-930C-7776B9A4508A}" presName="parentText" presStyleLbl="node1" presStyleIdx="0" presStyleCnt="3">
        <dgm:presLayoutVars>
          <dgm:chMax val="0"/>
          <dgm:bulletEnabled val="1"/>
        </dgm:presLayoutVars>
      </dgm:prSet>
      <dgm:spPr/>
    </dgm:pt>
    <dgm:pt modelId="{A10FCDBA-308A-4652-9799-7AE3048BDCC6}" type="pres">
      <dgm:prSet presAssocID="{254D9CE4-54F7-461F-BE36-42629FAEB99D}" presName="spacer" presStyleCnt="0"/>
      <dgm:spPr/>
    </dgm:pt>
    <dgm:pt modelId="{DF167F1E-97E4-4AD1-A3A6-ECD7DE3C7B44}" type="pres">
      <dgm:prSet presAssocID="{CB5ADBF3-AB71-4A10-93B3-DCCE3E612FBC}" presName="parentText" presStyleLbl="node1" presStyleIdx="1" presStyleCnt="3">
        <dgm:presLayoutVars>
          <dgm:chMax val="0"/>
          <dgm:bulletEnabled val="1"/>
        </dgm:presLayoutVars>
      </dgm:prSet>
      <dgm:spPr/>
    </dgm:pt>
    <dgm:pt modelId="{C99CB935-AF16-410B-8D3D-4790487A5B9A}" type="pres">
      <dgm:prSet presAssocID="{3A661ECF-8C18-4144-B418-84B8F02595E4}" presName="spacer" presStyleCnt="0"/>
      <dgm:spPr/>
    </dgm:pt>
    <dgm:pt modelId="{E4EB178A-8454-4AA7-A8DF-D7BC4BFA5144}" type="pres">
      <dgm:prSet presAssocID="{04D72614-003C-4089-BDD4-C18DDA91820B}" presName="parentText" presStyleLbl="node1" presStyleIdx="2" presStyleCnt="3">
        <dgm:presLayoutVars>
          <dgm:chMax val="0"/>
          <dgm:bulletEnabled val="1"/>
        </dgm:presLayoutVars>
      </dgm:prSet>
      <dgm:spPr/>
    </dgm:pt>
  </dgm:ptLst>
  <dgm:cxnLst>
    <dgm:cxn modelId="{EDF1CE45-E117-4A19-819A-53ACE8F4825D}" srcId="{4C3BA8C9-EA9E-4EA5-846B-EC3A72576190}" destId="{04D72614-003C-4089-BDD4-C18DDA91820B}" srcOrd="2" destOrd="0" parTransId="{8C556DDC-4F04-4BB7-972C-18CEC9EBC697}" sibTransId="{735EA52F-C6CF-4A2B-AFF2-E45B76D3120E}"/>
    <dgm:cxn modelId="{F525D665-E825-42E6-A8CF-12F5C08A4A1D}" srcId="{4C3BA8C9-EA9E-4EA5-846B-EC3A72576190}" destId="{CB5ADBF3-AB71-4A10-93B3-DCCE3E612FBC}" srcOrd="1" destOrd="0" parTransId="{20136931-5FCE-40D7-94D1-E422AC5EC0C6}" sibTransId="{3A661ECF-8C18-4144-B418-84B8F02595E4}"/>
    <dgm:cxn modelId="{6524F698-C7C9-4898-98D2-8AE918FD23DF}" type="presOf" srcId="{4C3BA8C9-EA9E-4EA5-846B-EC3A72576190}" destId="{D26E2273-989C-4FDB-B604-08FD62CC1E93}" srcOrd="0" destOrd="0" presId="urn:microsoft.com/office/officeart/2005/8/layout/vList2"/>
    <dgm:cxn modelId="{6E6D9A9E-E88C-4524-A63F-FBAAEE37B9B1}" type="presOf" srcId="{07877AEE-AD54-4DB8-930C-7776B9A4508A}" destId="{4910C43B-688F-42AB-99D7-355EB0CF0AA7}" srcOrd="0" destOrd="0" presId="urn:microsoft.com/office/officeart/2005/8/layout/vList2"/>
    <dgm:cxn modelId="{3A9F68BE-4742-42A0-9C9B-8437BE5862B2}" srcId="{4C3BA8C9-EA9E-4EA5-846B-EC3A72576190}" destId="{07877AEE-AD54-4DB8-930C-7776B9A4508A}" srcOrd="0" destOrd="0" parTransId="{DB98D7D8-54F1-40BD-BD21-39559F1DEBC6}" sibTransId="{254D9CE4-54F7-461F-BE36-42629FAEB99D}"/>
    <dgm:cxn modelId="{7CA7D8D9-91B8-4385-98E8-D4B6F61447D2}" type="presOf" srcId="{CB5ADBF3-AB71-4A10-93B3-DCCE3E612FBC}" destId="{DF167F1E-97E4-4AD1-A3A6-ECD7DE3C7B44}" srcOrd="0" destOrd="0" presId="urn:microsoft.com/office/officeart/2005/8/layout/vList2"/>
    <dgm:cxn modelId="{3216A5FA-D636-4A46-8FBC-C6B0B6307428}" type="presOf" srcId="{04D72614-003C-4089-BDD4-C18DDA91820B}" destId="{E4EB178A-8454-4AA7-A8DF-D7BC4BFA5144}" srcOrd="0" destOrd="0" presId="urn:microsoft.com/office/officeart/2005/8/layout/vList2"/>
    <dgm:cxn modelId="{E7EAAEEB-3AF4-4E80-A0B6-9A3EDBDA0A05}" type="presParOf" srcId="{D26E2273-989C-4FDB-B604-08FD62CC1E93}" destId="{4910C43B-688F-42AB-99D7-355EB0CF0AA7}" srcOrd="0" destOrd="0" presId="urn:microsoft.com/office/officeart/2005/8/layout/vList2"/>
    <dgm:cxn modelId="{BD8CD5AD-AEA0-4FE0-B544-8732DCF27566}" type="presParOf" srcId="{D26E2273-989C-4FDB-B604-08FD62CC1E93}" destId="{A10FCDBA-308A-4652-9799-7AE3048BDCC6}" srcOrd="1" destOrd="0" presId="urn:microsoft.com/office/officeart/2005/8/layout/vList2"/>
    <dgm:cxn modelId="{36ABE3D6-825C-4239-9908-713CCF5B2CCB}" type="presParOf" srcId="{D26E2273-989C-4FDB-B604-08FD62CC1E93}" destId="{DF167F1E-97E4-4AD1-A3A6-ECD7DE3C7B44}" srcOrd="2" destOrd="0" presId="urn:microsoft.com/office/officeart/2005/8/layout/vList2"/>
    <dgm:cxn modelId="{9C1451C3-8E72-43C1-9F71-50C1D5FA548C}" type="presParOf" srcId="{D26E2273-989C-4FDB-B604-08FD62CC1E93}" destId="{C99CB935-AF16-410B-8D3D-4790487A5B9A}" srcOrd="3" destOrd="0" presId="urn:microsoft.com/office/officeart/2005/8/layout/vList2"/>
    <dgm:cxn modelId="{E8A62EEC-D1C9-4AFA-B3C2-55FBD44FDF85}" type="presParOf" srcId="{D26E2273-989C-4FDB-B604-08FD62CC1E93}" destId="{E4EB178A-8454-4AA7-A8DF-D7BC4BFA5144}"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60CF9CB2-2353-4D6F-8661-11AA1C376F97}" type="doc">
      <dgm:prSet loTypeId="urn:microsoft.com/office/officeart/2005/8/layout/vList2" loCatId="list" qsTypeId="urn:microsoft.com/office/officeart/2005/8/quickstyle/simple1" qsCatId="simple" csTypeId="urn:microsoft.com/office/officeart/2005/8/colors/colorful2" csCatId="colorful" phldr="1"/>
      <dgm:spPr/>
      <dgm:t>
        <a:bodyPr/>
        <a:lstStyle/>
        <a:p>
          <a:endParaRPr lang="en-US"/>
        </a:p>
      </dgm:t>
    </dgm:pt>
    <dgm:pt modelId="{2157D03C-9EEB-4F08-A266-B09DB84C0A39}">
      <dgm:prSet/>
      <dgm:spPr>
        <a:solidFill>
          <a:schemeClr val="tx2">
            <a:lumMod val="25000"/>
            <a:lumOff val="75000"/>
          </a:schemeClr>
        </a:solidFill>
      </dgm:spPr>
      <dgm:t>
        <a:bodyPr/>
        <a:lstStyle/>
        <a:p>
          <a:r>
            <a:rPr lang="el-GR"/>
            <a:t>Η σοβαρότητα της πάθησης (είναι πιο σημαντική από την διάρκεια)</a:t>
          </a:r>
          <a:endParaRPr lang="en-US"/>
        </a:p>
      </dgm:t>
    </dgm:pt>
    <dgm:pt modelId="{67782B27-244A-47E1-9D42-87F5D30ABF19}" type="parTrans" cxnId="{42A2932C-53AB-4555-BDE4-F8B9D5314C9E}">
      <dgm:prSet/>
      <dgm:spPr/>
      <dgm:t>
        <a:bodyPr/>
        <a:lstStyle/>
        <a:p>
          <a:endParaRPr lang="en-US"/>
        </a:p>
      </dgm:t>
    </dgm:pt>
    <dgm:pt modelId="{54A38F7B-093D-40A1-BB2F-A5118D10974F}" type="sibTrans" cxnId="{42A2932C-53AB-4555-BDE4-F8B9D5314C9E}">
      <dgm:prSet/>
      <dgm:spPr/>
      <dgm:t>
        <a:bodyPr/>
        <a:lstStyle/>
        <a:p>
          <a:endParaRPr lang="en-US"/>
        </a:p>
      </dgm:t>
    </dgm:pt>
    <dgm:pt modelId="{99654FBC-B5F4-4FBD-9225-E236CD8D68A3}">
      <dgm:prSet/>
      <dgm:spPr>
        <a:solidFill>
          <a:schemeClr val="tx2">
            <a:lumMod val="25000"/>
            <a:lumOff val="75000"/>
          </a:schemeClr>
        </a:solidFill>
      </dgm:spPr>
      <dgm:t>
        <a:bodyPr/>
        <a:lstStyle/>
        <a:p>
          <a:r>
            <a:rPr lang="el-GR" dirty="0"/>
            <a:t>Η σοβαρότητα και η πολυπλοκότητα των συμπτωμάτων.</a:t>
          </a:r>
          <a:endParaRPr lang="en-US" dirty="0"/>
        </a:p>
      </dgm:t>
    </dgm:pt>
    <dgm:pt modelId="{AF67AD35-A23A-4648-B758-05472047405F}" type="parTrans" cxnId="{972B973D-7DDD-4894-8BB7-AE886B11FC7F}">
      <dgm:prSet/>
      <dgm:spPr/>
      <dgm:t>
        <a:bodyPr/>
        <a:lstStyle/>
        <a:p>
          <a:endParaRPr lang="en-US"/>
        </a:p>
      </dgm:t>
    </dgm:pt>
    <dgm:pt modelId="{7734D217-1B26-4599-9526-153FA967D3C9}" type="sibTrans" cxnId="{972B973D-7DDD-4894-8BB7-AE886B11FC7F}">
      <dgm:prSet/>
      <dgm:spPr/>
      <dgm:t>
        <a:bodyPr/>
        <a:lstStyle/>
        <a:p>
          <a:endParaRPr lang="en-US"/>
        </a:p>
      </dgm:t>
    </dgm:pt>
    <dgm:pt modelId="{BFA4D873-B06F-4415-B9D8-659FBF2BDCB0}">
      <dgm:prSet/>
      <dgm:spPr>
        <a:solidFill>
          <a:schemeClr val="tx2">
            <a:lumMod val="25000"/>
            <a:lumOff val="75000"/>
          </a:schemeClr>
        </a:solidFill>
      </dgm:spPr>
      <dgm:t>
        <a:bodyPr/>
        <a:lstStyle/>
        <a:p>
          <a:r>
            <a:rPr lang="el-GR"/>
            <a:t>Η υγεία και η ηλικία του φροντιστή</a:t>
          </a:r>
          <a:endParaRPr lang="en-US"/>
        </a:p>
      </dgm:t>
    </dgm:pt>
    <dgm:pt modelId="{6DFAC428-A878-475F-B782-2FEBB89C3C5D}" type="parTrans" cxnId="{D476C5CC-6E94-4082-A2EA-32771343429E}">
      <dgm:prSet/>
      <dgm:spPr/>
      <dgm:t>
        <a:bodyPr/>
        <a:lstStyle/>
        <a:p>
          <a:endParaRPr lang="en-US"/>
        </a:p>
      </dgm:t>
    </dgm:pt>
    <dgm:pt modelId="{A3F61EC6-5017-4F83-BB05-078180FF6AB3}" type="sibTrans" cxnId="{D476C5CC-6E94-4082-A2EA-32771343429E}">
      <dgm:prSet/>
      <dgm:spPr/>
      <dgm:t>
        <a:bodyPr/>
        <a:lstStyle/>
        <a:p>
          <a:endParaRPr lang="en-US"/>
        </a:p>
      </dgm:t>
    </dgm:pt>
    <dgm:pt modelId="{A7E2C370-1BE3-47B0-B3AB-16A8918620C9}">
      <dgm:prSet/>
      <dgm:spPr>
        <a:solidFill>
          <a:schemeClr val="tx2">
            <a:lumMod val="25000"/>
            <a:lumOff val="75000"/>
          </a:schemeClr>
        </a:solidFill>
      </dgm:spPr>
      <dgm:t>
        <a:bodyPr/>
        <a:lstStyle/>
        <a:p>
          <a:r>
            <a:rPr lang="el-GR"/>
            <a:t>Η διαθεσιμότητα κοινωνικού δικτύου υποστήριξης</a:t>
          </a:r>
          <a:endParaRPr lang="en-US"/>
        </a:p>
      </dgm:t>
    </dgm:pt>
    <dgm:pt modelId="{FF55B6B1-6B0C-4D54-AFF8-7EF91D15CB2A}" type="parTrans" cxnId="{8D99429B-BE37-4639-A47F-6B3ED7644542}">
      <dgm:prSet/>
      <dgm:spPr/>
      <dgm:t>
        <a:bodyPr/>
        <a:lstStyle/>
        <a:p>
          <a:endParaRPr lang="en-US"/>
        </a:p>
      </dgm:t>
    </dgm:pt>
    <dgm:pt modelId="{26E9E15D-2B0C-4B01-8F81-92D3714B50AA}" type="sibTrans" cxnId="{8D99429B-BE37-4639-A47F-6B3ED7644542}">
      <dgm:prSet/>
      <dgm:spPr/>
      <dgm:t>
        <a:bodyPr/>
        <a:lstStyle/>
        <a:p>
          <a:endParaRPr lang="en-US"/>
        </a:p>
      </dgm:t>
    </dgm:pt>
    <dgm:pt modelId="{1D69AD77-9E29-4D0A-92BC-44AC37758E30}">
      <dgm:prSet/>
      <dgm:spPr>
        <a:solidFill>
          <a:schemeClr val="tx2">
            <a:lumMod val="25000"/>
            <a:lumOff val="75000"/>
          </a:schemeClr>
        </a:solidFill>
      </dgm:spPr>
      <dgm:t>
        <a:bodyPr/>
        <a:lstStyle/>
        <a:p>
          <a:r>
            <a:rPr lang="el-GR"/>
            <a:t>Ο χρόνος που αφιερώνεται εκτός του ρόλου του φροντιστή</a:t>
          </a:r>
          <a:endParaRPr lang="en-US"/>
        </a:p>
      </dgm:t>
    </dgm:pt>
    <dgm:pt modelId="{713F7E2C-E763-46AF-A923-815D786EFCDE}" type="parTrans" cxnId="{E5ABC64E-026F-45D1-B37F-2DCBB5AA2889}">
      <dgm:prSet/>
      <dgm:spPr/>
      <dgm:t>
        <a:bodyPr/>
        <a:lstStyle/>
        <a:p>
          <a:endParaRPr lang="en-US"/>
        </a:p>
      </dgm:t>
    </dgm:pt>
    <dgm:pt modelId="{7C9AD6A2-98B4-4A07-9C92-48E7A64D4D83}" type="sibTrans" cxnId="{E5ABC64E-026F-45D1-B37F-2DCBB5AA2889}">
      <dgm:prSet/>
      <dgm:spPr/>
      <dgm:t>
        <a:bodyPr/>
        <a:lstStyle/>
        <a:p>
          <a:endParaRPr lang="en-US"/>
        </a:p>
      </dgm:t>
    </dgm:pt>
    <dgm:pt modelId="{EF680A42-392A-47C6-9087-2AD2C5A06831}">
      <dgm:prSet/>
      <dgm:spPr>
        <a:solidFill>
          <a:schemeClr val="tx2">
            <a:lumMod val="25000"/>
            <a:lumOff val="75000"/>
          </a:schemeClr>
        </a:solidFill>
      </dgm:spPr>
      <dgm:t>
        <a:bodyPr/>
        <a:lstStyle/>
        <a:p>
          <a:r>
            <a:rPr lang="el-GR"/>
            <a:t>Ο αριθμός των επιπρόσθετων ρόλων </a:t>
          </a:r>
          <a:br>
            <a:rPr lang="el-GR"/>
          </a:br>
          <a:r>
            <a:rPr lang="el-GR"/>
            <a:t>Η αβεβαιότητα του μέλλοντος</a:t>
          </a:r>
          <a:endParaRPr lang="en-US"/>
        </a:p>
      </dgm:t>
    </dgm:pt>
    <dgm:pt modelId="{69DE3799-3CF4-4FB6-8DCE-4A8D87570EEF}" type="parTrans" cxnId="{436CDDCF-CF70-4C2F-A959-E0B289933612}">
      <dgm:prSet/>
      <dgm:spPr/>
      <dgm:t>
        <a:bodyPr/>
        <a:lstStyle/>
        <a:p>
          <a:endParaRPr lang="en-US"/>
        </a:p>
      </dgm:t>
    </dgm:pt>
    <dgm:pt modelId="{C2032CA6-2B3F-4A90-86D9-50759B35E0B3}" type="sibTrans" cxnId="{436CDDCF-CF70-4C2F-A959-E0B289933612}">
      <dgm:prSet/>
      <dgm:spPr/>
      <dgm:t>
        <a:bodyPr/>
        <a:lstStyle/>
        <a:p>
          <a:endParaRPr lang="en-US"/>
        </a:p>
      </dgm:t>
    </dgm:pt>
    <dgm:pt modelId="{16FEC699-030F-4A08-A153-39E937989ECF}" type="pres">
      <dgm:prSet presAssocID="{60CF9CB2-2353-4D6F-8661-11AA1C376F97}" presName="linear" presStyleCnt="0">
        <dgm:presLayoutVars>
          <dgm:animLvl val="lvl"/>
          <dgm:resizeHandles val="exact"/>
        </dgm:presLayoutVars>
      </dgm:prSet>
      <dgm:spPr/>
    </dgm:pt>
    <dgm:pt modelId="{91FB2D19-DAEF-44EC-883A-76C1EB799807}" type="pres">
      <dgm:prSet presAssocID="{2157D03C-9EEB-4F08-A266-B09DB84C0A39}" presName="parentText" presStyleLbl="node1" presStyleIdx="0" presStyleCnt="6">
        <dgm:presLayoutVars>
          <dgm:chMax val="0"/>
          <dgm:bulletEnabled val="1"/>
        </dgm:presLayoutVars>
      </dgm:prSet>
      <dgm:spPr/>
    </dgm:pt>
    <dgm:pt modelId="{D16AD350-D881-48CB-B205-E7817A14FBD1}" type="pres">
      <dgm:prSet presAssocID="{54A38F7B-093D-40A1-BB2F-A5118D10974F}" presName="spacer" presStyleCnt="0"/>
      <dgm:spPr/>
    </dgm:pt>
    <dgm:pt modelId="{31C2603F-5C34-4E43-B49C-48DE7CCC33CA}" type="pres">
      <dgm:prSet presAssocID="{99654FBC-B5F4-4FBD-9225-E236CD8D68A3}" presName="parentText" presStyleLbl="node1" presStyleIdx="1" presStyleCnt="6">
        <dgm:presLayoutVars>
          <dgm:chMax val="0"/>
          <dgm:bulletEnabled val="1"/>
        </dgm:presLayoutVars>
      </dgm:prSet>
      <dgm:spPr/>
    </dgm:pt>
    <dgm:pt modelId="{110C29A0-1EC5-4391-92E6-C95CAFDA8A0B}" type="pres">
      <dgm:prSet presAssocID="{7734D217-1B26-4599-9526-153FA967D3C9}" presName="spacer" presStyleCnt="0"/>
      <dgm:spPr/>
    </dgm:pt>
    <dgm:pt modelId="{0619F4CC-2757-4363-8762-050491D79659}" type="pres">
      <dgm:prSet presAssocID="{BFA4D873-B06F-4415-B9D8-659FBF2BDCB0}" presName="parentText" presStyleLbl="node1" presStyleIdx="2" presStyleCnt="6">
        <dgm:presLayoutVars>
          <dgm:chMax val="0"/>
          <dgm:bulletEnabled val="1"/>
        </dgm:presLayoutVars>
      </dgm:prSet>
      <dgm:spPr/>
    </dgm:pt>
    <dgm:pt modelId="{CEC4710B-09E0-4AD9-843C-0673BC18DFC4}" type="pres">
      <dgm:prSet presAssocID="{A3F61EC6-5017-4F83-BB05-078180FF6AB3}" presName="spacer" presStyleCnt="0"/>
      <dgm:spPr/>
    </dgm:pt>
    <dgm:pt modelId="{729FA80F-267C-4F41-84C1-01397BBBD699}" type="pres">
      <dgm:prSet presAssocID="{A7E2C370-1BE3-47B0-B3AB-16A8918620C9}" presName="parentText" presStyleLbl="node1" presStyleIdx="3" presStyleCnt="6">
        <dgm:presLayoutVars>
          <dgm:chMax val="0"/>
          <dgm:bulletEnabled val="1"/>
        </dgm:presLayoutVars>
      </dgm:prSet>
      <dgm:spPr/>
    </dgm:pt>
    <dgm:pt modelId="{E86F0377-832B-4040-98BF-75D66C1B7CC3}" type="pres">
      <dgm:prSet presAssocID="{26E9E15D-2B0C-4B01-8F81-92D3714B50AA}" presName="spacer" presStyleCnt="0"/>
      <dgm:spPr/>
    </dgm:pt>
    <dgm:pt modelId="{A95CBD3F-E12B-47E5-860D-5181C0A14CED}" type="pres">
      <dgm:prSet presAssocID="{1D69AD77-9E29-4D0A-92BC-44AC37758E30}" presName="parentText" presStyleLbl="node1" presStyleIdx="4" presStyleCnt="6">
        <dgm:presLayoutVars>
          <dgm:chMax val="0"/>
          <dgm:bulletEnabled val="1"/>
        </dgm:presLayoutVars>
      </dgm:prSet>
      <dgm:spPr/>
    </dgm:pt>
    <dgm:pt modelId="{70B71EB0-6B3A-4070-8817-582C31971189}" type="pres">
      <dgm:prSet presAssocID="{7C9AD6A2-98B4-4A07-9C92-48E7A64D4D83}" presName="spacer" presStyleCnt="0"/>
      <dgm:spPr/>
    </dgm:pt>
    <dgm:pt modelId="{AB976E84-CA94-4DB1-BA07-1FE36E0BD952}" type="pres">
      <dgm:prSet presAssocID="{EF680A42-392A-47C6-9087-2AD2C5A06831}" presName="parentText" presStyleLbl="node1" presStyleIdx="5" presStyleCnt="6">
        <dgm:presLayoutVars>
          <dgm:chMax val="0"/>
          <dgm:bulletEnabled val="1"/>
        </dgm:presLayoutVars>
      </dgm:prSet>
      <dgm:spPr/>
    </dgm:pt>
  </dgm:ptLst>
  <dgm:cxnLst>
    <dgm:cxn modelId="{9DEFC226-9BE0-4854-9049-8327E1983B86}" type="presOf" srcId="{99654FBC-B5F4-4FBD-9225-E236CD8D68A3}" destId="{31C2603F-5C34-4E43-B49C-48DE7CCC33CA}" srcOrd="0" destOrd="0" presId="urn:microsoft.com/office/officeart/2005/8/layout/vList2"/>
    <dgm:cxn modelId="{42A2932C-53AB-4555-BDE4-F8B9D5314C9E}" srcId="{60CF9CB2-2353-4D6F-8661-11AA1C376F97}" destId="{2157D03C-9EEB-4F08-A266-B09DB84C0A39}" srcOrd="0" destOrd="0" parTransId="{67782B27-244A-47E1-9D42-87F5D30ABF19}" sibTransId="{54A38F7B-093D-40A1-BB2F-A5118D10974F}"/>
    <dgm:cxn modelId="{2D0BBE3A-DEA1-4CE5-9764-B1664E2D4EB7}" type="presOf" srcId="{60CF9CB2-2353-4D6F-8661-11AA1C376F97}" destId="{16FEC699-030F-4A08-A153-39E937989ECF}" srcOrd="0" destOrd="0" presId="urn:microsoft.com/office/officeart/2005/8/layout/vList2"/>
    <dgm:cxn modelId="{972B973D-7DDD-4894-8BB7-AE886B11FC7F}" srcId="{60CF9CB2-2353-4D6F-8661-11AA1C376F97}" destId="{99654FBC-B5F4-4FBD-9225-E236CD8D68A3}" srcOrd="1" destOrd="0" parTransId="{AF67AD35-A23A-4648-B758-05472047405F}" sibTransId="{7734D217-1B26-4599-9526-153FA967D3C9}"/>
    <dgm:cxn modelId="{949DF16D-68FD-48D8-B423-E45F14CE9DEB}" type="presOf" srcId="{BFA4D873-B06F-4415-B9D8-659FBF2BDCB0}" destId="{0619F4CC-2757-4363-8762-050491D79659}" srcOrd="0" destOrd="0" presId="urn:microsoft.com/office/officeart/2005/8/layout/vList2"/>
    <dgm:cxn modelId="{E5ABC64E-026F-45D1-B37F-2DCBB5AA2889}" srcId="{60CF9CB2-2353-4D6F-8661-11AA1C376F97}" destId="{1D69AD77-9E29-4D0A-92BC-44AC37758E30}" srcOrd="4" destOrd="0" parTransId="{713F7E2C-E763-46AF-A923-815D786EFCDE}" sibTransId="{7C9AD6A2-98B4-4A07-9C92-48E7A64D4D83}"/>
    <dgm:cxn modelId="{782A9556-E32F-440E-8360-38AA72E591CC}" type="presOf" srcId="{1D69AD77-9E29-4D0A-92BC-44AC37758E30}" destId="{A95CBD3F-E12B-47E5-860D-5181C0A14CED}" srcOrd="0" destOrd="0" presId="urn:microsoft.com/office/officeart/2005/8/layout/vList2"/>
    <dgm:cxn modelId="{B2026591-6826-46FD-A5C9-C6DC2E968047}" type="presOf" srcId="{A7E2C370-1BE3-47B0-B3AB-16A8918620C9}" destId="{729FA80F-267C-4F41-84C1-01397BBBD699}" srcOrd="0" destOrd="0" presId="urn:microsoft.com/office/officeart/2005/8/layout/vList2"/>
    <dgm:cxn modelId="{068D7D94-548D-48B1-8B6B-D59EF50221B5}" type="presOf" srcId="{EF680A42-392A-47C6-9087-2AD2C5A06831}" destId="{AB976E84-CA94-4DB1-BA07-1FE36E0BD952}" srcOrd="0" destOrd="0" presId="urn:microsoft.com/office/officeart/2005/8/layout/vList2"/>
    <dgm:cxn modelId="{E3D56096-44CA-40A3-94FD-11B0D2C1DE46}" type="presOf" srcId="{2157D03C-9EEB-4F08-A266-B09DB84C0A39}" destId="{91FB2D19-DAEF-44EC-883A-76C1EB799807}" srcOrd="0" destOrd="0" presId="urn:microsoft.com/office/officeart/2005/8/layout/vList2"/>
    <dgm:cxn modelId="{8D99429B-BE37-4639-A47F-6B3ED7644542}" srcId="{60CF9CB2-2353-4D6F-8661-11AA1C376F97}" destId="{A7E2C370-1BE3-47B0-B3AB-16A8918620C9}" srcOrd="3" destOrd="0" parTransId="{FF55B6B1-6B0C-4D54-AFF8-7EF91D15CB2A}" sibTransId="{26E9E15D-2B0C-4B01-8F81-92D3714B50AA}"/>
    <dgm:cxn modelId="{D476C5CC-6E94-4082-A2EA-32771343429E}" srcId="{60CF9CB2-2353-4D6F-8661-11AA1C376F97}" destId="{BFA4D873-B06F-4415-B9D8-659FBF2BDCB0}" srcOrd="2" destOrd="0" parTransId="{6DFAC428-A878-475F-B782-2FEBB89C3C5D}" sibTransId="{A3F61EC6-5017-4F83-BB05-078180FF6AB3}"/>
    <dgm:cxn modelId="{436CDDCF-CF70-4C2F-A959-E0B289933612}" srcId="{60CF9CB2-2353-4D6F-8661-11AA1C376F97}" destId="{EF680A42-392A-47C6-9087-2AD2C5A06831}" srcOrd="5" destOrd="0" parTransId="{69DE3799-3CF4-4FB6-8DCE-4A8D87570EEF}" sibTransId="{C2032CA6-2B3F-4A90-86D9-50759B35E0B3}"/>
    <dgm:cxn modelId="{CE1B0152-20D6-4F43-BEC7-0EDEAD60DE55}" type="presParOf" srcId="{16FEC699-030F-4A08-A153-39E937989ECF}" destId="{91FB2D19-DAEF-44EC-883A-76C1EB799807}" srcOrd="0" destOrd="0" presId="urn:microsoft.com/office/officeart/2005/8/layout/vList2"/>
    <dgm:cxn modelId="{D9DBD0F8-BC4F-40C7-99FD-76B1C235B455}" type="presParOf" srcId="{16FEC699-030F-4A08-A153-39E937989ECF}" destId="{D16AD350-D881-48CB-B205-E7817A14FBD1}" srcOrd="1" destOrd="0" presId="urn:microsoft.com/office/officeart/2005/8/layout/vList2"/>
    <dgm:cxn modelId="{AF6F081C-334C-448B-A872-A2F2CFF31186}" type="presParOf" srcId="{16FEC699-030F-4A08-A153-39E937989ECF}" destId="{31C2603F-5C34-4E43-B49C-48DE7CCC33CA}" srcOrd="2" destOrd="0" presId="urn:microsoft.com/office/officeart/2005/8/layout/vList2"/>
    <dgm:cxn modelId="{357DEB72-01FD-42FC-9756-B6AF825FB4E3}" type="presParOf" srcId="{16FEC699-030F-4A08-A153-39E937989ECF}" destId="{110C29A0-1EC5-4391-92E6-C95CAFDA8A0B}" srcOrd="3" destOrd="0" presId="urn:microsoft.com/office/officeart/2005/8/layout/vList2"/>
    <dgm:cxn modelId="{E96F66C7-760E-4302-83B4-9B767330CB3A}" type="presParOf" srcId="{16FEC699-030F-4A08-A153-39E937989ECF}" destId="{0619F4CC-2757-4363-8762-050491D79659}" srcOrd="4" destOrd="0" presId="urn:microsoft.com/office/officeart/2005/8/layout/vList2"/>
    <dgm:cxn modelId="{CD247240-525D-429C-9A36-CCAACB3B5E97}" type="presParOf" srcId="{16FEC699-030F-4A08-A153-39E937989ECF}" destId="{CEC4710B-09E0-4AD9-843C-0673BC18DFC4}" srcOrd="5" destOrd="0" presId="urn:microsoft.com/office/officeart/2005/8/layout/vList2"/>
    <dgm:cxn modelId="{538E9BEE-595B-423A-BBA1-06BA5B0852B3}" type="presParOf" srcId="{16FEC699-030F-4A08-A153-39E937989ECF}" destId="{729FA80F-267C-4F41-84C1-01397BBBD699}" srcOrd="6" destOrd="0" presId="urn:microsoft.com/office/officeart/2005/8/layout/vList2"/>
    <dgm:cxn modelId="{13E68A3B-E235-48DA-A4B0-DD8363140E70}" type="presParOf" srcId="{16FEC699-030F-4A08-A153-39E937989ECF}" destId="{E86F0377-832B-4040-98BF-75D66C1B7CC3}" srcOrd="7" destOrd="0" presId="urn:microsoft.com/office/officeart/2005/8/layout/vList2"/>
    <dgm:cxn modelId="{C6689420-C882-467B-9BF6-207FF65BBC61}" type="presParOf" srcId="{16FEC699-030F-4A08-A153-39E937989ECF}" destId="{A95CBD3F-E12B-47E5-860D-5181C0A14CED}" srcOrd="8" destOrd="0" presId="urn:microsoft.com/office/officeart/2005/8/layout/vList2"/>
    <dgm:cxn modelId="{A9066F77-6ACB-43F0-A7A5-ABEC513D48FC}" type="presParOf" srcId="{16FEC699-030F-4A08-A153-39E937989ECF}" destId="{70B71EB0-6B3A-4070-8817-582C31971189}" srcOrd="9" destOrd="0" presId="urn:microsoft.com/office/officeart/2005/8/layout/vList2"/>
    <dgm:cxn modelId="{C522522A-AAB0-43BF-A7A7-3219AE84F40C}" type="presParOf" srcId="{16FEC699-030F-4A08-A153-39E937989ECF}" destId="{AB976E84-CA94-4DB1-BA07-1FE36E0BD952}" srcOrd="1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A20CC0E7-B62F-4FBC-8E54-563BE37D2B5F}" type="doc">
      <dgm:prSet loTypeId="urn:microsoft.com/office/officeart/2005/8/layout/vList2" loCatId="list" qsTypeId="urn:microsoft.com/office/officeart/2005/8/quickstyle/simple1" qsCatId="simple" csTypeId="urn:microsoft.com/office/officeart/2005/8/colors/colorful2" csCatId="colorful" phldr="1"/>
      <dgm:spPr/>
      <dgm:t>
        <a:bodyPr/>
        <a:lstStyle/>
        <a:p>
          <a:endParaRPr lang="en-US"/>
        </a:p>
      </dgm:t>
    </dgm:pt>
    <dgm:pt modelId="{8140E252-76FF-435C-B8DB-B6F120E0068E}">
      <dgm:prSet/>
      <dgm:spPr>
        <a:solidFill>
          <a:schemeClr val="tx2">
            <a:lumMod val="25000"/>
            <a:lumOff val="75000"/>
          </a:schemeClr>
        </a:solidFill>
      </dgm:spPr>
      <dgm:t>
        <a:bodyPr/>
        <a:lstStyle/>
        <a:p>
          <a:r>
            <a:rPr lang="el-GR" b="1"/>
            <a:t>Εσωτερικές ή εξωτερικές</a:t>
          </a:r>
          <a:r>
            <a:rPr lang="el-GR"/>
            <a:t>, ανάλογα με τον βαθμό αντίληψης της προσωπικής ευθύνης στην κατάσταση. </a:t>
          </a:r>
          <a:endParaRPr lang="en-US"/>
        </a:p>
      </dgm:t>
    </dgm:pt>
    <dgm:pt modelId="{2B422FF2-E4C1-4F53-B08F-885A513346EB}" type="parTrans" cxnId="{91B0A907-C30A-4910-BD29-6A4508D09C73}">
      <dgm:prSet/>
      <dgm:spPr/>
      <dgm:t>
        <a:bodyPr/>
        <a:lstStyle/>
        <a:p>
          <a:endParaRPr lang="en-US"/>
        </a:p>
      </dgm:t>
    </dgm:pt>
    <dgm:pt modelId="{6A9D4F92-2420-488E-994C-E4FBDAFF8311}" type="sibTrans" cxnId="{91B0A907-C30A-4910-BD29-6A4508D09C73}">
      <dgm:prSet/>
      <dgm:spPr/>
      <dgm:t>
        <a:bodyPr/>
        <a:lstStyle/>
        <a:p>
          <a:endParaRPr lang="en-US"/>
        </a:p>
      </dgm:t>
    </dgm:pt>
    <dgm:pt modelId="{7ED8E27A-372F-4DCF-972B-B9991B79374C}">
      <dgm:prSet/>
      <dgm:spPr>
        <a:solidFill>
          <a:schemeClr val="accent1">
            <a:lumMod val="50000"/>
          </a:schemeClr>
        </a:solidFill>
      </dgm:spPr>
      <dgm:t>
        <a:bodyPr/>
        <a:lstStyle/>
        <a:p>
          <a:r>
            <a:rPr lang="el-GR" b="1" dirty="0"/>
            <a:t>Σταθερές ή ασταθείς, </a:t>
          </a:r>
          <a:r>
            <a:rPr lang="el-GR" dirty="0"/>
            <a:t>ανάλογα με τον βαθμό αντίληψης της αιτίας ενός γεγονότος ως παρούσα καθόλη τη διάρκεια του χρόνου. </a:t>
          </a:r>
          <a:endParaRPr lang="en-US" dirty="0"/>
        </a:p>
      </dgm:t>
    </dgm:pt>
    <dgm:pt modelId="{3289A010-1DEB-4C49-88CA-3BEC9C3E7D4E}" type="parTrans" cxnId="{D89908BF-D646-44CC-8010-E994F5354703}">
      <dgm:prSet/>
      <dgm:spPr/>
      <dgm:t>
        <a:bodyPr/>
        <a:lstStyle/>
        <a:p>
          <a:endParaRPr lang="en-US"/>
        </a:p>
      </dgm:t>
    </dgm:pt>
    <dgm:pt modelId="{39BFBDBB-4EA1-4F7D-9C62-54B2923C1171}" type="sibTrans" cxnId="{D89908BF-D646-44CC-8010-E994F5354703}">
      <dgm:prSet/>
      <dgm:spPr/>
      <dgm:t>
        <a:bodyPr/>
        <a:lstStyle/>
        <a:p>
          <a:endParaRPr lang="en-US"/>
        </a:p>
      </dgm:t>
    </dgm:pt>
    <dgm:pt modelId="{22358158-43FA-4768-A85D-4F4A63AABCDF}">
      <dgm:prSet/>
      <dgm:spPr>
        <a:solidFill>
          <a:schemeClr val="tx2">
            <a:lumMod val="50000"/>
            <a:lumOff val="50000"/>
          </a:schemeClr>
        </a:solidFill>
      </dgm:spPr>
      <dgm:t>
        <a:bodyPr/>
        <a:lstStyle/>
        <a:p>
          <a:r>
            <a:rPr lang="el-GR" b="1"/>
            <a:t>Σφαιρικές (καθολικές) ή συγκεκριμένες και ειδικές</a:t>
          </a:r>
          <a:r>
            <a:rPr lang="el-GR"/>
            <a:t>, ανάλογα με το βαθμό αντίληψης της αιτίας ως παρούσα σε όλες τις καταστάσεις και συνθήκες.</a:t>
          </a:r>
          <a:endParaRPr lang="en-US"/>
        </a:p>
      </dgm:t>
    </dgm:pt>
    <dgm:pt modelId="{CB681722-CCC9-4205-AAF1-18475FCAED22}" type="parTrans" cxnId="{42979040-E25A-4C89-90BD-E452D1C8A91F}">
      <dgm:prSet/>
      <dgm:spPr/>
      <dgm:t>
        <a:bodyPr/>
        <a:lstStyle/>
        <a:p>
          <a:endParaRPr lang="en-US"/>
        </a:p>
      </dgm:t>
    </dgm:pt>
    <dgm:pt modelId="{CD9DE4FD-ED3A-4739-A4DD-CD0FED5F76F0}" type="sibTrans" cxnId="{42979040-E25A-4C89-90BD-E452D1C8A91F}">
      <dgm:prSet/>
      <dgm:spPr/>
      <dgm:t>
        <a:bodyPr/>
        <a:lstStyle/>
        <a:p>
          <a:endParaRPr lang="en-US"/>
        </a:p>
      </dgm:t>
    </dgm:pt>
    <dgm:pt modelId="{84062C3F-42C8-4A87-A365-50C8D1F65983}" type="pres">
      <dgm:prSet presAssocID="{A20CC0E7-B62F-4FBC-8E54-563BE37D2B5F}" presName="linear" presStyleCnt="0">
        <dgm:presLayoutVars>
          <dgm:animLvl val="lvl"/>
          <dgm:resizeHandles val="exact"/>
        </dgm:presLayoutVars>
      </dgm:prSet>
      <dgm:spPr/>
    </dgm:pt>
    <dgm:pt modelId="{1141270F-0F83-49A8-BD36-67B6E46D67F1}" type="pres">
      <dgm:prSet presAssocID="{8140E252-76FF-435C-B8DB-B6F120E0068E}" presName="parentText" presStyleLbl="node1" presStyleIdx="0" presStyleCnt="3">
        <dgm:presLayoutVars>
          <dgm:chMax val="0"/>
          <dgm:bulletEnabled val="1"/>
        </dgm:presLayoutVars>
      </dgm:prSet>
      <dgm:spPr/>
    </dgm:pt>
    <dgm:pt modelId="{DB82E114-48A0-4FEB-8EC6-25D6DD00384A}" type="pres">
      <dgm:prSet presAssocID="{6A9D4F92-2420-488E-994C-E4FBDAFF8311}" presName="spacer" presStyleCnt="0"/>
      <dgm:spPr/>
    </dgm:pt>
    <dgm:pt modelId="{C6861771-CF17-4FEB-829E-1831598A7662}" type="pres">
      <dgm:prSet presAssocID="{7ED8E27A-372F-4DCF-972B-B9991B79374C}" presName="parentText" presStyleLbl="node1" presStyleIdx="1" presStyleCnt="3">
        <dgm:presLayoutVars>
          <dgm:chMax val="0"/>
          <dgm:bulletEnabled val="1"/>
        </dgm:presLayoutVars>
      </dgm:prSet>
      <dgm:spPr/>
    </dgm:pt>
    <dgm:pt modelId="{D56839D0-03FC-4CA1-BC99-7CAED5DEFA4E}" type="pres">
      <dgm:prSet presAssocID="{39BFBDBB-4EA1-4F7D-9C62-54B2923C1171}" presName="spacer" presStyleCnt="0"/>
      <dgm:spPr/>
    </dgm:pt>
    <dgm:pt modelId="{341A59AB-8CC9-4B3A-AF39-E4E02CE05763}" type="pres">
      <dgm:prSet presAssocID="{22358158-43FA-4768-A85D-4F4A63AABCDF}" presName="parentText" presStyleLbl="node1" presStyleIdx="2" presStyleCnt="3">
        <dgm:presLayoutVars>
          <dgm:chMax val="0"/>
          <dgm:bulletEnabled val="1"/>
        </dgm:presLayoutVars>
      </dgm:prSet>
      <dgm:spPr/>
    </dgm:pt>
  </dgm:ptLst>
  <dgm:cxnLst>
    <dgm:cxn modelId="{91B0A907-C30A-4910-BD29-6A4508D09C73}" srcId="{A20CC0E7-B62F-4FBC-8E54-563BE37D2B5F}" destId="{8140E252-76FF-435C-B8DB-B6F120E0068E}" srcOrd="0" destOrd="0" parTransId="{2B422FF2-E4C1-4F53-B08F-885A513346EB}" sibTransId="{6A9D4F92-2420-488E-994C-E4FBDAFF8311}"/>
    <dgm:cxn modelId="{3EA24730-253E-457E-A7C3-EBD3A240E18A}" type="presOf" srcId="{22358158-43FA-4768-A85D-4F4A63AABCDF}" destId="{341A59AB-8CC9-4B3A-AF39-E4E02CE05763}" srcOrd="0" destOrd="0" presId="urn:microsoft.com/office/officeart/2005/8/layout/vList2"/>
    <dgm:cxn modelId="{42979040-E25A-4C89-90BD-E452D1C8A91F}" srcId="{A20CC0E7-B62F-4FBC-8E54-563BE37D2B5F}" destId="{22358158-43FA-4768-A85D-4F4A63AABCDF}" srcOrd="2" destOrd="0" parTransId="{CB681722-CCC9-4205-AAF1-18475FCAED22}" sibTransId="{CD9DE4FD-ED3A-4739-A4DD-CD0FED5F76F0}"/>
    <dgm:cxn modelId="{0FFA4C80-5157-4078-8E3C-011DD33499BE}" type="presOf" srcId="{7ED8E27A-372F-4DCF-972B-B9991B79374C}" destId="{C6861771-CF17-4FEB-829E-1831598A7662}" srcOrd="0" destOrd="0" presId="urn:microsoft.com/office/officeart/2005/8/layout/vList2"/>
    <dgm:cxn modelId="{E49FB09D-6B7A-4268-88B8-F13067E56D42}" type="presOf" srcId="{8140E252-76FF-435C-B8DB-B6F120E0068E}" destId="{1141270F-0F83-49A8-BD36-67B6E46D67F1}" srcOrd="0" destOrd="0" presId="urn:microsoft.com/office/officeart/2005/8/layout/vList2"/>
    <dgm:cxn modelId="{D89908BF-D646-44CC-8010-E994F5354703}" srcId="{A20CC0E7-B62F-4FBC-8E54-563BE37D2B5F}" destId="{7ED8E27A-372F-4DCF-972B-B9991B79374C}" srcOrd="1" destOrd="0" parTransId="{3289A010-1DEB-4C49-88CA-3BEC9C3E7D4E}" sibTransId="{39BFBDBB-4EA1-4F7D-9C62-54B2923C1171}"/>
    <dgm:cxn modelId="{055663C8-8545-472E-B11A-2E18FBA149C2}" type="presOf" srcId="{A20CC0E7-B62F-4FBC-8E54-563BE37D2B5F}" destId="{84062C3F-42C8-4A87-A365-50C8D1F65983}" srcOrd="0" destOrd="0" presId="urn:microsoft.com/office/officeart/2005/8/layout/vList2"/>
    <dgm:cxn modelId="{DFC5CFB7-5CE3-43D1-B88B-9D342B76721F}" type="presParOf" srcId="{84062C3F-42C8-4A87-A365-50C8D1F65983}" destId="{1141270F-0F83-49A8-BD36-67B6E46D67F1}" srcOrd="0" destOrd="0" presId="urn:microsoft.com/office/officeart/2005/8/layout/vList2"/>
    <dgm:cxn modelId="{E0184EF2-4865-49D4-8D22-BEEE6411A0A5}" type="presParOf" srcId="{84062C3F-42C8-4A87-A365-50C8D1F65983}" destId="{DB82E114-48A0-4FEB-8EC6-25D6DD00384A}" srcOrd="1" destOrd="0" presId="urn:microsoft.com/office/officeart/2005/8/layout/vList2"/>
    <dgm:cxn modelId="{63E99424-1011-4739-828D-EAC3DEDD366F}" type="presParOf" srcId="{84062C3F-42C8-4A87-A365-50C8D1F65983}" destId="{C6861771-CF17-4FEB-829E-1831598A7662}" srcOrd="2" destOrd="0" presId="urn:microsoft.com/office/officeart/2005/8/layout/vList2"/>
    <dgm:cxn modelId="{2B0DE9C8-253C-4C12-9407-3DDC03B722DF}" type="presParOf" srcId="{84062C3F-42C8-4A87-A365-50C8D1F65983}" destId="{D56839D0-03FC-4CA1-BC99-7CAED5DEFA4E}" srcOrd="3" destOrd="0" presId="urn:microsoft.com/office/officeart/2005/8/layout/vList2"/>
    <dgm:cxn modelId="{10018B4B-93A6-41E1-8EBB-2BDFF88B6D1D}" type="presParOf" srcId="{84062C3F-42C8-4A87-A365-50C8D1F65983}" destId="{341A59AB-8CC9-4B3A-AF39-E4E02CE05763}"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E6E4F50E-C5C6-4ED5-87E2-12657E388AE7}" type="doc">
      <dgm:prSet loTypeId="urn:microsoft.com/office/officeart/2005/8/layout/vProcess5" loCatId="process" qsTypeId="urn:microsoft.com/office/officeart/2005/8/quickstyle/simple1" qsCatId="simple" csTypeId="urn:microsoft.com/office/officeart/2005/8/colors/accent1_2" csCatId="accent1"/>
      <dgm:spPr/>
      <dgm:t>
        <a:bodyPr/>
        <a:lstStyle/>
        <a:p>
          <a:endParaRPr lang="en-US"/>
        </a:p>
      </dgm:t>
    </dgm:pt>
    <dgm:pt modelId="{C39E83F2-E9C3-4952-82F3-660D749C7399}">
      <dgm:prSet/>
      <dgm:spPr/>
      <dgm:t>
        <a:bodyPr/>
        <a:lstStyle/>
        <a:p>
          <a:r>
            <a:rPr lang="el-GR" dirty="0"/>
            <a:t>Το αισιόδοξο ερμηνευτικό στυλ υποδηλώνεται όταν τα άτομα προβαίνουν σε εξωτερικές, ασταθείς και συγκεκριμένες αποδόσεις.</a:t>
          </a:r>
          <a:endParaRPr lang="en-US" dirty="0"/>
        </a:p>
      </dgm:t>
    </dgm:pt>
    <dgm:pt modelId="{4D4E5CF4-5A63-4EF2-B4F5-45CB07DDA623}" type="parTrans" cxnId="{F31CCB57-D51E-408C-98F4-419A286D13C9}">
      <dgm:prSet/>
      <dgm:spPr/>
      <dgm:t>
        <a:bodyPr/>
        <a:lstStyle/>
        <a:p>
          <a:endParaRPr lang="en-US"/>
        </a:p>
      </dgm:t>
    </dgm:pt>
    <dgm:pt modelId="{9518F34A-744D-49D3-A733-0E8D8D1078B1}" type="sibTrans" cxnId="{F31CCB57-D51E-408C-98F4-419A286D13C9}">
      <dgm:prSet/>
      <dgm:spPr/>
      <dgm:t>
        <a:bodyPr/>
        <a:lstStyle/>
        <a:p>
          <a:endParaRPr lang="en-US"/>
        </a:p>
      </dgm:t>
    </dgm:pt>
    <dgm:pt modelId="{83379880-B547-4543-8A62-3E7B1F298A1A}">
      <dgm:prSet/>
      <dgm:spPr/>
      <dgm:t>
        <a:bodyPr/>
        <a:lstStyle/>
        <a:p>
          <a:r>
            <a:rPr lang="el-GR"/>
            <a:t>Το απαισιόδοξο ερμηνευτικό στυλ αναφέρεται στην τάση των ατόμων να αποδίδουν τα ψυχοπιεστικά γεγονότα σε εσωτερικά, σταθερά και σφαιρικά αίτια.</a:t>
          </a:r>
          <a:endParaRPr lang="en-US"/>
        </a:p>
      </dgm:t>
    </dgm:pt>
    <dgm:pt modelId="{538A8675-4582-4476-A203-7C1DB9E51B53}" type="parTrans" cxnId="{64FF1973-FC42-4A17-AC3C-EA0AFE1D4190}">
      <dgm:prSet/>
      <dgm:spPr/>
      <dgm:t>
        <a:bodyPr/>
        <a:lstStyle/>
        <a:p>
          <a:endParaRPr lang="en-US"/>
        </a:p>
      </dgm:t>
    </dgm:pt>
    <dgm:pt modelId="{37EB2339-5054-40CE-A379-256E90E5EC7A}" type="sibTrans" cxnId="{64FF1973-FC42-4A17-AC3C-EA0AFE1D4190}">
      <dgm:prSet/>
      <dgm:spPr/>
      <dgm:t>
        <a:bodyPr/>
        <a:lstStyle/>
        <a:p>
          <a:endParaRPr lang="en-US"/>
        </a:p>
      </dgm:t>
    </dgm:pt>
    <dgm:pt modelId="{BF70FCDE-5341-4D01-A2E5-91A99470E33E}" type="pres">
      <dgm:prSet presAssocID="{E6E4F50E-C5C6-4ED5-87E2-12657E388AE7}" presName="outerComposite" presStyleCnt="0">
        <dgm:presLayoutVars>
          <dgm:chMax val="5"/>
          <dgm:dir/>
          <dgm:resizeHandles val="exact"/>
        </dgm:presLayoutVars>
      </dgm:prSet>
      <dgm:spPr/>
    </dgm:pt>
    <dgm:pt modelId="{39EE1BB6-FC06-42F6-B9EC-3D35638E3B30}" type="pres">
      <dgm:prSet presAssocID="{E6E4F50E-C5C6-4ED5-87E2-12657E388AE7}" presName="dummyMaxCanvas" presStyleCnt="0">
        <dgm:presLayoutVars/>
      </dgm:prSet>
      <dgm:spPr/>
    </dgm:pt>
    <dgm:pt modelId="{3202BE14-82D8-426C-84CD-A15D2B977BF0}" type="pres">
      <dgm:prSet presAssocID="{E6E4F50E-C5C6-4ED5-87E2-12657E388AE7}" presName="TwoNodes_1" presStyleLbl="node1" presStyleIdx="0" presStyleCnt="2">
        <dgm:presLayoutVars>
          <dgm:bulletEnabled val="1"/>
        </dgm:presLayoutVars>
      </dgm:prSet>
      <dgm:spPr/>
    </dgm:pt>
    <dgm:pt modelId="{7C2B1AEB-6E8F-48CB-A721-FF6AABA2A3A2}" type="pres">
      <dgm:prSet presAssocID="{E6E4F50E-C5C6-4ED5-87E2-12657E388AE7}" presName="TwoNodes_2" presStyleLbl="node1" presStyleIdx="1" presStyleCnt="2">
        <dgm:presLayoutVars>
          <dgm:bulletEnabled val="1"/>
        </dgm:presLayoutVars>
      </dgm:prSet>
      <dgm:spPr/>
    </dgm:pt>
    <dgm:pt modelId="{4F68588D-BC9A-4376-8666-1E5DD2666EFF}" type="pres">
      <dgm:prSet presAssocID="{E6E4F50E-C5C6-4ED5-87E2-12657E388AE7}" presName="TwoConn_1-2" presStyleLbl="fgAccFollowNode1" presStyleIdx="0" presStyleCnt="1">
        <dgm:presLayoutVars>
          <dgm:bulletEnabled val="1"/>
        </dgm:presLayoutVars>
      </dgm:prSet>
      <dgm:spPr/>
    </dgm:pt>
    <dgm:pt modelId="{ACCBD1D5-1D91-4571-8281-48FEACF266E8}" type="pres">
      <dgm:prSet presAssocID="{E6E4F50E-C5C6-4ED5-87E2-12657E388AE7}" presName="TwoNodes_1_text" presStyleLbl="node1" presStyleIdx="1" presStyleCnt="2">
        <dgm:presLayoutVars>
          <dgm:bulletEnabled val="1"/>
        </dgm:presLayoutVars>
      </dgm:prSet>
      <dgm:spPr/>
    </dgm:pt>
    <dgm:pt modelId="{CF81F5BC-A95E-4FD2-91F9-1E7424D463F5}" type="pres">
      <dgm:prSet presAssocID="{E6E4F50E-C5C6-4ED5-87E2-12657E388AE7}" presName="TwoNodes_2_text" presStyleLbl="node1" presStyleIdx="1" presStyleCnt="2">
        <dgm:presLayoutVars>
          <dgm:bulletEnabled val="1"/>
        </dgm:presLayoutVars>
      </dgm:prSet>
      <dgm:spPr/>
    </dgm:pt>
  </dgm:ptLst>
  <dgm:cxnLst>
    <dgm:cxn modelId="{6D51DB19-B93A-4670-95A5-924A92C7906A}" type="presOf" srcId="{83379880-B547-4543-8A62-3E7B1F298A1A}" destId="{CF81F5BC-A95E-4FD2-91F9-1E7424D463F5}" srcOrd="1" destOrd="0" presId="urn:microsoft.com/office/officeart/2005/8/layout/vProcess5"/>
    <dgm:cxn modelId="{D057B42A-E2BB-4102-B779-5D3DAD38DD3F}" type="presOf" srcId="{E6E4F50E-C5C6-4ED5-87E2-12657E388AE7}" destId="{BF70FCDE-5341-4D01-A2E5-91A99470E33E}" srcOrd="0" destOrd="0" presId="urn:microsoft.com/office/officeart/2005/8/layout/vProcess5"/>
    <dgm:cxn modelId="{92B32F4F-4D2F-4E3F-93B2-FCAE5F1149B2}" type="presOf" srcId="{83379880-B547-4543-8A62-3E7B1F298A1A}" destId="{7C2B1AEB-6E8F-48CB-A721-FF6AABA2A3A2}" srcOrd="0" destOrd="0" presId="urn:microsoft.com/office/officeart/2005/8/layout/vProcess5"/>
    <dgm:cxn modelId="{64FF1973-FC42-4A17-AC3C-EA0AFE1D4190}" srcId="{E6E4F50E-C5C6-4ED5-87E2-12657E388AE7}" destId="{83379880-B547-4543-8A62-3E7B1F298A1A}" srcOrd="1" destOrd="0" parTransId="{538A8675-4582-4476-A203-7C1DB9E51B53}" sibTransId="{37EB2339-5054-40CE-A379-256E90E5EC7A}"/>
    <dgm:cxn modelId="{F31CCB57-D51E-408C-98F4-419A286D13C9}" srcId="{E6E4F50E-C5C6-4ED5-87E2-12657E388AE7}" destId="{C39E83F2-E9C3-4952-82F3-660D749C7399}" srcOrd="0" destOrd="0" parTransId="{4D4E5CF4-5A63-4EF2-B4F5-45CB07DDA623}" sibTransId="{9518F34A-744D-49D3-A733-0E8D8D1078B1}"/>
    <dgm:cxn modelId="{9D69BD88-454B-4D9E-B0D6-1467320C5371}" type="presOf" srcId="{9518F34A-744D-49D3-A733-0E8D8D1078B1}" destId="{4F68588D-BC9A-4376-8666-1E5DD2666EFF}" srcOrd="0" destOrd="0" presId="urn:microsoft.com/office/officeart/2005/8/layout/vProcess5"/>
    <dgm:cxn modelId="{51328190-2D73-4621-8610-54393687A341}" type="presOf" srcId="{C39E83F2-E9C3-4952-82F3-660D749C7399}" destId="{ACCBD1D5-1D91-4571-8281-48FEACF266E8}" srcOrd="1" destOrd="0" presId="urn:microsoft.com/office/officeart/2005/8/layout/vProcess5"/>
    <dgm:cxn modelId="{F759AB92-7A57-44D3-8D8A-540BCC9EE003}" type="presOf" srcId="{C39E83F2-E9C3-4952-82F3-660D749C7399}" destId="{3202BE14-82D8-426C-84CD-A15D2B977BF0}" srcOrd="0" destOrd="0" presId="urn:microsoft.com/office/officeart/2005/8/layout/vProcess5"/>
    <dgm:cxn modelId="{BE8F2080-420C-4C91-8C70-812A61293CC0}" type="presParOf" srcId="{BF70FCDE-5341-4D01-A2E5-91A99470E33E}" destId="{39EE1BB6-FC06-42F6-B9EC-3D35638E3B30}" srcOrd="0" destOrd="0" presId="urn:microsoft.com/office/officeart/2005/8/layout/vProcess5"/>
    <dgm:cxn modelId="{6CAA7384-2F2F-47CD-9952-0FC53470D0F4}" type="presParOf" srcId="{BF70FCDE-5341-4D01-A2E5-91A99470E33E}" destId="{3202BE14-82D8-426C-84CD-A15D2B977BF0}" srcOrd="1" destOrd="0" presId="urn:microsoft.com/office/officeart/2005/8/layout/vProcess5"/>
    <dgm:cxn modelId="{0CC8EB1D-A7F6-4F68-94F4-F50C427A9D15}" type="presParOf" srcId="{BF70FCDE-5341-4D01-A2E5-91A99470E33E}" destId="{7C2B1AEB-6E8F-48CB-A721-FF6AABA2A3A2}" srcOrd="2" destOrd="0" presId="urn:microsoft.com/office/officeart/2005/8/layout/vProcess5"/>
    <dgm:cxn modelId="{F4C09BE3-3D2E-4DEF-B1F3-F2FF708D3705}" type="presParOf" srcId="{BF70FCDE-5341-4D01-A2E5-91A99470E33E}" destId="{4F68588D-BC9A-4376-8666-1E5DD2666EFF}" srcOrd="3" destOrd="0" presId="urn:microsoft.com/office/officeart/2005/8/layout/vProcess5"/>
    <dgm:cxn modelId="{158DC04D-7E7C-4830-BDCB-EC304FE7CDEA}" type="presParOf" srcId="{BF70FCDE-5341-4D01-A2E5-91A99470E33E}" destId="{ACCBD1D5-1D91-4571-8281-48FEACF266E8}" srcOrd="4" destOrd="0" presId="urn:microsoft.com/office/officeart/2005/8/layout/vProcess5"/>
    <dgm:cxn modelId="{CD2C8DD6-7FAF-4BCD-BCC8-8BC54ECC7FEF}" type="presParOf" srcId="{BF70FCDE-5341-4D01-A2E5-91A99470E33E}" destId="{CF81F5BC-A95E-4FD2-91F9-1E7424D463F5}" srcOrd="5"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D192BA19-547B-4C84-B6D3-A3A36437B5A2}"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US"/>
        </a:p>
      </dgm:t>
    </dgm:pt>
    <dgm:pt modelId="{6056DEEB-ECF9-4CDC-B9D1-3C37BB2F3179}">
      <dgm:prSet/>
      <dgm:spPr/>
      <dgm:t>
        <a:bodyPr/>
        <a:lstStyle/>
        <a:p>
          <a:r>
            <a:rPr lang="el-GR" b="1"/>
            <a:t>Τρόποι αντιμετώπισης:</a:t>
          </a:r>
          <a:endParaRPr lang="en-US"/>
        </a:p>
      </dgm:t>
    </dgm:pt>
    <dgm:pt modelId="{15B50C47-67E0-4540-B171-56FCEEB4F3FC}" type="parTrans" cxnId="{B02BDAB8-FDB8-41FA-91DA-895136DFE27A}">
      <dgm:prSet/>
      <dgm:spPr/>
      <dgm:t>
        <a:bodyPr/>
        <a:lstStyle/>
        <a:p>
          <a:endParaRPr lang="en-US"/>
        </a:p>
      </dgm:t>
    </dgm:pt>
    <dgm:pt modelId="{6BFFD649-8223-4166-9359-53FD97947B3D}" type="sibTrans" cxnId="{B02BDAB8-FDB8-41FA-91DA-895136DFE27A}">
      <dgm:prSet/>
      <dgm:spPr/>
      <dgm:t>
        <a:bodyPr/>
        <a:lstStyle/>
        <a:p>
          <a:endParaRPr lang="en-US"/>
        </a:p>
      </dgm:t>
    </dgm:pt>
    <dgm:pt modelId="{E870EAE3-5D28-404A-9C08-E55E1C8E85C6}">
      <dgm:prSet/>
      <dgm:spPr/>
      <dgm:t>
        <a:bodyPr/>
        <a:lstStyle/>
        <a:p>
          <a:r>
            <a:rPr lang="el-GR"/>
            <a:t>θετική και ενεργητική συμμετοχή των ασθενών στη διαχείριση του στρες</a:t>
          </a:r>
          <a:endParaRPr lang="en-US"/>
        </a:p>
      </dgm:t>
    </dgm:pt>
    <dgm:pt modelId="{4C1A0CB5-49F9-4138-8032-8830D8A13A0F}" type="parTrans" cxnId="{7841C2D0-A8F1-4A0A-87E2-33A800EB3683}">
      <dgm:prSet/>
      <dgm:spPr/>
      <dgm:t>
        <a:bodyPr/>
        <a:lstStyle/>
        <a:p>
          <a:endParaRPr lang="en-US"/>
        </a:p>
      </dgm:t>
    </dgm:pt>
    <dgm:pt modelId="{DB42E144-EB86-4CBA-8F76-3E4F97EF9B30}" type="sibTrans" cxnId="{7841C2D0-A8F1-4A0A-87E2-33A800EB3683}">
      <dgm:prSet/>
      <dgm:spPr/>
      <dgm:t>
        <a:bodyPr/>
        <a:lstStyle/>
        <a:p>
          <a:endParaRPr lang="en-US"/>
        </a:p>
      </dgm:t>
    </dgm:pt>
    <dgm:pt modelId="{E8F5D0DE-9DD7-427A-BB86-13B6A053631B}">
      <dgm:prSet/>
      <dgm:spPr/>
      <dgm:t>
        <a:bodyPr/>
        <a:lstStyle/>
        <a:p>
          <a:r>
            <a:rPr lang="el-GR"/>
            <a:t>τροποποίηση των συμπεριφορών υγείας</a:t>
          </a:r>
          <a:endParaRPr lang="en-US"/>
        </a:p>
      </dgm:t>
    </dgm:pt>
    <dgm:pt modelId="{4AE204D2-C1D6-4EFE-B72A-8438441CE8C4}" type="parTrans" cxnId="{88389447-3E05-4C2C-B229-C5FDD2BB8A27}">
      <dgm:prSet/>
      <dgm:spPr/>
      <dgm:t>
        <a:bodyPr/>
        <a:lstStyle/>
        <a:p>
          <a:endParaRPr lang="en-US"/>
        </a:p>
      </dgm:t>
    </dgm:pt>
    <dgm:pt modelId="{3E3613E4-B55D-4D7E-98B4-039FE2F7AD00}" type="sibTrans" cxnId="{88389447-3E05-4C2C-B229-C5FDD2BB8A27}">
      <dgm:prSet/>
      <dgm:spPr/>
      <dgm:t>
        <a:bodyPr/>
        <a:lstStyle/>
        <a:p>
          <a:endParaRPr lang="en-US"/>
        </a:p>
      </dgm:t>
    </dgm:pt>
    <dgm:pt modelId="{C8E902A9-6C45-4897-8285-4C6BD1A2B145}">
      <dgm:prSet/>
      <dgm:spPr/>
      <dgm:t>
        <a:bodyPr/>
        <a:lstStyle/>
        <a:p>
          <a:r>
            <a:rPr lang="el-GR"/>
            <a:t>απόκτηση τεχνικών δεξιοτήτων και εποικοδομητικών στάσεων</a:t>
          </a:r>
          <a:endParaRPr lang="en-US"/>
        </a:p>
      </dgm:t>
    </dgm:pt>
    <dgm:pt modelId="{CEE59BFA-B226-4B97-9300-45483B83E7B9}" type="parTrans" cxnId="{B9B4A18F-D54E-48F7-88AA-4C9E66F3B521}">
      <dgm:prSet/>
      <dgm:spPr/>
      <dgm:t>
        <a:bodyPr/>
        <a:lstStyle/>
        <a:p>
          <a:endParaRPr lang="en-US"/>
        </a:p>
      </dgm:t>
    </dgm:pt>
    <dgm:pt modelId="{335BA73A-761C-476D-ABD1-EAC177A2B034}" type="sibTrans" cxnId="{B9B4A18F-D54E-48F7-88AA-4C9E66F3B521}">
      <dgm:prSet/>
      <dgm:spPr/>
      <dgm:t>
        <a:bodyPr/>
        <a:lstStyle/>
        <a:p>
          <a:endParaRPr lang="en-US"/>
        </a:p>
      </dgm:t>
    </dgm:pt>
    <dgm:pt modelId="{FCF57C32-A295-407A-A924-2D304BCA48AF}">
      <dgm:prSet/>
      <dgm:spPr/>
      <dgm:t>
        <a:bodyPr/>
        <a:lstStyle/>
        <a:p>
          <a:r>
            <a:rPr lang="el-GR"/>
            <a:t>αυτοπαρακολούθηση και χρηστή χρήση των υγειονομικών υπηρεσιών </a:t>
          </a:r>
          <a:endParaRPr lang="en-US"/>
        </a:p>
      </dgm:t>
    </dgm:pt>
    <dgm:pt modelId="{9BF500D0-F14B-457B-BA94-E7957203E7CA}" type="parTrans" cxnId="{84A7A1DE-41F1-4E7B-B826-97EC8E45E7D0}">
      <dgm:prSet/>
      <dgm:spPr/>
      <dgm:t>
        <a:bodyPr/>
        <a:lstStyle/>
        <a:p>
          <a:endParaRPr lang="en-US"/>
        </a:p>
      </dgm:t>
    </dgm:pt>
    <dgm:pt modelId="{BE8818A7-E70B-4279-BD33-4DF825E4B6C8}" type="sibTrans" cxnId="{84A7A1DE-41F1-4E7B-B826-97EC8E45E7D0}">
      <dgm:prSet/>
      <dgm:spPr/>
      <dgm:t>
        <a:bodyPr/>
        <a:lstStyle/>
        <a:p>
          <a:endParaRPr lang="en-US"/>
        </a:p>
      </dgm:t>
    </dgm:pt>
    <dgm:pt modelId="{7E28E62C-64EA-4B41-8F5E-85567340BC33}">
      <dgm:prSet/>
      <dgm:spPr/>
      <dgm:t>
        <a:bodyPr/>
        <a:lstStyle/>
        <a:p>
          <a:r>
            <a:rPr lang="el-GR"/>
            <a:t>κοινωνική επανένταξη</a:t>
          </a:r>
          <a:endParaRPr lang="en-US"/>
        </a:p>
      </dgm:t>
    </dgm:pt>
    <dgm:pt modelId="{33A312E8-EB74-4232-965D-631BBDFF3C85}" type="parTrans" cxnId="{78EDAFDB-48B2-4D79-BE0F-9AA0307C47AC}">
      <dgm:prSet/>
      <dgm:spPr/>
      <dgm:t>
        <a:bodyPr/>
        <a:lstStyle/>
        <a:p>
          <a:endParaRPr lang="en-US"/>
        </a:p>
      </dgm:t>
    </dgm:pt>
    <dgm:pt modelId="{C68A59B1-2495-456B-8CAA-B4E04DB19C1F}" type="sibTrans" cxnId="{78EDAFDB-48B2-4D79-BE0F-9AA0307C47AC}">
      <dgm:prSet/>
      <dgm:spPr/>
      <dgm:t>
        <a:bodyPr/>
        <a:lstStyle/>
        <a:p>
          <a:endParaRPr lang="en-US"/>
        </a:p>
      </dgm:t>
    </dgm:pt>
    <dgm:pt modelId="{C6902E6E-DF7E-4997-AF34-AE74229B0F91}">
      <dgm:prSet/>
      <dgm:spPr/>
      <dgm:t>
        <a:bodyPr/>
        <a:lstStyle/>
        <a:p>
          <a:r>
            <a:rPr lang="el-GR"/>
            <a:t>ενδυνάμωση</a:t>
          </a:r>
          <a:endParaRPr lang="en-US"/>
        </a:p>
      </dgm:t>
    </dgm:pt>
    <dgm:pt modelId="{7887901B-54C0-41BF-A476-F844B697E1E2}" type="parTrans" cxnId="{A193A26F-F6D9-4F2D-8F8A-C6968341EAF8}">
      <dgm:prSet/>
      <dgm:spPr/>
      <dgm:t>
        <a:bodyPr/>
        <a:lstStyle/>
        <a:p>
          <a:endParaRPr lang="en-US"/>
        </a:p>
      </dgm:t>
    </dgm:pt>
    <dgm:pt modelId="{B6815AEC-C1CD-46B5-94EC-B4B67F69D3DB}" type="sibTrans" cxnId="{A193A26F-F6D9-4F2D-8F8A-C6968341EAF8}">
      <dgm:prSet/>
      <dgm:spPr/>
      <dgm:t>
        <a:bodyPr/>
        <a:lstStyle/>
        <a:p>
          <a:endParaRPr lang="en-US"/>
        </a:p>
      </dgm:t>
    </dgm:pt>
    <dgm:pt modelId="{901A15C4-7C84-4D85-96F5-F93D69B4E03C}">
      <dgm:prSet/>
      <dgm:spPr/>
      <dgm:t>
        <a:bodyPr/>
        <a:lstStyle/>
        <a:p>
          <a:r>
            <a:rPr lang="el-GR"/>
            <a:t>ευεξία </a:t>
          </a:r>
          <a:endParaRPr lang="en-US"/>
        </a:p>
      </dgm:t>
    </dgm:pt>
    <dgm:pt modelId="{4DE58731-1D66-43D9-844B-11CD45E76D83}" type="parTrans" cxnId="{D1C97560-3546-40F4-976B-32E8920E81CE}">
      <dgm:prSet/>
      <dgm:spPr/>
      <dgm:t>
        <a:bodyPr/>
        <a:lstStyle/>
        <a:p>
          <a:endParaRPr lang="en-US"/>
        </a:p>
      </dgm:t>
    </dgm:pt>
    <dgm:pt modelId="{78ECD2B6-E0FE-4579-8440-5E4C54261ACA}" type="sibTrans" cxnId="{D1C97560-3546-40F4-976B-32E8920E81CE}">
      <dgm:prSet/>
      <dgm:spPr/>
      <dgm:t>
        <a:bodyPr/>
        <a:lstStyle/>
        <a:p>
          <a:endParaRPr lang="en-US"/>
        </a:p>
      </dgm:t>
    </dgm:pt>
    <dgm:pt modelId="{14FDECF5-EFAA-4649-8C56-F7DF93686C22}">
      <dgm:prSet/>
      <dgm:spPr/>
      <dgm:t>
        <a:bodyPr/>
        <a:lstStyle/>
        <a:p>
          <a:r>
            <a:rPr lang="el-GR"/>
            <a:t>συναισθηματική ισορροπία.</a:t>
          </a:r>
          <a:endParaRPr lang="en-US"/>
        </a:p>
      </dgm:t>
    </dgm:pt>
    <dgm:pt modelId="{E75EC882-F1B0-4172-84CB-44C7EFA2C20D}" type="parTrans" cxnId="{BD63B5AE-15A0-49F1-BF0E-F3759712822B}">
      <dgm:prSet/>
      <dgm:spPr/>
      <dgm:t>
        <a:bodyPr/>
        <a:lstStyle/>
        <a:p>
          <a:endParaRPr lang="en-US"/>
        </a:p>
      </dgm:t>
    </dgm:pt>
    <dgm:pt modelId="{B75E664B-1F3B-4CA4-9430-5D4B47C21CD6}" type="sibTrans" cxnId="{BD63B5AE-15A0-49F1-BF0E-F3759712822B}">
      <dgm:prSet/>
      <dgm:spPr/>
      <dgm:t>
        <a:bodyPr/>
        <a:lstStyle/>
        <a:p>
          <a:endParaRPr lang="en-US"/>
        </a:p>
      </dgm:t>
    </dgm:pt>
    <dgm:pt modelId="{84E3B473-DE48-467C-AE3D-1827B20CA385}" type="pres">
      <dgm:prSet presAssocID="{D192BA19-547B-4C84-B6D3-A3A36437B5A2}" presName="linear" presStyleCnt="0">
        <dgm:presLayoutVars>
          <dgm:animLvl val="lvl"/>
          <dgm:resizeHandles val="exact"/>
        </dgm:presLayoutVars>
      </dgm:prSet>
      <dgm:spPr/>
    </dgm:pt>
    <dgm:pt modelId="{C927BD81-1854-4FC8-B7AD-6E256EEE027F}" type="pres">
      <dgm:prSet presAssocID="{6056DEEB-ECF9-4CDC-B9D1-3C37BB2F3179}" presName="parentText" presStyleLbl="node1" presStyleIdx="0" presStyleCnt="1">
        <dgm:presLayoutVars>
          <dgm:chMax val="0"/>
          <dgm:bulletEnabled val="1"/>
        </dgm:presLayoutVars>
      </dgm:prSet>
      <dgm:spPr/>
    </dgm:pt>
    <dgm:pt modelId="{08CD8B38-1544-4F27-A935-F65C110A394B}" type="pres">
      <dgm:prSet presAssocID="{6056DEEB-ECF9-4CDC-B9D1-3C37BB2F3179}" presName="childText" presStyleLbl="revTx" presStyleIdx="0" presStyleCnt="1">
        <dgm:presLayoutVars>
          <dgm:bulletEnabled val="1"/>
        </dgm:presLayoutVars>
      </dgm:prSet>
      <dgm:spPr/>
    </dgm:pt>
  </dgm:ptLst>
  <dgm:cxnLst>
    <dgm:cxn modelId="{CDDF6309-B64E-45ED-8D08-A0D7F479A17D}" type="presOf" srcId="{7E28E62C-64EA-4B41-8F5E-85567340BC33}" destId="{08CD8B38-1544-4F27-A935-F65C110A394B}" srcOrd="0" destOrd="4" presId="urn:microsoft.com/office/officeart/2005/8/layout/vList2"/>
    <dgm:cxn modelId="{4090F72E-C218-4495-8860-DB30A8ECEFE5}" type="presOf" srcId="{D192BA19-547B-4C84-B6D3-A3A36437B5A2}" destId="{84E3B473-DE48-467C-AE3D-1827B20CA385}" srcOrd="0" destOrd="0" presId="urn:microsoft.com/office/officeart/2005/8/layout/vList2"/>
    <dgm:cxn modelId="{71346930-B7E6-413F-92E7-1F18EAD8E073}" type="presOf" srcId="{901A15C4-7C84-4D85-96F5-F93D69B4E03C}" destId="{08CD8B38-1544-4F27-A935-F65C110A394B}" srcOrd="0" destOrd="6" presId="urn:microsoft.com/office/officeart/2005/8/layout/vList2"/>
    <dgm:cxn modelId="{986CFC32-B417-4BBF-A3AA-0331FD1A78A8}" type="presOf" srcId="{C6902E6E-DF7E-4997-AF34-AE74229B0F91}" destId="{08CD8B38-1544-4F27-A935-F65C110A394B}" srcOrd="0" destOrd="5" presId="urn:microsoft.com/office/officeart/2005/8/layout/vList2"/>
    <dgm:cxn modelId="{D1C97560-3546-40F4-976B-32E8920E81CE}" srcId="{6056DEEB-ECF9-4CDC-B9D1-3C37BB2F3179}" destId="{901A15C4-7C84-4D85-96F5-F93D69B4E03C}" srcOrd="6" destOrd="0" parTransId="{4DE58731-1D66-43D9-844B-11CD45E76D83}" sibTransId="{78ECD2B6-E0FE-4579-8440-5E4C54261ACA}"/>
    <dgm:cxn modelId="{88389447-3E05-4C2C-B229-C5FDD2BB8A27}" srcId="{6056DEEB-ECF9-4CDC-B9D1-3C37BB2F3179}" destId="{E8F5D0DE-9DD7-427A-BB86-13B6A053631B}" srcOrd="1" destOrd="0" parTransId="{4AE204D2-C1D6-4EFE-B72A-8438441CE8C4}" sibTransId="{3E3613E4-B55D-4D7E-98B4-039FE2F7AD00}"/>
    <dgm:cxn modelId="{186ECA68-F2F7-448C-B401-19849B3387C6}" type="presOf" srcId="{FCF57C32-A295-407A-A924-2D304BCA48AF}" destId="{08CD8B38-1544-4F27-A935-F65C110A394B}" srcOrd="0" destOrd="3" presId="urn:microsoft.com/office/officeart/2005/8/layout/vList2"/>
    <dgm:cxn modelId="{A193A26F-F6D9-4F2D-8F8A-C6968341EAF8}" srcId="{6056DEEB-ECF9-4CDC-B9D1-3C37BB2F3179}" destId="{C6902E6E-DF7E-4997-AF34-AE74229B0F91}" srcOrd="5" destOrd="0" parTransId="{7887901B-54C0-41BF-A476-F844B697E1E2}" sibTransId="{B6815AEC-C1CD-46B5-94EC-B4B67F69D3DB}"/>
    <dgm:cxn modelId="{6D928A79-5BE5-4138-A1A7-B15F4C0EC0FC}" type="presOf" srcId="{6056DEEB-ECF9-4CDC-B9D1-3C37BB2F3179}" destId="{C927BD81-1854-4FC8-B7AD-6E256EEE027F}" srcOrd="0" destOrd="0" presId="urn:microsoft.com/office/officeart/2005/8/layout/vList2"/>
    <dgm:cxn modelId="{7E088588-C9F8-4CA6-A6BB-9E995C1786F7}" type="presOf" srcId="{E870EAE3-5D28-404A-9C08-E55E1C8E85C6}" destId="{08CD8B38-1544-4F27-A935-F65C110A394B}" srcOrd="0" destOrd="0" presId="urn:microsoft.com/office/officeart/2005/8/layout/vList2"/>
    <dgm:cxn modelId="{B9B4A18F-D54E-48F7-88AA-4C9E66F3B521}" srcId="{6056DEEB-ECF9-4CDC-B9D1-3C37BB2F3179}" destId="{C8E902A9-6C45-4897-8285-4C6BD1A2B145}" srcOrd="2" destOrd="0" parTransId="{CEE59BFA-B226-4B97-9300-45483B83E7B9}" sibTransId="{335BA73A-761C-476D-ABD1-EAC177A2B034}"/>
    <dgm:cxn modelId="{42B97CA8-BE37-41AC-A85A-6B019B8063C2}" type="presOf" srcId="{C8E902A9-6C45-4897-8285-4C6BD1A2B145}" destId="{08CD8B38-1544-4F27-A935-F65C110A394B}" srcOrd="0" destOrd="2" presId="urn:microsoft.com/office/officeart/2005/8/layout/vList2"/>
    <dgm:cxn modelId="{BD63B5AE-15A0-49F1-BF0E-F3759712822B}" srcId="{6056DEEB-ECF9-4CDC-B9D1-3C37BB2F3179}" destId="{14FDECF5-EFAA-4649-8C56-F7DF93686C22}" srcOrd="7" destOrd="0" parTransId="{E75EC882-F1B0-4172-84CB-44C7EFA2C20D}" sibTransId="{B75E664B-1F3B-4CA4-9430-5D4B47C21CD6}"/>
    <dgm:cxn modelId="{B02BDAB8-FDB8-41FA-91DA-895136DFE27A}" srcId="{D192BA19-547B-4C84-B6D3-A3A36437B5A2}" destId="{6056DEEB-ECF9-4CDC-B9D1-3C37BB2F3179}" srcOrd="0" destOrd="0" parTransId="{15B50C47-67E0-4540-B171-56FCEEB4F3FC}" sibTransId="{6BFFD649-8223-4166-9359-53FD97947B3D}"/>
    <dgm:cxn modelId="{F40664CB-333B-41C4-854C-D1DE4329080A}" type="presOf" srcId="{14FDECF5-EFAA-4649-8C56-F7DF93686C22}" destId="{08CD8B38-1544-4F27-A935-F65C110A394B}" srcOrd="0" destOrd="7" presId="urn:microsoft.com/office/officeart/2005/8/layout/vList2"/>
    <dgm:cxn modelId="{3559E3CE-66B1-4824-A2CA-E9D2E9D36B8C}" type="presOf" srcId="{E8F5D0DE-9DD7-427A-BB86-13B6A053631B}" destId="{08CD8B38-1544-4F27-A935-F65C110A394B}" srcOrd="0" destOrd="1" presId="urn:microsoft.com/office/officeart/2005/8/layout/vList2"/>
    <dgm:cxn modelId="{7841C2D0-A8F1-4A0A-87E2-33A800EB3683}" srcId="{6056DEEB-ECF9-4CDC-B9D1-3C37BB2F3179}" destId="{E870EAE3-5D28-404A-9C08-E55E1C8E85C6}" srcOrd="0" destOrd="0" parTransId="{4C1A0CB5-49F9-4138-8032-8830D8A13A0F}" sibTransId="{DB42E144-EB86-4CBA-8F76-3E4F97EF9B30}"/>
    <dgm:cxn modelId="{78EDAFDB-48B2-4D79-BE0F-9AA0307C47AC}" srcId="{6056DEEB-ECF9-4CDC-B9D1-3C37BB2F3179}" destId="{7E28E62C-64EA-4B41-8F5E-85567340BC33}" srcOrd="4" destOrd="0" parTransId="{33A312E8-EB74-4232-965D-631BBDFF3C85}" sibTransId="{C68A59B1-2495-456B-8CAA-B4E04DB19C1F}"/>
    <dgm:cxn modelId="{84A7A1DE-41F1-4E7B-B826-97EC8E45E7D0}" srcId="{6056DEEB-ECF9-4CDC-B9D1-3C37BB2F3179}" destId="{FCF57C32-A295-407A-A924-2D304BCA48AF}" srcOrd="3" destOrd="0" parTransId="{9BF500D0-F14B-457B-BA94-E7957203E7CA}" sibTransId="{BE8818A7-E70B-4279-BD33-4DF825E4B6C8}"/>
    <dgm:cxn modelId="{FE68C487-79D5-47A2-A4D5-BC67EF417EFD}" type="presParOf" srcId="{84E3B473-DE48-467C-AE3D-1827B20CA385}" destId="{C927BD81-1854-4FC8-B7AD-6E256EEE027F}" srcOrd="0" destOrd="0" presId="urn:microsoft.com/office/officeart/2005/8/layout/vList2"/>
    <dgm:cxn modelId="{BA1B7AC5-A790-4D76-BCC0-17BD5D02A84B}" type="presParOf" srcId="{84E3B473-DE48-467C-AE3D-1827B20CA385}" destId="{08CD8B38-1544-4F27-A935-F65C110A394B}" srcOrd="1"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F9667B9D-FC66-4F87-BBBC-34A087AC2840}" type="doc">
      <dgm:prSet loTypeId="urn:microsoft.com/office/officeart/2016/7/layout/BasicLinearProcessNumbered" loCatId="process" qsTypeId="urn:microsoft.com/office/officeart/2005/8/quickstyle/simple1" qsCatId="simple" csTypeId="urn:microsoft.com/office/officeart/2005/8/colors/accent1_2" csCatId="accent1" phldr="1"/>
      <dgm:spPr/>
      <dgm:t>
        <a:bodyPr/>
        <a:lstStyle/>
        <a:p>
          <a:endParaRPr lang="en-US"/>
        </a:p>
      </dgm:t>
    </dgm:pt>
    <dgm:pt modelId="{656579BC-DD1C-4568-A861-8DD5D7BCB89E}">
      <dgm:prSet/>
      <dgm:spPr/>
      <dgm:t>
        <a:bodyPr/>
        <a:lstStyle/>
        <a:p>
          <a:r>
            <a:rPr lang="el-GR" dirty="0"/>
            <a:t>Κινητοποίηση της οικογένειας να συμμετέχει στην θεραπευτική διαδικασία</a:t>
          </a:r>
          <a:endParaRPr lang="en-US" dirty="0"/>
        </a:p>
      </dgm:t>
    </dgm:pt>
    <dgm:pt modelId="{376155B4-D6E7-4051-95EF-82F8CE6259B0}" type="parTrans" cxnId="{F362B338-6915-4B27-893A-24FD15FD7486}">
      <dgm:prSet/>
      <dgm:spPr/>
      <dgm:t>
        <a:bodyPr/>
        <a:lstStyle/>
        <a:p>
          <a:endParaRPr lang="en-US"/>
        </a:p>
      </dgm:t>
    </dgm:pt>
    <dgm:pt modelId="{154EE328-DE5A-410D-AD87-3BE0616F26B2}" type="sibTrans" cxnId="{F362B338-6915-4B27-893A-24FD15FD7486}">
      <dgm:prSet phldrT="1" phldr="0"/>
      <dgm:spPr/>
      <dgm:t>
        <a:bodyPr/>
        <a:lstStyle/>
        <a:p>
          <a:r>
            <a:rPr lang="en-US"/>
            <a:t>1</a:t>
          </a:r>
        </a:p>
      </dgm:t>
    </dgm:pt>
    <dgm:pt modelId="{0A9B1DF2-1A22-4738-A16C-214270C3A581}">
      <dgm:prSet/>
      <dgm:spPr/>
      <dgm:t>
        <a:bodyPr/>
        <a:lstStyle/>
        <a:p>
          <a:r>
            <a:rPr lang="el-GR" dirty="0"/>
            <a:t>Παρότρυνση των χρόνια πασχόντων να συμμετέχουν σε υποστηρικτικές ομάδες</a:t>
          </a:r>
          <a:endParaRPr lang="en-US" dirty="0"/>
        </a:p>
      </dgm:t>
    </dgm:pt>
    <dgm:pt modelId="{BCE52ED5-1E19-4091-BDD5-839271FE6015}" type="parTrans" cxnId="{7D891AF1-D1CE-49B7-9592-F2EA876B4AA4}">
      <dgm:prSet/>
      <dgm:spPr/>
      <dgm:t>
        <a:bodyPr/>
        <a:lstStyle/>
        <a:p>
          <a:endParaRPr lang="en-US"/>
        </a:p>
      </dgm:t>
    </dgm:pt>
    <dgm:pt modelId="{C2C696AD-015E-45D2-9B4F-BD04A438E8BC}" type="sibTrans" cxnId="{7D891AF1-D1CE-49B7-9592-F2EA876B4AA4}">
      <dgm:prSet phldrT="2" phldr="0"/>
      <dgm:spPr/>
      <dgm:t>
        <a:bodyPr/>
        <a:lstStyle/>
        <a:p>
          <a:r>
            <a:rPr lang="en-US"/>
            <a:t>2</a:t>
          </a:r>
        </a:p>
      </dgm:t>
    </dgm:pt>
    <dgm:pt modelId="{11D2A5BB-3057-42E5-A8C4-5709A8465C65}">
      <dgm:prSet/>
      <dgm:spPr/>
      <dgm:t>
        <a:bodyPr/>
        <a:lstStyle/>
        <a:p>
          <a:r>
            <a:rPr lang="el-GR" dirty="0"/>
            <a:t>Παραπομπή σε ατομική υποστήριξη για την αντιμετώπιση των καταστάσεων που οδηγούν σε κοινωνικό αποκλεισμό.</a:t>
          </a:r>
          <a:endParaRPr lang="en-US" dirty="0"/>
        </a:p>
      </dgm:t>
    </dgm:pt>
    <dgm:pt modelId="{A92BBCA5-0673-4655-98F8-2F56158217D8}" type="parTrans" cxnId="{87B7B9B6-3BAC-41FC-88C4-053C274C1F88}">
      <dgm:prSet/>
      <dgm:spPr/>
      <dgm:t>
        <a:bodyPr/>
        <a:lstStyle/>
        <a:p>
          <a:endParaRPr lang="en-US"/>
        </a:p>
      </dgm:t>
    </dgm:pt>
    <dgm:pt modelId="{754E916B-4657-4900-B2B3-3E23E313563D}" type="sibTrans" cxnId="{87B7B9B6-3BAC-41FC-88C4-053C274C1F88}">
      <dgm:prSet phldrT="3" phldr="0"/>
      <dgm:spPr/>
      <dgm:t>
        <a:bodyPr/>
        <a:lstStyle/>
        <a:p>
          <a:r>
            <a:rPr lang="en-US"/>
            <a:t>3</a:t>
          </a:r>
        </a:p>
      </dgm:t>
    </dgm:pt>
    <dgm:pt modelId="{CD3FF357-DD22-4399-A844-CE14854E74D4}" type="pres">
      <dgm:prSet presAssocID="{F9667B9D-FC66-4F87-BBBC-34A087AC2840}" presName="Name0" presStyleCnt="0">
        <dgm:presLayoutVars>
          <dgm:animLvl val="lvl"/>
          <dgm:resizeHandles val="exact"/>
        </dgm:presLayoutVars>
      </dgm:prSet>
      <dgm:spPr/>
    </dgm:pt>
    <dgm:pt modelId="{B7169317-C098-46B5-9B48-A2AAA995A8EB}" type="pres">
      <dgm:prSet presAssocID="{656579BC-DD1C-4568-A861-8DD5D7BCB89E}" presName="compositeNode" presStyleCnt="0">
        <dgm:presLayoutVars>
          <dgm:bulletEnabled val="1"/>
        </dgm:presLayoutVars>
      </dgm:prSet>
      <dgm:spPr/>
    </dgm:pt>
    <dgm:pt modelId="{3C8EA357-84B4-44DB-86DC-EA000090835C}" type="pres">
      <dgm:prSet presAssocID="{656579BC-DD1C-4568-A861-8DD5D7BCB89E}" presName="bgRect" presStyleLbl="bgAccFollowNode1" presStyleIdx="0" presStyleCnt="3"/>
      <dgm:spPr/>
    </dgm:pt>
    <dgm:pt modelId="{3902FD31-6A50-4253-A518-D096B73A4785}" type="pres">
      <dgm:prSet presAssocID="{154EE328-DE5A-410D-AD87-3BE0616F26B2}" presName="sibTransNodeCircle" presStyleLbl="alignNode1" presStyleIdx="0" presStyleCnt="6">
        <dgm:presLayoutVars>
          <dgm:chMax val="0"/>
          <dgm:bulletEnabled/>
        </dgm:presLayoutVars>
      </dgm:prSet>
      <dgm:spPr/>
    </dgm:pt>
    <dgm:pt modelId="{EEA4C2D4-D45D-4DAC-A4BC-2FE182F93C86}" type="pres">
      <dgm:prSet presAssocID="{656579BC-DD1C-4568-A861-8DD5D7BCB89E}" presName="bottomLine" presStyleLbl="alignNode1" presStyleIdx="1" presStyleCnt="6">
        <dgm:presLayoutVars/>
      </dgm:prSet>
      <dgm:spPr/>
    </dgm:pt>
    <dgm:pt modelId="{ED1D42F8-52FD-4D14-9ECF-1CCC8DAABCE1}" type="pres">
      <dgm:prSet presAssocID="{656579BC-DD1C-4568-A861-8DD5D7BCB89E}" presName="nodeText" presStyleLbl="bgAccFollowNode1" presStyleIdx="0" presStyleCnt="3">
        <dgm:presLayoutVars>
          <dgm:bulletEnabled val="1"/>
        </dgm:presLayoutVars>
      </dgm:prSet>
      <dgm:spPr/>
    </dgm:pt>
    <dgm:pt modelId="{3F35EEB8-31F2-418B-A2F9-46762337E0AF}" type="pres">
      <dgm:prSet presAssocID="{154EE328-DE5A-410D-AD87-3BE0616F26B2}" presName="sibTrans" presStyleCnt="0"/>
      <dgm:spPr/>
    </dgm:pt>
    <dgm:pt modelId="{E83F1637-7D44-459A-BBE4-9E31E43ACC39}" type="pres">
      <dgm:prSet presAssocID="{0A9B1DF2-1A22-4738-A16C-214270C3A581}" presName="compositeNode" presStyleCnt="0">
        <dgm:presLayoutVars>
          <dgm:bulletEnabled val="1"/>
        </dgm:presLayoutVars>
      </dgm:prSet>
      <dgm:spPr/>
    </dgm:pt>
    <dgm:pt modelId="{473477E6-8312-4414-93CC-0FC94FBC0B04}" type="pres">
      <dgm:prSet presAssocID="{0A9B1DF2-1A22-4738-A16C-214270C3A581}" presName="bgRect" presStyleLbl="bgAccFollowNode1" presStyleIdx="1" presStyleCnt="3"/>
      <dgm:spPr/>
    </dgm:pt>
    <dgm:pt modelId="{BA7505F6-8C08-4301-A756-DF547C961865}" type="pres">
      <dgm:prSet presAssocID="{C2C696AD-015E-45D2-9B4F-BD04A438E8BC}" presName="sibTransNodeCircle" presStyleLbl="alignNode1" presStyleIdx="2" presStyleCnt="6">
        <dgm:presLayoutVars>
          <dgm:chMax val="0"/>
          <dgm:bulletEnabled/>
        </dgm:presLayoutVars>
      </dgm:prSet>
      <dgm:spPr/>
    </dgm:pt>
    <dgm:pt modelId="{71B0FF2A-3C6E-4F09-AD83-3A6F1F82D353}" type="pres">
      <dgm:prSet presAssocID="{0A9B1DF2-1A22-4738-A16C-214270C3A581}" presName="bottomLine" presStyleLbl="alignNode1" presStyleIdx="3" presStyleCnt="6">
        <dgm:presLayoutVars/>
      </dgm:prSet>
      <dgm:spPr/>
    </dgm:pt>
    <dgm:pt modelId="{F281058B-6C32-45CE-9775-BEE34143E60F}" type="pres">
      <dgm:prSet presAssocID="{0A9B1DF2-1A22-4738-A16C-214270C3A581}" presName="nodeText" presStyleLbl="bgAccFollowNode1" presStyleIdx="1" presStyleCnt="3">
        <dgm:presLayoutVars>
          <dgm:bulletEnabled val="1"/>
        </dgm:presLayoutVars>
      </dgm:prSet>
      <dgm:spPr/>
    </dgm:pt>
    <dgm:pt modelId="{26EA4B2F-7680-4227-9665-ADCC72F71CF8}" type="pres">
      <dgm:prSet presAssocID="{C2C696AD-015E-45D2-9B4F-BD04A438E8BC}" presName="sibTrans" presStyleCnt="0"/>
      <dgm:spPr/>
    </dgm:pt>
    <dgm:pt modelId="{84A1E988-5E73-480E-88BC-6244BC617851}" type="pres">
      <dgm:prSet presAssocID="{11D2A5BB-3057-42E5-A8C4-5709A8465C65}" presName="compositeNode" presStyleCnt="0">
        <dgm:presLayoutVars>
          <dgm:bulletEnabled val="1"/>
        </dgm:presLayoutVars>
      </dgm:prSet>
      <dgm:spPr/>
    </dgm:pt>
    <dgm:pt modelId="{313C42D3-0E86-48E8-A535-A1F9919998BF}" type="pres">
      <dgm:prSet presAssocID="{11D2A5BB-3057-42E5-A8C4-5709A8465C65}" presName="bgRect" presStyleLbl="bgAccFollowNode1" presStyleIdx="2" presStyleCnt="3"/>
      <dgm:spPr/>
    </dgm:pt>
    <dgm:pt modelId="{69403166-5239-41C1-9A29-B6B9925C71E6}" type="pres">
      <dgm:prSet presAssocID="{754E916B-4657-4900-B2B3-3E23E313563D}" presName="sibTransNodeCircle" presStyleLbl="alignNode1" presStyleIdx="4" presStyleCnt="6">
        <dgm:presLayoutVars>
          <dgm:chMax val="0"/>
          <dgm:bulletEnabled/>
        </dgm:presLayoutVars>
      </dgm:prSet>
      <dgm:spPr/>
    </dgm:pt>
    <dgm:pt modelId="{D8A11DDD-931D-4657-BAC3-87C22BC0D2A3}" type="pres">
      <dgm:prSet presAssocID="{11D2A5BB-3057-42E5-A8C4-5709A8465C65}" presName="bottomLine" presStyleLbl="alignNode1" presStyleIdx="5" presStyleCnt="6">
        <dgm:presLayoutVars/>
      </dgm:prSet>
      <dgm:spPr/>
    </dgm:pt>
    <dgm:pt modelId="{2A4EC238-CC1B-4AC6-8483-E1A2C6FA8CB8}" type="pres">
      <dgm:prSet presAssocID="{11D2A5BB-3057-42E5-A8C4-5709A8465C65}" presName="nodeText" presStyleLbl="bgAccFollowNode1" presStyleIdx="2" presStyleCnt="3">
        <dgm:presLayoutVars>
          <dgm:bulletEnabled val="1"/>
        </dgm:presLayoutVars>
      </dgm:prSet>
      <dgm:spPr/>
    </dgm:pt>
  </dgm:ptLst>
  <dgm:cxnLst>
    <dgm:cxn modelId="{F3D3872A-8DC2-4FDB-9986-24B22599D285}" type="presOf" srcId="{C2C696AD-015E-45D2-9B4F-BD04A438E8BC}" destId="{BA7505F6-8C08-4301-A756-DF547C961865}" srcOrd="0" destOrd="0" presId="urn:microsoft.com/office/officeart/2016/7/layout/BasicLinearProcessNumbered"/>
    <dgm:cxn modelId="{F362B338-6915-4B27-893A-24FD15FD7486}" srcId="{F9667B9D-FC66-4F87-BBBC-34A087AC2840}" destId="{656579BC-DD1C-4568-A861-8DD5D7BCB89E}" srcOrd="0" destOrd="0" parTransId="{376155B4-D6E7-4051-95EF-82F8CE6259B0}" sibTransId="{154EE328-DE5A-410D-AD87-3BE0616F26B2}"/>
    <dgm:cxn modelId="{766F7C6A-52EA-4B93-B2A6-1239A76D78DA}" type="presOf" srcId="{154EE328-DE5A-410D-AD87-3BE0616F26B2}" destId="{3902FD31-6A50-4253-A518-D096B73A4785}" srcOrd="0" destOrd="0" presId="urn:microsoft.com/office/officeart/2016/7/layout/BasicLinearProcessNumbered"/>
    <dgm:cxn modelId="{A80C828B-2A69-4BFA-915A-167C679016D4}" type="presOf" srcId="{F9667B9D-FC66-4F87-BBBC-34A087AC2840}" destId="{CD3FF357-DD22-4399-A844-CE14854E74D4}" srcOrd="0" destOrd="0" presId="urn:microsoft.com/office/officeart/2016/7/layout/BasicLinearProcessNumbered"/>
    <dgm:cxn modelId="{96EEA7A2-8ADD-4BAD-A008-847A9C845141}" type="presOf" srcId="{11D2A5BB-3057-42E5-A8C4-5709A8465C65}" destId="{313C42D3-0E86-48E8-A535-A1F9919998BF}" srcOrd="0" destOrd="0" presId="urn:microsoft.com/office/officeart/2016/7/layout/BasicLinearProcessNumbered"/>
    <dgm:cxn modelId="{E9319DA4-F9C3-4A4D-8786-9CE7FC1FA6D6}" type="presOf" srcId="{656579BC-DD1C-4568-A861-8DD5D7BCB89E}" destId="{3C8EA357-84B4-44DB-86DC-EA000090835C}" srcOrd="0" destOrd="0" presId="urn:microsoft.com/office/officeart/2016/7/layout/BasicLinearProcessNumbered"/>
    <dgm:cxn modelId="{DDD3D8A9-6E72-430E-A64B-9D90B59B8A03}" type="presOf" srcId="{11D2A5BB-3057-42E5-A8C4-5709A8465C65}" destId="{2A4EC238-CC1B-4AC6-8483-E1A2C6FA8CB8}" srcOrd="1" destOrd="0" presId="urn:microsoft.com/office/officeart/2016/7/layout/BasicLinearProcessNumbered"/>
    <dgm:cxn modelId="{FCD69FB5-6BDD-4CBC-A850-D4A6F44D0E98}" type="presOf" srcId="{656579BC-DD1C-4568-A861-8DD5D7BCB89E}" destId="{ED1D42F8-52FD-4D14-9ECF-1CCC8DAABCE1}" srcOrd="1" destOrd="0" presId="urn:microsoft.com/office/officeart/2016/7/layout/BasicLinearProcessNumbered"/>
    <dgm:cxn modelId="{87B7B9B6-3BAC-41FC-88C4-053C274C1F88}" srcId="{F9667B9D-FC66-4F87-BBBC-34A087AC2840}" destId="{11D2A5BB-3057-42E5-A8C4-5709A8465C65}" srcOrd="2" destOrd="0" parTransId="{A92BBCA5-0673-4655-98F8-2F56158217D8}" sibTransId="{754E916B-4657-4900-B2B3-3E23E313563D}"/>
    <dgm:cxn modelId="{7D891AF1-D1CE-49B7-9592-F2EA876B4AA4}" srcId="{F9667B9D-FC66-4F87-BBBC-34A087AC2840}" destId="{0A9B1DF2-1A22-4738-A16C-214270C3A581}" srcOrd="1" destOrd="0" parTransId="{BCE52ED5-1E19-4091-BDD5-839271FE6015}" sibTransId="{C2C696AD-015E-45D2-9B4F-BD04A438E8BC}"/>
    <dgm:cxn modelId="{B725EBF8-4FEC-40F7-8D7E-1FA3B2224741}" type="presOf" srcId="{754E916B-4657-4900-B2B3-3E23E313563D}" destId="{69403166-5239-41C1-9A29-B6B9925C71E6}" srcOrd="0" destOrd="0" presId="urn:microsoft.com/office/officeart/2016/7/layout/BasicLinearProcessNumbered"/>
    <dgm:cxn modelId="{C4B7A3FA-172E-48A9-967D-DCDB0C6E93AB}" type="presOf" srcId="{0A9B1DF2-1A22-4738-A16C-214270C3A581}" destId="{473477E6-8312-4414-93CC-0FC94FBC0B04}" srcOrd="0" destOrd="0" presId="urn:microsoft.com/office/officeart/2016/7/layout/BasicLinearProcessNumbered"/>
    <dgm:cxn modelId="{8BE3C7FF-185D-4919-9489-E2DE62A2C346}" type="presOf" srcId="{0A9B1DF2-1A22-4738-A16C-214270C3A581}" destId="{F281058B-6C32-45CE-9775-BEE34143E60F}" srcOrd="1" destOrd="0" presId="urn:microsoft.com/office/officeart/2016/7/layout/BasicLinearProcessNumbered"/>
    <dgm:cxn modelId="{E8B6FB7A-8E42-430D-8EA2-93EB7BF3B775}" type="presParOf" srcId="{CD3FF357-DD22-4399-A844-CE14854E74D4}" destId="{B7169317-C098-46B5-9B48-A2AAA995A8EB}" srcOrd="0" destOrd="0" presId="urn:microsoft.com/office/officeart/2016/7/layout/BasicLinearProcessNumbered"/>
    <dgm:cxn modelId="{96D7B016-CA9C-4D79-B5F0-6D89CAD97FDA}" type="presParOf" srcId="{B7169317-C098-46B5-9B48-A2AAA995A8EB}" destId="{3C8EA357-84B4-44DB-86DC-EA000090835C}" srcOrd="0" destOrd="0" presId="urn:microsoft.com/office/officeart/2016/7/layout/BasicLinearProcessNumbered"/>
    <dgm:cxn modelId="{803446A0-92E7-439D-84F1-F6706482F884}" type="presParOf" srcId="{B7169317-C098-46B5-9B48-A2AAA995A8EB}" destId="{3902FD31-6A50-4253-A518-D096B73A4785}" srcOrd="1" destOrd="0" presId="urn:microsoft.com/office/officeart/2016/7/layout/BasicLinearProcessNumbered"/>
    <dgm:cxn modelId="{F032FFF0-3BB7-4ACA-AB5C-76D49B92A621}" type="presParOf" srcId="{B7169317-C098-46B5-9B48-A2AAA995A8EB}" destId="{EEA4C2D4-D45D-4DAC-A4BC-2FE182F93C86}" srcOrd="2" destOrd="0" presId="urn:microsoft.com/office/officeart/2016/7/layout/BasicLinearProcessNumbered"/>
    <dgm:cxn modelId="{DBD7284D-FBBB-431E-88EC-4E6B2B524FDD}" type="presParOf" srcId="{B7169317-C098-46B5-9B48-A2AAA995A8EB}" destId="{ED1D42F8-52FD-4D14-9ECF-1CCC8DAABCE1}" srcOrd="3" destOrd="0" presId="urn:microsoft.com/office/officeart/2016/7/layout/BasicLinearProcessNumbered"/>
    <dgm:cxn modelId="{68A1241A-2D20-4503-BA4A-B853E341DC25}" type="presParOf" srcId="{CD3FF357-DD22-4399-A844-CE14854E74D4}" destId="{3F35EEB8-31F2-418B-A2F9-46762337E0AF}" srcOrd="1" destOrd="0" presId="urn:microsoft.com/office/officeart/2016/7/layout/BasicLinearProcessNumbered"/>
    <dgm:cxn modelId="{1F4FDFB0-27AF-4E96-A0E9-E2C27F48E191}" type="presParOf" srcId="{CD3FF357-DD22-4399-A844-CE14854E74D4}" destId="{E83F1637-7D44-459A-BBE4-9E31E43ACC39}" srcOrd="2" destOrd="0" presId="urn:microsoft.com/office/officeart/2016/7/layout/BasicLinearProcessNumbered"/>
    <dgm:cxn modelId="{4B0C4C1A-C597-416A-8719-0363BC927D29}" type="presParOf" srcId="{E83F1637-7D44-459A-BBE4-9E31E43ACC39}" destId="{473477E6-8312-4414-93CC-0FC94FBC0B04}" srcOrd="0" destOrd="0" presId="urn:microsoft.com/office/officeart/2016/7/layout/BasicLinearProcessNumbered"/>
    <dgm:cxn modelId="{F03F82A2-2AA7-4427-A562-DDCADF727EC5}" type="presParOf" srcId="{E83F1637-7D44-459A-BBE4-9E31E43ACC39}" destId="{BA7505F6-8C08-4301-A756-DF547C961865}" srcOrd="1" destOrd="0" presId="urn:microsoft.com/office/officeart/2016/7/layout/BasicLinearProcessNumbered"/>
    <dgm:cxn modelId="{DC0D37A9-1E5F-44FA-B044-67165EEF1913}" type="presParOf" srcId="{E83F1637-7D44-459A-BBE4-9E31E43ACC39}" destId="{71B0FF2A-3C6E-4F09-AD83-3A6F1F82D353}" srcOrd="2" destOrd="0" presId="urn:microsoft.com/office/officeart/2016/7/layout/BasicLinearProcessNumbered"/>
    <dgm:cxn modelId="{CAC3703C-5F9E-4588-9BC8-4CB75E67999C}" type="presParOf" srcId="{E83F1637-7D44-459A-BBE4-9E31E43ACC39}" destId="{F281058B-6C32-45CE-9775-BEE34143E60F}" srcOrd="3" destOrd="0" presId="urn:microsoft.com/office/officeart/2016/7/layout/BasicLinearProcessNumbered"/>
    <dgm:cxn modelId="{CC5822EA-B3AD-482A-94E9-3AB292A61050}" type="presParOf" srcId="{CD3FF357-DD22-4399-A844-CE14854E74D4}" destId="{26EA4B2F-7680-4227-9665-ADCC72F71CF8}" srcOrd="3" destOrd="0" presId="urn:microsoft.com/office/officeart/2016/7/layout/BasicLinearProcessNumbered"/>
    <dgm:cxn modelId="{70A4D918-9EFD-42F8-AF0D-C09E2553BAD6}" type="presParOf" srcId="{CD3FF357-DD22-4399-A844-CE14854E74D4}" destId="{84A1E988-5E73-480E-88BC-6244BC617851}" srcOrd="4" destOrd="0" presId="urn:microsoft.com/office/officeart/2016/7/layout/BasicLinearProcessNumbered"/>
    <dgm:cxn modelId="{B82FEBBF-72EF-47A9-B350-39B20B31D884}" type="presParOf" srcId="{84A1E988-5E73-480E-88BC-6244BC617851}" destId="{313C42D3-0E86-48E8-A535-A1F9919998BF}" srcOrd="0" destOrd="0" presId="urn:microsoft.com/office/officeart/2016/7/layout/BasicLinearProcessNumbered"/>
    <dgm:cxn modelId="{A1D0ADA8-EA2E-4BEE-BA70-309783702923}" type="presParOf" srcId="{84A1E988-5E73-480E-88BC-6244BC617851}" destId="{69403166-5239-41C1-9A29-B6B9925C71E6}" srcOrd="1" destOrd="0" presId="urn:microsoft.com/office/officeart/2016/7/layout/BasicLinearProcessNumbered"/>
    <dgm:cxn modelId="{E5AA4C5A-6F0B-4EC0-900D-F3261A56D0EE}" type="presParOf" srcId="{84A1E988-5E73-480E-88BC-6244BC617851}" destId="{D8A11DDD-931D-4657-BAC3-87C22BC0D2A3}" srcOrd="2" destOrd="0" presId="urn:microsoft.com/office/officeart/2016/7/layout/BasicLinearProcessNumbered"/>
    <dgm:cxn modelId="{B9044D6B-59AC-4F02-8288-185D5D6D79B8}" type="presParOf" srcId="{84A1E988-5E73-480E-88BC-6244BC617851}" destId="{2A4EC238-CC1B-4AC6-8483-E1A2C6FA8CB8}" srcOrd="3" destOrd="0" presId="urn:microsoft.com/office/officeart/2016/7/layout/BasicLinearProcessNumbered"/>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942A23B-E1F0-4438-B200-5812F1DD7474}">
      <dsp:nvSpPr>
        <dsp:cNvPr id="0" name=""/>
        <dsp:cNvSpPr/>
      </dsp:nvSpPr>
      <dsp:spPr>
        <a:xfrm>
          <a:off x="0" y="0"/>
          <a:ext cx="8820167" cy="1348524"/>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l" defTabSz="1422400">
            <a:lnSpc>
              <a:spcPct val="90000"/>
            </a:lnSpc>
            <a:spcBef>
              <a:spcPct val="0"/>
            </a:spcBef>
            <a:spcAft>
              <a:spcPct val="35000"/>
            </a:spcAft>
            <a:buNone/>
          </a:pPr>
          <a:r>
            <a:rPr lang="el-GR" sz="3200" kern="1200" dirty="0"/>
            <a:t>Εμφανίζει προοδευτική εξέλιξη (συνήθως επιδεινούμενη) με την πάροδο των ετών.</a:t>
          </a:r>
          <a:endParaRPr lang="en-US" sz="3200" kern="1200" dirty="0"/>
        </a:p>
      </dsp:txBody>
      <dsp:txXfrm>
        <a:off x="39497" y="39497"/>
        <a:ext cx="7365004" cy="1269530"/>
      </dsp:txXfrm>
    </dsp:sp>
    <dsp:sp modelId="{2E1099A2-5F5A-4D9A-ACCE-19ECFB15779B}">
      <dsp:nvSpPr>
        <dsp:cNvPr id="0" name=""/>
        <dsp:cNvSpPr/>
      </dsp:nvSpPr>
      <dsp:spPr>
        <a:xfrm>
          <a:off x="778250" y="1573279"/>
          <a:ext cx="8820167" cy="1348524"/>
        </a:xfrm>
        <a:prstGeom prst="roundRect">
          <a:avLst>
            <a:gd name="adj" fmla="val 10000"/>
          </a:avLst>
        </a:prstGeom>
        <a:solidFill>
          <a:schemeClr val="accent2">
            <a:hueOff val="-779394"/>
            <a:satOff val="-269"/>
            <a:lumOff val="98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l" defTabSz="1422400">
            <a:lnSpc>
              <a:spcPct val="90000"/>
            </a:lnSpc>
            <a:spcBef>
              <a:spcPct val="0"/>
            </a:spcBef>
            <a:spcAft>
              <a:spcPct val="35000"/>
            </a:spcAft>
            <a:buNone/>
          </a:pPr>
          <a:r>
            <a:rPr lang="el-GR" sz="3200" kern="1200"/>
            <a:t>Θεωρείται ως επί των πλείστων πολυπαραγοντικής αιτιολογίας </a:t>
          </a:r>
          <a:endParaRPr lang="en-US" sz="3200" kern="1200"/>
        </a:p>
      </dsp:txBody>
      <dsp:txXfrm>
        <a:off x="817747" y="1612776"/>
        <a:ext cx="7086382" cy="1269530"/>
      </dsp:txXfrm>
    </dsp:sp>
    <dsp:sp modelId="{4D5D67FE-BE94-43F1-9FD7-CA7B91F330B7}">
      <dsp:nvSpPr>
        <dsp:cNvPr id="0" name=""/>
        <dsp:cNvSpPr/>
      </dsp:nvSpPr>
      <dsp:spPr>
        <a:xfrm>
          <a:off x="1556500" y="3146558"/>
          <a:ext cx="8820167" cy="1348524"/>
        </a:xfrm>
        <a:prstGeom prst="roundRect">
          <a:avLst>
            <a:gd name="adj" fmla="val 10000"/>
          </a:avLst>
        </a:prstGeom>
        <a:solidFill>
          <a:schemeClr val="accent2">
            <a:hueOff val="-1558789"/>
            <a:satOff val="-538"/>
            <a:lumOff val="196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l" defTabSz="1422400">
            <a:lnSpc>
              <a:spcPct val="90000"/>
            </a:lnSpc>
            <a:spcBef>
              <a:spcPct val="0"/>
            </a:spcBef>
            <a:spcAft>
              <a:spcPct val="35000"/>
            </a:spcAft>
            <a:buNone/>
          </a:pPr>
          <a:r>
            <a:rPr lang="el-GR" sz="3200" kern="1200"/>
            <a:t>Παρόλο που δεν θεραπεύεται οριστικώς, απαιτεί συνεχή έλεγχο και διαχείριση.</a:t>
          </a:r>
          <a:endParaRPr lang="en-US" sz="3200" kern="1200"/>
        </a:p>
      </dsp:txBody>
      <dsp:txXfrm>
        <a:off x="1595997" y="3186055"/>
        <a:ext cx="7086382" cy="1269530"/>
      </dsp:txXfrm>
    </dsp:sp>
    <dsp:sp modelId="{35AA8C14-1657-41F7-96F1-F088546CDEFD}">
      <dsp:nvSpPr>
        <dsp:cNvPr id="0" name=""/>
        <dsp:cNvSpPr/>
      </dsp:nvSpPr>
      <dsp:spPr>
        <a:xfrm>
          <a:off x="7943626" y="1022631"/>
          <a:ext cx="876541" cy="876541"/>
        </a:xfrm>
        <a:prstGeom prst="downArrow">
          <a:avLst>
            <a:gd name="adj1" fmla="val 55000"/>
            <a:gd name="adj2" fmla="val 45000"/>
          </a:avLst>
        </a:prstGeom>
        <a:solidFill>
          <a:schemeClr val="accent2">
            <a:tint val="40000"/>
            <a:alpha val="90000"/>
            <a:hueOff val="0"/>
            <a:satOff val="0"/>
            <a:lumOff val="0"/>
            <a:alphaOff val="0"/>
          </a:schemeClr>
        </a:solidFill>
        <a:ln w="12700" cap="flat" cmpd="sng" algn="ctr">
          <a:solidFill>
            <a:schemeClr val="accent2">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8140848" y="1022631"/>
        <a:ext cx="482097" cy="659597"/>
      </dsp:txXfrm>
    </dsp:sp>
    <dsp:sp modelId="{14A43E2E-670E-4577-BC3C-3E35BCC0BCEE}">
      <dsp:nvSpPr>
        <dsp:cNvPr id="0" name=""/>
        <dsp:cNvSpPr/>
      </dsp:nvSpPr>
      <dsp:spPr>
        <a:xfrm>
          <a:off x="8721876" y="2586920"/>
          <a:ext cx="876541" cy="876541"/>
        </a:xfrm>
        <a:prstGeom prst="downArrow">
          <a:avLst>
            <a:gd name="adj1" fmla="val 55000"/>
            <a:gd name="adj2" fmla="val 45000"/>
          </a:avLst>
        </a:prstGeom>
        <a:solidFill>
          <a:schemeClr val="accent2">
            <a:tint val="40000"/>
            <a:alpha val="90000"/>
            <a:hueOff val="-1528494"/>
            <a:satOff val="15"/>
            <a:lumOff val="465"/>
            <a:alphaOff val="0"/>
          </a:schemeClr>
        </a:solidFill>
        <a:ln w="12700" cap="flat" cmpd="sng" algn="ctr">
          <a:solidFill>
            <a:schemeClr val="accent2">
              <a:tint val="40000"/>
              <a:alpha val="90000"/>
              <a:hueOff val="-1528494"/>
              <a:satOff val="15"/>
              <a:lumOff val="465"/>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8919098" y="2586920"/>
        <a:ext cx="482097" cy="65959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6BF62C6-AE1B-4D9D-9FFD-84AF4AE1FEBA}">
      <dsp:nvSpPr>
        <dsp:cNvPr id="0" name=""/>
        <dsp:cNvSpPr/>
      </dsp:nvSpPr>
      <dsp:spPr>
        <a:xfrm>
          <a:off x="0" y="62134"/>
          <a:ext cx="6990736" cy="95823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8590" tIns="148590" rIns="148590" bIns="148590" numCol="1" spcCol="1270" anchor="ctr" anchorCtr="0">
          <a:noAutofit/>
        </a:bodyPr>
        <a:lstStyle/>
        <a:p>
          <a:pPr marL="0" lvl="0" indent="0" algn="l" defTabSz="1733550">
            <a:lnSpc>
              <a:spcPct val="90000"/>
            </a:lnSpc>
            <a:spcBef>
              <a:spcPct val="0"/>
            </a:spcBef>
            <a:spcAft>
              <a:spcPct val="35000"/>
            </a:spcAft>
            <a:buNone/>
          </a:pPr>
          <a:r>
            <a:rPr lang="el-GR" sz="3900" b="1" kern="1200" dirty="0"/>
            <a:t>Επιπτώσεις</a:t>
          </a:r>
          <a:endParaRPr lang="en-US" sz="3900" kern="1200" dirty="0"/>
        </a:p>
      </dsp:txBody>
      <dsp:txXfrm>
        <a:off x="46777" y="108911"/>
        <a:ext cx="6897182" cy="864676"/>
      </dsp:txXfrm>
    </dsp:sp>
    <dsp:sp modelId="{C725FA7C-91A8-4243-9BAD-4CAEB22087C0}">
      <dsp:nvSpPr>
        <dsp:cNvPr id="0" name=""/>
        <dsp:cNvSpPr/>
      </dsp:nvSpPr>
      <dsp:spPr>
        <a:xfrm>
          <a:off x="0" y="1157973"/>
          <a:ext cx="6990736" cy="20989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21956" tIns="49530" rIns="277368" bIns="49530" numCol="1" spcCol="1270" anchor="t" anchorCtr="0">
          <a:noAutofit/>
        </a:bodyPr>
        <a:lstStyle/>
        <a:p>
          <a:pPr marL="285750" lvl="1" indent="-285750" algn="l" defTabSz="1333500">
            <a:lnSpc>
              <a:spcPct val="90000"/>
            </a:lnSpc>
            <a:spcBef>
              <a:spcPct val="0"/>
            </a:spcBef>
            <a:spcAft>
              <a:spcPct val="20000"/>
            </a:spcAft>
            <a:buChar char="•"/>
          </a:pPr>
          <a:r>
            <a:rPr lang="el-GR" sz="3000" kern="1200"/>
            <a:t>Απώλεια οργανικών λειτουργιών</a:t>
          </a:r>
          <a:endParaRPr lang="en-US" sz="3000" kern="1200"/>
        </a:p>
        <a:p>
          <a:pPr marL="285750" lvl="1" indent="-285750" algn="l" defTabSz="1333500">
            <a:lnSpc>
              <a:spcPct val="90000"/>
            </a:lnSpc>
            <a:spcBef>
              <a:spcPct val="0"/>
            </a:spcBef>
            <a:spcAft>
              <a:spcPct val="20000"/>
            </a:spcAft>
            <a:buChar char="•"/>
          </a:pPr>
          <a:r>
            <a:rPr lang="el-GR" sz="3000" kern="1200"/>
            <a:t>Απώλεια της ταυτότητας.</a:t>
          </a:r>
          <a:endParaRPr lang="en-US" sz="3000" kern="1200"/>
        </a:p>
        <a:p>
          <a:pPr marL="285750" lvl="1" indent="-285750" algn="l" defTabSz="1333500">
            <a:lnSpc>
              <a:spcPct val="90000"/>
            </a:lnSpc>
            <a:spcBef>
              <a:spcPct val="0"/>
            </a:spcBef>
            <a:spcAft>
              <a:spcPct val="20000"/>
            </a:spcAft>
            <a:buChar char="•"/>
          </a:pPr>
          <a:r>
            <a:rPr lang="el-GR" sz="3000" kern="1200" dirty="0"/>
            <a:t>Απώλεια της ανεξαρτησίας</a:t>
          </a:r>
          <a:endParaRPr lang="en-US" sz="3000" kern="1200" dirty="0"/>
        </a:p>
        <a:p>
          <a:pPr marL="285750" lvl="1" indent="-285750" algn="l" defTabSz="1333500">
            <a:lnSpc>
              <a:spcPct val="90000"/>
            </a:lnSpc>
            <a:spcBef>
              <a:spcPct val="0"/>
            </a:spcBef>
            <a:spcAft>
              <a:spcPct val="20000"/>
            </a:spcAft>
            <a:buChar char="•"/>
          </a:pPr>
          <a:r>
            <a:rPr lang="el-GR" sz="3000" kern="1200"/>
            <a:t>Διαταραχές της γνωστικής λειτουργίας.</a:t>
          </a:r>
          <a:endParaRPr lang="en-US" sz="3000" kern="1200"/>
        </a:p>
      </dsp:txBody>
      <dsp:txXfrm>
        <a:off x="0" y="1157973"/>
        <a:ext cx="6990736" cy="209898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910C43B-688F-42AB-99D7-355EB0CF0AA7}">
      <dsp:nvSpPr>
        <dsp:cNvPr id="0" name=""/>
        <dsp:cNvSpPr/>
      </dsp:nvSpPr>
      <dsp:spPr>
        <a:xfrm>
          <a:off x="0" y="198007"/>
          <a:ext cx="7632981" cy="131274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marL="0" lvl="0" indent="0" algn="l" defTabSz="1466850">
            <a:lnSpc>
              <a:spcPct val="90000"/>
            </a:lnSpc>
            <a:spcBef>
              <a:spcPct val="0"/>
            </a:spcBef>
            <a:spcAft>
              <a:spcPct val="35000"/>
            </a:spcAft>
            <a:buNone/>
          </a:pPr>
          <a:r>
            <a:rPr lang="el-GR" sz="3300" b="0" i="0" kern="1200" baseline="0"/>
            <a:t>Απώλεια της προηγούμενης ζωής και των ονείρων.</a:t>
          </a:r>
          <a:endParaRPr lang="en-US" sz="3300" kern="1200"/>
        </a:p>
      </dsp:txBody>
      <dsp:txXfrm>
        <a:off x="64083" y="262090"/>
        <a:ext cx="7504815" cy="1184574"/>
      </dsp:txXfrm>
    </dsp:sp>
    <dsp:sp modelId="{DF167F1E-97E4-4AD1-A3A6-ECD7DE3C7B44}">
      <dsp:nvSpPr>
        <dsp:cNvPr id="0" name=""/>
        <dsp:cNvSpPr/>
      </dsp:nvSpPr>
      <dsp:spPr>
        <a:xfrm>
          <a:off x="0" y="1605787"/>
          <a:ext cx="7632981" cy="131274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marL="0" lvl="0" indent="0" algn="l" defTabSz="1466850">
            <a:lnSpc>
              <a:spcPct val="90000"/>
            </a:lnSpc>
            <a:spcBef>
              <a:spcPct val="0"/>
            </a:spcBef>
            <a:spcAft>
              <a:spcPct val="35000"/>
            </a:spcAft>
            <a:buNone/>
          </a:pPr>
          <a:r>
            <a:rPr lang="el-GR" sz="3300" kern="1200"/>
            <a:t>Απώλεια της επαγγελματικής σταδιοδρομίας και οικονομικά ζητήματα.</a:t>
          </a:r>
          <a:endParaRPr lang="en-US" sz="3300" kern="1200"/>
        </a:p>
      </dsp:txBody>
      <dsp:txXfrm>
        <a:off x="64083" y="1669870"/>
        <a:ext cx="7504815" cy="1184574"/>
      </dsp:txXfrm>
    </dsp:sp>
    <dsp:sp modelId="{E4EB178A-8454-4AA7-A8DF-D7BC4BFA5144}">
      <dsp:nvSpPr>
        <dsp:cNvPr id="0" name=""/>
        <dsp:cNvSpPr/>
      </dsp:nvSpPr>
      <dsp:spPr>
        <a:xfrm>
          <a:off x="0" y="3013567"/>
          <a:ext cx="7632981" cy="131274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marL="0" lvl="0" indent="0" algn="l" defTabSz="1466850">
            <a:lnSpc>
              <a:spcPct val="90000"/>
            </a:lnSpc>
            <a:spcBef>
              <a:spcPct val="0"/>
            </a:spcBef>
            <a:spcAft>
              <a:spcPct val="35000"/>
            </a:spcAft>
            <a:buNone/>
          </a:pPr>
          <a:r>
            <a:rPr lang="el-GR" sz="3300" kern="1200"/>
            <a:t>Απώλεια των σχέσεων.</a:t>
          </a:r>
          <a:endParaRPr lang="en-US" sz="3300" kern="1200"/>
        </a:p>
      </dsp:txBody>
      <dsp:txXfrm>
        <a:off x="64083" y="3077650"/>
        <a:ext cx="7504815" cy="1184574"/>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1FB2D19-DAEF-44EC-883A-76C1EB799807}">
      <dsp:nvSpPr>
        <dsp:cNvPr id="0" name=""/>
        <dsp:cNvSpPr/>
      </dsp:nvSpPr>
      <dsp:spPr>
        <a:xfrm>
          <a:off x="0" y="22818"/>
          <a:ext cx="6326927" cy="914940"/>
        </a:xfrm>
        <a:prstGeom prst="roundRect">
          <a:avLst/>
        </a:prstGeom>
        <a:solidFill>
          <a:schemeClr val="tx2">
            <a:lumMod val="25000"/>
            <a:lumOff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l-GR" sz="2300" kern="1200"/>
            <a:t>Η σοβαρότητα της πάθησης (είναι πιο σημαντική από την διάρκεια)</a:t>
          </a:r>
          <a:endParaRPr lang="en-US" sz="2300" kern="1200"/>
        </a:p>
      </dsp:txBody>
      <dsp:txXfrm>
        <a:off x="44664" y="67482"/>
        <a:ext cx="6237599" cy="825612"/>
      </dsp:txXfrm>
    </dsp:sp>
    <dsp:sp modelId="{31C2603F-5C34-4E43-B49C-48DE7CCC33CA}">
      <dsp:nvSpPr>
        <dsp:cNvPr id="0" name=""/>
        <dsp:cNvSpPr/>
      </dsp:nvSpPr>
      <dsp:spPr>
        <a:xfrm>
          <a:off x="0" y="1003998"/>
          <a:ext cx="6326927" cy="914940"/>
        </a:xfrm>
        <a:prstGeom prst="roundRect">
          <a:avLst/>
        </a:prstGeom>
        <a:solidFill>
          <a:schemeClr val="tx2">
            <a:lumMod val="25000"/>
            <a:lumOff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l-GR" sz="2300" kern="1200" dirty="0"/>
            <a:t>Η σοβαρότητα και η πολυπλοκότητα των συμπτωμάτων.</a:t>
          </a:r>
          <a:endParaRPr lang="en-US" sz="2300" kern="1200" dirty="0"/>
        </a:p>
      </dsp:txBody>
      <dsp:txXfrm>
        <a:off x="44664" y="1048662"/>
        <a:ext cx="6237599" cy="825612"/>
      </dsp:txXfrm>
    </dsp:sp>
    <dsp:sp modelId="{0619F4CC-2757-4363-8762-050491D79659}">
      <dsp:nvSpPr>
        <dsp:cNvPr id="0" name=""/>
        <dsp:cNvSpPr/>
      </dsp:nvSpPr>
      <dsp:spPr>
        <a:xfrm>
          <a:off x="0" y="1985179"/>
          <a:ext cx="6326927" cy="914940"/>
        </a:xfrm>
        <a:prstGeom prst="roundRect">
          <a:avLst/>
        </a:prstGeom>
        <a:solidFill>
          <a:schemeClr val="tx2">
            <a:lumMod val="25000"/>
            <a:lumOff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l-GR" sz="2300" kern="1200"/>
            <a:t>Η υγεία και η ηλικία του φροντιστή</a:t>
          </a:r>
          <a:endParaRPr lang="en-US" sz="2300" kern="1200"/>
        </a:p>
      </dsp:txBody>
      <dsp:txXfrm>
        <a:off x="44664" y="2029843"/>
        <a:ext cx="6237599" cy="825612"/>
      </dsp:txXfrm>
    </dsp:sp>
    <dsp:sp modelId="{729FA80F-267C-4F41-84C1-01397BBBD699}">
      <dsp:nvSpPr>
        <dsp:cNvPr id="0" name=""/>
        <dsp:cNvSpPr/>
      </dsp:nvSpPr>
      <dsp:spPr>
        <a:xfrm>
          <a:off x="0" y="2966359"/>
          <a:ext cx="6326927" cy="914940"/>
        </a:xfrm>
        <a:prstGeom prst="roundRect">
          <a:avLst/>
        </a:prstGeom>
        <a:solidFill>
          <a:schemeClr val="tx2">
            <a:lumMod val="25000"/>
            <a:lumOff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l-GR" sz="2300" kern="1200"/>
            <a:t>Η διαθεσιμότητα κοινωνικού δικτύου υποστήριξης</a:t>
          </a:r>
          <a:endParaRPr lang="en-US" sz="2300" kern="1200"/>
        </a:p>
      </dsp:txBody>
      <dsp:txXfrm>
        <a:off x="44664" y="3011023"/>
        <a:ext cx="6237599" cy="825612"/>
      </dsp:txXfrm>
    </dsp:sp>
    <dsp:sp modelId="{A95CBD3F-E12B-47E5-860D-5181C0A14CED}">
      <dsp:nvSpPr>
        <dsp:cNvPr id="0" name=""/>
        <dsp:cNvSpPr/>
      </dsp:nvSpPr>
      <dsp:spPr>
        <a:xfrm>
          <a:off x="0" y="3947539"/>
          <a:ext cx="6326927" cy="914940"/>
        </a:xfrm>
        <a:prstGeom prst="roundRect">
          <a:avLst/>
        </a:prstGeom>
        <a:solidFill>
          <a:schemeClr val="tx2">
            <a:lumMod val="25000"/>
            <a:lumOff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l-GR" sz="2300" kern="1200"/>
            <a:t>Ο χρόνος που αφιερώνεται εκτός του ρόλου του φροντιστή</a:t>
          </a:r>
          <a:endParaRPr lang="en-US" sz="2300" kern="1200"/>
        </a:p>
      </dsp:txBody>
      <dsp:txXfrm>
        <a:off x="44664" y="3992203"/>
        <a:ext cx="6237599" cy="825612"/>
      </dsp:txXfrm>
    </dsp:sp>
    <dsp:sp modelId="{AB976E84-CA94-4DB1-BA07-1FE36E0BD952}">
      <dsp:nvSpPr>
        <dsp:cNvPr id="0" name=""/>
        <dsp:cNvSpPr/>
      </dsp:nvSpPr>
      <dsp:spPr>
        <a:xfrm>
          <a:off x="0" y="4928719"/>
          <a:ext cx="6326927" cy="914940"/>
        </a:xfrm>
        <a:prstGeom prst="roundRect">
          <a:avLst/>
        </a:prstGeom>
        <a:solidFill>
          <a:schemeClr val="tx2">
            <a:lumMod val="25000"/>
            <a:lumOff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l-GR" sz="2300" kern="1200"/>
            <a:t>Ο αριθμός των επιπρόσθετων ρόλων </a:t>
          </a:r>
          <a:br>
            <a:rPr lang="el-GR" sz="2300" kern="1200"/>
          </a:br>
          <a:r>
            <a:rPr lang="el-GR" sz="2300" kern="1200"/>
            <a:t>Η αβεβαιότητα του μέλλοντος</a:t>
          </a:r>
          <a:endParaRPr lang="en-US" sz="2300" kern="1200"/>
        </a:p>
      </dsp:txBody>
      <dsp:txXfrm>
        <a:off x="44664" y="4973383"/>
        <a:ext cx="6237599" cy="825612"/>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141270F-0F83-49A8-BD36-67B6E46D67F1}">
      <dsp:nvSpPr>
        <dsp:cNvPr id="0" name=""/>
        <dsp:cNvSpPr/>
      </dsp:nvSpPr>
      <dsp:spPr>
        <a:xfrm>
          <a:off x="0" y="472739"/>
          <a:ext cx="6609313" cy="1291680"/>
        </a:xfrm>
        <a:prstGeom prst="roundRect">
          <a:avLst/>
        </a:prstGeom>
        <a:solidFill>
          <a:schemeClr val="tx2">
            <a:lumMod val="25000"/>
            <a:lumOff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l-GR" sz="2300" b="1" kern="1200"/>
            <a:t>Εσωτερικές ή εξωτερικές</a:t>
          </a:r>
          <a:r>
            <a:rPr lang="el-GR" sz="2300" kern="1200"/>
            <a:t>, ανάλογα με τον βαθμό αντίληψης της προσωπικής ευθύνης στην κατάσταση. </a:t>
          </a:r>
          <a:endParaRPr lang="en-US" sz="2300" kern="1200"/>
        </a:p>
      </dsp:txBody>
      <dsp:txXfrm>
        <a:off x="63055" y="535794"/>
        <a:ext cx="6483203" cy="1165570"/>
      </dsp:txXfrm>
    </dsp:sp>
    <dsp:sp modelId="{C6861771-CF17-4FEB-829E-1831598A7662}">
      <dsp:nvSpPr>
        <dsp:cNvPr id="0" name=""/>
        <dsp:cNvSpPr/>
      </dsp:nvSpPr>
      <dsp:spPr>
        <a:xfrm>
          <a:off x="0" y="1830660"/>
          <a:ext cx="6609313" cy="1291680"/>
        </a:xfrm>
        <a:prstGeom prst="roundRect">
          <a:avLst/>
        </a:prstGeom>
        <a:solidFill>
          <a:schemeClr val="accent1">
            <a:lumMod val="5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l-GR" sz="2300" b="1" kern="1200" dirty="0"/>
            <a:t>Σταθερές ή ασταθείς, </a:t>
          </a:r>
          <a:r>
            <a:rPr lang="el-GR" sz="2300" kern="1200" dirty="0"/>
            <a:t>ανάλογα με τον βαθμό αντίληψης της αιτίας ενός γεγονότος ως παρούσα καθόλη τη διάρκεια του χρόνου. </a:t>
          </a:r>
          <a:endParaRPr lang="en-US" sz="2300" kern="1200" dirty="0"/>
        </a:p>
      </dsp:txBody>
      <dsp:txXfrm>
        <a:off x="63055" y="1893715"/>
        <a:ext cx="6483203" cy="1165570"/>
      </dsp:txXfrm>
    </dsp:sp>
    <dsp:sp modelId="{341A59AB-8CC9-4B3A-AF39-E4E02CE05763}">
      <dsp:nvSpPr>
        <dsp:cNvPr id="0" name=""/>
        <dsp:cNvSpPr/>
      </dsp:nvSpPr>
      <dsp:spPr>
        <a:xfrm>
          <a:off x="0" y="3188580"/>
          <a:ext cx="6609313" cy="1291680"/>
        </a:xfrm>
        <a:prstGeom prst="roundRect">
          <a:avLst/>
        </a:prstGeom>
        <a:solidFill>
          <a:schemeClr val="tx2">
            <a:lumMod val="50000"/>
            <a:lumOff val="5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l-GR" sz="2300" b="1" kern="1200"/>
            <a:t>Σφαιρικές (καθολικές) ή συγκεκριμένες και ειδικές</a:t>
          </a:r>
          <a:r>
            <a:rPr lang="el-GR" sz="2300" kern="1200"/>
            <a:t>, ανάλογα με το βαθμό αντίληψης της αιτίας ως παρούσα σε όλες τις καταστάσεις και συνθήκες.</a:t>
          </a:r>
          <a:endParaRPr lang="en-US" sz="2300" kern="1200"/>
        </a:p>
      </dsp:txBody>
      <dsp:txXfrm>
        <a:off x="63055" y="3251635"/>
        <a:ext cx="6483203" cy="1165570"/>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202BE14-82D8-426C-84CD-A15D2B977BF0}">
      <dsp:nvSpPr>
        <dsp:cNvPr id="0" name=""/>
        <dsp:cNvSpPr/>
      </dsp:nvSpPr>
      <dsp:spPr>
        <a:xfrm>
          <a:off x="0" y="0"/>
          <a:ext cx="6945015" cy="203527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l-GR" sz="2200" kern="1200" dirty="0"/>
            <a:t>Το αισιόδοξο ερμηνευτικό στυλ υποδηλώνεται όταν τα άτομα προβαίνουν σε εξωτερικές, ασταθείς και συγκεκριμένες αποδόσεις.</a:t>
          </a:r>
          <a:endParaRPr lang="en-US" sz="2200" kern="1200" dirty="0"/>
        </a:p>
      </dsp:txBody>
      <dsp:txXfrm>
        <a:off x="59611" y="59611"/>
        <a:ext cx="4841397" cy="1916055"/>
      </dsp:txXfrm>
    </dsp:sp>
    <dsp:sp modelId="{7C2B1AEB-6E8F-48CB-A721-FF6AABA2A3A2}">
      <dsp:nvSpPr>
        <dsp:cNvPr id="0" name=""/>
        <dsp:cNvSpPr/>
      </dsp:nvSpPr>
      <dsp:spPr>
        <a:xfrm>
          <a:off x="1225590" y="2487560"/>
          <a:ext cx="6945015" cy="203527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l-GR" sz="2200" kern="1200"/>
            <a:t>Το απαισιόδοξο ερμηνευτικό στυλ αναφέρεται στην τάση των ατόμων να αποδίδουν τα ψυχοπιεστικά γεγονότα σε εσωτερικά, σταθερά και σφαιρικά αίτια.</a:t>
          </a:r>
          <a:endParaRPr lang="en-US" sz="2200" kern="1200"/>
        </a:p>
      </dsp:txBody>
      <dsp:txXfrm>
        <a:off x="1285201" y="2547171"/>
        <a:ext cx="4277272" cy="1916055"/>
      </dsp:txXfrm>
    </dsp:sp>
    <dsp:sp modelId="{4F68588D-BC9A-4376-8666-1E5DD2666EFF}">
      <dsp:nvSpPr>
        <dsp:cNvPr id="0" name=""/>
        <dsp:cNvSpPr/>
      </dsp:nvSpPr>
      <dsp:spPr>
        <a:xfrm>
          <a:off x="5622084" y="1599953"/>
          <a:ext cx="1322930" cy="1322930"/>
        </a:xfrm>
        <a:prstGeom prst="downArrow">
          <a:avLst>
            <a:gd name="adj1" fmla="val 55000"/>
            <a:gd name="adj2" fmla="val 45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5919743" y="1599953"/>
        <a:ext cx="727612" cy="995505"/>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927BD81-1854-4FC8-B7AD-6E256EEE027F}">
      <dsp:nvSpPr>
        <dsp:cNvPr id="0" name=""/>
        <dsp:cNvSpPr/>
      </dsp:nvSpPr>
      <dsp:spPr>
        <a:xfrm>
          <a:off x="0" y="47764"/>
          <a:ext cx="7669045" cy="78624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l" defTabSz="1422400">
            <a:lnSpc>
              <a:spcPct val="90000"/>
            </a:lnSpc>
            <a:spcBef>
              <a:spcPct val="0"/>
            </a:spcBef>
            <a:spcAft>
              <a:spcPct val="35000"/>
            </a:spcAft>
            <a:buNone/>
          </a:pPr>
          <a:r>
            <a:rPr lang="el-GR" sz="3200" b="1" kern="1200"/>
            <a:t>Τρόποι αντιμετώπισης:</a:t>
          </a:r>
          <a:endParaRPr lang="en-US" sz="3200" kern="1200"/>
        </a:p>
      </dsp:txBody>
      <dsp:txXfrm>
        <a:off x="38381" y="86145"/>
        <a:ext cx="7592283" cy="709478"/>
      </dsp:txXfrm>
    </dsp:sp>
    <dsp:sp modelId="{08CD8B38-1544-4F27-A935-F65C110A394B}">
      <dsp:nvSpPr>
        <dsp:cNvPr id="0" name=""/>
        <dsp:cNvSpPr/>
      </dsp:nvSpPr>
      <dsp:spPr>
        <a:xfrm>
          <a:off x="0" y="834004"/>
          <a:ext cx="7669045" cy="45043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3492" tIns="40640" rIns="227584" bIns="40640" numCol="1" spcCol="1270" anchor="t" anchorCtr="0">
          <a:noAutofit/>
        </a:bodyPr>
        <a:lstStyle/>
        <a:p>
          <a:pPr marL="228600" lvl="1" indent="-228600" algn="l" defTabSz="1111250">
            <a:lnSpc>
              <a:spcPct val="90000"/>
            </a:lnSpc>
            <a:spcBef>
              <a:spcPct val="0"/>
            </a:spcBef>
            <a:spcAft>
              <a:spcPct val="20000"/>
            </a:spcAft>
            <a:buChar char="•"/>
          </a:pPr>
          <a:r>
            <a:rPr lang="el-GR" sz="2500" kern="1200"/>
            <a:t>θετική και ενεργητική συμμετοχή των ασθενών στη διαχείριση του στρες</a:t>
          </a:r>
          <a:endParaRPr lang="en-US" sz="2500" kern="1200"/>
        </a:p>
        <a:p>
          <a:pPr marL="228600" lvl="1" indent="-228600" algn="l" defTabSz="1111250">
            <a:lnSpc>
              <a:spcPct val="90000"/>
            </a:lnSpc>
            <a:spcBef>
              <a:spcPct val="0"/>
            </a:spcBef>
            <a:spcAft>
              <a:spcPct val="20000"/>
            </a:spcAft>
            <a:buChar char="•"/>
          </a:pPr>
          <a:r>
            <a:rPr lang="el-GR" sz="2500" kern="1200"/>
            <a:t>τροποποίηση των συμπεριφορών υγείας</a:t>
          </a:r>
          <a:endParaRPr lang="en-US" sz="2500" kern="1200"/>
        </a:p>
        <a:p>
          <a:pPr marL="228600" lvl="1" indent="-228600" algn="l" defTabSz="1111250">
            <a:lnSpc>
              <a:spcPct val="90000"/>
            </a:lnSpc>
            <a:spcBef>
              <a:spcPct val="0"/>
            </a:spcBef>
            <a:spcAft>
              <a:spcPct val="20000"/>
            </a:spcAft>
            <a:buChar char="•"/>
          </a:pPr>
          <a:r>
            <a:rPr lang="el-GR" sz="2500" kern="1200"/>
            <a:t>απόκτηση τεχνικών δεξιοτήτων και εποικοδομητικών στάσεων</a:t>
          </a:r>
          <a:endParaRPr lang="en-US" sz="2500" kern="1200"/>
        </a:p>
        <a:p>
          <a:pPr marL="228600" lvl="1" indent="-228600" algn="l" defTabSz="1111250">
            <a:lnSpc>
              <a:spcPct val="90000"/>
            </a:lnSpc>
            <a:spcBef>
              <a:spcPct val="0"/>
            </a:spcBef>
            <a:spcAft>
              <a:spcPct val="20000"/>
            </a:spcAft>
            <a:buChar char="•"/>
          </a:pPr>
          <a:r>
            <a:rPr lang="el-GR" sz="2500" kern="1200"/>
            <a:t>αυτοπαρακολούθηση και χρηστή χρήση των υγειονομικών υπηρεσιών </a:t>
          </a:r>
          <a:endParaRPr lang="en-US" sz="2500" kern="1200"/>
        </a:p>
        <a:p>
          <a:pPr marL="228600" lvl="1" indent="-228600" algn="l" defTabSz="1111250">
            <a:lnSpc>
              <a:spcPct val="90000"/>
            </a:lnSpc>
            <a:spcBef>
              <a:spcPct val="0"/>
            </a:spcBef>
            <a:spcAft>
              <a:spcPct val="20000"/>
            </a:spcAft>
            <a:buChar char="•"/>
          </a:pPr>
          <a:r>
            <a:rPr lang="el-GR" sz="2500" kern="1200"/>
            <a:t>κοινωνική επανένταξη</a:t>
          </a:r>
          <a:endParaRPr lang="en-US" sz="2500" kern="1200"/>
        </a:p>
        <a:p>
          <a:pPr marL="228600" lvl="1" indent="-228600" algn="l" defTabSz="1111250">
            <a:lnSpc>
              <a:spcPct val="90000"/>
            </a:lnSpc>
            <a:spcBef>
              <a:spcPct val="0"/>
            </a:spcBef>
            <a:spcAft>
              <a:spcPct val="20000"/>
            </a:spcAft>
            <a:buChar char="•"/>
          </a:pPr>
          <a:r>
            <a:rPr lang="el-GR" sz="2500" kern="1200"/>
            <a:t>ενδυνάμωση</a:t>
          </a:r>
          <a:endParaRPr lang="en-US" sz="2500" kern="1200"/>
        </a:p>
        <a:p>
          <a:pPr marL="228600" lvl="1" indent="-228600" algn="l" defTabSz="1111250">
            <a:lnSpc>
              <a:spcPct val="90000"/>
            </a:lnSpc>
            <a:spcBef>
              <a:spcPct val="0"/>
            </a:spcBef>
            <a:spcAft>
              <a:spcPct val="20000"/>
            </a:spcAft>
            <a:buChar char="•"/>
          </a:pPr>
          <a:r>
            <a:rPr lang="el-GR" sz="2500" kern="1200"/>
            <a:t>ευεξία </a:t>
          </a:r>
          <a:endParaRPr lang="en-US" sz="2500" kern="1200"/>
        </a:p>
        <a:p>
          <a:pPr marL="228600" lvl="1" indent="-228600" algn="l" defTabSz="1111250">
            <a:lnSpc>
              <a:spcPct val="90000"/>
            </a:lnSpc>
            <a:spcBef>
              <a:spcPct val="0"/>
            </a:spcBef>
            <a:spcAft>
              <a:spcPct val="20000"/>
            </a:spcAft>
            <a:buChar char="•"/>
          </a:pPr>
          <a:r>
            <a:rPr lang="el-GR" sz="2500" kern="1200"/>
            <a:t>συναισθηματική ισορροπία.</a:t>
          </a:r>
          <a:endParaRPr lang="en-US" sz="2500" kern="1200"/>
        </a:p>
      </dsp:txBody>
      <dsp:txXfrm>
        <a:off x="0" y="834004"/>
        <a:ext cx="7669045" cy="4504320"/>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C8EA357-84B4-44DB-86DC-EA000090835C}">
      <dsp:nvSpPr>
        <dsp:cNvPr id="0" name=""/>
        <dsp:cNvSpPr/>
      </dsp:nvSpPr>
      <dsp:spPr>
        <a:xfrm>
          <a:off x="0" y="0"/>
          <a:ext cx="3136304" cy="3502429"/>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4519" tIns="330200" rIns="244519" bIns="330200" numCol="1" spcCol="1270" anchor="t" anchorCtr="0">
          <a:noAutofit/>
        </a:bodyPr>
        <a:lstStyle/>
        <a:p>
          <a:pPr marL="0" lvl="0" indent="0" algn="l" defTabSz="800100">
            <a:lnSpc>
              <a:spcPct val="90000"/>
            </a:lnSpc>
            <a:spcBef>
              <a:spcPct val="0"/>
            </a:spcBef>
            <a:spcAft>
              <a:spcPct val="35000"/>
            </a:spcAft>
            <a:buNone/>
          </a:pPr>
          <a:r>
            <a:rPr lang="el-GR" sz="1800" kern="1200" dirty="0"/>
            <a:t>Κινητοποίηση της οικογένειας να συμμετέχει στην θεραπευτική διαδικασία</a:t>
          </a:r>
          <a:endParaRPr lang="en-US" sz="1800" kern="1200" dirty="0"/>
        </a:p>
      </dsp:txBody>
      <dsp:txXfrm>
        <a:off x="0" y="1330923"/>
        <a:ext cx="3136304" cy="2101457"/>
      </dsp:txXfrm>
    </dsp:sp>
    <dsp:sp modelId="{3902FD31-6A50-4253-A518-D096B73A4785}">
      <dsp:nvSpPr>
        <dsp:cNvPr id="0" name=""/>
        <dsp:cNvSpPr/>
      </dsp:nvSpPr>
      <dsp:spPr>
        <a:xfrm>
          <a:off x="1042787" y="350242"/>
          <a:ext cx="1050728" cy="1050728"/>
        </a:xfrm>
        <a:prstGeom prst="ellips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1919" tIns="12700" rIns="81919" bIns="12700" numCol="1" spcCol="1270" anchor="ctr" anchorCtr="0">
          <a:noAutofit/>
        </a:bodyPr>
        <a:lstStyle/>
        <a:p>
          <a:pPr marL="0" lvl="0" indent="0" algn="ctr" defTabSz="2133600">
            <a:lnSpc>
              <a:spcPct val="90000"/>
            </a:lnSpc>
            <a:spcBef>
              <a:spcPct val="0"/>
            </a:spcBef>
            <a:spcAft>
              <a:spcPct val="35000"/>
            </a:spcAft>
            <a:buNone/>
          </a:pPr>
          <a:r>
            <a:rPr lang="en-US" sz="4800" kern="1200"/>
            <a:t>1</a:t>
          </a:r>
        </a:p>
      </dsp:txBody>
      <dsp:txXfrm>
        <a:off x="1196663" y="504118"/>
        <a:ext cx="742976" cy="742976"/>
      </dsp:txXfrm>
    </dsp:sp>
    <dsp:sp modelId="{EEA4C2D4-D45D-4DAC-A4BC-2FE182F93C86}">
      <dsp:nvSpPr>
        <dsp:cNvPr id="0" name=""/>
        <dsp:cNvSpPr/>
      </dsp:nvSpPr>
      <dsp:spPr>
        <a:xfrm>
          <a:off x="0" y="3502357"/>
          <a:ext cx="3136304" cy="72"/>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73477E6-8312-4414-93CC-0FC94FBC0B04}">
      <dsp:nvSpPr>
        <dsp:cNvPr id="0" name=""/>
        <dsp:cNvSpPr/>
      </dsp:nvSpPr>
      <dsp:spPr>
        <a:xfrm>
          <a:off x="3449935" y="0"/>
          <a:ext cx="3136304" cy="3502429"/>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4519" tIns="330200" rIns="244519" bIns="330200" numCol="1" spcCol="1270" anchor="t" anchorCtr="0">
          <a:noAutofit/>
        </a:bodyPr>
        <a:lstStyle/>
        <a:p>
          <a:pPr marL="0" lvl="0" indent="0" algn="l" defTabSz="800100">
            <a:lnSpc>
              <a:spcPct val="90000"/>
            </a:lnSpc>
            <a:spcBef>
              <a:spcPct val="0"/>
            </a:spcBef>
            <a:spcAft>
              <a:spcPct val="35000"/>
            </a:spcAft>
            <a:buNone/>
          </a:pPr>
          <a:r>
            <a:rPr lang="el-GR" sz="1800" kern="1200" dirty="0"/>
            <a:t>Παρότρυνση των χρόνια πασχόντων να συμμετέχουν σε υποστηρικτικές ομάδες</a:t>
          </a:r>
          <a:endParaRPr lang="en-US" sz="1800" kern="1200" dirty="0"/>
        </a:p>
      </dsp:txBody>
      <dsp:txXfrm>
        <a:off x="3449935" y="1330923"/>
        <a:ext cx="3136304" cy="2101457"/>
      </dsp:txXfrm>
    </dsp:sp>
    <dsp:sp modelId="{BA7505F6-8C08-4301-A756-DF547C961865}">
      <dsp:nvSpPr>
        <dsp:cNvPr id="0" name=""/>
        <dsp:cNvSpPr/>
      </dsp:nvSpPr>
      <dsp:spPr>
        <a:xfrm>
          <a:off x="4492723" y="350242"/>
          <a:ext cx="1050728" cy="1050728"/>
        </a:xfrm>
        <a:prstGeom prst="ellips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1919" tIns="12700" rIns="81919" bIns="12700" numCol="1" spcCol="1270" anchor="ctr" anchorCtr="0">
          <a:noAutofit/>
        </a:bodyPr>
        <a:lstStyle/>
        <a:p>
          <a:pPr marL="0" lvl="0" indent="0" algn="ctr" defTabSz="2133600">
            <a:lnSpc>
              <a:spcPct val="90000"/>
            </a:lnSpc>
            <a:spcBef>
              <a:spcPct val="0"/>
            </a:spcBef>
            <a:spcAft>
              <a:spcPct val="35000"/>
            </a:spcAft>
            <a:buNone/>
          </a:pPr>
          <a:r>
            <a:rPr lang="en-US" sz="4800" kern="1200"/>
            <a:t>2</a:t>
          </a:r>
        </a:p>
      </dsp:txBody>
      <dsp:txXfrm>
        <a:off x="4646599" y="504118"/>
        <a:ext cx="742976" cy="742976"/>
      </dsp:txXfrm>
    </dsp:sp>
    <dsp:sp modelId="{71B0FF2A-3C6E-4F09-AD83-3A6F1F82D353}">
      <dsp:nvSpPr>
        <dsp:cNvPr id="0" name=""/>
        <dsp:cNvSpPr/>
      </dsp:nvSpPr>
      <dsp:spPr>
        <a:xfrm>
          <a:off x="3449935" y="3502357"/>
          <a:ext cx="3136304" cy="72"/>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13C42D3-0E86-48E8-A535-A1F9919998BF}">
      <dsp:nvSpPr>
        <dsp:cNvPr id="0" name=""/>
        <dsp:cNvSpPr/>
      </dsp:nvSpPr>
      <dsp:spPr>
        <a:xfrm>
          <a:off x="6899870" y="0"/>
          <a:ext cx="3136304" cy="3502429"/>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4519" tIns="330200" rIns="244519" bIns="330200" numCol="1" spcCol="1270" anchor="t" anchorCtr="0">
          <a:noAutofit/>
        </a:bodyPr>
        <a:lstStyle/>
        <a:p>
          <a:pPr marL="0" lvl="0" indent="0" algn="l" defTabSz="800100">
            <a:lnSpc>
              <a:spcPct val="90000"/>
            </a:lnSpc>
            <a:spcBef>
              <a:spcPct val="0"/>
            </a:spcBef>
            <a:spcAft>
              <a:spcPct val="35000"/>
            </a:spcAft>
            <a:buNone/>
          </a:pPr>
          <a:r>
            <a:rPr lang="el-GR" sz="1800" kern="1200" dirty="0"/>
            <a:t>Παραπομπή σε ατομική υποστήριξη για την αντιμετώπιση των καταστάσεων που οδηγούν σε κοινωνικό αποκλεισμό.</a:t>
          </a:r>
          <a:endParaRPr lang="en-US" sz="1800" kern="1200" dirty="0"/>
        </a:p>
      </dsp:txBody>
      <dsp:txXfrm>
        <a:off x="6899870" y="1330923"/>
        <a:ext cx="3136304" cy="2101457"/>
      </dsp:txXfrm>
    </dsp:sp>
    <dsp:sp modelId="{69403166-5239-41C1-9A29-B6B9925C71E6}">
      <dsp:nvSpPr>
        <dsp:cNvPr id="0" name=""/>
        <dsp:cNvSpPr/>
      </dsp:nvSpPr>
      <dsp:spPr>
        <a:xfrm>
          <a:off x="7942658" y="350242"/>
          <a:ext cx="1050728" cy="1050728"/>
        </a:xfrm>
        <a:prstGeom prst="ellips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1919" tIns="12700" rIns="81919" bIns="12700" numCol="1" spcCol="1270" anchor="ctr" anchorCtr="0">
          <a:noAutofit/>
        </a:bodyPr>
        <a:lstStyle/>
        <a:p>
          <a:pPr marL="0" lvl="0" indent="0" algn="ctr" defTabSz="2133600">
            <a:lnSpc>
              <a:spcPct val="90000"/>
            </a:lnSpc>
            <a:spcBef>
              <a:spcPct val="0"/>
            </a:spcBef>
            <a:spcAft>
              <a:spcPct val="35000"/>
            </a:spcAft>
            <a:buNone/>
          </a:pPr>
          <a:r>
            <a:rPr lang="en-US" sz="4800" kern="1200"/>
            <a:t>3</a:t>
          </a:r>
        </a:p>
      </dsp:txBody>
      <dsp:txXfrm>
        <a:off x="8096534" y="504118"/>
        <a:ext cx="742976" cy="742976"/>
      </dsp:txXfrm>
    </dsp:sp>
    <dsp:sp modelId="{D8A11DDD-931D-4657-BAC3-87C22BC0D2A3}">
      <dsp:nvSpPr>
        <dsp:cNvPr id="0" name=""/>
        <dsp:cNvSpPr/>
      </dsp:nvSpPr>
      <dsp:spPr>
        <a:xfrm>
          <a:off x="6899870" y="3502357"/>
          <a:ext cx="3136304" cy="72"/>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16/7/layout/BasicLinearProcessNumbered">
  <dgm:title val="Basic Linear Process Numbered"/>
  <dgm:desc val="Used to show a progression; a timeline; sequential steps in a task, process, or workflow; or to emphasize movement or direction. Automatic numbers have been introduced to show the steps of the process which appears in a circle. Level 1 and Level 2 text appear in a rectangle."/>
  <dgm:catLst>
    <dgm:cat type="process"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101" type="sibTrans" cxnId="4">
          <dgm:prSet phldrT="1"/>
          <dgm:t>
            <a:bodyPr/>
            <a:lstStyle/>
            <a:p>
              <a:r>
                <a:t>1</a:t>
              </a:r>
            </a:p>
          </dgm:t>
        </dgm:pt>
        <dgm:pt modelId="201" type="sibTrans" cxnId="5">
          <dgm:prSet phldrT="2"/>
          <dgm:t>
            <a:bodyPr/>
            <a:lstStyle/>
            <a:p>
              <a:r>
                <a:t>2</a:t>
              </a:r>
            </a:p>
          </dgm:t>
        </dgm:pt>
        <dgm:pt modelId="301" type="sibTrans" cxnId="6">
          <dgm:prSet phldrT="3"/>
          <dgm:t>
            <a:bodyPr/>
            <a:lstStyle/>
            <a:p>
              <a:r>
                <a:t>3</a:t>
              </a:r>
            </a:p>
          </dgm:t>
        </dgm:pt>
      </dgm:ptLst>
      <dgm:cxnLst>
        <dgm:cxn modelId="4" srcId="0" destId="1" srcOrd="0" destOrd="0" sibTransId="101"/>
        <dgm:cxn modelId="5" srcId="0" destId="2" srcOrd="1" destOrd="0" sibTransId="201"/>
        <dgm:cxn modelId="6" srcId="0" destId="3" srcOrd="2" destOrd="0" sibTransId="301"/>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animLvl val="lvl"/>
      <dgm:resizeHandles val="exact"/>
    </dgm:varLst>
    <dgm:alg type="lin">
      <dgm:param type="linDir" val="fromL"/>
      <dgm:param type="nodeVertAlign" val="t"/>
    </dgm:alg>
    <dgm:shape xmlns:r="http://schemas.openxmlformats.org/officeDocument/2006/relationships" r:blip="">
      <dgm:adjLst/>
    </dgm:shape>
    <dgm:presOf/>
    <dgm:constrLst>
      <dgm:constr type="h" for="ch" forName="compositeNode" refType="h"/>
      <dgm:constr type="w" for="ch" forName="compositeNode" refType="w"/>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1"/>
      <dgm:constr type="primFontSz" for="des" forName="sibTransNodeCircle" op="equ"/>
      <dgm:constr type="primFontSz" for="des" forName="nodeText" op="equ"/>
      <dgm:constr type="h" for="des" forName="sibTransNodeCircle" op="equ"/>
      <dgm:constr type="w" for="des" forName="sibTransNodeCircle" op="equ"/>
    </dgm:constrLst>
    <dgm:ruleLst>
      <dgm:rule type="h" val="NaN" fact="1.2" max="NaN"/>
    </dgm:ruleLst>
    <dgm:forEach name="Name4" axis="ch" ptType="node">
      <dgm:layoutNode name="compositeNode">
        <dgm:varLst>
          <dgm:bulletEnabled val="1"/>
        </dgm:varLst>
        <dgm:alg type="composite"/>
        <dgm:constrLst>
          <dgm:constr type="h" refType="w" op="lte" fact="1.4"/>
          <dgm:constr type="w" for="ch" forName="bgRect" refType="w"/>
          <dgm:constr type="h" for="ch" forName="bgRect" refType="h"/>
          <dgm:constr type="t" for="ch" forName="bgRect"/>
          <dgm:constr type="l" for="ch" forName="bgRect"/>
          <dgm:constr type="h" for="ch" forName="sibTransNodeCircle" refType="h" refFor="ch" refForName="bgRect" fact="0.3"/>
          <dgm:constr type="w" for="ch" forName="sibTransNodeCircle" refType="h" refFor="ch" refForName="sibTransNodeCircle"/>
          <dgm:constr type="ctrX" for="ch" forName="sibTransNodeCircle" refType="w" fact="0.5"/>
          <dgm:constr type="ctrY" for="ch" forName="sibTransNodeCircle" refType="h" fact="0.25"/>
          <dgm:constr type="r" for="ch" forName="nodeText" refType="r" refFor="ch" refForName="bgRect"/>
          <dgm:constr type="h" for="ch" forName="nodeText" refType="h" refFor="ch" refForName="bgRect" fact="0.6"/>
          <dgm:constr type="t" for="ch" forName="nodeText" refType="h" refFor="ch" refForName="bgRect" fact="0.38"/>
          <dgm:constr type="b" for="ch" forName="bottomLine" refType="b" refFor="ch" refForName="bgRect"/>
          <dgm:constr type="w" for="ch" forName="bottomLine" refType="w" refFor="ch" refForName="bgRect"/>
          <dgm:constr type="h" for="ch" forName="bottomLine" val="0.002"/>
        </dgm:constrLst>
        <dgm:ruleLst/>
        <dgm:layoutNode name="bgRect" styleLbl="bgAccFollowNode1">
          <dgm:alg type="sp"/>
          <dgm:shape xmlns:r="http://schemas.openxmlformats.org/officeDocument/2006/relationships" type="rect" r:blip="">
            <dgm:adjLst/>
          </dgm:shape>
          <dgm:presOf axis="self"/>
          <dgm:constrLst/>
          <dgm:ruleLst/>
        </dgm:layoutNode>
        <dgm:forEach name="Name19" axis="followSib" ptType="sibTrans" hideLastTrans="0" cnt="1">
          <dgm:layoutNode name="sibTransNodeCircle" styleLbl="alignNode1">
            <dgm:varLst>
              <dgm:chMax val="0"/>
              <dgm:bulletEnabled/>
            </dgm:varLst>
            <dgm:presOf axis="self" ptType="sibTrans"/>
            <dgm:alg type="tx">
              <dgm:param type="txAnchorVert" val="mid"/>
              <dgm:param type="txAnchorHorzCh" val="ctr"/>
            </dgm:alg>
            <dgm:shape xmlns:r="http://schemas.openxmlformats.org/officeDocument/2006/relationships" type="ellipse" r:blip="">
              <dgm:adjLst/>
            </dgm:shape>
            <dgm:constrLst>
              <dgm:constr type="w" refType="h" op="lte"/>
              <dgm:constr type="primFontSz" val="48"/>
              <dgm:constr type="tMarg" val="1"/>
              <dgm:constr type="lMarg" refType="w" fact="0.221"/>
              <dgm:constr type="rMarg" refType="w" fact="0.221"/>
              <dgm:constr type="bMarg" val="1"/>
            </dgm:constrLst>
            <dgm:ruleLst>
              <dgm:rule type="primFontSz" val="14" fact="NaN" max="NaN"/>
            </dgm:ruleLst>
          </dgm:layoutNode>
        </dgm:forEach>
        <dgm:layoutNode name="bottomLine" styleLbl="alignNode1">
          <dgm:varLst/>
          <dgm:presOf/>
          <dgm:alg type="sp"/>
          <dgm:shape xmlns:r="http://schemas.openxmlformats.org/officeDocument/2006/relationships" type="rect" r:blip="">
            <dgm:adjLst/>
          </dgm:shape>
          <dgm:constrLst/>
          <dgm:ruleLst/>
        </dgm:layoutNode>
        <dgm:layoutNode name="nodeText" styleLbl="bgAccFollowNode1" moveWith="bgRect">
          <dgm:varLst>
            <dgm:bulletEnabled val="1"/>
          </dgm:varLst>
          <dgm:alg type="tx">
            <dgm:param type="parTxLTRAlign" val="l"/>
            <dgm:param type="parTxRTLAlign" val="r"/>
            <dgm:param type="txAnchorVert" val="t"/>
          </dgm:alg>
          <dgm:shape xmlns:r="http://schemas.openxmlformats.org/officeDocument/2006/relationships" type="rect" r:blip="" zOrderOff="-1" hideGeom="1">
            <dgm:adjLst/>
          </dgm:shape>
          <dgm:presOf axis="desOrSelf" ptType="node"/>
          <dgm:constrLst>
            <dgm:constr type="primFontSz" val="26"/>
            <dgm:constr type="tMarg" val="26"/>
            <dgm:constr type="lMarg" refType="w" fact="0.221"/>
            <dgm:constr type="rMarg" refType="w" fact="0.221"/>
            <dgm:constr type="bMarg" val="26"/>
          </dgm:constrLst>
          <dgm:ruleLst>
            <dgm:rule type="primFontSz" val="11" fact="NaN" max="NaN"/>
          </dgm:ruleLst>
        </dgm:layoutNode>
      </dgm:layoutNode>
      <dgm:forEach name="Name14" axis="followSib" ptType="sibTrans" cnt="1">
        <dgm:layoutNode name="sibTrans">
          <dgm:alg type="sp"/>
          <dgm:shape xmlns:r="http://schemas.openxmlformats.org/officeDocument/2006/relationships" r:blip="">
            <dgm:adjLst/>
          </dgm:shape>
          <dgm:presOf/>
          <dgm:constrLst/>
          <dgm:ruleLst/>
        </dgm:layoutNode>
      </dgm:forEach>
    </dgm:forEach>
  </dgm:layoutNode>
  <dgm:extLst>
    <a:ext uri="{4F341089-5ED1-44EC-B178-C955D00A3D55}">
      <dgm1611:autoBuNodeInfoLst xmlns:dgm1611="http://schemas.microsoft.com/office/drawing/2016/11/diagram">
        <dgm1611:autoBuNodeInfo lvl="1" ptType="sibTrans">
          <dgm1611:buPr prefix="" leadZeros="0">
            <a:buAutoNum type="arabicParenBoth"/>
          </dgm1611:buPr>
        </dgm1611:autoBuNodeInfo>
      </dgm1611:autoBuNodeInfoLst>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5756FB-E05E-443F-88A1-CFC90638997C}"/>
              </a:ext>
            </a:extLst>
          </p:cNvPr>
          <p:cNvSpPr>
            <a:spLocks noGrp="1"/>
          </p:cNvSpPr>
          <p:nvPr>
            <p:ph type="ctrTitle"/>
          </p:nvPr>
        </p:nvSpPr>
        <p:spPr>
          <a:xfrm>
            <a:off x="1084727" y="1597961"/>
            <a:ext cx="9144000" cy="3162300"/>
          </a:xfrm>
        </p:spPr>
        <p:txBody>
          <a:bodyPr anchor="b">
            <a:normAutofit/>
          </a:bodyPr>
          <a:lstStyle>
            <a:lvl1pPr algn="l">
              <a:defRPr sz="3200"/>
            </a:lvl1pPr>
          </a:lstStyle>
          <a:p>
            <a:r>
              <a:rPr lang="en-US" dirty="0"/>
              <a:t>Click to edit Master title style</a:t>
            </a:r>
          </a:p>
        </p:txBody>
      </p:sp>
      <p:sp>
        <p:nvSpPr>
          <p:cNvPr id="3" name="Subtitle 2">
            <a:extLst>
              <a:ext uri="{FF2B5EF4-FFF2-40B4-BE49-F238E27FC236}">
                <a16:creationId xmlns:a16="http://schemas.microsoft.com/office/drawing/2014/main" id="{3C5DA97A-281B-4A77-9D2C-C5E6A860E645}"/>
              </a:ext>
            </a:extLst>
          </p:cNvPr>
          <p:cNvSpPr>
            <a:spLocks noGrp="1"/>
          </p:cNvSpPr>
          <p:nvPr>
            <p:ph type="subTitle" idx="1"/>
          </p:nvPr>
        </p:nvSpPr>
        <p:spPr>
          <a:xfrm>
            <a:off x="1084727" y="4902488"/>
            <a:ext cx="9144000" cy="985075"/>
          </a:xfrm>
        </p:spPr>
        <p:txBody>
          <a:bodyPr>
            <a:normAutofit/>
          </a:bodyPr>
          <a:lstStyle>
            <a:lvl1pPr marL="0" indent="0" algn="l">
              <a:buNone/>
              <a:defRPr sz="1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A5FD7BAE-E194-4223-BB4E-5E487863F5BE}"/>
              </a:ext>
            </a:extLst>
          </p:cNvPr>
          <p:cNvSpPr>
            <a:spLocks noGrp="1"/>
          </p:cNvSpPr>
          <p:nvPr>
            <p:ph type="dt" sz="half" idx="10"/>
          </p:nvPr>
        </p:nvSpPr>
        <p:spPr/>
        <p:txBody>
          <a:bodyPr/>
          <a:lstStyle/>
          <a:p>
            <a:fld id="{8C28A28C-4C6A-46EA-90C0-4EE0B89CC5C7}" type="datetimeFigureOut">
              <a:rPr lang="en-US" smtClean="0"/>
              <a:t>11/13/2023</a:t>
            </a:fld>
            <a:endParaRPr lang="en-US" dirty="0"/>
          </a:p>
        </p:txBody>
      </p:sp>
      <p:sp>
        <p:nvSpPr>
          <p:cNvPr id="5" name="Footer Placeholder 4">
            <a:extLst>
              <a:ext uri="{FF2B5EF4-FFF2-40B4-BE49-F238E27FC236}">
                <a16:creationId xmlns:a16="http://schemas.microsoft.com/office/drawing/2014/main" id="{9721F6C9-7279-4DF8-9462-3EFEFA03FB5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C457072-0A38-49AD-8D0D-0E42DD488E4F}"/>
              </a:ext>
            </a:extLst>
          </p:cNvPr>
          <p:cNvSpPr>
            <a:spLocks noGrp="1"/>
          </p:cNvSpPr>
          <p:nvPr>
            <p:ph type="sldNum" sz="quarter" idx="12"/>
          </p:nvPr>
        </p:nvSpPr>
        <p:spPr/>
        <p:txBody>
          <a:bodyPr/>
          <a:lstStyle/>
          <a:p>
            <a:fld id="{5DEF7F31-0B8A-474A-B86C-91F381754329}" type="slidenum">
              <a:rPr lang="en-US" smtClean="0"/>
              <a:t>‹#›</a:t>
            </a:fld>
            <a:endParaRPr lang="en-US" dirty="0"/>
          </a:p>
        </p:txBody>
      </p:sp>
    </p:spTree>
    <p:extLst>
      <p:ext uri="{BB962C8B-B14F-4D97-AF65-F5344CB8AC3E}">
        <p14:creationId xmlns:p14="http://schemas.microsoft.com/office/powerpoint/2010/main" val="16656300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489E81-5CFF-4A28-B9C8-5D54E51DF202}"/>
              </a:ext>
            </a:extLst>
          </p:cNvPr>
          <p:cNvSpPr>
            <a:spLocks noGrp="1"/>
          </p:cNvSpPr>
          <p:nvPr>
            <p:ph type="title"/>
          </p:nvPr>
        </p:nvSpPr>
        <p:spPr/>
        <p:txBody>
          <a:bodyPr/>
          <a:lstStyle/>
          <a:p>
            <a:r>
              <a:rPr lang="en-US" dirty="0"/>
              <a:t>Click to edit Master title style</a:t>
            </a:r>
          </a:p>
        </p:txBody>
      </p:sp>
      <p:sp>
        <p:nvSpPr>
          <p:cNvPr id="3" name="Vertical Text Placeholder 2">
            <a:extLst>
              <a:ext uri="{FF2B5EF4-FFF2-40B4-BE49-F238E27FC236}">
                <a16:creationId xmlns:a16="http://schemas.microsoft.com/office/drawing/2014/main" id="{158A4CC8-DCB0-4E94-98A7-236E3D18667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DD1F802-21C2-44B2-A419-55469D826571}"/>
              </a:ext>
            </a:extLst>
          </p:cNvPr>
          <p:cNvSpPr>
            <a:spLocks noGrp="1"/>
          </p:cNvSpPr>
          <p:nvPr>
            <p:ph type="dt" sz="half" idx="10"/>
          </p:nvPr>
        </p:nvSpPr>
        <p:spPr/>
        <p:txBody>
          <a:bodyPr/>
          <a:lstStyle/>
          <a:p>
            <a:fld id="{8C28A28C-4C6A-46EA-90C0-4EE0B89CC5C7}" type="datetimeFigureOut">
              <a:rPr lang="en-US" smtClean="0"/>
              <a:t>11/13/2023</a:t>
            </a:fld>
            <a:endParaRPr lang="en-US"/>
          </a:p>
        </p:txBody>
      </p:sp>
      <p:sp>
        <p:nvSpPr>
          <p:cNvPr id="5" name="Footer Placeholder 4">
            <a:extLst>
              <a:ext uri="{FF2B5EF4-FFF2-40B4-BE49-F238E27FC236}">
                <a16:creationId xmlns:a16="http://schemas.microsoft.com/office/drawing/2014/main" id="{84BDB709-08FF-4C4A-8670-4CCA9146F94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5395375-1CC8-4950-8439-877451C4266D}"/>
              </a:ext>
            </a:extLst>
          </p:cNvPr>
          <p:cNvSpPr>
            <a:spLocks noGrp="1"/>
          </p:cNvSpPr>
          <p:nvPr>
            <p:ph type="sldNum" sz="quarter" idx="12"/>
          </p:nvPr>
        </p:nvSpPr>
        <p:spPr/>
        <p:txBody>
          <a:bodyPr/>
          <a:lstStyle/>
          <a:p>
            <a:fld id="{5DEF7F31-0B8A-474A-B86C-91F381754329}" type="slidenum">
              <a:rPr lang="en-US" smtClean="0"/>
              <a:t>‹#›</a:t>
            </a:fld>
            <a:endParaRPr lang="en-US"/>
          </a:p>
        </p:txBody>
      </p:sp>
    </p:spTree>
    <p:extLst>
      <p:ext uri="{BB962C8B-B14F-4D97-AF65-F5344CB8AC3E}">
        <p14:creationId xmlns:p14="http://schemas.microsoft.com/office/powerpoint/2010/main" val="7629355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CE8BDF0-A155-454D-B3E2-AD15D0905A62}"/>
              </a:ext>
            </a:extLst>
          </p:cNvPr>
          <p:cNvSpPr>
            <a:spLocks noGrp="1"/>
          </p:cNvSpPr>
          <p:nvPr>
            <p:ph type="title" orient="vert"/>
          </p:nvPr>
        </p:nvSpPr>
        <p:spPr>
          <a:xfrm>
            <a:off x="9073242" y="827313"/>
            <a:ext cx="2280557" cy="5061857"/>
          </a:xfrm>
        </p:spPr>
        <p:txBody>
          <a:bodyPr vert="eaVert"/>
          <a:lstStyle/>
          <a:p>
            <a:r>
              <a:rPr lang="en-US" dirty="0"/>
              <a:t>Click to edit Master title style</a:t>
            </a:r>
          </a:p>
        </p:txBody>
      </p:sp>
      <p:sp>
        <p:nvSpPr>
          <p:cNvPr id="3" name="Vertical Text Placeholder 2">
            <a:extLst>
              <a:ext uri="{FF2B5EF4-FFF2-40B4-BE49-F238E27FC236}">
                <a16:creationId xmlns:a16="http://schemas.microsoft.com/office/drawing/2014/main" id="{07244E0D-96EC-4B35-BA5C-5DAFCC7281AE}"/>
              </a:ext>
            </a:extLst>
          </p:cNvPr>
          <p:cNvSpPr>
            <a:spLocks noGrp="1"/>
          </p:cNvSpPr>
          <p:nvPr>
            <p:ph type="body" orient="vert" idx="1"/>
          </p:nvPr>
        </p:nvSpPr>
        <p:spPr>
          <a:xfrm>
            <a:off x="838200" y="827313"/>
            <a:ext cx="8115300" cy="5061857"/>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A13ADC4E-9FB1-439F-B0FB-47F47B3421A7}"/>
              </a:ext>
            </a:extLst>
          </p:cNvPr>
          <p:cNvSpPr>
            <a:spLocks noGrp="1"/>
          </p:cNvSpPr>
          <p:nvPr>
            <p:ph type="dt" sz="half" idx="10"/>
          </p:nvPr>
        </p:nvSpPr>
        <p:spPr/>
        <p:txBody>
          <a:bodyPr/>
          <a:lstStyle/>
          <a:p>
            <a:fld id="{8C28A28C-4C6A-46EA-90C0-4EE0B89CC5C7}" type="datetimeFigureOut">
              <a:rPr lang="en-US" smtClean="0"/>
              <a:t>11/13/2023</a:t>
            </a:fld>
            <a:endParaRPr lang="en-US"/>
          </a:p>
        </p:txBody>
      </p:sp>
      <p:sp>
        <p:nvSpPr>
          <p:cNvPr id="5" name="Footer Placeholder 4">
            <a:extLst>
              <a:ext uri="{FF2B5EF4-FFF2-40B4-BE49-F238E27FC236}">
                <a16:creationId xmlns:a16="http://schemas.microsoft.com/office/drawing/2014/main" id="{637EE406-061A-4440-BA75-3B684FC8482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A6D93CF-F5F3-4897-A51E-47D577FDD344}"/>
              </a:ext>
            </a:extLst>
          </p:cNvPr>
          <p:cNvSpPr>
            <a:spLocks noGrp="1"/>
          </p:cNvSpPr>
          <p:nvPr>
            <p:ph type="sldNum" sz="quarter" idx="12"/>
          </p:nvPr>
        </p:nvSpPr>
        <p:spPr/>
        <p:txBody>
          <a:bodyPr/>
          <a:lstStyle/>
          <a:p>
            <a:fld id="{5DEF7F31-0B8A-474A-B86C-91F381754329}" type="slidenum">
              <a:rPr lang="en-US" smtClean="0"/>
              <a:t>‹#›</a:t>
            </a:fld>
            <a:endParaRPr lang="en-US"/>
          </a:p>
        </p:txBody>
      </p:sp>
    </p:spTree>
    <p:extLst>
      <p:ext uri="{BB962C8B-B14F-4D97-AF65-F5344CB8AC3E}">
        <p14:creationId xmlns:p14="http://schemas.microsoft.com/office/powerpoint/2010/main" val="28876268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398199-C6CF-4DFF-A750-435F06CC748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F2D5EB-F993-411F-9DBA-971321FC006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EA5D216-27F9-4078-8349-ABC9F614A5E7}"/>
              </a:ext>
            </a:extLst>
          </p:cNvPr>
          <p:cNvSpPr>
            <a:spLocks noGrp="1"/>
          </p:cNvSpPr>
          <p:nvPr>
            <p:ph type="dt" sz="half" idx="10"/>
          </p:nvPr>
        </p:nvSpPr>
        <p:spPr/>
        <p:txBody>
          <a:bodyPr/>
          <a:lstStyle/>
          <a:p>
            <a:fld id="{8C28A28C-4C6A-46EA-90C0-4EE0B89CC5C7}" type="datetimeFigureOut">
              <a:rPr lang="en-US" smtClean="0"/>
              <a:t>11/13/2023</a:t>
            </a:fld>
            <a:endParaRPr lang="en-US"/>
          </a:p>
        </p:txBody>
      </p:sp>
      <p:sp>
        <p:nvSpPr>
          <p:cNvPr id="5" name="Footer Placeholder 4">
            <a:extLst>
              <a:ext uri="{FF2B5EF4-FFF2-40B4-BE49-F238E27FC236}">
                <a16:creationId xmlns:a16="http://schemas.microsoft.com/office/drawing/2014/main" id="{4384F8A8-FBA7-4F25-ADEA-AF346495DEA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F4609F8-5897-4724-8FA6-3EFDE8F2DD79}"/>
              </a:ext>
            </a:extLst>
          </p:cNvPr>
          <p:cNvSpPr>
            <a:spLocks noGrp="1"/>
          </p:cNvSpPr>
          <p:nvPr>
            <p:ph type="sldNum" sz="quarter" idx="12"/>
          </p:nvPr>
        </p:nvSpPr>
        <p:spPr/>
        <p:txBody>
          <a:bodyPr/>
          <a:lstStyle/>
          <a:p>
            <a:fld id="{5DEF7F31-0B8A-474A-B86C-91F381754329}" type="slidenum">
              <a:rPr lang="en-US" smtClean="0"/>
              <a:t>‹#›</a:t>
            </a:fld>
            <a:endParaRPr lang="en-US"/>
          </a:p>
        </p:txBody>
      </p:sp>
    </p:spTree>
    <p:extLst>
      <p:ext uri="{BB962C8B-B14F-4D97-AF65-F5344CB8AC3E}">
        <p14:creationId xmlns:p14="http://schemas.microsoft.com/office/powerpoint/2010/main" val="1519717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6C0F0C-7BA8-490D-B4C9-CCE145DCD19A}"/>
              </a:ext>
            </a:extLst>
          </p:cNvPr>
          <p:cNvSpPr>
            <a:spLocks noGrp="1"/>
          </p:cNvSpPr>
          <p:nvPr>
            <p:ph type="title"/>
          </p:nvPr>
        </p:nvSpPr>
        <p:spPr>
          <a:xfrm>
            <a:off x="1084726" y="1709738"/>
            <a:ext cx="9143999" cy="3050523"/>
          </a:xfrm>
        </p:spPr>
        <p:txBody>
          <a:bodyPr anchor="b">
            <a:normAutofit/>
          </a:bodyPr>
          <a:lstStyle>
            <a:lvl1pPr>
              <a:defRPr sz="4400"/>
            </a:lvl1pPr>
          </a:lstStyle>
          <a:p>
            <a:r>
              <a:rPr lang="en-US" dirty="0"/>
              <a:t>Click to edit Master title style</a:t>
            </a:r>
          </a:p>
        </p:txBody>
      </p:sp>
      <p:sp>
        <p:nvSpPr>
          <p:cNvPr id="3" name="Text Placeholder 2">
            <a:extLst>
              <a:ext uri="{FF2B5EF4-FFF2-40B4-BE49-F238E27FC236}">
                <a16:creationId xmlns:a16="http://schemas.microsoft.com/office/drawing/2014/main" id="{84290E61-B837-4BE4-9BC7-6AF706BCCA42}"/>
              </a:ext>
            </a:extLst>
          </p:cNvPr>
          <p:cNvSpPr>
            <a:spLocks noGrp="1"/>
          </p:cNvSpPr>
          <p:nvPr>
            <p:ph type="body" idx="1"/>
          </p:nvPr>
        </p:nvSpPr>
        <p:spPr>
          <a:xfrm>
            <a:off x="1084726" y="4902488"/>
            <a:ext cx="9143999" cy="985075"/>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E52E15F-E46D-44C6-9FB9-07B0BC545AEF}"/>
              </a:ext>
            </a:extLst>
          </p:cNvPr>
          <p:cNvSpPr>
            <a:spLocks noGrp="1"/>
          </p:cNvSpPr>
          <p:nvPr>
            <p:ph type="dt" sz="half" idx="10"/>
          </p:nvPr>
        </p:nvSpPr>
        <p:spPr/>
        <p:txBody>
          <a:bodyPr/>
          <a:lstStyle/>
          <a:p>
            <a:fld id="{8C28A28C-4C6A-46EA-90C0-4EE0B89CC5C7}" type="datetimeFigureOut">
              <a:rPr lang="en-US" smtClean="0"/>
              <a:t>11/13/2023</a:t>
            </a:fld>
            <a:endParaRPr lang="en-US"/>
          </a:p>
        </p:txBody>
      </p:sp>
      <p:sp>
        <p:nvSpPr>
          <p:cNvPr id="5" name="Footer Placeholder 4">
            <a:extLst>
              <a:ext uri="{FF2B5EF4-FFF2-40B4-BE49-F238E27FC236}">
                <a16:creationId xmlns:a16="http://schemas.microsoft.com/office/drawing/2014/main" id="{2EBF6955-3667-4857-B35A-9E12F798860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114B309-D15E-4FA1-9B8D-8C1F3B56C375}"/>
              </a:ext>
            </a:extLst>
          </p:cNvPr>
          <p:cNvSpPr>
            <a:spLocks noGrp="1"/>
          </p:cNvSpPr>
          <p:nvPr>
            <p:ph type="sldNum" sz="quarter" idx="12"/>
          </p:nvPr>
        </p:nvSpPr>
        <p:spPr/>
        <p:txBody>
          <a:bodyPr/>
          <a:lstStyle/>
          <a:p>
            <a:fld id="{5DEF7F31-0B8A-474A-B86C-91F381754329}" type="slidenum">
              <a:rPr lang="en-US" smtClean="0"/>
              <a:t>‹#›</a:t>
            </a:fld>
            <a:endParaRPr lang="en-US"/>
          </a:p>
        </p:txBody>
      </p:sp>
    </p:spTree>
    <p:extLst>
      <p:ext uri="{BB962C8B-B14F-4D97-AF65-F5344CB8AC3E}">
        <p14:creationId xmlns:p14="http://schemas.microsoft.com/office/powerpoint/2010/main" val="39768305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E219AB-91F9-4F80-9B5D-2E6FE925F02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F19F334-D0CF-4DFD-BAA9-3ECD639B1F1E}"/>
              </a:ext>
            </a:extLst>
          </p:cNvPr>
          <p:cNvSpPr>
            <a:spLocks noGrp="1"/>
          </p:cNvSpPr>
          <p:nvPr>
            <p:ph sz="half" idx="1"/>
          </p:nvPr>
        </p:nvSpPr>
        <p:spPr>
          <a:xfrm>
            <a:off x="1077362" y="2227809"/>
            <a:ext cx="4942438" cy="394915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15E0B5D-4613-4DA7-BA20-58B19BE8A496}"/>
              </a:ext>
            </a:extLst>
          </p:cNvPr>
          <p:cNvSpPr>
            <a:spLocks noGrp="1"/>
          </p:cNvSpPr>
          <p:nvPr>
            <p:ph sz="half" idx="2"/>
          </p:nvPr>
        </p:nvSpPr>
        <p:spPr>
          <a:xfrm>
            <a:off x="6172200" y="2227809"/>
            <a:ext cx="4855265" cy="394915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4F311AB-0603-424D-BC42-0CEAB3562BA4}"/>
              </a:ext>
            </a:extLst>
          </p:cNvPr>
          <p:cNvSpPr>
            <a:spLocks noGrp="1"/>
          </p:cNvSpPr>
          <p:nvPr>
            <p:ph type="dt" sz="half" idx="10"/>
          </p:nvPr>
        </p:nvSpPr>
        <p:spPr/>
        <p:txBody>
          <a:bodyPr/>
          <a:lstStyle/>
          <a:p>
            <a:fld id="{8C28A28C-4C6A-46EA-90C0-4EE0B89CC5C7}" type="datetimeFigureOut">
              <a:rPr lang="en-US" smtClean="0"/>
              <a:t>11/13/2023</a:t>
            </a:fld>
            <a:endParaRPr lang="en-US"/>
          </a:p>
        </p:txBody>
      </p:sp>
      <p:sp>
        <p:nvSpPr>
          <p:cNvPr id="6" name="Footer Placeholder 5">
            <a:extLst>
              <a:ext uri="{FF2B5EF4-FFF2-40B4-BE49-F238E27FC236}">
                <a16:creationId xmlns:a16="http://schemas.microsoft.com/office/drawing/2014/main" id="{7A3AA2AC-0C5F-4835-BE47-D780C29890E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06C54C0-DFDA-4778-9EE8-5E5C30E05412}"/>
              </a:ext>
            </a:extLst>
          </p:cNvPr>
          <p:cNvSpPr>
            <a:spLocks noGrp="1"/>
          </p:cNvSpPr>
          <p:nvPr>
            <p:ph type="sldNum" sz="quarter" idx="12"/>
          </p:nvPr>
        </p:nvSpPr>
        <p:spPr/>
        <p:txBody>
          <a:bodyPr/>
          <a:lstStyle/>
          <a:p>
            <a:fld id="{5DEF7F31-0B8A-474A-B86C-91F381754329}" type="slidenum">
              <a:rPr lang="en-US" smtClean="0"/>
              <a:t>‹#›</a:t>
            </a:fld>
            <a:endParaRPr lang="en-US"/>
          </a:p>
        </p:txBody>
      </p:sp>
    </p:spTree>
    <p:extLst>
      <p:ext uri="{BB962C8B-B14F-4D97-AF65-F5344CB8AC3E}">
        <p14:creationId xmlns:p14="http://schemas.microsoft.com/office/powerpoint/2010/main" val="36065904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9F3603-5B09-4916-8324-A6BDAB4E060E}"/>
              </a:ext>
            </a:extLst>
          </p:cNvPr>
          <p:cNvSpPr>
            <a:spLocks noGrp="1"/>
          </p:cNvSpPr>
          <p:nvPr>
            <p:ph type="title"/>
          </p:nvPr>
        </p:nvSpPr>
        <p:spPr>
          <a:xfrm>
            <a:off x="1084726" y="365125"/>
            <a:ext cx="9942739"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074073C-C15B-4218-9B84-6758955176E7}"/>
              </a:ext>
            </a:extLst>
          </p:cNvPr>
          <p:cNvSpPr>
            <a:spLocks noGrp="1"/>
          </p:cNvSpPr>
          <p:nvPr>
            <p:ph type="body" idx="1"/>
          </p:nvPr>
        </p:nvSpPr>
        <p:spPr>
          <a:xfrm>
            <a:off x="1084725" y="1681163"/>
            <a:ext cx="491285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4116D27-36F6-440B-A9BE-8B9499047CEF}"/>
              </a:ext>
            </a:extLst>
          </p:cNvPr>
          <p:cNvSpPr>
            <a:spLocks noGrp="1"/>
          </p:cNvSpPr>
          <p:nvPr>
            <p:ph sz="half" idx="2"/>
          </p:nvPr>
        </p:nvSpPr>
        <p:spPr>
          <a:xfrm>
            <a:off x="1084726" y="2505075"/>
            <a:ext cx="4912849" cy="368458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7C12010D-7AC4-4A70-A211-6A29274119DB}"/>
              </a:ext>
            </a:extLst>
          </p:cNvPr>
          <p:cNvSpPr>
            <a:spLocks noGrp="1"/>
          </p:cNvSpPr>
          <p:nvPr>
            <p:ph type="body" sz="quarter" idx="3"/>
          </p:nvPr>
        </p:nvSpPr>
        <p:spPr>
          <a:xfrm>
            <a:off x="6172200" y="1681163"/>
            <a:ext cx="4855265"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6AE85B5-3350-49A4-86A1-E5DAED491624}"/>
              </a:ext>
            </a:extLst>
          </p:cNvPr>
          <p:cNvSpPr>
            <a:spLocks noGrp="1"/>
          </p:cNvSpPr>
          <p:nvPr>
            <p:ph sz="quarter" idx="4"/>
          </p:nvPr>
        </p:nvSpPr>
        <p:spPr>
          <a:xfrm>
            <a:off x="6172200" y="2505075"/>
            <a:ext cx="4855265"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A73E874-D08B-4D81-B82D-5DF242E4A1AA}"/>
              </a:ext>
            </a:extLst>
          </p:cNvPr>
          <p:cNvSpPr>
            <a:spLocks noGrp="1"/>
          </p:cNvSpPr>
          <p:nvPr>
            <p:ph type="dt" sz="half" idx="10"/>
          </p:nvPr>
        </p:nvSpPr>
        <p:spPr/>
        <p:txBody>
          <a:bodyPr/>
          <a:lstStyle/>
          <a:p>
            <a:fld id="{8C28A28C-4C6A-46EA-90C0-4EE0B89CC5C7}" type="datetimeFigureOut">
              <a:rPr lang="en-US" smtClean="0"/>
              <a:t>11/13/2023</a:t>
            </a:fld>
            <a:endParaRPr lang="en-US"/>
          </a:p>
        </p:txBody>
      </p:sp>
      <p:sp>
        <p:nvSpPr>
          <p:cNvPr id="8" name="Footer Placeholder 7">
            <a:extLst>
              <a:ext uri="{FF2B5EF4-FFF2-40B4-BE49-F238E27FC236}">
                <a16:creationId xmlns:a16="http://schemas.microsoft.com/office/drawing/2014/main" id="{AE174067-0FFA-41C3-A3A6-E8907CC32DE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7947985-FBC0-4118-8877-2E327F637DF5}"/>
              </a:ext>
            </a:extLst>
          </p:cNvPr>
          <p:cNvSpPr>
            <a:spLocks noGrp="1"/>
          </p:cNvSpPr>
          <p:nvPr>
            <p:ph type="sldNum" sz="quarter" idx="12"/>
          </p:nvPr>
        </p:nvSpPr>
        <p:spPr/>
        <p:txBody>
          <a:bodyPr/>
          <a:lstStyle/>
          <a:p>
            <a:fld id="{5DEF7F31-0B8A-474A-B86C-91F381754329}" type="slidenum">
              <a:rPr lang="en-US" smtClean="0"/>
              <a:t>‹#›</a:t>
            </a:fld>
            <a:endParaRPr lang="en-US"/>
          </a:p>
        </p:txBody>
      </p:sp>
    </p:spTree>
    <p:extLst>
      <p:ext uri="{BB962C8B-B14F-4D97-AF65-F5344CB8AC3E}">
        <p14:creationId xmlns:p14="http://schemas.microsoft.com/office/powerpoint/2010/main" val="18564336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CE0282-3DE7-4AB9-83AC-AFEDD22AF34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1A7436C-706A-443F-86CD-4444C82818B2}"/>
              </a:ext>
            </a:extLst>
          </p:cNvPr>
          <p:cNvSpPr>
            <a:spLocks noGrp="1"/>
          </p:cNvSpPr>
          <p:nvPr>
            <p:ph type="dt" sz="half" idx="10"/>
          </p:nvPr>
        </p:nvSpPr>
        <p:spPr/>
        <p:txBody>
          <a:bodyPr/>
          <a:lstStyle/>
          <a:p>
            <a:fld id="{8C28A28C-4C6A-46EA-90C0-4EE0B89CC5C7}" type="datetimeFigureOut">
              <a:rPr lang="en-US" smtClean="0"/>
              <a:t>11/13/2023</a:t>
            </a:fld>
            <a:endParaRPr lang="en-US"/>
          </a:p>
        </p:txBody>
      </p:sp>
      <p:sp>
        <p:nvSpPr>
          <p:cNvPr id="4" name="Footer Placeholder 3">
            <a:extLst>
              <a:ext uri="{FF2B5EF4-FFF2-40B4-BE49-F238E27FC236}">
                <a16:creationId xmlns:a16="http://schemas.microsoft.com/office/drawing/2014/main" id="{09B53292-7EA5-45D0-957F-636A44FC06D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476F59D-34BB-462C-B506-040B9E982FCB}"/>
              </a:ext>
            </a:extLst>
          </p:cNvPr>
          <p:cNvSpPr>
            <a:spLocks noGrp="1"/>
          </p:cNvSpPr>
          <p:nvPr>
            <p:ph type="sldNum" sz="quarter" idx="12"/>
          </p:nvPr>
        </p:nvSpPr>
        <p:spPr/>
        <p:txBody>
          <a:bodyPr/>
          <a:lstStyle/>
          <a:p>
            <a:fld id="{5DEF7F31-0B8A-474A-B86C-91F381754329}" type="slidenum">
              <a:rPr lang="en-US" smtClean="0"/>
              <a:t>‹#›</a:t>
            </a:fld>
            <a:endParaRPr lang="en-US"/>
          </a:p>
        </p:txBody>
      </p:sp>
    </p:spTree>
    <p:extLst>
      <p:ext uri="{BB962C8B-B14F-4D97-AF65-F5344CB8AC3E}">
        <p14:creationId xmlns:p14="http://schemas.microsoft.com/office/powerpoint/2010/main" val="14017400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BE55245-AB52-41B4-9B28-55E6527DA2F8}"/>
              </a:ext>
            </a:extLst>
          </p:cNvPr>
          <p:cNvSpPr>
            <a:spLocks noGrp="1"/>
          </p:cNvSpPr>
          <p:nvPr>
            <p:ph type="dt" sz="half" idx="10"/>
          </p:nvPr>
        </p:nvSpPr>
        <p:spPr/>
        <p:txBody>
          <a:bodyPr/>
          <a:lstStyle/>
          <a:p>
            <a:fld id="{8C28A28C-4C6A-46EA-90C0-4EE0B89CC5C7}" type="datetimeFigureOut">
              <a:rPr lang="en-US" smtClean="0"/>
              <a:t>11/13/2023</a:t>
            </a:fld>
            <a:endParaRPr lang="en-US"/>
          </a:p>
        </p:txBody>
      </p:sp>
      <p:sp>
        <p:nvSpPr>
          <p:cNvPr id="3" name="Footer Placeholder 2">
            <a:extLst>
              <a:ext uri="{FF2B5EF4-FFF2-40B4-BE49-F238E27FC236}">
                <a16:creationId xmlns:a16="http://schemas.microsoft.com/office/drawing/2014/main" id="{CA73B8AE-58B0-4FDF-8430-9D8D3DD5372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79E4D91-8619-43C1-841B-B5F47DE01739}"/>
              </a:ext>
            </a:extLst>
          </p:cNvPr>
          <p:cNvSpPr>
            <a:spLocks noGrp="1"/>
          </p:cNvSpPr>
          <p:nvPr>
            <p:ph type="sldNum" sz="quarter" idx="12"/>
          </p:nvPr>
        </p:nvSpPr>
        <p:spPr/>
        <p:txBody>
          <a:bodyPr/>
          <a:lstStyle/>
          <a:p>
            <a:fld id="{5DEF7F31-0B8A-474A-B86C-91F381754329}" type="slidenum">
              <a:rPr lang="en-US" smtClean="0"/>
              <a:t>‹#›</a:t>
            </a:fld>
            <a:endParaRPr lang="en-US"/>
          </a:p>
        </p:txBody>
      </p:sp>
    </p:spTree>
    <p:extLst>
      <p:ext uri="{BB962C8B-B14F-4D97-AF65-F5344CB8AC3E}">
        <p14:creationId xmlns:p14="http://schemas.microsoft.com/office/powerpoint/2010/main" val="14469335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5DA660-DF93-4947-B93F-BF118D3B5F80}"/>
              </a:ext>
            </a:extLst>
          </p:cNvPr>
          <p:cNvSpPr>
            <a:spLocks noGrp="1"/>
          </p:cNvSpPr>
          <p:nvPr>
            <p:ph type="title"/>
          </p:nvPr>
        </p:nvSpPr>
        <p:spPr>
          <a:xfrm>
            <a:off x="1084727" y="457200"/>
            <a:ext cx="3687298" cy="1600200"/>
          </a:xfrm>
        </p:spPr>
        <p:txBody>
          <a:bodyPr anchor="b"/>
          <a:lstStyle>
            <a:lvl1pPr>
              <a:defRPr sz="3200"/>
            </a:lvl1pPr>
          </a:lstStyle>
          <a:p>
            <a:r>
              <a:rPr lang="en-US" dirty="0"/>
              <a:t>Click to edit Master title style</a:t>
            </a:r>
          </a:p>
        </p:txBody>
      </p:sp>
      <p:sp>
        <p:nvSpPr>
          <p:cNvPr id="3" name="Content Placeholder 2">
            <a:extLst>
              <a:ext uri="{FF2B5EF4-FFF2-40B4-BE49-F238E27FC236}">
                <a16:creationId xmlns:a16="http://schemas.microsoft.com/office/drawing/2014/main" id="{02F0292E-B3E1-4FD6-A7FA-C165BAC21C28}"/>
              </a:ext>
            </a:extLst>
          </p:cNvPr>
          <p:cNvSpPr>
            <a:spLocks noGrp="1"/>
          </p:cNvSpPr>
          <p:nvPr>
            <p:ph idx="1"/>
          </p:nvPr>
        </p:nvSpPr>
        <p:spPr>
          <a:xfrm>
            <a:off x="5183188" y="987425"/>
            <a:ext cx="5844277" cy="4873625"/>
          </a:xfrm>
        </p:spPr>
        <p:txBody>
          <a:bodyPr>
            <a:normAutofit/>
          </a:bodyPr>
          <a:lstStyle>
            <a:lvl1pPr>
              <a:defRPr sz="2400"/>
            </a:lvl1pPr>
            <a:lvl2pPr>
              <a:defRPr sz="2000"/>
            </a:lvl2pPr>
            <a:lvl3pPr>
              <a:defRPr sz="1800"/>
            </a:lvl3pPr>
            <a:lvl4pPr>
              <a:defRPr sz="1600"/>
            </a:lvl4pPr>
            <a:lvl5pPr>
              <a:defRPr sz="16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EEFB0ECC-817B-4A71-AFB5-FC60A2BC3ABC}"/>
              </a:ext>
            </a:extLst>
          </p:cNvPr>
          <p:cNvSpPr>
            <a:spLocks noGrp="1"/>
          </p:cNvSpPr>
          <p:nvPr>
            <p:ph type="body" sz="half" idx="2"/>
          </p:nvPr>
        </p:nvSpPr>
        <p:spPr>
          <a:xfrm>
            <a:off x="1084727" y="2253343"/>
            <a:ext cx="3687298" cy="361564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17788E0B-6135-4F59-A35A-2CA1A8BA4ED2}"/>
              </a:ext>
            </a:extLst>
          </p:cNvPr>
          <p:cNvSpPr>
            <a:spLocks noGrp="1"/>
          </p:cNvSpPr>
          <p:nvPr>
            <p:ph type="dt" sz="half" idx="10"/>
          </p:nvPr>
        </p:nvSpPr>
        <p:spPr/>
        <p:txBody>
          <a:bodyPr/>
          <a:lstStyle/>
          <a:p>
            <a:fld id="{8C28A28C-4C6A-46EA-90C0-4EE0B89CC5C7}" type="datetimeFigureOut">
              <a:rPr lang="en-US" smtClean="0"/>
              <a:t>11/13/2023</a:t>
            </a:fld>
            <a:endParaRPr lang="en-US"/>
          </a:p>
        </p:txBody>
      </p:sp>
      <p:sp>
        <p:nvSpPr>
          <p:cNvPr id="6" name="Footer Placeholder 5">
            <a:extLst>
              <a:ext uri="{FF2B5EF4-FFF2-40B4-BE49-F238E27FC236}">
                <a16:creationId xmlns:a16="http://schemas.microsoft.com/office/drawing/2014/main" id="{FD0DEF36-4037-4E6D-988F-CC8E3F11C63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55C0D2D-D878-4723-A002-5A601EFB48A0}"/>
              </a:ext>
            </a:extLst>
          </p:cNvPr>
          <p:cNvSpPr>
            <a:spLocks noGrp="1"/>
          </p:cNvSpPr>
          <p:nvPr>
            <p:ph type="sldNum" sz="quarter" idx="12"/>
          </p:nvPr>
        </p:nvSpPr>
        <p:spPr/>
        <p:txBody>
          <a:bodyPr/>
          <a:lstStyle/>
          <a:p>
            <a:fld id="{5DEF7F31-0B8A-474A-B86C-91F381754329}" type="slidenum">
              <a:rPr lang="en-US" smtClean="0"/>
              <a:t>‹#›</a:t>
            </a:fld>
            <a:endParaRPr lang="en-US"/>
          </a:p>
        </p:txBody>
      </p:sp>
    </p:spTree>
    <p:extLst>
      <p:ext uri="{BB962C8B-B14F-4D97-AF65-F5344CB8AC3E}">
        <p14:creationId xmlns:p14="http://schemas.microsoft.com/office/powerpoint/2010/main" val="26301653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5C59D5-B8A1-4C9C-A61F-E082A44330BB}"/>
              </a:ext>
            </a:extLst>
          </p:cNvPr>
          <p:cNvSpPr>
            <a:spLocks noGrp="1"/>
          </p:cNvSpPr>
          <p:nvPr>
            <p:ph type="title"/>
          </p:nvPr>
        </p:nvSpPr>
        <p:spPr>
          <a:xfrm>
            <a:off x="1084727" y="720433"/>
            <a:ext cx="3687298" cy="1587337"/>
          </a:xfrm>
        </p:spPr>
        <p:txBody>
          <a:bodyPr anchor="b"/>
          <a:lstStyle>
            <a:lvl1pPr>
              <a:defRPr sz="3200"/>
            </a:lvl1pPr>
          </a:lstStyle>
          <a:p>
            <a:r>
              <a:rPr lang="en-US" dirty="0"/>
              <a:t>Click to edit Master title style</a:t>
            </a:r>
          </a:p>
        </p:txBody>
      </p:sp>
      <p:sp>
        <p:nvSpPr>
          <p:cNvPr id="3" name="Picture Placeholder 2">
            <a:extLst>
              <a:ext uri="{FF2B5EF4-FFF2-40B4-BE49-F238E27FC236}">
                <a16:creationId xmlns:a16="http://schemas.microsoft.com/office/drawing/2014/main" id="{64CB4F5F-E6E7-45C3-B35C-80F81FB1A5E8}"/>
              </a:ext>
            </a:extLst>
          </p:cNvPr>
          <p:cNvSpPr>
            <a:spLocks noGrp="1"/>
          </p:cNvSpPr>
          <p:nvPr>
            <p:ph type="pic" idx="1"/>
          </p:nvPr>
        </p:nvSpPr>
        <p:spPr>
          <a:xfrm>
            <a:off x="5183188" y="987425"/>
            <a:ext cx="5827712"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6633AB7-4F8E-4A9F-AC15-89E6A6E00347}"/>
              </a:ext>
            </a:extLst>
          </p:cNvPr>
          <p:cNvSpPr>
            <a:spLocks noGrp="1"/>
          </p:cNvSpPr>
          <p:nvPr>
            <p:ph type="body" sz="half" idx="2"/>
          </p:nvPr>
        </p:nvSpPr>
        <p:spPr>
          <a:xfrm>
            <a:off x="1084727" y="2449286"/>
            <a:ext cx="3687298" cy="3419702"/>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C074B526-866D-4E11-A7F9-081BD4EDF484}"/>
              </a:ext>
            </a:extLst>
          </p:cNvPr>
          <p:cNvSpPr>
            <a:spLocks noGrp="1"/>
          </p:cNvSpPr>
          <p:nvPr>
            <p:ph type="dt" sz="half" idx="10"/>
          </p:nvPr>
        </p:nvSpPr>
        <p:spPr/>
        <p:txBody>
          <a:bodyPr/>
          <a:lstStyle/>
          <a:p>
            <a:fld id="{8C28A28C-4C6A-46EA-90C0-4EE0B89CC5C7}" type="datetimeFigureOut">
              <a:rPr lang="en-US" smtClean="0"/>
              <a:t>11/13/2023</a:t>
            </a:fld>
            <a:endParaRPr lang="en-US"/>
          </a:p>
        </p:txBody>
      </p:sp>
      <p:sp>
        <p:nvSpPr>
          <p:cNvPr id="6" name="Footer Placeholder 5">
            <a:extLst>
              <a:ext uri="{FF2B5EF4-FFF2-40B4-BE49-F238E27FC236}">
                <a16:creationId xmlns:a16="http://schemas.microsoft.com/office/drawing/2014/main" id="{CD758BF8-E962-4367-8495-62438FDD483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FC20AE1-C97D-4E6C-9DB2-B2904C2CF247}"/>
              </a:ext>
            </a:extLst>
          </p:cNvPr>
          <p:cNvSpPr>
            <a:spLocks noGrp="1"/>
          </p:cNvSpPr>
          <p:nvPr>
            <p:ph type="sldNum" sz="quarter" idx="12"/>
          </p:nvPr>
        </p:nvSpPr>
        <p:spPr/>
        <p:txBody>
          <a:bodyPr/>
          <a:lstStyle/>
          <a:p>
            <a:fld id="{5DEF7F31-0B8A-474A-B86C-91F381754329}" type="slidenum">
              <a:rPr lang="en-US" smtClean="0"/>
              <a:t>‹#›</a:t>
            </a:fld>
            <a:endParaRPr lang="en-US"/>
          </a:p>
        </p:txBody>
      </p:sp>
    </p:spTree>
    <p:extLst>
      <p:ext uri="{BB962C8B-B14F-4D97-AF65-F5344CB8AC3E}">
        <p14:creationId xmlns:p14="http://schemas.microsoft.com/office/powerpoint/2010/main" val="2024159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Shape 6">
            <a:extLst>
              <a:ext uri="{FF2B5EF4-FFF2-40B4-BE49-F238E27FC236}">
                <a16:creationId xmlns:a16="http://schemas.microsoft.com/office/drawing/2014/main" id="{AE192E3E-68A9-4F36-936C-1C8D0B9EF132}"/>
              </a:ext>
            </a:extLst>
          </p:cNvPr>
          <p:cNvSpPr/>
          <p:nvPr/>
        </p:nvSpPr>
        <p:spPr>
          <a:xfrm>
            <a:off x="8803792" y="3455896"/>
            <a:ext cx="3388208" cy="3406341"/>
          </a:xfrm>
          <a:custGeom>
            <a:avLst/>
            <a:gdLst>
              <a:gd name="connsiteX0" fmla="*/ 3388058 w 3388208"/>
              <a:gd name="connsiteY0" fmla="*/ 0 h 3406341"/>
              <a:gd name="connsiteX1" fmla="*/ 3388208 w 3388208"/>
              <a:gd name="connsiteY1" fmla="*/ 0 h 3406341"/>
              <a:gd name="connsiteX2" fmla="*/ 3388208 w 3388208"/>
              <a:gd name="connsiteY2" fmla="*/ 3406341 h 3406341"/>
              <a:gd name="connsiteX3" fmla="*/ 0 w 3388208"/>
              <a:gd name="connsiteY3" fmla="*/ 3406341 h 3406341"/>
              <a:gd name="connsiteX4" fmla="*/ 79006 w 3388208"/>
              <a:gd name="connsiteY4" fmla="*/ 3404386 h 3406341"/>
              <a:gd name="connsiteX5" fmla="*/ 3383947 w 3388208"/>
              <a:gd name="connsiteY5" fmla="*/ 164274 h 34063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388208" h="3406341">
                <a:moveTo>
                  <a:pt x="3388058" y="0"/>
                </a:moveTo>
                <a:lnTo>
                  <a:pt x="3388208" y="0"/>
                </a:lnTo>
                <a:lnTo>
                  <a:pt x="3388208" y="3406341"/>
                </a:lnTo>
                <a:lnTo>
                  <a:pt x="0" y="3406341"/>
                </a:lnTo>
                <a:lnTo>
                  <a:pt x="79006" y="3404386"/>
                </a:lnTo>
                <a:cubicBezTo>
                  <a:pt x="1864742" y="3315784"/>
                  <a:pt x="3296223" y="1912901"/>
                  <a:pt x="3383947" y="164274"/>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Placeholder 1">
            <a:extLst>
              <a:ext uri="{FF2B5EF4-FFF2-40B4-BE49-F238E27FC236}">
                <a16:creationId xmlns:a16="http://schemas.microsoft.com/office/drawing/2014/main" id="{3F214EB0-7E6D-4536-9350-5CB688B56F26}"/>
              </a:ext>
            </a:extLst>
          </p:cNvPr>
          <p:cNvSpPr>
            <a:spLocks noGrp="1"/>
          </p:cNvSpPr>
          <p:nvPr>
            <p:ph type="title"/>
          </p:nvPr>
        </p:nvSpPr>
        <p:spPr>
          <a:xfrm>
            <a:off x="1077362" y="720434"/>
            <a:ext cx="9950103" cy="1507376"/>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a:extLst>
              <a:ext uri="{FF2B5EF4-FFF2-40B4-BE49-F238E27FC236}">
                <a16:creationId xmlns:a16="http://schemas.microsoft.com/office/drawing/2014/main" id="{ABF5455E-4725-4924-BF7D-2E1FC9E391F8}"/>
              </a:ext>
            </a:extLst>
          </p:cNvPr>
          <p:cNvSpPr>
            <a:spLocks noGrp="1"/>
          </p:cNvSpPr>
          <p:nvPr>
            <p:ph type="body" idx="1"/>
          </p:nvPr>
        </p:nvSpPr>
        <p:spPr>
          <a:xfrm>
            <a:off x="1077362" y="2427316"/>
            <a:ext cx="9950103" cy="3513514"/>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A2CAD9D9-1A1D-4438-9F3D-E5E58FD72F1F}"/>
              </a:ext>
            </a:extLst>
          </p:cNvPr>
          <p:cNvSpPr>
            <a:spLocks noGrp="1"/>
          </p:cNvSpPr>
          <p:nvPr>
            <p:ph type="dt" sz="half" idx="2"/>
          </p:nvPr>
        </p:nvSpPr>
        <p:spPr>
          <a:xfrm>
            <a:off x="9243751" y="6356350"/>
            <a:ext cx="2296603" cy="365125"/>
          </a:xfrm>
          <a:prstGeom prst="rect">
            <a:avLst/>
          </a:prstGeom>
        </p:spPr>
        <p:txBody>
          <a:bodyPr vert="horz" lIns="91440" tIns="45720" rIns="91440" bIns="45720" rtlCol="0" anchor="ctr"/>
          <a:lstStyle>
            <a:lvl1pPr algn="r">
              <a:defRPr sz="900">
                <a:solidFill>
                  <a:schemeClr val="bg1"/>
                </a:solidFill>
              </a:defRPr>
            </a:lvl1pPr>
          </a:lstStyle>
          <a:p>
            <a:fld id="{8C28A28C-4C6A-46EA-90C0-4EE0B89CC5C7}" type="datetimeFigureOut">
              <a:rPr lang="en-US" smtClean="0"/>
              <a:pPr/>
              <a:t>11/13/2023</a:t>
            </a:fld>
            <a:endParaRPr lang="en-US" dirty="0"/>
          </a:p>
        </p:txBody>
      </p:sp>
      <p:sp>
        <p:nvSpPr>
          <p:cNvPr id="5" name="Footer Placeholder 4">
            <a:extLst>
              <a:ext uri="{FF2B5EF4-FFF2-40B4-BE49-F238E27FC236}">
                <a16:creationId xmlns:a16="http://schemas.microsoft.com/office/drawing/2014/main" id="{AE80A827-D7BF-4CA4-8C29-5AE54ADA4787}"/>
              </a:ext>
            </a:extLst>
          </p:cNvPr>
          <p:cNvSpPr>
            <a:spLocks noGrp="1"/>
          </p:cNvSpPr>
          <p:nvPr>
            <p:ph type="ftr" sz="quarter" idx="3"/>
          </p:nvPr>
        </p:nvSpPr>
        <p:spPr>
          <a:xfrm rot="5400000">
            <a:off x="-1610380" y="1926575"/>
            <a:ext cx="3830351" cy="365125"/>
          </a:xfrm>
          <a:prstGeom prst="rect">
            <a:avLst/>
          </a:prstGeom>
        </p:spPr>
        <p:txBody>
          <a:bodyPr vert="horz" lIns="91440" tIns="45720" rIns="91440" bIns="45720" rtlCol="0" anchor="ctr"/>
          <a:lstStyle>
            <a:lvl1pPr algn="l">
              <a:defRPr sz="900">
                <a:solidFill>
                  <a:schemeClr val="tx1"/>
                </a:solidFill>
              </a:defRPr>
            </a:lvl1pPr>
          </a:lstStyle>
          <a:p>
            <a:endParaRPr lang="en-US" dirty="0"/>
          </a:p>
        </p:txBody>
      </p:sp>
      <p:sp>
        <p:nvSpPr>
          <p:cNvPr id="6" name="Slide Number Placeholder 5">
            <a:extLst>
              <a:ext uri="{FF2B5EF4-FFF2-40B4-BE49-F238E27FC236}">
                <a16:creationId xmlns:a16="http://schemas.microsoft.com/office/drawing/2014/main" id="{06717188-1DE1-4DA5-8161-21179E4ADEAE}"/>
              </a:ext>
            </a:extLst>
          </p:cNvPr>
          <p:cNvSpPr>
            <a:spLocks noGrp="1"/>
          </p:cNvSpPr>
          <p:nvPr>
            <p:ph type="sldNum" sz="quarter" idx="4"/>
          </p:nvPr>
        </p:nvSpPr>
        <p:spPr>
          <a:xfrm>
            <a:off x="11540355" y="6356350"/>
            <a:ext cx="410973" cy="365125"/>
          </a:xfrm>
          <a:prstGeom prst="rect">
            <a:avLst/>
          </a:prstGeom>
        </p:spPr>
        <p:txBody>
          <a:bodyPr vert="horz" lIns="91440" tIns="45720" rIns="91440" bIns="45720" rtlCol="0" anchor="ctr"/>
          <a:lstStyle>
            <a:lvl1pPr algn="r">
              <a:defRPr sz="900">
                <a:solidFill>
                  <a:schemeClr val="bg1"/>
                </a:solidFill>
              </a:defRPr>
            </a:lvl1pPr>
          </a:lstStyle>
          <a:p>
            <a:fld id="{5DEF7F31-0B8A-474A-B86C-91F381754329}" type="slidenum">
              <a:rPr lang="en-US" smtClean="0"/>
              <a:pPr/>
              <a:t>‹#›</a:t>
            </a:fld>
            <a:endParaRPr lang="en-US" dirty="0"/>
          </a:p>
        </p:txBody>
      </p:sp>
    </p:spTree>
    <p:extLst>
      <p:ext uri="{BB962C8B-B14F-4D97-AF65-F5344CB8AC3E}">
        <p14:creationId xmlns:p14="http://schemas.microsoft.com/office/powerpoint/2010/main" val="278883740"/>
      </p:ext>
    </p:extLst>
  </p:cSld>
  <p:clrMap bg1="lt1" tx1="dk1" bg2="lt2" tx2="dk2" accent1="accent1" accent2="accent2" accent3="accent3" accent4="accent4" accent5="accent5" accent6="accent6" hlink="hlink" folHlink="folHlink"/>
  <p:sldLayoutIdLst>
    <p:sldLayoutId id="2147483752" r:id="rId1"/>
    <p:sldLayoutId id="2147483753" r:id="rId2"/>
    <p:sldLayoutId id="2147483754" r:id="rId3"/>
    <p:sldLayoutId id="2147483755" r:id="rId4"/>
    <p:sldLayoutId id="2147483756" r:id="rId5"/>
    <p:sldLayoutId id="2147483750" r:id="rId6"/>
    <p:sldLayoutId id="2147483746" r:id="rId7"/>
    <p:sldLayoutId id="2147483747" r:id="rId8"/>
    <p:sldLayoutId id="2147483748" r:id="rId9"/>
    <p:sldLayoutId id="2147483749" r:id="rId10"/>
    <p:sldLayoutId id="2147483751" r:id="rId11"/>
  </p:sldLayoutIdLst>
  <p:txStyles>
    <p:titleStyle>
      <a:lvl1pPr algn="l" defTabSz="914400" rtl="0" eaLnBrk="1" latinLnBrk="0" hangingPunct="1">
        <a:lnSpc>
          <a:spcPct val="110000"/>
        </a:lnSpc>
        <a:spcBef>
          <a:spcPct val="0"/>
        </a:spcBef>
        <a:buNone/>
        <a:defRPr sz="3200" b="1" kern="120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1800" kern="1200">
          <a:solidFill>
            <a:schemeClr val="tx1"/>
          </a:solidFill>
          <a:latin typeface="+mn-lt"/>
          <a:ea typeface="+mn-ea"/>
          <a:cs typeface="+mn-cs"/>
        </a:defRPr>
      </a:lvl1pPr>
      <a:lvl2pPr marL="274320" indent="0" algn="l" defTabSz="914400" rtl="0" eaLnBrk="1" latinLnBrk="0" hangingPunct="1">
        <a:lnSpc>
          <a:spcPct val="120000"/>
        </a:lnSpc>
        <a:spcBef>
          <a:spcPts val="500"/>
        </a:spcBef>
        <a:buFontTx/>
        <a:buNone/>
        <a:defRPr sz="1600" b="1" kern="1200">
          <a:solidFill>
            <a:schemeClr val="tx1"/>
          </a:solidFill>
          <a:latin typeface="+mn-lt"/>
          <a:ea typeface="+mn-ea"/>
          <a:cs typeface="+mn-cs"/>
        </a:defRPr>
      </a:lvl2pPr>
      <a:lvl3pPr marL="54864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latin typeface="+mn-lt"/>
          <a:ea typeface="+mn-ea"/>
          <a:cs typeface="+mn-cs"/>
        </a:defRPr>
      </a:lvl3pPr>
      <a:lvl4pPr marL="594360" indent="0" algn="l" defTabSz="914400" rtl="0" eaLnBrk="1" latinLnBrk="0" hangingPunct="1">
        <a:lnSpc>
          <a:spcPct val="120000"/>
        </a:lnSpc>
        <a:spcBef>
          <a:spcPts val="500"/>
        </a:spcBef>
        <a:buFontTx/>
        <a:buNone/>
        <a:defRPr sz="1200" b="1" kern="1200">
          <a:solidFill>
            <a:schemeClr val="tx1"/>
          </a:solidFill>
          <a:latin typeface="+mn-lt"/>
          <a:ea typeface="+mn-ea"/>
          <a:cs typeface="+mn-cs"/>
        </a:defRPr>
      </a:lvl4pPr>
      <a:lvl5pPr marL="82296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 name="Freeform: Shape 23">
            <a:extLst>
              <a:ext uri="{FF2B5EF4-FFF2-40B4-BE49-F238E27FC236}">
                <a16:creationId xmlns:a16="http://schemas.microsoft.com/office/drawing/2014/main" id="{AE192E3E-68A9-4F36-936C-1C8D0B9EF13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803792" y="3455896"/>
            <a:ext cx="3388208" cy="3406341"/>
          </a:xfrm>
          <a:custGeom>
            <a:avLst/>
            <a:gdLst>
              <a:gd name="connsiteX0" fmla="*/ 3388058 w 3388208"/>
              <a:gd name="connsiteY0" fmla="*/ 0 h 3406341"/>
              <a:gd name="connsiteX1" fmla="*/ 3388208 w 3388208"/>
              <a:gd name="connsiteY1" fmla="*/ 0 h 3406341"/>
              <a:gd name="connsiteX2" fmla="*/ 3388208 w 3388208"/>
              <a:gd name="connsiteY2" fmla="*/ 3406341 h 3406341"/>
              <a:gd name="connsiteX3" fmla="*/ 0 w 3388208"/>
              <a:gd name="connsiteY3" fmla="*/ 3406341 h 3406341"/>
              <a:gd name="connsiteX4" fmla="*/ 79006 w 3388208"/>
              <a:gd name="connsiteY4" fmla="*/ 3404386 h 3406341"/>
              <a:gd name="connsiteX5" fmla="*/ 3383947 w 3388208"/>
              <a:gd name="connsiteY5" fmla="*/ 164274 h 34063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388208" h="3406341">
                <a:moveTo>
                  <a:pt x="3388058" y="0"/>
                </a:moveTo>
                <a:lnTo>
                  <a:pt x="3388208" y="0"/>
                </a:lnTo>
                <a:lnTo>
                  <a:pt x="3388208" y="3406341"/>
                </a:lnTo>
                <a:lnTo>
                  <a:pt x="0" y="3406341"/>
                </a:lnTo>
                <a:lnTo>
                  <a:pt x="79006" y="3404386"/>
                </a:lnTo>
                <a:cubicBezTo>
                  <a:pt x="1864742" y="3315784"/>
                  <a:pt x="3296223" y="1912901"/>
                  <a:pt x="3383947" y="164274"/>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useBgFill="1">
        <p:nvSpPr>
          <p:cNvPr id="26" name="Rectangle 25">
            <a:extLst>
              <a:ext uri="{FF2B5EF4-FFF2-40B4-BE49-F238E27FC236}">
                <a16:creationId xmlns:a16="http://schemas.microsoft.com/office/drawing/2014/main" id="{EFAE536D-7E16-4462-986B-1E2E24C14A5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Τίτλος 1">
            <a:extLst>
              <a:ext uri="{FF2B5EF4-FFF2-40B4-BE49-F238E27FC236}">
                <a16:creationId xmlns:a16="http://schemas.microsoft.com/office/drawing/2014/main" id="{AD0F5446-3F45-8640-D5EA-A72CFEC37CC7}"/>
              </a:ext>
            </a:extLst>
          </p:cNvPr>
          <p:cNvSpPr>
            <a:spLocks noGrp="1"/>
          </p:cNvSpPr>
          <p:nvPr>
            <p:ph type="ctrTitle"/>
          </p:nvPr>
        </p:nvSpPr>
        <p:spPr>
          <a:xfrm>
            <a:off x="1082703" y="4077144"/>
            <a:ext cx="3635294" cy="2009969"/>
          </a:xfrm>
        </p:spPr>
        <p:txBody>
          <a:bodyPr vert="horz" lIns="91440" tIns="45720" rIns="91440" bIns="45720" rtlCol="0" anchor="t">
            <a:normAutofit/>
          </a:bodyPr>
          <a:lstStyle/>
          <a:p>
            <a:r>
              <a:rPr lang="en-US" b="1" kern="1200">
                <a:solidFill>
                  <a:schemeClr val="tx1"/>
                </a:solidFill>
                <a:effectLst/>
                <a:latin typeface="+mj-lt"/>
                <a:ea typeface="+mj-ea"/>
                <a:cs typeface="+mj-cs"/>
              </a:rPr>
              <a:t>Χρόνι</a:t>
            </a:r>
            <a:r>
              <a:rPr lang="en-US" b="1" kern="1200" dirty="0">
                <a:solidFill>
                  <a:schemeClr val="tx1"/>
                </a:solidFill>
                <a:effectLst/>
                <a:latin typeface="+mj-lt"/>
                <a:ea typeface="+mj-ea"/>
                <a:cs typeface="+mj-cs"/>
              </a:rPr>
              <a:t>α ασθένεια και προσαρμογή</a:t>
            </a:r>
          </a:p>
        </p:txBody>
      </p:sp>
      <p:sp>
        <p:nvSpPr>
          <p:cNvPr id="28" name="Rectangle 27">
            <a:extLst>
              <a:ext uri="{FF2B5EF4-FFF2-40B4-BE49-F238E27FC236}">
                <a16:creationId xmlns:a16="http://schemas.microsoft.com/office/drawing/2014/main" id="{D6E4DD2B-8BB6-479A-9214-78AF9AE2C50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99" y="-3511"/>
            <a:ext cx="3483870" cy="3428999"/>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Freeform: Shape 29">
            <a:extLst>
              <a:ext uri="{FF2B5EF4-FFF2-40B4-BE49-F238E27FC236}">
                <a16:creationId xmlns:a16="http://schemas.microsoft.com/office/drawing/2014/main" id="{7760CA59-410A-4B96-989D-2A45B5548D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V="1">
            <a:off x="19481" y="-30950"/>
            <a:ext cx="3429001" cy="3483871"/>
          </a:xfrm>
          <a:custGeom>
            <a:avLst/>
            <a:gdLst>
              <a:gd name="connsiteX0" fmla="*/ 0 w 2559050"/>
              <a:gd name="connsiteY0" fmla="*/ 0 h 2559050"/>
              <a:gd name="connsiteX1" fmla="*/ 2559050 w 2559050"/>
              <a:gd name="connsiteY1" fmla="*/ 0 h 2559050"/>
              <a:gd name="connsiteX2" fmla="*/ 0 w 2559050"/>
              <a:gd name="connsiteY2" fmla="*/ 2559050 h 2559050"/>
            </a:gdLst>
            <a:ahLst/>
            <a:cxnLst>
              <a:cxn ang="0">
                <a:pos x="connsiteX0" y="connsiteY0"/>
              </a:cxn>
              <a:cxn ang="0">
                <a:pos x="connsiteX1" y="connsiteY1"/>
              </a:cxn>
              <a:cxn ang="0">
                <a:pos x="connsiteX2" y="connsiteY2"/>
              </a:cxn>
            </a:cxnLst>
            <a:rect l="l" t="t" r="r" b="b"/>
            <a:pathLst>
              <a:path w="2559050" h="2559050">
                <a:moveTo>
                  <a:pt x="0" y="0"/>
                </a:moveTo>
                <a:lnTo>
                  <a:pt x="2559050" y="0"/>
                </a:lnTo>
                <a:cubicBezTo>
                  <a:pt x="2559050" y="1413324"/>
                  <a:pt x="1413324" y="2559050"/>
                  <a:pt x="0" y="2559050"/>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sp>
        <p:nvSpPr>
          <p:cNvPr id="32" name="Rectangle 31">
            <a:extLst>
              <a:ext uri="{FF2B5EF4-FFF2-40B4-BE49-F238E27FC236}">
                <a16:creationId xmlns:a16="http://schemas.microsoft.com/office/drawing/2014/main" id="{78CBDE88-03A3-46FE-9283-7C9291E300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75919" y="-3511"/>
            <a:ext cx="5300106" cy="342899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Rectangle 34">
            <a:extLst>
              <a:ext uri="{FF2B5EF4-FFF2-40B4-BE49-F238E27FC236}">
                <a16:creationId xmlns:a16="http://schemas.microsoft.com/office/drawing/2014/main" id="{2FFBC5AB-99EF-4570-AE37-02D720A46E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V="1">
            <a:off x="5345257" y="-1770"/>
            <a:ext cx="3428999" cy="3432538"/>
          </a:xfrm>
          <a:custGeom>
            <a:avLst/>
            <a:gdLst>
              <a:gd name="connsiteX0" fmla="*/ 0 w 3484819"/>
              <a:gd name="connsiteY0" fmla="*/ 0 h 3430264"/>
              <a:gd name="connsiteX1" fmla="*/ 3484819 w 3484819"/>
              <a:gd name="connsiteY1" fmla="*/ 0 h 3430264"/>
              <a:gd name="connsiteX2" fmla="*/ 3484819 w 3484819"/>
              <a:gd name="connsiteY2" fmla="*/ 3430264 h 3430264"/>
              <a:gd name="connsiteX3" fmla="*/ 0 w 3484819"/>
              <a:gd name="connsiteY3" fmla="*/ 3430264 h 3430264"/>
              <a:gd name="connsiteX4" fmla="*/ 0 w 3484819"/>
              <a:gd name="connsiteY4" fmla="*/ 0 h 3430264"/>
              <a:gd name="connsiteX0" fmla="*/ 0 w 3484819"/>
              <a:gd name="connsiteY0" fmla="*/ 0 h 3430264"/>
              <a:gd name="connsiteX1" fmla="*/ 3484819 w 3484819"/>
              <a:gd name="connsiteY1" fmla="*/ 0 h 3430264"/>
              <a:gd name="connsiteX2" fmla="*/ 0 w 3484819"/>
              <a:gd name="connsiteY2" fmla="*/ 3430264 h 3430264"/>
              <a:gd name="connsiteX3" fmla="*/ 0 w 3484819"/>
              <a:gd name="connsiteY3" fmla="*/ 0 h 3430264"/>
            </a:gdLst>
            <a:ahLst/>
            <a:cxnLst>
              <a:cxn ang="0">
                <a:pos x="connsiteX0" y="connsiteY0"/>
              </a:cxn>
              <a:cxn ang="0">
                <a:pos x="connsiteX1" y="connsiteY1"/>
              </a:cxn>
              <a:cxn ang="0">
                <a:pos x="connsiteX2" y="connsiteY2"/>
              </a:cxn>
              <a:cxn ang="0">
                <a:pos x="connsiteX3" y="connsiteY3"/>
              </a:cxn>
            </a:cxnLst>
            <a:rect l="l" t="t" r="r" b="b"/>
            <a:pathLst>
              <a:path w="3484819" h="3430264">
                <a:moveTo>
                  <a:pt x="0" y="0"/>
                </a:moveTo>
                <a:lnTo>
                  <a:pt x="3484819" y="0"/>
                </a:lnTo>
                <a:lnTo>
                  <a:pt x="0" y="3430264"/>
                </a:lnTo>
                <a:lnTo>
                  <a:pt x="0" y="0"/>
                </a:lnTo>
                <a:close/>
              </a:path>
            </a:pathLst>
          </a:cu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Rectangle 35">
            <a:extLst>
              <a:ext uri="{FF2B5EF4-FFF2-40B4-BE49-F238E27FC236}">
                <a16:creationId xmlns:a16="http://schemas.microsoft.com/office/drawing/2014/main" id="{5CA3431B-5E37-4D77-9CF9-65E480B163A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76026" y="-3511"/>
            <a:ext cx="3417366" cy="3428999"/>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Freeform: Shape 37">
            <a:extLst>
              <a:ext uri="{FF2B5EF4-FFF2-40B4-BE49-F238E27FC236}">
                <a16:creationId xmlns:a16="http://schemas.microsoft.com/office/drawing/2014/main" id="{1B1A56B9-5FD8-4AC5-8DBC-D9C9700695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V="1">
            <a:off x="8776987" y="-3512"/>
            <a:ext cx="3417367" cy="1718483"/>
          </a:xfrm>
          <a:custGeom>
            <a:avLst/>
            <a:gdLst>
              <a:gd name="connsiteX0" fmla="*/ 3423466 w 3423466"/>
              <a:gd name="connsiteY0" fmla="*/ 0 h 1718483"/>
              <a:gd name="connsiteX1" fmla="*/ 1710280 w 3423466"/>
              <a:gd name="connsiteY1" fmla="*/ 0 h 1718483"/>
              <a:gd name="connsiteX2" fmla="*/ 1710280 w 3423466"/>
              <a:gd name="connsiteY2" fmla="*/ 1 h 1718483"/>
              <a:gd name="connsiteX3" fmla="*/ 0 w 3423466"/>
              <a:gd name="connsiteY3" fmla="*/ 1 h 1718483"/>
              <a:gd name="connsiteX4" fmla="*/ 1538022 w 3423466"/>
              <a:gd name="connsiteY4" fmla="*/ 1709611 h 1718483"/>
              <a:gd name="connsiteX5" fmla="*/ 1710280 w 3423466"/>
              <a:gd name="connsiteY5" fmla="*/ 1718336 h 1718483"/>
              <a:gd name="connsiteX6" fmla="*/ 1710280 w 3423466"/>
              <a:gd name="connsiteY6" fmla="*/ 1718482 h 1718483"/>
              <a:gd name="connsiteX7" fmla="*/ 1711723 w 3423466"/>
              <a:gd name="connsiteY7" fmla="*/ 1718409 h 1718483"/>
              <a:gd name="connsiteX8" fmla="*/ 1713186 w 3423466"/>
              <a:gd name="connsiteY8" fmla="*/ 1718483 h 1718483"/>
              <a:gd name="connsiteX9" fmla="*/ 1713186 w 3423466"/>
              <a:gd name="connsiteY9" fmla="*/ 1718335 h 1718483"/>
              <a:gd name="connsiteX10" fmla="*/ 1885444 w 3423466"/>
              <a:gd name="connsiteY10" fmla="*/ 1709610 h 1718483"/>
              <a:gd name="connsiteX11" fmla="*/ 3423466 w 3423466"/>
              <a:gd name="connsiteY11" fmla="*/ 0 h 17184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423466" h="1718483">
                <a:moveTo>
                  <a:pt x="3423466" y="0"/>
                </a:moveTo>
                <a:lnTo>
                  <a:pt x="1710280" y="0"/>
                </a:lnTo>
                <a:lnTo>
                  <a:pt x="1710280" y="1"/>
                </a:lnTo>
                <a:lnTo>
                  <a:pt x="0" y="1"/>
                </a:lnTo>
                <a:cubicBezTo>
                  <a:pt x="0" y="889774"/>
                  <a:pt x="674138" y="1621607"/>
                  <a:pt x="1538022" y="1709611"/>
                </a:cubicBezTo>
                <a:lnTo>
                  <a:pt x="1710280" y="1718336"/>
                </a:lnTo>
                <a:lnTo>
                  <a:pt x="1710280" y="1718482"/>
                </a:lnTo>
                <a:lnTo>
                  <a:pt x="1711723" y="1718409"/>
                </a:lnTo>
                <a:lnTo>
                  <a:pt x="1713186" y="1718483"/>
                </a:lnTo>
                <a:lnTo>
                  <a:pt x="1713186" y="1718335"/>
                </a:lnTo>
                <a:lnTo>
                  <a:pt x="1885444" y="1709610"/>
                </a:lnTo>
                <a:cubicBezTo>
                  <a:pt x="2749328" y="1621606"/>
                  <a:pt x="3423466" y="889773"/>
                  <a:pt x="3423466" y="0"/>
                </a:cubicBezTo>
                <a:close/>
              </a:path>
            </a:pathLst>
          </a:cu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sp>
        <p:nvSpPr>
          <p:cNvPr id="40" name="Freeform: Shape 39">
            <a:extLst>
              <a:ext uri="{FF2B5EF4-FFF2-40B4-BE49-F238E27FC236}">
                <a16:creationId xmlns:a16="http://schemas.microsoft.com/office/drawing/2014/main" id="{81B8055B-F85F-4CAE-A6E3-3C658BE4998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V="1">
            <a:off x="8776987" y="1714971"/>
            <a:ext cx="3417367" cy="1711125"/>
          </a:xfrm>
          <a:custGeom>
            <a:avLst/>
            <a:gdLst>
              <a:gd name="connsiteX0" fmla="*/ 3423466 w 3423466"/>
              <a:gd name="connsiteY0" fmla="*/ 0 h 1718483"/>
              <a:gd name="connsiteX1" fmla="*/ 1710280 w 3423466"/>
              <a:gd name="connsiteY1" fmla="*/ 0 h 1718483"/>
              <a:gd name="connsiteX2" fmla="*/ 1710280 w 3423466"/>
              <a:gd name="connsiteY2" fmla="*/ 1 h 1718483"/>
              <a:gd name="connsiteX3" fmla="*/ 0 w 3423466"/>
              <a:gd name="connsiteY3" fmla="*/ 1 h 1718483"/>
              <a:gd name="connsiteX4" fmla="*/ 1538022 w 3423466"/>
              <a:gd name="connsiteY4" fmla="*/ 1709611 h 1718483"/>
              <a:gd name="connsiteX5" fmla="*/ 1710280 w 3423466"/>
              <a:gd name="connsiteY5" fmla="*/ 1718336 h 1718483"/>
              <a:gd name="connsiteX6" fmla="*/ 1710280 w 3423466"/>
              <a:gd name="connsiteY6" fmla="*/ 1718482 h 1718483"/>
              <a:gd name="connsiteX7" fmla="*/ 1711723 w 3423466"/>
              <a:gd name="connsiteY7" fmla="*/ 1718409 h 1718483"/>
              <a:gd name="connsiteX8" fmla="*/ 1713186 w 3423466"/>
              <a:gd name="connsiteY8" fmla="*/ 1718483 h 1718483"/>
              <a:gd name="connsiteX9" fmla="*/ 1713186 w 3423466"/>
              <a:gd name="connsiteY9" fmla="*/ 1718335 h 1718483"/>
              <a:gd name="connsiteX10" fmla="*/ 1885444 w 3423466"/>
              <a:gd name="connsiteY10" fmla="*/ 1709610 h 1718483"/>
              <a:gd name="connsiteX11" fmla="*/ 3423466 w 3423466"/>
              <a:gd name="connsiteY11" fmla="*/ 0 h 17184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423466" h="1718483">
                <a:moveTo>
                  <a:pt x="3423466" y="0"/>
                </a:moveTo>
                <a:lnTo>
                  <a:pt x="1710280" y="0"/>
                </a:lnTo>
                <a:lnTo>
                  <a:pt x="1710280" y="1"/>
                </a:lnTo>
                <a:lnTo>
                  <a:pt x="0" y="1"/>
                </a:lnTo>
                <a:cubicBezTo>
                  <a:pt x="0" y="889774"/>
                  <a:pt x="674138" y="1621607"/>
                  <a:pt x="1538022" y="1709611"/>
                </a:cubicBezTo>
                <a:lnTo>
                  <a:pt x="1710280" y="1718336"/>
                </a:lnTo>
                <a:lnTo>
                  <a:pt x="1710280" y="1718482"/>
                </a:lnTo>
                <a:lnTo>
                  <a:pt x="1711723" y="1718409"/>
                </a:lnTo>
                <a:lnTo>
                  <a:pt x="1713186" y="1718483"/>
                </a:lnTo>
                <a:lnTo>
                  <a:pt x="1713186" y="1718335"/>
                </a:lnTo>
                <a:lnTo>
                  <a:pt x="1885444" y="1709610"/>
                </a:lnTo>
                <a:cubicBezTo>
                  <a:pt x="2749328" y="1621606"/>
                  <a:pt x="3423466" y="889773"/>
                  <a:pt x="3423466" y="0"/>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sp>
        <p:nvSpPr>
          <p:cNvPr id="3" name="Υπότιτλος 2">
            <a:extLst>
              <a:ext uri="{FF2B5EF4-FFF2-40B4-BE49-F238E27FC236}">
                <a16:creationId xmlns:a16="http://schemas.microsoft.com/office/drawing/2014/main" id="{DD71A4C9-0571-89E0-61A3-4DBA033B0387}"/>
              </a:ext>
            </a:extLst>
          </p:cNvPr>
          <p:cNvSpPr>
            <a:spLocks noGrp="1"/>
          </p:cNvSpPr>
          <p:nvPr>
            <p:ph type="subTitle" idx="1"/>
          </p:nvPr>
        </p:nvSpPr>
        <p:spPr>
          <a:xfrm>
            <a:off x="5234248" y="4080051"/>
            <a:ext cx="5875049" cy="2009970"/>
          </a:xfrm>
        </p:spPr>
        <p:txBody>
          <a:bodyPr vert="horz" lIns="91440" tIns="45720" rIns="91440" bIns="45720" rtlCol="0" anchor="t">
            <a:normAutofit/>
          </a:bodyPr>
          <a:lstStyle/>
          <a:p>
            <a:pPr marL="0" marR="0" lvl="0" indent="0" fontAlgn="auto">
              <a:spcBef>
                <a:spcPts val="1000"/>
              </a:spcBef>
              <a:spcAft>
                <a:spcPts val="0"/>
              </a:spcAft>
              <a:buClr>
                <a:srgbClr val="9BAFB5"/>
              </a:buClr>
              <a:buSzTx/>
              <a:buFont typeface="Arial" panose="020B0604020202020204" pitchFamily="34" charset="0"/>
              <a:buNone/>
              <a:tabLst/>
              <a:defRPr/>
            </a:pPr>
            <a:r>
              <a:rPr kumimoji="0" lang="en-US" b="0" i="0" u="none" strike="noStrike" cap="none" spc="0" normalizeH="0" baseline="0" noProof="0">
                <a:ln>
                  <a:noFill/>
                </a:ln>
                <a:effectLst/>
                <a:uLnTx/>
                <a:uFillTx/>
              </a:rPr>
              <a:t>Ενότητ</a:t>
            </a:r>
            <a:r>
              <a:rPr kumimoji="0" lang="en-US" b="0" i="0" u="none" strike="noStrike" cap="none" spc="0" normalizeH="0" baseline="0" noProof="0" dirty="0">
                <a:ln>
                  <a:noFill/>
                </a:ln>
                <a:effectLst/>
                <a:uLnTx/>
                <a:uFillTx/>
              </a:rPr>
              <a:t>α </a:t>
            </a:r>
            <a:r>
              <a:rPr kumimoji="0" lang="en-US" b="0" i="0" u="none" strike="noStrike" cap="all" spc="200" normalizeH="0" baseline="0" noProof="0">
                <a:ln>
                  <a:noFill/>
                </a:ln>
                <a:effectLst/>
                <a:uLnTx/>
                <a:uFillTx/>
              </a:rPr>
              <a:t>9</a:t>
            </a:r>
            <a:endParaRPr kumimoji="0" lang="en-US" b="0" i="0" u="none" strike="noStrike" cap="none" spc="0" normalizeH="0" baseline="0" noProof="0" dirty="0">
              <a:ln>
                <a:noFill/>
              </a:ln>
              <a:effectLst/>
              <a:uLnTx/>
              <a:uFillTx/>
            </a:endParaRPr>
          </a:p>
          <a:p>
            <a:pPr marL="0" marR="0" lvl="0" indent="0" fontAlgn="auto">
              <a:spcBef>
                <a:spcPts val="1000"/>
              </a:spcBef>
              <a:spcAft>
                <a:spcPts val="0"/>
              </a:spcAft>
              <a:buClr>
                <a:srgbClr val="9BAFB5"/>
              </a:buClr>
              <a:buSzTx/>
              <a:buFont typeface="Arial" panose="020B0604020202020204" pitchFamily="34" charset="0"/>
              <a:buNone/>
              <a:tabLst/>
              <a:defRPr/>
            </a:pPr>
            <a:r>
              <a:rPr kumimoji="0" lang="en-US" b="0" i="0" u="none" strike="noStrike" cap="none" spc="0" normalizeH="0" baseline="0" noProof="0">
                <a:ln>
                  <a:noFill/>
                </a:ln>
                <a:effectLst/>
                <a:uLnTx/>
                <a:uFillTx/>
              </a:rPr>
              <a:t>Μάθημ</a:t>
            </a:r>
            <a:r>
              <a:rPr kumimoji="0" lang="en-US" b="0" i="0" u="none" strike="noStrike" cap="none" spc="0" normalizeH="0" baseline="0" noProof="0" dirty="0">
                <a:ln>
                  <a:noFill/>
                </a:ln>
                <a:effectLst/>
                <a:uLnTx/>
                <a:uFillTx/>
              </a:rPr>
              <a:t>α: Ψυχολογία της Υγείας</a:t>
            </a:r>
          </a:p>
          <a:p>
            <a:pPr marL="0" marR="0" lvl="0" indent="0" fontAlgn="auto">
              <a:spcBef>
                <a:spcPts val="1000"/>
              </a:spcBef>
              <a:spcAft>
                <a:spcPts val="0"/>
              </a:spcAft>
              <a:buClr>
                <a:srgbClr val="9BAFB5"/>
              </a:buClr>
              <a:buSzTx/>
              <a:buFont typeface="Arial" panose="020B0604020202020204" pitchFamily="34" charset="0"/>
              <a:buNone/>
              <a:tabLst/>
              <a:defRPr/>
            </a:pPr>
            <a:r>
              <a:rPr kumimoji="0" lang="en-US" b="0" i="0" u="none" strike="noStrike" cap="none" spc="0" normalizeH="0" baseline="0" noProof="0">
                <a:ln>
                  <a:noFill/>
                </a:ln>
                <a:effectLst/>
                <a:uLnTx/>
                <a:uFillTx/>
              </a:rPr>
              <a:t>Διδάσκουσ</a:t>
            </a:r>
            <a:r>
              <a:rPr kumimoji="0" lang="en-US" b="0" i="0" u="none" strike="noStrike" cap="none" spc="0" normalizeH="0" baseline="0" noProof="0" dirty="0">
                <a:ln>
                  <a:noFill/>
                </a:ln>
                <a:effectLst/>
                <a:uLnTx/>
                <a:uFillTx/>
              </a:rPr>
              <a:t>α: Δρ. Μα</a:t>
            </a:r>
            <a:r>
              <a:rPr kumimoji="0" lang="en-US" b="0" i="0" u="none" strike="noStrike" cap="none" spc="0" normalizeH="0" baseline="0" noProof="0">
                <a:ln>
                  <a:noFill/>
                </a:ln>
                <a:effectLst/>
                <a:uLnTx/>
                <a:uFillTx/>
              </a:rPr>
              <a:t>ρί</a:t>
            </a:r>
            <a:r>
              <a:rPr kumimoji="0" lang="en-US" b="0" i="0" u="none" strike="noStrike" cap="none" spc="0" normalizeH="0" baseline="0" noProof="0" dirty="0">
                <a:ln>
                  <a:noFill/>
                </a:ln>
                <a:effectLst/>
                <a:uLnTx/>
                <a:uFillTx/>
              </a:rPr>
              <a:t>α Κάλφα</a:t>
            </a:r>
          </a:p>
          <a:p>
            <a:pPr marL="0" marR="0" lvl="0" indent="0" fontAlgn="auto">
              <a:spcBef>
                <a:spcPts val="1000"/>
              </a:spcBef>
              <a:spcAft>
                <a:spcPts val="0"/>
              </a:spcAft>
              <a:buClr>
                <a:srgbClr val="9BAFB5"/>
              </a:buClr>
              <a:buSzTx/>
              <a:buFont typeface="Arial" panose="020B0604020202020204" pitchFamily="34" charset="0"/>
              <a:buNone/>
              <a:tabLst/>
              <a:defRPr/>
            </a:pPr>
            <a:r>
              <a:rPr kumimoji="0" lang="en-US" b="0" i="0" u="none" strike="noStrike" cap="none" spc="0" normalizeH="0" baseline="0" noProof="0" dirty="0">
                <a:ln>
                  <a:noFill/>
                </a:ln>
                <a:effectLst/>
                <a:uLnTx/>
                <a:uFillTx/>
              </a:rPr>
              <a:t>202</a:t>
            </a:r>
            <a:r>
              <a:rPr kumimoji="0" lang="en-US" b="0" i="0" u="none" strike="noStrike" cap="none" spc="0" normalizeH="0" baseline="0" noProof="0">
                <a:ln>
                  <a:noFill/>
                </a:ln>
                <a:effectLst/>
                <a:uLnTx/>
                <a:uFillTx/>
              </a:rPr>
              <a:t>3</a:t>
            </a:r>
            <a:r>
              <a:rPr kumimoji="0" lang="en-US" b="0" i="0" u="none" strike="noStrike" cap="none" spc="0" normalizeH="0" baseline="0" noProof="0" dirty="0">
                <a:ln>
                  <a:noFill/>
                </a:ln>
                <a:effectLst/>
                <a:uLnTx/>
                <a:uFillTx/>
              </a:rPr>
              <a:t>-202</a:t>
            </a:r>
            <a:r>
              <a:rPr kumimoji="0" lang="en-US" b="0" i="0" u="none" strike="noStrike" cap="none" spc="0" normalizeH="0" baseline="0" noProof="0">
                <a:ln>
                  <a:noFill/>
                </a:ln>
                <a:effectLst/>
                <a:uLnTx/>
                <a:uFillTx/>
              </a:rPr>
              <a:t>4</a:t>
            </a:r>
            <a:endParaRPr kumimoji="0" lang="en-US" b="0" i="0" u="none" strike="noStrike" cap="none" spc="0" normalizeH="0" baseline="0" noProof="0" dirty="0">
              <a:ln>
                <a:noFill/>
              </a:ln>
              <a:effectLst/>
              <a:uLnTx/>
              <a:uFillTx/>
            </a:endParaRPr>
          </a:p>
          <a:p>
            <a:endParaRPr lang="en-US" dirty="0"/>
          </a:p>
        </p:txBody>
      </p:sp>
    </p:spTree>
    <p:extLst>
      <p:ext uri="{BB962C8B-B14F-4D97-AF65-F5344CB8AC3E}">
        <p14:creationId xmlns:p14="http://schemas.microsoft.com/office/powerpoint/2010/main" val="3795120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93C0950-3C3C-4FE9-BE59-DAF5AEF993A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Θέση περιεχομένου 2">
            <a:extLst>
              <a:ext uri="{FF2B5EF4-FFF2-40B4-BE49-F238E27FC236}">
                <a16:creationId xmlns:a16="http://schemas.microsoft.com/office/drawing/2014/main" id="{8944CC3B-25E1-AEF2-31CD-18A77B1816F7}"/>
              </a:ext>
            </a:extLst>
          </p:cNvPr>
          <p:cNvSpPr>
            <a:spLocks noGrp="1"/>
          </p:cNvSpPr>
          <p:nvPr>
            <p:ph idx="1"/>
          </p:nvPr>
        </p:nvSpPr>
        <p:spPr>
          <a:xfrm>
            <a:off x="1209368" y="963561"/>
            <a:ext cx="6476080" cy="4977269"/>
          </a:xfrm>
        </p:spPr>
        <p:txBody>
          <a:bodyPr>
            <a:noAutofit/>
          </a:bodyPr>
          <a:lstStyle/>
          <a:p>
            <a:pPr marL="0" indent="0" algn="ctr">
              <a:buNone/>
            </a:pPr>
            <a:r>
              <a:rPr lang="el-GR" sz="2400" dirty="0"/>
              <a:t>	</a:t>
            </a:r>
          </a:p>
        </p:txBody>
      </p:sp>
      <p:sp>
        <p:nvSpPr>
          <p:cNvPr id="10" name="Rectangle 9">
            <a:extLst>
              <a:ext uri="{FF2B5EF4-FFF2-40B4-BE49-F238E27FC236}">
                <a16:creationId xmlns:a16="http://schemas.microsoft.com/office/drawing/2014/main" id="{4C415DDA-2676-413C-8636-3E46EB18FA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07925" y="3401303"/>
            <a:ext cx="3485994" cy="345669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9CD5FADB-FB52-448C-9702-2000373C29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8707923" y="-131"/>
            <a:ext cx="3488653" cy="3406192"/>
          </a:xfrm>
          <a:prstGeom prst="rect">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Freeform: Shape 13">
            <a:extLst>
              <a:ext uri="{FF2B5EF4-FFF2-40B4-BE49-F238E27FC236}">
                <a16:creationId xmlns:a16="http://schemas.microsoft.com/office/drawing/2014/main" id="{30F2F495-5DE2-4DF5-8741-3841A9DE41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V="1">
            <a:off x="8707925" y="3406925"/>
            <a:ext cx="3485990" cy="3451076"/>
          </a:xfrm>
          <a:custGeom>
            <a:avLst/>
            <a:gdLst>
              <a:gd name="connsiteX0" fmla="*/ 0 w 2559050"/>
              <a:gd name="connsiteY0" fmla="*/ 0 h 2559050"/>
              <a:gd name="connsiteX1" fmla="*/ 2559050 w 2559050"/>
              <a:gd name="connsiteY1" fmla="*/ 0 h 2559050"/>
              <a:gd name="connsiteX2" fmla="*/ 0 w 2559050"/>
              <a:gd name="connsiteY2" fmla="*/ 2559050 h 2559050"/>
            </a:gdLst>
            <a:ahLst/>
            <a:cxnLst>
              <a:cxn ang="0">
                <a:pos x="connsiteX0" y="connsiteY0"/>
              </a:cxn>
              <a:cxn ang="0">
                <a:pos x="connsiteX1" y="connsiteY1"/>
              </a:cxn>
              <a:cxn ang="0">
                <a:pos x="connsiteX2" y="connsiteY2"/>
              </a:cxn>
            </a:cxnLst>
            <a:rect l="l" t="t" r="r" b="b"/>
            <a:pathLst>
              <a:path w="2559050" h="2559050">
                <a:moveTo>
                  <a:pt x="0" y="0"/>
                </a:moveTo>
                <a:lnTo>
                  <a:pt x="2559050" y="0"/>
                </a:lnTo>
                <a:cubicBezTo>
                  <a:pt x="2559050" y="1413324"/>
                  <a:pt x="1413324" y="2559050"/>
                  <a:pt x="0" y="2559050"/>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sp>
        <p:nvSpPr>
          <p:cNvPr id="16" name="Rectangle 34">
            <a:extLst>
              <a:ext uri="{FF2B5EF4-FFF2-40B4-BE49-F238E27FC236}">
                <a16:creationId xmlns:a16="http://schemas.microsoft.com/office/drawing/2014/main" id="{6A740D2F-CBAA-486B-B578-F35085ECE7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8749175" y="-41251"/>
            <a:ext cx="3417103" cy="3499599"/>
          </a:xfrm>
          <a:custGeom>
            <a:avLst/>
            <a:gdLst>
              <a:gd name="connsiteX0" fmla="*/ 0 w 3484819"/>
              <a:gd name="connsiteY0" fmla="*/ 0 h 3430264"/>
              <a:gd name="connsiteX1" fmla="*/ 3484819 w 3484819"/>
              <a:gd name="connsiteY1" fmla="*/ 0 h 3430264"/>
              <a:gd name="connsiteX2" fmla="*/ 3484819 w 3484819"/>
              <a:gd name="connsiteY2" fmla="*/ 3430264 h 3430264"/>
              <a:gd name="connsiteX3" fmla="*/ 0 w 3484819"/>
              <a:gd name="connsiteY3" fmla="*/ 3430264 h 3430264"/>
              <a:gd name="connsiteX4" fmla="*/ 0 w 3484819"/>
              <a:gd name="connsiteY4" fmla="*/ 0 h 3430264"/>
              <a:gd name="connsiteX0" fmla="*/ 0 w 3484819"/>
              <a:gd name="connsiteY0" fmla="*/ 0 h 3430264"/>
              <a:gd name="connsiteX1" fmla="*/ 3484819 w 3484819"/>
              <a:gd name="connsiteY1" fmla="*/ 0 h 3430264"/>
              <a:gd name="connsiteX2" fmla="*/ 0 w 3484819"/>
              <a:gd name="connsiteY2" fmla="*/ 3430264 h 3430264"/>
              <a:gd name="connsiteX3" fmla="*/ 0 w 3484819"/>
              <a:gd name="connsiteY3" fmla="*/ 0 h 3430264"/>
            </a:gdLst>
            <a:ahLst/>
            <a:cxnLst>
              <a:cxn ang="0">
                <a:pos x="connsiteX0" y="connsiteY0"/>
              </a:cxn>
              <a:cxn ang="0">
                <a:pos x="connsiteX1" y="connsiteY1"/>
              </a:cxn>
              <a:cxn ang="0">
                <a:pos x="connsiteX2" y="connsiteY2"/>
              </a:cxn>
              <a:cxn ang="0">
                <a:pos x="connsiteX3" y="connsiteY3"/>
              </a:cxn>
            </a:cxnLst>
            <a:rect l="l" t="t" r="r" b="b"/>
            <a:pathLst>
              <a:path w="3484819" h="3430264">
                <a:moveTo>
                  <a:pt x="0" y="0"/>
                </a:moveTo>
                <a:lnTo>
                  <a:pt x="3484819" y="0"/>
                </a:lnTo>
                <a:lnTo>
                  <a:pt x="0" y="3430264"/>
                </a:lnTo>
                <a:lnTo>
                  <a:pt x="0" y="0"/>
                </a:lnTo>
                <a:close/>
              </a:path>
            </a:pathLst>
          </a:cu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a:extLst>
              <a:ext uri="{FF2B5EF4-FFF2-40B4-BE49-F238E27FC236}">
                <a16:creationId xmlns:a16="http://schemas.microsoft.com/office/drawing/2014/main" id="{2D154DD7-98C0-DF63-BACA-BB6BA3F8E889}"/>
              </a:ext>
            </a:extLst>
          </p:cNvPr>
          <p:cNvSpPr txBox="1"/>
          <p:nvPr/>
        </p:nvSpPr>
        <p:spPr>
          <a:xfrm>
            <a:off x="1936955" y="1465006"/>
            <a:ext cx="4817806" cy="4154984"/>
          </a:xfrm>
          <a:prstGeom prst="rect">
            <a:avLst/>
          </a:prstGeom>
          <a:noFill/>
        </p:spPr>
        <p:txBody>
          <a:bodyPr wrap="square">
            <a:spAutoFit/>
          </a:bodyPr>
          <a:lstStyle/>
          <a:p>
            <a:endParaRPr lang="el-GR" sz="2400" dirty="0"/>
          </a:p>
          <a:p>
            <a:pPr algn="ctr"/>
            <a:r>
              <a:rPr lang="el-GR" sz="2400" dirty="0"/>
              <a:t>Σημαντικό ρόλο στην προσπάθεια προσαρμογής των ασθενών διαδραματίζουν το φύλο, η κοινωνικοοικονομική κατάσταση, οι πολιτισμικές και θρησκευτικές πεποιθήσεις (απώτεροι παράγοντες), όπως επίσης η κοινωνική υποστήριξη, το γνωστικό στυλ αντιμετώπισης, οι στρατηγικές αντιμετώπισης.</a:t>
            </a:r>
          </a:p>
        </p:txBody>
      </p:sp>
    </p:spTree>
    <p:extLst>
      <p:ext uri="{BB962C8B-B14F-4D97-AF65-F5344CB8AC3E}">
        <p14:creationId xmlns:p14="http://schemas.microsoft.com/office/powerpoint/2010/main" val="14923426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5A929C1E-D8F4-4A72-B3A3-525B158CC23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Τίτλος 1">
            <a:extLst>
              <a:ext uri="{FF2B5EF4-FFF2-40B4-BE49-F238E27FC236}">
                <a16:creationId xmlns:a16="http://schemas.microsoft.com/office/drawing/2014/main" id="{8B596578-FB9F-AF3C-45B0-3F721341716E}"/>
              </a:ext>
            </a:extLst>
          </p:cNvPr>
          <p:cNvSpPr>
            <a:spLocks noGrp="1"/>
          </p:cNvSpPr>
          <p:nvPr>
            <p:ph type="title"/>
          </p:nvPr>
        </p:nvSpPr>
        <p:spPr>
          <a:xfrm>
            <a:off x="638102" y="1047354"/>
            <a:ext cx="3266037" cy="3720352"/>
          </a:xfrm>
        </p:spPr>
        <p:txBody>
          <a:bodyPr anchor="b">
            <a:normAutofit/>
          </a:bodyPr>
          <a:lstStyle/>
          <a:p>
            <a:pPr algn="ctr"/>
            <a:r>
              <a:rPr lang="el-GR" sz="2800" dirty="0"/>
              <a:t>Χρόνια ασθένεια και φροντιστής</a:t>
            </a:r>
            <a:br>
              <a:rPr lang="el-GR" sz="2800" dirty="0"/>
            </a:br>
            <a:r>
              <a:rPr lang="el-GR" sz="2800" dirty="0"/>
              <a:t>Παράγοντες που επηρεάζουν τη στάση του φροντιστή:</a:t>
            </a:r>
          </a:p>
        </p:txBody>
      </p:sp>
      <p:sp>
        <p:nvSpPr>
          <p:cNvPr id="11" name="Freeform: Shape 10">
            <a:extLst>
              <a:ext uri="{FF2B5EF4-FFF2-40B4-BE49-F238E27FC236}">
                <a16:creationId xmlns:a16="http://schemas.microsoft.com/office/drawing/2014/main" id="{4688C57F-18E6-4B7B-896C-59DF442738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8794726" y="-9066"/>
            <a:ext cx="3388208" cy="3406341"/>
          </a:xfrm>
          <a:custGeom>
            <a:avLst/>
            <a:gdLst>
              <a:gd name="connsiteX0" fmla="*/ 3388058 w 3388208"/>
              <a:gd name="connsiteY0" fmla="*/ 0 h 3406341"/>
              <a:gd name="connsiteX1" fmla="*/ 3388208 w 3388208"/>
              <a:gd name="connsiteY1" fmla="*/ 0 h 3406341"/>
              <a:gd name="connsiteX2" fmla="*/ 3388208 w 3388208"/>
              <a:gd name="connsiteY2" fmla="*/ 3406341 h 3406341"/>
              <a:gd name="connsiteX3" fmla="*/ 0 w 3388208"/>
              <a:gd name="connsiteY3" fmla="*/ 3406341 h 3406341"/>
              <a:gd name="connsiteX4" fmla="*/ 79006 w 3388208"/>
              <a:gd name="connsiteY4" fmla="*/ 3404386 h 3406341"/>
              <a:gd name="connsiteX5" fmla="*/ 3383947 w 3388208"/>
              <a:gd name="connsiteY5" fmla="*/ 164274 h 34063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388208" h="3406341">
                <a:moveTo>
                  <a:pt x="3388058" y="0"/>
                </a:moveTo>
                <a:lnTo>
                  <a:pt x="3388208" y="0"/>
                </a:lnTo>
                <a:lnTo>
                  <a:pt x="3388208" y="3406341"/>
                </a:lnTo>
                <a:lnTo>
                  <a:pt x="0" y="3406341"/>
                </a:lnTo>
                <a:lnTo>
                  <a:pt x="79006" y="3404386"/>
                </a:lnTo>
                <a:cubicBezTo>
                  <a:pt x="1864742" y="3315784"/>
                  <a:pt x="3296223" y="1912901"/>
                  <a:pt x="3383947" y="164274"/>
                </a:cubicBezTo>
                <a:close/>
              </a:path>
            </a:pathLst>
          </a:cu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aphicFrame>
        <p:nvGraphicFramePr>
          <p:cNvPr id="5" name="Θέση περιεχομένου 2">
            <a:extLst>
              <a:ext uri="{FF2B5EF4-FFF2-40B4-BE49-F238E27FC236}">
                <a16:creationId xmlns:a16="http://schemas.microsoft.com/office/drawing/2014/main" id="{57F71ADE-E4C2-CAE6-6DEF-6F661606AE89}"/>
              </a:ext>
            </a:extLst>
          </p:cNvPr>
          <p:cNvGraphicFramePr>
            <a:graphicFrameLocks noGrp="1"/>
          </p:cNvGraphicFramePr>
          <p:nvPr>
            <p:ph idx="1"/>
            <p:extLst>
              <p:ext uri="{D42A27DB-BD31-4B8C-83A1-F6EECF244321}">
                <p14:modId xmlns:p14="http://schemas.microsoft.com/office/powerpoint/2010/main" val="1823811459"/>
              </p:ext>
            </p:extLst>
          </p:nvPr>
        </p:nvGraphicFramePr>
        <p:xfrm>
          <a:off x="4650658" y="536553"/>
          <a:ext cx="6326927" cy="586647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03006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93C0950-3C3C-4FE9-BE59-DAF5AEF993A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Θέση περιεχομένου 2">
            <a:extLst>
              <a:ext uri="{FF2B5EF4-FFF2-40B4-BE49-F238E27FC236}">
                <a16:creationId xmlns:a16="http://schemas.microsoft.com/office/drawing/2014/main" id="{8944CC3B-25E1-AEF2-31CD-18A77B1816F7}"/>
              </a:ext>
            </a:extLst>
          </p:cNvPr>
          <p:cNvSpPr>
            <a:spLocks noGrp="1"/>
          </p:cNvSpPr>
          <p:nvPr>
            <p:ph idx="1"/>
          </p:nvPr>
        </p:nvSpPr>
        <p:spPr>
          <a:xfrm>
            <a:off x="1209368" y="963561"/>
            <a:ext cx="6476080" cy="4977269"/>
          </a:xfrm>
        </p:spPr>
        <p:txBody>
          <a:bodyPr>
            <a:noAutofit/>
          </a:bodyPr>
          <a:lstStyle/>
          <a:p>
            <a:pPr marL="0" indent="0" algn="ctr">
              <a:buNone/>
            </a:pPr>
            <a:r>
              <a:rPr lang="el-GR" sz="2400" dirty="0"/>
              <a:t>	</a:t>
            </a:r>
          </a:p>
        </p:txBody>
      </p:sp>
      <p:sp>
        <p:nvSpPr>
          <p:cNvPr id="10" name="Rectangle 9">
            <a:extLst>
              <a:ext uri="{FF2B5EF4-FFF2-40B4-BE49-F238E27FC236}">
                <a16:creationId xmlns:a16="http://schemas.microsoft.com/office/drawing/2014/main" id="{4C415DDA-2676-413C-8636-3E46EB18FA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07925" y="3401303"/>
            <a:ext cx="3485994" cy="345669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9CD5FADB-FB52-448C-9702-2000373C29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8707923" y="-131"/>
            <a:ext cx="3488653" cy="3406192"/>
          </a:xfrm>
          <a:prstGeom prst="rect">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Freeform: Shape 13">
            <a:extLst>
              <a:ext uri="{FF2B5EF4-FFF2-40B4-BE49-F238E27FC236}">
                <a16:creationId xmlns:a16="http://schemas.microsoft.com/office/drawing/2014/main" id="{30F2F495-5DE2-4DF5-8741-3841A9DE41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V="1">
            <a:off x="8707925" y="3406925"/>
            <a:ext cx="3485990" cy="3451076"/>
          </a:xfrm>
          <a:custGeom>
            <a:avLst/>
            <a:gdLst>
              <a:gd name="connsiteX0" fmla="*/ 0 w 2559050"/>
              <a:gd name="connsiteY0" fmla="*/ 0 h 2559050"/>
              <a:gd name="connsiteX1" fmla="*/ 2559050 w 2559050"/>
              <a:gd name="connsiteY1" fmla="*/ 0 h 2559050"/>
              <a:gd name="connsiteX2" fmla="*/ 0 w 2559050"/>
              <a:gd name="connsiteY2" fmla="*/ 2559050 h 2559050"/>
            </a:gdLst>
            <a:ahLst/>
            <a:cxnLst>
              <a:cxn ang="0">
                <a:pos x="connsiteX0" y="connsiteY0"/>
              </a:cxn>
              <a:cxn ang="0">
                <a:pos x="connsiteX1" y="connsiteY1"/>
              </a:cxn>
              <a:cxn ang="0">
                <a:pos x="connsiteX2" y="connsiteY2"/>
              </a:cxn>
            </a:cxnLst>
            <a:rect l="l" t="t" r="r" b="b"/>
            <a:pathLst>
              <a:path w="2559050" h="2559050">
                <a:moveTo>
                  <a:pt x="0" y="0"/>
                </a:moveTo>
                <a:lnTo>
                  <a:pt x="2559050" y="0"/>
                </a:lnTo>
                <a:cubicBezTo>
                  <a:pt x="2559050" y="1413324"/>
                  <a:pt x="1413324" y="2559050"/>
                  <a:pt x="0" y="2559050"/>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sp>
        <p:nvSpPr>
          <p:cNvPr id="16" name="Rectangle 34">
            <a:extLst>
              <a:ext uri="{FF2B5EF4-FFF2-40B4-BE49-F238E27FC236}">
                <a16:creationId xmlns:a16="http://schemas.microsoft.com/office/drawing/2014/main" id="{6A740D2F-CBAA-486B-B578-F35085ECE7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8749175" y="-41251"/>
            <a:ext cx="3417103" cy="3499599"/>
          </a:xfrm>
          <a:custGeom>
            <a:avLst/>
            <a:gdLst>
              <a:gd name="connsiteX0" fmla="*/ 0 w 3484819"/>
              <a:gd name="connsiteY0" fmla="*/ 0 h 3430264"/>
              <a:gd name="connsiteX1" fmla="*/ 3484819 w 3484819"/>
              <a:gd name="connsiteY1" fmla="*/ 0 h 3430264"/>
              <a:gd name="connsiteX2" fmla="*/ 3484819 w 3484819"/>
              <a:gd name="connsiteY2" fmla="*/ 3430264 h 3430264"/>
              <a:gd name="connsiteX3" fmla="*/ 0 w 3484819"/>
              <a:gd name="connsiteY3" fmla="*/ 3430264 h 3430264"/>
              <a:gd name="connsiteX4" fmla="*/ 0 w 3484819"/>
              <a:gd name="connsiteY4" fmla="*/ 0 h 3430264"/>
              <a:gd name="connsiteX0" fmla="*/ 0 w 3484819"/>
              <a:gd name="connsiteY0" fmla="*/ 0 h 3430264"/>
              <a:gd name="connsiteX1" fmla="*/ 3484819 w 3484819"/>
              <a:gd name="connsiteY1" fmla="*/ 0 h 3430264"/>
              <a:gd name="connsiteX2" fmla="*/ 0 w 3484819"/>
              <a:gd name="connsiteY2" fmla="*/ 3430264 h 3430264"/>
              <a:gd name="connsiteX3" fmla="*/ 0 w 3484819"/>
              <a:gd name="connsiteY3" fmla="*/ 0 h 3430264"/>
            </a:gdLst>
            <a:ahLst/>
            <a:cxnLst>
              <a:cxn ang="0">
                <a:pos x="connsiteX0" y="connsiteY0"/>
              </a:cxn>
              <a:cxn ang="0">
                <a:pos x="connsiteX1" y="connsiteY1"/>
              </a:cxn>
              <a:cxn ang="0">
                <a:pos x="connsiteX2" y="connsiteY2"/>
              </a:cxn>
              <a:cxn ang="0">
                <a:pos x="connsiteX3" y="connsiteY3"/>
              </a:cxn>
            </a:cxnLst>
            <a:rect l="l" t="t" r="r" b="b"/>
            <a:pathLst>
              <a:path w="3484819" h="3430264">
                <a:moveTo>
                  <a:pt x="0" y="0"/>
                </a:moveTo>
                <a:lnTo>
                  <a:pt x="3484819" y="0"/>
                </a:lnTo>
                <a:lnTo>
                  <a:pt x="0" y="3430264"/>
                </a:lnTo>
                <a:lnTo>
                  <a:pt x="0" y="0"/>
                </a:lnTo>
                <a:close/>
              </a:path>
            </a:pathLst>
          </a:cu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a:extLst>
              <a:ext uri="{FF2B5EF4-FFF2-40B4-BE49-F238E27FC236}">
                <a16:creationId xmlns:a16="http://schemas.microsoft.com/office/drawing/2014/main" id="{2D154DD7-98C0-DF63-BACA-BB6BA3F8E889}"/>
              </a:ext>
            </a:extLst>
          </p:cNvPr>
          <p:cNvSpPr txBox="1"/>
          <p:nvPr/>
        </p:nvSpPr>
        <p:spPr>
          <a:xfrm rot="10800000" flipV="1">
            <a:off x="1098377" y="3741969"/>
            <a:ext cx="6089003" cy="1569660"/>
          </a:xfrm>
          <a:prstGeom prst="rect">
            <a:avLst/>
          </a:prstGeom>
          <a:noFill/>
        </p:spPr>
        <p:txBody>
          <a:bodyPr wrap="square">
            <a:spAutoFit/>
          </a:bodyPr>
          <a:lstStyle/>
          <a:p>
            <a:pPr algn="ctr"/>
            <a:r>
              <a:rPr lang="el-GR" sz="2400" dirty="0"/>
              <a:t>Το ερμηνευτικό στυλ αποτελεί το μηχανισμό κατανόησης και επεξήγησης των διαφόρων γεγονότων (συνήθως δυσάρεστων) που βιώνουν τα άτομα.</a:t>
            </a:r>
          </a:p>
        </p:txBody>
      </p:sp>
      <p:sp>
        <p:nvSpPr>
          <p:cNvPr id="2" name="Βέλος: Κάτω 1">
            <a:extLst>
              <a:ext uri="{FF2B5EF4-FFF2-40B4-BE49-F238E27FC236}">
                <a16:creationId xmlns:a16="http://schemas.microsoft.com/office/drawing/2014/main" id="{BB1741E0-B3A8-3B65-5DB7-55D1E3CCB6CE}"/>
              </a:ext>
            </a:extLst>
          </p:cNvPr>
          <p:cNvSpPr/>
          <p:nvPr/>
        </p:nvSpPr>
        <p:spPr>
          <a:xfrm>
            <a:off x="3287431" y="1843827"/>
            <a:ext cx="940440" cy="113070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extLst>
      <p:ext uri="{BB962C8B-B14F-4D97-AF65-F5344CB8AC3E}">
        <p14:creationId xmlns:p14="http://schemas.microsoft.com/office/powerpoint/2010/main" val="1049861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D4842243-8D8F-4D37-8FC3-09A660E7AE3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Τίτλος 1">
            <a:extLst>
              <a:ext uri="{FF2B5EF4-FFF2-40B4-BE49-F238E27FC236}">
                <a16:creationId xmlns:a16="http://schemas.microsoft.com/office/drawing/2014/main" id="{08898F67-8AEE-E702-7444-D5E82029D61E}"/>
              </a:ext>
            </a:extLst>
          </p:cNvPr>
          <p:cNvSpPr>
            <a:spLocks noGrp="1"/>
          </p:cNvSpPr>
          <p:nvPr>
            <p:ph type="title"/>
          </p:nvPr>
        </p:nvSpPr>
        <p:spPr>
          <a:xfrm>
            <a:off x="1166046" y="521473"/>
            <a:ext cx="2318028" cy="3213846"/>
          </a:xfrm>
        </p:spPr>
        <p:txBody>
          <a:bodyPr anchor="b">
            <a:normAutofit/>
          </a:bodyPr>
          <a:lstStyle/>
          <a:p>
            <a:r>
              <a:rPr lang="el-GR" sz="2400" dirty="0"/>
              <a:t>Αιτιολογικές αποδόσεις:</a:t>
            </a:r>
          </a:p>
        </p:txBody>
      </p:sp>
      <p:sp>
        <p:nvSpPr>
          <p:cNvPr id="11" name="Rectangle 10">
            <a:extLst>
              <a:ext uri="{FF2B5EF4-FFF2-40B4-BE49-F238E27FC236}">
                <a16:creationId xmlns:a16="http://schemas.microsoft.com/office/drawing/2014/main" id="{02FF53E3-0DDC-4270-9698-6F5D68343F5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84074" y="0"/>
            <a:ext cx="8707926" cy="6858001"/>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Θέση περιεχομένου 2">
            <a:extLst>
              <a:ext uri="{FF2B5EF4-FFF2-40B4-BE49-F238E27FC236}">
                <a16:creationId xmlns:a16="http://schemas.microsoft.com/office/drawing/2014/main" id="{1F6DDECC-A840-6190-68BB-36CC572B8DC1}"/>
              </a:ext>
            </a:extLst>
          </p:cNvPr>
          <p:cNvGraphicFramePr>
            <a:graphicFrameLocks noGrp="1"/>
          </p:cNvGraphicFramePr>
          <p:nvPr>
            <p:ph idx="1"/>
            <p:extLst>
              <p:ext uri="{D42A27DB-BD31-4B8C-83A1-F6EECF244321}">
                <p14:modId xmlns:p14="http://schemas.microsoft.com/office/powerpoint/2010/main" val="1183837040"/>
              </p:ext>
            </p:extLst>
          </p:nvPr>
        </p:nvGraphicFramePr>
        <p:xfrm>
          <a:off x="4505325" y="942975"/>
          <a:ext cx="6609313" cy="4953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989280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93C0950-3C3C-4FE9-BE59-DAF5AEF993A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Θέση περιεχομένου 2">
            <a:extLst>
              <a:ext uri="{FF2B5EF4-FFF2-40B4-BE49-F238E27FC236}">
                <a16:creationId xmlns:a16="http://schemas.microsoft.com/office/drawing/2014/main" id="{8944CC3B-25E1-AEF2-31CD-18A77B1816F7}"/>
              </a:ext>
            </a:extLst>
          </p:cNvPr>
          <p:cNvSpPr>
            <a:spLocks noGrp="1"/>
          </p:cNvSpPr>
          <p:nvPr>
            <p:ph idx="1"/>
          </p:nvPr>
        </p:nvSpPr>
        <p:spPr>
          <a:xfrm>
            <a:off x="1209368" y="928465"/>
            <a:ext cx="6476080" cy="4977269"/>
          </a:xfrm>
        </p:spPr>
        <p:txBody>
          <a:bodyPr>
            <a:noAutofit/>
          </a:bodyPr>
          <a:lstStyle/>
          <a:p>
            <a:pPr marL="0" indent="0" algn="ctr">
              <a:buNone/>
            </a:pPr>
            <a:r>
              <a:rPr lang="el-GR" sz="2400" dirty="0"/>
              <a:t>	</a:t>
            </a:r>
          </a:p>
        </p:txBody>
      </p:sp>
      <p:sp>
        <p:nvSpPr>
          <p:cNvPr id="10" name="Rectangle 9">
            <a:extLst>
              <a:ext uri="{FF2B5EF4-FFF2-40B4-BE49-F238E27FC236}">
                <a16:creationId xmlns:a16="http://schemas.microsoft.com/office/drawing/2014/main" id="{4C415DDA-2676-413C-8636-3E46EB18FA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07925" y="3401303"/>
            <a:ext cx="3485994" cy="345669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9CD5FADB-FB52-448C-9702-2000373C29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8707923" y="-131"/>
            <a:ext cx="3488653" cy="3406192"/>
          </a:xfrm>
          <a:prstGeom prst="rect">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Freeform: Shape 13">
            <a:extLst>
              <a:ext uri="{FF2B5EF4-FFF2-40B4-BE49-F238E27FC236}">
                <a16:creationId xmlns:a16="http://schemas.microsoft.com/office/drawing/2014/main" id="{30F2F495-5DE2-4DF5-8741-3841A9DE41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V="1">
            <a:off x="8707925" y="3406925"/>
            <a:ext cx="3485990" cy="3451076"/>
          </a:xfrm>
          <a:custGeom>
            <a:avLst/>
            <a:gdLst>
              <a:gd name="connsiteX0" fmla="*/ 0 w 2559050"/>
              <a:gd name="connsiteY0" fmla="*/ 0 h 2559050"/>
              <a:gd name="connsiteX1" fmla="*/ 2559050 w 2559050"/>
              <a:gd name="connsiteY1" fmla="*/ 0 h 2559050"/>
              <a:gd name="connsiteX2" fmla="*/ 0 w 2559050"/>
              <a:gd name="connsiteY2" fmla="*/ 2559050 h 2559050"/>
            </a:gdLst>
            <a:ahLst/>
            <a:cxnLst>
              <a:cxn ang="0">
                <a:pos x="connsiteX0" y="connsiteY0"/>
              </a:cxn>
              <a:cxn ang="0">
                <a:pos x="connsiteX1" y="connsiteY1"/>
              </a:cxn>
              <a:cxn ang="0">
                <a:pos x="connsiteX2" y="connsiteY2"/>
              </a:cxn>
            </a:cxnLst>
            <a:rect l="l" t="t" r="r" b="b"/>
            <a:pathLst>
              <a:path w="2559050" h="2559050">
                <a:moveTo>
                  <a:pt x="0" y="0"/>
                </a:moveTo>
                <a:lnTo>
                  <a:pt x="2559050" y="0"/>
                </a:lnTo>
                <a:cubicBezTo>
                  <a:pt x="2559050" y="1413324"/>
                  <a:pt x="1413324" y="2559050"/>
                  <a:pt x="0" y="2559050"/>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sp>
        <p:nvSpPr>
          <p:cNvPr id="16" name="Rectangle 34">
            <a:extLst>
              <a:ext uri="{FF2B5EF4-FFF2-40B4-BE49-F238E27FC236}">
                <a16:creationId xmlns:a16="http://schemas.microsoft.com/office/drawing/2014/main" id="{6A740D2F-CBAA-486B-B578-F35085ECE7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8749175" y="-41251"/>
            <a:ext cx="3417103" cy="3499599"/>
          </a:xfrm>
          <a:custGeom>
            <a:avLst/>
            <a:gdLst>
              <a:gd name="connsiteX0" fmla="*/ 0 w 3484819"/>
              <a:gd name="connsiteY0" fmla="*/ 0 h 3430264"/>
              <a:gd name="connsiteX1" fmla="*/ 3484819 w 3484819"/>
              <a:gd name="connsiteY1" fmla="*/ 0 h 3430264"/>
              <a:gd name="connsiteX2" fmla="*/ 3484819 w 3484819"/>
              <a:gd name="connsiteY2" fmla="*/ 3430264 h 3430264"/>
              <a:gd name="connsiteX3" fmla="*/ 0 w 3484819"/>
              <a:gd name="connsiteY3" fmla="*/ 3430264 h 3430264"/>
              <a:gd name="connsiteX4" fmla="*/ 0 w 3484819"/>
              <a:gd name="connsiteY4" fmla="*/ 0 h 3430264"/>
              <a:gd name="connsiteX0" fmla="*/ 0 w 3484819"/>
              <a:gd name="connsiteY0" fmla="*/ 0 h 3430264"/>
              <a:gd name="connsiteX1" fmla="*/ 3484819 w 3484819"/>
              <a:gd name="connsiteY1" fmla="*/ 0 h 3430264"/>
              <a:gd name="connsiteX2" fmla="*/ 0 w 3484819"/>
              <a:gd name="connsiteY2" fmla="*/ 3430264 h 3430264"/>
              <a:gd name="connsiteX3" fmla="*/ 0 w 3484819"/>
              <a:gd name="connsiteY3" fmla="*/ 0 h 3430264"/>
            </a:gdLst>
            <a:ahLst/>
            <a:cxnLst>
              <a:cxn ang="0">
                <a:pos x="connsiteX0" y="connsiteY0"/>
              </a:cxn>
              <a:cxn ang="0">
                <a:pos x="connsiteX1" y="connsiteY1"/>
              </a:cxn>
              <a:cxn ang="0">
                <a:pos x="connsiteX2" y="connsiteY2"/>
              </a:cxn>
              <a:cxn ang="0">
                <a:pos x="connsiteX3" y="connsiteY3"/>
              </a:cxn>
            </a:cxnLst>
            <a:rect l="l" t="t" r="r" b="b"/>
            <a:pathLst>
              <a:path w="3484819" h="3430264">
                <a:moveTo>
                  <a:pt x="0" y="0"/>
                </a:moveTo>
                <a:lnTo>
                  <a:pt x="3484819" y="0"/>
                </a:lnTo>
                <a:lnTo>
                  <a:pt x="0" y="3430264"/>
                </a:lnTo>
                <a:lnTo>
                  <a:pt x="0" y="0"/>
                </a:lnTo>
                <a:close/>
              </a:path>
            </a:pathLst>
          </a:cu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aphicFrame>
        <p:nvGraphicFramePr>
          <p:cNvPr id="20" name="TextBox 4">
            <a:extLst>
              <a:ext uri="{FF2B5EF4-FFF2-40B4-BE49-F238E27FC236}">
                <a16:creationId xmlns:a16="http://schemas.microsoft.com/office/drawing/2014/main" id="{AFD846F4-25D3-DE84-F978-D0F4E4103407}"/>
              </a:ext>
            </a:extLst>
          </p:cNvPr>
          <p:cNvGraphicFramePr/>
          <p:nvPr>
            <p:extLst>
              <p:ext uri="{D42A27DB-BD31-4B8C-83A1-F6EECF244321}">
                <p14:modId xmlns:p14="http://schemas.microsoft.com/office/powerpoint/2010/main" val="426016022"/>
              </p:ext>
            </p:extLst>
          </p:nvPr>
        </p:nvGraphicFramePr>
        <p:xfrm>
          <a:off x="294969" y="1229033"/>
          <a:ext cx="8170606" cy="45228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6390940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93C0950-3C3C-4FE9-BE59-DAF5AEF993A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Θέση περιεχομένου 2">
            <a:extLst>
              <a:ext uri="{FF2B5EF4-FFF2-40B4-BE49-F238E27FC236}">
                <a16:creationId xmlns:a16="http://schemas.microsoft.com/office/drawing/2014/main" id="{8944CC3B-25E1-AEF2-31CD-18A77B1816F7}"/>
              </a:ext>
            </a:extLst>
          </p:cNvPr>
          <p:cNvSpPr>
            <a:spLocks noGrp="1"/>
          </p:cNvSpPr>
          <p:nvPr>
            <p:ph idx="1"/>
          </p:nvPr>
        </p:nvSpPr>
        <p:spPr>
          <a:xfrm>
            <a:off x="1209368" y="928465"/>
            <a:ext cx="6476080" cy="4977269"/>
          </a:xfrm>
        </p:spPr>
        <p:txBody>
          <a:bodyPr>
            <a:noAutofit/>
          </a:bodyPr>
          <a:lstStyle/>
          <a:p>
            <a:pPr marL="0" indent="0" algn="ctr">
              <a:buNone/>
            </a:pPr>
            <a:r>
              <a:rPr lang="el-GR" sz="2400" dirty="0"/>
              <a:t>	</a:t>
            </a:r>
          </a:p>
        </p:txBody>
      </p:sp>
      <p:sp>
        <p:nvSpPr>
          <p:cNvPr id="10" name="Rectangle 9">
            <a:extLst>
              <a:ext uri="{FF2B5EF4-FFF2-40B4-BE49-F238E27FC236}">
                <a16:creationId xmlns:a16="http://schemas.microsoft.com/office/drawing/2014/main" id="{4C415DDA-2676-413C-8636-3E46EB18FA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07925" y="3401303"/>
            <a:ext cx="3485994" cy="345669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9CD5FADB-FB52-448C-9702-2000373C29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8707923" y="-131"/>
            <a:ext cx="3488653" cy="3406192"/>
          </a:xfrm>
          <a:prstGeom prst="rect">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Freeform: Shape 13">
            <a:extLst>
              <a:ext uri="{FF2B5EF4-FFF2-40B4-BE49-F238E27FC236}">
                <a16:creationId xmlns:a16="http://schemas.microsoft.com/office/drawing/2014/main" id="{30F2F495-5DE2-4DF5-8741-3841A9DE41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V="1">
            <a:off x="8707925" y="3406925"/>
            <a:ext cx="3485990" cy="3451076"/>
          </a:xfrm>
          <a:custGeom>
            <a:avLst/>
            <a:gdLst>
              <a:gd name="connsiteX0" fmla="*/ 0 w 2559050"/>
              <a:gd name="connsiteY0" fmla="*/ 0 h 2559050"/>
              <a:gd name="connsiteX1" fmla="*/ 2559050 w 2559050"/>
              <a:gd name="connsiteY1" fmla="*/ 0 h 2559050"/>
              <a:gd name="connsiteX2" fmla="*/ 0 w 2559050"/>
              <a:gd name="connsiteY2" fmla="*/ 2559050 h 2559050"/>
            </a:gdLst>
            <a:ahLst/>
            <a:cxnLst>
              <a:cxn ang="0">
                <a:pos x="connsiteX0" y="connsiteY0"/>
              </a:cxn>
              <a:cxn ang="0">
                <a:pos x="connsiteX1" y="connsiteY1"/>
              </a:cxn>
              <a:cxn ang="0">
                <a:pos x="connsiteX2" y="connsiteY2"/>
              </a:cxn>
            </a:cxnLst>
            <a:rect l="l" t="t" r="r" b="b"/>
            <a:pathLst>
              <a:path w="2559050" h="2559050">
                <a:moveTo>
                  <a:pt x="0" y="0"/>
                </a:moveTo>
                <a:lnTo>
                  <a:pt x="2559050" y="0"/>
                </a:lnTo>
                <a:cubicBezTo>
                  <a:pt x="2559050" y="1413324"/>
                  <a:pt x="1413324" y="2559050"/>
                  <a:pt x="0" y="2559050"/>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sp>
        <p:nvSpPr>
          <p:cNvPr id="16" name="Rectangle 34">
            <a:extLst>
              <a:ext uri="{FF2B5EF4-FFF2-40B4-BE49-F238E27FC236}">
                <a16:creationId xmlns:a16="http://schemas.microsoft.com/office/drawing/2014/main" id="{6A740D2F-CBAA-486B-B578-F35085ECE7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8749175" y="-41251"/>
            <a:ext cx="3417103" cy="3499599"/>
          </a:xfrm>
          <a:custGeom>
            <a:avLst/>
            <a:gdLst>
              <a:gd name="connsiteX0" fmla="*/ 0 w 3484819"/>
              <a:gd name="connsiteY0" fmla="*/ 0 h 3430264"/>
              <a:gd name="connsiteX1" fmla="*/ 3484819 w 3484819"/>
              <a:gd name="connsiteY1" fmla="*/ 0 h 3430264"/>
              <a:gd name="connsiteX2" fmla="*/ 3484819 w 3484819"/>
              <a:gd name="connsiteY2" fmla="*/ 3430264 h 3430264"/>
              <a:gd name="connsiteX3" fmla="*/ 0 w 3484819"/>
              <a:gd name="connsiteY3" fmla="*/ 3430264 h 3430264"/>
              <a:gd name="connsiteX4" fmla="*/ 0 w 3484819"/>
              <a:gd name="connsiteY4" fmla="*/ 0 h 3430264"/>
              <a:gd name="connsiteX0" fmla="*/ 0 w 3484819"/>
              <a:gd name="connsiteY0" fmla="*/ 0 h 3430264"/>
              <a:gd name="connsiteX1" fmla="*/ 3484819 w 3484819"/>
              <a:gd name="connsiteY1" fmla="*/ 0 h 3430264"/>
              <a:gd name="connsiteX2" fmla="*/ 0 w 3484819"/>
              <a:gd name="connsiteY2" fmla="*/ 3430264 h 3430264"/>
              <a:gd name="connsiteX3" fmla="*/ 0 w 3484819"/>
              <a:gd name="connsiteY3" fmla="*/ 0 h 3430264"/>
            </a:gdLst>
            <a:ahLst/>
            <a:cxnLst>
              <a:cxn ang="0">
                <a:pos x="connsiteX0" y="connsiteY0"/>
              </a:cxn>
              <a:cxn ang="0">
                <a:pos x="connsiteX1" y="connsiteY1"/>
              </a:cxn>
              <a:cxn ang="0">
                <a:pos x="connsiteX2" y="connsiteY2"/>
              </a:cxn>
              <a:cxn ang="0">
                <a:pos x="connsiteX3" y="connsiteY3"/>
              </a:cxn>
            </a:cxnLst>
            <a:rect l="l" t="t" r="r" b="b"/>
            <a:pathLst>
              <a:path w="3484819" h="3430264">
                <a:moveTo>
                  <a:pt x="0" y="0"/>
                </a:moveTo>
                <a:lnTo>
                  <a:pt x="3484819" y="0"/>
                </a:lnTo>
                <a:lnTo>
                  <a:pt x="0" y="3430264"/>
                </a:lnTo>
                <a:lnTo>
                  <a:pt x="0" y="0"/>
                </a:lnTo>
                <a:close/>
              </a:path>
            </a:pathLst>
          </a:cu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aphicFrame>
        <p:nvGraphicFramePr>
          <p:cNvPr id="18" name="TextBox 4">
            <a:extLst>
              <a:ext uri="{FF2B5EF4-FFF2-40B4-BE49-F238E27FC236}">
                <a16:creationId xmlns:a16="http://schemas.microsoft.com/office/drawing/2014/main" id="{9B6794CA-FCDE-6A66-9C01-EC0F0D6CCE3D}"/>
              </a:ext>
            </a:extLst>
          </p:cNvPr>
          <p:cNvGraphicFramePr/>
          <p:nvPr/>
        </p:nvGraphicFramePr>
        <p:xfrm rot="10800000" flipV="1">
          <a:off x="519438" y="1057333"/>
          <a:ext cx="7669045" cy="538609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0888557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C0EDAE0E-FB65-42B9-B536-8467E8B4501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Τίτλος 1">
            <a:extLst>
              <a:ext uri="{FF2B5EF4-FFF2-40B4-BE49-F238E27FC236}">
                <a16:creationId xmlns:a16="http://schemas.microsoft.com/office/drawing/2014/main" id="{692586C7-0000-B147-A77B-42EA2A0CED3D}"/>
              </a:ext>
            </a:extLst>
          </p:cNvPr>
          <p:cNvSpPr>
            <a:spLocks noGrp="1"/>
          </p:cNvSpPr>
          <p:nvPr>
            <p:ph type="title"/>
          </p:nvPr>
        </p:nvSpPr>
        <p:spPr>
          <a:xfrm>
            <a:off x="1191662" y="5457825"/>
            <a:ext cx="10037276" cy="965199"/>
          </a:xfrm>
        </p:spPr>
        <p:txBody>
          <a:bodyPr anchor="ctr">
            <a:normAutofit/>
          </a:bodyPr>
          <a:lstStyle/>
          <a:p>
            <a:pPr algn="ctr"/>
            <a:r>
              <a:rPr lang="el-GR" sz="2800"/>
              <a:t>Προγράμματα κοινωνικής στήριξης:</a:t>
            </a:r>
          </a:p>
        </p:txBody>
      </p:sp>
      <p:sp>
        <p:nvSpPr>
          <p:cNvPr id="11" name="Rectangle 10">
            <a:extLst>
              <a:ext uri="{FF2B5EF4-FFF2-40B4-BE49-F238E27FC236}">
                <a16:creationId xmlns:a16="http://schemas.microsoft.com/office/drawing/2014/main" id="{02FF53E3-0DDC-4270-9698-6F5D68343F5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514966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Θέση περιεχομένου 2">
            <a:extLst>
              <a:ext uri="{FF2B5EF4-FFF2-40B4-BE49-F238E27FC236}">
                <a16:creationId xmlns:a16="http://schemas.microsoft.com/office/drawing/2014/main" id="{4836D781-66AB-F93F-2071-884A34AFE26A}"/>
              </a:ext>
            </a:extLst>
          </p:cNvPr>
          <p:cNvGraphicFramePr>
            <a:graphicFrameLocks noGrp="1"/>
          </p:cNvGraphicFramePr>
          <p:nvPr>
            <p:ph idx="1"/>
            <p:extLst>
              <p:ext uri="{D42A27DB-BD31-4B8C-83A1-F6EECF244321}">
                <p14:modId xmlns:p14="http://schemas.microsoft.com/office/powerpoint/2010/main" val="1770968059"/>
              </p:ext>
            </p:extLst>
          </p:nvPr>
        </p:nvGraphicFramePr>
        <p:xfrm>
          <a:off x="1191662" y="919045"/>
          <a:ext cx="10036175" cy="350242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578465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93C0950-3C3C-4FE9-BE59-DAF5AEF993A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Θέση περιεχομένου 2">
            <a:extLst>
              <a:ext uri="{FF2B5EF4-FFF2-40B4-BE49-F238E27FC236}">
                <a16:creationId xmlns:a16="http://schemas.microsoft.com/office/drawing/2014/main" id="{8944CC3B-25E1-AEF2-31CD-18A77B1816F7}"/>
              </a:ext>
            </a:extLst>
          </p:cNvPr>
          <p:cNvSpPr>
            <a:spLocks noGrp="1"/>
          </p:cNvSpPr>
          <p:nvPr>
            <p:ph idx="1"/>
          </p:nvPr>
        </p:nvSpPr>
        <p:spPr>
          <a:xfrm>
            <a:off x="806245" y="1602658"/>
            <a:ext cx="6879203" cy="4338171"/>
          </a:xfrm>
        </p:spPr>
        <p:txBody>
          <a:bodyPr>
            <a:normAutofit/>
          </a:bodyPr>
          <a:lstStyle/>
          <a:p>
            <a:r>
              <a:rPr lang="el-GR" sz="2400" dirty="0"/>
              <a:t>Ως </a:t>
            </a:r>
            <a:r>
              <a:rPr lang="el-GR" sz="2400" b="1" dirty="0"/>
              <a:t>χρόνια ασθένεια </a:t>
            </a:r>
            <a:r>
              <a:rPr lang="el-GR" sz="2400" dirty="0"/>
              <a:t>χαρακτηρίζεται η κατάσταση υγείας με εμμένοντα συμπτώματα για πάνω από τρεις μήνες, με διαδοχή περιόδων υφέσεων και κρίσεων στη βάση όμως μιας παρατεταμένης κλινικής πορείας. </a:t>
            </a:r>
          </a:p>
        </p:txBody>
      </p:sp>
      <p:sp>
        <p:nvSpPr>
          <p:cNvPr id="10" name="Rectangle 9">
            <a:extLst>
              <a:ext uri="{FF2B5EF4-FFF2-40B4-BE49-F238E27FC236}">
                <a16:creationId xmlns:a16="http://schemas.microsoft.com/office/drawing/2014/main" id="{4C415DDA-2676-413C-8636-3E46EB18FA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07925" y="3401303"/>
            <a:ext cx="3485994" cy="345669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9CD5FADB-FB52-448C-9702-2000373C29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8707923" y="-131"/>
            <a:ext cx="3488653" cy="3406192"/>
          </a:xfrm>
          <a:prstGeom prst="rect">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Freeform: Shape 13">
            <a:extLst>
              <a:ext uri="{FF2B5EF4-FFF2-40B4-BE49-F238E27FC236}">
                <a16:creationId xmlns:a16="http://schemas.microsoft.com/office/drawing/2014/main" id="{30F2F495-5DE2-4DF5-8741-3841A9DE41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V="1">
            <a:off x="8707925" y="3406925"/>
            <a:ext cx="3485990" cy="3451076"/>
          </a:xfrm>
          <a:custGeom>
            <a:avLst/>
            <a:gdLst>
              <a:gd name="connsiteX0" fmla="*/ 0 w 2559050"/>
              <a:gd name="connsiteY0" fmla="*/ 0 h 2559050"/>
              <a:gd name="connsiteX1" fmla="*/ 2559050 w 2559050"/>
              <a:gd name="connsiteY1" fmla="*/ 0 h 2559050"/>
              <a:gd name="connsiteX2" fmla="*/ 0 w 2559050"/>
              <a:gd name="connsiteY2" fmla="*/ 2559050 h 2559050"/>
            </a:gdLst>
            <a:ahLst/>
            <a:cxnLst>
              <a:cxn ang="0">
                <a:pos x="connsiteX0" y="connsiteY0"/>
              </a:cxn>
              <a:cxn ang="0">
                <a:pos x="connsiteX1" y="connsiteY1"/>
              </a:cxn>
              <a:cxn ang="0">
                <a:pos x="connsiteX2" y="connsiteY2"/>
              </a:cxn>
            </a:cxnLst>
            <a:rect l="l" t="t" r="r" b="b"/>
            <a:pathLst>
              <a:path w="2559050" h="2559050">
                <a:moveTo>
                  <a:pt x="0" y="0"/>
                </a:moveTo>
                <a:lnTo>
                  <a:pt x="2559050" y="0"/>
                </a:lnTo>
                <a:cubicBezTo>
                  <a:pt x="2559050" y="1413324"/>
                  <a:pt x="1413324" y="2559050"/>
                  <a:pt x="0" y="2559050"/>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sp>
        <p:nvSpPr>
          <p:cNvPr id="16" name="Rectangle 34">
            <a:extLst>
              <a:ext uri="{FF2B5EF4-FFF2-40B4-BE49-F238E27FC236}">
                <a16:creationId xmlns:a16="http://schemas.microsoft.com/office/drawing/2014/main" id="{6A740D2F-CBAA-486B-B578-F35085ECE7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8749175" y="-41251"/>
            <a:ext cx="3417103" cy="3499599"/>
          </a:xfrm>
          <a:custGeom>
            <a:avLst/>
            <a:gdLst>
              <a:gd name="connsiteX0" fmla="*/ 0 w 3484819"/>
              <a:gd name="connsiteY0" fmla="*/ 0 h 3430264"/>
              <a:gd name="connsiteX1" fmla="*/ 3484819 w 3484819"/>
              <a:gd name="connsiteY1" fmla="*/ 0 h 3430264"/>
              <a:gd name="connsiteX2" fmla="*/ 3484819 w 3484819"/>
              <a:gd name="connsiteY2" fmla="*/ 3430264 h 3430264"/>
              <a:gd name="connsiteX3" fmla="*/ 0 w 3484819"/>
              <a:gd name="connsiteY3" fmla="*/ 3430264 h 3430264"/>
              <a:gd name="connsiteX4" fmla="*/ 0 w 3484819"/>
              <a:gd name="connsiteY4" fmla="*/ 0 h 3430264"/>
              <a:gd name="connsiteX0" fmla="*/ 0 w 3484819"/>
              <a:gd name="connsiteY0" fmla="*/ 0 h 3430264"/>
              <a:gd name="connsiteX1" fmla="*/ 3484819 w 3484819"/>
              <a:gd name="connsiteY1" fmla="*/ 0 h 3430264"/>
              <a:gd name="connsiteX2" fmla="*/ 0 w 3484819"/>
              <a:gd name="connsiteY2" fmla="*/ 3430264 h 3430264"/>
              <a:gd name="connsiteX3" fmla="*/ 0 w 3484819"/>
              <a:gd name="connsiteY3" fmla="*/ 0 h 3430264"/>
            </a:gdLst>
            <a:ahLst/>
            <a:cxnLst>
              <a:cxn ang="0">
                <a:pos x="connsiteX0" y="connsiteY0"/>
              </a:cxn>
              <a:cxn ang="0">
                <a:pos x="connsiteX1" y="connsiteY1"/>
              </a:cxn>
              <a:cxn ang="0">
                <a:pos x="connsiteX2" y="connsiteY2"/>
              </a:cxn>
              <a:cxn ang="0">
                <a:pos x="connsiteX3" y="connsiteY3"/>
              </a:cxn>
            </a:cxnLst>
            <a:rect l="l" t="t" r="r" b="b"/>
            <a:pathLst>
              <a:path w="3484819" h="3430264">
                <a:moveTo>
                  <a:pt x="0" y="0"/>
                </a:moveTo>
                <a:lnTo>
                  <a:pt x="3484819" y="0"/>
                </a:lnTo>
                <a:lnTo>
                  <a:pt x="0" y="3430264"/>
                </a:lnTo>
                <a:lnTo>
                  <a:pt x="0" y="0"/>
                </a:lnTo>
                <a:close/>
              </a:path>
            </a:pathLst>
          </a:cu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9959965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21">
            <a:extLst>
              <a:ext uri="{FF2B5EF4-FFF2-40B4-BE49-F238E27FC236}">
                <a16:creationId xmlns:a16="http://schemas.microsoft.com/office/drawing/2014/main" id="{AA1951E2-8F97-4C6F-9735-8234E367F4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02FF53E3-0DDC-4270-9698-6F5D68343F5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708339"/>
            <a:ext cx="12192000" cy="514966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8" name="Θέση περιεχομένου 2">
            <a:extLst>
              <a:ext uri="{FF2B5EF4-FFF2-40B4-BE49-F238E27FC236}">
                <a16:creationId xmlns:a16="http://schemas.microsoft.com/office/drawing/2014/main" id="{19EDBCEF-B5C7-8CA9-25DA-6D29297D4F69}"/>
              </a:ext>
            </a:extLst>
          </p:cNvPr>
          <p:cNvGraphicFramePr>
            <a:graphicFrameLocks noGrp="1"/>
          </p:cNvGraphicFramePr>
          <p:nvPr>
            <p:ph idx="1"/>
            <p:extLst>
              <p:ext uri="{D42A27DB-BD31-4B8C-83A1-F6EECF244321}">
                <p14:modId xmlns:p14="http://schemas.microsoft.com/office/powerpoint/2010/main" val="3246257434"/>
              </p:ext>
            </p:extLst>
          </p:nvPr>
        </p:nvGraphicFramePr>
        <p:xfrm>
          <a:off x="1077913" y="1445342"/>
          <a:ext cx="10376668" cy="449508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287621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93C0950-3C3C-4FE9-BE59-DAF5AEF993A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Θέση περιεχομένου 2">
            <a:extLst>
              <a:ext uri="{FF2B5EF4-FFF2-40B4-BE49-F238E27FC236}">
                <a16:creationId xmlns:a16="http://schemas.microsoft.com/office/drawing/2014/main" id="{8944CC3B-25E1-AEF2-31CD-18A77B1816F7}"/>
              </a:ext>
            </a:extLst>
          </p:cNvPr>
          <p:cNvSpPr>
            <a:spLocks noGrp="1"/>
          </p:cNvSpPr>
          <p:nvPr>
            <p:ph idx="1"/>
          </p:nvPr>
        </p:nvSpPr>
        <p:spPr>
          <a:xfrm>
            <a:off x="993058" y="3588774"/>
            <a:ext cx="6692390" cy="2352056"/>
          </a:xfrm>
        </p:spPr>
        <p:txBody>
          <a:bodyPr>
            <a:noAutofit/>
          </a:bodyPr>
          <a:lstStyle/>
          <a:p>
            <a:pPr marL="0" indent="0" algn="ctr">
              <a:buNone/>
            </a:pPr>
            <a:r>
              <a:rPr lang="el-GR" sz="2400" dirty="0"/>
              <a:t>	Οι επιπτώσεις αυτής αποτελούν πρόκληση τόσο για τους ίδιους τους ασθενείς όσο και τις οικογένειες του, καθώς ανατρέπονται οι ζωές και οι σχεδιασμοί τους. </a:t>
            </a:r>
          </a:p>
        </p:txBody>
      </p:sp>
      <p:sp>
        <p:nvSpPr>
          <p:cNvPr id="10" name="Rectangle 9">
            <a:extLst>
              <a:ext uri="{FF2B5EF4-FFF2-40B4-BE49-F238E27FC236}">
                <a16:creationId xmlns:a16="http://schemas.microsoft.com/office/drawing/2014/main" id="{4C415DDA-2676-413C-8636-3E46EB18FA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07925" y="3401303"/>
            <a:ext cx="3485994" cy="345669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9CD5FADB-FB52-448C-9702-2000373C29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8707923" y="-131"/>
            <a:ext cx="3488653" cy="3406192"/>
          </a:xfrm>
          <a:prstGeom prst="rect">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Freeform: Shape 13">
            <a:extLst>
              <a:ext uri="{FF2B5EF4-FFF2-40B4-BE49-F238E27FC236}">
                <a16:creationId xmlns:a16="http://schemas.microsoft.com/office/drawing/2014/main" id="{30F2F495-5DE2-4DF5-8741-3841A9DE41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V="1">
            <a:off x="8707925" y="3406925"/>
            <a:ext cx="3485990" cy="3451076"/>
          </a:xfrm>
          <a:custGeom>
            <a:avLst/>
            <a:gdLst>
              <a:gd name="connsiteX0" fmla="*/ 0 w 2559050"/>
              <a:gd name="connsiteY0" fmla="*/ 0 h 2559050"/>
              <a:gd name="connsiteX1" fmla="*/ 2559050 w 2559050"/>
              <a:gd name="connsiteY1" fmla="*/ 0 h 2559050"/>
              <a:gd name="connsiteX2" fmla="*/ 0 w 2559050"/>
              <a:gd name="connsiteY2" fmla="*/ 2559050 h 2559050"/>
            </a:gdLst>
            <a:ahLst/>
            <a:cxnLst>
              <a:cxn ang="0">
                <a:pos x="connsiteX0" y="connsiteY0"/>
              </a:cxn>
              <a:cxn ang="0">
                <a:pos x="connsiteX1" y="connsiteY1"/>
              </a:cxn>
              <a:cxn ang="0">
                <a:pos x="connsiteX2" y="connsiteY2"/>
              </a:cxn>
            </a:cxnLst>
            <a:rect l="l" t="t" r="r" b="b"/>
            <a:pathLst>
              <a:path w="2559050" h="2559050">
                <a:moveTo>
                  <a:pt x="0" y="0"/>
                </a:moveTo>
                <a:lnTo>
                  <a:pt x="2559050" y="0"/>
                </a:lnTo>
                <a:cubicBezTo>
                  <a:pt x="2559050" y="1413324"/>
                  <a:pt x="1413324" y="2559050"/>
                  <a:pt x="0" y="2559050"/>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sp>
        <p:nvSpPr>
          <p:cNvPr id="16" name="Rectangle 34">
            <a:extLst>
              <a:ext uri="{FF2B5EF4-FFF2-40B4-BE49-F238E27FC236}">
                <a16:creationId xmlns:a16="http://schemas.microsoft.com/office/drawing/2014/main" id="{6A740D2F-CBAA-486B-B578-F35085ECE7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8749175" y="-41251"/>
            <a:ext cx="3417103" cy="3499599"/>
          </a:xfrm>
          <a:custGeom>
            <a:avLst/>
            <a:gdLst>
              <a:gd name="connsiteX0" fmla="*/ 0 w 3484819"/>
              <a:gd name="connsiteY0" fmla="*/ 0 h 3430264"/>
              <a:gd name="connsiteX1" fmla="*/ 3484819 w 3484819"/>
              <a:gd name="connsiteY1" fmla="*/ 0 h 3430264"/>
              <a:gd name="connsiteX2" fmla="*/ 3484819 w 3484819"/>
              <a:gd name="connsiteY2" fmla="*/ 3430264 h 3430264"/>
              <a:gd name="connsiteX3" fmla="*/ 0 w 3484819"/>
              <a:gd name="connsiteY3" fmla="*/ 3430264 h 3430264"/>
              <a:gd name="connsiteX4" fmla="*/ 0 w 3484819"/>
              <a:gd name="connsiteY4" fmla="*/ 0 h 3430264"/>
              <a:gd name="connsiteX0" fmla="*/ 0 w 3484819"/>
              <a:gd name="connsiteY0" fmla="*/ 0 h 3430264"/>
              <a:gd name="connsiteX1" fmla="*/ 3484819 w 3484819"/>
              <a:gd name="connsiteY1" fmla="*/ 0 h 3430264"/>
              <a:gd name="connsiteX2" fmla="*/ 0 w 3484819"/>
              <a:gd name="connsiteY2" fmla="*/ 3430264 h 3430264"/>
              <a:gd name="connsiteX3" fmla="*/ 0 w 3484819"/>
              <a:gd name="connsiteY3" fmla="*/ 0 h 3430264"/>
            </a:gdLst>
            <a:ahLst/>
            <a:cxnLst>
              <a:cxn ang="0">
                <a:pos x="connsiteX0" y="connsiteY0"/>
              </a:cxn>
              <a:cxn ang="0">
                <a:pos x="connsiteX1" y="connsiteY1"/>
              </a:cxn>
              <a:cxn ang="0">
                <a:pos x="connsiteX2" y="connsiteY2"/>
              </a:cxn>
              <a:cxn ang="0">
                <a:pos x="connsiteX3" y="connsiteY3"/>
              </a:cxn>
            </a:cxnLst>
            <a:rect l="l" t="t" r="r" b="b"/>
            <a:pathLst>
              <a:path w="3484819" h="3430264">
                <a:moveTo>
                  <a:pt x="0" y="0"/>
                </a:moveTo>
                <a:lnTo>
                  <a:pt x="3484819" y="0"/>
                </a:lnTo>
                <a:lnTo>
                  <a:pt x="0" y="3430264"/>
                </a:lnTo>
                <a:lnTo>
                  <a:pt x="0" y="0"/>
                </a:lnTo>
                <a:close/>
              </a:path>
            </a:pathLst>
          </a:cu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Βέλος: Κάτω 1">
            <a:extLst>
              <a:ext uri="{FF2B5EF4-FFF2-40B4-BE49-F238E27FC236}">
                <a16:creationId xmlns:a16="http://schemas.microsoft.com/office/drawing/2014/main" id="{05F86574-55F8-4BE2-8A0A-05BCE0C36A54}"/>
              </a:ext>
            </a:extLst>
          </p:cNvPr>
          <p:cNvSpPr/>
          <p:nvPr/>
        </p:nvSpPr>
        <p:spPr>
          <a:xfrm>
            <a:off x="3562736" y="1702965"/>
            <a:ext cx="1268362" cy="151416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extLst>
      <p:ext uri="{BB962C8B-B14F-4D97-AF65-F5344CB8AC3E}">
        <p14:creationId xmlns:p14="http://schemas.microsoft.com/office/powerpoint/2010/main" val="8386787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93C0950-3C3C-4FE9-BE59-DAF5AEF993A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Θέση περιεχομένου 2">
            <a:extLst>
              <a:ext uri="{FF2B5EF4-FFF2-40B4-BE49-F238E27FC236}">
                <a16:creationId xmlns:a16="http://schemas.microsoft.com/office/drawing/2014/main" id="{8944CC3B-25E1-AEF2-31CD-18A77B1816F7}"/>
              </a:ext>
            </a:extLst>
          </p:cNvPr>
          <p:cNvSpPr>
            <a:spLocks noGrp="1"/>
          </p:cNvSpPr>
          <p:nvPr>
            <p:ph idx="1"/>
          </p:nvPr>
        </p:nvSpPr>
        <p:spPr>
          <a:xfrm>
            <a:off x="1209368" y="963561"/>
            <a:ext cx="6476080" cy="4977269"/>
          </a:xfrm>
        </p:spPr>
        <p:txBody>
          <a:bodyPr>
            <a:noAutofit/>
          </a:bodyPr>
          <a:lstStyle/>
          <a:p>
            <a:pPr marL="0" indent="0" algn="ctr">
              <a:buNone/>
            </a:pPr>
            <a:r>
              <a:rPr lang="el-GR" sz="2400" dirty="0"/>
              <a:t>	</a:t>
            </a:r>
          </a:p>
        </p:txBody>
      </p:sp>
      <p:sp>
        <p:nvSpPr>
          <p:cNvPr id="10" name="Rectangle 9">
            <a:extLst>
              <a:ext uri="{FF2B5EF4-FFF2-40B4-BE49-F238E27FC236}">
                <a16:creationId xmlns:a16="http://schemas.microsoft.com/office/drawing/2014/main" id="{4C415DDA-2676-413C-8636-3E46EB18FA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07925" y="3401303"/>
            <a:ext cx="3485994" cy="345669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9CD5FADB-FB52-448C-9702-2000373C29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8707923" y="-131"/>
            <a:ext cx="3488653" cy="3406192"/>
          </a:xfrm>
          <a:prstGeom prst="rect">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Freeform: Shape 13">
            <a:extLst>
              <a:ext uri="{FF2B5EF4-FFF2-40B4-BE49-F238E27FC236}">
                <a16:creationId xmlns:a16="http://schemas.microsoft.com/office/drawing/2014/main" id="{30F2F495-5DE2-4DF5-8741-3841A9DE41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V="1">
            <a:off x="8707925" y="3406925"/>
            <a:ext cx="3485990" cy="3451076"/>
          </a:xfrm>
          <a:custGeom>
            <a:avLst/>
            <a:gdLst>
              <a:gd name="connsiteX0" fmla="*/ 0 w 2559050"/>
              <a:gd name="connsiteY0" fmla="*/ 0 h 2559050"/>
              <a:gd name="connsiteX1" fmla="*/ 2559050 w 2559050"/>
              <a:gd name="connsiteY1" fmla="*/ 0 h 2559050"/>
              <a:gd name="connsiteX2" fmla="*/ 0 w 2559050"/>
              <a:gd name="connsiteY2" fmla="*/ 2559050 h 2559050"/>
            </a:gdLst>
            <a:ahLst/>
            <a:cxnLst>
              <a:cxn ang="0">
                <a:pos x="connsiteX0" y="connsiteY0"/>
              </a:cxn>
              <a:cxn ang="0">
                <a:pos x="connsiteX1" y="connsiteY1"/>
              </a:cxn>
              <a:cxn ang="0">
                <a:pos x="connsiteX2" y="connsiteY2"/>
              </a:cxn>
            </a:cxnLst>
            <a:rect l="l" t="t" r="r" b="b"/>
            <a:pathLst>
              <a:path w="2559050" h="2559050">
                <a:moveTo>
                  <a:pt x="0" y="0"/>
                </a:moveTo>
                <a:lnTo>
                  <a:pt x="2559050" y="0"/>
                </a:lnTo>
                <a:cubicBezTo>
                  <a:pt x="2559050" y="1413324"/>
                  <a:pt x="1413324" y="2559050"/>
                  <a:pt x="0" y="2559050"/>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sp>
        <p:nvSpPr>
          <p:cNvPr id="16" name="Rectangle 34">
            <a:extLst>
              <a:ext uri="{FF2B5EF4-FFF2-40B4-BE49-F238E27FC236}">
                <a16:creationId xmlns:a16="http://schemas.microsoft.com/office/drawing/2014/main" id="{6A740D2F-CBAA-486B-B578-F35085ECE7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8749175" y="-41251"/>
            <a:ext cx="3417103" cy="3499599"/>
          </a:xfrm>
          <a:custGeom>
            <a:avLst/>
            <a:gdLst>
              <a:gd name="connsiteX0" fmla="*/ 0 w 3484819"/>
              <a:gd name="connsiteY0" fmla="*/ 0 h 3430264"/>
              <a:gd name="connsiteX1" fmla="*/ 3484819 w 3484819"/>
              <a:gd name="connsiteY1" fmla="*/ 0 h 3430264"/>
              <a:gd name="connsiteX2" fmla="*/ 3484819 w 3484819"/>
              <a:gd name="connsiteY2" fmla="*/ 3430264 h 3430264"/>
              <a:gd name="connsiteX3" fmla="*/ 0 w 3484819"/>
              <a:gd name="connsiteY3" fmla="*/ 3430264 h 3430264"/>
              <a:gd name="connsiteX4" fmla="*/ 0 w 3484819"/>
              <a:gd name="connsiteY4" fmla="*/ 0 h 3430264"/>
              <a:gd name="connsiteX0" fmla="*/ 0 w 3484819"/>
              <a:gd name="connsiteY0" fmla="*/ 0 h 3430264"/>
              <a:gd name="connsiteX1" fmla="*/ 3484819 w 3484819"/>
              <a:gd name="connsiteY1" fmla="*/ 0 h 3430264"/>
              <a:gd name="connsiteX2" fmla="*/ 0 w 3484819"/>
              <a:gd name="connsiteY2" fmla="*/ 3430264 h 3430264"/>
              <a:gd name="connsiteX3" fmla="*/ 0 w 3484819"/>
              <a:gd name="connsiteY3" fmla="*/ 0 h 3430264"/>
            </a:gdLst>
            <a:ahLst/>
            <a:cxnLst>
              <a:cxn ang="0">
                <a:pos x="connsiteX0" y="connsiteY0"/>
              </a:cxn>
              <a:cxn ang="0">
                <a:pos x="connsiteX1" y="connsiteY1"/>
              </a:cxn>
              <a:cxn ang="0">
                <a:pos x="connsiteX2" y="connsiteY2"/>
              </a:cxn>
              <a:cxn ang="0">
                <a:pos x="connsiteX3" y="connsiteY3"/>
              </a:cxn>
            </a:cxnLst>
            <a:rect l="l" t="t" r="r" b="b"/>
            <a:pathLst>
              <a:path w="3484819" h="3430264">
                <a:moveTo>
                  <a:pt x="0" y="0"/>
                </a:moveTo>
                <a:lnTo>
                  <a:pt x="3484819" y="0"/>
                </a:lnTo>
                <a:lnTo>
                  <a:pt x="0" y="3430264"/>
                </a:lnTo>
                <a:lnTo>
                  <a:pt x="0" y="0"/>
                </a:lnTo>
                <a:close/>
              </a:path>
            </a:pathLst>
          </a:cu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a:extLst>
              <a:ext uri="{FF2B5EF4-FFF2-40B4-BE49-F238E27FC236}">
                <a16:creationId xmlns:a16="http://schemas.microsoft.com/office/drawing/2014/main" id="{2D154DD7-98C0-DF63-BACA-BB6BA3F8E889}"/>
              </a:ext>
            </a:extLst>
          </p:cNvPr>
          <p:cNvSpPr txBox="1"/>
          <p:nvPr/>
        </p:nvSpPr>
        <p:spPr>
          <a:xfrm>
            <a:off x="799638" y="1680470"/>
            <a:ext cx="7108646" cy="3416320"/>
          </a:xfrm>
          <a:prstGeom prst="rect">
            <a:avLst/>
          </a:prstGeom>
          <a:noFill/>
        </p:spPr>
        <p:txBody>
          <a:bodyPr wrap="square">
            <a:spAutoFit/>
          </a:bodyPr>
          <a:lstStyle/>
          <a:p>
            <a:r>
              <a:rPr lang="el-GR" sz="2400" dirty="0"/>
              <a:t>Καλούνται να αντιμετωπίσουν ποικίλα προβλήματα σε ψυχολογικό και κοινωνικό επίπεδο όπως:</a:t>
            </a:r>
          </a:p>
          <a:p>
            <a:endParaRPr lang="el-GR" sz="2400" dirty="0"/>
          </a:p>
          <a:p>
            <a:pPr marL="342900" indent="-342900">
              <a:buFont typeface="Wingdings" panose="05000000000000000000" pitchFamily="2" charset="2"/>
              <a:buChar char="q"/>
            </a:pPr>
            <a:r>
              <a:rPr lang="el-GR" sz="2400" dirty="0"/>
              <a:t>απώλεια της ανεξαρτησίας</a:t>
            </a:r>
          </a:p>
          <a:p>
            <a:pPr marL="342900" indent="-342900">
              <a:buFont typeface="Wingdings" panose="05000000000000000000" pitchFamily="2" charset="2"/>
              <a:buChar char="q"/>
            </a:pPr>
            <a:r>
              <a:rPr lang="el-GR" sz="2400" dirty="0"/>
              <a:t> της </a:t>
            </a:r>
            <a:r>
              <a:rPr lang="el-GR" sz="2400" dirty="0" err="1"/>
              <a:t>αυτοεικόνας</a:t>
            </a:r>
            <a:endParaRPr lang="el-GR" sz="2400" dirty="0"/>
          </a:p>
          <a:p>
            <a:pPr marL="342900" indent="-342900">
              <a:buFont typeface="Wingdings" panose="05000000000000000000" pitchFamily="2" charset="2"/>
              <a:buChar char="q"/>
            </a:pPr>
            <a:r>
              <a:rPr lang="el-GR" sz="2400" dirty="0"/>
              <a:t>της αλλαγής των ρόλων και των κανόνων</a:t>
            </a:r>
          </a:p>
          <a:p>
            <a:pPr marL="342900" indent="-342900">
              <a:buFont typeface="Wingdings" panose="05000000000000000000" pitchFamily="2" charset="2"/>
              <a:buChar char="q"/>
            </a:pPr>
            <a:r>
              <a:rPr lang="el-GR" sz="2400" dirty="0"/>
              <a:t> της επιβάρυνσης των φροντιστών</a:t>
            </a:r>
          </a:p>
          <a:p>
            <a:pPr marL="342900" indent="-342900">
              <a:buFont typeface="Wingdings" panose="05000000000000000000" pitchFamily="2" charset="2"/>
              <a:buChar char="q"/>
            </a:pPr>
            <a:r>
              <a:rPr lang="el-GR" sz="2400" dirty="0"/>
              <a:t>τις απώλειες στις διαπροσωπικές επαγγελματικές σχέσεις κ.λπ.</a:t>
            </a:r>
          </a:p>
        </p:txBody>
      </p:sp>
    </p:spTree>
    <p:extLst>
      <p:ext uri="{BB962C8B-B14F-4D97-AF65-F5344CB8AC3E}">
        <p14:creationId xmlns:p14="http://schemas.microsoft.com/office/powerpoint/2010/main" val="29301289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93C0950-3C3C-4FE9-BE59-DAF5AEF993A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Θέση περιεχομένου 2">
            <a:extLst>
              <a:ext uri="{FF2B5EF4-FFF2-40B4-BE49-F238E27FC236}">
                <a16:creationId xmlns:a16="http://schemas.microsoft.com/office/drawing/2014/main" id="{8944CC3B-25E1-AEF2-31CD-18A77B1816F7}"/>
              </a:ext>
            </a:extLst>
          </p:cNvPr>
          <p:cNvSpPr>
            <a:spLocks noGrp="1"/>
          </p:cNvSpPr>
          <p:nvPr>
            <p:ph idx="1"/>
          </p:nvPr>
        </p:nvSpPr>
        <p:spPr>
          <a:xfrm>
            <a:off x="1209368" y="963561"/>
            <a:ext cx="6476080" cy="4977269"/>
          </a:xfrm>
        </p:spPr>
        <p:txBody>
          <a:bodyPr>
            <a:noAutofit/>
          </a:bodyPr>
          <a:lstStyle/>
          <a:p>
            <a:pPr marL="0" indent="0" algn="ctr">
              <a:buNone/>
            </a:pPr>
            <a:r>
              <a:rPr lang="el-GR" sz="2400" dirty="0"/>
              <a:t>	</a:t>
            </a:r>
          </a:p>
        </p:txBody>
      </p:sp>
      <p:sp>
        <p:nvSpPr>
          <p:cNvPr id="10" name="Rectangle 9">
            <a:extLst>
              <a:ext uri="{FF2B5EF4-FFF2-40B4-BE49-F238E27FC236}">
                <a16:creationId xmlns:a16="http://schemas.microsoft.com/office/drawing/2014/main" id="{4C415DDA-2676-413C-8636-3E46EB18FA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07925" y="3401303"/>
            <a:ext cx="3485994" cy="345669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9CD5FADB-FB52-448C-9702-2000373C29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8707923" y="-131"/>
            <a:ext cx="3488653" cy="3406192"/>
          </a:xfrm>
          <a:prstGeom prst="rect">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Freeform: Shape 13">
            <a:extLst>
              <a:ext uri="{FF2B5EF4-FFF2-40B4-BE49-F238E27FC236}">
                <a16:creationId xmlns:a16="http://schemas.microsoft.com/office/drawing/2014/main" id="{30F2F495-5DE2-4DF5-8741-3841A9DE41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V="1">
            <a:off x="8707925" y="3406925"/>
            <a:ext cx="3485990" cy="3451076"/>
          </a:xfrm>
          <a:custGeom>
            <a:avLst/>
            <a:gdLst>
              <a:gd name="connsiteX0" fmla="*/ 0 w 2559050"/>
              <a:gd name="connsiteY0" fmla="*/ 0 h 2559050"/>
              <a:gd name="connsiteX1" fmla="*/ 2559050 w 2559050"/>
              <a:gd name="connsiteY1" fmla="*/ 0 h 2559050"/>
              <a:gd name="connsiteX2" fmla="*/ 0 w 2559050"/>
              <a:gd name="connsiteY2" fmla="*/ 2559050 h 2559050"/>
            </a:gdLst>
            <a:ahLst/>
            <a:cxnLst>
              <a:cxn ang="0">
                <a:pos x="connsiteX0" y="connsiteY0"/>
              </a:cxn>
              <a:cxn ang="0">
                <a:pos x="connsiteX1" y="connsiteY1"/>
              </a:cxn>
              <a:cxn ang="0">
                <a:pos x="connsiteX2" y="connsiteY2"/>
              </a:cxn>
            </a:cxnLst>
            <a:rect l="l" t="t" r="r" b="b"/>
            <a:pathLst>
              <a:path w="2559050" h="2559050">
                <a:moveTo>
                  <a:pt x="0" y="0"/>
                </a:moveTo>
                <a:lnTo>
                  <a:pt x="2559050" y="0"/>
                </a:lnTo>
                <a:cubicBezTo>
                  <a:pt x="2559050" y="1413324"/>
                  <a:pt x="1413324" y="2559050"/>
                  <a:pt x="0" y="2559050"/>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sp>
        <p:nvSpPr>
          <p:cNvPr id="16" name="Rectangle 34">
            <a:extLst>
              <a:ext uri="{FF2B5EF4-FFF2-40B4-BE49-F238E27FC236}">
                <a16:creationId xmlns:a16="http://schemas.microsoft.com/office/drawing/2014/main" id="{6A740D2F-CBAA-486B-B578-F35085ECE7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8749175" y="-41251"/>
            <a:ext cx="3417103" cy="3499599"/>
          </a:xfrm>
          <a:custGeom>
            <a:avLst/>
            <a:gdLst>
              <a:gd name="connsiteX0" fmla="*/ 0 w 3484819"/>
              <a:gd name="connsiteY0" fmla="*/ 0 h 3430264"/>
              <a:gd name="connsiteX1" fmla="*/ 3484819 w 3484819"/>
              <a:gd name="connsiteY1" fmla="*/ 0 h 3430264"/>
              <a:gd name="connsiteX2" fmla="*/ 3484819 w 3484819"/>
              <a:gd name="connsiteY2" fmla="*/ 3430264 h 3430264"/>
              <a:gd name="connsiteX3" fmla="*/ 0 w 3484819"/>
              <a:gd name="connsiteY3" fmla="*/ 3430264 h 3430264"/>
              <a:gd name="connsiteX4" fmla="*/ 0 w 3484819"/>
              <a:gd name="connsiteY4" fmla="*/ 0 h 3430264"/>
              <a:gd name="connsiteX0" fmla="*/ 0 w 3484819"/>
              <a:gd name="connsiteY0" fmla="*/ 0 h 3430264"/>
              <a:gd name="connsiteX1" fmla="*/ 3484819 w 3484819"/>
              <a:gd name="connsiteY1" fmla="*/ 0 h 3430264"/>
              <a:gd name="connsiteX2" fmla="*/ 0 w 3484819"/>
              <a:gd name="connsiteY2" fmla="*/ 3430264 h 3430264"/>
              <a:gd name="connsiteX3" fmla="*/ 0 w 3484819"/>
              <a:gd name="connsiteY3" fmla="*/ 0 h 3430264"/>
            </a:gdLst>
            <a:ahLst/>
            <a:cxnLst>
              <a:cxn ang="0">
                <a:pos x="connsiteX0" y="connsiteY0"/>
              </a:cxn>
              <a:cxn ang="0">
                <a:pos x="connsiteX1" y="connsiteY1"/>
              </a:cxn>
              <a:cxn ang="0">
                <a:pos x="connsiteX2" y="connsiteY2"/>
              </a:cxn>
              <a:cxn ang="0">
                <a:pos x="connsiteX3" y="connsiteY3"/>
              </a:cxn>
            </a:cxnLst>
            <a:rect l="l" t="t" r="r" b="b"/>
            <a:pathLst>
              <a:path w="3484819" h="3430264">
                <a:moveTo>
                  <a:pt x="0" y="0"/>
                </a:moveTo>
                <a:lnTo>
                  <a:pt x="3484819" y="0"/>
                </a:lnTo>
                <a:lnTo>
                  <a:pt x="0" y="3430264"/>
                </a:lnTo>
                <a:lnTo>
                  <a:pt x="0" y="0"/>
                </a:lnTo>
                <a:close/>
              </a:path>
            </a:pathLst>
          </a:cu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a:extLst>
              <a:ext uri="{FF2B5EF4-FFF2-40B4-BE49-F238E27FC236}">
                <a16:creationId xmlns:a16="http://schemas.microsoft.com/office/drawing/2014/main" id="{2D154DD7-98C0-DF63-BACA-BB6BA3F8E889}"/>
              </a:ext>
            </a:extLst>
          </p:cNvPr>
          <p:cNvSpPr txBox="1"/>
          <p:nvPr/>
        </p:nvSpPr>
        <p:spPr>
          <a:xfrm>
            <a:off x="799638" y="1680470"/>
            <a:ext cx="5935459" cy="3785652"/>
          </a:xfrm>
          <a:prstGeom prst="rect">
            <a:avLst/>
          </a:prstGeom>
          <a:noFill/>
        </p:spPr>
        <p:txBody>
          <a:bodyPr wrap="square">
            <a:spAutoFit/>
          </a:bodyPr>
          <a:lstStyle/>
          <a:p>
            <a:pPr algn="ctr"/>
            <a:r>
              <a:rPr lang="el-GR" sz="2400" dirty="0"/>
              <a:t>Οι χρόνιες ασθένειες επιφέρουν σημαντικό αντίκτυπο στη ζωή των ατόμων, όπως βιολογικές, ψυχολογικές, κοινωνικές, οικονομικές, επαγγελματικές.</a:t>
            </a:r>
          </a:p>
          <a:p>
            <a:pPr algn="ctr"/>
            <a:endParaRPr lang="el-GR" sz="2400" dirty="0"/>
          </a:p>
          <a:p>
            <a:pPr algn="ctr"/>
            <a:endParaRPr lang="el-GR" sz="2400" dirty="0"/>
          </a:p>
          <a:p>
            <a:pPr algn="ctr"/>
            <a:endParaRPr lang="el-GR" sz="2400" dirty="0"/>
          </a:p>
          <a:p>
            <a:pPr algn="ctr"/>
            <a:r>
              <a:rPr lang="el-GR" sz="2400" dirty="0"/>
              <a:t>Παραδείγματα;</a:t>
            </a:r>
          </a:p>
          <a:p>
            <a:endParaRPr lang="el-GR" sz="2400" dirty="0"/>
          </a:p>
          <a:p>
            <a:endParaRPr lang="el-GR" sz="2400" dirty="0"/>
          </a:p>
        </p:txBody>
      </p:sp>
    </p:spTree>
    <p:extLst>
      <p:ext uri="{BB962C8B-B14F-4D97-AF65-F5344CB8AC3E}">
        <p14:creationId xmlns:p14="http://schemas.microsoft.com/office/powerpoint/2010/main" val="18663926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93C0950-3C3C-4FE9-BE59-DAF5AEF993A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Θέση περιεχομένου 2">
            <a:extLst>
              <a:ext uri="{FF2B5EF4-FFF2-40B4-BE49-F238E27FC236}">
                <a16:creationId xmlns:a16="http://schemas.microsoft.com/office/drawing/2014/main" id="{8944CC3B-25E1-AEF2-31CD-18A77B1816F7}"/>
              </a:ext>
            </a:extLst>
          </p:cNvPr>
          <p:cNvSpPr>
            <a:spLocks noGrp="1"/>
          </p:cNvSpPr>
          <p:nvPr>
            <p:ph idx="1"/>
          </p:nvPr>
        </p:nvSpPr>
        <p:spPr>
          <a:xfrm>
            <a:off x="1209368" y="963561"/>
            <a:ext cx="6476080" cy="4977269"/>
          </a:xfrm>
        </p:spPr>
        <p:txBody>
          <a:bodyPr>
            <a:noAutofit/>
          </a:bodyPr>
          <a:lstStyle/>
          <a:p>
            <a:pPr marL="0" indent="0" algn="ctr">
              <a:buNone/>
            </a:pPr>
            <a:r>
              <a:rPr lang="el-GR" sz="2400" dirty="0"/>
              <a:t>	</a:t>
            </a:r>
          </a:p>
        </p:txBody>
      </p:sp>
      <p:sp>
        <p:nvSpPr>
          <p:cNvPr id="10" name="Rectangle 9">
            <a:extLst>
              <a:ext uri="{FF2B5EF4-FFF2-40B4-BE49-F238E27FC236}">
                <a16:creationId xmlns:a16="http://schemas.microsoft.com/office/drawing/2014/main" id="{4C415DDA-2676-413C-8636-3E46EB18FA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07925" y="3401303"/>
            <a:ext cx="3485994" cy="345669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9CD5FADB-FB52-448C-9702-2000373C29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8707923" y="-131"/>
            <a:ext cx="3488653" cy="3406192"/>
          </a:xfrm>
          <a:prstGeom prst="rect">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Freeform: Shape 13">
            <a:extLst>
              <a:ext uri="{FF2B5EF4-FFF2-40B4-BE49-F238E27FC236}">
                <a16:creationId xmlns:a16="http://schemas.microsoft.com/office/drawing/2014/main" id="{30F2F495-5DE2-4DF5-8741-3841A9DE41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V="1">
            <a:off x="8707925" y="3406925"/>
            <a:ext cx="3485990" cy="3451076"/>
          </a:xfrm>
          <a:custGeom>
            <a:avLst/>
            <a:gdLst>
              <a:gd name="connsiteX0" fmla="*/ 0 w 2559050"/>
              <a:gd name="connsiteY0" fmla="*/ 0 h 2559050"/>
              <a:gd name="connsiteX1" fmla="*/ 2559050 w 2559050"/>
              <a:gd name="connsiteY1" fmla="*/ 0 h 2559050"/>
              <a:gd name="connsiteX2" fmla="*/ 0 w 2559050"/>
              <a:gd name="connsiteY2" fmla="*/ 2559050 h 2559050"/>
            </a:gdLst>
            <a:ahLst/>
            <a:cxnLst>
              <a:cxn ang="0">
                <a:pos x="connsiteX0" y="connsiteY0"/>
              </a:cxn>
              <a:cxn ang="0">
                <a:pos x="connsiteX1" y="connsiteY1"/>
              </a:cxn>
              <a:cxn ang="0">
                <a:pos x="connsiteX2" y="connsiteY2"/>
              </a:cxn>
            </a:cxnLst>
            <a:rect l="l" t="t" r="r" b="b"/>
            <a:pathLst>
              <a:path w="2559050" h="2559050">
                <a:moveTo>
                  <a:pt x="0" y="0"/>
                </a:moveTo>
                <a:lnTo>
                  <a:pt x="2559050" y="0"/>
                </a:lnTo>
                <a:cubicBezTo>
                  <a:pt x="2559050" y="1413324"/>
                  <a:pt x="1413324" y="2559050"/>
                  <a:pt x="0" y="2559050"/>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sp>
        <p:nvSpPr>
          <p:cNvPr id="16" name="Rectangle 34">
            <a:extLst>
              <a:ext uri="{FF2B5EF4-FFF2-40B4-BE49-F238E27FC236}">
                <a16:creationId xmlns:a16="http://schemas.microsoft.com/office/drawing/2014/main" id="{6A740D2F-CBAA-486B-B578-F35085ECE7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8749175" y="-41251"/>
            <a:ext cx="3417103" cy="3499599"/>
          </a:xfrm>
          <a:custGeom>
            <a:avLst/>
            <a:gdLst>
              <a:gd name="connsiteX0" fmla="*/ 0 w 3484819"/>
              <a:gd name="connsiteY0" fmla="*/ 0 h 3430264"/>
              <a:gd name="connsiteX1" fmla="*/ 3484819 w 3484819"/>
              <a:gd name="connsiteY1" fmla="*/ 0 h 3430264"/>
              <a:gd name="connsiteX2" fmla="*/ 3484819 w 3484819"/>
              <a:gd name="connsiteY2" fmla="*/ 3430264 h 3430264"/>
              <a:gd name="connsiteX3" fmla="*/ 0 w 3484819"/>
              <a:gd name="connsiteY3" fmla="*/ 3430264 h 3430264"/>
              <a:gd name="connsiteX4" fmla="*/ 0 w 3484819"/>
              <a:gd name="connsiteY4" fmla="*/ 0 h 3430264"/>
              <a:gd name="connsiteX0" fmla="*/ 0 w 3484819"/>
              <a:gd name="connsiteY0" fmla="*/ 0 h 3430264"/>
              <a:gd name="connsiteX1" fmla="*/ 3484819 w 3484819"/>
              <a:gd name="connsiteY1" fmla="*/ 0 h 3430264"/>
              <a:gd name="connsiteX2" fmla="*/ 0 w 3484819"/>
              <a:gd name="connsiteY2" fmla="*/ 3430264 h 3430264"/>
              <a:gd name="connsiteX3" fmla="*/ 0 w 3484819"/>
              <a:gd name="connsiteY3" fmla="*/ 0 h 3430264"/>
            </a:gdLst>
            <a:ahLst/>
            <a:cxnLst>
              <a:cxn ang="0">
                <a:pos x="connsiteX0" y="connsiteY0"/>
              </a:cxn>
              <a:cxn ang="0">
                <a:pos x="connsiteX1" y="connsiteY1"/>
              </a:cxn>
              <a:cxn ang="0">
                <a:pos x="connsiteX2" y="connsiteY2"/>
              </a:cxn>
              <a:cxn ang="0">
                <a:pos x="connsiteX3" y="connsiteY3"/>
              </a:cxn>
            </a:cxnLst>
            <a:rect l="l" t="t" r="r" b="b"/>
            <a:pathLst>
              <a:path w="3484819" h="3430264">
                <a:moveTo>
                  <a:pt x="0" y="0"/>
                </a:moveTo>
                <a:lnTo>
                  <a:pt x="3484819" y="0"/>
                </a:lnTo>
                <a:lnTo>
                  <a:pt x="0" y="3430264"/>
                </a:lnTo>
                <a:lnTo>
                  <a:pt x="0" y="0"/>
                </a:lnTo>
                <a:close/>
              </a:path>
            </a:pathLst>
          </a:cu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aphicFrame>
        <p:nvGraphicFramePr>
          <p:cNvPr id="18" name="TextBox 4">
            <a:extLst>
              <a:ext uri="{FF2B5EF4-FFF2-40B4-BE49-F238E27FC236}">
                <a16:creationId xmlns:a16="http://schemas.microsoft.com/office/drawing/2014/main" id="{E054F7BB-7E27-CDE2-C3F6-48E3D40B0025}"/>
              </a:ext>
            </a:extLst>
          </p:cNvPr>
          <p:cNvGraphicFramePr/>
          <p:nvPr>
            <p:extLst>
              <p:ext uri="{D42A27DB-BD31-4B8C-83A1-F6EECF244321}">
                <p14:modId xmlns:p14="http://schemas.microsoft.com/office/powerpoint/2010/main" val="386554000"/>
              </p:ext>
            </p:extLst>
          </p:nvPr>
        </p:nvGraphicFramePr>
        <p:xfrm>
          <a:off x="904568" y="1396181"/>
          <a:ext cx="6990736" cy="345669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032117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93C0950-3C3C-4FE9-BE59-DAF5AEF993A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Θέση περιεχομένου 2">
            <a:extLst>
              <a:ext uri="{FF2B5EF4-FFF2-40B4-BE49-F238E27FC236}">
                <a16:creationId xmlns:a16="http://schemas.microsoft.com/office/drawing/2014/main" id="{8944CC3B-25E1-AEF2-31CD-18A77B1816F7}"/>
              </a:ext>
            </a:extLst>
          </p:cNvPr>
          <p:cNvSpPr>
            <a:spLocks noGrp="1"/>
          </p:cNvSpPr>
          <p:nvPr>
            <p:ph idx="1"/>
          </p:nvPr>
        </p:nvSpPr>
        <p:spPr>
          <a:xfrm>
            <a:off x="1209368" y="963561"/>
            <a:ext cx="6476080" cy="4977269"/>
          </a:xfrm>
        </p:spPr>
        <p:txBody>
          <a:bodyPr>
            <a:noAutofit/>
          </a:bodyPr>
          <a:lstStyle/>
          <a:p>
            <a:pPr marL="0" indent="0" algn="ctr">
              <a:buNone/>
            </a:pPr>
            <a:r>
              <a:rPr lang="el-GR" sz="2400" dirty="0"/>
              <a:t>	</a:t>
            </a:r>
          </a:p>
        </p:txBody>
      </p:sp>
      <p:sp>
        <p:nvSpPr>
          <p:cNvPr id="10" name="Rectangle 9">
            <a:extLst>
              <a:ext uri="{FF2B5EF4-FFF2-40B4-BE49-F238E27FC236}">
                <a16:creationId xmlns:a16="http://schemas.microsoft.com/office/drawing/2014/main" id="{4C415DDA-2676-413C-8636-3E46EB18FA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07925" y="3401303"/>
            <a:ext cx="3485994" cy="345669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9CD5FADB-FB52-448C-9702-2000373C29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8707923" y="-131"/>
            <a:ext cx="3488653" cy="3406192"/>
          </a:xfrm>
          <a:prstGeom prst="rect">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Freeform: Shape 13">
            <a:extLst>
              <a:ext uri="{FF2B5EF4-FFF2-40B4-BE49-F238E27FC236}">
                <a16:creationId xmlns:a16="http://schemas.microsoft.com/office/drawing/2014/main" id="{30F2F495-5DE2-4DF5-8741-3841A9DE41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V="1">
            <a:off x="8707925" y="3406925"/>
            <a:ext cx="3485990" cy="3451076"/>
          </a:xfrm>
          <a:custGeom>
            <a:avLst/>
            <a:gdLst>
              <a:gd name="connsiteX0" fmla="*/ 0 w 2559050"/>
              <a:gd name="connsiteY0" fmla="*/ 0 h 2559050"/>
              <a:gd name="connsiteX1" fmla="*/ 2559050 w 2559050"/>
              <a:gd name="connsiteY1" fmla="*/ 0 h 2559050"/>
              <a:gd name="connsiteX2" fmla="*/ 0 w 2559050"/>
              <a:gd name="connsiteY2" fmla="*/ 2559050 h 2559050"/>
            </a:gdLst>
            <a:ahLst/>
            <a:cxnLst>
              <a:cxn ang="0">
                <a:pos x="connsiteX0" y="connsiteY0"/>
              </a:cxn>
              <a:cxn ang="0">
                <a:pos x="connsiteX1" y="connsiteY1"/>
              </a:cxn>
              <a:cxn ang="0">
                <a:pos x="connsiteX2" y="connsiteY2"/>
              </a:cxn>
            </a:cxnLst>
            <a:rect l="l" t="t" r="r" b="b"/>
            <a:pathLst>
              <a:path w="2559050" h="2559050">
                <a:moveTo>
                  <a:pt x="0" y="0"/>
                </a:moveTo>
                <a:lnTo>
                  <a:pt x="2559050" y="0"/>
                </a:lnTo>
                <a:cubicBezTo>
                  <a:pt x="2559050" y="1413324"/>
                  <a:pt x="1413324" y="2559050"/>
                  <a:pt x="0" y="2559050"/>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sp>
        <p:nvSpPr>
          <p:cNvPr id="16" name="Rectangle 34">
            <a:extLst>
              <a:ext uri="{FF2B5EF4-FFF2-40B4-BE49-F238E27FC236}">
                <a16:creationId xmlns:a16="http://schemas.microsoft.com/office/drawing/2014/main" id="{6A740D2F-CBAA-486B-B578-F35085ECE7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8749175" y="-41251"/>
            <a:ext cx="3417103" cy="3499599"/>
          </a:xfrm>
          <a:custGeom>
            <a:avLst/>
            <a:gdLst>
              <a:gd name="connsiteX0" fmla="*/ 0 w 3484819"/>
              <a:gd name="connsiteY0" fmla="*/ 0 h 3430264"/>
              <a:gd name="connsiteX1" fmla="*/ 3484819 w 3484819"/>
              <a:gd name="connsiteY1" fmla="*/ 0 h 3430264"/>
              <a:gd name="connsiteX2" fmla="*/ 3484819 w 3484819"/>
              <a:gd name="connsiteY2" fmla="*/ 3430264 h 3430264"/>
              <a:gd name="connsiteX3" fmla="*/ 0 w 3484819"/>
              <a:gd name="connsiteY3" fmla="*/ 3430264 h 3430264"/>
              <a:gd name="connsiteX4" fmla="*/ 0 w 3484819"/>
              <a:gd name="connsiteY4" fmla="*/ 0 h 3430264"/>
              <a:gd name="connsiteX0" fmla="*/ 0 w 3484819"/>
              <a:gd name="connsiteY0" fmla="*/ 0 h 3430264"/>
              <a:gd name="connsiteX1" fmla="*/ 3484819 w 3484819"/>
              <a:gd name="connsiteY1" fmla="*/ 0 h 3430264"/>
              <a:gd name="connsiteX2" fmla="*/ 0 w 3484819"/>
              <a:gd name="connsiteY2" fmla="*/ 3430264 h 3430264"/>
              <a:gd name="connsiteX3" fmla="*/ 0 w 3484819"/>
              <a:gd name="connsiteY3" fmla="*/ 0 h 3430264"/>
            </a:gdLst>
            <a:ahLst/>
            <a:cxnLst>
              <a:cxn ang="0">
                <a:pos x="connsiteX0" y="connsiteY0"/>
              </a:cxn>
              <a:cxn ang="0">
                <a:pos x="connsiteX1" y="connsiteY1"/>
              </a:cxn>
              <a:cxn ang="0">
                <a:pos x="connsiteX2" y="connsiteY2"/>
              </a:cxn>
              <a:cxn ang="0">
                <a:pos x="connsiteX3" y="connsiteY3"/>
              </a:cxn>
            </a:cxnLst>
            <a:rect l="l" t="t" r="r" b="b"/>
            <a:pathLst>
              <a:path w="3484819" h="3430264">
                <a:moveTo>
                  <a:pt x="0" y="0"/>
                </a:moveTo>
                <a:lnTo>
                  <a:pt x="3484819" y="0"/>
                </a:lnTo>
                <a:lnTo>
                  <a:pt x="0" y="3430264"/>
                </a:lnTo>
                <a:lnTo>
                  <a:pt x="0" y="0"/>
                </a:lnTo>
                <a:close/>
              </a:path>
            </a:pathLst>
          </a:cu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aphicFrame>
        <p:nvGraphicFramePr>
          <p:cNvPr id="18" name="TextBox 4">
            <a:extLst>
              <a:ext uri="{FF2B5EF4-FFF2-40B4-BE49-F238E27FC236}">
                <a16:creationId xmlns:a16="http://schemas.microsoft.com/office/drawing/2014/main" id="{94E4A403-2003-00A6-DADA-8C5F35A5A12F}"/>
              </a:ext>
            </a:extLst>
          </p:cNvPr>
          <p:cNvGraphicFramePr/>
          <p:nvPr/>
        </p:nvGraphicFramePr>
        <p:xfrm>
          <a:off x="471948" y="917170"/>
          <a:ext cx="7632981" cy="452431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6158951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93C0950-3C3C-4FE9-BE59-DAF5AEF993A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Θέση περιεχομένου 2">
            <a:extLst>
              <a:ext uri="{FF2B5EF4-FFF2-40B4-BE49-F238E27FC236}">
                <a16:creationId xmlns:a16="http://schemas.microsoft.com/office/drawing/2014/main" id="{FB601A6D-0B22-7E8A-1854-04D3155DE605}"/>
              </a:ext>
            </a:extLst>
          </p:cNvPr>
          <p:cNvSpPr>
            <a:spLocks noGrp="1"/>
          </p:cNvSpPr>
          <p:nvPr>
            <p:ph idx="1"/>
          </p:nvPr>
        </p:nvSpPr>
        <p:spPr>
          <a:xfrm>
            <a:off x="959375" y="1599218"/>
            <a:ext cx="6608086" cy="3505855"/>
          </a:xfrm>
        </p:spPr>
        <p:txBody>
          <a:bodyPr>
            <a:normAutofit/>
          </a:bodyPr>
          <a:lstStyle/>
          <a:p>
            <a:pPr algn="ctr"/>
            <a:r>
              <a:rPr lang="el-GR" sz="2400" dirty="0"/>
              <a:t>Η προσαρμογή στη χρόνια ασθένεια είναι μια εξαιρετικά πολύπλοκη, πολυδιάστατη και ολιστική διαδικασία, που ενέχει τον ολικό επαναπροσδιορισμό της ζωής εξαιτίας των βιολογικών, κοινωνικών, συναισθηματικών και συμπεριφοριστικών αλλαγών που προκαλούνται από την εξέλιξη της πάθησης.</a:t>
            </a:r>
          </a:p>
          <a:p>
            <a:endParaRPr lang="el-GR" dirty="0"/>
          </a:p>
        </p:txBody>
      </p:sp>
      <p:sp>
        <p:nvSpPr>
          <p:cNvPr id="10" name="Rectangle 9">
            <a:extLst>
              <a:ext uri="{FF2B5EF4-FFF2-40B4-BE49-F238E27FC236}">
                <a16:creationId xmlns:a16="http://schemas.microsoft.com/office/drawing/2014/main" id="{4C415DDA-2676-413C-8636-3E46EB18FA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07925" y="3401303"/>
            <a:ext cx="3485994" cy="345669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9CD5FADB-FB52-448C-9702-2000373C29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8707923" y="-131"/>
            <a:ext cx="3488653" cy="3406192"/>
          </a:xfrm>
          <a:prstGeom prst="rect">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Freeform: Shape 13">
            <a:extLst>
              <a:ext uri="{FF2B5EF4-FFF2-40B4-BE49-F238E27FC236}">
                <a16:creationId xmlns:a16="http://schemas.microsoft.com/office/drawing/2014/main" id="{30F2F495-5DE2-4DF5-8741-3841A9DE41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V="1">
            <a:off x="8707925" y="3406925"/>
            <a:ext cx="3485990" cy="3451076"/>
          </a:xfrm>
          <a:custGeom>
            <a:avLst/>
            <a:gdLst>
              <a:gd name="connsiteX0" fmla="*/ 0 w 2559050"/>
              <a:gd name="connsiteY0" fmla="*/ 0 h 2559050"/>
              <a:gd name="connsiteX1" fmla="*/ 2559050 w 2559050"/>
              <a:gd name="connsiteY1" fmla="*/ 0 h 2559050"/>
              <a:gd name="connsiteX2" fmla="*/ 0 w 2559050"/>
              <a:gd name="connsiteY2" fmla="*/ 2559050 h 2559050"/>
            </a:gdLst>
            <a:ahLst/>
            <a:cxnLst>
              <a:cxn ang="0">
                <a:pos x="connsiteX0" y="connsiteY0"/>
              </a:cxn>
              <a:cxn ang="0">
                <a:pos x="connsiteX1" y="connsiteY1"/>
              </a:cxn>
              <a:cxn ang="0">
                <a:pos x="connsiteX2" y="connsiteY2"/>
              </a:cxn>
            </a:cxnLst>
            <a:rect l="l" t="t" r="r" b="b"/>
            <a:pathLst>
              <a:path w="2559050" h="2559050">
                <a:moveTo>
                  <a:pt x="0" y="0"/>
                </a:moveTo>
                <a:lnTo>
                  <a:pt x="2559050" y="0"/>
                </a:lnTo>
                <a:cubicBezTo>
                  <a:pt x="2559050" y="1413324"/>
                  <a:pt x="1413324" y="2559050"/>
                  <a:pt x="0" y="2559050"/>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sp>
        <p:nvSpPr>
          <p:cNvPr id="16" name="Rectangle 34">
            <a:extLst>
              <a:ext uri="{FF2B5EF4-FFF2-40B4-BE49-F238E27FC236}">
                <a16:creationId xmlns:a16="http://schemas.microsoft.com/office/drawing/2014/main" id="{6A740D2F-CBAA-486B-B578-F35085ECE7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8749175" y="-41251"/>
            <a:ext cx="3417103" cy="3499599"/>
          </a:xfrm>
          <a:custGeom>
            <a:avLst/>
            <a:gdLst>
              <a:gd name="connsiteX0" fmla="*/ 0 w 3484819"/>
              <a:gd name="connsiteY0" fmla="*/ 0 h 3430264"/>
              <a:gd name="connsiteX1" fmla="*/ 3484819 w 3484819"/>
              <a:gd name="connsiteY1" fmla="*/ 0 h 3430264"/>
              <a:gd name="connsiteX2" fmla="*/ 3484819 w 3484819"/>
              <a:gd name="connsiteY2" fmla="*/ 3430264 h 3430264"/>
              <a:gd name="connsiteX3" fmla="*/ 0 w 3484819"/>
              <a:gd name="connsiteY3" fmla="*/ 3430264 h 3430264"/>
              <a:gd name="connsiteX4" fmla="*/ 0 w 3484819"/>
              <a:gd name="connsiteY4" fmla="*/ 0 h 3430264"/>
              <a:gd name="connsiteX0" fmla="*/ 0 w 3484819"/>
              <a:gd name="connsiteY0" fmla="*/ 0 h 3430264"/>
              <a:gd name="connsiteX1" fmla="*/ 3484819 w 3484819"/>
              <a:gd name="connsiteY1" fmla="*/ 0 h 3430264"/>
              <a:gd name="connsiteX2" fmla="*/ 0 w 3484819"/>
              <a:gd name="connsiteY2" fmla="*/ 3430264 h 3430264"/>
              <a:gd name="connsiteX3" fmla="*/ 0 w 3484819"/>
              <a:gd name="connsiteY3" fmla="*/ 0 h 3430264"/>
            </a:gdLst>
            <a:ahLst/>
            <a:cxnLst>
              <a:cxn ang="0">
                <a:pos x="connsiteX0" y="connsiteY0"/>
              </a:cxn>
              <a:cxn ang="0">
                <a:pos x="connsiteX1" y="connsiteY1"/>
              </a:cxn>
              <a:cxn ang="0">
                <a:pos x="connsiteX2" y="connsiteY2"/>
              </a:cxn>
              <a:cxn ang="0">
                <a:pos x="connsiteX3" y="connsiteY3"/>
              </a:cxn>
            </a:cxnLst>
            <a:rect l="l" t="t" r="r" b="b"/>
            <a:pathLst>
              <a:path w="3484819" h="3430264">
                <a:moveTo>
                  <a:pt x="0" y="0"/>
                </a:moveTo>
                <a:lnTo>
                  <a:pt x="3484819" y="0"/>
                </a:lnTo>
                <a:lnTo>
                  <a:pt x="0" y="3430264"/>
                </a:lnTo>
                <a:lnTo>
                  <a:pt x="0" y="0"/>
                </a:lnTo>
                <a:close/>
              </a:path>
            </a:pathLst>
          </a:cu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700823049"/>
      </p:ext>
    </p:extLst>
  </p:cSld>
  <p:clrMapOvr>
    <a:masterClrMapping/>
  </p:clrMapOvr>
</p:sld>
</file>

<file path=ppt/theme/theme1.xml><?xml version="1.0" encoding="utf-8"?>
<a:theme xmlns:a="http://schemas.openxmlformats.org/drawingml/2006/main" name="BlocksVTI">
  <a:themeElements>
    <a:clrScheme name="AnalogousFromLightSeedLeftStep">
      <a:dk1>
        <a:srgbClr val="000000"/>
      </a:dk1>
      <a:lt1>
        <a:srgbClr val="FFFFFF"/>
      </a:lt1>
      <a:dk2>
        <a:srgbClr val="2E2441"/>
      </a:dk2>
      <a:lt2>
        <a:srgbClr val="E7E8E2"/>
      </a:lt2>
      <a:accent1>
        <a:srgbClr val="A096C6"/>
      </a:accent1>
      <a:accent2>
        <a:srgbClr val="7F8BBA"/>
      </a:accent2>
      <a:accent3>
        <a:srgbClr val="86A9BD"/>
      </a:accent3>
      <a:accent4>
        <a:srgbClr val="77AFAC"/>
      </a:accent4>
      <a:accent5>
        <a:srgbClr val="83AD9A"/>
      </a:accent5>
      <a:accent6>
        <a:srgbClr val="78B07F"/>
      </a:accent6>
      <a:hlink>
        <a:srgbClr val="7D8852"/>
      </a:hlink>
      <a:folHlink>
        <a:srgbClr val="7F7F7F"/>
      </a:folHlink>
    </a:clrScheme>
    <a:fontScheme name="Avenir">
      <a:majorFont>
        <a:latin typeface="Avenir Next LT Pro"/>
        <a:ea typeface=""/>
        <a:cs typeface=""/>
      </a:majorFont>
      <a:minorFont>
        <a:latin typeface="Avenir Next LT Pro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locksVTI" id="{31656FE6-20D8-4105-85EA-706EC9332BE9}" vid="{039DFFC9-9B25-4063-9235-B287A446F509}"/>
    </a:ext>
  </a:extLst>
</a:theme>
</file>

<file path=docProps/app.xml><?xml version="1.0" encoding="utf-8"?>
<Properties xmlns="http://schemas.openxmlformats.org/officeDocument/2006/extended-properties" xmlns:vt="http://schemas.openxmlformats.org/officeDocument/2006/docPropsVTypes">
  <Template>Ion</Template>
  <TotalTime>22</TotalTime>
  <Words>555</Words>
  <Application>Microsoft Office PowerPoint</Application>
  <PresentationFormat>Ευρεία οθόνη</PresentationFormat>
  <Paragraphs>68</Paragraphs>
  <Slides>16</Slides>
  <Notes>0</Notes>
  <HiddenSlides>0</HiddenSlides>
  <MMClips>0</MMClips>
  <ScaleCrop>false</ScaleCrop>
  <HeadingPairs>
    <vt:vector size="6" baseType="variant">
      <vt:variant>
        <vt:lpstr>Γραμματοσειρές που χρησιμοποιούνται</vt:lpstr>
      </vt:variant>
      <vt:variant>
        <vt:i4>4</vt:i4>
      </vt:variant>
      <vt:variant>
        <vt:lpstr>Θέμα</vt:lpstr>
      </vt:variant>
      <vt:variant>
        <vt:i4>1</vt:i4>
      </vt:variant>
      <vt:variant>
        <vt:lpstr>Τίτλοι διαφανειών</vt:lpstr>
      </vt:variant>
      <vt:variant>
        <vt:i4>16</vt:i4>
      </vt:variant>
    </vt:vector>
  </HeadingPairs>
  <TitlesOfParts>
    <vt:vector size="21" baseType="lpstr">
      <vt:lpstr>Arial</vt:lpstr>
      <vt:lpstr>Avenir Next LT Pro</vt:lpstr>
      <vt:lpstr>Avenir Next LT Pro Light</vt:lpstr>
      <vt:lpstr>Wingdings</vt:lpstr>
      <vt:lpstr>BlocksVTI</vt:lpstr>
      <vt:lpstr>Χρόνια ασθένεια και προσαρμογή</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Χρόνια ασθένεια και φροντιστής Παράγοντες που επηρεάζουν τη στάση του φροντιστή:</vt:lpstr>
      <vt:lpstr>Παρουσίαση του PowerPoint</vt:lpstr>
      <vt:lpstr>Αιτιολογικές αποδόσεις:</vt:lpstr>
      <vt:lpstr>Παρουσίαση του PowerPoint</vt:lpstr>
      <vt:lpstr>Παρουσίαση του PowerPoint</vt:lpstr>
      <vt:lpstr>Προγράμματα κοινωνικής στήριξης:</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Χρόνια ασθένεια και προσαρμογή</dc:title>
  <dc:creator>Marw Kalfa</dc:creator>
  <cp:lastModifiedBy>Κριτής</cp:lastModifiedBy>
  <cp:revision>1</cp:revision>
  <dcterms:created xsi:type="dcterms:W3CDTF">2023-01-19T19:16:16Z</dcterms:created>
  <dcterms:modified xsi:type="dcterms:W3CDTF">2023-11-13T12:44:16Z</dcterms:modified>
</cp:coreProperties>
</file>