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sldIdLst>
    <p:sldId id="256" r:id="rId2"/>
    <p:sldId id="257" r:id="rId3"/>
    <p:sldId id="258" r:id="rId4"/>
    <p:sldId id="259" r:id="rId5"/>
    <p:sldId id="260" r:id="rId6"/>
    <p:sldId id="261" r:id="rId7"/>
    <p:sldId id="263" r:id="rId8"/>
    <p:sldId id="265" r:id="rId9"/>
    <p:sldId id="272" r:id="rId10"/>
    <p:sldId id="266" r:id="rId11"/>
    <p:sldId id="269" r:id="rId12"/>
    <p:sldId id="267" r:id="rId13"/>
    <p:sldId id="264" r:id="rId14"/>
    <p:sldId id="268"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3A006C-217C-4F78-B44E-3F6320DBC9FC}" v="20" dt="2023-11-13T12:44:13.7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3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Tutor" userId="766f4aed66d438f1" providerId="LiveId" clId="{473A006C-217C-4F78-B44E-3F6320DBC9FC}"/>
    <pc:docChg chg="undo custSel addSld modSld">
      <pc:chgData name="Marw Tutor" userId="766f4aed66d438f1" providerId="LiveId" clId="{473A006C-217C-4F78-B44E-3F6320DBC9FC}" dt="2023-11-13T12:44:13.728" v="88" actId="20577"/>
      <pc:docMkLst>
        <pc:docMk/>
      </pc:docMkLst>
      <pc:sldChg chg="addSp delSp modSp mod">
        <pc:chgData name="Marw Tutor" userId="766f4aed66d438f1" providerId="LiveId" clId="{473A006C-217C-4F78-B44E-3F6320DBC9FC}" dt="2023-11-13T12:40:02.488" v="8" actId="26606"/>
        <pc:sldMkLst>
          <pc:docMk/>
          <pc:sldMk cId="379512051" sldId="256"/>
        </pc:sldMkLst>
        <pc:spChg chg="mod">
          <ac:chgData name="Marw Tutor" userId="766f4aed66d438f1" providerId="LiveId" clId="{473A006C-217C-4F78-B44E-3F6320DBC9FC}" dt="2023-11-13T12:40:02.488" v="8" actId="26606"/>
          <ac:spMkLst>
            <pc:docMk/>
            <pc:sldMk cId="379512051" sldId="256"/>
            <ac:spMk id="2" creationId="{AD0F5446-3F45-8640-D5EA-A72CFEC37CC7}"/>
          </ac:spMkLst>
        </pc:spChg>
        <pc:spChg chg="mod">
          <ac:chgData name="Marw Tutor" userId="766f4aed66d438f1" providerId="LiveId" clId="{473A006C-217C-4F78-B44E-3F6320DBC9FC}" dt="2023-11-13T12:40:02.488" v="8" actId="26606"/>
          <ac:spMkLst>
            <pc:docMk/>
            <pc:sldMk cId="379512051" sldId="256"/>
            <ac:spMk id="3" creationId="{DD71A4C9-0571-89E0-61A3-4DBA033B0387}"/>
          </ac:spMkLst>
        </pc:spChg>
        <pc:spChg chg="del">
          <ac:chgData name="Marw Tutor" userId="766f4aed66d438f1" providerId="LiveId" clId="{473A006C-217C-4F78-B44E-3F6320DBC9FC}" dt="2023-11-13T12:40:02.488" v="8" actId="26606"/>
          <ac:spMkLst>
            <pc:docMk/>
            <pc:sldMk cId="379512051" sldId="256"/>
            <ac:spMk id="9" creationId="{AE192E3E-68A9-4F36-936C-1C8D0B9EF132}"/>
          </ac:spMkLst>
        </pc:spChg>
        <pc:spChg chg="del">
          <ac:chgData name="Marw Tutor" userId="766f4aed66d438f1" providerId="LiveId" clId="{473A006C-217C-4F78-B44E-3F6320DBC9FC}" dt="2023-11-13T12:40:02.488" v="8" actId="26606"/>
          <ac:spMkLst>
            <pc:docMk/>
            <pc:sldMk cId="379512051" sldId="256"/>
            <ac:spMk id="11" creationId="{1C852C25-4464-4613-94DA-7412FF756E10}"/>
          </ac:spMkLst>
        </pc:spChg>
        <pc:spChg chg="del">
          <ac:chgData name="Marw Tutor" userId="766f4aed66d438f1" providerId="LiveId" clId="{473A006C-217C-4F78-B44E-3F6320DBC9FC}" dt="2023-11-13T12:40:02.488" v="8" actId="26606"/>
          <ac:spMkLst>
            <pc:docMk/>
            <pc:sldMk cId="379512051" sldId="256"/>
            <ac:spMk id="13" creationId="{424227C0-1C28-4574-96C0-36D90661A53F}"/>
          </ac:spMkLst>
        </pc:spChg>
        <pc:spChg chg="del">
          <ac:chgData name="Marw Tutor" userId="766f4aed66d438f1" providerId="LiveId" clId="{473A006C-217C-4F78-B44E-3F6320DBC9FC}" dt="2023-11-13T12:40:02.488" v="8" actId="26606"/>
          <ac:spMkLst>
            <pc:docMk/>
            <pc:sldMk cId="379512051" sldId="256"/>
            <ac:spMk id="15" creationId="{7B2CA80B-A8CD-4C81-90DC-D43EFD3B3770}"/>
          </ac:spMkLst>
        </pc:spChg>
        <pc:spChg chg="del">
          <ac:chgData name="Marw Tutor" userId="766f4aed66d438f1" providerId="LiveId" clId="{473A006C-217C-4F78-B44E-3F6320DBC9FC}" dt="2023-11-13T12:40:02.488" v="8" actId="26606"/>
          <ac:spMkLst>
            <pc:docMk/>
            <pc:sldMk cId="379512051" sldId="256"/>
            <ac:spMk id="17" creationId="{22F70C1E-70A9-4389-843B-5784E2A9E77C}"/>
          </ac:spMkLst>
        </pc:spChg>
        <pc:spChg chg="del">
          <ac:chgData name="Marw Tutor" userId="766f4aed66d438f1" providerId="LiveId" clId="{473A006C-217C-4F78-B44E-3F6320DBC9FC}" dt="2023-11-13T12:40:02.488" v="8" actId="26606"/>
          <ac:spMkLst>
            <pc:docMk/>
            <pc:sldMk cId="379512051" sldId="256"/>
            <ac:spMk id="19" creationId="{A64B72EE-05D8-415A-BBB0-B6781D8659A3}"/>
          </ac:spMkLst>
        </pc:spChg>
        <pc:spChg chg="add">
          <ac:chgData name="Marw Tutor" userId="766f4aed66d438f1" providerId="LiveId" clId="{473A006C-217C-4F78-B44E-3F6320DBC9FC}" dt="2023-11-13T12:40:02.488" v="8" actId="26606"/>
          <ac:spMkLst>
            <pc:docMk/>
            <pc:sldMk cId="379512051" sldId="256"/>
            <ac:spMk id="24" creationId="{AE192E3E-68A9-4F36-936C-1C8D0B9EF132}"/>
          </ac:spMkLst>
        </pc:spChg>
        <pc:spChg chg="add">
          <ac:chgData name="Marw Tutor" userId="766f4aed66d438f1" providerId="LiveId" clId="{473A006C-217C-4F78-B44E-3F6320DBC9FC}" dt="2023-11-13T12:40:02.488" v="8" actId="26606"/>
          <ac:spMkLst>
            <pc:docMk/>
            <pc:sldMk cId="379512051" sldId="256"/>
            <ac:spMk id="26" creationId="{EFAE536D-7E16-4462-986B-1E2E24C14A59}"/>
          </ac:spMkLst>
        </pc:spChg>
        <pc:spChg chg="add">
          <ac:chgData name="Marw Tutor" userId="766f4aed66d438f1" providerId="LiveId" clId="{473A006C-217C-4F78-B44E-3F6320DBC9FC}" dt="2023-11-13T12:40:02.488" v="8" actId="26606"/>
          <ac:spMkLst>
            <pc:docMk/>
            <pc:sldMk cId="379512051" sldId="256"/>
            <ac:spMk id="28" creationId="{D6E4DD2B-8BB6-479A-9214-78AF9AE2C501}"/>
          </ac:spMkLst>
        </pc:spChg>
        <pc:spChg chg="add">
          <ac:chgData name="Marw Tutor" userId="766f4aed66d438f1" providerId="LiveId" clId="{473A006C-217C-4F78-B44E-3F6320DBC9FC}" dt="2023-11-13T12:40:02.488" v="8" actId="26606"/>
          <ac:spMkLst>
            <pc:docMk/>
            <pc:sldMk cId="379512051" sldId="256"/>
            <ac:spMk id="30" creationId="{7760CA59-410A-4B96-989D-2A45B5548DBE}"/>
          </ac:spMkLst>
        </pc:spChg>
        <pc:spChg chg="add">
          <ac:chgData name="Marw Tutor" userId="766f4aed66d438f1" providerId="LiveId" clId="{473A006C-217C-4F78-B44E-3F6320DBC9FC}" dt="2023-11-13T12:40:02.488" v="8" actId="26606"/>
          <ac:spMkLst>
            <pc:docMk/>
            <pc:sldMk cId="379512051" sldId="256"/>
            <ac:spMk id="32" creationId="{78CBDE88-03A3-46FE-9283-7C9291E30080}"/>
          </ac:spMkLst>
        </pc:spChg>
        <pc:spChg chg="add">
          <ac:chgData name="Marw Tutor" userId="766f4aed66d438f1" providerId="LiveId" clId="{473A006C-217C-4F78-B44E-3F6320DBC9FC}" dt="2023-11-13T12:40:02.488" v="8" actId="26606"/>
          <ac:spMkLst>
            <pc:docMk/>
            <pc:sldMk cId="379512051" sldId="256"/>
            <ac:spMk id="34" creationId="{2FFBC5AB-99EF-4570-AE37-02D720A46E30}"/>
          </ac:spMkLst>
        </pc:spChg>
        <pc:spChg chg="add">
          <ac:chgData name="Marw Tutor" userId="766f4aed66d438f1" providerId="LiveId" clId="{473A006C-217C-4F78-B44E-3F6320DBC9FC}" dt="2023-11-13T12:40:02.488" v="8" actId="26606"/>
          <ac:spMkLst>
            <pc:docMk/>
            <pc:sldMk cId="379512051" sldId="256"/>
            <ac:spMk id="36" creationId="{5CA3431B-5E37-4D77-9CF9-65E480B163AA}"/>
          </ac:spMkLst>
        </pc:spChg>
        <pc:spChg chg="add">
          <ac:chgData name="Marw Tutor" userId="766f4aed66d438f1" providerId="LiveId" clId="{473A006C-217C-4F78-B44E-3F6320DBC9FC}" dt="2023-11-13T12:40:02.488" v="8" actId="26606"/>
          <ac:spMkLst>
            <pc:docMk/>
            <pc:sldMk cId="379512051" sldId="256"/>
            <ac:spMk id="38" creationId="{1B1A56B9-5FD8-4AC5-8DBC-D9C97006951C}"/>
          </ac:spMkLst>
        </pc:spChg>
        <pc:spChg chg="add">
          <ac:chgData name="Marw Tutor" userId="766f4aed66d438f1" providerId="LiveId" clId="{473A006C-217C-4F78-B44E-3F6320DBC9FC}" dt="2023-11-13T12:40:02.488" v="8" actId="26606"/>
          <ac:spMkLst>
            <pc:docMk/>
            <pc:sldMk cId="379512051" sldId="256"/>
            <ac:spMk id="40" creationId="{81B8055B-F85F-4CAE-A6E3-3C658BE49982}"/>
          </ac:spMkLst>
        </pc:spChg>
        <pc:picChg chg="del">
          <ac:chgData name="Marw Tutor" userId="766f4aed66d438f1" providerId="LiveId" clId="{473A006C-217C-4F78-B44E-3F6320DBC9FC}" dt="2023-11-13T12:39:46.162" v="7" actId="478"/>
          <ac:picMkLst>
            <pc:docMk/>
            <pc:sldMk cId="379512051" sldId="256"/>
            <ac:picMk id="4" creationId="{F5C5F84A-DA3B-FF9A-0BA5-8FCFCCD727BD}"/>
          </ac:picMkLst>
        </pc:picChg>
      </pc:sldChg>
      <pc:sldChg chg="addSp delSp modSp mod">
        <pc:chgData name="Marw Tutor" userId="766f4aed66d438f1" providerId="LiveId" clId="{473A006C-217C-4F78-B44E-3F6320DBC9FC}" dt="2023-11-13T12:40:32.072" v="10" actId="14100"/>
        <pc:sldMkLst>
          <pc:docMk/>
          <pc:sldMk cId="3128762156" sldId="258"/>
        </pc:sldMkLst>
        <pc:spChg chg="del">
          <ac:chgData name="Marw Tutor" userId="766f4aed66d438f1" providerId="LiveId" clId="{473A006C-217C-4F78-B44E-3F6320DBC9FC}" dt="2023-11-13T12:40:29.707" v="9" actId="26606"/>
          <ac:spMkLst>
            <pc:docMk/>
            <pc:sldMk cId="3128762156" sldId="258"/>
            <ac:spMk id="3" creationId="{8944CC3B-25E1-AEF2-31CD-18A77B1816F7}"/>
          </ac:spMkLst>
        </pc:spChg>
        <pc:spChg chg="del">
          <ac:chgData name="Marw Tutor" userId="766f4aed66d438f1" providerId="LiveId" clId="{473A006C-217C-4F78-B44E-3F6320DBC9FC}" dt="2023-11-13T12:40:29.707" v="9" actId="26606"/>
          <ac:spMkLst>
            <pc:docMk/>
            <pc:sldMk cId="3128762156" sldId="258"/>
            <ac:spMk id="8" creationId="{D93C0950-3C3C-4FE9-BE59-DAF5AEF993AE}"/>
          </ac:spMkLst>
        </pc:spChg>
        <pc:spChg chg="del">
          <ac:chgData name="Marw Tutor" userId="766f4aed66d438f1" providerId="LiveId" clId="{473A006C-217C-4F78-B44E-3F6320DBC9FC}" dt="2023-11-13T12:40:29.707" v="9" actId="26606"/>
          <ac:spMkLst>
            <pc:docMk/>
            <pc:sldMk cId="3128762156" sldId="258"/>
            <ac:spMk id="10" creationId="{4C415DDA-2676-413C-8636-3E46EB18FAAC}"/>
          </ac:spMkLst>
        </pc:spChg>
        <pc:spChg chg="del">
          <ac:chgData name="Marw Tutor" userId="766f4aed66d438f1" providerId="LiveId" clId="{473A006C-217C-4F78-B44E-3F6320DBC9FC}" dt="2023-11-13T12:40:29.707" v="9" actId="26606"/>
          <ac:spMkLst>
            <pc:docMk/>
            <pc:sldMk cId="3128762156" sldId="258"/>
            <ac:spMk id="12" creationId="{9CD5FADB-FB52-448C-9702-2000373C298A}"/>
          </ac:spMkLst>
        </pc:spChg>
        <pc:spChg chg="del">
          <ac:chgData name="Marw Tutor" userId="766f4aed66d438f1" providerId="LiveId" clId="{473A006C-217C-4F78-B44E-3F6320DBC9FC}" dt="2023-11-13T12:40:29.707" v="9" actId="26606"/>
          <ac:spMkLst>
            <pc:docMk/>
            <pc:sldMk cId="3128762156" sldId="258"/>
            <ac:spMk id="14" creationId="{30F2F495-5DE2-4DF5-8741-3841A9DE41B3}"/>
          </ac:spMkLst>
        </pc:spChg>
        <pc:spChg chg="del">
          <ac:chgData name="Marw Tutor" userId="766f4aed66d438f1" providerId="LiveId" clId="{473A006C-217C-4F78-B44E-3F6320DBC9FC}" dt="2023-11-13T12:40:29.707" v="9" actId="26606"/>
          <ac:spMkLst>
            <pc:docMk/>
            <pc:sldMk cId="3128762156" sldId="258"/>
            <ac:spMk id="16" creationId="{6A740D2F-CBAA-486B-B578-F35085ECE7DE}"/>
          </ac:spMkLst>
        </pc:spChg>
        <pc:spChg chg="add">
          <ac:chgData name="Marw Tutor" userId="766f4aed66d438f1" providerId="LiveId" clId="{473A006C-217C-4F78-B44E-3F6320DBC9FC}" dt="2023-11-13T12:40:29.707" v="9" actId="26606"/>
          <ac:spMkLst>
            <pc:docMk/>
            <pc:sldMk cId="3128762156" sldId="258"/>
            <ac:spMk id="22" creationId="{AA1951E2-8F97-4C6F-9735-8234E367F48B}"/>
          </ac:spMkLst>
        </pc:spChg>
        <pc:spChg chg="add">
          <ac:chgData name="Marw Tutor" userId="766f4aed66d438f1" providerId="LiveId" clId="{473A006C-217C-4F78-B44E-3F6320DBC9FC}" dt="2023-11-13T12:40:29.707" v="9" actId="26606"/>
          <ac:spMkLst>
            <pc:docMk/>
            <pc:sldMk cId="3128762156" sldId="258"/>
            <ac:spMk id="24" creationId="{02FF53E3-0DDC-4270-9698-6F5D68343F55}"/>
          </ac:spMkLst>
        </pc:spChg>
        <pc:graphicFrameChg chg="add mod">
          <ac:chgData name="Marw Tutor" userId="766f4aed66d438f1" providerId="LiveId" clId="{473A006C-217C-4F78-B44E-3F6320DBC9FC}" dt="2023-11-13T12:40:32.072" v="10" actId="14100"/>
          <ac:graphicFrameMkLst>
            <pc:docMk/>
            <pc:sldMk cId="3128762156" sldId="258"/>
            <ac:graphicFrameMk id="18" creationId="{19EDBCEF-B5C7-8CA9-25DA-6D29297D4F69}"/>
          </ac:graphicFrameMkLst>
        </pc:graphicFrameChg>
      </pc:sldChg>
      <pc:sldChg chg="modSp mod">
        <pc:chgData name="Marw Tutor" userId="766f4aed66d438f1" providerId="LiveId" clId="{473A006C-217C-4F78-B44E-3F6320DBC9FC}" dt="2023-11-13T12:40:56.387" v="29" actId="20577"/>
        <pc:sldMkLst>
          <pc:docMk/>
          <pc:sldMk cId="1866392697" sldId="261"/>
        </pc:sldMkLst>
        <pc:spChg chg="mod">
          <ac:chgData name="Marw Tutor" userId="766f4aed66d438f1" providerId="LiveId" clId="{473A006C-217C-4F78-B44E-3F6320DBC9FC}" dt="2023-11-13T12:40:56.387" v="29" actId="20577"/>
          <ac:spMkLst>
            <pc:docMk/>
            <pc:sldMk cId="1866392697" sldId="261"/>
            <ac:spMk id="5" creationId="{2D154DD7-98C0-DF63-BACA-BB6BA3F8E889}"/>
          </ac:spMkLst>
        </pc:spChg>
      </pc:sldChg>
      <pc:sldChg chg="addSp delSp modSp mod">
        <pc:chgData name="Marw Tutor" userId="766f4aed66d438f1" providerId="LiveId" clId="{473A006C-217C-4F78-B44E-3F6320DBC9FC}" dt="2023-11-13T12:41:16.417" v="35" actId="14100"/>
        <pc:sldMkLst>
          <pc:docMk/>
          <pc:sldMk cId="1703211707" sldId="263"/>
        </pc:sldMkLst>
        <pc:spChg chg="del">
          <ac:chgData name="Marw Tutor" userId="766f4aed66d438f1" providerId="LiveId" clId="{473A006C-217C-4F78-B44E-3F6320DBC9FC}" dt="2023-11-13T12:41:02.558" v="30" actId="26606"/>
          <ac:spMkLst>
            <pc:docMk/>
            <pc:sldMk cId="1703211707" sldId="263"/>
            <ac:spMk id="5" creationId="{2D154DD7-98C0-DF63-BACA-BB6BA3F8E889}"/>
          </ac:spMkLst>
        </pc:spChg>
        <pc:graphicFrameChg chg="add mod">
          <ac:chgData name="Marw Tutor" userId="766f4aed66d438f1" providerId="LiveId" clId="{473A006C-217C-4F78-B44E-3F6320DBC9FC}" dt="2023-11-13T12:41:16.417" v="35" actId="14100"/>
          <ac:graphicFrameMkLst>
            <pc:docMk/>
            <pc:sldMk cId="1703211707" sldId="263"/>
            <ac:graphicFrameMk id="18" creationId="{E054F7BB-7E27-CDE2-C3F6-48E3D40B0025}"/>
          </ac:graphicFrameMkLst>
        </pc:graphicFrameChg>
      </pc:sldChg>
      <pc:sldChg chg="addSp delSp modSp mod setBg">
        <pc:chgData name="Marw Tutor" userId="766f4aed66d438f1" providerId="LiveId" clId="{473A006C-217C-4F78-B44E-3F6320DBC9FC}" dt="2023-11-13T12:43:20.138" v="71" actId="1076"/>
        <pc:sldMkLst>
          <pc:docMk/>
          <pc:sldMk cId="2998928078" sldId="264"/>
        </pc:sldMkLst>
        <pc:spChg chg="mod">
          <ac:chgData name="Marw Tutor" userId="766f4aed66d438f1" providerId="LiveId" clId="{473A006C-217C-4F78-B44E-3F6320DBC9FC}" dt="2023-11-13T12:43:20.138" v="71" actId="1076"/>
          <ac:spMkLst>
            <pc:docMk/>
            <pc:sldMk cId="2998928078" sldId="264"/>
            <ac:spMk id="2" creationId="{08898F67-8AEE-E702-7444-D5E82029D61E}"/>
          </ac:spMkLst>
        </pc:spChg>
        <pc:spChg chg="del">
          <ac:chgData name="Marw Tutor" userId="766f4aed66d438f1" providerId="LiveId" clId="{473A006C-217C-4F78-B44E-3F6320DBC9FC}" dt="2023-11-13T12:43:06.897" v="67" actId="26606"/>
          <ac:spMkLst>
            <pc:docMk/>
            <pc:sldMk cId="2998928078" sldId="264"/>
            <ac:spMk id="3" creationId="{11967DAF-9DA0-62EF-6A6F-1F964578DA45}"/>
          </ac:spMkLst>
        </pc:spChg>
        <pc:spChg chg="add">
          <ac:chgData name="Marw Tutor" userId="766f4aed66d438f1" providerId="LiveId" clId="{473A006C-217C-4F78-B44E-3F6320DBC9FC}" dt="2023-11-13T12:43:06.897" v="67" actId="26606"/>
          <ac:spMkLst>
            <pc:docMk/>
            <pc:sldMk cId="2998928078" sldId="264"/>
            <ac:spMk id="9" creationId="{D4842243-8D8F-4D37-8FC3-09A660E7AE3E}"/>
          </ac:spMkLst>
        </pc:spChg>
        <pc:spChg chg="add">
          <ac:chgData name="Marw Tutor" userId="766f4aed66d438f1" providerId="LiveId" clId="{473A006C-217C-4F78-B44E-3F6320DBC9FC}" dt="2023-11-13T12:43:06.897" v="67" actId="26606"/>
          <ac:spMkLst>
            <pc:docMk/>
            <pc:sldMk cId="2998928078" sldId="264"/>
            <ac:spMk id="11" creationId="{02FF53E3-0DDC-4270-9698-6F5D68343F55}"/>
          </ac:spMkLst>
        </pc:spChg>
        <pc:graphicFrameChg chg="add mod">
          <ac:chgData name="Marw Tutor" userId="766f4aed66d438f1" providerId="LiveId" clId="{473A006C-217C-4F78-B44E-3F6320DBC9FC}" dt="2023-11-13T12:43:16.962" v="70" actId="207"/>
          <ac:graphicFrameMkLst>
            <pc:docMk/>
            <pc:sldMk cId="2998928078" sldId="264"/>
            <ac:graphicFrameMk id="5" creationId="{1F6DDECC-A840-6190-68BB-36CC572B8DC1}"/>
          </ac:graphicFrameMkLst>
        </pc:graphicFrameChg>
      </pc:sldChg>
      <pc:sldChg chg="addSp delSp mod">
        <pc:chgData name="Marw Tutor" userId="766f4aed66d438f1" providerId="LiveId" clId="{473A006C-217C-4F78-B44E-3F6320DBC9FC}" dt="2023-11-13T12:41:22.562" v="36" actId="26606"/>
        <pc:sldMkLst>
          <pc:docMk/>
          <pc:sldMk cId="2615895129" sldId="265"/>
        </pc:sldMkLst>
        <pc:spChg chg="del">
          <ac:chgData name="Marw Tutor" userId="766f4aed66d438f1" providerId="LiveId" clId="{473A006C-217C-4F78-B44E-3F6320DBC9FC}" dt="2023-11-13T12:41:22.562" v="36" actId="26606"/>
          <ac:spMkLst>
            <pc:docMk/>
            <pc:sldMk cId="2615895129" sldId="265"/>
            <ac:spMk id="5" creationId="{2D154DD7-98C0-DF63-BACA-BB6BA3F8E889}"/>
          </ac:spMkLst>
        </pc:spChg>
        <pc:graphicFrameChg chg="add">
          <ac:chgData name="Marw Tutor" userId="766f4aed66d438f1" providerId="LiveId" clId="{473A006C-217C-4F78-B44E-3F6320DBC9FC}" dt="2023-11-13T12:41:22.562" v="36" actId="26606"/>
          <ac:graphicFrameMkLst>
            <pc:docMk/>
            <pc:sldMk cId="2615895129" sldId="265"/>
            <ac:graphicFrameMk id="18" creationId="{94E4A403-2003-00A6-DADA-8C5F35A5A12F}"/>
          </ac:graphicFrameMkLst>
        </pc:graphicFrameChg>
      </pc:sldChg>
      <pc:sldChg chg="modSp mod">
        <pc:chgData name="Marw Tutor" userId="766f4aed66d438f1" providerId="LiveId" clId="{473A006C-217C-4F78-B44E-3F6320DBC9FC}" dt="2023-11-13T12:42:06.087" v="47" actId="14100"/>
        <pc:sldMkLst>
          <pc:docMk/>
          <pc:sldMk cId="1492342627" sldId="266"/>
        </pc:sldMkLst>
        <pc:spChg chg="mod">
          <ac:chgData name="Marw Tutor" userId="766f4aed66d438f1" providerId="LiveId" clId="{473A006C-217C-4F78-B44E-3F6320DBC9FC}" dt="2023-11-13T12:42:06.087" v="47" actId="14100"/>
          <ac:spMkLst>
            <pc:docMk/>
            <pc:sldMk cId="1492342627" sldId="266"/>
            <ac:spMk id="5" creationId="{2D154DD7-98C0-DF63-BACA-BB6BA3F8E889}"/>
          </ac:spMkLst>
        </pc:spChg>
      </pc:sldChg>
      <pc:sldChg chg="modSp mod">
        <pc:chgData name="Marw Tutor" userId="766f4aed66d438f1" providerId="LiveId" clId="{473A006C-217C-4F78-B44E-3F6320DBC9FC}" dt="2023-11-13T12:42:57.177" v="66" actId="1076"/>
        <pc:sldMkLst>
          <pc:docMk/>
          <pc:sldMk cId="104986108" sldId="267"/>
        </pc:sldMkLst>
        <pc:spChg chg="mod">
          <ac:chgData name="Marw Tutor" userId="766f4aed66d438f1" providerId="LiveId" clId="{473A006C-217C-4F78-B44E-3F6320DBC9FC}" dt="2023-11-13T12:42:51.490" v="63" actId="1076"/>
          <ac:spMkLst>
            <pc:docMk/>
            <pc:sldMk cId="104986108" sldId="267"/>
            <ac:spMk id="2" creationId="{BB1741E0-B3A8-3B65-5DB7-55D1E3CCB6CE}"/>
          </ac:spMkLst>
        </pc:spChg>
        <pc:spChg chg="mod">
          <ac:chgData name="Marw Tutor" userId="766f4aed66d438f1" providerId="LiveId" clId="{473A006C-217C-4F78-B44E-3F6320DBC9FC}" dt="2023-11-13T12:42:57.177" v="66" actId="1076"/>
          <ac:spMkLst>
            <pc:docMk/>
            <pc:sldMk cId="104986108" sldId="267"/>
            <ac:spMk id="5" creationId="{2D154DD7-98C0-DF63-BACA-BB6BA3F8E889}"/>
          </ac:spMkLst>
        </pc:spChg>
      </pc:sldChg>
      <pc:sldChg chg="addSp delSp modSp mod">
        <pc:chgData name="Marw Tutor" userId="766f4aed66d438f1" providerId="LiveId" clId="{473A006C-217C-4F78-B44E-3F6320DBC9FC}" dt="2023-11-13T12:43:47.162" v="80" actId="14100"/>
        <pc:sldMkLst>
          <pc:docMk/>
          <pc:sldMk cId="1463909408" sldId="268"/>
        </pc:sldMkLst>
        <pc:spChg chg="add del">
          <ac:chgData name="Marw Tutor" userId="766f4aed66d438f1" providerId="LiveId" clId="{473A006C-217C-4F78-B44E-3F6320DBC9FC}" dt="2023-11-13T12:43:30.342" v="74" actId="26606"/>
          <ac:spMkLst>
            <pc:docMk/>
            <pc:sldMk cId="1463909408" sldId="268"/>
            <ac:spMk id="5" creationId="{2D154DD7-98C0-DF63-BACA-BB6BA3F8E889}"/>
          </ac:spMkLst>
        </pc:spChg>
        <pc:graphicFrameChg chg="add del">
          <ac:chgData name="Marw Tutor" userId="766f4aed66d438f1" providerId="LiveId" clId="{473A006C-217C-4F78-B44E-3F6320DBC9FC}" dt="2023-11-13T12:43:30.288" v="73" actId="26606"/>
          <ac:graphicFrameMkLst>
            <pc:docMk/>
            <pc:sldMk cId="1463909408" sldId="268"/>
            <ac:graphicFrameMk id="18" creationId="{BE55D867-410A-1B3F-1012-6649530B73F5}"/>
          </ac:graphicFrameMkLst>
        </pc:graphicFrameChg>
        <pc:graphicFrameChg chg="add mod modGraphic">
          <ac:chgData name="Marw Tutor" userId="766f4aed66d438f1" providerId="LiveId" clId="{473A006C-217C-4F78-B44E-3F6320DBC9FC}" dt="2023-11-13T12:43:47.162" v="80" actId="14100"/>
          <ac:graphicFrameMkLst>
            <pc:docMk/>
            <pc:sldMk cId="1463909408" sldId="268"/>
            <ac:graphicFrameMk id="20" creationId="{AFD846F4-25D3-DE84-F978-D0F4E4103407}"/>
          </ac:graphicFrameMkLst>
        </pc:graphicFrameChg>
      </pc:sldChg>
      <pc:sldChg chg="addSp delSp modSp mod setBg">
        <pc:chgData name="Marw Tutor" userId="766f4aed66d438f1" providerId="LiveId" clId="{473A006C-217C-4F78-B44E-3F6320DBC9FC}" dt="2023-11-13T12:42:49.318" v="62" actId="1076"/>
        <pc:sldMkLst>
          <pc:docMk/>
          <pc:sldMk cId="190300652" sldId="269"/>
        </pc:sldMkLst>
        <pc:spChg chg="mod">
          <ac:chgData name="Marw Tutor" userId="766f4aed66d438f1" providerId="LiveId" clId="{473A006C-217C-4F78-B44E-3F6320DBC9FC}" dt="2023-11-13T12:42:49.318" v="62" actId="1076"/>
          <ac:spMkLst>
            <pc:docMk/>
            <pc:sldMk cId="190300652" sldId="269"/>
            <ac:spMk id="2" creationId="{8B596578-FB9F-AF3C-45B0-3F721341716E}"/>
          </ac:spMkLst>
        </pc:spChg>
        <pc:spChg chg="del">
          <ac:chgData name="Marw Tutor" userId="766f4aed66d438f1" providerId="LiveId" clId="{473A006C-217C-4F78-B44E-3F6320DBC9FC}" dt="2023-11-13T12:42:17.267" v="50" actId="26606"/>
          <ac:spMkLst>
            <pc:docMk/>
            <pc:sldMk cId="190300652" sldId="269"/>
            <ac:spMk id="3" creationId="{B088BA39-93B9-5254-D4A0-B3A5CE7679A9}"/>
          </ac:spMkLst>
        </pc:spChg>
        <pc:spChg chg="add">
          <ac:chgData name="Marw Tutor" userId="766f4aed66d438f1" providerId="LiveId" clId="{473A006C-217C-4F78-B44E-3F6320DBC9FC}" dt="2023-11-13T12:42:17.267" v="50" actId="26606"/>
          <ac:spMkLst>
            <pc:docMk/>
            <pc:sldMk cId="190300652" sldId="269"/>
            <ac:spMk id="9" creationId="{5A929C1E-D8F4-4A72-B3A3-525B158CC234}"/>
          </ac:spMkLst>
        </pc:spChg>
        <pc:spChg chg="add">
          <ac:chgData name="Marw Tutor" userId="766f4aed66d438f1" providerId="LiveId" clId="{473A006C-217C-4F78-B44E-3F6320DBC9FC}" dt="2023-11-13T12:42:17.267" v="50" actId="26606"/>
          <ac:spMkLst>
            <pc:docMk/>
            <pc:sldMk cId="190300652" sldId="269"/>
            <ac:spMk id="11" creationId="{4688C57F-18E6-4B7B-896C-59DF442738F9}"/>
          </ac:spMkLst>
        </pc:spChg>
        <pc:graphicFrameChg chg="add mod">
          <ac:chgData name="Marw Tutor" userId="766f4aed66d438f1" providerId="LiveId" clId="{473A006C-217C-4F78-B44E-3F6320DBC9FC}" dt="2023-11-13T12:42:46.518" v="61" actId="1076"/>
          <ac:graphicFrameMkLst>
            <pc:docMk/>
            <pc:sldMk cId="190300652" sldId="269"/>
            <ac:graphicFrameMk id="5" creationId="{57F71ADE-E4C2-CAE6-6DEF-6F661606AE89}"/>
          </ac:graphicFrameMkLst>
        </pc:graphicFrameChg>
      </pc:sldChg>
      <pc:sldChg chg="addSp delSp mod">
        <pc:chgData name="Marw Tutor" userId="766f4aed66d438f1" providerId="LiveId" clId="{473A006C-217C-4F78-B44E-3F6320DBC9FC}" dt="2023-11-13T12:43:55.617" v="81" actId="26606"/>
        <pc:sldMkLst>
          <pc:docMk/>
          <pc:sldMk cId="4008885579" sldId="270"/>
        </pc:sldMkLst>
        <pc:spChg chg="del">
          <ac:chgData name="Marw Tutor" userId="766f4aed66d438f1" providerId="LiveId" clId="{473A006C-217C-4F78-B44E-3F6320DBC9FC}" dt="2023-11-13T12:43:55.617" v="81" actId="26606"/>
          <ac:spMkLst>
            <pc:docMk/>
            <pc:sldMk cId="4008885579" sldId="270"/>
            <ac:spMk id="5" creationId="{2D154DD7-98C0-DF63-BACA-BB6BA3F8E889}"/>
          </ac:spMkLst>
        </pc:spChg>
        <pc:graphicFrameChg chg="add">
          <ac:chgData name="Marw Tutor" userId="766f4aed66d438f1" providerId="LiveId" clId="{473A006C-217C-4F78-B44E-3F6320DBC9FC}" dt="2023-11-13T12:43:55.617" v="81" actId="26606"/>
          <ac:graphicFrameMkLst>
            <pc:docMk/>
            <pc:sldMk cId="4008885579" sldId="270"/>
            <ac:graphicFrameMk id="18" creationId="{9B6794CA-FCDE-6A66-9C01-EC0F0D6CCE3D}"/>
          </ac:graphicFrameMkLst>
        </pc:graphicFrameChg>
      </pc:sldChg>
      <pc:sldChg chg="addSp delSp modSp mod setBg">
        <pc:chgData name="Marw Tutor" userId="766f4aed66d438f1" providerId="LiveId" clId="{473A006C-217C-4F78-B44E-3F6320DBC9FC}" dt="2023-11-13T12:44:13.728" v="88" actId="20577"/>
        <pc:sldMkLst>
          <pc:docMk/>
          <pc:sldMk cId="2457846590" sldId="271"/>
        </pc:sldMkLst>
        <pc:spChg chg="mod">
          <ac:chgData name="Marw Tutor" userId="766f4aed66d438f1" providerId="LiveId" clId="{473A006C-217C-4F78-B44E-3F6320DBC9FC}" dt="2023-11-13T12:44:02.762" v="82" actId="26606"/>
          <ac:spMkLst>
            <pc:docMk/>
            <pc:sldMk cId="2457846590" sldId="271"/>
            <ac:spMk id="2" creationId="{692586C7-0000-B147-A77B-42EA2A0CED3D}"/>
          </ac:spMkLst>
        </pc:spChg>
        <pc:spChg chg="del">
          <ac:chgData name="Marw Tutor" userId="766f4aed66d438f1" providerId="LiveId" clId="{473A006C-217C-4F78-B44E-3F6320DBC9FC}" dt="2023-11-13T12:44:02.762" v="82" actId="26606"/>
          <ac:spMkLst>
            <pc:docMk/>
            <pc:sldMk cId="2457846590" sldId="271"/>
            <ac:spMk id="3" creationId="{E8CC5822-F12C-1445-F994-DDD4973E6ADB}"/>
          </ac:spMkLst>
        </pc:spChg>
        <pc:spChg chg="add">
          <ac:chgData name="Marw Tutor" userId="766f4aed66d438f1" providerId="LiveId" clId="{473A006C-217C-4F78-B44E-3F6320DBC9FC}" dt="2023-11-13T12:44:02.762" v="82" actId="26606"/>
          <ac:spMkLst>
            <pc:docMk/>
            <pc:sldMk cId="2457846590" sldId="271"/>
            <ac:spMk id="9" creationId="{C0EDAE0E-FB65-42B9-B536-8467E8B45019}"/>
          </ac:spMkLst>
        </pc:spChg>
        <pc:spChg chg="add">
          <ac:chgData name="Marw Tutor" userId="766f4aed66d438f1" providerId="LiveId" clId="{473A006C-217C-4F78-B44E-3F6320DBC9FC}" dt="2023-11-13T12:44:02.762" v="82" actId="26606"/>
          <ac:spMkLst>
            <pc:docMk/>
            <pc:sldMk cId="2457846590" sldId="271"/>
            <ac:spMk id="11" creationId="{02FF53E3-0DDC-4270-9698-6F5D68343F55}"/>
          </ac:spMkLst>
        </pc:spChg>
        <pc:graphicFrameChg chg="add mod">
          <ac:chgData name="Marw Tutor" userId="766f4aed66d438f1" providerId="LiveId" clId="{473A006C-217C-4F78-B44E-3F6320DBC9FC}" dt="2023-11-13T12:44:13.728" v="88" actId="20577"/>
          <ac:graphicFrameMkLst>
            <pc:docMk/>
            <pc:sldMk cId="2457846590" sldId="271"/>
            <ac:graphicFrameMk id="5" creationId="{4836D781-66AB-F93F-2071-884A34AFE26A}"/>
          </ac:graphicFrameMkLst>
        </pc:graphicFrameChg>
      </pc:sldChg>
      <pc:sldChg chg="addSp delSp modSp new mod setBg">
        <pc:chgData name="Marw Tutor" userId="766f4aed66d438f1" providerId="LiveId" clId="{473A006C-217C-4F78-B44E-3F6320DBC9FC}" dt="2023-11-13T12:41:51.398" v="44" actId="1076"/>
        <pc:sldMkLst>
          <pc:docMk/>
          <pc:sldMk cId="2700823049" sldId="272"/>
        </pc:sldMkLst>
        <pc:spChg chg="del">
          <ac:chgData name="Marw Tutor" userId="766f4aed66d438f1" providerId="LiveId" clId="{473A006C-217C-4F78-B44E-3F6320DBC9FC}" dt="2023-11-13T12:41:41.387" v="40" actId="478"/>
          <ac:spMkLst>
            <pc:docMk/>
            <pc:sldMk cId="2700823049" sldId="272"/>
            <ac:spMk id="2" creationId="{2BB81814-AF06-392B-E6AF-9A018B825F1D}"/>
          </ac:spMkLst>
        </pc:spChg>
        <pc:spChg chg="mod">
          <ac:chgData name="Marw Tutor" userId="766f4aed66d438f1" providerId="LiveId" clId="{473A006C-217C-4F78-B44E-3F6320DBC9FC}" dt="2023-11-13T12:41:51.398" v="44" actId="1076"/>
          <ac:spMkLst>
            <pc:docMk/>
            <pc:sldMk cId="2700823049" sldId="272"/>
            <ac:spMk id="3" creationId="{FB601A6D-0B22-7E8A-1854-04D3155DE605}"/>
          </ac:spMkLst>
        </pc:spChg>
        <pc:spChg chg="add">
          <ac:chgData name="Marw Tutor" userId="766f4aed66d438f1" providerId="LiveId" clId="{473A006C-217C-4F78-B44E-3F6320DBC9FC}" dt="2023-11-13T12:41:45.328" v="41" actId="26606"/>
          <ac:spMkLst>
            <pc:docMk/>
            <pc:sldMk cId="2700823049" sldId="272"/>
            <ac:spMk id="8" creationId="{D93C0950-3C3C-4FE9-BE59-DAF5AEF993AE}"/>
          </ac:spMkLst>
        </pc:spChg>
        <pc:spChg chg="add">
          <ac:chgData name="Marw Tutor" userId="766f4aed66d438f1" providerId="LiveId" clId="{473A006C-217C-4F78-B44E-3F6320DBC9FC}" dt="2023-11-13T12:41:45.328" v="41" actId="26606"/>
          <ac:spMkLst>
            <pc:docMk/>
            <pc:sldMk cId="2700823049" sldId="272"/>
            <ac:spMk id="10" creationId="{4C415DDA-2676-413C-8636-3E46EB18FAAC}"/>
          </ac:spMkLst>
        </pc:spChg>
        <pc:spChg chg="add">
          <ac:chgData name="Marw Tutor" userId="766f4aed66d438f1" providerId="LiveId" clId="{473A006C-217C-4F78-B44E-3F6320DBC9FC}" dt="2023-11-13T12:41:45.328" v="41" actId="26606"/>
          <ac:spMkLst>
            <pc:docMk/>
            <pc:sldMk cId="2700823049" sldId="272"/>
            <ac:spMk id="12" creationId="{9CD5FADB-FB52-448C-9702-2000373C298A}"/>
          </ac:spMkLst>
        </pc:spChg>
        <pc:spChg chg="add">
          <ac:chgData name="Marw Tutor" userId="766f4aed66d438f1" providerId="LiveId" clId="{473A006C-217C-4F78-B44E-3F6320DBC9FC}" dt="2023-11-13T12:41:45.328" v="41" actId="26606"/>
          <ac:spMkLst>
            <pc:docMk/>
            <pc:sldMk cId="2700823049" sldId="272"/>
            <ac:spMk id="14" creationId="{30F2F495-5DE2-4DF5-8741-3841A9DE41B3}"/>
          </ac:spMkLst>
        </pc:spChg>
        <pc:spChg chg="add">
          <ac:chgData name="Marw Tutor" userId="766f4aed66d438f1" providerId="LiveId" clId="{473A006C-217C-4F78-B44E-3F6320DBC9FC}" dt="2023-11-13T12:41:45.328" v="41" actId="26606"/>
          <ac:spMkLst>
            <pc:docMk/>
            <pc:sldMk cId="2700823049" sldId="272"/>
            <ac:spMk id="16" creationId="{6A740D2F-CBAA-486B-B578-F35085ECE7DE}"/>
          </ac:spMkLst>
        </pc:spChg>
      </pc:sldChg>
    </pc:docChg>
  </pc:docChgLst>
  <pc:docChgLst>
    <pc:chgData name="Marw Kalfa" userId="766f4aed66d438f1" providerId="LiveId" clId="{CD88C04B-2077-4B4C-9C43-9E243CCEB73E}"/>
    <pc:docChg chg="custSel addSld delSld modSld sldOrd addMainMaster delMainMaster">
      <pc:chgData name="Marw Kalfa" userId="766f4aed66d438f1" providerId="LiveId" clId="{CD88C04B-2077-4B4C-9C43-9E243CCEB73E}" dt="2023-01-19T19:34:40.949" v="677" actId="14100"/>
      <pc:docMkLst>
        <pc:docMk/>
      </pc:docMkLst>
      <pc:sldChg chg="addSp modSp new mod setBg modClrScheme chgLayout">
        <pc:chgData name="Marw Kalfa" userId="766f4aed66d438f1" providerId="LiveId" clId="{CD88C04B-2077-4B4C-9C43-9E243CCEB73E}" dt="2023-01-19T19:16:57.866" v="59" actId="26606"/>
        <pc:sldMkLst>
          <pc:docMk/>
          <pc:sldMk cId="379512051" sldId="256"/>
        </pc:sldMkLst>
        <pc:spChg chg="mod">
          <ac:chgData name="Marw Kalfa" userId="766f4aed66d438f1" providerId="LiveId" clId="{CD88C04B-2077-4B4C-9C43-9E243CCEB73E}" dt="2023-01-19T19:16:57.866" v="59" actId="26606"/>
          <ac:spMkLst>
            <pc:docMk/>
            <pc:sldMk cId="379512051" sldId="256"/>
            <ac:spMk id="2" creationId="{AD0F5446-3F45-8640-D5EA-A72CFEC37CC7}"/>
          </ac:spMkLst>
        </pc:spChg>
        <pc:spChg chg="mod">
          <ac:chgData name="Marw Kalfa" userId="766f4aed66d438f1" providerId="LiveId" clId="{CD88C04B-2077-4B4C-9C43-9E243CCEB73E}" dt="2023-01-19T19:16:57.866" v="59" actId="26606"/>
          <ac:spMkLst>
            <pc:docMk/>
            <pc:sldMk cId="379512051" sldId="256"/>
            <ac:spMk id="3" creationId="{DD71A4C9-0571-89E0-61A3-4DBA033B0387}"/>
          </ac:spMkLst>
        </pc:spChg>
        <pc:spChg chg="add">
          <ac:chgData name="Marw Kalfa" userId="766f4aed66d438f1" providerId="LiveId" clId="{CD88C04B-2077-4B4C-9C43-9E243CCEB73E}" dt="2023-01-19T19:16:57.866" v="59" actId="26606"/>
          <ac:spMkLst>
            <pc:docMk/>
            <pc:sldMk cId="379512051" sldId="256"/>
            <ac:spMk id="9" creationId="{AE192E3E-68A9-4F36-936C-1C8D0B9EF132}"/>
          </ac:spMkLst>
        </pc:spChg>
        <pc:spChg chg="add">
          <ac:chgData name="Marw Kalfa" userId="766f4aed66d438f1" providerId="LiveId" clId="{CD88C04B-2077-4B4C-9C43-9E243CCEB73E}" dt="2023-01-19T19:16:57.866" v="59" actId="26606"/>
          <ac:spMkLst>
            <pc:docMk/>
            <pc:sldMk cId="379512051" sldId="256"/>
            <ac:spMk id="11" creationId="{1C852C25-4464-4613-94DA-7412FF756E10}"/>
          </ac:spMkLst>
        </pc:spChg>
        <pc:spChg chg="add">
          <ac:chgData name="Marw Kalfa" userId="766f4aed66d438f1" providerId="LiveId" clId="{CD88C04B-2077-4B4C-9C43-9E243CCEB73E}" dt="2023-01-19T19:16:57.866" v="59" actId="26606"/>
          <ac:spMkLst>
            <pc:docMk/>
            <pc:sldMk cId="379512051" sldId="256"/>
            <ac:spMk id="13" creationId="{424227C0-1C28-4574-96C0-36D90661A53F}"/>
          </ac:spMkLst>
        </pc:spChg>
        <pc:spChg chg="add">
          <ac:chgData name="Marw Kalfa" userId="766f4aed66d438f1" providerId="LiveId" clId="{CD88C04B-2077-4B4C-9C43-9E243CCEB73E}" dt="2023-01-19T19:16:57.866" v="59" actId="26606"/>
          <ac:spMkLst>
            <pc:docMk/>
            <pc:sldMk cId="379512051" sldId="256"/>
            <ac:spMk id="15" creationId="{7B2CA80B-A8CD-4C81-90DC-D43EFD3B3770}"/>
          </ac:spMkLst>
        </pc:spChg>
        <pc:spChg chg="add">
          <ac:chgData name="Marw Kalfa" userId="766f4aed66d438f1" providerId="LiveId" clId="{CD88C04B-2077-4B4C-9C43-9E243CCEB73E}" dt="2023-01-19T19:16:57.866" v="59" actId="26606"/>
          <ac:spMkLst>
            <pc:docMk/>
            <pc:sldMk cId="379512051" sldId="256"/>
            <ac:spMk id="17" creationId="{22F70C1E-70A9-4389-843B-5784E2A9E77C}"/>
          </ac:spMkLst>
        </pc:spChg>
        <pc:spChg chg="add">
          <ac:chgData name="Marw Kalfa" userId="766f4aed66d438f1" providerId="LiveId" clId="{CD88C04B-2077-4B4C-9C43-9E243CCEB73E}" dt="2023-01-19T19:16:57.866" v="59" actId="26606"/>
          <ac:spMkLst>
            <pc:docMk/>
            <pc:sldMk cId="379512051" sldId="256"/>
            <ac:spMk id="19" creationId="{A64B72EE-05D8-415A-BBB0-B6781D8659A3}"/>
          </ac:spMkLst>
        </pc:spChg>
        <pc:picChg chg="add">
          <ac:chgData name="Marw Kalfa" userId="766f4aed66d438f1" providerId="LiveId" clId="{CD88C04B-2077-4B4C-9C43-9E243CCEB73E}" dt="2023-01-19T19:16:57.866" v="59" actId="26606"/>
          <ac:picMkLst>
            <pc:docMk/>
            <pc:sldMk cId="379512051" sldId="256"/>
            <ac:picMk id="4" creationId="{F5C5F84A-DA3B-FF9A-0BA5-8FCFCCD727BD}"/>
          </ac:picMkLst>
        </pc:picChg>
      </pc:sldChg>
      <pc:sldChg chg="addSp delSp modSp new mod setBg">
        <pc:chgData name="Marw Kalfa" userId="766f4aed66d438f1" providerId="LiveId" clId="{CD88C04B-2077-4B4C-9C43-9E243CCEB73E}" dt="2023-01-19T19:18:19.774" v="79" actId="14100"/>
        <pc:sldMkLst>
          <pc:docMk/>
          <pc:sldMk cId="3995996516" sldId="257"/>
        </pc:sldMkLst>
        <pc:spChg chg="del mod">
          <ac:chgData name="Marw Kalfa" userId="766f4aed66d438f1" providerId="LiveId" clId="{CD88C04B-2077-4B4C-9C43-9E243CCEB73E}" dt="2023-01-19T19:18:18.253" v="78" actId="478"/>
          <ac:spMkLst>
            <pc:docMk/>
            <pc:sldMk cId="3995996516" sldId="257"/>
            <ac:spMk id="2" creationId="{04EC8B81-0C1A-CD94-82E7-9C4D8404AE30}"/>
          </ac:spMkLst>
        </pc:spChg>
        <pc:spChg chg="mod">
          <ac:chgData name="Marw Kalfa" userId="766f4aed66d438f1" providerId="LiveId" clId="{CD88C04B-2077-4B4C-9C43-9E243CCEB73E}" dt="2023-01-19T19:18:19.774" v="79" actId="14100"/>
          <ac:spMkLst>
            <pc:docMk/>
            <pc:sldMk cId="3995996516" sldId="257"/>
            <ac:spMk id="3" creationId="{8944CC3B-25E1-AEF2-31CD-18A77B1816F7}"/>
          </ac:spMkLst>
        </pc:spChg>
        <pc:spChg chg="add">
          <ac:chgData name="Marw Kalfa" userId="766f4aed66d438f1" providerId="LiveId" clId="{CD88C04B-2077-4B4C-9C43-9E243CCEB73E}" dt="2023-01-19T19:17:08.644" v="61" actId="26606"/>
          <ac:spMkLst>
            <pc:docMk/>
            <pc:sldMk cId="3995996516" sldId="257"/>
            <ac:spMk id="8" creationId="{D93C0950-3C3C-4FE9-BE59-DAF5AEF993AE}"/>
          </ac:spMkLst>
        </pc:spChg>
        <pc:spChg chg="add">
          <ac:chgData name="Marw Kalfa" userId="766f4aed66d438f1" providerId="LiveId" clId="{CD88C04B-2077-4B4C-9C43-9E243CCEB73E}" dt="2023-01-19T19:17:08.644" v="61" actId="26606"/>
          <ac:spMkLst>
            <pc:docMk/>
            <pc:sldMk cId="3995996516" sldId="257"/>
            <ac:spMk id="10" creationId="{4C415DDA-2676-413C-8636-3E46EB18FAAC}"/>
          </ac:spMkLst>
        </pc:spChg>
        <pc:spChg chg="add">
          <ac:chgData name="Marw Kalfa" userId="766f4aed66d438f1" providerId="LiveId" clId="{CD88C04B-2077-4B4C-9C43-9E243CCEB73E}" dt="2023-01-19T19:17:08.644" v="61" actId="26606"/>
          <ac:spMkLst>
            <pc:docMk/>
            <pc:sldMk cId="3995996516" sldId="257"/>
            <ac:spMk id="12" creationId="{9CD5FADB-FB52-448C-9702-2000373C298A}"/>
          </ac:spMkLst>
        </pc:spChg>
        <pc:spChg chg="add">
          <ac:chgData name="Marw Kalfa" userId="766f4aed66d438f1" providerId="LiveId" clId="{CD88C04B-2077-4B4C-9C43-9E243CCEB73E}" dt="2023-01-19T19:17:08.644" v="61" actId="26606"/>
          <ac:spMkLst>
            <pc:docMk/>
            <pc:sldMk cId="3995996516" sldId="257"/>
            <ac:spMk id="14" creationId="{30F2F495-5DE2-4DF5-8741-3841A9DE41B3}"/>
          </ac:spMkLst>
        </pc:spChg>
        <pc:spChg chg="add">
          <ac:chgData name="Marw Kalfa" userId="766f4aed66d438f1" providerId="LiveId" clId="{CD88C04B-2077-4B4C-9C43-9E243CCEB73E}" dt="2023-01-19T19:17:08.644" v="61" actId="26606"/>
          <ac:spMkLst>
            <pc:docMk/>
            <pc:sldMk cId="3995996516" sldId="257"/>
            <ac:spMk id="16" creationId="{6A740D2F-CBAA-486B-B578-F35085ECE7DE}"/>
          </ac:spMkLst>
        </pc:spChg>
      </pc:sldChg>
      <pc:sldChg chg="delSp modSp add mod">
        <pc:chgData name="Marw Kalfa" userId="766f4aed66d438f1" providerId="LiveId" clId="{CD88C04B-2077-4B4C-9C43-9E243CCEB73E}" dt="2023-01-19T19:19:12.898" v="103" actId="14100"/>
        <pc:sldMkLst>
          <pc:docMk/>
          <pc:sldMk cId="3128762156" sldId="258"/>
        </pc:sldMkLst>
        <pc:spChg chg="del">
          <ac:chgData name="Marw Kalfa" userId="766f4aed66d438f1" providerId="LiveId" clId="{CD88C04B-2077-4B4C-9C43-9E243CCEB73E}" dt="2023-01-19T19:19:11.127" v="102" actId="478"/>
          <ac:spMkLst>
            <pc:docMk/>
            <pc:sldMk cId="3128762156" sldId="258"/>
            <ac:spMk id="2" creationId="{04EC8B81-0C1A-CD94-82E7-9C4D8404AE30}"/>
          </ac:spMkLst>
        </pc:spChg>
        <pc:spChg chg="mod">
          <ac:chgData name="Marw Kalfa" userId="766f4aed66d438f1" providerId="LiveId" clId="{CD88C04B-2077-4B4C-9C43-9E243CCEB73E}" dt="2023-01-19T19:19:12.898" v="103" actId="14100"/>
          <ac:spMkLst>
            <pc:docMk/>
            <pc:sldMk cId="3128762156" sldId="258"/>
            <ac:spMk id="3" creationId="{8944CC3B-25E1-AEF2-31CD-18A77B1816F7}"/>
          </ac:spMkLst>
        </pc:spChg>
      </pc:sldChg>
      <pc:sldChg chg="addSp modSp add mod">
        <pc:chgData name="Marw Kalfa" userId="766f4aed66d438f1" providerId="LiveId" clId="{CD88C04B-2077-4B4C-9C43-9E243CCEB73E}" dt="2023-01-19T19:19:53.887" v="113" actId="1076"/>
        <pc:sldMkLst>
          <pc:docMk/>
          <pc:sldMk cId="838678736" sldId="259"/>
        </pc:sldMkLst>
        <pc:spChg chg="add mod">
          <ac:chgData name="Marw Kalfa" userId="766f4aed66d438f1" providerId="LiveId" clId="{CD88C04B-2077-4B4C-9C43-9E243CCEB73E}" dt="2023-01-19T19:19:53.887" v="113" actId="1076"/>
          <ac:spMkLst>
            <pc:docMk/>
            <pc:sldMk cId="838678736" sldId="259"/>
            <ac:spMk id="2" creationId="{05F86574-55F8-4BE2-8A0A-05BCE0C36A54}"/>
          </ac:spMkLst>
        </pc:spChg>
        <pc:spChg chg="mod">
          <ac:chgData name="Marw Kalfa" userId="766f4aed66d438f1" providerId="LiveId" clId="{CD88C04B-2077-4B4C-9C43-9E243CCEB73E}" dt="2023-01-19T19:19:42.951" v="110" actId="122"/>
          <ac:spMkLst>
            <pc:docMk/>
            <pc:sldMk cId="838678736" sldId="259"/>
            <ac:spMk id="3" creationId="{8944CC3B-25E1-AEF2-31CD-18A77B1816F7}"/>
          </ac:spMkLst>
        </pc:spChg>
      </pc:sldChg>
      <pc:sldChg chg="addSp delSp modSp add mod ord">
        <pc:chgData name="Marw Kalfa" userId="766f4aed66d438f1" providerId="LiveId" clId="{CD88C04B-2077-4B4C-9C43-9E243CCEB73E}" dt="2023-01-19T19:21:12.590" v="158" actId="12"/>
        <pc:sldMkLst>
          <pc:docMk/>
          <pc:sldMk cId="2930128930" sldId="260"/>
        </pc:sldMkLst>
        <pc:spChg chg="del">
          <ac:chgData name="Marw Kalfa" userId="766f4aed66d438f1" providerId="LiveId" clId="{CD88C04B-2077-4B4C-9C43-9E243CCEB73E}" dt="2023-01-19T19:20:01.766" v="117" actId="478"/>
          <ac:spMkLst>
            <pc:docMk/>
            <pc:sldMk cId="2930128930" sldId="260"/>
            <ac:spMk id="2" creationId="{05F86574-55F8-4BE2-8A0A-05BCE0C36A54}"/>
          </ac:spMkLst>
        </pc:spChg>
        <pc:spChg chg="mod">
          <ac:chgData name="Marw Kalfa" userId="766f4aed66d438f1" providerId="LiveId" clId="{CD88C04B-2077-4B4C-9C43-9E243CCEB73E}" dt="2023-01-19T19:20:05.723" v="119" actId="14100"/>
          <ac:spMkLst>
            <pc:docMk/>
            <pc:sldMk cId="2930128930" sldId="260"/>
            <ac:spMk id="3" creationId="{8944CC3B-25E1-AEF2-31CD-18A77B1816F7}"/>
          </ac:spMkLst>
        </pc:spChg>
        <pc:spChg chg="add mod">
          <ac:chgData name="Marw Kalfa" userId="766f4aed66d438f1" providerId="LiveId" clId="{CD88C04B-2077-4B4C-9C43-9E243CCEB73E}" dt="2023-01-19T19:21:12.590" v="158" actId="12"/>
          <ac:spMkLst>
            <pc:docMk/>
            <pc:sldMk cId="2930128930" sldId="260"/>
            <ac:spMk id="5" creationId="{2D154DD7-98C0-DF63-BACA-BB6BA3F8E889}"/>
          </ac:spMkLst>
        </pc:spChg>
      </pc:sldChg>
      <pc:sldChg chg="modSp add mod">
        <pc:chgData name="Marw Kalfa" userId="766f4aed66d438f1" providerId="LiveId" clId="{CD88C04B-2077-4B4C-9C43-9E243CCEB73E}" dt="2023-01-19T19:21:53.263" v="165" actId="20577"/>
        <pc:sldMkLst>
          <pc:docMk/>
          <pc:sldMk cId="1866392697" sldId="261"/>
        </pc:sldMkLst>
        <pc:spChg chg="mod">
          <ac:chgData name="Marw Kalfa" userId="766f4aed66d438f1" providerId="LiveId" clId="{CD88C04B-2077-4B4C-9C43-9E243CCEB73E}" dt="2023-01-19T19:21:53.263" v="165" actId="20577"/>
          <ac:spMkLst>
            <pc:docMk/>
            <pc:sldMk cId="1866392697" sldId="261"/>
            <ac:spMk id="5" creationId="{2D154DD7-98C0-DF63-BACA-BB6BA3F8E889}"/>
          </ac:spMkLst>
        </pc:spChg>
      </pc:sldChg>
      <pc:sldChg chg="new del">
        <pc:chgData name="Marw Kalfa" userId="766f4aed66d438f1" providerId="LiveId" clId="{CD88C04B-2077-4B4C-9C43-9E243CCEB73E}" dt="2023-01-19T19:24:20.652" v="221" actId="47"/>
        <pc:sldMkLst>
          <pc:docMk/>
          <pc:sldMk cId="2078832000" sldId="262"/>
        </pc:sldMkLst>
      </pc:sldChg>
      <pc:sldChg chg="modSp add mod">
        <pc:chgData name="Marw Kalfa" userId="766f4aed66d438f1" providerId="LiveId" clId="{CD88C04B-2077-4B4C-9C43-9E243CCEB73E}" dt="2023-01-19T19:24:13.873" v="219" actId="14100"/>
        <pc:sldMkLst>
          <pc:docMk/>
          <pc:sldMk cId="1703211707" sldId="263"/>
        </pc:sldMkLst>
        <pc:spChg chg="mod">
          <ac:chgData name="Marw Kalfa" userId="766f4aed66d438f1" providerId="LiveId" clId="{CD88C04B-2077-4B4C-9C43-9E243CCEB73E}" dt="2023-01-19T19:24:13.873" v="219" actId="14100"/>
          <ac:spMkLst>
            <pc:docMk/>
            <pc:sldMk cId="1703211707" sldId="263"/>
            <ac:spMk id="5" creationId="{2D154DD7-98C0-DF63-BACA-BB6BA3F8E889}"/>
          </ac:spMkLst>
        </pc:spChg>
      </pc:sldChg>
      <pc:sldChg chg="modSp new mod">
        <pc:chgData name="Marw Kalfa" userId="766f4aed66d438f1" providerId="LiveId" clId="{CD88C04B-2077-4B4C-9C43-9E243CCEB73E}" dt="2023-01-19T19:27:06.944" v="287" actId="14100"/>
        <pc:sldMkLst>
          <pc:docMk/>
          <pc:sldMk cId="2998928078" sldId="264"/>
        </pc:sldMkLst>
        <pc:spChg chg="mod">
          <ac:chgData name="Marw Kalfa" userId="766f4aed66d438f1" providerId="LiveId" clId="{CD88C04B-2077-4B4C-9C43-9E243CCEB73E}" dt="2023-01-19T19:27:06.944" v="287" actId="14100"/>
          <ac:spMkLst>
            <pc:docMk/>
            <pc:sldMk cId="2998928078" sldId="264"/>
            <ac:spMk id="2" creationId="{08898F67-8AEE-E702-7444-D5E82029D61E}"/>
          </ac:spMkLst>
        </pc:spChg>
        <pc:spChg chg="mod">
          <ac:chgData name="Marw Kalfa" userId="766f4aed66d438f1" providerId="LiveId" clId="{CD88C04B-2077-4B4C-9C43-9E243CCEB73E}" dt="2023-01-19T19:27:03.003" v="286" actId="14100"/>
          <ac:spMkLst>
            <pc:docMk/>
            <pc:sldMk cId="2998928078" sldId="264"/>
            <ac:spMk id="3" creationId="{11967DAF-9DA0-62EF-6A6F-1F964578DA45}"/>
          </ac:spMkLst>
        </pc:spChg>
      </pc:sldChg>
      <pc:sldChg chg="modSp add mod ord">
        <pc:chgData name="Marw Kalfa" userId="766f4aed66d438f1" providerId="LiveId" clId="{CD88C04B-2077-4B4C-9C43-9E243CCEB73E}" dt="2023-01-19T19:24:00.036" v="214" actId="12"/>
        <pc:sldMkLst>
          <pc:docMk/>
          <pc:sldMk cId="2615895129" sldId="265"/>
        </pc:sldMkLst>
        <pc:spChg chg="mod">
          <ac:chgData name="Marw Kalfa" userId="766f4aed66d438f1" providerId="LiveId" clId="{CD88C04B-2077-4B4C-9C43-9E243CCEB73E}" dt="2023-01-19T19:24:00.036" v="214" actId="12"/>
          <ac:spMkLst>
            <pc:docMk/>
            <pc:sldMk cId="2615895129" sldId="265"/>
            <ac:spMk id="5" creationId="{2D154DD7-98C0-DF63-BACA-BB6BA3F8E889}"/>
          </ac:spMkLst>
        </pc:spChg>
      </pc:sldChg>
      <pc:sldChg chg="modSp add mod">
        <pc:chgData name="Marw Kalfa" userId="766f4aed66d438f1" providerId="LiveId" clId="{CD88C04B-2077-4B4C-9C43-9E243CCEB73E}" dt="2023-01-19T19:25:02.524" v="232" actId="20577"/>
        <pc:sldMkLst>
          <pc:docMk/>
          <pc:sldMk cId="1492342627" sldId="266"/>
        </pc:sldMkLst>
        <pc:spChg chg="mod">
          <ac:chgData name="Marw Kalfa" userId="766f4aed66d438f1" providerId="LiveId" clId="{CD88C04B-2077-4B4C-9C43-9E243CCEB73E}" dt="2023-01-19T19:25:02.524" v="232" actId="20577"/>
          <ac:spMkLst>
            <pc:docMk/>
            <pc:sldMk cId="1492342627" sldId="266"/>
            <ac:spMk id="5" creationId="{2D154DD7-98C0-DF63-BACA-BB6BA3F8E889}"/>
          </ac:spMkLst>
        </pc:spChg>
      </pc:sldChg>
      <pc:sldChg chg="addSp modSp add mod">
        <pc:chgData name="Marw Kalfa" userId="766f4aed66d438f1" providerId="LiveId" clId="{CD88C04B-2077-4B4C-9C43-9E243CCEB73E}" dt="2023-01-19T19:26:09.857" v="244" actId="1076"/>
        <pc:sldMkLst>
          <pc:docMk/>
          <pc:sldMk cId="104986108" sldId="267"/>
        </pc:sldMkLst>
        <pc:spChg chg="add mod">
          <ac:chgData name="Marw Kalfa" userId="766f4aed66d438f1" providerId="LiveId" clId="{CD88C04B-2077-4B4C-9C43-9E243CCEB73E}" dt="2023-01-19T19:26:09.857" v="244" actId="1076"/>
          <ac:spMkLst>
            <pc:docMk/>
            <pc:sldMk cId="104986108" sldId="267"/>
            <ac:spMk id="2" creationId="{BB1741E0-B3A8-3B65-5DB7-55D1E3CCB6CE}"/>
          </ac:spMkLst>
        </pc:spChg>
        <pc:spChg chg="mod">
          <ac:chgData name="Marw Kalfa" userId="766f4aed66d438f1" providerId="LiveId" clId="{CD88C04B-2077-4B4C-9C43-9E243CCEB73E}" dt="2023-01-19T19:26:01.358" v="242" actId="122"/>
          <ac:spMkLst>
            <pc:docMk/>
            <pc:sldMk cId="104986108" sldId="267"/>
            <ac:spMk id="5" creationId="{2D154DD7-98C0-DF63-BACA-BB6BA3F8E889}"/>
          </ac:spMkLst>
        </pc:spChg>
      </pc:sldChg>
      <pc:sldChg chg="delSp modSp add mod ord">
        <pc:chgData name="Marw Kalfa" userId="766f4aed66d438f1" providerId="LiveId" clId="{CD88C04B-2077-4B4C-9C43-9E243CCEB73E}" dt="2023-01-19T19:28:14.964" v="312" actId="1076"/>
        <pc:sldMkLst>
          <pc:docMk/>
          <pc:sldMk cId="1463909408" sldId="268"/>
        </pc:sldMkLst>
        <pc:spChg chg="del">
          <ac:chgData name="Marw Kalfa" userId="766f4aed66d438f1" providerId="LiveId" clId="{CD88C04B-2077-4B4C-9C43-9E243CCEB73E}" dt="2023-01-19T19:27:17.179" v="293" actId="478"/>
          <ac:spMkLst>
            <pc:docMk/>
            <pc:sldMk cId="1463909408" sldId="268"/>
            <ac:spMk id="2" creationId="{BB1741E0-B3A8-3B65-5DB7-55D1E3CCB6CE}"/>
          </ac:spMkLst>
        </pc:spChg>
        <pc:spChg chg="mod">
          <ac:chgData name="Marw Kalfa" userId="766f4aed66d438f1" providerId="LiveId" clId="{CD88C04B-2077-4B4C-9C43-9E243CCEB73E}" dt="2023-01-19T19:28:14.964" v="312" actId="1076"/>
          <ac:spMkLst>
            <pc:docMk/>
            <pc:sldMk cId="1463909408" sldId="268"/>
            <ac:spMk id="3" creationId="{8944CC3B-25E1-AEF2-31CD-18A77B1816F7}"/>
          </ac:spMkLst>
        </pc:spChg>
        <pc:spChg chg="mod">
          <ac:chgData name="Marw Kalfa" userId="766f4aed66d438f1" providerId="LiveId" clId="{CD88C04B-2077-4B4C-9C43-9E243CCEB73E}" dt="2023-01-19T19:28:14.571" v="311" actId="1076"/>
          <ac:spMkLst>
            <pc:docMk/>
            <pc:sldMk cId="1463909408" sldId="268"/>
            <ac:spMk id="5" creationId="{2D154DD7-98C0-DF63-BACA-BB6BA3F8E889}"/>
          </ac:spMkLst>
        </pc:spChg>
      </pc:sldChg>
      <pc:sldChg chg="modSp new mod">
        <pc:chgData name="Marw Kalfa" userId="766f4aed66d438f1" providerId="LiveId" clId="{CD88C04B-2077-4B4C-9C43-9E243CCEB73E}" dt="2023-01-19T19:31:31" v="556" actId="14100"/>
        <pc:sldMkLst>
          <pc:docMk/>
          <pc:sldMk cId="190300652" sldId="269"/>
        </pc:sldMkLst>
        <pc:spChg chg="mod">
          <ac:chgData name="Marw Kalfa" userId="766f4aed66d438f1" providerId="LiveId" clId="{CD88C04B-2077-4B4C-9C43-9E243CCEB73E}" dt="2023-01-19T19:31:27.663" v="555" actId="20577"/>
          <ac:spMkLst>
            <pc:docMk/>
            <pc:sldMk cId="190300652" sldId="269"/>
            <ac:spMk id="2" creationId="{8B596578-FB9F-AF3C-45B0-3F721341716E}"/>
          </ac:spMkLst>
        </pc:spChg>
        <pc:spChg chg="mod">
          <ac:chgData name="Marw Kalfa" userId="766f4aed66d438f1" providerId="LiveId" clId="{CD88C04B-2077-4B4C-9C43-9E243CCEB73E}" dt="2023-01-19T19:31:31" v="556" actId="14100"/>
          <ac:spMkLst>
            <pc:docMk/>
            <pc:sldMk cId="190300652" sldId="269"/>
            <ac:spMk id="3" creationId="{B088BA39-93B9-5254-D4A0-B3A5CE7679A9}"/>
          </ac:spMkLst>
        </pc:spChg>
      </pc:sldChg>
      <pc:sldChg chg="modSp add mod">
        <pc:chgData name="Marw Kalfa" userId="766f4aed66d438f1" providerId="LiveId" clId="{CD88C04B-2077-4B4C-9C43-9E243CCEB73E}" dt="2023-01-19T19:33:31.261" v="623" actId="255"/>
        <pc:sldMkLst>
          <pc:docMk/>
          <pc:sldMk cId="4008885579" sldId="270"/>
        </pc:sldMkLst>
        <pc:spChg chg="mod">
          <ac:chgData name="Marw Kalfa" userId="766f4aed66d438f1" providerId="LiveId" clId="{CD88C04B-2077-4B4C-9C43-9E243CCEB73E}" dt="2023-01-19T19:33:31.261" v="623" actId="255"/>
          <ac:spMkLst>
            <pc:docMk/>
            <pc:sldMk cId="4008885579" sldId="270"/>
            <ac:spMk id="5" creationId="{2D154DD7-98C0-DF63-BACA-BB6BA3F8E889}"/>
          </ac:spMkLst>
        </pc:spChg>
      </pc:sldChg>
      <pc:sldChg chg="modSp new mod">
        <pc:chgData name="Marw Kalfa" userId="766f4aed66d438f1" providerId="LiveId" clId="{CD88C04B-2077-4B4C-9C43-9E243CCEB73E}" dt="2023-01-19T19:34:40.949" v="677" actId="14100"/>
        <pc:sldMkLst>
          <pc:docMk/>
          <pc:sldMk cId="2457846590" sldId="271"/>
        </pc:sldMkLst>
        <pc:spChg chg="mod">
          <ac:chgData name="Marw Kalfa" userId="766f4aed66d438f1" providerId="LiveId" clId="{CD88C04B-2077-4B4C-9C43-9E243CCEB73E}" dt="2023-01-19T19:33:52.291" v="661" actId="14100"/>
          <ac:spMkLst>
            <pc:docMk/>
            <pc:sldMk cId="2457846590" sldId="271"/>
            <ac:spMk id="2" creationId="{692586C7-0000-B147-A77B-42EA2A0CED3D}"/>
          </ac:spMkLst>
        </pc:spChg>
        <pc:spChg chg="mod">
          <ac:chgData name="Marw Kalfa" userId="766f4aed66d438f1" providerId="LiveId" clId="{CD88C04B-2077-4B4C-9C43-9E243CCEB73E}" dt="2023-01-19T19:34:40.949" v="677" actId="14100"/>
          <ac:spMkLst>
            <pc:docMk/>
            <pc:sldMk cId="2457846590" sldId="271"/>
            <ac:spMk id="3" creationId="{E8CC5822-F12C-1445-F994-DDD4973E6ADB}"/>
          </ac:spMkLst>
        </pc:spChg>
      </pc:sldChg>
      <pc:sldMasterChg chg="del delSldLayout">
        <pc:chgData name="Marw Kalfa" userId="766f4aed66d438f1" providerId="LiveId" clId="{CD88C04B-2077-4B4C-9C43-9E243CCEB73E}" dt="2023-01-19T19:16:57.866" v="59" actId="26606"/>
        <pc:sldMasterMkLst>
          <pc:docMk/>
          <pc:sldMasterMk cId="2904748042" sldId="2147483719"/>
        </pc:sldMasterMkLst>
        <pc:sldLayoutChg chg="del">
          <pc:chgData name="Marw Kalfa" userId="766f4aed66d438f1" providerId="LiveId" clId="{CD88C04B-2077-4B4C-9C43-9E243CCEB73E}" dt="2023-01-19T19:16:57.866" v="59" actId="26606"/>
          <pc:sldLayoutMkLst>
            <pc:docMk/>
            <pc:sldMasterMk cId="2904748042" sldId="2147483719"/>
            <pc:sldLayoutMk cId="85431556" sldId="2147483720"/>
          </pc:sldLayoutMkLst>
        </pc:sldLayoutChg>
        <pc:sldLayoutChg chg="del">
          <pc:chgData name="Marw Kalfa" userId="766f4aed66d438f1" providerId="LiveId" clId="{CD88C04B-2077-4B4C-9C43-9E243CCEB73E}" dt="2023-01-19T19:16:57.866" v="59" actId="26606"/>
          <pc:sldLayoutMkLst>
            <pc:docMk/>
            <pc:sldMasterMk cId="2904748042" sldId="2147483719"/>
            <pc:sldLayoutMk cId="4163758209" sldId="2147483721"/>
          </pc:sldLayoutMkLst>
        </pc:sldLayoutChg>
        <pc:sldLayoutChg chg="del">
          <pc:chgData name="Marw Kalfa" userId="766f4aed66d438f1" providerId="LiveId" clId="{CD88C04B-2077-4B4C-9C43-9E243CCEB73E}" dt="2023-01-19T19:16:57.866" v="59" actId="26606"/>
          <pc:sldLayoutMkLst>
            <pc:docMk/>
            <pc:sldMasterMk cId="2904748042" sldId="2147483719"/>
            <pc:sldLayoutMk cId="380724016" sldId="2147483722"/>
          </pc:sldLayoutMkLst>
        </pc:sldLayoutChg>
        <pc:sldLayoutChg chg="del">
          <pc:chgData name="Marw Kalfa" userId="766f4aed66d438f1" providerId="LiveId" clId="{CD88C04B-2077-4B4C-9C43-9E243CCEB73E}" dt="2023-01-19T19:16:57.866" v="59" actId="26606"/>
          <pc:sldLayoutMkLst>
            <pc:docMk/>
            <pc:sldMasterMk cId="2904748042" sldId="2147483719"/>
            <pc:sldLayoutMk cId="689630440" sldId="2147483723"/>
          </pc:sldLayoutMkLst>
        </pc:sldLayoutChg>
        <pc:sldLayoutChg chg="del">
          <pc:chgData name="Marw Kalfa" userId="766f4aed66d438f1" providerId="LiveId" clId="{CD88C04B-2077-4B4C-9C43-9E243CCEB73E}" dt="2023-01-19T19:16:57.866" v="59" actId="26606"/>
          <pc:sldLayoutMkLst>
            <pc:docMk/>
            <pc:sldMasterMk cId="2904748042" sldId="2147483719"/>
            <pc:sldLayoutMk cId="748508303" sldId="2147483724"/>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114724843" sldId="2147483725"/>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616016601" sldId="2147483726"/>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775123162" sldId="2147483727"/>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91662511" sldId="2147483728"/>
          </pc:sldLayoutMkLst>
        </pc:sldLayoutChg>
        <pc:sldLayoutChg chg="del">
          <pc:chgData name="Marw Kalfa" userId="766f4aed66d438f1" providerId="LiveId" clId="{CD88C04B-2077-4B4C-9C43-9E243CCEB73E}" dt="2023-01-19T19:16:57.866" v="59" actId="26606"/>
          <pc:sldLayoutMkLst>
            <pc:docMk/>
            <pc:sldMasterMk cId="2904748042" sldId="2147483719"/>
            <pc:sldLayoutMk cId="22932936" sldId="2147483729"/>
          </pc:sldLayoutMkLst>
        </pc:sldLayoutChg>
        <pc:sldLayoutChg chg="del">
          <pc:chgData name="Marw Kalfa" userId="766f4aed66d438f1" providerId="LiveId" clId="{CD88C04B-2077-4B4C-9C43-9E243CCEB73E}" dt="2023-01-19T19:16:57.866" v="59" actId="26606"/>
          <pc:sldLayoutMkLst>
            <pc:docMk/>
            <pc:sldMasterMk cId="2904748042" sldId="2147483719"/>
            <pc:sldLayoutMk cId="2775861435" sldId="2147483730"/>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449898776" sldId="2147483731"/>
          </pc:sldLayoutMkLst>
        </pc:sldLayoutChg>
        <pc:sldLayoutChg chg="del">
          <pc:chgData name="Marw Kalfa" userId="766f4aed66d438f1" providerId="LiveId" clId="{CD88C04B-2077-4B4C-9C43-9E243CCEB73E}" dt="2023-01-19T19:16:57.866" v="59" actId="26606"/>
          <pc:sldLayoutMkLst>
            <pc:docMk/>
            <pc:sldMasterMk cId="2904748042" sldId="2147483719"/>
            <pc:sldLayoutMk cId="2132951276" sldId="2147483732"/>
          </pc:sldLayoutMkLst>
        </pc:sldLayoutChg>
        <pc:sldLayoutChg chg="del">
          <pc:chgData name="Marw Kalfa" userId="766f4aed66d438f1" providerId="LiveId" clId="{CD88C04B-2077-4B4C-9C43-9E243CCEB73E}" dt="2023-01-19T19:16:57.866" v="59" actId="26606"/>
          <pc:sldLayoutMkLst>
            <pc:docMk/>
            <pc:sldMasterMk cId="2904748042" sldId="2147483719"/>
            <pc:sldLayoutMk cId="2164059509" sldId="2147483733"/>
          </pc:sldLayoutMkLst>
        </pc:sldLayoutChg>
        <pc:sldLayoutChg chg="del">
          <pc:chgData name="Marw Kalfa" userId="766f4aed66d438f1" providerId="LiveId" clId="{CD88C04B-2077-4B4C-9C43-9E243CCEB73E}" dt="2023-01-19T19:16:57.866" v="59" actId="26606"/>
          <pc:sldLayoutMkLst>
            <pc:docMk/>
            <pc:sldMasterMk cId="2904748042" sldId="2147483719"/>
            <pc:sldLayoutMk cId="3507027698" sldId="2147483734"/>
          </pc:sldLayoutMkLst>
        </pc:sldLayoutChg>
        <pc:sldLayoutChg chg="del">
          <pc:chgData name="Marw Kalfa" userId="766f4aed66d438f1" providerId="LiveId" clId="{CD88C04B-2077-4B4C-9C43-9E243CCEB73E}" dt="2023-01-19T19:16:57.866" v="59" actId="26606"/>
          <pc:sldLayoutMkLst>
            <pc:docMk/>
            <pc:sldMasterMk cId="2904748042" sldId="2147483719"/>
            <pc:sldLayoutMk cId="1547399789" sldId="2147483735"/>
          </pc:sldLayoutMkLst>
        </pc:sldLayoutChg>
        <pc:sldLayoutChg chg="del">
          <pc:chgData name="Marw Kalfa" userId="766f4aed66d438f1" providerId="LiveId" clId="{CD88C04B-2077-4B4C-9C43-9E243CCEB73E}" dt="2023-01-19T19:16:57.866" v="59" actId="26606"/>
          <pc:sldLayoutMkLst>
            <pc:docMk/>
            <pc:sldMasterMk cId="2904748042" sldId="2147483719"/>
            <pc:sldLayoutMk cId="3277594385" sldId="2147483736"/>
          </pc:sldLayoutMkLst>
        </pc:sldLayoutChg>
      </pc:sldMasterChg>
      <pc:sldMasterChg chg="add addSldLayout">
        <pc:chgData name="Marw Kalfa" userId="766f4aed66d438f1" providerId="LiveId" clId="{CD88C04B-2077-4B4C-9C43-9E243CCEB73E}" dt="2023-01-19T19:16:57.866" v="59" actId="26606"/>
        <pc:sldMasterMkLst>
          <pc:docMk/>
          <pc:sldMasterMk cId="278883740" sldId="2147483757"/>
        </pc:sldMasterMkLst>
        <pc:sldLayoutChg chg="add">
          <pc:chgData name="Marw Kalfa" userId="766f4aed66d438f1" providerId="LiveId" clId="{CD88C04B-2077-4B4C-9C43-9E243CCEB73E}" dt="2023-01-19T19:16:57.866" v="59" actId="26606"/>
          <pc:sldLayoutMkLst>
            <pc:docMk/>
            <pc:sldMasterMk cId="278883740" sldId="2147483757"/>
            <pc:sldLayoutMk cId="1446933551" sldId="2147483746"/>
          </pc:sldLayoutMkLst>
        </pc:sldLayoutChg>
        <pc:sldLayoutChg chg="add">
          <pc:chgData name="Marw Kalfa" userId="766f4aed66d438f1" providerId="LiveId" clId="{CD88C04B-2077-4B4C-9C43-9E243CCEB73E}" dt="2023-01-19T19:16:57.866" v="59" actId="26606"/>
          <pc:sldLayoutMkLst>
            <pc:docMk/>
            <pc:sldMasterMk cId="278883740" sldId="2147483757"/>
            <pc:sldLayoutMk cId="2630165359" sldId="2147483747"/>
          </pc:sldLayoutMkLst>
        </pc:sldLayoutChg>
        <pc:sldLayoutChg chg="add">
          <pc:chgData name="Marw Kalfa" userId="766f4aed66d438f1" providerId="LiveId" clId="{CD88C04B-2077-4B4C-9C43-9E243CCEB73E}" dt="2023-01-19T19:16:57.866" v="59" actId="26606"/>
          <pc:sldLayoutMkLst>
            <pc:docMk/>
            <pc:sldMasterMk cId="278883740" sldId="2147483757"/>
            <pc:sldLayoutMk cId="202415950" sldId="2147483748"/>
          </pc:sldLayoutMkLst>
        </pc:sldLayoutChg>
        <pc:sldLayoutChg chg="add">
          <pc:chgData name="Marw Kalfa" userId="766f4aed66d438f1" providerId="LiveId" clId="{CD88C04B-2077-4B4C-9C43-9E243CCEB73E}" dt="2023-01-19T19:16:57.866" v="59" actId="26606"/>
          <pc:sldLayoutMkLst>
            <pc:docMk/>
            <pc:sldMasterMk cId="278883740" sldId="2147483757"/>
            <pc:sldLayoutMk cId="762935579" sldId="2147483749"/>
          </pc:sldLayoutMkLst>
        </pc:sldLayoutChg>
        <pc:sldLayoutChg chg="add">
          <pc:chgData name="Marw Kalfa" userId="766f4aed66d438f1" providerId="LiveId" clId="{CD88C04B-2077-4B4C-9C43-9E243CCEB73E}" dt="2023-01-19T19:16:57.866" v="59" actId="26606"/>
          <pc:sldLayoutMkLst>
            <pc:docMk/>
            <pc:sldMasterMk cId="278883740" sldId="2147483757"/>
            <pc:sldLayoutMk cId="1401740083" sldId="2147483750"/>
          </pc:sldLayoutMkLst>
        </pc:sldLayoutChg>
        <pc:sldLayoutChg chg="add">
          <pc:chgData name="Marw Kalfa" userId="766f4aed66d438f1" providerId="LiveId" clId="{CD88C04B-2077-4B4C-9C43-9E243CCEB73E}" dt="2023-01-19T19:16:57.866" v="59" actId="26606"/>
          <pc:sldLayoutMkLst>
            <pc:docMk/>
            <pc:sldMasterMk cId="278883740" sldId="2147483757"/>
            <pc:sldLayoutMk cId="2887626856" sldId="2147483751"/>
          </pc:sldLayoutMkLst>
        </pc:sldLayoutChg>
        <pc:sldLayoutChg chg="add">
          <pc:chgData name="Marw Kalfa" userId="766f4aed66d438f1" providerId="LiveId" clId="{CD88C04B-2077-4B4C-9C43-9E243CCEB73E}" dt="2023-01-19T19:16:57.866" v="59" actId="26606"/>
          <pc:sldLayoutMkLst>
            <pc:docMk/>
            <pc:sldMasterMk cId="278883740" sldId="2147483757"/>
            <pc:sldLayoutMk cId="1665630004" sldId="2147483752"/>
          </pc:sldLayoutMkLst>
        </pc:sldLayoutChg>
        <pc:sldLayoutChg chg="add">
          <pc:chgData name="Marw Kalfa" userId="766f4aed66d438f1" providerId="LiveId" clId="{CD88C04B-2077-4B4C-9C43-9E243CCEB73E}" dt="2023-01-19T19:16:57.866" v="59" actId="26606"/>
          <pc:sldLayoutMkLst>
            <pc:docMk/>
            <pc:sldMasterMk cId="278883740" sldId="2147483757"/>
            <pc:sldLayoutMk cId="151971750" sldId="2147483753"/>
          </pc:sldLayoutMkLst>
        </pc:sldLayoutChg>
        <pc:sldLayoutChg chg="add">
          <pc:chgData name="Marw Kalfa" userId="766f4aed66d438f1" providerId="LiveId" clId="{CD88C04B-2077-4B4C-9C43-9E243CCEB73E}" dt="2023-01-19T19:16:57.866" v="59" actId="26606"/>
          <pc:sldLayoutMkLst>
            <pc:docMk/>
            <pc:sldMasterMk cId="278883740" sldId="2147483757"/>
            <pc:sldLayoutMk cId="3976830510" sldId="2147483754"/>
          </pc:sldLayoutMkLst>
        </pc:sldLayoutChg>
        <pc:sldLayoutChg chg="add">
          <pc:chgData name="Marw Kalfa" userId="766f4aed66d438f1" providerId="LiveId" clId="{CD88C04B-2077-4B4C-9C43-9E243CCEB73E}" dt="2023-01-19T19:16:57.866" v="59" actId="26606"/>
          <pc:sldLayoutMkLst>
            <pc:docMk/>
            <pc:sldMasterMk cId="278883740" sldId="2147483757"/>
            <pc:sldLayoutMk cId="3606590402" sldId="2147483755"/>
          </pc:sldLayoutMkLst>
        </pc:sldLayoutChg>
        <pc:sldLayoutChg chg="add">
          <pc:chgData name="Marw Kalfa" userId="766f4aed66d438f1" providerId="LiveId" clId="{CD88C04B-2077-4B4C-9C43-9E243CCEB73E}" dt="2023-01-19T19:16:57.866" v="59" actId="26606"/>
          <pc:sldLayoutMkLst>
            <pc:docMk/>
            <pc:sldMasterMk cId="278883740" sldId="2147483757"/>
            <pc:sldLayoutMk cId="1856433672" sldId="2147483756"/>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05AE80-04A7-4977-813C-0FF6353B83CC}"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E48DE963-67D4-41DE-972E-0A9E925D7D79}">
      <dgm:prSet/>
      <dgm:spPr/>
      <dgm:t>
        <a:bodyPr/>
        <a:lstStyle/>
        <a:p>
          <a:r>
            <a:rPr lang="el-GR" dirty="0"/>
            <a:t>Εμφανίζει προοδευτική εξέλιξη (συνήθως επιδεινούμενη) με την πάροδο των ετών.</a:t>
          </a:r>
          <a:endParaRPr lang="en-US" dirty="0"/>
        </a:p>
      </dgm:t>
    </dgm:pt>
    <dgm:pt modelId="{C57437AB-DB07-4D26-8222-FC148327ED14}" type="parTrans" cxnId="{23316CC9-7A3C-4C73-A309-3F4E155E73E9}">
      <dgm:prSet/>
      <dgm:spPr/>
      <dgm:t>
        <a:bodyPr/>
        <a:lstStyle/>
        <a:p>
          <a:endParaRPr lang="en-US"/>
        </a:p>
      </dgm:t>
    </dgm:pt>
    <dgm:pt modelId="{0F81C585-CF29-46ED-8374-3B89A514FB01}" type="sibTrans" cxnId="{23316CC9-7A3C-4C73-A309-3F4E155E73E9}">
      <dgm:prSet/>
      <dgm:spPr/>
      <dgm:t>
        <a:bodyPr/>
        <a:lstStyle/>
        <a:p>
          <a:endParaRPr lang="en-US"/>
        </a:p>
      </dgm:t>
    </dgm:pt>
    <dgm:pt modelId="{8DB1757F-AC1A-4C79-8349-F9D4385D0E74}">
      <dgm:prSet/>
      <dgm:spPr/>
      <dgm:t>
        <a:bodyPr/>
        <a:lstStyle/>
        <a:p>
          <a:r>
            <a:rPr lang="el-GR"/>
            <a:t>Θεωρείται ως επί των πλείστων πολυπαραγοντικής αιτιολογίας </a:t>
          </a:r>
          <a:endParaRPr lang="en-US"/>
        </a:p>
      </dgm:t>
    </dgm:pt>
    <dgm:pt modelId="{C68C5A8E-2BBE-491B-B217-02261DA2C5C4}" type="parTrans" cxnId="{465859DE-148B-49B8-99EF-6036621FBDC3}">
      <dgm:prSet/>
      <dgm:spPr/>
      <dgm:t>
        <a:bodyPr/>
        <a:lstStyle/>
        <a:p>
          <a:endParaRPr lang="en-US"/>
        </a:p>
      </dgm:t>
    </dgm:pt>
    <dgm:pt modelId="{915038AE-E1B2-4AFD-B700-507882940152}" type="sibTrans" cxnId="{465859DE-148B-49B8-99EF-6036621FBDC3}">
      <dgm:prSet/>
      <dgm:spPr/>
      <dgm:t>
        <a:bodyPr/>
        <a:lstStyle/>
        <a:p>
          <a:endParaRPr lang="en-US"/>
        </a:p>
      </dgm:t>
    </dgm:pt>
    <dgm:pt modelId="{AB4BB506-41F2-4A93-8E9A-7034C53F6328}">
      <dgm:prSet/>
      <dgm:spPr/>
      <dgm:t>
        <a:bodyPr/>
        <a:lstStyle/>
        <a:p>
          <a:r>
            <a:rPr lang="el-GR"/>
            <a:t>Παρόλο που δεν θεραπεύεται οριστικώς, απαιτεί συνεχή έλεγχο και διαχείριση.</a:t>
          </a:r>
          <a:endParaRPr lang="en-US"/>
        </a:p>
      </dgm:t>
    </dgm:pt>
    <dgm:pt modelId="{E9787F72-37E0-4A05-AD90-4DA4775E21A2}" type="parTrans" cxnId="{E6FA7A34-8A54-45A3-99CF-7F512514A37C}">
      <dgm:prSet/>
      <dgm:spPr/>
      <dgm:t>
        <a:bodyPr/>
        <a:lstStyle/>
        <a:p>
          <a:endParaRPr lang="en-US"/>
        </a:p>
      </dgm:t>
    </dgm:pt>
    <dgm:pt modelId="{66180CC1-5F2A-49D8-9395-51F772E50CE7}" type="sibTrans" cxnId="{E6FA7A34-8A54-45A3-99CF-7F512514A37C}">
      <dgm:prSet/>
      <dgm:spPr/>
      <dgm:t>
        <a:bodyPr/>
        <a:lstStyle/>
        <a:p>
          <a:endParaRPr lang="en-US"/>
        </a:p>
      </dgm:t>
    </dgm:pt>
    <dgm:pt modelId="{AE89CB51-EFA1-4FE4-8E3E-B769534D4EEF}" type="pres">
      <dgm:prSet presAssocID="{E605AE80-04A7-4977-813C-0FF6353B83CC}" presName="outerComposite" presStyleCnt="0">
        <dgm:presLayoutVars>
          <dgm:chMax val="5"/>
          <dgm:dir/>
          <dgm:resizeHandles val="exact"/>
        </dgm:presLayoutVars>
      </dgm:prSet>
      <dgm:spPr/>
    </dgm:pt>
    <dgm:pt modelId="{98D7BA7C-EA1E-4EE2-B455-46FBB02A278A}" type="pres">
      <dgm:prSet presAssocID="{E605AE80-04A7-4977-813C-0FF6353B83CC}" presName="dummyMaxCanvas" presStyleCnt="0">
        <dgm:presLayoutVars/>
      </dgm:prSet>
      <dgm:spPr/>
    </dgm:pt>
    <dgm:pt modelId="{0942A23B-E1F0-4438-B200-5812F1DD7474}" type="pres">
      <dgm:prSet presAssocID="{E605AE80-04A7-4977-813C-0FF6353B83CC}" presName="ThreeNodes_1" presStyleLbl="node1" presStyleIdx="0" presStyleCnt="3">
        <dgm:presLayoutVars>
          <dgm:bulletEnabled val="1"/>
        </dgm:presLayoutVars>
      </dgm:prSet>
      <dgm:spPr/>
    </dgm:pt>
    <dgm:pt modelId="{2E1099A2-5F5A-4D9A-ACCE-19ECFB15779B}" type="pres">
      <dgm:prSet presAssocID="{E605AE80-04A7-4977-813C-0FF6353B83CC}" presName="ThreeNodes_2" presStyleLbl="node1" presStyleIdx="1" presStyleCnt="3">
        <dgm:presLayoutVars>
          <dgm:bulletEnabled val="1"/>
        </dgm:presLayoutVars>
      </dgm:prSet>
      <dgm:spPr/>
    </dgm:pt>
    <dgm:pt modelId="{4D5D67FE-BE94-43F1-9FD7-CA7B91F330B7}" type="pres">
      <dgm:prSet presAssocID="{E605AE80-04A7-4977-813C-0FF6353B83CC}" presName="ThreeNodes_3" presStyleLbl="node1" presStyleIdx="2" presStyleCnt="3">
        <dgm:presLayoutVars>
          <dgm:bulletEnabled val="1"/>
        </dgm:presLayoutVars>
      </dgm:prSet>
      <dgm:spPr/>
    </dgm:pt>
    <dgm:pt modelId="{35AA8C14-1657-41F7-96F1-F088546CDEFD}" type="pres">
      <dgm:prSet presAssocID="{E605AE80-04A7-4977-813C-0FF6353B83CC}" presName="ThreeConn_1-2" presStyleLbl="fgAccFollowNode1" presStyleIdx="0" presStyleCnt="2">
        <dgm:presLayoutVars>
          <dgm:bulletEnabled val="1"/>
        </dgm:presLayoutVars>
      </dgm:prSet>
      <dgm:spPr/>
    </dgm:pt>
    <dgm:pt modelId="{14A43E2E-670E-4577-BC3C-3E35BCC0BCEE}" type="pres">
      <dgm:prSet presAssocID="{E605AE80-04A7-4977-813C-0FF6353B83CC}" presName="ThreeConn_2-3" presStyleLbl="fgAccFollowNode1" presStyleIdx="1" presStyleCnt="2">
        <dgm:presLayoutVars>
          <dgm:bulletEnabled val="1"/>
        </dgm:presLayoutVars>
      </dgm:prSet>
      <dgm:spPr/>
    </dgm:pt>
    <dgm:pt modelId="{074C747A-0ED8-4261-AE6E-8BDE12057AFA}" type="pres">
      <dgm:prSet presAssocID="{E605AE80-04A7-4977-813C-0FF6353B83CC}" presName="ThreeNodes_1_text" presStyleLbl="node1" presStyleIdx="2" presStyleCnt="3">
        <dgm:presLayoutVars>
          <dgm:bulletEnabled val="1"/>
        </dgm:presLayoutVars>
      </dgm:prSet>
      <dgm:spPr/>
    </dgm:pt>
    <dgm:pt modelId="{8889A05D-97B0-4844-9CDC-1794BF4CAA7B}" type="pres">
      <dgm:prSet presAssocID="{E605AE80-04A7-4977-813C-0FF6353B83CC}" presName="ThreeNodes_2_text" presStyleLbl="node1" presStyleIdx="2" presStyleCnt="3">
        <dgm:presLayoutVars>
          <dgm:bulletEnabled val="1"/>
        </dgm:presLayoutVars>
      </dgm:prSet>
      <dgm:spPr/>
    </dgm:pt>
    <dgm:pt modelId="{79ED60CE-CDB9-4D43-ACAE-73444A16FD45}" type="pres">
      <dgm:prSet presAssocID="{E605AE80-04A7-4977-813C-0FF6353B83CC}" presName="ThreeNodes_3_text" presStyleLbl="node1" presStyleIdx="2" presStyleCnt="3">
        <dgm:presLayoutVars>
          <dgm:bulletEnabled val="1"/>
        </dgm:presLayoutVars>
      </dgm:prSet>
      <dgm:spPr/>
    </dgm:pt>
  </dgm:ptLst>
  <dgm:cxnLst>
    <dgm:cxn modelId="{E6FA7A34-8A54-45A3-99CF-7F512514A37C}" srcId="{E605AE80-04A7-4977-813C-0FF6353B83CC}" destId="{AB4BB506-41F2-4A93-8E9A-7034C53F6328}" srcOrd="2" destOrd="0" parTransId="{E9787F72-37E0-4A05-AD90-4DA4775E21A2}" sibTransId="{66180CC1-5F2A-49D8-9395-51F772E50CE7}"/>
    <dgm:cxn modelId="{1456F042-7B1B-43C1-B8A6-CECF977B3B21}" type="presOf" srcId="{8DB1757F-AC1A-4C79-8349-F9D4385D0E74}" destId="{2E1099A2-5F5A-4D9A-ACCE-19ECFB15779B}" srcOrd="0" destOrd="0" presId="urn:microsoft.com/office/officeart/2005/8/layout/vProcess5"/>
    <dgm:cxn modelId="{77CA3365-6704-4D30-BCBB-9205ABF7539A}" type="presOf" srcId="{E48DE963-67D4-41DE-972E-0A9E925D7D79}" destId="{0942A23B-E1F0-4438-B200-5812F1DD7474}" srcOrd="0" destOrd="0" presId="urn:microsoft.com/office/officeart/2005/8/layout/vProcess5"/>
    <dgm:cxn modelId="{14040E67-C7D9-495F-9111-77BCA5EEF4A9}" type="presOf" srcId="{AB4BB506-41F2-4A93-8E9A-7034C53F6328}" destId="{4D5D67FE-BE94-43F1-9FD7-CA7B91F330B7}" srcOrd="0" destOrd="0" presId="urn:microsoft.com/office/officeart/2005/8/layout/vProcess5"/>
    <dgm:cxn modelId="{07F35676-7CD4-46AD-8E40-FE5DC67EE5A5}" type="presOf" srcId="{915038AE-E1B2-4AFD-B700-507882940152}" destId="{14A43E2E-670E-4577-BC3C-3E35BCC0BCEE}" srcOrd="0" destOrd="0" presId="urn:microsoft.com/office/officeart/2005/8/layout/vProcess5"/>
    <dgm:cxn modelId="{8625328A-CBC9-4E5F-B331-C5B6B39AB7DD}" type="presOf" srcId="{AB4BB506-41F2-4A93-8E9A-7034C53F6328}" destId="{79ED60CE-CDB9-4D43-ACAE-73444A16FD45}" srcOrd="1" destOrd="0" presId="urn:microsoft.com/office/officeart/2005/8/layout/vProcess5"/>
    <dgm:cxn modelId="{2E2441B7-A9B4-42B3-BB96-8D0043150CB7}" type="presOf" srcId="{8DB1757F-AC1A-4C79-8349-F9D4385D0E74}" destId="{8889A05D-97B0-4844-9CDC-1794BF4CAA7B}" srcOrd="1" destOrd="0" presId="urn:microsoft.com/office/officeart/2005/8/layout/vProcess5"/>
    <dgm:cxn modelId="{23316CC9-7A3C-4C73-A309-3F4E155E73E9}" srcId="{E605AE80-04A7-4977-813C-0FF6353B83CC}" destId="{E48DE963-67D4-41DE-972E-0A9E925D7D79}" srcOrd="0" destOrd="0" parTransId="{C57437AB-DB07-4D26-8222-FC148327ED14}" sibTransId="{0F81C585-CF29-46ED-8374-3B89A514FB01}"/>
    <dgm:cxn modelId="{BEF20ED9-35AD-4383-BD75-88F564B9AA67}" type="presOf" srcId="{E48DE963-67D4-41DE-972E-0A9E925D7D79}" destId="{074C747A-0ED8-4261-AE6E-8BDE12057AFA}" srcOrd="1" destOrd="0" presId="urn:microsoft.com/office/officeart/2005/8/layout/vProcess5"/>
    <dgm:cxn modelId="{7D7877DE-EE0F-4FE9-8127-296E36183F19}" type="presOf" srcId="{0F81C585-CF29-46ED-8374-3B89A514FB01}" destId="{35AA8C14-1657-41F7-96F1-F088546CDEFD}" srcOrd="0" destOrd="0" presId="urn:microsoft.com/office/officeart/2005/8/layout/vProcess5"/>
    <dgm:cxn modelId="{465859DE-148B-49B8-99EF-6036621FBDC3}" srcId="{E605AE80-04A7-4977-813C-0FF6353B83CC}" destId="{8DB1757F-AC1A-4C79-8349-F9D4385D0E74}" srcOrd="1" destOrd="0" parTransId="{C68C5A8E-2BBE-491B-B217-02261DA2C5C4}" sibTransId="{915038AE-E1B2-4AFD-B700-507882940152}"/>
    <dgm:cxn modelId="{1AE5E7F3-9FBF-4A63-B9E1-3DC4232CF464}" type="presOf" srcId="{E605AE80-04A7-4977-813C-0FF6353B83CC}" destId="{AE89CB51-EFA1-4FE4-8E3E-B769534D4EEF}" srcOrd="0" destOrd="0" presId="urn:microsoft.com/office/officeart/2005/8/layout/vProcess5"/>
    <dgm:cxn modelId="{BD82DC5F-C32F-414C-A992-FFBF868C8D07}" type="presParOf" srcId="{AE89CB51-EFA1-4FE4-8E3E-B769534D4EEF}" destId="{98D7BA7C-EA1E-4EE2-B455-46FBB02A278A}" srcOrd="0" destOrd="0" presId="urn:microsoft.com/office/officeart/2005/8/layout/vProcess5"/>
    <dgm:cxn modelId="{CA0E58B5-C508-4B82-ABAC-0AA49BB4CFCD}" type="presParOf" srcId="{AE89CB51-EFA1-4FE4-8E3E-B769534D4EEF}" destId="{0942A23B-E1F0-4438-B200-5812F1DD7474}" srcOrd="1" destOrd="0" presId="urn:microsoft.com/office/officeart/2005/8/layout/vProcess5"/>
    <dgm:cxn modelId="{B0AE729A-49C1-471F-867B-CA37E0977F6D}" type="presParOf" srcId="{AE89CB51-EFA1-4FE4-8E3E-B769534D4EEF}" destId="{2E1099A2-5F5A-4D9A-ACCE-19ECFB15779B}" srcOrd="2" destOrd="0" presId="urn:microsoft.com/office/officeart/2005/8/layout/vProcess5"/>
    <dgm:cxn modelId="{A847BEB1-9B3B-4900-8D2E-E6A456D993A2}" type="presParOf" srcId="{AE89CB51-EFA1-4FE4-8E3E-B769534D4EEF}" destId="{4D5D67FE-BE94-43F1-9FD7-CA7B91F330B7}" srcOrd="3" destOrd="0" presId="urn:microsoft.com/office/officeart/2005/8/layout/vProcess5"/>
    <dgm:cxn modelId="{052C29B8-8ABE-493A-A897-14DC2EAB3308}" type="presParOf" srcId="{AE89CB51-EFA1-4FE4-8E3E-B769534D4EEF}" destId="{35AA8C14-1657-41F7-96F1-F088546CDEFD}" srcOrd="4" destOrd="0" presId="urn:microsoft.com/office/officeart/2005/8/layout/vProcess5"/>
    <dgm:cxn modelId="{3BA3CC2C-46DC-457C-B96E-1FEA598DCD96}" type="presParOf" srcId="{AE89CB51-EFA1-4FE4-8E3E-B769534D4EEF}" destId="{14A43E2E-670E-4577-BC3C-3E35BCC0BCEE}" srcOrd="5" destOrd="0" presId="urn:microsoft.com/office/officeart/2005/8/layout/vProcess5"/>
    <dgm:cxn modelId="{9F91D36A-5D9B-426C-8B2E-665C515991EB}" type="presParOf" srcId="{AE89CB51-EFA1-4FE4-8E3E-B769534D4EEF}" destId="{074C747A-0ED8-4261-AE6E-8BDE12057AFA}" srcOrd="6" destOrd="0" presId="urn:microsoft.com/office/officeart/2005/8/layout/vProcess5"/>
    <dgm:cxn modelId="{36F3D91B-B2DC-4CE2-9B82-9B380ECD38BF}" type="presParOf" srcId="{AE89CB51-EFA1-4FE4-8E3E-B769534D4EEF}" destId="{8889A05D-97B0-4844-9CDC-1794BF4CAA7B}" srcOrd="7" destOrd="0" presId="urn:microsoft.com/office/officeart/2005/8/layout/vProcess5"/>
    <dgm:cxn modelId="{EE94AC0D-72C0-49E4-BC03-5123D8D52851}" type="presParOf" srcId="{AE89CB51-EFA1-4FE4-8E3E-B769534D4EEF}" destId="{79ED60CE-CDB9-4D43-ACAE-73444A16FD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ABED58-9464-48E1-8C9C-5372CA6BCEC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CAF8CC4-48D9-4CB2-AAFC-0D6E885DF2FB}">
      <dgm:prSet/>
      <dgm:spPr/>
      <dgm:t>
        <a:bodyPr/>
        <a:lstStyle/>
        <a:p>
          <a:r>
            <a:rPr lang="el-GR" b="1" dirty="0"/>
            <a:t>Επιπτώσεις</a:t>
          </a:r>
          <a:endParaRPr lang="en-US" dirty="0"/>
        </a:p>
      </dgm:t>
    </dgm:pt>
    <dgm:pt modelId="{1660D5DC-7CA4-4EB0-B574-E8EB38D33B39}" type="parTrans" cxnId="{C09A2AD0-6E97-4D75-8E8F-3D7C8BBC2A68}">
      <dgm:prSet/>
      <dgm:spPr/>
      <dgm:t>
        <a:bodyPr/>
        <a:lstStyle/>
        <a:p>
          <a:endParaRPr lang="en-US"/>
        </a:p>
      </dgm:t>
    </dgm:pt>
    <dgm:pt modelId="{B2D0B50D-8A8F-4A2A-9EA6-2A54EEE624A5}" type="sibTrans" cxnId="{C09A2AD0-6E97-4D75-8E8F-3D7C8BBC2A68}">
      <dgm:prSet/>
      <dgm:spPr/>
      <dgm:t>
        <a:bodyPr/>
        <a:lstStyle/>
        <a:p>
          <a:endParaRPr lang="en-US"/>
        </a:p>
      </dgm:t>
    </dgm:pt>
    <dgm:pt modelId="{947C18D3-8C04-4885-88B2-1964B1DE5945}">
      <dgm:prSet/>
      <dgm:spPr/>
      <dgm:t>
        <a:bodyPr/>
        <a:lstStyle/>
        <a:p>
          <a:r>
            <a:rPr lang="el-GR"/>
            <a:t>Απώλεια οργανικών λειτουργιών</a:t>
          </a:r>
          <a:endParaRPr lang="en-US"/>
        </a:p>
      </dgm:t>
    </dgm:pt>
    <dgm:pt modelId="{800EE0D7-ED39-43A5-B412-BB4DA1F20DB5}" type="parTrans" cxnId="{DD8B8598-B6CF-44CC-9EA0-BD8250D7F51B}">
      <dgm:prSet/>
      <dgm:spPr/>
      <dgm:t>
        <a:bodyPr/>
        <a:lstStyle/>
        <a:p>
          <a:endParaRPr lang="en-US"/>
        </a:p>
      </dgm:t>
    </dgm:pt>
    <dgm:pt modelId="{C4BD6718-7558-4B51-AF25-DB2C45781758}" type="sibTrans" cxnId="{DD8B8598-B6CF-44CC-9EA0-BD8250D7F51B}">
      <dgm:prSet/>
      <dgm:spPr/>
      <dgm:t>
        <a:bodyPr/>
        <a:lstStyle/>
        <a:p>
          <a:endParaRPr lang="en-US"/>
        </a:p>
      </dgm:t>
    </dgm:pt>
    <dgm:pt modelId="{ACEFB668-1689-4020-AF92-BB2C9591433B}">
      <dgm:prSet/>
      <dgm:spPr/>
      <dgm:t>
        <a:bodyPr/>
        <a:lstStyle/>
        <a:p>
          <a:r>
            <a:rPr lang="el-GR"/>
            <a:t>Απώλεια της ταυτότητας.</a:t>
          </a:r>
          <a:endParaRPr lang="en-US"/>
        </a:p>
      </dgm:t>
    </dgm:pt>
    <dgm:pt modelId="{9962ED20-13D1-4E50-80F5-398A52887333}" type="parTrans" cxnId="{4CE6CF3D-A63D-4099-AFA9-B8AF3EC003E0}">
      <dgm:prSet/>
      <dgm:spPr/>
      <dgm:t>
        <a:bodyPr/>
        <a:lstStyle/>
        <a:p>
          <a:endParaRPr lang="en-US"/>
        </a:p>
      </dgm:t>
    </dgm:pt>
    <dgm:pt modelId="{C3B4DB4D-5B2B-4FCA-8BCC-2A78165C43CF}" type="sibTrans" cxnId="{4CE6CF3D-A63D-4099-AFA9-B8AF3EC003E0}">
      <dgm:prSet/>
      <dgm:spPr/>
      <dgm:t>
        <a:bodyPr/>
        <a:lstStyle/>
        <a:p>
          <a:endParaRPr lang="en-US"/>
        </a:p>
      </dgm:t>
    </dgm:pt>
    <dgm:pt modelId="{B60E4A1B-E8D6-434C-8B0C-E417A2EFF469}">
      <dgm:prSet/>
      <dgm:spPr/>
      <dgm:t>
        <a:bodyPr/>
        <a:lstStyle/>
        <a:p>
          <a:r>
            <a:rPr lang="el-GR" dirty="0"/>
            <a:t>Απώλεια της ανεξαρτησίας</a:t>
          </a:r>
          <a:endParaRPr lang="en-US" dirty="0"/>
        </a:p>
      </dgm:t>
    </dgm:pt>
    <dgm:pt modelId="{5AC1E707-EB64-41F7-A8EA-E48478200855}" type="parTrans" cxnId="{407A2F56-3546-460A-A5B3-13FA8E05585C}">
      <dgm:prSet/>
      <dgm:spPr/>
      <dgm:t>
        <a:bodyPr/>
        <a:lstStyle/>
        <a:p>
          <a:endParaRPr lang="en-US"/>
        </a:p>
      </dgm:t>
    </dgm:pt>
    <dgm:pt modelId="{F97062DD-6B6C-4D5C-A826-38E91CFEA37C}" type="sibTrans" cxnId="{407A2F56-3546-460A-A5B3-13FA8E05585C}">
      <dgm:prSet/>
      <dgm:spPr/>
      <dgm:t>
        <a:bodyPr/>
        <a:lstStyle/>
        <a:p>
          <a:endParaRPr lang="en-US"/>
        </a:p>
      </dgm:t>
    </dgm:pt>
    <dgm:pt modelId="{F98B13BD-AB0B-475B-9A5A-097AC216976E}">
      <dgm:prSet/>
      <dgm:spPr/>
      <dgm:t>
        <a:bodyPr/>
        <a:lstStyle/>
        <a:p>
          <a:r>
            <a:rPr lang="el-GR"/>
            <a:t>Διαταραχές της γνωστικής λειτουργίας.</a:t>
          </a:r>
          <a:endParaRPr lang="en-US"/>
        </a:p>
      </dgm:t>
    </dgm:pt>
    <dgm:pt modelId="{C13FE644-0B11-4BAF-951B-B46BCD54398A}" type="parTrans" cxnId="{5F888D85-8938-43CF-A97A-1DA68C8E358A}">
      <dgm:prSet/>
      <dgm:spPr/>
      <dgm:t>
        <a:bodyPr/>
        <a:lstStyle/>
        <a:p>
          <a:endParaRPr lang="en-US"/>
        </a:p>
      </dgm:t>
    </dgm:pt>
    <dgm:pt modelId="{51AA0B14-B353-495F-B053-D2FCF5CF013D}" type="sibTrans" cxnId="{5F888D85-8938-43CF-A97A-1DA68C8E358A}">
      <dgm:prSet/>
      <dgm:spPr/>
      <dgm:t>
        <a:bodyPr/>
        <a:lstStyle/>
        <a:p>
          <a:endParaRPr lang="en-US"/>
        </a:p>
      </dgm:t>
    </dgm:pt>
    <dgm:pt modelId="{74B0FA57-6A31-4F72-ACC5-8D8399E846F1}" type="pres">
      <dgm:prSet presAssocID="{37ABED58-9464-48E1-8C9C-5372CA6BCEC0}" presName="linear" presStyleCnt="0">
        <dgm:presLayoutVars>
          <dgm:animLvl val="lvl"/>
          <dgm:resizeHandles val="exact"/>
        </dgm:presLayoutVars>
      </dgm:prSet>
      <dgm:spPr/>
    </dgm:pt>
    <dgm:pt modelId="{D6BF62C6-AE1B-4D9D-9FFD-84AF4AE1FEBA}" type="pres">
      <dgm:prSet presAssocID="{BCAF8CC4-48D9-4CB2-AAFC-0D6E885DF2FB}" presName="parentText" presStyleLbl="node1" presStyleIdx="0" presStyleCnt="1" custLinFactNeighborX="-5697" custLinFactNeighborY="-6556">
        <dgm:presLayoutVars>
          <dgm:chMax val="0"/>
          <dgm:bulletEnabled val="1"/>
        </dgm:presLayoutVars>
      </dgm:prSet>
      <dgm:spPr/>
    </dgm:pt>
    <dgm:pt modelId="{C725FA7C-91A8-4243-9BAD-4CAEB22087C0}" type="pres">
      <dgm:prSet presAssocID="{BCAF8CC4-48D9-4CB2-AAFC-0D6E885DF2FB}" presName="childText" presStyleLbl="revTx" presStyleIdx="0" presStyleCnt="1">
        <dgm:presLayoutVars>
          <dgm:bulletEnabled val="1"/>
        </dgm:presLayoutVars>
      </dgm:prSet>
      <dgm:spPr/>
    </dgm:pt>
  </dgm:ptLst>
  <dgm:cxnLst>
    <dgm:cxn modelId="{255A3B31-0BA5-48C7-9F94-57768C51AD2F}" type="presOf" srcId="{ACEFB668-1689-4020-AF92-BB2C9591433B}" destId="{C725FA7C-91A8-4243-9BAD-4CAEB22087C0}" srcOrd="0" destOrd="1" presId="urn:microsoft.com/office/officeart/2005/8/layout/vList2"/>
    <dgm:cxn modelId="{4CE6CF3D-A63D-4099-AFA9-B8AF3EC003E0}" srcId="{BCAF8CC4-48D9-4CB2-AAFC-0D6E885DF2FB}" destId="{ACEFB668-1689-4020-AF92-BB2C9591433B}" srcOrd="1" destOrd="0" parTransId="{9962ED20-13D1-4E50-80F5-398A52887333}" sibTransId="{C3B4DB4D-5B2B-4FCA-8BCC-2A78165C43CF}"/>
    <dgm:cxn modelId="{713ECF5E-627A-4C26-A510-0DFC8E475179}" type="presOf" srcId="{947C18D3-8C04-4885-88B2-1964B1DE5945}" destId="{C725FA7C-91A8-4243-9BAD-4CAEB22087C0}" srcOrd="0" destOrd="0" presId="urn:microsoft.com/office/officeart/2005/8/layout/vList2"/>
    <dgm:cxn modelId="{D2AD0D46-FC77-4D52-946E-3530ACDE670E}" type="presOf" srcId="{BCAF8CC4-48D9-4CB2-AAFC-0D6E885DF2FB}" destId="{D6BF62C6-AE1B-4D9D-9FFD-84AF4AE1FEBA}" srcOrd="0" destOrd="0" presId="urn:microsoft.com/office/officeart/2005/8/layout/vList2"/>
    <dgm:cxn modelId="{2046556A-6FE1-4B40-9974-46F8758F1706}" type="presOf" srcId="{37ABED58-9464-48E1-8C9C-5372CA6BCEC0}" destId="{74B0FA57-6A31-4F72-ACC5-8D8399E846F1}" srcOrd="0" destOrd="0" presId="urn:microsoft.com/office/officeart/2005/8/layout/vList2"/>
    <dgm:cxn modelId="{20A5FA51-B8F6-4CA8-BB04-9771BC7F1960}" type="presOf" srcId="{F98B13BD-AB0B-475B-9A5A-097AC216976E}" destId="{C725FA7C-91A8-4243-9BAD-4CAEB22087C0}" srcOrd="0" destOrd="3" presId="urn:microsoft.com/office/officeart/2005/8/layout/vList2"/>
    <dgm:cxn modelId="{407A2F56-3546-460A-A5B3-13FA8E05585C}" srcId="{BCAF8CC4-48D9-4CB2-AAFC-0D6E885DF2FB}" destId="{B60E4A1B-E8D6-434C-8B0C-E417A2EFF469}" srcOrd="2" destOrd="0" parTransId="{5AC1E707-EB64-41F7-A8EA-E48478200855}" sibTransId="{F97062DD-6B6C-4D5C-A826-38E91CFEA37C}"/>
    <dgm:cxn modelId="{5F888D85-8938-43CF-A97A-1DA68C8E358A}" srcId="{BCAF8CC4-48D9-4CB2-AAFC-0D6E885DF2FB}" destId="{F98B13BD-AB0B-475B-9A5A-097AC216976E}" srcOrd="3" destOrd="0" parTransId="{C13FE644-0B11-4BAF-951B-B46BCD54398A}" sibTransId="{51AA0B14-B353-495F-B053-D2FCF5CF013D}"/>
    <dgm:cxn modelId="{DD8B8598-B6CF-44CC-9EA0-BD8250D7F51B}" srcId="{BCAF8CC4-48D9-4CB2-AAFC-0D6E885DF2FB}" destId="{947C18D3-8C04-4885-88B2-1964B1DE5945}" srcOrd="0" destOrd="0" parTransId="{800EE0D7-ED39-43A5-B412-BB4DA1F20DB5}" sibTransId="{C4BD6718-7558-4B51-AF25-DB2C45781758}"/>
    <dgm:cxn modelId="{83F644BC-FB19-4144-A2FB-438A47B36421}" type="presOf" srcId="{B60E4A1B-E8D6-434C-8B0C-E417A2EFF469}" destId="{C725FA7C-91A8-4243-9BAD-4CAEB22087C0}" srcOrd="0" destOrd="2" presId="urn:microsoft.com/office/officeart/2005/8/layout/vList2"/>
    <dgm:cxn modelId="{C09A2AD0-6E97-4D75-8E8F-3D7C8BBC2A68}" srcId="{37ABED58-9464-48E1-8C9C-5372CA6BCEC0}" destId="{BCAF8CC4-48D9-4CB2-AAFC-0D6E885DF2FB}" srcOrd="0" destOrd="0" parTransId="{1660D5DC-7CA4-4EB0-B574-E8EB38D33B39}" sibTransId="{B2D0B50D-8A8F-4A2A-9EA6-2A54EEE624A5}"/>
    <dgm:cxn modelId="{1D12B4FA-ED49-4EF3-B50A-E788E772EDB6}" type="presParOf" srcId="{74B0FA57-6A31-4F72-ACC5-8D8399E846F1}" destId="{D6BF62C6-AE1B-4D9D-9FFD-84AF4AE1FEBA}" srcOrd="0" destOrd="0" presId="urn:microsoft.com/office/officeart/2005/8/layout/vList2"/>
    <dgm:cxn modelId="{139524E6-9FFF-4E06-BD31-F6702D72650F}" type="presParOf" srcId="{74B0FA57-6A31-4F72-ACC5-8D8399E846F1}" destId="{C725FA7C-91A8-4243-9BAD-4CAEB22087C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3BA8C9-EA9E-4EA5-846B-EC3A7257619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7877AEE-AD54-4DB8-930C-7776B9A4508A}">
      <dgm:prSet/>
      <dgm:spPr/>
      <dgm:t>
        <a:bodyPr/>
        <a:lstStyle/>
        <a:p>
          <a:r>
            <a:rPr lang="el-GR" b="0" i="0" baseline="0"/>
            <a:t>Απώλεια της προηγούμενης ζωής και των ονείρων.</a:t>
          </a:r>
          <a:endParaRPr lang="en-US"/>
        </a:p>
      </dgm:t>
    </dgm:pt>
    <dgm:pt modelId="{DB98D7D8-54F1-40BD-BD21-39559F1DEBC6}" type="parTrans" cxnId="{3A9F68BE-4742-42A0-9C9B-8437BE5862B2}">
      <dgm:prSet/>
      <dgm:spPr/>
      <dgm:t>
        <a:bodyPr/>
        <a:lstStyle/>
        <a:p>
          <a:endParaRPr lang="en-US"/>
        </a:p>
      </dgm:t>
    </dgm:pt>
    <dgm:pt modelId="{254D9CE4-54F7-461F-BE36-42629FAEB99D}" type="sibTrans" cxnId="{3A9F68BE-4742-42A0-9C9B-8437BE5862B2}">
      <dgm:prSet/>
      <dgm:spPr/>
      <dgm:t>
        <a:bodyPr/>
        <a:lstStyle/>
        <a:p>
          <a:endParaRPr lang="en-US"/>
        </a:p>
      </dgm:t>
    </dgm:pt>
    <dgm:pt modelId="{CB5ADBF3-AB71-4A10-93B3-DCCE3E612FBC}">
      <dgm:prSet/>
      <dgm:spPr/>
      <dgm:t>
        <a:bodyPr/>
        <a:lstStyle/>
        <a:p>
          <a:r>
            <a:rPr lang="el-GR"/>
            <a:t>Απώλεια της επαγγελματικής σταδιοδρομίας και οικονομικά ζητήματα.</a:t>
          </a:r>
          <a:endParaRPr lang="en-US"/>
        </a:p>
      </dgm:t>
    </dgm:pt>
    <dgm:pt modelId="{20136931-5FCE-40D7-94D1-E422AC5EC0C6}" type="parTrans" cxnId="{F525D665-E825-42E6-A8CF-12F5C08A4A1D}">
      <dgm:prSet/>
      <dgm:spPr/>
      <dgm:t>
        <a:bodyPr/>
        <a:lstStyle/>
        <a:p>
          <a:endParaRPr lang="en-US"/>
        </a:p>
      </dgm:t>
    </dgm:pt>
    <dgm:pt modelId="{3A661ECF-8C18-4144-B418-84B8F02595E4}" type="sibTrans" cxnId="{F525D665-E825-42E6-A8CF-12F5C08A4A1D}">
      <dgm:prSet/>
      <dgm:spPr/>
      <dgm:t>
        <a:bodyPr/>
        <a:lstStyle/>
        <a:p>
          <a:endParaRPr lang="en-US"/>
        </a:p>
      </dgm:t>
    </dgm:pt>
    <dgm:pt modelId="{04D72614-003C-4089-BDD4-C18DDA91820B}">
      <dgm:prSet/>
      <dgm:spPr/>
      <dgm:t>
        <a:bodyPr/>
        <a:lstStyle/>
        <a:p>
          <a:r>
            <a:rPr lang="el-GR"/>
            <a:t>Απώλεια των σχέσεων.</a:t>
          </a:r>
          <a:endParaRPr lang="en-US"/>
        </a:p>
      </dgm:t>
    </dgm:pt>
    <dgm:pt modelId="{8C556DDC-4F04-4BB7-972C-18CEC9EBC697}" type="parTrans" cxnId="{EDF1CE45-E117-4A19-819A-53ACE8F4825D}">
      <dgm:prSet/>
      <dgm:spPr/>
      <dgm:t>
        <a:bodyPr/>
        <a:lstStyle/>
        <a:p>
          <a:endParaRPr lang="en-US"/>
        </a:p>
      </dgm:t>
    </dgm:pt>
    <dgm:pt modelId="{735EA52F-C6CF-4A2B-AFF2-E45B76D3120E}" type="sibTrans" cxnId="{EDF1CE45-E117-4A19-819A-53ACE8F4825D}">
      <dgm:prSet/>
      <dgm:spPr/>
      <dgm:t>
        <a:bodyPr/>
        <a:lstStyle/>
        <a:p>
          <a:endParaRPr lang="en-US"/>
        </a:p>
      </dgm:t>
    </dgm:pt>
    <dgm:pt modelId="{D26E2273-989C-4FDB-B604-08FD62CC1E93}" type="pres">
      <dgm:prSet presAssocID="{4C3BA8C9-EA9E-4EA5-846B-EC3A72576190}" presName="linear" presStyleCnt="0">
        <dgm:presLayoutVars>
          <dgm:animLvl val="lvl"/>
          <dgm:resizeHandles val="exact"/>
        </dgm:presLayoutVars>
      </dgm:prSet>
      <dgm:spPr/>
    </dgm:pt>
    <dgm:pt modelId="{4910C43B-688F-42AB-99D7-355EB0CF0AA7}" type="pres">
      <dgm:prSet presAssocID="{07877AEE-AD54-4DB8-930C-7776B9A4508A}" presName="parentText" presStyleLbl="node1" presStyleIdx="0" presStyleCnt="3">
        <dgm:presLayoutVars>
          <dgm:chMax val="0"/>
          <dgm:bulletEnabled val="1"/>
        </dgm:presLayoutVars>
      </dgm:prSet>
      <dgm:spPr/>
    </dgm:pt>
    <dgm:pt modelId="{A10FCDBA-308A-4652-9799-7AE3048BDCC6}" type="pres">
      <dgm:prSet presAssocID="{254D9CE4-54F7-461F-BE36-42629FAEB99D}" presName="spacer" presStyleCnt="0"/>
      <dgm:spPr/>
    </dgm:pt>
    <dgm:pt modelId="{DF167F1E-97E4-4AD1-A3A6-ECD7DE3C7B44}" type="pres">
      <dgm:prSet presAssocID="{CB5ADBF3-AB71-4A10-93B3-DCCE3E612FBC}" presName="parentText" presStyleLbl="node1" presStyleIdx="1" presStyleCnt="3">
        <dgm:presLayoutVars>
          <dgm:chMax val="0"/>
          <dgm:bulletEnabled val="1"/>
        </dgm:presLayoutVars>
      </dgm:prSet>
      <dgm:spPr/>
    </dgm:pt>
    <dgm:pt modelId="{C99CB935-AF16-410B-8D3D-4790487A5B9A}" type="pres">
      <dgm:prSet presAssocID="{3A661ECF-8C18-4144-B418-84B8F02595E4}" presName="spacer" presStyleCnt="0"/>
      <dgm:spPr/>
    </dgm:pt>
    <dgm:pt modelId="{E4EB178A-8454-4AA7-A8DF-D7BC4BFA5144}" type="pres">
      <dgm:prSet presAssocID="{04D72614-003C-4089-BDD4-C18DDA91820B}" presName="parentText" presStyleLbl="node1" presStyleIdx="2" presStyleCnt="3">
        <dgm:presLayoutVars>
          <dgm:chMax val="0"/>
          <dgm:bulletEnabled val="1"/>
        </dgm:presLayoutVars>
      </dgm:prSet>
      <dgm:spPr/>
    </dgm:pt>
  </dgm:ptLst>
  <dgm:cxnLst>
    <dgm:cxn modelId="{EDF1CE45-E117-4A19-819A-53ACE8F4825D}" srcId="{4C3BA8C9-EA9E-4EA5-846B-EC3A72576190}" destId="{04D72614-003C-4089-BDD4-C18DDA91820B}" srcOrd="2" destOrd="0" parTransId="{8C556DDC-4F04-4BB7-972C-18CEC9EBC697}" sibTransId="{735EA52F-C6CF-4A2B-AFF2-E45B76D3120E}"/>
    <dgm:cxn modelId="{F525D665-E825-42E6-A8CF-12F5C08A4A1D}" srcId="{4C3BA8C9-EA9E-4EA5-846B-EC3A72576190}" destId="{CB5ADBF3-AB71-4A10-93B3-DCCE3E612FBC}" srcOrd="1" destOrd="0" parTransId="{20136931-5FCE-40D7-94D1-E422AC5EC0C6}" sibTransId="{3A661ECF-8C18-4144-B418-84B8F02595E4}"/>
    <dgm:cxn modelId="{6524F698-C7C9-4898-98D2-8AE918FD23DF}" type="presOf" srcId="{4C3BA8C9-EA9E-4EA5-846B-EC3A72576190}" destId="{D26E2273-989C-4FDB-B604-08FD62CC1E93}" srcOrd="0" destOrd="0" presId="urn:microsoft.com/office/officeart/2005/8/layout/vList2"/>
    <dgm:cxn modelId="{6E6D9A9E-E88C-4524-A63F-FBAAEE37B9B1}" type="presOf" srcId="{07877AEE-AD54-4DB8-930C-7776B9A4508A}" destId="{4910C43B-688F-42AB-99D7-355EB0CF0AA7}" srcOrd="0" destOrd="0" presId="urn:microsoft.com/office/officeart/2005/8/layout/vList2"/>
    <dgm:cxn modelId="{3A9F68BE-4742-42A0-9C9B-8437BE5862B2}" srcId="{4C3BA8C9-EA9E-4EA5-846B-EC3A72576190}" destId="{07877AEE-AD54-4DB8-930C-7776B9A4508A}" srcOrd="0" destOrd="0" parTransId="{DB98D7D8-54F1-40BD-BD21-39559F1DEBC6}" sibTransId="{254D9CE4-54F7-461F-BE36-42629FAEB99D}"/>
    <dgm:cxn modelId="{7CA7D8D9-91B8-4385-98E8-D4B6F61447D2}" type="presOf" srcId="{CB5ADBF3-AB71-4A10-93B3-DCCE3E612FBC}" destId="{DF167F1E-97E4-4AD1-A3A6-ECD7DE3C7B44}" srcOrd="0" destOrd="0" presId="urn:microsoft.com/office/officeart/2005/8/layout/vList2"/>
    <dgm:cxn modelId="{3216A5FA-D636-4A46-8FBC-C6B0B6307428}" type="presOf" srcId="{04D72614-003C-4089-BDD4-C18DDA91820B}" destId="{E4EB178A-8454-4AA7-A8DF-D7BC4BFA5144}" srcOrd="0" destOrd="0" presId="urn:microsoft.com/office/officeart/2005/8/layout/vList2"/>
    <dgm:cxn modelId="{E7EAAEEB-3AF4-4E80-A0B6-9A3EDBDA0A05}" type="presParOf" srcId="{D26E2273-989C-4FDB-B604-08FD62CC1E93}" destId="{4910C43B-688F-42AB-99D7-355EB0CF0AA7}" srcOrd="0" destOrd="0" presId="urn:microsoft.com/office/officeart/2005/8/layout/vList2"/>
    <dgm:cxn modelId="{BD8CD5AD-AEA0-4FE0-B544-8732DCF27566}" type="presParOf" srcId="{D26E2273-989C-4FDB-B604-08FD62CC1E93}" destId="{A10FCDBA-308A-4652-9799-7AE3048BDCC6}" srcOrd="1" destOrd="0" presId="urn:microsoft.com/office/officeart/2005/8/layout/vList2"/>
    <dgm:cxn modelId="{36ABE3D6-825C-4239-9908-713CCF5B2CCB}" type="presParOf" srcId="{D26E2273-989C-4FDB-B604-08FD62CC1E93}" destId="{DF167F1E-97E4-4AD1-A3A6-ECD7DE3C7B44}" srcOrd="2" destOrd="0" presId="urn:microsoft.com/office/officeart/2005/8/layout/vList2"/>
    <dgm:cxn modelId="{9C1451C3-8E72-43C1-9F71-50C1D5FA548C}" type="presParOf" srcId="{D26E2273-989C-4FDB-B604-08FD62CC1E93}" destId="{C99CB935-AF16-410B-8D3D-4790487A5B9A}" srcOrd="3" destOrd="0" presId="urn:microsoft.com/office/officeart/2005/8/layout/vList2"/>
    <dgm:cxn modelId="{E8A62EEC-D1C9-4AFA-B3C2-55FBD44FDF85}" type="presParOf" srcId="{D26E2273-989C-4FDB-B604-08FD62CC1E93}" destId="{E4EB178A-8454-4AA7-A8DF-D7BC4BFA514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0CF9CB2-2353-4D6F-8661-11AA1C376F97}"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2157D03C-9EEB-4F08-A266-B09DB84C0A39}">
      <dgm:prSet/>
      <dgm:spPr>
        <a:solidFill>
          <a:schemeClr val="tx2">
            <a:lumMod val="25000"/>
            <a:lumOff val="75000"/>
          </a:schemeClr>
        </a:solidFill>
      </dgm:spPr>
      <dgm:t>
        <a:bodyPr/>
        <a:lstStyle/>
        <a:p>
          <a:r>
            <a:rPr lang="el-GR"/>
            <a:t>Η σοβαρότητα της πάθησης (είναι πιο σημαντική από την διάρκεια)</a:t>
          </a:r>
          <a:endParaRPr lang="en-US"/>
        </a:p>
      </dgm:t>
    </dgm:pt>
    <dgm:pt modelId="{67782B27-244A-47E1-9D42-87F5D30ABF19}" type="parTrans" cxnId="{42A2932C-53AB-4555-BDE4-F8B9D5314C9E}">
      <dgm:prSet/>
      <dgm:spPr/>
      <dgm:t>
        <a:bodyPr/>
        <a:lstStyle/>
        <a:p>
          <a:endParaRPr lang="en-US"/>
        </a:p>
      </dgm:t>
    </dgm:pt>
    <dgm:pt modelId="{54A38F7B-093D-40A1-BB2F-A5118D10974F}" type="sibTrans" cxnId="{42A2932C-53AB-4555-BDE4-F8B9D5314C9E}">
      <dgm:prSet/>
      <dgm:spPr/>
      <dgm:t>
        <a:bodyPr/>
        <a:lstStyle/>
        <a:p>
          <a:endParaRPr lang="en-US"/>
        </a:p>
      </dgm:t>
    </dgm:pt>
    <dgm:pt modelId="{99654FBC-B5F4-4FBD-9225-E236CD8D68A3}">
      <dgm:prSet/>
      <dgm:spPr>
        <a:solidFill>
          <a:schemeClr val="tx2">
            <a:lumMod val="25000"/>
            <a:lumOff val="75000"/>
          </a:schemeClr>
        </a:solidFill>
      </dgm:spPr>
      <dgm:t>
        <a:bodyPr/>
        <a:lstStyle/>
        <a:p>
          <a:r>
            <a:rPr lang="el-GR" dirty="0"/>
            <a:t>Η σοβαρότητα και η πολυπλοκότητα των συμπτωμάτων.</a:t>
          </a:r>
          <a:endParaRPr lang="en-US" dirty="0"/>
        </a:p>
      </dgm:t>
    </dgm:pt>
    <dgm:pt modelId="{AF67AD35-A23A-4648-B758-05472047405F}" type="parTrans" cxnId="{972B973D-7DDD-4894-8BB7-AE886B11FC7F}">
      <dgm:prSet/>
      <dgm:spPr/>
      <dgm:t>
        <a:bodyPr/>
        <a:lstStyle/>
        <a:p>
          <a:endParaRPr lang="en-US"/>
        </a:p>
      </dgm:t>
    </dgm:pt>
    <dgm:pt modelId="{7734D217-1B26-4599-9526-153FA967D3C9}" type="sibTrans" cxnId="{972B973D-7DDD-4894-8BB7-AE886B11FC7F}">
      <dgm:prSet/>
      <dgm:spPr/>
      <dgm:t>
        <a:bodyPr/>
        <a:lstStyle/>
        <a:p>
          <a:endParaRPr lang="en-US"/>
        </a:p>
      </dgm:t>
    </dgm:pt>
    <dgm:pt modelId="{BFA4D873-B06F-4415-B9D8-659FBF2BDCB0}">
      <dgm:prSet/>
      <dgm:spPr>
        <a:solidFill>
          <a:schemeClr val="tx2">
            <a:lumMod val="25000"/>
            <a:lumOff val="75000"/>
          </a:schemeClr>
        </a:solidFill>
      </dgm:spPr>
      <dgm:t>
        <a:bodyPr/>
        <a:lstStyle/>
        <a:p>
          <a:r>
            <a:rPr lang="el-GR"/>
            <a:t>Η υγεία και η ηλικία του φροντιστή</a:t>
          </a:r>
          <a:endParaRPr lang="en-US"/>
        </a:p>
      </dgm:t>
    </dgm:pt>
    <dgm:pt modelId="{6DFAC428-A878-475F-B782-2FEBB89C3C5D}" type="parTrans" cxnId="{D476C5CC-6E94-4082-A2EA-32771343429E}">
      <dgm:prSet/>
      <dgm:spPr/>
      <dgm:t>
        <a:bodyPr/>
        <a:lstStyle/>
        <a:p>
          <a:endParaRPr lang="en-US"/>
        </a:p>
      </dgm:t>
    </dgm:pt>
    <dgm:pt modelId="{A3F61EC6-5017-4F83-BB05-078180FF6AB3}" type="sibTrans" cxnId="{D476C5CC-6E94-4082-A2EA-32771343429E}">
      <dgm:prSet/>
      <dgm:spPr/>
      <dgm:t>
        <a:bodyPr/>
        <a:lstStyle/>
        <a:p>
          <a:endParaRPr lang="en-US"/>
        </a:p>
      </dgm:t>
    </dgm:pt>
    <dgm:pt modelId="{A7E2C370-1BE3-47B0-B3AB-16A8918620C9}">
      <dgm:prSet/>
      <dgm:spPr>
        <a:solidFill>
          <a:schemeClr val="tx2">
            <a:lumMod val="25000"/>
            <a:lumOff val="75000"/>
          </a:schemeClr>
        </a:solidFill>
      </dgm:spPr>
      <dgm:t>
        <a:bodyPr/>
        <a:lstStyle/>
        <a:p>
          <a:r>
            <a:rPr lang="el-GR"/>
            <a:t>Η διαθεσιμότητα κοινωνικού δικτύου υποστήριξης</a:t>
          </a:r>
          <a:endParaRPr lang="en-US"/>
        </a:p>
      </dgm:t>
    </dgm:pt>
    <dgm:pt modelId="{FF55B6B1-6B0C-4D54-AFF8-7EF91D15CB2A}" type="parTrans" cxnId="{8D99429B-BE37-4639-A47F-6B3ED7644542}">
      <dgm:prSet/>
      <dgm:spPr/>
      <dgm:t>
        <a:bodyPr/>
        <a:lstStyle/>
        <a:p>
          <a:endParaRPr lang="en-US"/>
        </a:p>
      </dgm:t>
    </dgm:pt>
    <dgm:pt modelId="{26E9E15D-2B0C-4B01-8F81-92D3714B50AA}" type="sibTrans" cxnId="{8D99429B-BE37-4639-A47F-6B3ED7644542}">
      <dgm:prSet/>
      <dgm:spPr/>
      <dgm:t>
        <a:bodyPr/>
        <a:lstStyle/>
        <a:p>
          <a:endParaRPr lang="en-US"/>
        </a:p>
      </dgm:t>
    </dgm:pt>
    <dgm:pt modelId="{1D69AD77-9E29-4D0A-92BC-44AC37758E30}">
      <dgm:prSet/>
      <dgm:spPr>
        <a:solidFill>
          <a:schemeClr val="tx2">
            <a:lumMod val="25000"/>
            <a:lumOff val="75000"/>
          </a:schemeClr>
        </a:solidFill>
      </dgm:spPr>
      <dgm:t>
        <a:bodyPr/>
        <a:lstStyle/>
        <a:p>
          <a:r>
            <a:rPr lang="el-GR"/>
            <a:t>Ο χρόνος που αφιερώνεται εκτός του ρόλου του φροντιστή</a:t>
          </a:r>
          <a:endParaRPr lang="en-US"/>
        </a:p>
      </dgm:t>
    </dgm:pt>
    <dgm:pt modelId="{713F7E2C-E763-46AF-A923-815D786EFCDE}" type="parTrans" cxnId="{E5ABC64E-026F-45D1-B37F-2DCBB5AA2889}">
      <dgm:prSet/>
      <dgm:spPr/>
      <dgm:t>
        <a:bodyPr/>
        <a:lstStyle/>
        <a:p>
          <a:endParaRPr lang="en-US"/>
        </a:p>
      </dgm:t>
    </dgm:pt>
    <dgm:pt modelId="{7C9AD6A2-98B4-4A07-9C92-48E7A64D4D83}" type="sibTrans" cxnId="{E5ABC64E-026F-45D1-B37F-2DCBB5AA2889}">
      <dgm:prSet/>
      <dgm:spPr/>
      <dgm:t>
        <a:bodyPr/>
        <a:lstStyle/>
        <a:p>
          <a:endParaRPr lang="en-US"/>
        </a:p>
      </dgm:t>
    </dgm:pt>
    <dgm:pt modelId="{EF680A42-392A-47C6-9087-2AD2C5A06831}">
      <dgm:prSet/>
      <dgm:spPr>
        <a:solidFill>
          <a:schemeClr val="tx2">
            <a:lumMod val="25000"/>
            <a:lumOff val="75000"/>
          </a:schemeClr>
        </a:solidFill>
      </dgm:spPr>
      <dgm:t>
        <a:bodyPr/>
        <a:lstStyle/>
        <a:p>
          <a:r>
            <a:rPr lang="el-GR"/>
            <a:t>Ο αριθμός των επιπρόσθετων ρόλων </a:t>
          </a:r>
          <a:br>
            <a:rPr lang="el-GR"/>
          </a:br>
          <a:r>
            <a:rPr lang="el-GR"/>
            <a:t>Η αβεβαιότητα του μέλλοντος</a:t>
          </a:r>
          <a:endParaRPr lang="en-US"/>
        </a:p>
      </dgm:t>
    </dgm:pt>
    <dgm:pt modelId="{69DE3799-3CF4-4FB6-8DCE-4A8D87570EEF}" type="parTrans" cxnId="{436CDDCF-CF70-4C2F-A959-E0B289933612}">
      <dgm:prSet/>
      <dgm:spPr/>
      <dgm:t>
        <a:bodyPr/>
        <a:lstStyle/>
        <a:p>
          <a:endParaRPr lang="en-US"/>
        </a:p>
      </dgm:t>
    </dgm:pt>
    <dgm:pt modelId="{C2032CA6-2B3F-4A90-86D9-50759B35E0B3}" type="sibTrans" cxnId="{436CDDCF-CF70-4C2F-A959-E0B289933612}">
      <dgm:prSet/>
      <dgm:spPr/>
      <dgm:t>
        <a:bodyPr/>
        <a:lstStyle/>
        <a:p>
          <a:endParaRPr lang="en-US"/>
        </a:p>
      </dgm:t>
    </dgm:pt>
    <dgm:pt modelId="{16FEC699-030F-4A08-A153-39E937989ECF}" type="pres">
      <dgm:prSet presAssocID="{60CF9CB2-2353-4D6F-8661-11AA1C376F97}" presName="linear" presStyleCnt="0">
        <dgm:presLayoutVars>
          <dgm:animLvl val="lvl"/>
          <dgm:resizeHandles val="exact"/>
        </dgm:presLayoutVars>
      </dgm:prSet>
      <dgm:spPr/>
    </dgm:pt>
    <dgm:pt modelId="{91FB2D19-DAEF-44EC-883A-76C1EB799807}" type="pres">
      <dgm:prSet presAssocID="{2157D03C-9EEB-4F08-A266-B09DB84C0A39}" presName="parentText" presStyleLbl="node1" presStyleIdx="0" presStyleCnt="6">
        <dgm:presLayoutVars>
          <dgm:chMax val="0"/>
          <dgm:bulletEnabled val="1"/>
        </dgm:presLayoutVars>
      </dgm:prSet>
      <dgm:spPr/>
    </dgm:pt>
    <dgm:pt modelId="{D16AD350-D881-48CB-B205-E7817A14FBD1}" type="pres">
      <dgm:prSet presAssocID="{54A38F7B-093D-40A1-BB2F-A5118D10974F}" presName="spacer" presStyleCnt="0"/>
      <dgm:spPr/>
    </dgm:pt>
    <dgm:pt modelId="{31C2603F-5C34-4E43-B49C-48DE7CCC33CA}" type="pres">
      <dgm:prSet presAssocID="{99654FBC-B5F4-4FBD-9225-E236CD8D68A3}" presName="parentText" presStyleLbl="node1" presStyleIdx="1" presStyleCnt="6">
        <dgm:presLayoutVars>
          <dgm:chMax val="0"/>
          <dgm:bulletEnabled val="1"/>
        </dgm:presLayoutVars>
      </dgm:prSet>
      <dgm:spPr/>
    </dgm:pt>
    <dgm:pt modelId="{110C29A0-1EC5-4391-92E6-C95CAFDA8A0B}" type="pres">
      <dgm:prSet presAssocID="{7734D217-1B26-4599-9526-153FA967D3C9}" presName="spacer" presStyleCnt="0"/>
      <dgm:spPr/>
    </dgm:pt>
    <dgm:pt modelId="{0619F4CC-2757-4363-8762-050491D79659}" type="pres">
      <dgm:prSet presAssocID="{BFA4D873-B06F-4415-B9D8-659FBF2BDCB0}" presName="parentText" presStyleLbl="node1" presStyleIdx="2" presStyleCnt="6">
        <dgm:presLayoutVars>
          <dgm:chMax val="0"/>
          <dgm:bulletEnabled val="1"/>
        </dgm:presLayoutVars>
      </dgm:prSet>
      <dgm:spPr/>
    </dgm:pt>
    <dgm:pt modelId="{CEC4710B-09E0-4AD9-843C-0673BC18DFC4}" type="pres">
      <dgm:prSet presAssocID="{A3F61EC6-5017-4F83-BB05-078180FF6AB3}" presName="spacer" presStyleCnt="0"/>
      <dgm:spPr/>
    </dgm:pt>
    <dgm:pt modelId="{729FA80F-267C-4F41-84C1-01397BBBD699}" type="pres">
      <dgm:prSet presAssocID="{A7E2C370-1BE3-47B0-B3AB-16A8918620C9}" presName="parentText" presStyleLbl="node1" presStyleIdx="3" presStyleCnt="6">
        <dgm:presLayoutVars>
          <dgm:chMax val="0"/>
          <dgm:bulletEnabled val="1"/>
        </dgm:presLayoutVars>
      </dgm:prSet>
      <dgm:spPr/>
    </dgm:pt>
    <dgm:pt modelId="{E86F0377-832B-4040-98BF-75D66C1B7CC3}" type="pres">
      <dgm:prSet presAssocID="{26E9E15D-2B0C-4B01-8F81-92D3714B50AA}" presName="spacer" presStyleCnt="0"/>
      <dgm:spPr/>
    </dgm:pt>
    <dgm:pt modelId="{A95CBD3F-E12B-47E5-860D-5181C0A14CED}" type="pres">
      <dgm:prSet presAssocID="{1D69AD77-9E29-4D0A-92BC-44AC37758E30}" presName="parentText" presStyleLbl="node1" presStyleIdx="4" presStyleCnt="6">
        <dgm:presLayoutVars>
          <dgm:chMax val="0"/>
          <dgm:bulletEnabled val="1"/>
        </dgm:presLayoutVars>
      </dgm:prSet>
      <dgm:spPr/>
    </dgm:pt>
    <dgm:pt modelId="{70B71EB0-6B3A-4070-8817-582C31971189}" type="pres">
      <dgm:prSet presAssocID="{7C9AD6A2-98B4-4A07-9C92-48E7A64D4D83}" presName="spacer" presStyleCnt="0"/>
      <dgm:spPr/>
    </dgm:pt>
    <dgm:pt modelId="{AB976E84-CA94-4DB1-BA07-1FE36E0BD952}" type="pres">
      <dgm:prSet presAssocID="{EF680A42-392A-47C6-9087-2AD2C5A06831}" presName="parentText" presStyleLbl="node1" presStyleIdx="5" presStyleCnt="6">
        <dgm:presLayoutVars>
          <dgm:chMax val="0"/>
          <dgm:bulletEnabled val="1"/>
        </dgm:presLayoutVars>
      </dgm:prSet>
      <dgm:spPr/>
    </dgm:pt>
  </dgm:ptLst>
  <dgm:cxnLst>
    <dgm:cxn modelId="{9DEFC226-9BE0-4854-9049-8327E1983B86}" type="presOf" srcId="{99654FBC-B5F4-4FBD-9225-E236CD8D68A3}" destId="{31C2603F-5C34-4E43-B49C-48DE7CCC33CA}" srcOrd="0" destOrd="0" presId="urn:microsoft.com/office/officeart/2005/8/layout/vList2"/>
    <dgm:cxn modelId="{42A2932C-53AB-4555-BDE4-F8B9D5314C9E}" srcId="{60CF9CB2-2353-4D6F-8661-11AA1C376F97}" destId="{2157D03C-9EEB-4F08-A266-B09DB84C0A39}" srcOrd="0" destOrd="0" parTransId="{67782B27-244A-47E1-9D42-87F5D30ABF19}" sibTransId="{54A38F7B-093D-40A1-BB2F-A5118D10974F}"/>
    <dgm:cxn modelId="{2D0BBE3A-DEA1-4CE5-9764-B1664E2D4EB7}" type="presOf" srcId="{60CF9CB2-2353-4D6F-8661-11AA1C376F97}" destId="{16FEC699-030F-4A08-A153-39E937989ECF}" srcOrd="0" destOrd="0" presId="urn:microsoft.com/office/officeart/2005/8/layout/vList2"/>
    <dgm:cxn modelId="{972B973D-7DDD-4894-8BB7-AE886B11FC7F}" srcId="{60CF9CB2-2353-4D6F-8661-11AA1C376F97}" destId="{99654FBC-B5F4-4FBD-9225-E236CD8D68A3}" srcOrd="1" destOrd="0" parTransId="{AF67AD35-A23A-4648-B758-05472047405F}" sibTransId="{7734D217-1B26-4599-9526-153FA967D3C9}"/>
    <dgm:cxn modelId="{949DF16D-68FD-48D8-B423-E45F14CE9DEB}" type="presOf" srcId="{BFA4D873-B06F-4415-B9D8-659FBF2BDCB0}" destId="{0619F4CC-2757-4363-8762-050491D79659}" srcOrd="0" destOrd="0" presId="urn:microsoft.com/office/officeart/2005/8/layout/vList2"/>
    <dgm:cxn modelId="{E5ABC64E-026F-45D1-B37F-2DCBB5AA2889}" srcId="{60CF9CB2-2353-4D6F-8661-11AA1C376F97}" destId="{1D69AD77-9E29-4D0A-92BC-44AC37758E30}" srcOrd="4" destOrd="0" parTransId="{713F7E2C-E763-46AF-A923-815D786EFCDE}" sibTransId="{7C9AD6A2-98B4-4A07-9C92-48E7A64D4D83}"/>
    <dgm:cxn modelId="{782A9556-E32F-440E-8360-38AA72E591CC}" type="presOf" srcId="{1D69AD77-9E29-4D0A-92BC-44AC37758E30}" destId="{A95CBD3F-E12B-47E5-860D-5181C0A14CED}" srcOrd="0" destOrd="0" presId="urn:microsoft.com/office/officeart/2005/8/layout/vList2"/>
    <dgm:cxn modelId="{B2026591-6826-46FD-A5C9-C6DC2E968047}" type="presOf" srcId="{A7E2C370-1BE3-47B0-B3AB-16A8918620C9}" destId="{729FA80F-267C-4F41-84C1-01397BBBD699}" srcOrd="0" destOrd="0" presId="urn:microsoft.com/office/officeart/2005/8/layout/vList2"/>
    <dgm:cxn modelId="{068D7D94-548D-48B1-8B6B-D59EF50221B5}" type="presOf" srcId="{EF680A42-392A-47C6-9087-2AD2C5A06831}" destId="{AB976E84-CA94-4DB1-BA07-1FE36E0BD952}" srcOrd="0" destOrd="0" presId="urn:microsoft.com/office/officeart/2005/8/layout/vList2"/>
    <dgm:cxn modelId="{E3D56096-44CA-40A3-94FD-11B0D2C1DE46}" type="presOf" srcId="{2157D03C-9EEB-4F08-A266-B09DB84C0A39}" destId="{91FB2D19-DAEF-44EC-883A-76C1EB799807}" srcOrd="0" destOrd="0" presId="urn:microsoft.com/office/officeart/2005/8/layout/vList2"/>
    <dgm:cxn modelId="{8D99429B-BE37-4639-A47F-6B3ED7644542}" srcId="{60CF9CB2-2353-4D6F-8661-11AA1C376F97}" destId="{A7E2C370-1BE3-47B0-B3AB-16A8918620C9}" srcOrd="3" destOrd="0" parTransId="{FF55B6B1-6B0C-4D54-AFF8-7EF91D15CB2A}" sibTransId="{26E9E15D-2B0C-4B01-8F81-92D3714B50AA}"/>
    <dgm:cxn modelId="{D476C5CC-6E94-4082-A2EA-32771343429E}" srcId="{60CF9CB2-2353-4D6F-8661-11AA1C376F97}" destId="{BFA4D873-B06F-4415-B9D8-659FBF2BDCB0}" srcOrd="2" destOrd="0" parTransId="{6DFAC428-A878-475F-B782-2FEBB89C3C5D}" sibTransId="{A3F61EC6-5017-4F83-BB05-078180FF6AB3}"/>
    <dgm:cxn modelId="{436CDDCF-CF70-4C2F-A959-E0B289933612}" srcId="{60CF9CB2-2353-4D6F-8661-11AA1C376F97}" destId="{EF680A42-392A-47C6-9087-2AD2C5A06831}" srcOrd="5" destOrd="0" parTransId="{69DE3799-3CF4-4FB6-8DCE-4A8D87570EEF}" sibTransId="{C2032CA6-2B3F-4A90-86D9-50759B35E0B3}"/>
    <dgm:cxn modelId="{CE1B0152-20D6-4F43-BEC7-0EDEAD60DE55}" type="presParOf" srcId="{16FEC699-030F-4A08-A153-39E937989ECF}" destId="{91FB2D19-DAEF-44EC-883A-76C1EB799807}" srcOrd="0" destOrd="0" presId="urn:microsoft.com/office/officeart/2005/8/layout/vList2"/>
    <dgm:cxn modelId="{D9DBD0F8-BC4F-40C7-99FD-76B1C235B455}" type="presParOf" srcId="{16FEC699-030F-4A08-A153-39E937989ECF}" destId="{D16AD350-D881-48CB-B205-E7817A14FBD1}" srcOrd="1" destOrd="0" presId="urn:microsoft.com/office/officeart/2005/8/layout/vList2"/>
    <dgm:cxn modelId="{AF6F081C-334C-448B-A872-A2F2CFF31186}" type="presParOf" srcId="{16FEC699-030F-4A08-A153-39E937989ECF}" destId="{31C2603F-5C34-4E43-B49C-48DE7CCC33CA}" srcOrd="2" destOrd="0" presId="urn:microsoft.com/office/officeart/2005/8/layout/vList2"/>
    <dgm:cxn modelId="{357DEB72-01FD-42FC-9756-B6AF825FB4E3}" type="presParOf" srcId="{16FEC699-030F-4A08-A153-39E937989ECF}" destId="{110C29A0-1EC5-4391-92E6-C95CAFDA8A0B}" srcOrd="3" destOrd="0" presId="urn:microsoft.com/office/officeart/2005/8/layout/vList2"/>
    <dgm:cxn modelId="{E96F66C7-760E-4302-83B4-9B767330CB3A}" type="presParOf" srcId="{16FEC699-030F-4A08-A153-39E937989ECF}" destId="{0619F4CC-2757-4363-8762-050491D79659}" srcOrd="4" destOrd="0" presId="urn:microsoft.com/office/officeart/2005/8/layout/vList2"/>
    <dgm:cxn modelId="{CD247240-525D-429C-9A36-CCAACB3B5E97}" type="presParOf" srcId="{16FEC699-030F-4A08-A153-39E937989ECF}" destId="{CEC4710B-09E0-4AD9-843C-0673BC18DFC4}" srcOrd="5" destOrd="0" presId="urn:microsoft.com/office/officeart/2005/8/layout/vList2"/>
    <dgm:cxn modelId="{538E9BEE-595B-423A-BBA1-06BA5B0852B3}" type="presParOf" srcId="{16FEC699-030F-4A08-A153-39E937989ECF}" destId="{729FA80F-267C-4F41-84C1-01397BBBD699}" srcOrd="6" destOrd="0" presId="urn:microsoft.com/office/officeart/2005/8/layout/vList2"/>
    <dgm:cxn modelId="{13E68A3B-E235-48DA-A4B0-DD8363140E70}" type="presParOf" srcId="{16FEC699-030F-4A08-A153-39E937989ECF}" destId="{E86F0377-832B-4040-98BF-75D66C1B7CC3}" srcOrd="7" destOrd="0" presId="urn:microsoft.com/office/officeart/2005/8/layout/vList2"/>
    <dgm:cxn modelId="{C6689420-C882-467B-9BF6-207FF65BBC61}" type="presParOf" srcId="{16FEC699-030F-4A08-A153-39E937989ECF}" destId="{A95CBD3F-E12B-47E5-860D-5181C0A14CED}" srcOrd="8" destOrd="0" presId="urn:microsoft.com/office/officeart/2005/8/layout/vList2"/>
    <dgm:cxn modelId="{A9066F77-6ACB-43F0-A7A5-ABEC513D48FC}" type="presParOf" srcId="{16FEC699-030F-4A08-A153-39E937989ECF}" destId="{70B71EB0-6B3A-4070-8817-582C31971189}" srcOrd="9" destOrd="0" presId="urn:microsoft.com/office/officeart/2005/8/layout/vList2"/>
    <dgm:cxn modelId="{C522522A-AAB0-43BF-A7A7-3219AE84F40C}" type="presParOf" srcId="{16FEC699-030F-4A08-A153-39E937989ECF}" destId="{AB976E84-CA94-4DB1-BA07-1FE36E0BD95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0CC0E7-B62F-4FBC-8E54-563BE37D2B5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140E252-76FF-435C-B8DB-B6F120E0068E}">
      <dgm:prSet/>
      <dgm:spPr>
        <a:solidFill>
          <a:schemeClr val="tx2">
            <a:lumMod val="25000"/>
            <a:lumOff val="75000"/>
          </a:schemeClr>
        </a:solidFill>
      </dgm:spPr>
      <dgm:t>
        <a:bodyPr/>
        <a:lstStyle/>
        <a:p>
          <a:r>
            <a:rPr lang="el-GR" b="1"/>
            <a:t>Εσωτερικές ή εξωτερικές</a:t>
          </a:r>
          <a:r>
            <a:rPr lang="el-GR"/>
            <a:t>, ανάλογα με τον βαθμό αντίληψης της προσωπικής ευθύνης στην κατάσταση. </a:t>
          </a:r>
          <a:endParaRPr lang="en-US"/>
        </a:p>
      </dgm:t>
    </dgm:pt>
    <dgm:pt modelId="{2B422FF2-E4C1-4F53-B08F-885A513346EB}" type="parTrans" cxnId="{91B0A907-C30A-4910-BD29-6A4508D09C73}">
      <dgm:prSet/>
      <dgm:spPr/>
      <dgm:t>
        <a:bodyPr/>
        <a:lstStyle/>
        <a:p>
          <a:endParaRPr lang="en-US"/>
        </a:p>
      </dgm:t>
    </dgm:pt>
    <dgm:pt modelId="{6A9D4F92-2420-488E-994C-E4FBDAFF8311}" type="sibTrans" cxnId="{91B0A907-C30A-4910-BD29-6A4508D09C73}">
      <dgm:prSet/>
      <dgm:spPr/>
      <dgm:t>
        <a:bodyPr/>
        <a:lstStyle/>
        <a:p>
          <a:endParaRPr lang="en-US"/>
        </a:p>
      </dgm:t>
    </dgm:pt>
    <dgm:pt modelId="{7ED8E27A-372F-4DCF-972B-B9991B79374C}">
      <dgm:prSet/>
      <dgm:spPr>
        <a:solidFill>
          <a:schemeClr val="accent1">
            <a:lumMod val="50000"/>
          </a:schemeClr>
        </a:solidFill>
      </dgm:spPr>
      <dgm:t>
        <a:bodyPr/>
        <a:lstStyle/>
        <a:p>
          <a:r>
            <a:rPr lang="el-GR" b="1" dirty="0"/>
            <a:t>Σταθερές ή ασταθείς, </a:t>
          </a:r>
          <a:r>
            <a:rPr lang="el-GR" dirty="0"/>
            <a:t>ανάλογα με τον βαθμό αντίληψης της αιτίας ενός γεγονότος ως παρούσα καθόλη τη διάρκεια του χρόνου. </a:t>
          </a:r>
          <a:endParaRPr lang="en-US" dirty="0"/>
        </a:p>
      </dgm:t>
    </dgm:pt>
    <dgm:pt modelId="{3289A010-1DEB-4C49-88CA-3BEC9C3E7D4E}" type="parTrans" cxnId="{D89908BF-D646-44CC-8010-E994F5354703}">
      <dgm:prSet/>
      <dgm:spPr/>
      <dgm:t>
        <a:bodyPr/>
        <a:lstStyle/>
        <a:p>
          <a:endParaRPr lang="en-US"/>
        </a:p>
      </dgm:t>
    </dgm:pt>
    <dgm:pt modelId="{39BFBDBB-4EA1-4F7D-9C62-54B2923C1171}" type="sibTrans" cxnId="{D89908BF-D646-44CC-8010-E994F5354703}">
      <dgm:prSet/>
      <dgm:spPr/>
      <dgm:t>
        <a:bodyPr/>
        <a:lstStyle/>
        <a:p>
          <a:endParaRPr lang="en-US"/>
        </a:p>
      </dgm:t>
    </dgm:pt>
    <dgm:pt modelId="{22358158-43FA-4768-A85D-4F4A63AABCDF}">
      <dgm:prSet/>
      <dgm:spPr>
        <a:solidFill>
          <a:schemeClr val="tx2">
            <a:lumMod val="50000"/>
            <a:lumOff val="50000"/>
          </a:schemeClr>
        </a:solidFill>
      </dgm:spPr>
      <dgm:t>
        <a:bodyPr/>
        <a:lstStyle/>
        <a:p>
          <a:r>
            <a:rPr lang="el-GR" b="1"/>
            <a:t>Σφαιρικές (καθολικές) ή συγκεκριμένες και ειδικές</a:t>
          </a:r>
          <a:r>
            <a:rPr lang="el-GR"/>
            <a:t>, ανάλογα με το βαθμό αντίληψης της αιτίας ως παρούσα σε όλες τις καταστάσεις και συνθήκες.</a:t>
          </a:r>
          <a:endParaRPr lang="en-US"/>
        </a:p>
      </dgm:t>
    </dgm:pt>
    <dgm:pt modelId="{CB681722-CCC9-4205-AAF1-18475FCAED22}" type="parTrans" cxnId="{42979040-E25A-4C89-90BD-E452D1C8A91F}">
      <dgm:prSet/>
      <dgm:spPr/>
      <dgm:t>
        <a:bodyPr/>
        <a:lstStyle/>
        <a:p>
          <a:endParaRPr lang="en-US"/>
        </a:p>
      </dgm:t>
    </dgm:pt>
    <dgm:pt modelId="{CD9DE4FD-ED3A-4739-A4DD-CD0FED5F76F0}" type="sibTrans" cxnId="{42979040-E25A-4C89-90BD-E452D1C8A91F}">
      <dgm:prSet/>
      <dgm:spPr/>
      <dgm:t>
        <a:bodyPr/>
        <a:lstStyle/>
        <a:p>
          <a:endParaRPr lang="en-US"/>
        </a:p>
      </dgm:t>
    </dgm:pt>
    <dgm:pt modelId="{84062C3F-42C8-4A87-A365-50C8D1F65983}" type="pres">
      <dgm:prSet presAssocID="{A20CC0E7-B62F-4FBC-8E54-563BE37D2B5F}" presName="linear" presStyleCnt="0">
        <dgm:presLayoutVars>
          <dgm:animLvl val="lvl"/>
          <dgm:resizeHandles val="exact"/>
        </dgm:presLayoutVars>
      </dgm:prSet>
      <dgm:spPr/>
    </dgm:pt>
    <dgm:pt modelId="{1141270F-0F83-49A8-BD36-67B6E46D67F1}" type="pres">
      <dgm:prSet presAssocID="{8140E252-76FF-435C-B8DB-B6F120E0068E}" presName="parentText" presStyleLbl="node1" presStyleIdx="0" presStyleCnt="3">
        <dgm:presLayoutVars>
          <dgm:chMax val="0"/>
          <dgm:bulletEnabled val="1"/>
        </dgm:presLayoutVars>
      </dgm:prSet>
      <dgm:spPr/>
    </dgm:pt>
    <dgm:pt modelId="{DB82E114-48A0-4FEB-8EC6-25D6DD00384A}" type="pres">
      <dgm:prSet presAssocID="{6A9D4F92-2420-488E-994C-E4FBDAFF8311}" presName="spacer" presStyleCnt="0"/>
      <dgm:spPr/>
    </dgm:pt>
    <dgm:pt modelId="{C6861771-CF17-4FEB-829E-1831598A7662}" type="pres">
      <dgm:prSet presAssocID="{7ED8E27A-372F-4DCF-972B-B9991B79374C}" presName="parentText" presStyleLbl="node1" presStyleIdx="1" presStyleCnt="3">
        <dgm:presLayoutVars>
          <dgm:chMax val="0"/>
          <dgm:bulletEnabled val="1"/>
        </dgm:presLayoutVars>
      </dgm:prSet>
      <dgm:spPr/>
    </dgm:pt>
    <dgm:pt modelId="{D56839D0-03FC-4CA1-BC99-7CAED5DEFA4E}" type="pres">
      <dgm:prSet presAssocID="{39BFBDBB-4EA1-4F7D-9C62-54B2923C1171}" presName="spacer" presStyleCnt="0"/>
      <dgm:spPr/>
    </dgm:pt>
    <dgm:pt modelId="{341A59AB-8CC9-4B3A-AF39-E4E02CE05763}" type="pres">
      <dgm:prSet presAssocID="{22358158-43FA-4768-A85D-4F4A63AABCDF}" presName="parentText" presStyleLbl="node1" presStyleIdx="2" presStyleCnt="3">
        <dgm:presLayoutVars>
          <dgm:chMax val="0"/>
          <dgm:bulletEnabled val="1"/>
        </dgm:presLayoutVars>
      </dgm:prSet>
      <dgm:spPr/>
    </dgm:pt>
  </dgm:ptLst>
  <dgm:cxnLst>
    <dgm:cxn modelId="{91B0A907-C30A-4910-BD29-6A4508D09C73}" srcId="{A20CC0E7-B62F-4FBC-8E54-563BE37D2B5F}" destId="{8140E252-76FF-435C-B8DB-B6F120E0068E}" srcOrd="0" destOrd="0" parTransId="{2B422FF2-E4C1-4F53-B08F-885A513346EB}" sibTransId="{6A9D4F92-2420-488E-994C-E4FBDAFF8311}"/>
    <dgm:cxn modelId="{3EA24730-253E-457E-A7C3-EBD3A240E18A}" type="presOf" srcId="{22358158-43FA-4768-A85D-4F4A63AABCDF}" destId="{341A59AB-8CC9-4B3A-AF39-E4E02CE05763}" srcOrd="0" destOrd="0" presId="urn:microsoft.com/office/officeart/2005/8/layout/vList2"/>
    <dgm:cxn modelId="{42979040-E25A-4C89-90BD-E452D1C8A91F}" srcId="{A20CC0E7-B62F-4FBC-8E54-563BE37D2B5F}" destId="{22358158-43FA-4768-A85D-4F4A63AABCDF}" srcOrd="2" destOrd="0" parTransId="{CB681722-CCC9-4205-AAF1-18475FCAED22}" sibTransId="{CD9DE4FD-ED3A-4739-A4DD-CD0FED5F76F0}"/>
    <dgm:cxn modelId="{0FFA4C80-5157-4078-8E3C-011DD33499BE}" type="presOf" srcId="{7ED8E27A-372F-4DCF-972B-B9991B79374C}" destId="{C6861771-CF17-4FEB-829E-1831598A7662}" srcOrd="0" destOrd="0" presId="urn:microsoft.com/office/officeart/2005/8/layout/vList2"/>
    <dgm:cxn modelId="{E49FB09D-6B7A-4268-88B8-F13067E56D42}" type="presOf" srcId="{8140E252-76FF-435C-B8DB-B6F120E0068E}" destId="{1141270F-0F83-49A8-BD36-67B6E46D67F1}" srcOrd="0" destOrd="0" presId="urn:microsoft.com/office/officeart/2005/8/layout/vList2"/>
    <dgm:cxn modelId="{D89908BF-D646-44CC-8010-E994F5354703}" srcId="{A20CC0E7-B62F-4FBC-8E54-563BE37D2B5F}" destId="{7ED8E27A-372F-4DCF-972B-B9991B79374C}" srcOrd="1" destOrd="0" parTransId="{3289A010-1DEB-4C49-88CA-3BEC9C3E7D4E}" sibTransId="{39BFBDBB-4EA1-4F7D-9C62-54B2923C1171}"/>
    <dgm:cxn modelId="{055663C8-8545-472E-B11A-2E18FBA149C2}" type="presOf" srcId="{A20CC0E7-B62F-4FBC-8E54-563BE37D2B5F}" destId="{84062C3F-42C8-4A87-A365-50C8D1F65983}" srcOrd="0" destOrd="0" presId="urn:microsoft.com/office/officeart/2005/8/layout/vList2"/>
    <dgm:cxn modelId="{DFC5CFB7-5CE3-43D1-B88B-9D342B76721F}" type="presParOf" srcId="{84062C3F-42C8-4A87-A365-50C8D1F65983}" destId="{1141270F-0F83-49A8-BD36-67B6E46D67F1}" srcOrd="0" destOrd="0" presId="urn:microsoft.com/office/officeart/2005/8/layout/vList2"/>
    <dgm:cxn modelId="{E0184EF2-4865-49D4-8D22-BEEE6411A0A5}" type="presParOf" srcId="{84062C3F-42C8-4A87-A365-50C8D1F65983}" destId="{DB82E114-48A0-4FEB-8EC6-25D6DD00384A}" srcOrd="1" destOrd="0" presId="urn:microsoft.com/office/officeart/2005/8/layout/vList2"/>
    <dgm:cxn modelId="{63E99424-1011-4739-828D-EAC3DEDD366F}" type="presParOf" srcId="{84062C3F-42C8-4A87-A365-50C8D1F65983}" destId="{C6861771-CF17-4FEB-829E-1831598A7662}" srcOrd="2" destOrd="0" presId="urn:microsoft.com/office/officeart/2005/8/layout/vList2"/>
    <dgm:cxn modelId="{2B0DE9C8-253C-4C12-9407-3DDC03B722DF}" type="presParOf" srcId="{84062C3F-42C8-4A87-A365-50C8D1F65983}" destId="{D56839D0-03FC-4CA1-BC99-7CAED5DEFA4E}" srcOrd="3" destOrd="0" presId="urn:microsoft.com/office/officeart/2005/8/layout/vList2"/>
    <dgm:cxn modelId="{10018B4B-93A6-41E1-8EBB-2BDFF88B6D1D}" type="presParOf" srcId="{84062C3F-42C8-4A87-A365-50C8D1F65983}" destId="{341A59AB-8CC9-4B3A-AF39-E4E02CE0576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6E4F50E-C5C6-4ED5-87E2-12657E388AE7}"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C39E83F2-E9C3-4952-82F3-660D749C7399}">
      <dgm:prSet/>
      <dgm:spPr/>
      <dgm:t>
        <a:bodyPr/>
        <a:lstStyle/>
        <a:p>
          <a:r>
            <a:rPr lang="el-GR" dirty="0"/>
            <a:t>Το αισιόδοξο ερμηνευτικό στυλ υποδηλώνεται όταν τα άτομα προβαίνουν σε εξωτερικές, ασταθείς και συγκεκριμένες αποδόσεις.</a:t>
          </a:r>
          <a:endParaRPr lang="en-US" dirty="0"/>
        </a:p>
      </dgm:t>
    </dgm:pt>
    <dgm:pt modelId="{4D4E5CF4-5A63-4EF2-B4F5-45CB07DDA623}" type="parTrans" cxnId="{F31CCB57-D51E-408C-98F4-419A286D13C9}">
      <dgm:prSet/>
      <dgm:spPr/>
      <dgm:t>
        <a:bodyPr/>
        <a:lstStyle/>
        <a:p>
          <a:endParaRPr lang="en-US"/>
        </a:p>
      </dgm:t>
    </dgm:pt>
    <dgm:pt modelId="{9518F34A-744D-49D3-A733-0E8D8D1078B1}" type="sibTrans" cxnId="{F31CCB57-D51E-408C-98F4-419A286D13C9}">
      <dgm:prSet/>
      <dgm:spPr/>
      <dgm:t>
        <a:bodyPr/>
        <a:lstStyle/>
        <a:p>
          <a:endParaRPr lang="en-US"/>
        </a:p>
      </dgm:t>
    </dgm:pt>
    <dgm:pt modelId="{83379880-B547-4543-8A62-3E7B1F298A1A}">
      <dgm:prSet/>
      <dgm:spPr/>
      <dgm:t>
        <a:bodyPr/>
        <a:lstStyle/>
        <a:p>
          <a:r>
            <a:rPr lang="el-GR"/>
            <a:t>Το απαισιόδοξο ερμηνευτικό στυλ αναφέρεται στην τάση των ατόμων να αποδίδουν τα ψυχοπιεστικά γεγονότα σε εσωτερικά, σταθερά και σφαιρικά αίτια.</a:t>
          </a:r>
          <a:endParaRPr lang="en-US"/>
        </a:p>
      </dgm:t>
    </dgm:pt>
    <dgm:pt modelId="{538A8675-4582-4476-A203-7C1DB9E51B53}" type="parTrans" cxnId="{64FF1973-FC42-4A17-AC3C-EA0AFE1D4190}">
      <dgm:prSet/>
      <dgm:spPr/>
      <dgm:t>
        <a:bodyPr/>
        <a:lstStyle/>
        <a:p>
          <a:endParaRPr lang="en-US"/>
        </a:p>
      </dgm:t>
    </dgm:pt>
    <dgm:pt modelId="{37EB2339-5054-40CE-A379-256E90E5EC7A}" type="sibTrans" cxnId="{64FF1973-FC42-4A17-AC3C-EA0AFE1D4190}">
      <dgm:prSet/>
      <dgm:spPr/>
      <dgm:t>
        <a:bodyPr/>
        <a:lstStyle/>
        <a:p>
          <a:endParaRPr lang="en-US"/>
        </a:p>
      </dgm:t>
    </dgm:pt>
    <dgm:pt modelId="{BF70FCDE-5341-4D01-A2E5-91A99470E33E}" type="pres">
      <dgm:prSet presAssocID="{E6E4F50E-C5C6-4ED5-87E2-12657E388AE7}" presName="outerComposite" presStyleCnt="0">
        <dgm:presLayoutVars>
          <dgm:chMax val="5"/>
          <dgm:dir/>
          <dgm:resizeHandles val="exact"/>
        </dgm:presLayoutVars>
      </dgm:prSet>
      <dgm:spPr/>
    </dgm:pt>
    <dgm:pt modelId="{39EE1BB6-FC06-42F6-B9EC-3D35638E3B30}" type="pres">
      <dgm:prSet presAssocID="{E6E4F50E-C5C6-4ED5-87E2-12657E388AE7}" presName="dummyMaxCanvas" presStyleCnt="0">
        <dgm:presLayoutVars/>
      </dgm:prSet>
      <dgm:spPr/>
    </dgm:pt>
    <dgm:pt modelId="{3202BE14-82D8-426C-84CD-A15D2B977BF0}" type="pres">
      <dgm:prSet presAssocID="{E6E4F50E-C5C6-4ED5-87E2-12657E388AE7}" presName="TwoNodes_1" presStyleLbl="node1" presStyleIdx="0" presStyleCnt="2">
        <dgm:presLayoutVars>
          <dgm:bulletEnabled val="1"/>
        </dgm:presLayoutVars>
      </dgm:prSet>
      <dgm:spPr/>
    </dgm:pt>
    <dgm:pt modelId="{7C2B1AEB-6E8F-48CB-A721-FF6AABA2A3A2}" type="pres">
      <dgm:prSet presAssocID="{E6E4F50E-C5C6-4ED5-87E2-12657E388AE7}" presName="TwoNodes_2" presStyleLbl="node1" presStyleIdx="1" presStyleCnt="2">
        <dgm:presLayoutVars>
          <dgm:bulletEnabled val="1"/>
        </dgm:presLayoutVars>
      </dgm:prSet>
      <dgm:spPr/>
    </dgm:pt>
    <dgm:pt modelId="{4F68588D-BC9A-4376-8666-1E5DD2666EFF}" type="pres">
      <dgm:prSet presAssocID="{E6E4F50E-C5C6-4ED5-87E2-12657E388AE7}" presName="TwoConn_1-2" presStyleLbl="fgAccFollowNode1" presStyleIdx="0" presStyleCnt="1">
        <dgm:presLayoutVars>
          <dgm:bulletEnabled val="1"/>
        </dgm:presLayoutVars>
      </dgm:prSet>
      <dgm:spPr/>
    </dgm:pt>
    <dgm:pt modelId="{ACCBD1D5-1D91-4571-8281-48FEACF266E8}" type="pres">
      <dgm:prSet presAssocID="{E6E4F50E-C5C6-4ED5-87E2-12657E388AE7}" presName="TwoNodes_1_text" presStyleLbl="node1" presStyleIdx="1" presStyleCnt="2">
        <dgm:presLayoutVars>
          <dgm:bulletEnabled val="1"/>
        </dgm:presLayoutVars>
      </dgm:prSet>
      <dgm:spPr/>
    </dgm:pt>
    <dgm:pt modelId="{CF81F5BC-A95E-4FD2-91F9-1E7424D463F5}" type="pres">
      <dgm:prSet presAssocID="{E6E4F50E-C5C6-4ED5-87E2-12657E388AE7}" presName="TwoNodes_2_text" presStyleLbl="node1" presStyleIdx="1" presStyleCnt="2">
        <dgm:presLayoutVars>
          <dgm:bulletEnabled val="1"/>
        </dgm:presLayoutVars>
      </dgm:prSet>
      <dgm:spPr/>
    </dgm:pt>
  </dgm:ptLst>
  <dgm:cxnLst>
    <dgm:cxn modelId="{6D51DB19-B93A-4670-95A5-924A92C7906A}" type="presOf" srcId="{83379880-B547-4543-8A62-3E7B1F298A1A}" destId="{CF81F5BC-A95E-4FD2-91F9-1E7424D463F5}" srcOrd="1" destOrd="0" presId="urn:microsoft.com/office/officeart/2005/8/layout/vProcess5"/>
    <dgm:cxn modelId="{D057B42A-E2BB-4102-B779-5D3DAD38DD3F}" type="presOf" srcId="{E6E4F50E-C5C6-4ED5-87E2-12657E388AE7}" destId="{BF70FCDE-5341-4D01-A2E5-91A99470E33E}" srcOrd="0" destOrd="0" presId="urn:microsoft.com/office/officeart/2005/8/layout/vProcess5"/>
    <dgm:cxn modelId="{92B32F4F-4D2F-4E3F-93B2-FCAE5F1149B2}" type="presOf" srcId="{83379880-B547-4543-8A62-3E7B1F298A1A}" destId="{7C2B1AEB-6E8F-48CB-A721-FF6AABA2A3A2}" srcOrd="0" destOrd="0" presId="urn:microsoft.com/office/officeart/2005/8/layout/vProcess5"/>
    <dgm:cxn modelId="{64FF1973-FC42-4A17-AC3C-EA0AFE1D4190}" srcId="{E6E4F50E-C5C6-4ED5-87E2-12657E388AE7}" destId="{83379880-B547-4543-8A62-3E7B1F298A1A}" srcOrd="1" destOrd="0" parTransId="{538A8675-4582-4476-A203-7C1DB9E51B53}" sibTransId="{37EB2339-5054-40CE-A379-256E90E5EC7A}"/>
    <dgm:cxn modelId="{F31CCB57-D51E-408C-98F4-419A286D13C9}" srcId="{E6E4F50E-C5C6-4ED5-87E2-12657E388AE7}" destId="{C39E83F2-E9C3-4952-82F3-660D749C7399}" srcOrd="0" destOrd="0" parTransId="{4D4E5CF4-5A63-4EF2-B4F5-45CB07DDA623}" sibTransId="{9518F34A-744D-49D3-A733-0E8D8D1078B1}"/>
    <dgm:cxn modelId="{9D69BD88-454B-4D9E-B0D6-1467320C5371}" type="presOf" srcId="{9518F34A-744D-49D3-A733-0E8D8D1078B1}" destId="{4F68588D-BC9A-4376-8666-1E5DD2666EFF}" srcOrd="0" destOrd="0" presId="urn:microsoft.com/office/officeart/2005/8/layout/vProcess5"/>
    <dgm:cxn modelId="{51328190-2D73-4621-8610-54393687A341}" type="presOf" srcId="{C39E83F2-E9C3-4952-82F3-660D749C7399}" destId="{ACCBD1D5-1D91-4571-8281-48FEACF266E8}" srcOrd="1" destOrd="0" presId="urn:microsoft.com/office/officeart/2005/8/layout/vProcess5"/>
    <dgm:cxn modelId="{F759AB92-7A57-44D3-8D8A-540BCC9EE003}" type="presOf" srcId="{C39E83F2-E9C3-4952-82F3-660D749C7399}" destId="{3202BE14-82D8-426C-84CD-A15D2B977BF0}" srcOrd="0" destOrd="0" presId="urn:microsoft.com/office/officeart/2005/8/layout/vProcess5"/>
    <dgm:cxn modelId="{BE8F2080-420C-4C91-8C70-812A61293CC0}" type="presParOf" srcId="{BF70FCDE-5341-4D01-A2E5-91A99470E33E}" destId="{39EE1BB6-FC06-42F6-B9EC-3D35638E3B30}" srcOrd="0" destOrd="0" presId="urn:microsoft.com/office/officeart/2005/8/layout/vProcess5"/>
    <dgm:cxn modelId="{6CAA7384-2F2F-47CD-9952-0FC53470D0F4}" type="presParOf" srcId="{BF70FCDE-5341-4D01-A2E5-91A99470E33E}" destId="{3202BE14-82D8-426C-84CD-A15D2B977BF0}" srcOrd="1" destOrd="0" presId="urn:microsoft.com/office/officeart/2005/8/layout/vProcess5"/>
    <dgm:cxn modelId="{0CC8EB1D-A7F6-4F68-94F4-F50C427A9D15}" type="presParOf" srcId="{BF70FCDE-5341-4D01-A2E5-91A99470E33E}" destId="{7C2B1AEB-6E8F-48CB-A721-FF6AABA2A3A2}" srcOrd="2" destOrd="0" presId="urn:microsoft.com/office/officeart/2005/8/layout/vProcess5"/>
    <dgm:cxn modelId="{F4C09BE3-3D2E-4DEF-B1F3-F2FF708D3705}" type="presParOf" srcId="{BF70FCDE-5341-4D01-A2E5-91A99470E33E}" destId="{4F68588D-BC9A-4376-8666-1E5DD2666EFF}" srcOrd="3" destOrd="0" presId="urn:microsoft.com/office/officeart/2005/8/layout/vProcess5"/>
    <dgm:cxn modelId="{158DC04D-7E7C-4830-BDCB-EC304FE7CDEA}" type="presParOf" srcId="{BF70FCDE-5341-4D01-A2E5-91A99470E33E}" destId="{ACCBD1D5-1D91-4571-8281-48FEACF266E8}" srcOrd="4" destOrd="0" presId="urn:microsoft.com/office/officeart/2005/8/layout/vProcess5"/>
    <dgm:cxn modelId="{CD2C8DD6-7FAF-4BCD-BCC8-8BC54ECC7FEF}" type="presParOf" srcId="{BF70FCDE-5341-4D01-A2E5-91A99470E33E}" destId="{CF81F5BC-A95E-4FD2-91F9-1E7424D463F5}"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192BA19-547B-4C84-B6D3-A3A36437B5A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056DEEB-ECF9-4CDC-B9D1-3C37BB2F3179}">
      <dgm:prSet/>
      <dgm:spPr/>
      <dgm:t>
        <a:bodyPr/>
        <a:lstStyle/>
        <a:p>
          <a:r>
            <a:rPr lang="el-GR" b="1"/>
            <a:t>Τρόποι αντιμετώπισης:</a:t>
          </a:r>
          <a:endParaRPr lang="en-US"/>
        </a:p>
      </dgm:t>
    </dgm:pt>
    <dgm:pt modelId="{15B50C47-67E0-4540-B171-56FCEEB4F3FC}" type="parTrans" cxnId="{B02BDAB8-FDB8-41FA-91DA-895136DFE27A}">
      <dgm:prSet/>
      <dgm:spPr/>
      <dgm:t>
        <a:bodyPr/>
        <a:lstStyle/>
        <a:p>
          <a:endParaRPr lang="en-US"/>
        </a:p>
      </dgm:t>
    </dgm:pt>
    <dgm:pt modelId="{6BFFD649-8223-4166-9359-53FD97947B3D}" type="sibTrans" cxnId="{B02BDAB8-FDB8-41FA-91DA-895136DFE27A}">
      <dgm:prSet/>
      <dgm:spPr/>
      <dgm:t>
        <a:bodyPr/>
        <a:lstStyle/>
        <a:p>
          <a:endParaRPr lang="en-US"/>
        </a:p>
      </dgm:t>
    </dgm:pt>
    <dgm:pt modelId="{E870EAE3-5D28-404A-9C08-E55E1C8E85C6}">
      <dgm:prSet/>
      <dgm:spPr/>
      <dgm:t>
        <a:bodyPr/>
        <a:lstStyle/>
        <a:p>
          <a:r>
            <a:rPr lang="el-GR"/>
            <a:t>θετική και ενεργητική συμμετοχή των ασθενών στη διαχείριση του στρες</a:t>
          </a:r>
          <a:endParaRPr lang="en-US"/>
        </a:p>
      </dgm:t>
    </dgm:pt>
    <dgm:pt modelId="{4C1A0CB5-49F9-4138-8032-8830D8A13A0F}" type="parTrans" cxnId="{7841C2D0-A8F1-4A0A-87E2-33A800EB3683}">
      <dgm:prSet/>
      <dgm:spPr/>
      <dgm:t>
        <a:bodyPr/>
        <a:lstStyle/>
        <a:p>
          <a:endParaRPr lang="en-US"/>
        </a:p>
      </dgm:t>
    </dgm:pt>
    <dgm:pt modelId="{DB42E144-EB86-4CBA-8F76-3E4F97EF9B30}" type="sibTrans" cxnId="{7841C2D0-A8F1-4A0A-87E2-33A800EB3683}">
      <dgm:prSet/>
      <dgm:spPr/>
      <dgm:t>
        <a:bodyPr/>
        <a:lstStyle/>
        <a:p>
          <a:endParaRPr lang="en-US"/>
        </a:p>
      </dgm:t>
    </dgm:pt>
    <dgm:pt modelId="{E8F5D0DE-9DD7-427A-BB86-13B6A053631B}">
      <dgm:prSet/>
      <dgm:spPr/>
      <dgm:t>
        <a:bodyPr/>
        <a:lstStyle/>
        <a:p>
          <a:r>
            <a:rPr lang="el-GR"/>
            <a:t>τροποποίηση των συμπεριφορών υγείας</a:t>
          </a:r>
          <a:endParaRPr lang="en-US"/>
        </a:p>
      </dgm:t>
    </dgm:pt>
    <dgm:pt modelId="{4AE204D2-C1D6-4EFE-B72A-8438441CE8C4}" type="parTrans" cxnId="{88389447-3E05-4C2C-B229-C5FDD2BB8A27}">
      <dgm:prSet/>
      <dgm:spPr/>
      <dgm:t>
        <a:bodyPr/>
        <a:lstStyle/>
        <a:p>
          <a:endParaRPr lang="en-US"/>
        </a:p>
      </dgm:t>
    </dgm:pt>
    <dgm:pt modelId="{3E3613E4-B55D-4D7E-98B4-039FE2F7AD00}" type="sibTrans" cxnId="{88389447-3E05-4C2C-B229-C5FDD2BB8A27}">
      <dgm:prSet/>
      <dgm:spPr/>
      <dgm:t>
        <a:bodyPr/>
        <a:lstStyle/>
        <a:p>
          <a:endParaRPr lang="en-US"/>
        </a:p>
      </dgm:t>
    </dgm:pt>
    <dgm:pt modelId="{C8E902A9-6C45-4897-8285-4C6BD1A2B145}">
      <dgm:prSet/>
      <dgm:spPr/>
      <dgm:t>
        <a:bodyPr/>
        <a:lstStyle/>
        <a:p>
          <a:r>
            <a:rPr lang="el-GR"/>
            <a:t>απόκτηση τεχνικών δεξιοτήτων και εποικοδομητικών στάσεων</a:t>
          </a:r>
          <a:endParaRPr lang="en-US"/>
        </a:p>
      </dgm:t>
    </dgm:pt>
    <dgm:pt modelId="{CEE59BFA-B226-4B97-9300-45483B83E7B9}" type="parTrans" cxnId="{B9B4A18F-D54E-48F7-88AA-4C9E66F3B521}">
      <dgm:prSet/>
      <dgm:spPr/>
      <dgm:t>
        <a:bodyPr/>
        <a:lstStyle/>
        <a:p>
          <a:endParaRPr lang="en-US"/>
        </a:p>
      </dgm:t>
    </dgm:pt>
    <dgm:pt modelId="{335BA73A-761C-476D-ABD1-EAC177A2B034}" type="sibTrans" cxnId="{B9B4A18F-D54E-48F7-88AA-4C9E66F3B521}">
      <dgm:prSet/>
      <dgm:spPr/>
      <dgm:t>
        <a:bodyPr/>
        <a:lstStyle/>
        <a:p>
          <a:endParaRPr lang="en-US"/>
        </a:p>
      </dgm:t>
    </dgm:pt>
    <dgm:pt modelId="{FCF57C32-A295-407A-A924-2D304BCA48AF}">
      <dgm:prSet/>
      <dgm:spPr/>
      <dgm:t>
        <a:bodyPr/>
        <a:lstStyle/>
        <a:p>
          <a:r>
            <a:rPr lang="el-GR"/>
            <a:t>αυτοπαρακολούθηση και χρηστή χρήση των υγειονομικών υπηρεσιών </a:t>
          </a:r>
          <a:endParaRPr lang="en-US"/>
        </a:p>
      </dgm:t>
    </dgm:pt>
    <dgm:pt modelId="{9BF500D0-F14B-457B-BA94-E7957203E7CA}" type="parTrans" cxnId="{84A7A1DE-41F1-4E7B-B826-97EC8E45E7D0}">
      <dgm:prSet/>
      <dgm:spPr/>
      <dgm:t>
        <a:bodyPr/>
        <a:lstStyle/>
        <a:p>
          <a:endParaRPr lang="en-US"/>
        </a:p>
      </dgm:t>
    </dgm:pt>
    <dgm:pt modelId="{BE8818A7-E70B-4279-BD33-4DF825E4B6C8}" type="sibTrans" cxnId="{84A7A1DE-41F1-4E7B-B826-97EC8E45E7D0}">
      <dgm:prSet/>
      <dgm:spPr/>
      <dgm:t>
        <a:bodyPr/>
        <a:lstStyle/>
        <a:p>
          <a:endParaRPr lang="en-US"/>
        </a:p>
      </dgm:t>
    </dgm:pt>
    <dgm:pt modelId="{7E28E62C-64EA-4B41-8F5E-85567340BC33}">
      <dgm:prSet/>
      <dgm:spPr/>
      <dgm:t>
        <a:bodyPr/>
        <a:lstStyle/>
        <a:p>
          <a:r>
            <a:rPr lang="el-GR"/>
            <a:t>κοινωνική επανένταξη</a:t>
          </a:r>
          <a:endParaRPr lang="en-US"/>
        </a:p>
      </dgm:t>
    </dgm:pt>
    <dgm:pt modelId="{33A312E8-EB74-4232-965D-631BBDFF3C85}" type="parTrans" cxnId="{78EDAFDB-48B2-4D79-BE0F-9AA0307C47AC}">
      <dgm:prSet/>
      <dgm:spPr/>
      <dgm:t>
        <a:bodyPr/>
        <a:lstStyle/>
        <a:p>
          <a:endParaRPr lang="en-US"/>
        </a:p>
      </dgm:t>
    </dgm:pt>
    <dgm:pt modelId="{C68A59B1-2495-456B-8CAA-B4E04DB19C1F}" type="sibTrans" cxnId="{78EDAFDB-48B2-4D79-BE0F-9AA0307C47AC}">
      <dgm:prSet/>
      <dgm:spPr/>
      <dgm:t>
        <a:bodyPr/>
        <a:lstStyle/>
        <a:p>
          <a:endParaRPr lang="en-US"/>
        </a:p>
      </dgm:t>
    </dgm:pt>
    <dgm:pt modelId="{C6902E6E-DF7E-4997-AF34-AE74229B0F91}">
      <dgm:prSet/>
      <dgm:spPr/>
      <dgm:t>
        <a:bodyPr/>
        <a:lstStyle/>
        <a:p>
          <a:r>
            <a:rPr lang="el-GR"/>
            <a:t>ενδυνάμωση</a:t>
          </a:r>
          <a:endParaRPr lang="en-US"/>
        </a:p>
      </dgm:t>
    </dgm:pt>
    <dgm:pt modelId="{7887901B-54C0-41BF-A476-F844B697E1E2}" type="parTrans" cxnId="{A193A26F-F6D9-4F2D-8F8A-C6968341EAF8}">
      <dgm:prSet/>
      <dgm:spPr/>
      <dgm:t>
        <a:bodyPr/>
        <a:lstStyle/>
        <a:p>
          <a:endParaRPr lang="en-US"/>
        </a:p>
      </dgm:t>
    </dgm:pt>
    <dgm:pt modelId="{B6815AEC-C1CD-46B5-94EC-B4B67F69D3DB}" type="sibTrans" cxnId="{A193A26F-F6D9-4F2D-8F8A-C6968341EAF8}">
      <dgm:prSet/>
      <dgm:spPr/>
      <dgm:t>
        <a:bodyPr/>
        <a:lstStyle/>
        <a:p>
          <a:endParaRPr lang="en-US"/>
        </a:p>
      </dgm:t>
    </dgm:pt>
    <dgm:pt modelId="{901A15C4-7C84-4D85-96F5-F93D69B4E03C}">
      <dgm:prSet/>
      <dgm:spPr/>
      <dgm:t>
        <a:bodyPr/>
        <a:lstStyle/>
        <a:p>
          <a:r>
            <a:rPr lang="el-GR"/>
            <a:t>ευεξία </a:t>
          </a:r>
          <a:endParaRPr lang="en-US"/>
        </a:p>
      </dgm:t>
    </dgm:pt>
    <dgm:pt modelId="{4DE58731-1D66-43D9-844B-11CD45E76D83}" type="parTrans" cxnId="{D1C97560-3546-40F4-976B-32E8920E81CE}">
      <dgm:prSet/>
      <dgm:spPr/>
      <dgm:t>
        <a:bodyPr/>
        <a:lstStyle/>
        <a:p>
          <a:endParaRPr lang="en-US"/>
        </a:p>
      </dgm:t>
    </dgm:pt>
    <dgm:pt modelId="{78ECD2B6-E0FE-4579-8440-5E4C54261ACA}" type="sibTrans" cxnId="{D1C97560-3546-40F4-976B-32E8920E81CE}">
      <dgm:prSet/>
      <dgm:spPr/>
      <dgm:t>
        <a:bodyPr/>
        <a:lstStyle/>
        <a:p>
          <a:endParaRPr lang="en-US"/>
        </a:p>
      </dgm:t>
    </dgm:pt>
    <dgm:pt modelId="{14FDECF5-EFAA-4649-8C56-F7DF93686C22}">
      <dgm:prSet/>
      <dgm:spPr/>
      <dgm:t>
        <a:bodyPr/>
        <a:lstStyle/>
        <a:p>
          <a:r>
            <a:rPr lang="el-GR"/>
            <a:t>συναισθηματική ισορροπία.</a:t>
          </a:r>
          <a:endParaRPr lang="en-US"/>
        </a:p>
      </dgm:t>
    </dgm:pt>
    <dgm:pt modelId="{E75EC882-F1B0-4172-84CB-44C7EFA2C20D}" type="parTrans" cxnId="{BD63B5AE-15A0-49F1-BF0E-F3759712822B}">
      <dgm:prSet/>
      <dgm:spPr/>
      <dgm:t>
        <a:bodyPr/>
        <a:lstStyle/>
        <a:p>
          <a:endParaRPr lang="en-US"/>
        </a:p>
      </dgm:t>
    </dgm:pt>
    <dgm:pt modelId="{B75E664B-1F3B-4CA4-9430-5D4B47C21CD6}" type="sibTrans" cxnId="{BD63B5AE-15A0-49F1-BF0E-F3759712822B}">
      <dgm:prSet/>
      <dgm:spPr/>
      <dgm:t>
        <a:bodyPr/>
        <a:lstStyle/>
        <a:p>
          <a:endParaRPr lang="en-US"/>
        </a:p>
      </dgm:t>
    </dgm:pt>
    <dgm:pt modelId="{84E3B473-DE48-467C-AE3D-1827B20CA385}" type="pres">
      <dgm:prSet presAssocID="{D192BA19-547B-4C84-B6D3-A3A36437B5A2}" presName="linear" presStyleCnt="0">
        <dgm:presLayoutVars>
          <dgm:animLvl val="lvl"/>
          <dgm:resizeHandles val="exact"/>
        </dgm:presLayoutVars>
      </dgm:prSet>
      <dgm:spPr/>
    </dgm:pt>
    <dgm:pt modelId="{C927BD81-1854-4FC8-B7AD-6E256EEE027F}" type="pres">
      <dgm:prSet presAssocID="{6056DEEB-ECF9-4CDC-B9D1-3C37BB2F3179}" presName="parentText" presStyleLbl="node1" presStyleIdx="0" presStyleCnt="1">
        <dgm:presLayoutVars>
          <dgm:chMax val="0"/>
          <dgm:bulletEnabled val="1"/>
        </dgm:presLayoutVars>
      </dgm:prSet>
      <dgm:spPr/>
    </dgm:pt>
    <dgm:pt modelId="{08CD8B38-1544-4F27-A935-F65C110A394B}" type="pres">
      <dgm:prSet presAssocID="{6056DEEB-ECF9-4CDC-B9D1-3C37BB2F3179}" presName="childText" presStyleLbl="revTx" presStyleIdx="0" presStyleCnt="1">
        <dgm:presLayoutVars>
          <dgm:bulletEnabled val="1"/>
        </dgm:presLayoutVars>
      </dgm:prSet>
      <dgm:spPr/>
    </dgm:pt>
  </dgm:ptLst>
  <dgm:cxnLst>
    <dgm:cxn modelId="{CDDF6309-B64E-45ED-8D08-A0D7F479A17D}" type="presOf" srcId="{7E28E62C-64EA-4B41-8F5E-85567340BC33}" destId="{08CD8B38-1544-4F27-A935-F65C110A394B}" srcOrd="0" destOrd="4" presId="urn:microsoft.com/office/officeart/2005/8/layout/vList2"/>
    <dgm:cxn modelId="{4090F72E-C218-4495-8860-DB30A8ECEFE5}" type="presOf" srcId="{D192BA19-547B-4C84-B6D3-A3A36437B5A2}" destId="{84E3B473-DE48-467C-AE3D-1827B20CA385}" srcOrd="0" destOrd="0" presId="urn:microsoft.com/office/officeart/2005/8/layout/vList2"/>
    <dgm:cxn modelId="{71346930-B7E6-413F-92E7-1F18EAD8E073}" type="presOf" srcId="{901A15C4-7C84-4D85-96F5-F93D69B4E03C}" destId="{08CD8B38-1544-4F27-A935-F65C110A394B}" srcOrd="0" destOrd="6" presId="urn:microsoft.com/office/officeart/2005/8/layout/vList2"/>
    <dgm:cxn modelId="{986CFC32-B417-4BBF-A3AA-0331FD1A78A8}" type="presOf" srcId="{C6902E6E-DF7E-4997-AF34-AE74229B0F91}" destId="{08CD8B38-1544-4F27-A935-F65C110A394B}" srcOrd="0" destOrd="5" presId="urn:microsoft.com/office/officeart/2005/8/layout/vList2"/>
    <dgm:cxn modelId="{D1C97560-3546-40F4-976B-32E8920E81CE}" srcId="{6056DEEB-ECF9-4CDC-B9D1-3C37BB2F3179}" destId="{901A15C4-7C84-4D85-96F5-F93D69B4E03C}" srcOrd="6" destOrd="0" parTransId="{4DE58731-1D66-43D9-844B-11CD45E76D83}" sibTransId="{78ECD2B6-E0FE-4579-8440-5E4C54261ACA}"/>
    <dgm:cxn modelId="{88389447-3E05-4C2C-B229-C5FDD2BB8A27}" srcId="{6056DEEB-ECF9-4CDC-B9D1-3C37BB2F3179}" destId="{E8F5D0DE-9DD7-427A-BB86-13B6A053631B}" srcOrd="1" destOrd="0" parTransId="{4AE204D2-C1D6-4EFE-B72A-8438441CE8C4}" sibTransId="{3E3613E4-B55D-4D7E-98B4-039FE2F7AD00}"/>
    <dgm:cxn modelId="{186ECA68-F2F7-448C-B401-19849B3387C6}" type="presOf" srcId="{FCF57C32-A295-407A-A924-2D304BCA48AF}" destId="{08CD8B38-1544-4F27-A935-F65C110A394B}" srcOrd="0" destOrd="3" presId="urn:microsoft.com/office/officeart/2005/8/layout/vList2"/>
    <dgm:cxn modelId="{A193A26F-F6D9-4F2D-8F8A-C6968341EAF8}" srcId="{6056DEEB-ECF9-4CDC-B9D1-3C37BB2F3179}" destId="{C6902E6E-DF7E-4997-AF34-AE74229B0F91}" srcOrd="5" destOrd="0" parTransId="{7887901B-54C0-41BF-A476-F844B697E1E2}" sibTransId="{B6815AEC-C1CD-46B5-94EC-B4B67F69D3DB}"/>
    <dgm:cxn modelId="{6D928A79-5BE5-4138-A1A7-B15F4C0EC0FC}" type="presOf" srcId="{6056DEEB-ECF9-4CDC-B9D1-3C37BB2F3179}" destId="{C927BD81-1854-4FC8-B7AD-6E256EEE027F}" srcOrd="0" destOrd="0" presId="urn:microsoft.com/office/officeart/2005/8/layout/vList2"/>
    <dgm:cxn modelId="{7E088588-C9F8-4CA6-A6BB-9E995C1786F7}" type="presOf" srcId="{E870EAE3-5D28-404A-9C08-E55E1C8E85C6}" destId="{08CD8B38-1544-4F27-A935-F65C110A394B}" srcOrd="0" destOrd="0" presId="urn:microsoft.com/office/officeart/2005/8/layout/vList2"/>
    <dgm:cxn modelId="{B9B4A18F-D54E-48F7-88AA-4C9E66F3B521}" srcId="{6056DEEB-ECF9-4CDC-B9D1-3C37BB2F3179}" destId="{C8E902A9-6C45-4897-8285-4C6BD1A2B145}" srcOrd="2" destOrd="0" parTransId="{CEE59BFA-B226-4B97-9300-45483B83E7B9}" sibTransId="{335BA73A-761C-476D-ABD1-EAC177A2B034}"/>
    <dgm:cxn modelId="{42B97CA8-BE37-41AC-A85A-6B019B8063C2}" type="presOf" srcId="{C8E902A9-6C45-4897-8285-4C6BD1A2B145}" destId="{08CD8B38-1544-4F27-A935-F65C110A394B}" srcOrd="0" destOrd="2" presId="urn:microsoft.com/office/officeart/2005/8/layout/vList2"/>
    <dgm:cxn modelId="{BD63B5AE-15A0-49F1-BF0E-F3759712822B}" srcId="{6056DEEB-ECF9-4CDC-B9D1-3C37BB2F3179}" destId="{14FDECF5-EFAA-4649-8C56-F7DF93686C22}" srcOrd="7" destOrd="0" parTransId="{E75EC882-F1B0-4172-84CB-44C7EFA2C20D}" sibTransId="{B75E664B-1F3B-4CA4-9430-5D4B47C21CD6}"/>
    <dgm:cxn modelId="{B02BDAB8-FDB8-41FA-91DA-895136DFE27A}" srcId="{D192BA19-547B-4C84-B6D3-A3A36437B5A2}" destId="{6056DEEB-ECF9-4CDC-B9D1-3C37BB2F3179}" srcOrd="0" destOrd="0" parTransId="{15B50C47-67E0-4540-B171-56FCEEB4F3FC}" sibTransId="{6BFFD649-8223-4166-9359-53FD97947B3D}"/>
    <dgm:cxn modelId="{F40664CB-333B-41C4-854C-D1DE4329080A}" type="presOf" srcId="{14FDECF5-EFAA-4649-8C56-F7DF93686C22}" destId="{08CD8B38-1544-4F27-A935-F65C110A394B}" srcOrd="0" destOrd="7" presId="urn:microsoft.com/office/officeart/2005/8/layout/vList2"/>
    <dgm:cxn modelId="{3559E3CE-66B1-4824-A2CA-E9D2E9D36B8C}" type="presOf" srcId="{E8F5D0DE-9DD7-427A-BB86-13B6A053631B}" destId="{08CD8B38-1544-4F27-A935-F65C110A394B}" srcOrd="0" destOrd="1" presId="urn:microsoft.com/office/officeart/2005/8/layout/vList2"/>
    <dgm:cxn modelId="{7841C2D0-A8F1-4A0A-87E2-33A800EB3683}" srcId="{6056DEEB-ECF9-4CDC-B9D1-3C37BB2F3179}" destId="{E870EAE3-5D28-404A-9C08-E55E1C8E85C6}" srcOrd="0" destOrd="0" parTransId="{4C1A0CB5-49F9-4138-8032-8830D8A13A0F}" sibTransId="{DB42E144-EB86-4CBA-8F76-3E4F97EF9B30}"/>
    <dgm:cxn modelId="{78EDAFDB-48B2-4D79-BE0F-9AA0307C47AC}" srcId="{6056DEEB-ECF9-4CDC-B9D1-3C37BB2F3179}" destId="{7E28E62C-64EA-4B41-8F5E-85567340BC33}" srcOrd="4" destOrd="0" parTransId="{33A312E8-EB74-4232-965D-631BBDFF3C85}" sibTransId="{C68A59B1-2495-456B-8CAA-B4E04DB19C1F}"/>
    <dgm:cxn modelId="{84A7A1DE-41F1-4E7B-B826-97EC8E45E7D0}" srcId="{6056DEEB-ECF9-4CDC-B9D1-3C37BB2F3179}" destId="{FCF57C32-A295-407A-A924-2D304BCA48AF}" srcOrd="3" destOrd="0" parTransId="{9BF500D0-F14B-457B-BA94-E7957203E7CA}" sibTransId="{BE8818A7-E70B-4279-BD33-4DF825E4B6C8}"/>
    <dgm:cxn modelId="{FE68C487-79D5-47A2-A4D5-BC67EF417EFD}" type="presParOf" srcId="{84E3B473-DE48-467C-AE3D-1827B20CA385}" destId="{C927BD81-1854-4FC8-B7AD-6E256EEE027F}" srcOrd="0" destOrd="0" presId="urn:microsoft.com/office/officeart/2005/8/layout/vList2"/>
    <dgm:cxn modelId="{BA1B7AC5-A790-4D76-BCC0-17BD5D02A84B}" type="presParOf" srcId="{84E3B473-DE48-467C-AE3D-1827B20CA385}" destId="{08CD8B38-1544-4F27-A935-F65C110A394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9667B9D-FC66-4F87-BBBC-34A087AC2840}" type="doc">
      <dgm:prSet loTypeId="urn:microsoft.com/office/officeart/2016/7/layout/BasicLinearProcessNumbered" loCatId="process" qsTypeId="urn:microsoft.com/office/officeart/2005/8/quickstyle/simple1" qsCatId="simple" csTypeId="urn:microsoft.com/office/officeart/2005/8/colors/accent1_2" csCatId="accent1" phldr="1"/>
      <dgm:spPr/>
      <dgm:t>
        <a:bodyPr/>
        <a:lstStyle/>
        <a:p>
          <a:endParaRPr lang="en-US"/>
        </a:p>
      </dgm:t>
    </dgm:pt>
    <dgm:pt modelId="{656579BC-DD1C-4568-A861-8DD5D7BCB89E}">
      <dgm:prSet/>
      <dgm:spPr/>
      <dgm:t>
        <a:bodyPr/>
        <a:lstStyle/>
        <a:p>
          <a:r>
            <a:rPr lang="el-GR" dirty="0"/>
            <a:t>Κινητοποίηση της οικογένειας να συμμετέχει στην θεραπευτική διαδικασία</a:t>
          </a:r>
          <a:endParaRPr lang="en-US" dirty="0"/>
        </a:p>
      </dgm:t>
    </dgm:pt>
    <dgm:pt modelId="{376155B4-D6E7-4051-95EF-82F8CE6259B0}" type="parTrans" cxnId="{F362B338-6915-4B27-893A-24FD15FD7486}">
      <dgm:prSet/>
      <dgm:spPr/>
      <dgm:t>
        <a:bodyPr/>
        <a:lstStyle/>
        <a:p>
          <a:endParaRPr lang="en-US"/>
        </a:p>
      </dgm:t>
    </dgm:pt>
    <dgm:pt modelId="{154EE328-DE5A-410D-AD87-3BE0616F26B2}" type="sibTrans" cxnId="{F362B338-6915-4B27-893A-24FD15FD7486}">
      <dgm:prSet phldrT="1" phldr="0"/>
      <dgm:spPr/>
      <dgm:t>
        <a:bodyPr/>
        <a:lstStyle/>
        <a:p>
          <a:r>
            <a:rPr lang="en-US"/>
            <a:t>1</a:t>
          </a:r>
        </a:p>
      </dgm:t>
    </dgm:pt>
    <dgm:pt modelId="{0A9B1DF2-1A22-4738-A16C-214270C3A581}">
      <dgm:prSet/>
      <dgm:spPr/>
      <dgm:t>
        <a:bodyPr/>
        <a:lstStyle/>
        <a:p>
          <a:r>
            <a:rPr lang="el-GR" dirty="0"/>
            <a:t>Παρότρυνση των χρόνια πασχόντων να συμμετέχουν σε υποστηρικτικές ομάδες</a:t>
          </a:r>
          <a:endParaRPr lang="en-US" dirty="0"/>
        </a:p>
      </dgm:t>
    </dgm:pt>
    <dgm:pt modelId="{BCE52ED5-1E19-4091-BDD5-839271FE6015}" type="parTrans" cxnId="{7D891AF1-D1CE-49B7-9592-F2EA876B4AA4}">
      <dgm:prSet/>
      <dgm:spPr/>
      <dgm:t>
        <a:bodyPr/>
        <a:lstStyle/>
        <a:p>
          <a:endParaRPr lang="en-US"/>
        </a:p>
      </dgm:t>
    </dgm:pt>
    <dgm:pt modelId="{C2C696AD-015E-45D2-9B4F-BD04A438E8BC}" type="sibTrans" cxnId="{7D891AF1-D1CE-49B7-9592-F2EA876B4AA4}">
      <dgm:prSet phldrT="2" phldr="0"/>
      <dgm:spPr/>
      <dgm:t>
        <a:bodyPr/>
        <a:lstStyle/>
        <a:p>
          <a:r>
            <a:rPr lang="en-US"/>
            <a:t>2</a:t>
          </a:r>
        </a:p>
      </dgm:t>
    </dgm:pt>
    <dgm:pt modelId="{11D2A5BB-3057-42E5-A8C4-5709A8465C65}">
      <dgm:prSet/>
      <dgm:spPr/>
      <dgm:t>
        <a:bodyPr/>
        <a:lstStyle/>
        <a:p>
          <a:r>
            <a:rPr lang="el-GR" dirty="0"/>
            <a:t>Παραπομπή σε ατομική υποστήριξη για την αντιμετώπιση των καταστάσεων που οδηγούν σε κοινωνικό αποκλεισμό.</a:t>
          </a:r>
          <a:endParaRPr lang="en-US" dirty="0"/>
        </a:p>
      </dgm:t>
    </dgm:pt>
    <dgm:pt modelId="{A92BBCA5-0673-4655-98F8-2F56158217D8}" type="parTrans" cxnId="{87B7B9B6-3BAC-41FC-88C4-053C274C1F88}">
      <dgm:prSet/>
      <dgm:spPr/>
      <dgm:t>
        <a:bodyPr/>
        <a:lstStyle/>
        <a:p>
          <a:endParaRPr lang="en-US"/>
        </a:p>
      </dgm:t>
    </dgm:pt>
    <dgm:pt modelId="{754E916B-4657-4900-B2B3-3E23E313563D}" type="sibTrans" cxnId="{87B7B9B6-3BAC-41FC-88C4-053C274C1F88}">
      <dgm:prSet phldrT="3" phldr="0"/>
      <dgm:spPr/>
      <dgm:t>
        <a:bodyPr/>
        <a:lstStyle/>
        <a:p>
          <a:r>
            <a:rPr lang="en-US"/>
            <a:t>3</a:t>
          </a:r>
        </a:p>
      </dgm:t>
    </dgm:pt>
    <dgm:pt modelId="{CD3FF357-DD22-4399-A844-CE14854E74D4}" type="pres">
      <dgm:prSet presAssocID="{F9667B9D-FC66-4F87-BBBC-34A087AC2840}" presName="Name0" presStyleCnt="0">
        <dgm:presLayoutVars>
          <dgm:animLvl val="lvl"/>
          <dgm:resizeHandles val="exact"/>
        </dgm:presLayoutVars>
      </dgm:prSet>
      <dgm:spPr/>
    </dgm:pt>
    <dgm:pt modelId="{B7169317-C098-46B5-9B48-A2AAA995A8EB}" type="pres">
      <dgm:prSet presAssocID="{656579BC-DD1C-4568-A861-8DD5D7BCB89E}" presName="compositeNode" presStyleCnt="0">
        <dgm:presLayoutVars>
          <dgm:bulletEnabled val="1"/>
        </dgm:presLayoutVars>
      </dgm:prSet>
      <dgm:spPr/>
    </dgm:pt>
    <dgm:pt modelId="{3C8EA357-84B4-44DB-86DC-EA000090835C}" type="pres">
      <dgm:prSet presAssocID="{656579BC-DD1C-4568-A861-8DD5D7BCB89E}" presName="bgRect" presStyleLbl="bgAccFollowNode1" presStyleIdx="0" presStyleCnt="3"/>
      <dgm:spPr/>
    </dgm:pt>
    <dgm:pt modelId="{3902FD31-6A50-4253-A518-D096B73A4785}" type="pres">
      <dgm:prSet presAssocID="{154EE328-DE5A-410D-AD87-3BE0616F26B2}" presName="sibTransNodeCircle" presStyleLbl="alignNode1" presStyleIdx="0" presStyleCnt="6">
        <dgm:presLayoutVars>
          <dgm:chMax val="0"/>
          <dgm:bulletEnabled/>
        </dgm:presLayoutVars>
      </dgm:prSet>
      <dgm:spPr/>
    </dgm:pt>
    <dgm:pt modelId="{EEA4C2D4-D45D-4DAC-A4BC-2FE182F93C86}" type="pres">
      <dgm:prSet presAssocID="{656579BC-DD1C-4568-A861-8DD5D7BCB89E}" presName="bottomLine" presStyleLbl="alignNode1" presStyleIdx="1" presStyleCnt="6">
        <dgm:presLayoutVars/>
      </dgm:prSet>
      <dgm:spPr/>
    </dgm:pt>
    <dgm:pt modelId="{ED1D42F8-52FD-4D14-9ECF-1CCC8DAABCE1}" type="pres">
      <dgm:prSet presAssocID="{656579BC-DD1C-4568-A861-8DD5D7BCB89E}" presName="nodeText" presStyleLbl="bgAccFollowNode1" presStyleIdx="0" presStyleCnt="3">
        <dgm:presLayoutVars>
          <dgm:bulletEnabled val="1"/>
        </dgm:presLayoutVars>
      </dgm:prSet>
      <dgm:spPr/>
    </dgm:pt>
    <dgm:pt modelId="{3F35EEB8-31F2-418B-A2F9-46762337E0AF}" type="pres">
      <dgm:prSet presAssocID="{154EE328-DE5A-410D-AD87-3BE0616F26B2}" presName="sibTrans" presStyleCnt="0"/>
      <dgm:spPr/>
    </dgm:pt>
    <dgm:pt modelId="{E83F1637-7D44-459A-BBE4-9E31E43ACC39}" type="pres">
      <dgm:prSet presAssocID="{0A9B1DF2-1A22-4738-A16C-214270C3A581}" presName="compositeNode" presStyleCnt="0">
        <dgm:presLayoutVars>
          <dgm:bulletEnabled val="1"/>
        </dgm:presLayoutVars>
      </dgm:prSet>
      <dgm:spPr/>
    </dgm:pt>
    <dgm:pt modelId="{473477E6-8312-4414-93CC-0FC94FBC0B04}" type="pres">
      <dgm:prSet presAssocID="{0A9B1DF2-1A22-4738-A16C-214270C3A581}" presName="bgRect" presStyleLbl="bgAccFollowNode1" presStyleIdx="1" presStyleCnt="3"/>
      <dgm:spPr/>
    </dgm:pt>
    <dgm:pt modelId="{BA7505F6-8C08-4301-A756-DF547C961865}" type="pres">
      <dgm:prSet presAssocID="{C2C696AD-015E-45D2-9B4F-BD04A438E8BC}" presName="sibTransNodeCircle" presStyleLbl="alignNode1" presStyleIdx="2" presStyleCnt="6">
        <dgm:presLayoutVars>
          <dgm:chMax val="0"/>
          <dgm:bulletEnabled/>
        </dgm:presLayoutVars>
      </dgm:prSet>
      <dgm:spPr/>
    </dgm:pt>
    <dgm:pt modelId="{71B0FF2A-3C6E-4F09-AD83-3A6F1F82D353}" type="pres">
      <dgm:prSet presAssocID="{0A9B1DF2-1A22-4738-A16C-214270C3A581}" presName="bottomLine" presStyleLbl="alignNode1" presStyleIdx="3" presStyleCnt="6">
        <dgm:presLayoutVars/>
      </dgm:prSet>
      <dgm:spPr/>
    </dgm:pt>
    <dgm:pt modelId="{F281058B-6C32-45CE-9775-BEE34143E60F}" type="pres">
      <dgm:prSet presAssocID="{0A9B1DF2-1A22-4738-A16C-214270C3A581}" presName="nodeText" presStyleLbl="bgAccFollowNode1" presStyleIdx="1" presStyleCnt="3">
        <dgm:presLayoutVars>
          <dgm:bulletEnabled val="1"/>
        </dgm:presLayoutVars>
      </dgm:prSet>
      <dgm:spPr/>
    </dgm:pt>
    <dgm:pt modelId="{26EA4B2F-7680-4227-9665-ADCC72F71CF8}" type="pres">
      <dgm:prSet presAssocID="{C2C696AD-015E-45D2-9B4F-BD04A438E8BC}" presName="sibTrans" presStyleCnt="0"/>
      <dgm:spPr/>
    </dgm:pt>
    <dgm:pt modelId="{84A1E988-5E73-480E-88BC-6244BC617851}" type="pres">
      <dgm:prSet presAssocID="{11D2A5BB-3057-42E5-A8C4-5709A8465C65}" presName="compositeNode" presStyleCnt="0">
        <dgm:presLayoutVars>
          <dgm:bulletEnabled val="1"/>
        </dgm:presLayoutVars>
      </dgm:prSet>
      <dgm:spPr/>
    </dgm:pt>
    <dgm:pt modelId="{313C42D3-0E86-48E8-A535-A1F9919998BF}" type="pres">
      <dgm:prSet presAssocID="{11D2A5BB-3057-42E5-A8C4-5709A8465C65}" presName="bgRect" presStyleLbl="bgAccFollowNode1" presStyleIdx="2" presStyleCnt="3"/>
      <dgm:spPr/>
    </dgm:pt>
    <dgm:pt modelId="{69403166-5239-41C1-9A29-B6B9925C71E6}" type="pres">
      <dgm:prSet presAssocID="{754E916B-4657-4900-B2B3-3E23E313563D}" presName="sibTransNodeCircle" presStyleLbl="alignNode1" presStyleIdx="4" presStyleCnt="6">
        <dgm:presLayoutVars>
          <dgm:chMax val="0"/>
          <dgm:bulletEnabled/>
        </dgm:presLayoutVars>
      </dgm:prSet>
      <dgm:spPr/>
    </dgm:pt>
    <dgm:pt modelId="{D8A11DDD-931D-4657-BAC3-87C22BC0D2A3}" type="pres">
      <dgm:prSet presAssocID="{11D2A5BB-3057-42E5-A8C4-5709A8465C65}" presName="bottomLine" presStyleLbl="alignNode1" presStyleIdx="5" presStyleCnt="6">
        <dgm:presLayoutVars/>
      </dgm:prSet>
      <dgm:spPr/>
    </dgm:pt>
    <dgm:pt modelId="{2A4EC238-CC1B-4AC6-8483-E1A2C6FA8CB8}" type="pres">
      <dgm:prSet presAssocID="{11D2A5BB-3057-42E5-A8C4-5709A8465C65}" presName="nodeText" presStyleLbl="bgAccFollowNode1" presStyleIdx="2" presStyleCnt="3">
        <dgm:presLayoutVars>
          <dgm:bulletEnabled val="1"/>
        </dgm:presLayoutVars>
      </dgm:prSet>
      <dgm:spPr/>
    </dgm:pt>
  </dgm:ptLst>
  <dgm:cxnLst>
    <dgm:cxn modelId="{F3D3872A-8DC2-4FDB-9986-24B22599D285}" type="presOf" srcId="{C2C696AD-015E-45D2-9B4F-BD04A438E8BC}" destId="{BA7505F6-8C08-4301-A756-DF547C961865}" srcOrd="0" destOrd="0" presId="urn:microsoft.com/office/officeart/2016/7/layout/BasicLinearProcessNumbered"/>
    <dgm:cxn modelId="{F362B338-6915-4B27-893A-24FD15FD7486}" srcId="{F9667B9D-FC66-4F87-BBBC-34A087AC2840}" destId="{656579BC-DD1C-4568-A861-8DD5D7BCB89E}" srcOrd="0" destOrd="0" parTransId="{376155B4-D6E7-4051-95EF-82F8CE6259B0}" sibTransId="{154EE328-DE5A-410D-AD87-3BE0616F26B2}"/>
    <dgm:cxn modelId="{766F7C6A-52EA-4B93-B2A6-1239A76D78DA}" type="presOf" srcId="{154EE328-DE5A-410D-AD87-3BE0616F26B2}" destId="{3902FD31-6A50-4253-A518-D096B73A4785}" srcOrd="0" destOrd="0" presId="urn:microsoft.com/office/officeart/2016/7/layout/BasicLinearProcessNumbered"/>
    <dgm:cxn modelId="{A80C828B-2A69-4BFA-915A-167C679016D4}" type="presOf" srcId="{F9667B9D-FC66-4F87-BBBC-34A087AC2840}" destId="{CD3FF357-DD22-4399-A844-CE14854E74D4}" srcOrd="0" destOrd="0" presId="urn:microsoft.com/office/officeart/2016/7/layout/BasicLinearProcessNumbered"/>
    <dgm:cxn modelId="{96EEA7A2-8ADD-4BAD-A008-847A9C845141}" type="presOf" srcId="{11D2A5BB-3057-42E5-A8C4-5709A8465C65}" destId="{313C42D3-0E86-48E8-A535-A1F9919998BF}" srcOrd="0" destOrd="0" presId="urn:microsoft.com/office/officeart/2016/7/layout/BasicLinearProcessNumbered"/>
    <dgm:cxn modelId="{E9319DA4-F9C3-4A4D-8786-9CE7FC1FA6D6}" type="presOf" srcId="{656579BC-DD1C-4568-A861-8DD5D7BCB89E}" destId="{3C8EA357-84B4-44DB-86DC-EA000090835C}" srcOrd="0" destOrd="0" presId="urn:microsoft.com/office/officeart/2016/7/layout/BasicLinearProcessNumbered"/>
    <dgm:cxn modelId="{DDD3D8A9-6E72-430E-A64B-9D90B59B8A03}" type="presOf" srcId="{11D2A5BB-3057-42E5-A8C4-5709A8465C65}" destId="{2A4EC238-CC1B-4AC6-8483-E1A2C6FA8CB8}" srcOrd="1" destOrd="0" presId="urn:microsoft.com/office/officeart/2016/7/layout/BasicLinearProcessNumbered"/>
    <dgm:cxn modelId="{FCD69FB5-6BDD-4CBC-A850-D4A6F44D0E98}" type="presOf" srcId="{656579BC-DD1C-4568-A861-8DD5D7BCB89E}" destId="{ED1D42F8-52FD-4D14-9ECF-1CCC8DAABCE1}" srcOrd="1" destOrd="0" presId="urn:microsoft.com/office/officeart/2016/7/layout/BasicLinearProcessNumbered"/>
    <dgm:cxn modelId="{87B7B9B6-3BAC-41FC-88C4-053C274C1F88}" srcId="{F9667B9D-FC66-4F87-BBBC-34A087AC2840}" destId="{11D2A5BB-3057-42E5-A8C4-5709A8465C65}" srcOrd="2" destOrd="0" parTransId="{A92BBCA5-0673-4655-98F8-2F56158217D8}" sibTransId="{754E916B-4657-4900-B2B3-3E23E313563D}"/>
    <dgm:cxn modelId="{7D891AF1-D1CE-49B7-9592-F2EA876B4AA4}" srcId="{F9667B9D-FC66-4F87-BBBC-34A087AC2840}" destId="{0A9B1DF2-1A22-4738-A16C-214270C3A581}" srcOrd="1" destOrd="0" parTransId="{BCE52ED5-1E19-4091-BDD5-839271FE6015}" sibTransId="{C2C696AD-015E-45D2-9B4F-BD04A438E8BC}"/>
    <dgm:cxn modelId="{B725EBF8-4FEC-40F7-8D7E-1FA3B2224741}" type="presOf" srcId="{754E916B-4657-4900-B2B3-3E23E313563D}" destId="{69403166-5239-41C1-9A29-B6B9925C71E6}" srcOrd="0" destOrd="0" presId="urn:microsoft.com/office/officeart/2016/7/layout/BasicLinearProcessNumbered"/>
    <dgm:cxn modelId="{C4B7A3FA-172E-48A9-967D-DCDB0C6E93AB}" type="presOf" srcId="{0A9B1DF2-1A22-4738-A16C-214270C3A581}" destId="{473477E6-8312-4414-93CC-0FC94FBC0B04}" srcOrd="0" destOrd="0" presId="urn:microsoft.com/office/officeart/2016/7/layout/BasicLinearProcessNumbered"/>
    <dgm:cxn modelId="{8BE3C7FF-185D-4919-9489-E2DE62A2C346}" type="presOf" srcId="{0A9B1DF2-1A22-4738-A16C-214270C3A581}" destId="{F281058B-6C32-45CE-9775-BEE34143E60F}" srcOrd="1" destOrd="0" presId="urn:microsoft.com/office/officeart/2016/7/layout/BasicLinearProcessNumbered"/>
    <dgm:cxn modelId="{E8B6FB7A-8E42-430D-8EA2-93EB7BF3B775}" type="presParOf" srcId="{CD3FF357-DD22-4399-A844-CE14854E74D4}" destId="{B7169317-C098-46B5-9B48-A2AAA995A8EB}" srcOrd="0" destOrd="0" presId="urn:microsoft.com/office/officeart/2016/7/layout/BasicLinearProcessNumbered"/>
    <dgm:cxn modelId="{96D7B016-CA9C-4D79-B5F0-6D89CAD97FDA}" type="presParOf" srcId="{B7169317-C098-46B5-9B48-A2AAA995A8EB}" destId="{3C8EA357-84B4-44DB-86DC-EA000090835C}" srcOrd="0" destOrd="0" presId="urn:microsoft.com/office/officeart/2016/7/layout/BasicLinearProcessNumbered"/>
    <dgm:cxn modelId="{803446A0-92E7-439D-84F1-F6706482F884}" type="presParOf" srcId="{B7169317-C098-46B5-9B48-A2AAA995A8EB}" destId="{3902FD31-6A50-4253-A518-D096B73A4785}" srcOrd="1" destOrd="0" presId="urn:microsoft.com/office/officeart/2016/7/layout/BasicLinearProcessNumbered"/>
    <dgm:cxn modelId="{F032FFF0-3BB7-4ACA-AB5C-76D49B92A621}" type="presParOf" srcId="{B7169317-C098-46B5-9B48-A2AAA995A8EB}" destId="{EEA4C2D4-D45D-4DAC-A4BC-2FE182F93C86}" srcOrd="2" destOrd="0" presId="urn:microsoft.com/office/officeart/2016/7/layout/BasicLinearProcessNumbered"/>
    <dgm:cxn modelId="{DBD7284D-FBBB-431E-88EC-4E6B2B524FDD}" type="presParOf" srcId="{B7169317-C098-46B5-9B48-A2AAA995A8EB}" destId="{ED1D42F8-52FD-4D14-9ECF-1CCC8DAABCE1}" srcOrd="3" destOrd="0" presId="urn:microsoft.com/office/officeart/2016/7/layout/BasicLinearProcessNumbered"/>
    <dgm:cxn modelId="{68A1241A-2D20-4503-BA4A-B853E341DC25}" type="presParOf" srcId="{CD3FF357-DD22-4399-A844-CE14854E74D4}" destId="{3F35EEB8-31F2-418B-A2F9-46762337E0AF}" srcOrd="1" destOrd="0" presId="urn:microsoft.com/office/officeart/2016/7/layout/BasicLinearProcessNumbered"/>
    <dgm:cxn modelId="{1F4FDFB0-27AF-4E96-A0E9-E2C27F48E191}" type="presParOf" srcId="{CD3FF357-DD22-4399-A844-CE14854E74D4}" destId="{E83F1637-7D44-459A-BBE4-9E31E43ACC39}" srcOrd="2" destOrd="0" presId="urn:microsoft.com/office/officeart/2016/7/layout/BasicLinearProcessNumbered"/>
    <dgm:cxn modelId="{4B0C4C1A-C597-416A-8719-0363BC927D29}" type="presParOf" srcId="{E83F1637-7D44-459A-BBE4-9E31E43ACC39}" destId="{473477E6-8312-4414-93CC-0FC94FBC0B04}" srcOrd="0" destOrd="0" presId="urn:microsoft.com/office/officeart/2016/7/layout/BasicLinearProcessNumbered"/>
    <dgm:cxn modelId="{F03F82A2-2AA7-4427-A562-DDCADF727EC5}" type="presParOf" srcId="{E83F1637-7D44-459A-BBE4-9E31E43ACC39}" destId="{BA7505F6-8C08-4301-A756-DF547C961865}" srcOrd="1" destOrd="0" presId="urn:microsoft.com/office/officeart/2016/7/layout/BasicLinearProcessNumbered"/>
    <dgm:cxn modelId="{DC0D37A9-1E5F-44FA-B044-67165EEF1913}" type="presParOf" srcId="{E83F1637-7D44-459A-BBE4-9E31E43ACC39}" destId="{71B0FF2A-3C6E-4F09-AD83-3A6F1F82D353}" srcOrd="2" destOrd="0" presId="urn:microsoft.com/office/officeart/2016/7/layout/BasicLinearProcessNumbered"/>
    <dgm:cxn modelId="{CAC3703C-5F9E-4588-9BC8-4CB75E67999C}" type="presParOf" srcId="{E83F1637-7D44-459A-BBE4-9E31E43ACC39}" destId="{F281058B-6C32-45CE-9775-BEE34143E60F}" srcOrd="3" destOrd="0" presId="urn:microsoft.com/office/officeart/2016/7/layout/BasicLinearProcessNumbered"/>
    <dgm:cxn modelId="{CC5822EA-B3AD-482A-94E9-3AB292A61050}" type="presParOf" srcId="{CD3FF357-DD22-4399-A844-CE14854E74D4}" destId="{26EA4B2F-7680-4227-9665-ADCC72F71CF8}" srcOrd="3" destOrd="0" presId="urn:microsoft.com/office/officeart/2016/7/layout/BasicLinearProcessNumbered"/>
    <dgm:cxn modelId="{70A4D918-9EFD-42F8-AF0D-C09E2553BAD6}" type="presParOf" srcId="{CD3FF357-DD22-4399-A844-CE14854E74D4}" destId="{84A1E988-5E73-480E-88BC-6244BC617851}" srcOrd="4" destOrd="0" presId="urn:microsoft.com/office/officeart/2016/7/layout/BasicLinearProcessNumbered"/>
    <dgm:cxn modelId="{B82FEBBF-72EF-47A9-B350-39B20B31D884}" type="presParOf" srcId="{84A1E988-5E73-480E-88BC-6244BC617851}" destId="{313C42D3-0E86-48E8-A535-A1F9919998BF}" srcOrd="0" destOrd="0" presId="urn:microsoft.com/office/officeart/2016/7/layout/BasicLinearProcessNumbered"/>
    <dgm:cxn modelId="{A1D0ADA8-EA2E-4BEE-BA70-309783702923}" type="presParOf" srcId="{84A1E988-5E73-480E-88BC-6244BC617851}" destId="{69403166-5239-41C1-9A29-B6B9925C71E6}" srcOrd="1" destOrd="0" presId="urn:microsoft.com/office/officeart/2016/7/layout/BasicLinearProcessNumbered"/>
    <dgm:cxn modelId="{E5AA4C5A-6F0B-4EC0-900D-F3261A56D0EE}" type="presParOf" srcId="{84A1E988-5E73-480E-88BC-6244BC617851}" destId="{D8A11DDD-931D-4657-BAC3-87C22BC0D2A3}" srcOrd="2" destOrd="0" presId="urn:microsoft.com/office/officeart/2016/7/layout/BasicLinearProcessNumbered"/>
    <dgm:cxn modelId="{B9044D6B-59AC-4F02-8288-185D5D6D79B8}" type="presParOf" srcId="{84A1E988-5E73-480E-88BC-6244BC617851}" destId="{2A4EC238-CC1B-4AC6-8483-E1A2C6FA8CB8}"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42A23B-E1F0-4438-B200-5812F1DD7474}">
      <dsp:nvSpPr>
        <dsp:cNvPr id="0" name=""/>
        <dsp:cNvSpPr/>
      </dsp:nvSpPr>
      <dsp:spPr>
        <a:xfrm>
          <a:off x="0" y="0"/>
          <a:ext cx="8820167" cy="134852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dirty="0"/>
            <a:t>Εμφανίζει προοδευτική εξέλιξη (συνήθως επιδεινούμενη) με την πάροδο των ετών.</a:t>
          </a:r>
          <a:endParaRPr lang="en-US" sz="3200" kern="1200" dirty="0"/>
        </a:p>
      </dsp:txBody>
      <dsp:txXfrm>
        <a:off x="39497" y="39497"/>
        <a:ext cx="7365004" cy="1269530"/>
      </dsp:txXfrm>
    </dsp:sp>
    <dsp:sp modelId="{2E1099A2-5F5A-4D9A-ACCE-19ECFB15779B}">
      <dsp:nvSpPr>
        <dsp:cNvPr id="0" name=""/>
        <dsp:cNvSpPr/>
      </dsp:nvSpPr>
      <dsp:spPr>
        <a:xfrm>
          <a:off x="778250" y="1573279"/>
          <a:ext cx="8820167" cy="1348524"/>
        </a:xfrm>
        <a:prstGeom prst="roundRect">
          <a:avLst>
            <a:gd name="adj" fmla="val 10000"/>
          </a:avLst>
        </a:prstGeom>
        <a:solidFill>
          <a:schemeClr val="accent2">
            <a:hueOff val="-779394"/>
            <a:satOff val="-269"/>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a:t>Θεωρείται ως επί των πλείστων πολυπαραγοντικής αιτιολογίας </a:t>
          </a:r>
          <a:endParaRPr lang="en-US" sz="3200" kern="1200"/>
        </a:p>
      </dsp:txBody>
      <dsp:txXfrm>
        <a:off x="817747" y="1612776"/>
        <a:ext cx="7086382" cy="1269530"/>
      </dsp:txXfrm>
    </dsp:sp>
    <dsp:sp modelId="{4D5D67FE-BE94-43F1-9FD7-CA7B91F330B7}">
      <dsp:nvSpPr>
        <dsp:cNvPr id="0" name=""/>
        <dsp:cNvSpPr/>
      </dsp:nvSpPr>
      <dsp:spPr>
        <a:xfrm>
          <a:off x="1556500" y="3146558"/>
          <a:ext cx="8820167" cy="1348524"/>
        </a:xfrm>
        <a:prstGeom prst="roundRect">
          <a:avLst>
            <a:gd name="adj" fmla="val 10000"/>
          </a:avLst>
        </a:prstGeom>
        <a:solidFill>
          <a:schemeClr val="accent2">
            <a:hueOff val="-1558789"/>
            <a:satOff val="-538"/>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a:t>Παρόλο που δεν θεραπεύεται οριστικώς, απαιτεί συνεχή έλεγχο και διαχείριση.</a:t>
          </a:r>
          <a:endParaRPr lang="en-US" sz="3200" kern="1200"/>
        </a:p>
      </dsp:txBody>
      <dsp:txXfrm>
        <a:off x="1595997" y="3186055"/>
        <a:ext cx="7086382" cy="1269530"/>
      </dsp:txXfrm>
    </dsp:sp>
    <dsp:sp modelId="{35AA8C14-1657-41F7-96F1-F088546CDEFD}">
      <dsp:nvSpPr>
        <dsp:cNvPr id="0" name=""/>
        <dsp:cNvSpPr/>
      </dsp:nvSpPr>
      <dsp:spPr>
        <a:xfrm>
          <a:off x="7943626" y="1022631"/>
          <a:ext cx="876541" cy="876541"/>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40848" y="1022631"/>
        <a:ext cx="482097" cy="659597"/>
      </dsp:txXfrm>
    </dsp:sp>
    <dsp:sp modelId="{14A43E2E-670E-4577-BC3C-3E35BCC0BCEE}">
      <dsp:nvSpPr>
        <dsp:cNvPr id="0" name=""/>
        <dsp:cNvSpPr/>
      </dsp:nvSpPr>
      <dsp:spPr>
        <a:xfrm>
          <a:off x="8721876" y="2586920"/>
          <a:ext cx="876541" cy="876541"/>
        </a:xfrm>
        <a:prstGeom prst="downArrow">
          <a:avLst>
            <a:gd name="adj1" fmla="val 55000"/>
            <a:gd name="adj2" fmla="val 45000"/>
          </a:avLst>
        </a:prstGeom>
        <a:solidFill>
          <a:schemeClr val="accent2">
            <a:tint val="40000"/>
            <a:alpha val="90000"/>
            <a:hueOff val="-1528494"/>
            <a:satOff val="15"/>
            <a:lumOff val="465"/>
            <a:alphaOff val="0"/>
          </a:schemeClr>
        </a:solidFill>
        <a:ln w="12700" cap="flat" cmpd="sng" algn="ctr">
          <a:solidFill>
            <a:schemeClr val="accent2">
              <a:tint val="40000"/>
              <a:alpha val="90000"/>
              <a:hueOff val="-1528494"/>
              <a:satOff val="15"/>
              <a:lumOff val="4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19098" y="2586920"/>
        <a:ext cx="482097" cy="6595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BF62C6-AE1B-4D9D-9FFD-84AF4AE1FEBA}">
      <dsp:nvSpPr>
        <dsp:cNvPr id="0" name=""/>
        <dsp:cNvSpPr/>
      </dsp:nvSpPr>
      <dsp:spPr>
        <a:xfrm>
          <a:off x="0" y="62134"/>
          <a:ext cx="6990736" cy="9582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l-GR" sz="3900" b="1" kern="1200" dirty="0"/>
            <a:t>Επιπτώσεις</a:t>
          </a:r>
          <a:endParaRPr lang="en-US" sz="3900" kern="1200" dirty="0"/>
        </a:p>
      </dsp:txBody>
      <dsp:txXfrm>
        <a:off x="46777" y="108911"/>
        <a:ext cx="6897182" cy="864676"/>
      </dsp:txXfrm>
    </dsp:sp>
    <dsp:sp modelId="{C725FA7C-91A8-4243-9BAD-4CAEB22087C0}">
      <dsp:nvSpPr>
        <dsp:cNvPr id="0" name=""/>
        <dsp:cNvSpPr/>
      </dsp:nvSpPr>
      <dsp:spPr>
        <a:xfrm>
          <a:off x="0" y="1157973"/>
          <a:ext cx="6990736" cy="2098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1956"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l-GR" sz="3000" kern="1200"/>
            <a:t>Απώλεια οργανικών λειτουργιών</a:t>
          </a:r>
          <a:endParaRPr lang="en-US" sz="3000" kern="1200"/>
        </a:p>
        <a:p>
          <a:pPr marL="285750" lvl="1" indent="-285750" algn="l" defTabSz="1333500">
            <a:lnSpc>
              <a:spcPct val="90000"/>
            </a:lnSpc>
            <a:spcBef>
              <a:spcPct val="0"/>
            </a:spcBef>
            <a:spcAft>
              <a:spcPct val="20000"/>
            </a:spcAft>
            <a:buChar char="•"/>
          </a:pPr>
          <a:r>
            <a:rPr lang="el-GR" sz="3000" kern="1200"/>
            <a:t>Απώλεια της ταυτότητας.</a:t>
          </a:r>
          <a:endParaRPr lang="en-US" sz="3000" kern="1200"/>
        </a:p>
        <a:p>
          <a:pPr marL="285750" lvl="1" indent="-285750" algn="l" defTabSz="1333500">
            <a:lnSpc>
              <a:spcPct val="90000"/>
            </a:lnSpc>
            <a:spcBef>
              <a:spcPct val="0"/>
            </a:spcBef>
            <a:spcAft>
              <a:spcPct val="20000"/>
            </a:spcAft>
            <a:buChar char="•"/>
          </a:pPr>
          <a:r>
            <a:rPr lang="el-GR" sz="3000" kern="1200" dirty="0"/>
            <a:t>Απώλεια της ανεξαρτησίας</a:t>
          </a:r>
          <a:endParaRPr lang="en-US" sz="3000" kern="1200" dirty="0"/>
        </a:p>
        <a:p>
          <a:pPr marL="285750" lvl="1" indent="-285750" algn="l" defTabSz="1333500">
            <a:lnSpc>
              <a:spcPct val="90000"/>
            </a:lnSpc>
            <a:spcBef>
              <a:spcPct val="0"/>
            </a:spcBef>
            <a:spcAft>
              <a:spcPct val="20000"/>
            </a:spcAft>
            <a:buChar char="•"/>
          </a:pPr>
          <a:r>
            <a:rPr lang="el-GR" sz="3000" kern="1200"/>
            <a:t>Διαταραχές της γνωστικής λειτουργίας.</a:t>
          </a:r>
          <a:endParaRPr lang="en-US" sz="3000" kern="1200"/>
        </a:p>
      </dsp:txBody>
      <dsp:txXfrm>
        <a:off x="0" y="1157973"/>
        <a:ext cx="6990736" cy="20989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0C43B-688F-42AB-99D7-355EB0CF0AA7}">
      <dsp:nvSpPr>
        <dsp:cNvPr id="0" name=""/>
        <dsp:cNvSpPr/>
      </dsp:nvSpPr>
      <dsp:spPr>
        <a:xfrm>
          <a:off x="0" y="198007"/>
          <a:ext cx="7632981" cy="1312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l-GR" sz="3300" b="0" i="0" kern="1200" baseline="0"/>
            <a:t>Απώλεια της προηγούμενης ζωής και των ονείρων.</a:t>
          </a:r>
          <a:endParaRPr lang="en-US" sz="3300" kern="1200"/>
        </a:p>
      </dsp:txBody>
      <dsp:txXfrm>
        <a:off x="64083" y="262090"/>
        <a:ext cx="7504815" cy="1184574"/>
      </dsp:txXfrm>
    </dsp:sp>
    <dsp:sp modelId="{DF167F1E-97E4-4AD1-A3A6-ECD7DE3C7B44}">
      <dsp:nvSpPr>
        <dsp:cNvPr id="0" name=""/>
        <dsp:cNvSpPr/>
      </dsp:nvSpPr>
      <dsp:spPr>
        <a:xfrm>
          <a:off x="0" y="1605787"/>
          <a:ext cx="7632981" cy="1312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l-GR" sz="3300" kern="1200"/>
            <a:t>Απώλεια της επαγγελματικής σταδιοδρομίας και οικονομικά ζητήματα.</a:t>
          </a:r>
          <a:endParaRPr lang="en-US" sz="3300" kern="1200"/>
        </a:p>
      </dsp:txBody>
      <dsp:txXfrm>
        <a:off x="64083" y="1669870"/>
        <a:ext cx="7504815" cy="1184574"/>
      </dsp:txXfrm>
    </dsp:sp>
    <dsp:sp modelId="{E4EB178A-8454-4AA7-A8DF-D7BC4BFA5144}">
      <dsp:nvSpPr>
        <dsp:cNvPr id="0" name=""/>
        <dsp:cNvSpPr/>
      </dsp:nvSpPr>
      <dsp:spPr>
        <a:xfrm>
          <a:off x="0" y="3013567"/>
          <a:ext cx="7632981" cy="1312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l-GR" sz="3300" kern="1200"/>
            <a:t>Απώλεια των σχέσεων.</a:t>
          </a:r>
          <a:endParaRPr lang="en-US" sz="3300" kern="1200"/>
        </a:p>
      </dsp:txBody>
      <dsp:txXfrm>
        <a:off x="64083" y="3077650"/>
        <a:ext cx="7504815" cy="11845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FB2D19-DAEF-44EC-883A-76C1EB799807}">
      <dsp:nvSpPr>
        <dsp:cNvPr id="0" name=""/>
        <dsp:cNvSpPr/>
      </dsp:nvSpPr>
      <dsp:spPr>
        <a:xfrm>
          <a:off x="0" y="22818"/>
          <a:ext cx="6326927" cy="914940"/>
        </a:xfrm>
        <a:prstGeom prst="roundRect">
          <a:avLst/>
        </a:prstGeom>
        <a:solidFill>
          <a:schemeClr val="tx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Η σοβαρότητα της πάθησης (είναι πιο σημαντική από την διάρκεια)</a:t>
          </a:r>
          <a:endParaRPr lang="en-US" sz="2300" kern="1200"/>
        </a:p>
      </dsp:txBody>
      <dsp:txXfrm>
        <a:off x="44664" y="67482"/>
        <a:ext cx="6237599" cy="825612"/>
      </dsp:txXfrm>
    </dsp:sp>
    <dsp:sp modelId="{31C2603F-5C34-4E43-B49C-48DE7CCC33CA}">
      <dsp:nvSpPr>
        <dsp:cNvPr id="0" name=""/>
        <dsp:cNvSpPr/>
      </dsp:nvSpPr>
      <dsp:spPr>
        <a:xfrm>
          <a:off x="0" y="1003998"/>
          <a:ext cx="6326927" cy="914940"/>
        </a:xfrm>
        <a:prstGeom prst="roundRect">
          <a:avLst/>
        </a:prstGeom>
        <a:solidFill>
          <a:schemeClr val="tx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dirty="0"/>
            <a:t>Η σοβαρότητα και η πολυπλοκότητα των συμπτωμάτων.</a:t>
          </a:r>
          <a:endParaRPr lang="en-US" sz="2300" kern="1200" dirty="0"/>
        </a:p>
      </dsp:txBody>
      <dsp:txXfrm>
        <a:off x="44664" y="1048662"/>
        <a:ext cx="6237599" cy="825612"/>
      </dsp:txXfrm>
    </dsp:sp>
    <dsp:sp modelId="{0619F4CC-2757-4363-8762-050491D79659}">
      <dsp:nvSpPr>
        <dsp:cNvPr id="0" name=""/>
        <dsp:cNvSpPr/>
      </dsp:nvSpPr>
      <dsp:spPr>
        <a:xfrm>
          <a:off x="0" y="1985179"/>
          <a:ext cx="6326927" cy="914940"/>
        </a:xfrm>
        <a:prstGeom prst="roundRect">
          <a:avLst/>
        </a:prstGeom>
        <a:solidFill>
          <a:schemeClr val="tx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Η υγεία και η ηλικία του φροντιστή</a:t>
          </a:r>
          <a:endParaRPr lang="en-US" sz="2300" kern="1200"/>
        </a:p>
      </dsp:txBody>
      <dsp:txXfrm>
        <a:off x="44664" y="2029843"/>
        <a:ext cx="6237599" cy="825612"/>
      </dsp:txXfrm>
    </dsp:sp>
    <dsp:sp modelId="{729FA80F-267C-4F41-84C1-01397BBBD699}">
      <dsp:nvSpPr>
        <dsp:cNvPr id="0" name=""/>
        <dsp:cNvSpPr/>
      </dsp:nvSpPr>
      <dsp:spPr>
        <a:xfrm>
          <a:off x="0" y="2966359"/>
          <a:ext cx="6326927" cy="914940"/>
        </a:xfrm>
        <a:prstGeom prst="roundRect">
          <a:avLst/>
        </a:prstGeom>
        <a:solidFill>
          <a:schemeClr val="tx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Η διαθεσιμότητα κοινωνικού δικτύου υποστήριξης</a:t>
          </a:r>
          <a:endParaRPr lang="en-US" sz="2300" kern="1200"/>
        </a:p>
      </dsp:txBody>
      <dsp:txXfrm>
        <a:off x="44664" y="3011023"/>
        <a:ext cx="6237599" cy="825612"/>
      </dsp:txXfrm>
    </dsp:sp>
    <dsp:sp modelId="{A95CBD3F-E12B-47E5-860D-5181C0A14CED}">
      <dsp:nvSpPr>
        <dsp:cNvPr id="0" name=""/>
        <dsp:cNvSpPr/>
      </dsp:nvSpPr>
      <dsp:spPr>
        <a:xfrm>
          <a:off x="0" y="3947539"/>
          <a:ext cx="6326927" cy="914940"/>
        </a:xfrm>
        <a:prstGeom prst="roundRect">
          <a:avLst/>
        </a:prstGeom>
        <a:solidFill>
          <a:schemeClr val="tx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Ο χρόνος που αφιερώνεται εκτός του ρόλου του φροντιστή</a:t>
          </a:r>
          <a:endParaRPr lang="en-US" sz="2300" kern="1200"/>
        </a:p>
      </dsp:txBody>
      <dsp:txXfrm>
        <a:off x="44664" y="3992203"/>
        <a:ext cx="6237599" cy="825612"/>
      </dsp:txXfrm>
    </dsp:sp>
    <dsp:sp modelId="{AB976E84-CA94-4DB1-BA07-1FE36E0BD952}">
      <dsp:nvSpPr>
        <dsp:cNvPr id="0" name=""/>
        <dsp:cNvSpPr/>
      </dsp:nvSpPr>
      <dsp:spPr>
        <a:xfrm>
          <a:off x="0" y="4928719"/>
          <a:ext cx="6326927" cy="914940"/>
        </a:xfrm>
        <a:prstGeom prst="roundRect">
          <a:avLst/>
        </a:prstGeom>
        <a:solidFill>
          <a:schemeClr val="tx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Ο αριθμός των επιπρόσθετων ρόλων </a:t>
          </a:r>
          <a:br>
            <a:rPr lang="el-GR" sz="2300" kern="1200"/>
          </a:br>
          <a:r>
            <a:rPr lang="el-GR" sz="2300" kern="1200"/>
            <a:t>Η αβεβαιότητα του μέλλοντος</a:t>
          </a:r>
          <a:endParaRPr lang="en-US" sz="2300" kern="1200"/>
        </a:p>
      </dsp:txBody>
      <dsp:txXfrm>
        <a:off x="44664" y="4973383"/>
        <a:ext cx="6237599" cy="8256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41270F-0F83-49A8-BD36-67B6E46D67F1}">
      <dsp:nvSpPr>
        <dsp:cNvPr id="0" name=""/>
        <dsp:cNvSpPr/>
      </dsp:nvSpPr>
      <dsp:spPr>
        <a:xfrm>
          <a:off x="0" y="472739"/>
          <a:ext cx="6609313" cy="1291680"/>
        </a:xfrm>
        <a:prstGeom prst="roundRect">
          <a:avLst/>
        </a:prstGeom>
        <a:solidFill>
          <a:schemeClr val="tx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b="1" kern="1200"/>
            <a:t>Εσωτερικές ή εξωτερικές</a:t>
          </a:r>
          <a:r>
            <a:rPr lang="el-GR" sz="2300" kern="1200"/>
            <a:t>, ανάλογα με τον βαθμό αντίληψης της προσωπικής ευθύνης στην κατάσταση. </a:t>
          </a:r>
          <a:endParaRPr lang="en-US" sz="2300" kern="1200"/>
        </a:p>
      </dsp:txBody>
      <dsp:txXfrm>
        <a:off x="63055" y="535794"/>
        <a:ext cx="6483203" cy="1165570"/>
      </dsp:txXfrm>
    </dsp:sp>
    <dsp:sp modelId="{C6861771-CF17-4FEB-829E-1831598A7662}">
      <dsp:nvSpPr>
        <dsp:cNvPr id="0" name=""/>
        <dsp:cNvSpPr/>
      </dsp:nvSpPr>
      <dsp:spPr>
        <a:xfrm>
          <a:off x="0" y="1830660"/>
          <a:ext cx="6609313" cy="1291680"/>
        </a:xfrm>
        <a:prstGeom prst="round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b="1" kern="1200" dirty="0"/>
            <a:t>Σταθερές ή ασταθείς, </a:t>
          </a:r>
          <a:r>
            <a:rPr lang="el-GR" sz="2300" kern="1200" dirty="0"/>
            <a:t>ανάλογα με τον βαθμό αντίληψης της αιτίας ενός γεγονότος ως παρούσα καθόλη τη διάρκεια του χρόνου. </a:t>
          </a:r>
          <a:endParaRPr lang="en-US" sz="2300" kern="1200" dirty="0"/>
        </a:p>
      </dsp:txBody>
      <dsp:txXfrm>
        <a:off x="63055" y="1893715"/>
        <a:ext cx="6483203" cy="1165570"/>
      </dsp:txXfrm>
    </dsp:sp>
    <dsp:sp modelId="{341A59AB-8CC9-4B3A-AF39-E4E02CE05763}">
      <dsp:nvSpPr>
        <dsp:cNvPr id="0" name=""/>
        <dsp:cNvSpPr/>
      </dsp:nvSpPr>
      <dsp:spPr>
        <a:xfrm>
          <a:off x="0" y="3188580"/>
          <a:ext cx="6609313" cy="1291680"/>
        </a:xfrm>
        <a:prstGeom prst="roundRect">
          <a:avLst/>
        </a:prstGeom>
        <a:solidFill>
          <a:schemeClr val="tx2">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b="1" kern="1200"/>
            <a:t>Σφαιρικές (καθολικές) ή συγκεκριμένες και ειδικές</a:t>
          </a:r>
          <a:r>
            <a:rPr lang="el-GR" sz="2300" kern="1200"/>
            <a:t>, ανάλογα με το βαθμό αντίληψης της αιτίας ως παρούσα σε όλες τις καταστάσεις και συνθήκες.</a:t>
          </a:r>
          <a:endParaRPr lang="en-US" sz="2300" kern="1200"/>
        </a:p>
      </dsp:txBody>
      <dsp:txXfrm>
        <a:off x="63055" y="3251635"/>
        <a:ext cx="6483203" cy="11655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2BE14-82D8-426C-84CD-A15D2B977BF0}">
      <dsp:nvSpPr>
        <dsp:cNvPr id="0" name=""/>
        <dsp:cNvSpPr/>
      </dsp:nvSpPr>
      <dsp:spPr>
        <a:xfrm>
          <a:off x="0" y="0"/>
          <a:ext cx="6945015" cy="203527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dirty="0"/>
            <a:t>Το αισιόδοξο ερμηνευτικό στυλ υποδηλώνεται όταν τα άτομα προβαίνουν σε εξωτερικές, ασταθείς και συγκεκριμένες αποδόσεις.</a:t>
          </a:r>
          <a:endParaRPr lang="en-US" sz="2200" kern="1200" dirty="0"/>
        </a:p>
      </dsp:txBody>
      <dsp:txXfrm>
        <a:off x="59611" y="59611"/>
        <a:ext cx="4841397" cy="1916055"/>
      </dsp:txXfrm>
    </dsp:sp>
    <dsp:sp modelId="{7C2B1AEB-6E8F-48CB-A721-FF6AABA2A3A2}">
      <dsp:nvSpPr>
        <dsp:cNvPr id="0" name=""/>
        <dsp:cNvSpPr/>
      </dsp:nvSpPr>
      <dsp:spPr>
        <a:xfrm>
          <a:off x="1225590" y="2487560"/>
          <a:ext cx="6945015" cy="203527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Το απαισιόδοξο ερμηνευτικό στυλ αναφέρεται στην τάση των ατόμων να αποδίδουν τα ψυχοπιεστικά γεγονότα σε εσωτερικά, σταθερά και σφαιρικά αίτια.</a:t>
          </a:r>
          <a:endParaRPr lang="en-US" sz="2200" kern="1200"/>
        </a:p>
      </dsp:txBody>
      <dsp:txXfrm>
        <a:off x="1285201" y="2547171"/>
        <a:ext cx="4277272" cy="1916055"/>
      </dsp:txXfrm>
    </dsp:sp>
    <dsp:sp modelId="{4F68588D-BC9A-4376-8666-1E5DD2666EFF}">
      <dsp:nvSpPr>
        <dsp:cNvPr id="0" name=""/>
        <dsp:cNvSpPr/>
      </dsp:nvSpPr>
      <dsp:spPr>
        <a:xfrm>
          <a:off x="5622084" y="1599953"/>
          <a:ext cx="1322930" cy="132293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19743" y="1599953"/>
        <a:ext cx="727612" cy="99550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27BD81-1854-4FC8-B7AD-6E256EEE027F}">
      <dsp:nvSpPr>
        <dsp:cNvPr id="0" name=""/>
        <dsp:cNvSpPr/>
      </dsp:nvSpPr>
      <dsp:spPr>
        <a:xfrm>
          <a:off x="0" y="47764"/>
          <a:ext cx="7669045" cy="786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b="1" kern="1200"/>
            <a:t>Τρόποι αντιμετώπισης:</a:t>
          </a:r>
          <a:endParaRPr lang="en-US" sz="3200" kern="1200"/>
        </a:p>
      </dsp:txBody>
      <dsp:txXfrm>
        <a:off x="38381" y="86145"/>
        <a:ext cx="7592283" cy="709478"/>
      </dsp:txXfrm>
    </dsp:sp>
    <dsp:sp modelId="{08CD8B38-1544-4F27-A935-F65C110A394B}">
      <dsp:nvSpPr>
        <dsp:cNvPr id="0" name=""/>
        <dsp:cNvSpPr/>
      </dsp:nvSpPr>
      <dsp:spPr>
        <a:xfrm>
          <a:off x="0" y="834004"/>
          <a:ext cx="7669045" cy="450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492"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l-GR" sz="2500" kern="1200"/>
            <a:t>θετική και ενεργητική συμμετοχή των ασθενών στη διαχείριση του στρες</a:t>
          </a:r>
          <a:endParaRPr lang="en-US" sz="2500" kern="1200"/>
        </a:p>
        <a:p>
          <a:pPr marL="228600" lvl="1" indent="-228600" algn="l" defTabSz="1111250">
            <a:lnSpc>
              <a:spcPct val="90000"/>
            </a:lnSpc>
            <a:spcBef>
              <a:spcPct val="0"/>
            </a:spcBef>
            <a:spcAft>
              <a:spcPct val="20000"/>
            </a:spcAft>
            <a:buChar char="•"/>
          </a:pPr>
          <a:r>
            <a:rPr lang="el-GR" sz="2500" kern="1200"/>
            <a:t>τροποποίηση των συμπεριφορών υγείας</a:t>
          </a:r>
          <a:endParaRPr lang="en-US" sz="2500" kern="1200"/>
        </a:p>
        <a:p>
          <a:pPr marL="228600" lvl="1" indent="-228600" algn="l" defTabSz="1111250">
            <a:lnSpc>
              <a:spcPct val="90000"/>
            </a:lnSpc>
            <a:spcBef>
              <a:spcPct val="0"/>
            </a:spcBef>
            <a:spcAft>
              <a:spcPct val="20000"/>
            </a:spcAft>
            <a:buChar char="•"/>
          </a:pPr>
          <a:r>
            <a:rPr lang="el-GR" sz="2500" kern="1200"/>
            <a:t>απόκτηση τεχνικών δεξιοτήτων και εποικοδομητικών στάσεων</a:t>
          </a:r>
          <a:endParaRPr lang="en-US" sz="2500" kern="1200"/>
        </a:p>
        <a:p>
          <a:pPr marL="228600" lvl="1" indent="-228600" algn="l" defTabSz="1111250">
            <a:lnSpc>
              <a:spcPct val="90000"/>
            </a:lnSpc>
            <a:spcBef>
              <a:spcPct val="0"/>
            </a:spcBef>
            <a:spcAft>
              <a:spcPct val="20000"/>
            </a:spcAft>
            <a:buChar char="•"/>
          </a:pPr>
          <a:r>
            <a:rPr lang="el-GR" sz="2500" kern="1200"/>
            <a:t>αυτοπαρακολούθηση και χρηστή χρήση των υγειονομικών υπηρεσιών </a:t>
          </a:r>
          <a:endParaRPr lang="en-US" sz="2500" kern="1200"/>
        </a:p>
        <a:p>
          <a:pPr marL="228600" lvl="1" indent="-228600" algn="l" defTabSz="1111250">
            <a:lnSpc>
              <a:spcPct val="90000"/>
            </a:lnSpc>
            <a:spcBef>
              <a:spcPct val="0"/>
            </a:spcBef>
            <a:spcAft>
              <a:spcPct val="20000"/>
            </a:spcAft>
            <a:buChar char="•"/>
          </a:pPr>
          <a:r>
            <a:rPr lang="el-GR" sz="2500" kern="1200"/>
            <a:t>κοινωνική επανένταξη</a:t>
          </a:r>
          <a:endParaRPr lang="en-US" sz="2500" kern="1200"/>
        </a:p>
        <a:p>
          <a:pPr marL="228600" lvl="1" indent="-228600" algn="l" defTabSz="1111250">
            <a:lnSpc>
              <a:spcPct val="90000"/>
            </a:lnSpc>
            <a:spcBef>
              <a:spcPct val="0"/>
            </a:spcBef>
            <a:spcAft>
              <a:spcPct val="20000"/>
            </a:spcAft>
            <a:buChar char="•"/>
          </a:pPr>
          <a:r>
            <a:rPr lang="el-GR" sz="2500" kern="1200"/>
            <a:t>ενδυνάμωση</a:t>
          </a:r>
          <a:endParaRPr lang="en-US" sz="2500" kern="1200"/>
        </a:p>
        <a:p>
          <a:pPr marL="228600" lvl="1" indent="-228600" algn="l" defTabSz="1111250">
            <a:lnSpc>
              <a:spcPct val="90000"/>
            </a:lnSpc>
            <a:spcBef>
              <a:spcPct val="0"/>
            </a:spcBef>
            <a:spcAft>
              <a:spcPct val="20000"/>
            </a:spcAft>
            <a:buChar char="•"/>
          </a:pPr>
          <a:r>
            <a:rPr lang="el-GR" sz="2500" kern="1200"/>
            <a:t>ευεξία </a:t>
          </a:r>
          <a:endParaRPr lang="en-US" sz="2500" kern="1200"/>
        </a:p>
        <a:p>
          <a:pPr marL="228600" lvl="1" indent="-228600" algn="l" defTabSz="1111250">
            <a:lnSpc>
              <a:spcPct val="90000"/>
            </a:lnSpc>
            <a:spcBef>
              <a:spcPct val="0"/>
            </a:spcBef>
            <a:spcAft>
              <a:spcPct val="20000"/>
            </a:spcAft>
            <a:buChar char="•"/>
          </a:pPr>
          <a:r>
            <a:rPr lang="el-GR" sz="2500" kern="1200"/>
            <a:t>συναισθηματική ισορροπία.</a:t>
          </a:r>
          <a:endParaRPr lang="en-US" sz="2500" kern="1200"/>
        </a:p>
      </dsp:txBody>
      <dsp:txXfrm>
        <a:off x="0" y="834004"/>
        <a:ext cx="7669045" cy="45043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EA357-84B4-44DB-86DC-EA000090835C}">
      <dsp:nvSpPr>
        <dsp:cNvPr id="0" name=""/>
        <dsp:cNvSpPr/>
      </dsp:nvSpPr>
      <dsp:spPr>
        <a:xfrm>
          <a:off x="0" y="0"/>
          <a:ext cx="3136304" cy="350242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4519" tIns="330200" rIns="244519" bIns="330200" numCol="1" spcCol="1270" anchor="t" anchorCtr="0">
          <a:noAutofit/>
        </a:bodyPr>
        <a:lstStyle/>
        <a:p>
          <a:pPr marL="0" lvl="0" indent="0" algn="l" defTabSz="800100">
            <a:lnSpc>
              <a:spcPct val="90000"/>
            </a:lnSpc>
            <a:spcBef>
              <a:spcPct val="0"/>
            </a:spcBef>
            <a:spcAft>
              <a:spcPct val="35000"/>
            </a:spcAft>
            <a:buNone/>
          </a:pPr>
          <a:r>
            <a:rPr lang="el-GR" sz="1800" kern="1200" dirty="0"/>
            <a:t>Κινητοποίηση της οικογένειας να συμμετέχει στην θεραπευτική διαδικασία</a:t>
          </a:r>
          <a:endParaRPr lang="en-US" sz="1800" kern="1200" dirty="0"/>
        </a:p>
      </dsp:txBody>
      <dsp:txXfrm>
        <a:off x="0" y="1330923"/>
        <a:ext cx="3136304" cy="2101457"/>
      </dsp:txXfrm>
    </dsp:sp>
    <dsp:sp modelId="{3902FD31-6A50-4253-A518-D096B73A4785}">
      <dsp:nvSpPr>
        <dsp:cNvPr id="0" name=""/>
        <dsp:cNvSpPr/>
      </dsp:nvSpPr>
      <dsp:spPr>
        <a:xfrm>
          <a:off x="1042787" y="350242"/>
          <a:ext cx="1050728" cy="105072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919" tIns="12700" rIns="81919"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196663" y="504118"/>
        <a:ext cx="742976" cy="742976"/>
      </dsp:txXfrm>
    </dsp:sp>
    <dsp:sp modelId="{EEA4C2D4-D45D-4DAC-A4BC-2FE182F93C86}">
      <dsp:nvSpPr>
        <dsp:cNvPr id="0" name=""/>
        <dsp:cNvSpPr/>
      </dsp:nvSpPr>
      <dsp:spPr>
        <a:xfrm>
          <a:off x="0" y="3502357"/>
          <a:ext cx="3136304"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3477E6-8312-4414-93CC-0FC94FBC0B04}">
      <dsp:nvSpPr>
        <dsp:cNvPr id="0" name=""/>
        <dsp:cNvSpPr/>
      </dsp:nvSpPr>
      <dsp:spPr>
        <a:xfrm>
          <a:off x="3449935" y="0"/>
          <a:ext cx="3136304" cy="350242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4519" tIns="330200" rIns="244519" bIns="330200" numCol="1" spcCol="1270" anchor="t" anchorCtr="0">
          <a:noAutofit/>
        </a:bodyPr>
        <a:lstStyle/>
        <a:p>
          <a:pPr marL="0" lvl="0" indent="0" algn="l" defTabSz="800100">
            <a:lnSpc>
              <a:spcPct val="90000"/>
            </a:lnSpc>
            <a:spcBef>
              <a:spcPct val="0"/>
            </a:spcBef>
            <a:spcAft>
              <a:spcPct val="35000"/>
            </a:spcAft>
            <a:buNone/>
          </a:pPr>
          <a:r>
            <a:rPr lang="el-GR" sz="1800" kern="1200" dirty="0"/>
            <a:t>Παρότρυνση των χρόνια πασχόντων να συμμετέχουν σε υποστηρικτικές ομάδες</a:t>
          </a:r>
          <a:endParaRPr lang="en-US" sz="1800" kern="1200" dirty="0"/>
        </a:p>
      </dsp:txBody>
      <dsp:txXfrm>
        <a:off x="3449935" y="1330923"/>
        <a:ext cx="3136304" cy="2101457"/>
      </dsp:txXfrm>
    </dsp:sp>
    <dsp:sp modelId="{BA7505F6-8C08-4301-A756-DF547C961865}">
      <dsp:nvSpPr>
        <dsp:cNvPr id="0" name=""/>
        <dsp:cNvSpPr/>
      </dsp:nvSpPr>
      <dsp:spPr>
        <a:xfrm>
          <a:off x="4492723" y="350242"/>
          <a:ext cx="1050728" cy="105072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919" tIns="12700" rIns="81919"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646599" y="504118"/>
        <a:ext cx="742976" cy="742976"/>
      </dsp:txXfrm>
    </dsp:sp>
    <dsp:sp modelId="{71B0FF2A-3C6E-4F09-AD83-3A6F1F82D353}">
      <dsp:nvSpPr>
        <dsp:cNvPr id="0" name=""/>
        <dsp:cNvSpPr/>
      </dsp:nvSpPr>
      <dsp:spPr>
        <a:xfrm>
          <a:off x="3449935" y="3502357"/>
          <a:ext cx="3136304"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3C42D3-0E86-48E8-A535-A1F9919998BF}">
      <dsp:nvSpPr>
        <dsp:cNvPr id="0" name=""/>
        <dsp:cNvSpPr/>
      </dsp:nvSpPr>
      <dsp:spPr>
        <a:xfrm>
          <a:off x="6899870" y="0"/>
          <a:ext cx="3136304" cy="350242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4519" tIns="330200" rIns="244519" bIns="330200" numCol="1" spcCol="1270" anchor="t" anchorCtr="0">
          <a:noAutofit/>
        </a:bodyPr>
        <a:lstStyle/>
        <a:p>
          <a:pPr marL="0" lvl="0" indent="0" algn="l" defTabSz="800100">
            <a:lnSpc>
              <a:spcPct val="90000"/>
            </a:lnSpc>
            <a:spcBef>
              <a:spcPct val="0"/>
            </a:spcBef>
            <a:spcAft>
              <a:spcPct val="35000"/>
            </a:spcAft>
            <a:buNone/>
          </a:pPr>
          <a:r>
            <a:rPr lang="el-GR" sz="1800" kern="1200" dirty="0"/>
            <a:t>Παραπομπή σε ατομική υποστήριξη για την αντιμετώπιση των καταστάσεων που οδηγούν σε κοινωνικό αποκλεισμό.</a:t>
          </a:r>
          <a:endParaRPr lang="en-US" sz="1800" kern="1200" dirty="0"/>
        </a:p>
      </dsp:txBody>
      <dsp:txXfrm>
        <a:off x="6899870" y="1330923"/>
        <a:ext cx="3136304" cy="2101457"/>
      </dsp:txXfrm>
    </dsp:sp>
    <dsp:sp modelId="{69403166-5239-41C1-9A29-B6B9925C71E6}">
      <dsp:nvSpPr>
        <dsp:cNvPr id="0" name=""/>
        <dsp:cNvSpPr/>
      </dsp:nvSpPr>
      <dsp:spPr>
        <a:xfrm>
          <a:off x="7942658" y="350242"/>
          <a:ext cx="1050728" cy="105072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919" tIns="12700" rIns="81919"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096534" y="504118"/>
        <a:ext cx="742976" cy="742976"/>
      </dsp:txXfrm>
    </dsp:sp>
    <dsp:sp modelId="{D8A11DDD-931D-4657-BAC3-87C22BC0D2A3}">
      <dsp:nvSpPr>
        <dsp:cNvPr id="0" name=""/>
        <dsp:cNvSpPr/>
      </dsp:nvSpPr>
      <dsp:spPr>
        <a:xfrm>
          <a:off x="6899870" y="3502357"/>
          <a:ext cx="3136304"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11/13/2023</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166563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11/13/2023</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62935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11/13/2023</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88762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11/13/2023</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51971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11/13/2023</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76830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11/13/2023</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60659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11/13/2023</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56433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11/13/2023</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40174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11/13/2023</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44693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11/13/2023</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630165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11/13/2023</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2415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11/13/2023</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78883740"/>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0" r:id="rId6"/>
    <p:sldLayoutId id="2147483746" r:id="rId7"/>
    <p:sldLayoutId id="2147483747" r:id="rId8"/>
    <p:sldLayoutId id="2147483748" r:id="rId9"/>
    <p:sldLayoutId id="2147483749" r:id="rId10"/>
    <p:sldLayoutId id="2147483751"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AE192E3E-68A9-4F36-936C-1C8D0B9EF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6" name="Rectangle 25">
            <a:extLst>
              <a:ext uri="{FF2B5EF4-FFF2-40B4-BE49-F238E27FC236}">
                <a16:creationId xmlns:a16="http://schemas.microsoft.com/office/drawing/2014/main" id="{EFAE536D-7E16-4462-986B-1E2E24C14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AD0F5446-3F45-8640-D5EA-A72CFEC37CC7}"/>
              </a:ext>
            </a:extLst>
          </p:cNvPr>
          <p:cNvSpPr>
            <a:spLocks noGrp="1"/>
          </p:cNvSpPr>
          <p:nvPr>
            <p:ph type="ctrTitle"/>
          </p:nvPr>
        </p:nvSpPr>
        <p:spPr>
          <a:xfrm>
            <a:off x="1082703" y="4077144"/>
            <a:ext cx="3635294" cy="2009969"/>
          </a:xfrm>
        </p:spPr>
        <p:txBody>
          <a:bodyPr vert="horz" lIns="91440" tIns="45720" rIns="91440" bIns="45720" rtlCol="0" anchor="t">
            <a:normAutofit/>
          </a:bodyPr>
          <a:lstStyle/>
          <a:p>
            <a:r>
              <a:rPr lang="en-US" b="1" kern="1200">
                <a:solidFill>
                  <a:schemeClr val="tx1"/>
                </a:solidFill>
                <a:effectLst/>
                <a:latin typeface="+mj-lt"/>
                <a:ea typeface="+mj-ea"/>
                <a:cs typeface="+mj-cs"/>
              </a:rPr>
              <a:t>Χρόνι</a:t>
            </a:r>
            <a:r>
              <a:rPr lang="en-US" b="1" kern="1200" dirty="0">
                <a:solidFill>
                  <a:schemeClr val="tx1"/>
                </a:solidFill>
                <a:effectLst/>
                <a:latin typeface="+mj-lt"/>
                <a:ea typeface="+mj-ea"/>
                <a:cs typeface="+mj-cs"/>
              </a:rPr>
              <a:t>α ασθένεια και προσαρμογή</a:t>
            </a:r>
          </a:p>
        </p:txBody>
      </p:sp>
      <p:sp>
        <p:nvSpPr>
          <p:cNvPr id="28" name="Rectangle 27">
            <a:extLst>
              <a:ext uri="{FF2B5EF4-FFF2-40B4-BE49-F238E27FC236}">
                <a16:creationId xmlns:a16="http://schemas.microsoft.com/office/drawing/2014/main" id="{D6E4DD2B-8BB6-479A-9214-78AF9AE2C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9" y="-3511"/>
            <a:ext cx="348387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7760CA59-410A-4B96-989D-2A45B5548D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19481" y="-30950"/>
            <a:ext cx="3429001" cy="3483871"/>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2" name="Rectangle 31">
            <a:extLst>
              <a:ext uri="{FF2B5EF4-FFF2-40B4-BE49-F238E27FC236}">
                <a16:creationId xmlns:a16="http://schemas.microsoft.com/office/drawing/2014/main" id="{78CBDE88-03A3-46FE-9283-7C9291E300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5919" y="-3511"/>
            <a:ext cx="5300106" cy="34289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4">
            <a:extLst>
              <a:ext uri="{FF2B5EF4-FFF2-40B4-BE49-F238E27FC236}">
                <a16:creationId xmlns:a16="http://schemas.microsoft.com/office/drawing/2014/main" id="{2FFBC5AB-99EF-4570-AE37-02D720A46E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5345257" y="-1770"/>
            <a:ext cx="3428999" cy="3432538"/>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5CA3431B-5E37-4D77-9CF9-65E480B16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6026" y="-3511"/>
            <a:ext cx="3417366"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1B1A56B9-5FD8-4AC5-8DBC-D9C9700695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76987" y="-3512"/>
            <a:ext cx="3417367" cy="1718483"/>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0" name="Freeform: Shape 39">
            <a:extLst>
              <a:ext uri="{FF2B5EF4-FFF2-40B4-BE49-F238E27FC236}">
                <a16:creationId xmlns:a16="http://schemas.microsoft.com/office/drawing/2014/main" id="{81B8055B-F85F-4CAE-A6E3-3C658BE499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76987" y="1714971"/>
            <a:ext cx="3417367" cy="1711125"/>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Υπότιτλος 2">
            <a:extLst>
              <a:ext uri="{FF2B5EF4-FFF2-40B4-BE49-F238E27FC236}">
                <a16:creationId xmlns:a16="http://schemas.microsoft.com/office/drawing/2014/main" id="{DD71A4C9-0571-89E0-61A3-4DBA033B0387}"/>
              </a:ext>
            </a:extLst>
          </p:cNvPr>
          <p:cNvSpPr>
            <a:spLocks noGrp="1"/>
          </p:cNvSpPr>
          <p:nvPr>
            <p:ph type="subTitle" idx="1"/>
          </p:nvPr>
        </p:nvSpPr>
        <p:spPr>
          <a:xfrm>
            <a:off x="5234248" y="4080051"/>
            <a:ext cx="5875049" cy="2009970"/>
          </a:xfrm>
        </p:spPr>
        <p:txBody>
          <a:bodyPr vert="horz" lIns="91440" tIns="45720" rIns="91440" bIns="45720" rtlCol="0" anchor="t">
            <a:normAutofit/>
          </a:bodyPr>
          <a:lstStyle/>
          <a:p>
            <a:pPr marL="0" marR="0" lvl="0" indent="0"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a:ln>
                  <a:noFill/>
                </a:ln>
                <a:effectLst/>
                <a:uLnTx/>
                <a:uFillTx/>
              </a:rPr>
              <a:t>Ενότητ</a:t>
            </a:r>
            <a:r>
              <a:rPr kumimoji="0" lang="en-US" b="0" i="0" u="none" strike="noStrike" cap="none" spc="0" normalizeH="0" baseline="0" noProof="0" dirty="0">
                <a:ln>
                  <a:noFill/>
                </a:ln>
                <a:effectLst/>
                <a:uLnTx/>
                <a:uFillTx/>
              </a:rPr>
              <a:t>α </a:t>
            </a:r>
            <a:r>
              <a:rPr kumimoji="0" lang="en-US" b="0" i="0" u="none" strike="noStrike" cap="all" spc="200" normalizeH="0" baseline="0" noProof="0">
                <a:ln>
                  <a:noFill/>
                </a:ln>
                <a:effectLst/>
                <a:uLnTx/>
                <a:uFillTx/>
              </a:rPr>
              <a:t>9</a:t>
            </a:r>
            <a:endParaRPr kumimoji="0" lang="en-US" b="0" i="0" u="none" strike="noStrike" cap="none" spc="0" normalizeH="0" baseline="0" noProof="0" dirty="0">
              <a:ln>
                <a:noFill/>
              </a:ln>
              <a:effectLst/>
              <a:uLnTx/>
              <a:uFillTx/>
            </a:endParaRPr>
          </a:p>
          <a:p>
            <a:pPr marL="0" marR="0" lvl="0" indent="0"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a:ln>
                  <a:noFill/>
                </a:ln>
                <a:effectLst/>
                <a:uLnTx/>
                <a:uFillTx/>
              </a:rPr>
              <a:t>Μάθημ</a:t>
            </a:r>
            <a:r>
              <a:rPr kumimoji="0" lang="en-US" b="0" i="0" u="none" strike="noStrike" cap="none" spc="0" normalizeH="0" baseline="0" noProof="0" dirty="0">
                <a:ln>
                  <a:noFill/>
                </a:ln>
                <a:effectLst/>
                <a:uLnTx/>
                <a:uFillTx/>
              </a:rPr>
              <a:t>α: Ψυχολογία της Υγείας</a:t>
            </a:r>
          </a:p>
          <a:p>
            <a:pPr marL="0" marR="0" lvl="0" indent="0"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a:ln>
                  <a:noFill/>
                </a:ln>
                <a:effectLst/>
                <a:uLnTx/>
                <a:uFillTx/>
              </a:rPr>
              <a:t>Διδάσκουσ</a:t>
            </a:r>
            <a:r>
              <a:rPr kumimoji="0" lang="en-US" b="0" i="0" u="none" strike="noStrike" cap="none" spc="0" normalizeH="0" baseline="0" noProof="0" dirty="0">
                <a:ln>
                  <a:noFill/>
                </a:ln>
                <a:effectLst/>
                <a:uLnTx/>
                <a:uFillTx/>
              </a:rPr>
              <a:t>α: Δρ. Μα</a:t>
            </a:r>
            <a:r>
              <a:rPr kumimoji="0" lang="en-US" b="0" i="0" u="none" strike="noStrike" cap="none" spc="0" normalizeH="0" baseline="0" noProof="0">
                <a:ln>
                  <a:noFill/>
                </a:ln>
                <a:effectLst/>
                <a:uLnTx/>
                <a:uFillTx/>
              </a:rPr>
              <a:t>ρί</a:t>
            </a:r>
            <a:r>
              <a:rPr kumimoji="0" lang="en-US" b="0" i="0" u="none" strike="noStrike" cap="none" spc="0" normalizeH="0" baseline="0" noProof="0" dirty="0">
                <a:ln>
                  <a:noFill/>
                </a:ln>
                <a:effectLst/>
                <a:uLnTx/>
                <a:uFillTx/>
              </a:rPr>
              <a:t>α Κάλφα</a:t>
            </a:r>
          </a:p>
          <a:p>
            <a:pPr marL="0" marR="0" lvl="0" indent="0"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dirty="0">
                <a:ln>
                  <a:noFill/>
                </a:ln>
                <a:effectLst/>
                <a:uLnTx/>
                <a:uFillTx/>
              </a:rPr>
              <a:t>202</a:t>
            </a:r>
            <a:r>
              <a:rPr kumimoji="0" lang="en-US" b="0" i="0" u="none" strike="noStrike" cap="none" spc="0" normalizeH="0" baseline="0" noProof="0">
                <a:ln>
                  <a:noFill/>
                </a:ln>
                <a:effectLst/>
                <a:uLnTx/>
                <a:uFillTx/>
              </a:rPr>
              <a:t>3</a:t>
            </a:r>
            <a:r>
              <a:rPr kumimoji="0" lang="en-US" b="0" i="0" u="none" strike="noStrike" cap="none" spc="0" normalizeH="0" baseline="0" noProof="0" dirty="0">
                <a:ln>
                  <a:noFill/>
                </a:ln>
                <a:effectLst/>
                <a:uLnTx/>
                <a:uFillTx/>
              </a:rPr>
              <a:t>-202</a:t>
            </a:r>
            <a:r>
              <a:rPr kumimoji="0" lang="en-US" b="0" i="0" u="none" strike="noStrike" cap="none" spc="0" normalizeH="0" baseline="0" noProof="0">
                <a:ln>
                  <a:noFill/>
                </a:ln>
                <a:effectLst/>
                <a:uLnTx/>
                <a:uFillTx/>
              </a:rPr>
              <a:t>4</a:t>
            </a:r>
            <a:endParaRPr kumimoji="0" lang="en-US" b="0" i="0" u="none" strike="noStrike" cap="none" spc="0" normalizeH="0" baseline="0" noProof="0" dirty="0">
              <a:ln>
                <a:noFill/>
              </a:ln>
              <a:effectLst/>
              <a:uLnTx/>
              <a:uFillTx/>
            </a:endParaRPr>
          </a:p>
          <a:p>
            <a:endParaRPr lang="en-US" dirty="0"/>
          </a:p>
        </p:txBody>
      </p:sp>
    </p:spTree>
    <p:extLst>
      <p:ext uri="{BB962C8B-B14F-4D97-AF65-F5344CB8AC3E}">
        <p14:creationId xmlns:p14="http://schemas.microsoft.com/office/powerpoint/2010/main" val="379512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a:off x="1936955" y="1465006"/>
            <a:ext cx="4817806" cy="4154984"/>
          </a:xfrm>
          <a:prstGeom prst="rect">
            <a:avLst/>
          </a:prstGeom>
          <a:noFill/>
        </p:spPr>
        <p:txBody>
          <a:bodyPr wrap="square">
            <a:spAutoFit/>
          </a:bodyPr>
          <a:lstStyle/>
          <a:p>
            <a:endParaRPr lang="el-GR" sz="2400" dirty="0"/>
          </a:p>
          <a:p>
            <a:pPr algn="ctr"/>
            <a:r>
              <a:rPr lang="el-GR" sz="2400" dirty="0"/>
              <a:t>Σημαντικό ρόλο στην προσπάθεια προσαρμογής των ασθενών διαδραματίζουν το φύλο, η κοινωνικοοικονομική κατάσταση, οι πολιτισμικές και θρησκευτικές πεποιθήσεις (απώτεροι παράγοντες), όπως επίσης η κοινωνική υποστήριξη, το γνωστικό στυλ αντιμετώπισης, οι στρατηγικές αντιμετώπισης.</a:t>
            </a:r>
          </a:p>
        </p:txBody>
      </p:sp>
    </p:spTree>
    <p:extLst>
      <p:ext uri="{BB962C8B-B14F-4D97-AF65-F5344CB8AC3E}">
        <p14:creationId xmlns:p14="http://schemas.microsoft.com/office/powerpoint/2010/main" val="1492342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929C1E-D8F4-4A72-B3A3-525B158CC2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B596578-FB9F-AF3C-45B0-3F721341716E}"/>
              </a:ext>
            </a:extLst>
          </p:cNvPr>
          <p:cNvSpPr>
            <a:spLocks noGrp="1"/>
          </p:cNvSpPr>
          <p:nvPr>
            <p:ph type="title"/>
          </p:nvPr>
        </p:nvSpPr>
        <p:spPr>
          <a:xfrm>
            <a:off x="638102" y="1047354"/>
            <a:ext cx="3266037" cy="3720352"/>
          </a:xfrm>
        </p:spPr>
        <p:txBody>
          <a:bodyPr anchor="b">
            <a:normAutofit/>
          </a:bodyPr>
          <a:lstStyle/>
          <a:p>
            <a:pPr algn="ctr"/>
            <a:r>
              <a:rPr lang="el-GR" sz="2800" dirty="0"/>
              <a:t>Χρόνια ασθένεια και φροντιστής</a:t>
            </a:r>
            <a:br>
              <a:rPr lang="el-GR" sz="2800" dirty="0"/>
            </a:br>
            <a:r>
              <a:rPr lang="el-GR" sz="2800" dirty="0"/>
              <a:t>Παράγοντες που επηρεάζουν τη στάση του φροντιστή:</a:t>
            </a:r>
          </a:p>
        </p:txBody>
      </p:sp>
      <p:sp>
        <p:nvSpPr>
          <p:cNvPr id="11" name="Freeform: Shape 10">
            <a:extLst>
              <a:ext uri="{FF2B5EF4-FFF2-40B4-BE49-F238E27FC236}">
                <a16:creationId xmlns:a16="http://schemas.microsoft.com/office/drawing/2014/main" id="{4688C57F-18E6-4B7B-896C-59DF442738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94726" y="-906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Θέση περιεχομένου 2">
            <a:extLst>
              <a:ext uri="{FF2B5EF4-FFF2-40B4-BE49-F238E27FC236}">
                <a16:creationId xmlns:a16="http://schemas.microsoft.com/office/drawing/2014/main" id="{57F71ADE-E4C2-CAE6-6DEF-6F661606AE89}"/>
              </a:ext>
            </a:extLst>
          </p:cNvPr>
          <p:cNvGraphicFramePr>
            <a:graphicFrameLocks noGrp="1"/>
          </p:cNvGraphicFramePr>
          <p:nvPr>
            <p:ph idx="1"/>
            <p:extLst>
              <p:ext uri="{D42A27DB-BD31-4B8C-83A1-F6EECF244321}">
                <p14:modId xmlns:p14="http://schemas.microsoft.com/office/powerpoint/2010/main" val="1823811459"/>
              </p:ext>
            </p:extLst>
          </p:nvPr>
        </p:nvGraphicFramePr>
        <p:xfrm>
          <a:off x="4650658" y="536553"/>
          <a:ext cx="6326927" cy="586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300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rot="10800000" flipV="1">
            <a:off x="1098377" y="3741969"/>
            <a:ext cx="6089003" cy="1569660"/>
          </a:xfrm>
          <a:prstGeom prst="rect">
            <a:avLst/>
          </a:prstGeom>
          <a:noFill/>
        </p:spPr>
        <p:txBody>
          <a:bodyPr wrap="square">
            <a:spAutoFit/>
          </a:bodyPr>
          <a:lstStyle/>
          <a:p>
            <a:pPr algn="ctr"/>
            <a:r>
              <a:rPr lang="el-GR" sz="2400" dirty="0"/>
              <a:t>Το ερμηνευτικό στυλ αποτελεί το μηχανισμό κατανόησης και επεξήγησης των διαφόρων γεγονότων (συνήθως δυσάρεστων) που βιώνουν τα άτομα.</a:t>
            </a:r>
          </a:p>
        </p:txBody>
      </p:sp>
      <p:sp>
        <p:nvSpPr>
          <p:cNvPr id="2" name="Βέλος: Κάτω 1">
            <a:extLst>
              <a:ext uri="{FF2B5EF4-FFF2-40B4-BE49-F238E27FC236}">
                <a16:creationId xmlns:a16="http://schemas.microsoft.com/office/drawing/2014/main" id="{BB1741E0-B3A8-3B65-5DB7-55D1E3CCB6CE}"/>
              </a:ext>
            </a:extLst>
          </p:cNvPr>
          <p:cNvSpPr/>
          <p:nvPr/>
        </p:nvSpPr>
        <p:spPr>
          <a:xfrm>
            <a:off x="3287431" y="1843827"/>
            <a:ext cx="940440" cy="11307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04986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4842243-8D8F-4D37-8FC3-09A660E7A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8898F67-8AEE-E702-7444-D5E82029D61E}"/>
              </a:ext>
            </a:extLst>
          </p:cNvPr>
          <p:cNvSpPr>
            <a:spLocks noGrp="1"/>
          </p:cNvSpPr>
          <p:nvPr>
            <p:ph type="title"/>
          </p:nvPr>
        </p:nvSpPr>
        <p:spPr>
          <a:xfrm>
            <a:off x="1166046" y="521473"/>
            <a:ext cx="2318028" cy="3213846"/>
          </a:xfrm>
        </p:spPr>
        <p:txBody>
          <a:bodyPr anchor="b">
            <a:normAutofit/>
          </a:bodyPr>
          <a:lstStyle/>
          <a:p>
            <a:r>
              <a:rPr lang="el-GR" sz="2400" dirty="0"/>
              <a:t>Αιτιολογικές αποδόσεις:</a:t>
            </a:r>
          </a:p>
        </p:txBody>
      </p:sp>
      <p:sp>
        <p:nvSpPr>
          <p:cNvPr id="11" name="Rectangle 10">
            <a:extLst>
              <a:ext uri="{FF2B5EF4-FFF2-40B4-BE49-F238E27FC236}">
                <a16:creationId xmlns:a16="http://schemas.microsoft.com/office/drawing/2014/main" id="{02FF53E3-0DDC-4270-9698-6F5D68343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4074" y="0"/>
            <a:ext cx="8707926"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1F6DDECC-A840-6190-68BB-36CC572B8DC1}"/>
              </a:ext>
            </a:extLst>
          </p:cNvPr>
          <p:cNvGraphicFramePr>
            <a:graphicFrameLocks noGrp="1"/>
          </p:cNvGraphicFramePr>
          <p:nvPr>
            <p:ph idx="1"/>
            <p:extLst>
              <p:ext uri="{D42A27DB-BD31-4B8C-83A1-F6EECF244321}">
                <p14:modId xmlns:p14="http://schemas.microsoft.com/office/powerpoint/2010/main" val="1183837040"/>
              </p:ext>
            </p:extLst>
          </p:nvPr>
        </p:nvGraphicFramePr>
        <p:xfrm>
          <a:off x="4505325" y="942975"/>
          <a:ext cx="6609313"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8928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28465"/>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20" name="TextBox 4">
            <a:extLst>
              <a:ext uri="{FF2B5EF4-FFF2-40B4-BE49-F238E27FC236}">
                <a16:creationId xmlns:a16="http://schemas.microsoft.com/office/drawing/2014/main" id="{AFD846F4-25D3-DE84-F978-D0F4E4103407}"/>
              </a:ext>
            </a:extLst>
          </p:cNvPr>
          <p:cNvGraphicFramePr/>
          <p:nvPr>
            <p:extLst>
              <p:ext uri="{D42A27DB-BD31-4B8C-83A1-F6EECF244321}">
                <p14:modId xmlns:p14="http://schemas.microsoft.com/office/powerpoint/2010/main" val="426016022"/>
              </p:ext>
            </p:extLst>
          </p:nvPr>
        </p:nvGraphicFramePr>
        <p:xfrm>
          <a:off x="294969" y="1229033"/>
          <a:ext cx="8170606" cy="452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3909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28465"/>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8" name="TextBox 4">
            <a:extLst>
              <a:ext uri="{FF2B5EF4-FFF2-40B4-BE49-F238E27FC236}">
                <a16:creationId xmlns:a16="http://schemas.microsoft.com/office/drawing/2014/main" id="{9B6794CA-FCDE-6A66-9C01-EC0F0D6CCE3D}"/>
              </a:ext>
            </a:extLst>
          </p:cNvPr>
          <p:cNvGraphicFramePr/>
          <p:nvPr/>
        </p:nvGraphicFramePr>
        <p:xfrm rot="10800000" flipV="1">
          <a:off x="519438" y="1057333"/>
          <a:ext cx="7669045" cy="5386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8885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EDAE0E-FB65-42B9-B536-8467E8B450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92586C7-0000-B147-A77B-42EA2A0CED3D}"/>
              </a:ext>
            </a:extLst>
          </p:cNvPr>
          <p:cNvSpPr>
            <a:spLocks noGrp="1"/>
          </p:cNvSpPr>
          <p:nvPr>
            <p:ph type="title"/>
          </p:nvPr>
        </p:nvSpPr>
        <p:spPr>
          <a:xfrm>
            <a:off x="1191662" y="5457825"/>
            <a:ext cx="10037276" cy="965199"/>
          </a:xfrm>
        </p:spPr>
        <p:txBody>
          <a:bodyPr anchor="ctr">
            <a:normAutofit/>
          </a:bodyPr>
          <a:lstStyle/>
          <a:p>
            <a:pPr algn="ctr"/>
            <a:r>
              <a:rPr lang="el-GR" sz="2800"/>
              <a:t>Προγράμματα κοινωνικής στήριξης:</a:t>
            </a:r>
          </a:p>
        </p:txBody>
      </p:sp>
      <p:sp>
        <p:nvSpPr>
          <p:cNvPr id="11" name="Rectangle 10">
            <a:extLst>
              <a:ext uri="{FF2B5EF4-FFF2-40B4-BE49-F238E27FC236}">
                <a16:creationId xmlns:a16="http://schemas.microsoft.com/office/drawing/2014/main" id="{02FF53E3-0DDC-4270-9698-6F5D68343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1496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4836D781-66AB-F93F-2071-884A34AFE26A}"/>
              </a:ext>
            </a:extLst>
          </p:cNvPr>
          <p:cNvGraphicFramePr>
            <a:graphicFrameLocks noGrp="1"/>
          </p:cNvGraphicFramePr>
          <p:nvPr>
            <p:ph idx="1"/>
            <p:extLst>
              <p:ext uri="{D42A27DB-BD31-4B8C-83A1-F6EECF244321}">
                <p14:modId xmlns:p14="http://schemas.microsoft.com/office/powerpoint/2010/main" val="1770968059"/>
              </p:ext>
            </p:extLst>
          </p:nvPr>
        </p:nvGraphicFramePr>
        <p:xfrm>
          <a:off x="1191662" y="919045"/>
          <a:ext cx="10036175" cy="35024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7846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806245" y="1602658"/>
            <a:ext cx="6879203" cy="4338171"/>
          </a:xfrm>
        </p:spPr>
        <p:txBody>
          <a:bodyPr>
            <a:normAutofit/>
          </a:bodyPr>
          <a:lstStyle/>
          <a:p>
            <a:r>
              <a:rPr lang="el-GR" sz="2400" dirty="0"/>
              <a:t>Ως </a:t>
            </a:r>
            <a:r>
              <a:rPr lang="el-GR" sz="2400" b="1" dirty="0"/>
              <a:t>χρόνια ασθένεια </a:t>
            </a:r>
            <a:r>
              <a:rPr lang="el-GR" sz="2400" dirty="0"/>
              <a:t>χαρακτηρίζεται η κατάσταση υγείας με εμμένοντα συμπτώματα για πάνω από τρεις μήνες, με διαδοχή περιόδων υφέσεων και κρίσεων στη βάση όμως μιας παρατεταμένης κλινικής πορείας.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95996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A1951E2-8F97-4C6F-9735-8234E367F4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2FF53E3-0DDC-4270-9698-6F5D68343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08339"/>
            <a:ext cx="12192000" cy="51496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Θέση περιεχομένου 2">
            <a:extLst>
              <a:ext uri="{FF2B5EF4-FFF2-40B4-BE49-F238E27FC236}">
                <a16:creationId xmlns:a16="http://schemas.microsoft.com/office/drawing/2014/main" id="{19EDBCEF-B5C7-8CA9-25DA-6D29297D4F69}"/>
              </a:ext>
            </a:extLst>
          </p:cNvPr>
          <p:cNvGraphicFramePr>
            <a:graphicFrameLocks noGrp="1"/>
          </p:cNvGraphicFramePr>
          <p:nvPr>
            <p:ph idx="1"/>
            <p:extLst>
              <p:ext uri="{D42A27DB-BD31-4B8C-83A1-F6EECF244321}">
                <p14:modId xmlns:p14="http://schemas.microsoft.com/office/powerpoint/2010/main" val="3246257434"/>
              </p:ext>
            </p:extLst>
          </p:nvPr>
        </p:nvGraphicFramePr>
        <p:xfrm>
          <a:off x="1077913" y="1445342"/>
          <a:ext cx="10376668" cy="44950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8762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993058" y="3588774"/>
            <a:ext cx="6692390" cy="2352056"/>
          </a:xfrm>
        </p:spPr>
        <p:txBody>
          <a:bodyPr>
            <a:noAutofit/>
          </a:bodyPr>
          <a:lstStyle/>
          <a:p>
            <a:pPr marL="0" indent="0" algn="ctr">
              <a:buNone/>
            </a:pPr>
            <a:r>
              <a:rPr lang="el-GR" sz="2400" dirty="0"/>
              <a:t>	Οι επιπτώσεις αυτής αποτελούν πρόκληση τόσο για τους ίδιους τους ασθενείς όσο και τις οικογένειες του, καθώς ανατρέπονται οι ζωές και οι σχεδιασμοί τους.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Βέλος: Κάτω 1">
            <a:extLst>
              <a:ext uri="{FF2B5EF4-FFF2-40B4-BE49-F238E27FC236}">
                <a16:creationId xmlns:a16="http://schemas.microsoft.com/office/drawing/2014/main" id="{05F86574-55F8-4BE2-8A0A-05BCE0C36A54}"/>
              </a:ext>
            </a:extLst>
          </p:cNvPr>
          <p:cNvSpPr/>
          <p:nvPr/>
        </p:nvSpPr>
        <p:spPr>
          <a:xfrm>
            <a:off x="3562736" y="1702965"/>
            <a:ext cx="1268362" cy="15141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838678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a:off x="799638" y="1680470"/>
            <a:ext cx="7108646" cy="3416320"/>
          </a:xfrm>
          <a:prstGeom prst="rect">
            <a:avLst/>
          </a:prstGeom>
          <a:noFill/>
        </p:spPr>
        <p:txBody>
          <a:bodyPr wrap="square">
            <a:spAutoFit/>
          </a:bodyPr>
          <a:lstStyle/>
          <a:p>
            <a:r>
              <a:rPr lang="el-GR" sz="2400" dirty="0"/>
              <a:t>Καλούνται να αντιμετωπίσουν ποικίλα προβλήματα σε ψυχολογικό και κοινωνικό επίπεδο όπως:</a:t>
            </a:r>
          </a:p>
          <a:p>
            <a:endParaRPr lang="el-GR" sz="2400" dirty="0"/>
          </a:p>
          <a:p>
            <a:pPr marL="342900" indent="-342900">
              <a:buFont typeface="Wingdings" panose="05000000000000000000" pitchFamily="2" charset="2"/>
              <a:buChar char="q"/>
            </a:pPr>
            <a:r>
              <a:rPr lang="el-GR" sz="2400" dirty="0"/>
              <a:t>απώλεια της ανεξαρτησίας</a:t>
            </a:r>
          </a:p>
          <a:p>
            <a:pPr marL="342900" indent="-342900">
              <a:buFont typeface="Wingdings" panose="05000000000000000000" pitchFamily="2" charset="2"/>
              <a:buChar char="q"/>
            </a:pPr>
            <a:r>
              <a:rPr lang="el-GR" sz="2400" dirty="0"/>
              <a:t> της </a:t>
            </a:r>
            <a:r>
              <a:rPr lang="el-GR" sz="2400" dirty="0" err="1"/>
              <a:t>αυτοεικόνας</a:t>
            </a:r>
            <a:endParaRPr lang="el-GR" sz="2400" dirty="0"/>
          </a:p>
          <a:p>
            <a:pPr marL="342900" indent="-342900">
              <a:buFont typeface="Wingdings" panose="05000000000000000000" pitchFamily="2" charset="2"/>
              <a:buChar char="q"/>
            </a:pPr>
            <a:r>
              <a:rPr lang="el-GR" sz="2400" dirty="0"/>
              <a:t>της αλλαγής των ρόλων και των κανόνων</a:t>
            </a:r>
          </a:p>
          <a:p>
            <a:pPr marL="342900" indent="-342900">
              <a:buFont typeface="Wingdings" panose="05000000000000000000" pitchFamily="2" charset="2"/>
              <a:buChar char="q"/>
            </a:pPr>
            <a:r>
              <a:rPr lang="el-GR" sz="2400" dirty="0"/>
              <a:t> της επιβάρυνσης των φροντιστών</a:t>
            </a:r>
          </a:p>
          <a:p>
            <a:pPr marL="342900" indent="-342900">
              <a:buFont typeface="Wingdings" panose="05000000000000000000" pitchFamily="2" charset="2"/>
              <a:buChar char="q"/>
            </a:pPr>
            <a:r>
              <a:rPr lang="el-GR" sz="2400" dirty="0"/>
              <a:t>τις απώλειες στις διαπροσωπικές επαγγελματικές σχέσεις κ.λπ.</a:t>
            </a:r>
          </a:p>
        </p:txBody>
      </p:sp>
    </p:spTree>
    <p:extLst>
      <p:ext uri="{BB962C8B-B14F-4D97-AF65-F5344CB8AC3E}">
        <p14:creationId xmlns:p14="http://schemas.microsoft.com/office/powerpoint/2010/main" val="2930128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D154DD7-98C0-DF63-BACA-BB6BA3F8E889}"/>
              </a:ext>
            </a:extLst>
          </p:cNvPr>
          <p:cNvSpPr txBox="1"/>
          <p:nvPr/>
        </p:nvSpPr>
        <p:spPr>
          <a:xfrm>
            <a:off x="799638" y="1680470"/>
            <a:ext cx="5935459" cy="3785652"/>
          </a:xfrm>
          <a:prstGeom prst="rect">
            <a:avLst/>
          </a:prstGeom>
          <a:noFill/>
        </p:spPr>
        <p:txBody>
          <a:bodyPr wrap="square">
            <a:spAutoFit/>
          </a:bodyPr>
          <a:lstStyle/>
          <a:p>
            <a:pPr algn="ctr"/>
            <a:r>
              <a:rPr lang="el-GR" sz="2400" dirty="0"/>
              <a:t>Οι χρόνιες ασθένειες επιφέρουν σημαντικό αντίκτυπο στη ζωή των ατόμων, όπως βιολογικές, ψυχολογικές, κοινωνικές, οικονομικές, επαγγελματικές.</a:t>
            </a:r>
          </a:p>
          <a:p>
            <a:pPr algn="ctr"/>
            <a:endParaRPr lang="el-GR" sz="2400" dirty="0"/>
          </a:p>
          <a:p>
            <a:pPr algn="ctr"/>
            <a:endParaRPr lang="el-GR" sz="2400" dirty="0"/>
          </a:p>
          <a:p>
            <a:pPr algn="ctr"/>
            <a:endParaRPr lang="el-GR" sz="2400" dirty="0"/>
          </a:p>
          <a:p>
            <a:pPr algn="ctr"/>
            <a:r>
              <a:rPr lang="el-GR" sz="2400" dirty="0"/>
              <a:t>Παραδείγματα;</a:t>
            </a:r>
          </a:p>
          <a:p>
            <a:endParaRPr lang="el-GR" sz="2400" dirty="0"/>
          </a:p>
          <a:p>
            <a:endParaRPr lang="el-GR" sz="2400" dirty="0"/>
          </a:p>
        </p:txBody>
      </p:sp>
    </p:spTree>
    <p:extLst>
      <p:ext uri="{BB962C8B-B14F-4D97-AF65-F5344CB8AC3E}">
        <p14:creationId xmlns:p14="http://schemas.microsoft.com/office/powerpoint/2010/main" val="1866392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8" name="TextBox 4">
            <a:extLst>
              <a:ext uri="{FF2B5EF4-FFF2-40B4-BE49-F238E27FC236}">
                <a16:creationId xmlns:a16="http://schemas.microsoft.com/office/drawing/2014/main" id="{E054F7BB-7E27-CDE2-C3F6-48E3D40B0025}"/>
              </a:ext>
            </a:extLst>
          </p:cNvPr>
          <p:cNvGraphicFramePr/>
          <p:nvPr>
            <p:extLst>
              <p:ext uri="{D42A27DB-BD31-4B8C-83A1-F6EECF244321}">
                <p14:modId xmlns:p14="http://schemas.microsoft.com/office/powerpoint/2010/main" val="386554000"/>
              </p:ext>
            </p:extLst>
          </p:nvPr>
        </p:nvGraphicFramePr>
        <p:xfrm>
          <a:off x="904568" y="1396181"/>
          <a:ext cx="6990736" cy="3456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3211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8944CC3B-25E1-AEF2-31CD-18A77B1816F7}"/>
              </a:ext>
            </a:extLst>
          </p:cNvPr>
          <p:cNvSpPr>
            <a:spLocks noGrp="1"/>
          </p:cNvSpPr>
          <p:nvPr>
            <p:ph idx="1"/>
          </p:nvPr>
        </p:nvSpPr>
        <p:spPr>
          <a:xfrm>
            <a:off x="1209368" y="963561"/>
            <a:ext cx="6476080" cy="4977269"/>
          </a:xfrm>
        </p:spPr>
        <p:txBody>
          <a:bodyPr>
            <a:noAutofit/>
          </a:bodyPr>
          <a:lstStyle/>
          <a:p>
            <a:pPr marL="0" indent="0" algn="ctr">
              <a:buNone/>
            </a:pPr>
            <a:r>
              <a:rPr lang="el-GR" sz="2400" dirty="0"/>
              <a:t>	</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8" name="TextBox 4">
            <a:extLst>
              <a:ext uri="{FF2B5EF4-FFF2-40B4-BE49-F238E27FC236}">
                <a16:creationId xmlns:a16="http://schemas.microsoft.com/office/drawing/2014/main" id="{94E4A403-2003-00A6-DADA-8C5F35A5A12F}"/>
              </a:ext>
            </a:extLst>
          </p:cNvPr>
          <p:cNvGraphicFramePr/>
          <p:nvPr/>
        </p:nvGraphicFramePr>
        <p:xfrm>
          <a:off x="471948" y="917170"/>
          <a:ext cx="7632981" cy="4524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5895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FB601A6D-0B22-7E8A-1854-04D3155DE605}"/>
              </a:ext>
            </a:extLst>
          </p:cNvPr>
          <p:cNvSpPr>
            <a:spLocks noGrp="1"/>
          </p:cNvSpPr>
          <p:nvPr>
            <p:ph idx="1"/>
          </p:nvPr>
        </p:nvSpPr>
        <p:spPr>
          <a:xfrm>
            <a:off x="959375" y="1599218"/>
            <a:ext cx="6608086" cy="3505855"/>
          </a:xfrm>
        </p:spPr>
        <p:txBody>
          <a:bodyPr>
            <a:normAutofit/>
          </a:bodyPr>
          <a:lstStyle/>
          <a:p>
            <a:pPr algn="ctr"/>
            <a:r>
              <a:rPr lang="el-GR" sz="2400" dirty="0"/>
              <a:t>Η προσαρμογή στη χρόνια ασθένεια είναι μια εξαιρετικά πολύπλοκη, πολυδιάστατη και ολιστική διαδικασία, που ενέχει τον ολικό επαναπροσδιορισμό της ζωής εξαιτίας των βιολογικών, κοινωνικών, συναισθηματικών και συμπεριφοριστικών αλλαγών που προκαλούνται από την εξέλιξη της πάθησης.</a:t>
            </a:r>
          </a:p>
          <a:p>
            <a:endParaRPr lang="el-GR" dirty="0"/>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00823049"/>
      </p:ext>
    </p:extLst>
  </p:cSld>
  <p:clrMapOvr>
    <a:masterClrMapping/>
  </p:clrMapOvr>
</p:sld>
</file>

<file path=ppt/theme/theme1.xml><?xml version="1.0" encoding="utf-8"?>
<a:theme xmlns:a="http://schemas.openxmlformats.org/drawingml/2006/main" name="BlocksVTI">
  <a:themeElements>
    <a:clrScheme name="AnalogousFromLightSeedLeftStep">
      <a:dk1>
        <a:srgbClr val="000000"/>
      </a:dk1>
      <a:lt1>
        <a:srgbClr val="FFFFFF"/>
      </a:lt1>
      <a:dk2>
        <a:srgbClr val="2E2441"/>
      </a:dk2>
      <a:lt2>
        <a:srgbClr val="E7E8E2"/>
      </a:lt2>
      <a:accent1>
        <a:srgbClr val="A096C6"/>
      </a:accent1>
      <a:accent2>
        <a:srgbClr val="7F8BBA"/>
      </a:accent2>
      <a:accent3>
        <a:srgbClr val="86A9BD"/>
      </a:accent3>
      <a:accent4>
        <a:srgbClr val="77AFAC"/>
      </a:accent4>
      <a:accent5>
        <a:srgbClr val="83AD9A"/>
      </a:accent5>
      <a:accent6>
        <a:srgbClr val="78B07F"/>
      </a:accent6>
      <a:hlink>
        <a:srgbClr val="7D8852"/>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emplate>Ion</Template>
  <TotalTime>22</TotalTime>
  <Words>555</Words>
  <Application>Microsoft Office PowerPoint</Application>
  <PresentationFormat>Ευρεία οθόνη</PresentationFormat>
  <Paragraphs>68</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Avenir Next LT Pro</vt:lpstr>
      <vt:lpstr>Avenir Next LT Pro Light</vt:lpstr>
      <vt:lpstr>Wingdings</vt:lpstr>
      <vt:lpstr>BlocksVTI</vt:lpstr>
      <vt:lpstr>Χρόνια ασθένεια και προσαρμογή</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Χρόνια ασθένεια και φροντιστής Παράγοντες που επηρεάζουν τη στάση του φροντιστή:</vt:lpstr>
      <vt:lpstr>Παρουσίαση του PowerPoint</vt:lpstr>
      <vt:lpstr>Αιτιολογικές αποδόσεις:</vt:lpstr>
      <vt:lpstr>Παρουσίαση του PowerPoint</vt:lpstr>
      <vt:lpstr>Παρουσίαση του PowerPoint</vt:lpstr>
      <vt:lpstr>Προγράμματα κοινωνικής στήριξης: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Χρόνια ασθένεια και προσαρμογή</dc:title>
  <dc:creator>Marw Kalfa</dc:creator>
  <cp:lastModifiedBy>Κριτής</cp:lastModifiedBy>
  <cp:revision>1</cp:revision>
  <dcterms:created xsi:type="dcterms:W3CDTF">2023-01-19T19:16:16Z</dcterms:created>
  <dcterms:modified xsi:type="dcterms:W3CDTF">2023-11-13T12:44:16Z</dcterms:modified>
</cp:coreProperties>
</file>