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63" r:id="rId3"/>
    <p:sldId id="285" r:id="rId4"/>
    <p:sldId id="286" r:id="rId5"/>
    <p:sldId id="287" r:id="rId6"/>
    <p:sldId id="288" r:id="rId7"/>
    <p:sldId id="289" r:id="rId8"/>
    <p:sldId id="266" r:id="rId9"/>
    <p:sldId id="268" r:id="rId10"/>
    <p:sldId id="269" r:id="rId11"/>
    <p:sldId id="271" r:id="rId12"/>
    <p:sldId id="290" r:id="rId13"/>
    <p:sldId id="291" r:id="rId14"/>
    <p:sldId id="292" r:id="rId15"/>
    <p:sldId id="276" r:id="rId16"/>
    <p:sldId id="278" r:id="rId17"/>
    <p:sldId id="275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 autoAdjust="0"/>
    <p:restoredTop sz="94660"/>
  </p:normalViewPr>
  <p:slideViewPr>
    <p:cSldViewPr>
      <p:cViewPr varScale="1">
        <p:scale>
          <a:sx n="83" d="100"/>
          <a:sy n="83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B0E5F-D84D-40FC-A364-A2363424543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1CE01-CBA3-4405-9DE4-BEDF83FE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B448-95E3-41CA-9C54-9ABC23E8CD95}" type="datetime1">
              <a:rPr lang="el-GR" smtClean="0"/>
              <a:t>2/11/2024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D1F9E86-6DD1-4108-BE18-C67646AE82E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C363-465C-465C-9B41-E57C000C94F4}" type="datetime1">
              <a:rPr lang="el-GR" smtClean="0"/>
              <a:t>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9E86-6DD1-4108-BE18-C67646AE82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6A55-634A-4CBC-A6B2-F15A60697220}" type="datetime1">
              <a:rPr lang="el-GR" smtClean="0"/>
              <a:t>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9E86-6DD1-4108-BE18-C67646AE82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B144-21D3-4C9C-9342-3C5D165879FB}" type="datetime1">
              <a:rPr lang="el-GR" smtClean="0"/>
              <a:t>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9E86-6DD1-4108-BE18-C67646AE82E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AC3D-3F14-4006-8F09-19C4178D73D4}" type="datetime1">
              <a:rPr lang="el-GR" smtClean="0"/>
              <a:t>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1F9E86-6DD1-4108-BE18-C67646AE82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BBB-CA30-4D73-98C5-A610EC925668}" type="datetime1">
              <a:rPr lang="el-GR" smtClean="0"/>
              <a:t>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9E86-6DD1-4108-BE18-C67646AE82E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A688-6020-4AB1-8728-9C12205D40A3}" type="datetime1">
              <a:rPr lang="el-GR" smtClean="0"/>
              <a:t>2/11/2024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9E86-6DD1-4108-BE18-C67646AE82E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C550-322C-410F-9BEE-ED578BD1F50B}" type="datetime1">
              <a:rPr lang="el-GR" smtClean="0"/>
              <a:t>2/11/2024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9E86-6DD1-4108-BE18-C67646AE82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7666-32BA-4D24-B009-F3184272FB91}" type="datetime1">
              <a:rPr lang="el-GR" smtClean="0"/>
              <a:t>2/11/2024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9E86-6DD1-4108-BE18-C67646AE82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3D49-44B4-4998-8542-50DF65E3817D}" type="datetime1">
              <a:rPr lang="el-GR" smtClean="0"/>
              <a:t>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9E86-6DD1-4108-BE18-C67646AE82E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BCF6-7675-4103-B9AD-D1B873DFB72E}" type="datetime1">
              <a:rPr lang="el-GR" smtClean="0"/>
              <a:t>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1F9E86-6DD1-4108-BE18-C67646AE82E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22161C-7E8A-41CE-B749-5A9E8D4FEC92}" type="datetime1">
              <a:rPr lang="el-GR" smtClean="0"/>
              <a:t>2/11/2024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l-GR"/>
              <a:t>Διδάσκων:Γκούτζιος Στέφανος</a:t>
            </a: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D1F9E86-6DD1-4108-BE18-C67646AE82E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6Y-94FgzAQ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r6Y-94FgzAQ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Μάθημα 4</a:t>
            </a:r>
            <a:r>
              <a:rPr lang="el-GR" baseline="30000" dirty="0"/>
              <a:t>ο</a:t>
            </a:r>
            <a:r>
              <a:rPr lang="el-GR" dirty="0"/>
              <a:t> 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l-GR" dirty="0"/>
              <a:t>Εισαγωγή στις νέες τεχνολογίες επικοινωνίας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89442-1D05-F898-7F5D-6AB756EB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bIns="91440" anchor="b" anchorCtr="0">
            <a:normAutofit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Μορφοποίηση Παραγράφου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914400" y="1600200"/>
            <a:ext cx="1905000" cy="4495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l-GR" kern="1200">
                <a:latin typeface="+mn-lt"/>
                <a:ea typeface="+mn-ea"/>
                <a:cs typeface="+mn-cs"/>
              </a:rPr>
              <a:t>Περιγράμματα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9FD5EE32-1D97-2FF3-A5AF-0D0547668FA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76412"/>
            <a:ext cx="5715000" cy="4143375"/>
          </a:xfr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670A6-A5CD-04AE-B6BB-A9B5F622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Μορφοποίηση Παραγράφου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969CFE9-7804-12F8-9E41-1BC1D35D4E2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7315200" cy="4572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76F2D-959A-E29F-CE0A-A92CED92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6F3CB-2E03-3697-5F75-605776D9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2D2338B8-939F-0B08-6AE2-A44A603D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 anchor="b">
            <a:norm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Κεφαλίδες και Υποσέλιδα</a:t>
            </a:r>
          </a:p>
        </p:txBody>
      </p:sp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30361E2-CE29-4F2B-42E3-3D2A73196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90856"/>
            <a:ext cx="3749040" cy="2885888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0994A-0F8A-795C-1E3E-969E56F119F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37760" y="2547472"/>
            <a:ext cx="3749040" cy="26292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600" dirty="0"/>
              <a:t>Οι κεφαλίδες είναι τμήματα ενός εγγράφου που εμφανίζονται πάντα στην </a:t>
            </a:r>
            <a:r>
              <a:rPr lang="el-GR" sz="1600" b="1" dirty="0"/>
              <a:t>κορυφή</a:t>
            </a:r>
            <a:r>
              <a:rPr lang="el-GR" sz="1600" dirty="0"/>
              <a:t> μιας σελίδας, τα υποσέλιδα εμφανίζονται στο </a:t>
            </a:r>
            <a:r>
              <a:rPr lang="el-GR" sz="1600" b="1" dirty="0"/>
              <a:t>κάτω</a:t>
            </a:r>
            <a:r>
              <a:rPr lang="el-GR" sz="1600" dirty="0"/>
              <a:t> μέρος μιας σελίδας. Τυπικά οι κεφαλίδες και τα υποσέλιδα εμφανίζουν γενικές πληροφορίες όπως τον τίτλο του εγγράφου, το όνομα του κεφαλαίου, τον αριθμό της σελίδας, το όνομα του δημιουργού κ.λπ</a:t>
            </a:r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91BA0-D6F7-FA96-21F7-882AF459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  <p:extLst>
      <p:ext uri="{BB962C8B-B14F-4D97-AF65-F5344CB8AC3E}">
        <p14:creationId xmlns:p14="http://schemas.microsoft.com/office/powerpoint/2010/main" val="20854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33172-2A71-E682-7BF0-6EE0B4669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EDBFE191-E6FA-6A77-551E-953BA022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 anchor="b">
            <a:norm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Κεφαλίδες και Υποσέλιδα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B8BBBF-7DAE-B1FD-7F0A-98E2B243145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76056" y="2636912"/>
            <a:ext cx="3749040" cy="3277344"/>
          </a:xfrm>
        </p:spPr>
        <p:txBody>
          <a:bodyPr>
            <a:normAutofit/>
          </a:bodyPr>
          <a:lstStyle/>
          <a:p>
            <a:r>
              <a:rPr lang="el-GR" sz="1600" dirty="0"/>
              <a:t>Οι κεφαλίδες και τα υποσέλιδα μπορούν να σας βοηθήσουν να κρατήσετε μεγάλα έγγραφα οργανωμένα και να διευκολύνετε στην πλοήγηση. Κανονικά, το κείμενο που εισάγεται στη κεφαλίδα ή το υποσέλιδο θα εμφανίζεται σε κάθε σελίδα του εγγράφου, αλλά μπορείτε να ορίσετε ξεχωριστή κεφαλίδα και υποσέλιδο για μια ενότητα ενός εγγράφου (για παράδειγμα την πρώτη σελίδα).</a:t>
            </a:r>
            <a:endParaRPr lang="en-US" sz="1600" dirty="0"/>
          </a:p>
        </p:txBody>
      </p:sp>
      <p:pic>
        <p:nvPicPr>
          <p:cNvPr id="6" name="Online Media 5" title="LibreOffice Writer - Κουκκίδες και Αρίθμηση II">
            <a:hlinkClick r:id="" action="ppaction://media"/>
            <a:extLst>
              <a:ext uri="{FF2B5EF4-FFF2-40B4-BE49-F238E27FC236}">
                <a16:creationId xmlns:a16="http://schemas.microsoft.com/office/drawing/2014/main" id="{BCD70955-0A4A-4A92-826F-A6F420292D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3609" y="2714263"/>
            <a:ext cx="4572001" cy="258286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6EA3A-6688-88C7-F706-57C21CC2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  <p:extLst>
      <p:ext uri="{BB962C8B-B14F-4D97-AF65-F5344CB8AC3E}">
        <p14:creationId xmlns:p14="http://schemas.microsoft.com/office/powerpoint/2010/main" val="29131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33172-2A71-E682-7BF0-6EE0B4669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EDBFE191-E6FA-6A77-551E-953BA022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 anchor="b">
            <a:norm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Ορθογραφικός Έλεγχος - Άσκηση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2C4B21-A3AF-C3AE-5A18-F548014F2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25" t="2121" b="21020"/>
          <a:stretch/>
        </p:blipFill>
        <p:spPr>
          <a:xfrm>
            <a:off x="1907704" y="2004384"/>
            <a:ext cx="5688632" cy="425811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BC9A65-A35F-84ED-7893-55EE2759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  <p:extLst>
      <p:ext uri="{BB962C8B-B14F-4D97-AF65-F5344CB8AC3E}">
        <p14:creationId xmlns:p14="http://schemas.microsoft.com/office/powerpoint/2010/main" val="218574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Εύρεση και Αντικατάσταση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V="1">
            <a:off x="3071802" y="2428868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4572000" y="2071678"/>
            <a:ext cx="36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Αναζήτηση λέξης μέσα στο κείμενο</a:t>
            </a: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3428992" y="3500438"/>
            <a:ext cx="135732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4786315" y="428625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Αντικατάσταση λέξης μέσα από το κείμενο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915C85C-5306-6882-C772-D993F2ACE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656" b="81310"/>
          <a:stretch/>
        </p:blipFill>
        <p:spPr>
          <a:xfrm>
            <a:off x="827584" y="2887997"/>
            <a:ext cx="4786314" cy="10681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6C9AD-B986-07B5-0FBD-9749D20D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FDCC78-F5A3-AAFE-8281-D1388A9C7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23750" r="16926" b="29840"/>
          <a:stretch/>
        </p:blipFill>
        <p:spPr>
          <a:xfrm>
            <a:off x="179512" y="2390302"/>
            <a:ext cx="8208912" cy="265232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Εύρεση και Αντικατάσταση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140036" y="2452445"/>
            <a:ext cx="1863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Αναζήτηση λέξης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1158670" y="3000372"/>
            <a:ext cx="23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Αντικατάσταση λέξης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1ED73-C350-50E4-05D1-4BF101D9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Στυλ κειμένου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Εφαρμογή στυλ Βασικό στο κύριο κείμενο</a:t>
            </a:r>
          </a:p>
          <a:p>
            <a:r>
              <a:rPr lang="el-GR" dirty="0"/>
              <a:t>Εφαρμογή στυλ Επικεφαλίδα στις Επικεφαλίδες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49269-60F9-081B-06A6-7BF4D3FA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027D23C6-19AD-CA6A-2D08-9390AE76D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50" r="16926" b="80000"/>
          <a:stretch/>
        </p:blipFill>
        <p:spPr>
          <a:xfrm>
            <a:off x="855475" y="2626744"/>
            <a:ext cx="4073389" cy="2155262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chemeClr val="accent1">
                    <a:lumMod val="75000"/>
                  </a:schemeClr>
                </a:solidFill>
              </a:rPr>
              <a:t>Λίστες με Κουκίδες και Αρίθμηση</a:t>
            </a:r>
          </a:p>
        </p:txBody>
      </p:sp>
      <p:sp>
        <p:nvSpPr>
          <p:cNvPr id="5" name="4 - Έλλειψη"/>
          <p:cNvSpPr/>
          <p:nvPr/>
        </p:nvSpPr>
        <p:spPr>
          <a:xfrm>
            <a:off x="2137126" y="3438585"/>
            <a:ext cx="2096630" cy="138590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 flipH="1" flipV="1">
            <a:off x="2714612" y="307101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2000232" y="2357430"/>
            <a:ext cx="24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Κουκίδες και αρίθμηση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CA668-C3BA-2705-9E59-2524DA9803DA}"/>
              </a:ext>
            </a:extLst>
          </p:cNvPr>
          <p:cNvSpPr txBox="1"/>
          <p:nvPr/>
        </p:nvSpPr>
        <p:spPr>
          <a:xfrm>
            <a:off x="5398400" y="2060848"/>
            <a:ext cx="3310830" cy="37856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l-GR" sz="1600" dirty="0">
                <a:solidFill>
                  <a:schemeClr val="bg1"/>
                </a:solidFill>
              </a:rPr>
              <a:t>Οι αριθμημένες λίστες και οι λίστες με κουκκίδες μπορούν να χρησιμοποιηθούν σε ένα έγγραφο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l-GR" sz="1600" dirty="0">
                <a:solidFill>
                  <a:schemeClr val="bg1"/>
                </a:solidFill>
              </a:rPr>
              <a:t>για να συγκεντρώσουν μαζί σχετικά στοιχεία, να δώσουν έμφαση ή ιεραρχία στο κείμενο. Το κείμενο μορφή λίστας γίνεται πιο ευανάγνωστο.</a:t>
            </a:r>
          </a:p>
          <a:p>
            <a:pPr algn="just"/>
            <a:r>
              <a:rPr lang="el-GR" sz="1600" dirty="0">
                <a:solidFill>
                  <a:schemeClr val="bg1"/>
                </a:solidFill>
              </a:rPr>
              <a:t>Οι </a:t>
            </a:r>
            <a:r>
              <a:rPr lang="el-GR" sz="1600" b="1" dirty="0">
                <a:solidFill>
                  <a:schemeClr val="bg1"/>
                </a:solidFill>
              </a:rPr>
              <a:t>αριθμημένες</a:t>
            </a:r>
            <a:r>
              <a:rPr lang="el-GR" sz="1600" dirty="0">
                <a:solidFill>
                  <a:schemeClr val="bg1"/>
                </a:solidFill>
              </a:rPr>
              <a:t> λίστες είναι κατάλληλες όταν η σειρά ή η ακολουθία είναι σημαντική. Οι λίστες με </a:t>
            </a:r>
            <a:r>
              <a:rPr lang="el-GR" sz="1600" b="1" dirty="0">
                <a:solidFill>
                  <a:schemeClr val="bg1"/>
                </a:solidFill>
              </a:rPr>
              <a:t>κουκκίδες</a:t>
            </a:r>
            <a:r>
              <a:rPr lang="el-GR" sz="1600" dirty="0">
                <a:solidFill>
                  <a:schemeClr val="bg1"/>
                </a:solidFill>
              </a:rPr>
              <a:t> λειτουργούν καλύτερα όταν η σειρά δεν έχει σημασία, αλλά τα στοιχεία στη λίστα σχετίζονται.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6BEFA-59F1-71B8-73C1-8E16FE5C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7797E-9667-B02E-6942-E733F6F89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3697510F-7309-400F-CA26-EE859A62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chemeClr val="accent1">
                    <a:lumMod val="75000"/>
                  </a:schemeClr>
                </a:solidFill>
              </a:rPr>
              <a:t>Λίστες με Κουκίδες και Αρίθμηση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ED6C21-52CE-6E14-EABE-E30FCCF22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695382"/>
            <a:ext cx="79208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Δημιουργί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λιστών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Γι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να δημιουργήσετε μια λίστα στο Writer, όλα τα στοιχεία πρέπει να είναι χωρισμένα με χαρακτήρα New Line, δηλαδή κάθε στοιχείο μια παράγραφος.Για να δημιουργήσετε μια λίστα: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Επ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ιλέξτε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όλ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τα στοιχεία της λίστας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Κάντε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κλικ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στο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κουμ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πί Κουκκίδες         ή Αρίθμηση         της εργαλειοθήκης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C06B2847-0B12-FEDF-AE26-F5B747898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83" y="3616661"/>
            <a:ext cx="387044" cy="3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FE4CFE7-4CED-4964-8BF1-D59153BF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74" y="3682585"/>
            <a:ext cx="387044" cy="3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13C4AB8-5F83-F753-5799-81502A130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2656" y="5155943"/>
            <a:ext cx="839890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9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Λίστ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με Κουκκίδες   </a:t>
            </a:r>
            <a:r>
              <a:rPr kumimoji="0" lang="en-US" altLang="en-US" sz="9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Λίστα με Αρίθμησ</a:t>
            </a:r>
            <a:r>
              <a:rPr lang="el-GR" altLang="en-US" dirty="0">
                <a:latin typeface="Arial" panose="020B0604020202020204" pitchFamily="34" charset="0"/>
              </a:rPr>
              <a:t>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11743583-3F8A-284E-794D-7C14C1D9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25" y="448647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8EFC798B-A792-CF86-5BEB-4727EDAD5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7317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83FD5-63A0-55B2-18FA-6F9BB1EA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  <p:extLst>
      <p:ext uri="{BB962C8B-B14F-4D97-AF65-F5344CB8AC3E}">
        <p14:creationId xmlns:p14="http://schemas.microsoft.com/office/powerpoint/2010/main" val="247018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14BDA-A70C-8A95-7820-2C6CBD23E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722C8B3E-CCA2-FC63-373F-826B79E9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chemeClr val="accent1">
                    <a:lumMod val="75000"/>
                  </a:schemeClr>
                </a:solidFill>
              </a:rPr>
              <a:t>Λίστες με Κουκίδες και Αρίθμηση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FC73E3C-F537-63A5-1B27-4CFCC24B56C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581025" cy="400050"/>
          </a:xfr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E9CB90E-0E29-65CF-035F-088B315A1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12438"/>
            <a:ext cx="374904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Γι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να αλλάξετε τη μορφή των κουκίδων ή των αριθμών σε μια λίστα: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Επ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ιλέξτε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ρώτ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όλα τα στοιχεία λίστας</a:t>
            </a:r>
            <a:r>
              <a:rPr kumimoji="0" lang="el-GR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και κάντε κλικ στο β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έλος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       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στο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εικονίδιο 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λίστ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ας με κουκκίδες ή αρίθμηση.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Στο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αναπ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τυσσόμενο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πλα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ίσιο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επ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ιλέξτε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τη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νέ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μορφή σφαίρας ή αριθμών: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4CED8294-37F5-2786-0E9D-8752E287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27" y="1854673"/>
            <a:ext cx="2256841" cy="18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2D138371-BE7C-F73D-F5AE-F415736EC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27" y="4055343"/>
            <a:ext cx="2325108" cy="18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D77B9-5231-463C-73A4-74FF7E72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  <p:extLst>
      <p:ext uri="{BB962C8B-B14F-4D97-AF65-F5344CB8AC3E}">
        <p14:creationId xmlns:p14="http://schemas.microsoft.com/office/powerpoint/2010/main" val="19064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FB363-324B-58FD-220A-FEECC9ACB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D769191A-1833-C6DE-C016-18A6C095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bIns="91440" anchor="b" anchorCtr="0">
            <a:normAutofit/>
          </a:bodyPr>
          <a:lstStyle/>
          <a:p>
            <a:r>
              <a:rPr lang="el-GR" b="1" u="sng" dirty="0">
                <a:solidFill>
                  <a:schemeClr val="accent1">
                    <a:lumMod val="75000"/>
                  </a:schemeClr>
                </a:solidFill>
              </a:rPr>
              <a:t>Λίστες με Κουκίδες και Αρίθμηση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41F44C2-4A74-C07D-DE3E-6F7D18F59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3640F0E-D35A-FAE1-F836-A0C62C2C03F7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3EB906C-4025-A593-8C64-052C3034F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58154"/>
            <a:ext cx="3733800" cy="2865691"/>
          </a:xfrm>
          <a:prstGeom prst="rect">
            <a:avLst/>
          </a:prstGeom>
          <a:noFill/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77C37D2-DAED-F40D-294F-9A2E52F68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2420888"/>
            <a:ext cx="3733800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731520" lvl="1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el-GR" sz="1600" b="1" dirty="0">
              <a:solidFill>
                <a:schemeClr val="bg1"/>
              </a:solidFill>
              <a:effectLst/>
            </a:endParaRPr>
          </a:p>
          <a:p>
            <a:pPr lvl="1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1600" b="1" dirty="0" err="1">
                <a:solidFill>
                  <a:schemeClr val="bg1"/>
                </a:solidFill>
                <a:effectLst/>
              </a:rPr>
              <a:t>Το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 πα</a:t>
            </a:r>
            <a:r>
              <a:rPr lang="en-US" sz="1600" b="1" dirty="0" err="1">
                <a:solidFill>
                  <a:schemeClr val="bg1"/>
                </a:solidFill>
                <a:effectLst/>
              </a:rPr>
              <a:t>ράθυρο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</a:rPr>
              <a:t>δι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αλόγου Κουκκίδες και Αρίθμηση</a:t>
            </a:r>
          </a:p>
          <a:p>
            <a:pPr lvl="1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1600" dirty="0" err="1">
                <a:solidFill>
                  <a:schemeClr val="bg1"/>
                </a:solidFill>
                <a:effectLst/>
              </a:rPr>
              <a:t>Γι</a:t>
            </a:r>
            <a:r>
              <a:rPr lang="en-US" sz="1600" dirty="0">
                <a:solidFill>
                  <a:schemeClr val="bg1"/>
                </a:solidFill>
                <a:effectLst/>
              </a:rPr>
              <a:t>α περισσότερες επιλογές, κάντε κλικ στο στοιχείο </a:t>
            </a:r>
            <a:r>
              <a:rPr lang="en-US" sz="1600" i="1" dirty="0">
                <a:solidFill>
                  <a:schemeClr val="bg1"/>
                </a:solidFill>
                <a:effectLst/>
              </a:rPr>
              <a:t>Περισσότερες κουκκίδες...</a:t>
            </a:r>
            <a:r>
              <a:rPr lang="en-US" sz="1600" dirty="0">
                <a:solidFill>
                  <a:schemeClr val="bg1"/>
                </a:solidFill>
                <a:effectLst/>
              </a:rPr>
              <a:t> ή </a:t>
            </a:r>
            <a:r>
              <a:rPr lang="en-US" sz="1600" i="1" dirty="0" err="1">
                <a:solidFill>
                  <a:schemeClr val="bg1"/>
                </a:solidFill>
                <a:effectLst/>
              </a:rPr>
              <a:t>Περισσότερες</a:t>
            </a:r>
            <a:r>
              <a:rPr lang="en-US" sz="1600" i="1" dirty="0">
                <a:solidFill>
                  <a:schemeClr val="bg1"/>
                </a:solidFill>
                <a:effectLst/>
              </a:rPr>
              <a:t> α</a:t>
            </a:r>
            <a:r>
              <a:rPr lang="en-US" sz="1600" i="1" dirty="0" err="1">
                <a:solidFill>
                  <a:schemeClr val="bg1"/>
                </a:solidFill>
                <a:effectLst/>
              </a:rPr>
              <a:t>ρίθμηση</a:t>
            </a:r>
            <a:r>
              <a:rPr lang="en-US" sz="1600" i="1" dirty="0">
                <a:solidFill>
                  <a:schemeClr val="bg1"/>
                </a:solidFill>
                <a:effectLst/>
              </a:rPr>
              <a:t>...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γι</a:t>
            </a:r>
            <a:r>
              <a:rPr lang="en-US" sz="1600" dirty="0">
                <a:solidFill>
                  <a:schemeClr val="bg1"/>
                </a:solidFill>
                <a:effectLst/>
              </a:rPr>
              <a:t>α να ανοίξετε το παράθυρο 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Κουκκίδες και αρίθμηση</a:t>
            </a:r>
            <a:r>
              <a:rPr lang="en-US" sz="1600" dirty="0">
                <a:solidFill>
                  <a:schemeClr val="bg1"/>
                </a:solidFill>
                <a:effectLst/>
              </a:rPr>
              <a:t>.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Στην</a:t>
            </a:r>
            <a:r>
              <a:rPr lang="en-US" sz="1600" dirty="0">
                <a:solidFill>
                  <a:schemeClr val="bg1"/>
                </a:solidFill>
                <a:effectLst/>
              </a:rPr>
              <a:t> κα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ρτέλ</a:t>
            </a:r>
            <a:r>
              <a:rPr lang="en-US" sz="1600" dirty="0">
                <a:solidFill>
                  <a:schemeClr val="bg1"/>
                </a:solidFill>
                <a:effectLst/>
              </a:rPr>
              <a:t>α 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Εικόνα</a:t>
            </a:r>
            <a:r>
              <a:rPr lang="en-US" sz="1600" dirty="0">
                <a:solidFill>
                  <a:schemeClr val="bg1"/>
                </a:solidFill>
                <a:effectLst/>
              </a:rPr>
              <a:t> μπορείτε να ορίσετε ένα εικονίδιο για τις κουκκίδες ή να προσθέσετε μια εικόνα από τον υπολογιστή σας.</a:t>
            </a:r>
          </a:p>
          <a:p>
            <a:pPr marL="274320" marR="0" lvl="0" indent="-274320" defTabSz="914400" fontAlgn="base">
              <a:lnSpc>
                <a:spcPct val="90000"/>
              </a:lnSpc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</a:pPr>
            <a:endParaRPr lang="en-US" altLang="en-US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D90CB-BB0C-B464-5DD0-3794B4E8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  <p:extLst>
      <p:ext uri="{BB962C8B-B14F-4D97-AF65-F5344CB8AC3E}">
        <p14:creationId xmlns:p14="http://schemas.microsoft.com/office/powerpoint/2010/main" val="67564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AE8BC-2FE4-237D-EA0E-3457F64D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40579EE1-5B69-6B4B-3684-2A172786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bIns="91440" anchor="b" anchorCtr="0">
            <a:normAutofit fontScale="90000"/>
          </a:bodyPr>
          <a:lstStyle/>
          <a:p>
            <a:pPr algn="l"/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/>
              </a:rPr>
              <a:t>Εργαλειοθήκη Κουκκίδες και Αρίθμηση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DFB263-2CFC-46E8-3E8A-5DBD48CA9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844824"/>
            <a:ext cx="8363272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274320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l-GR" sz="1600" dirty="0"/>
              <a:t>Με την </a:t>
            </a:r>
            <a:r>
              <a:rPr lang="el-GR" sz="1600" i="1" dirty="0"/>
              <a:t>Εργαλειοθήκη Κουκκίδες και Αρίθμηση</a:t>
            </a:r>
            <a:r>
              <a:rPr lang="el-GR" sz="1600" dirty="0"/>
              <a:t> μπορείτε να εκτελέσετε πιο σύνθετες λειτουργίες όπως ένθετες λίστες, μετακίνηση στοιχείων λίστας και άλλα.</a:t>
            </a:r>
          </a:p>
          <a:p>
            <a:pPr marL="274320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altLang="en-US" sz="16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3AC84D-9E9A-BFD6-616B-320D6003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88" y="3813263"/>
            <a:ext cx="6096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D43A8698-6EA9-29A5-151B-FB595BBC1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46500"/>
            <a:ext cx="2333626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2C9F36-97D7-AD2C-718E-3BD126329279}"/>
              </a:ext>
            </a:extLst>
          </p:cNvPr>
          <p:cNvSpPr txBox="1"/>
          <p:nvPr/>
        </p:nvSpPr>
        <p:spPr>
          <a:xfrm>
            <a:off x="827584" y="2821740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/>
              <a:t>Τα στοιχεία μιας λίστας μπορούν να προωθηθούν κατά ένα ή περισσότερα επίπεδα δημιουργώντας έτσι ιεραρχικές ή ένθετες λίστες. Χρησιμοποιήστε τα κουμπιά αλλαγής επιπέδου για να αυξήσετε ή να μειώσετε το επίπεδο ενός στοιχείου ή στοιχείων λίστας. Η αντίστοιχη εντολή με υποπαραγράφους (υπολίστα) αλλάζει το επίπεδο του επιλεγμένου στοιχείου, συμπεριλαμβανομένων όλων των ένθετων στοιχείων. </a:t>
            </a:r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0EEC3-80C6-C76F-A637-71C90A07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  <p:extLst>
      <p:ext uri="{BB962C8B-B14F-4D97-AF65-F5344CB8AC3E}">
        <p14:creationId xmlns:p14="http://schemas.microsoft.com/office/powerpoint/2010/main" val="341558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AE8BC-2FE4-237D-EA0E-3457F64D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40579EE1-5B69-6B4B-3684-2A172786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bIns="91440" anchor="b" anchorCtr="0">
            <a:normAutofit fontScale="90000"/>
          </a:bodyPr>
          <a:lstStyle/>
          <a:p>
            <a:pPr algn="l"/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/>
              </a:rPr>
              <a:t>Εργαλειοθήκη Κουκκίδες και Αρίθμηση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DFB263-2CFC-46E8-3E8A-5DBD48CA9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844824"/>
            <a:ext cx="8363272" cy="6050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274320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l-GR" sz="1600" dirty="0"/>
              <a:t>Με την </a:t>
            </a:r>
            <a:r>
              <a:rPr lang="el-GR" sz="1600" i="1" dirty="0"/>
              <a:t>Εργαλειοθήκη Κουκκίδες και Αρίθμηση</a:t>
            </a:r>
            <a:r>
              <a:rPr lang="el-GR" sz="1600" dirty="0"/>
              <a:t> μπορείτε να εκτελέσετε πιο σύνθετες λειτουργίες όπως ένθετες λίστες, μετακίνηση στοιχείων λίστας και άλλα.</a:t>
            </a:r>
            <a:endParaRPr lang="en-US" altLang="en-US" sz="16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" name="Online Media 2" title="LibreOffice Writer - Κουκκίδες και Αρίθμηση II">
            <a:hlinkClick r:id="" action="ppaction://media"/>
            <a:extLst>
              <a:ext uri="{FF2B5EF4-FFF2-40B4-BE49-F238E27FC236}">
                <a16:creationId xmlns:a16="http://schemas.microsoft.com/office/drawing/2014/main" id="{C9BA00DA-AED9-3B11-2B35-5C8B7BAF48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5696" y="2780928"/>
            <a:ext cx="5014803" cy="283301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65FAE-8192-8B8C-A957-20318860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  <p:extLst>
      <p:ext uri="{BB962C8B-B14F-4D97-AF65-F5344CB8AC3E}">
        <p14:creationId xmlns:p14="http://schemas.microsoft.com/office/powerpoint/2010/main" val="35230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Μορφοποίηση Παραγράφου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cxnSp>
        <p:nvCxnSpPr>
          <p:cNvPr id="6" name="5 - Ευθύγραμμο βέλος σύνδεσης"/>
          <p:cNvCxnSpPr>
            <a:cxnSpLocks/>
          </p:cNvCxnSpPr>
          <p:nvPr/>
        </p:nvCxnSpPr>
        <p:spPr>
          <a:xfrm flipH="1">
            <a:off x="5004048" y="357301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5796136" y="2996983"/>
            <a:ext cx="3184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Εμφάνιση / Απόκρυψη </a:t>
            </a:r>
          </a:p>
          <a:p>
            <a:pPr algn="ctr"/>
            <a:r>
              <a:rPr lang="el-GR" dirty="0"/>
              <a:t>μη εκτυπώσιμων χαρακτήρων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3129912-CE37-14F8-7B73-0F7F3C711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900" b="28580"/>
          <a:stretch/>
        </p:blipFill>
        <p:spPr>
          <a:xfrm>
            <a:off x="2358840" y="1958463"/>
            <a:ext cx="2843808" cy="40816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D0071-BD1A-ABAE-74FB-63F16FE4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Μορφοποίηση Παραγράφου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8068317" y="461320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7875318" y="505887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Σκίαση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303D5F1-55CD-8529-5B3C-C51F6CD80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188" b="82760"/>
          <a:stretch/>
        </p:blipFill>
        <p:spPr>
          <a:xfrm>
            <a:off x="1115616" y="2874448"/>
            <a:ext cx="7724990" cy="13466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F98BE-0ADE-4CB4-5E13-D7717E8B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Διδάσκων:Γκούτζιος Στέφανος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606</Words>
  <Application>Microsoft Office PowerPoint</Application>
  <PresentationFormat>On-screen Show (4:3)</PresentationFormat>
  <Paragraphs>71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Cambria</vt:lpstr>
      <vt:lpstr>Franklin Gothic Book</vt:lpstr>
      <vt:lpstr>Perpetua</vt:lpstr>
      <vt:lpstr>Wingdings 2</vt:lpstr>
      <vt:lpstr>Δικαιοσύνη</vt:lpstr>
      <vt:lpstr>Εισαγωγή στις νέες τεχνολογίες επικοινωνίας</vt:lpstr>
      <vt:lpstr>Λίστες με Κουκίδες και Αρίθμηση</vt:lpstr>
      <vt:lpstr>Λίστες με Κουκίδες και Αρίθμηση</vt:lpstr>
      <vt:lpstr>Λίστες με Κουκίδες και Αρίθμηση</vt:lpstr>
      <vt:lpstr>Λίστες με Κουκίδες και Αρίθμηση</vt:lpstr>
      <vt:lpstr>Εργαλειοθήκη Κουκκίδες και Αρίθμηση</vt:lpstr>
      <vt:lpstr>Εργαλειοθήκη Κουκκίδες και Αρίθμηση</vt:lpstr>
      <vt:lpstr>Μορφοποίηση Παραγράφου</vt:lpstr>
      <vt:lpstr>Μορφοποίηση Παραγράφου</vt:lpstr>
      <vt:lpstr>Μορφοποίηση Παραγράφου</vt:lpstr>
      <vt:lpstr>Μορφοποίηση Παραγράφου</vt:lpstr>
      <vt:lpstr>Κεφαλίδες και Υποσέλιδα</vt:lpstr>
      <vt:lpstr>Κεφαλίδες και Υποσέλιδα</vt:lpstr>
      <vt:lpstr>Ορθογραφικός Έλεγχος - Άσκηση</vt:lpstr>
      <vt:lpstr>Εύρεση και Αντικατάσταση</vt:lpstr>
      <vt:lpstr>Εύρεση και Αντικατάσταση</vt:lpstr>
      <vt:lpstr>Στυλ κειμένου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</dc:creator>
  <cp:lastModifiedBy>ΓΚΟΥΤΖΙΟΣ ΣΤΕΦΑΝΟΣ</cp:lastModifiedBy>
  <cp:revision>85</cp:revision>
  <dcterms:created xsi:type="dcterms:W3CDTF">2015-11-01T20:13:58Z</dcterms:created>
  <dcterms:modified xsi:type="dcterms:W3CDTF">2024-11-02T06:32:08Z</dcterms:modified>
</cp:coreProperties>
</file>