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74" r:id="rId8"/>
    <p:sldId id="275" r:id="rId9"/>
    <p:sldId id="276" r:id="rId10"/>
    <p:sldId id="277" r:id="rId11"/>
    <p:sldId id="262" r:id="rId12"/>
    <p:sldId id="261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27/10/2016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27/10/2016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27/10/2016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27/10/2016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27/10/2016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27/10/2016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Ανάπτυξη Εκπαιδευτικού Λογισμικού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6: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Σύνθετες επαναληπτικές δομές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3 - Επέκταση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Αφού επιτευχθεί ο στόχος, μπορεί να μελετηθεί η επέκταση της άσκησης ώστε να εισάγει ο χρήστης τον αριθμό των πετάλων και να μη σχεδιάζονται πάντα 6.</a:t>
            </a:r>
          </a:p>
          <a:p>
            <a:r>
              <a:rPr lang="el-GR" dirty="0" smtClean="0"/>
              <a:t>Η αλλαγή που υπεισέρχεται αφορά στη διάταξη των πετάλων, ώστε να είναι ομοιόμορφα μοιρασμένα.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33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16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</a:t>
            </a:r>
            <a:r>
              <a:rPr lang="el-GR" dirty="0" smtClean="0"/>
              <a:t>την ενότητα αυτή μελετάται σε βάθος η επαναληπτική δομή μέσα από προβλήματα λογικής και όχι αμιγώς αριθμητικής φύσης. Παράλληλα γίνεται εισαγωγή στις εντολές τύπου </a:t>
            </a:r>
            <a:r>
              <a:rPr lang="en-US" dirty="0" smtClean="0"/>
              <a:t>Logo </a:t>
            </a:r>
            <a:r>
              <a:rPr lang="el-GR" dirty="0" smtClean="0"/>
              <a:t>που υποστηρίζει το περιβάλλον του </a:t>
            </a:r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Σχεδιασμός ενός λουλουδιού</a:t>
            </a:r>
            <a:r>
              <a:rPr lang="en-US" dirty="0" smtClean="0"/>
              <a:t> </a:t>
            </a:r>
            <a:r>
              <a:rPr lang="el-GR" dirty="0" smtClean="0"/>
              <a:t>με εντολές τύπου </a:t>
            </a:r>
            <a:r>
              <a:rPr lang="en-US" dirty="0" smtClean="0"/>
              <a:t>Logo (</a:t>
            </a:r>
            <a:r>
              <a:rPr lang="el-GR" dirty="0" smtClean="0"/>
              <a:t>πένα) και επαναληπτικές δομές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Ας ζωγραφίσουμε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Στόχος είναι ο σχεδιασμός του παρακάτω λουλουδιού (αρχικά με 6 πέταλα)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Βήμα 1 – Αναγνώριση προβλήματος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Όταν επιλύουμε ένα πρόβλημα πρέπει να μπορούμε να το σπάσουμε σε μικρότερα και να εστιάσουμε σε καθένα από αυτά ξεχωριστά. </a:t>
            </a:r>
          </a:p>
          <a:p>
            <a:r>
              <a:rPr lang="el-GR" dirty="0" smtClean="0"/>
              <a:t>Επιλύοντάς τα ένα προς ένα, τελικά επιλύουμε και το συνολικό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6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1 – εφαρμογή στο λουλούδι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Στην περίπτωση αυτή στόχος είναι να σχεδιάσουμε ένα λουλούδι με 6 πέταλα. </a:t>
            </a:r>
            <a:r>
              <a:rPr lang="el-GR" dirty="0" smtClean="0"/>
              <a:t>Τα βήματα έχουν ως εξής:</a:t>
            </a:r>
          </a:p>
          <a:p>
            <a:pPr lvl="1"/>
            <a:r>
              <a:rPr lang="el-GR" dirty="0" smtClean="0"/>
              <a:t>Πρέπει να είμαστε σε θέση να σχεδιάσουμε 1 πέταλο μόνο</a:t>
            </a:r>
          </a:p>
          <a:p>
            <a:pPr lvl="1"/>
            <a:r>
              <a:rPr lang="el-GR" dirty="0" smtClean="0"/>
              <a:t>Αφού το καταφέρουμε, πρέπει να δούμε πώς θα διατάξουμε 6 τέτοια στην οθόνη</a:t>
            </a:r>
          </a:p>
          <a:p>
            <a:pPr lvl="1"/>
            <a:r>
              <a:rPr lang="el-GR" dirty="0" smtClean="0"/>
              <a:t>Το κάθε πέταλο αποτελείται από 2 ίδια μέρη (καμπύλες γραμμές). Άρα πρέπει να δούμε πως θα σχεδιάσουμε μισό πέταλο και μετά κινούμενοι στην ανάποδη κατεύθυνση θα κάνουμε το άλλο μισό.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Βήμα 2 – Εισαγωγή δομής επανάληψης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Αφού γραφτούν αναλυτικά οι απαραίτητες εντολές, πρέπει να αναγνωρίσουμε αυτές που επαναλαμβάνονται τακτικά και να τις εντάξουμε σε μια δομή επανάληψης.</a:t>
            </a:r>
          </a:p>
          <a:p>
            <a:r>
              <a:rPr lang="el-GR" dirty="0" smtClean="0"/>
              <a:t>Στην περίπτωση του λουλουδιού θα χρειαστεί μια επαναληπτική δομή για τα επιπλέον πέταλα, αλλά και μία για το σχεδιασμό του ενός με επαναλαμβανόμενα μικρά βήματα.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8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</TotalTime>
  <Words>848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TEMP NHPIA</vt:lpstr>
      <vt:lpstr>Ανάπτυξη Εκπαιδευτικού Λογισμικού</vt:lpstr>
      <vt:lpstr>Άδειες Χρήσης</vt:lpstr>
      <vt:lpstr>Χρηματοδότηση</vt:lpstr>
      <vt:lpstr>Σκοποί  ενότητας</vt:lpstr>
      <vt:lpstr>Περιεχόμενα ενότητας</vt:lpstr>
      <vt:lpstr>Ας ζωγραφίσουμε</vt:lpstr>
      <vt:lpstr>Βήμα 1 – Αναγνώριση προβλήματος</vt:lpstr>
      <vt:lpstr>Βήμα 1 – εφαρμογή στο λουλούδι</vt:lpstr>
      <vt:lpstr>Βήμα 2 – Εισαγωγή δομής επανάληψης</vt:lpstr>
      <vt:lpstr>Βήμα 3 - Επέκταση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42</cp:revision>
  <dcterms:created xsi:type="dcterms:W3CDTF">2012-11-26T09:41:26Z</dcterms:created>
  <dcterms:modified xsi:type="dcterms:W3CDTF">2016-10-28T09:42:34Z</dcterms:modified>
</cp:coreProperties>
</file>