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5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0" autoAdjust="0"/>
    <p:restoredTop sz="94660"/>
  </p:normalViewPr>
  <p:slideViewPr>
    <p:cSldViewPr snapToGrid="0">
      <p:cViewPr varScale="1">
        <p:scale>
          <a:sx n="36" d="100"/>
          <a:sy n="36" d="100"/>
        </p:scale>
        <p:origin x="76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B4A88-ECDC-4E7E-BA69-1675D1491C14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17AF4-22D3-4B0A-BB94-7CCEE0CC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27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4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7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3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3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8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3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1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7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3C664-5E76-492B-BDAB-CFD028089167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022A-FBE8-4CE7-8A65-6D5DD40EB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2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356279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4CA894"/>
                </a:solidFill>
              </a:rPr>
              <a:t>Contemporary Issues in Psychological Inquiry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845959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rgbClr val="4CA894"/>
                </a:solidFill>
              </a:rPr>
              <a:t>PhD Seminars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31" y="140792"/>
            <a:ext cx="5476291" cy="9355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49878" y="199033"/>
            <a:ext cx="2615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Psychology Department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Doctoral Studies Program</a:t>
            </a:r>
          </a:p>
          <a:p>
            <a:endParaRPr lang="en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759CA514-3489-315C-9BAE-3084DCC2DF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2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Design Exercise Instructions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Activity Objective</a:t>
            </a:r>
            <a:r>
              <a:rPr lang="en-US" dirty="0"/>
              <a:t>: Present the research design for your research project</a:t>
            </a: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Instructions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 your research questions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Outline methodology (quantitative, qualitative, or mixed)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Identify potential ethical challenges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 and discuss in groups and in class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262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Gender Issues In Research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DCCF5A6-FC7E-69BE-FDD1-E8EE3F9E6C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42" y="1104592"/>
            <a:ext cx="11525864" cy="126784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30546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Gender Biases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Underrepresentation of women and gender-diverse populations in research samples.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Stereotypical assumptions about gender roles influencing study outcomes.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Examples</a:t>
            </a:r>
            <a:r>
              <a:rPr lang="en-US" dirty="0"/>
              <a:t>: Early cognitive studies focusing exclusively on male subjects.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Health psychology studies generalizing findings from male samples to females.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182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Strategies to Address Gender Bias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Mitigating Bias: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Ensuring gender diversity in participant recruitment.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gender-neutral language in research design.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Including analysis of gender differences in results.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Examples: </a:t>
            </a:r>
            <a:r>
              <a:rPr lang="en-US" dirty="0"/>
              <a:t>Stratified sampling techniques to ensure gender balance.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23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Incorporating Gender-Sensitive Approaches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Approaches: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Gender-inclusive questionnaires and surveys.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Examining gender differences in psychological phenomena.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Avoiding binary classifications of gender and considering non-binary participants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339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Gender Issues Activity Instructions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Activity Objective: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Review your research project for gender biases.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Instructions: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 your research project and the research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in class and try to identify potential biases in sampling, methodology, or data interpretation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improvements to make the research gender-sensitive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constructive feedback to  others focusing on bias mitigation strategies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817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Systematic Literature Review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DCCF5A6-FC7E-69BE-FDD1-E8EE3F9E6C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42" y="1104592"/>
            <a:ext cx="11525864" cy="126784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9181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Systematic Literature Review?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Definition: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A methodical process of collecting and critically analyzing multiple research studies or papers.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Synthesizing existing knowledge.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Identifying gaps in the literature.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Informing research questions and methodology.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696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Steps in Conducting a Systematic Review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Steps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Formulating a clear research question.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Developing inclusion/exclusion criteria.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Comprehensive database search (PsycINFO, PubMed).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Screening and evaluating studies.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Synthesizing findings.</a:t>
            </a:r>
          </a:p>
          <a:p>
            <a:pPr marL="0" indent="0">
              <a:buNone/>
            </a:pP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86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Searching Databases Effectively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Tips for Effective Searches: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Use Boolean operators (AND, OR, NOT) to refine results.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Utilize database-specific filters (e.g., publication year, peer-reviewed).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Identify key terms and synonyms relevant to your topic.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Introduction to Research Planning and Design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DCCF5A6-FC7E-69BE-FDD1-E8EE3F9E6C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42" y="1104592"/>
            <a:ext cx="11525864" cy="126784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15799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Evaluating Research Quality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Evaluation Criteria: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Study design and methodology.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Sample size and representativeness.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analysis techniques.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Potential biases and conflicts of interest.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Systematic Literature Review Exercise Instructions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Activity Objective: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 systematic review outline on a topic relevant with your research project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Instructions: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Identify key studies in your area.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 research question and outline.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 your systematic review plan to the class.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225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Tools for Literature Management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Reference Management Software: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Zotero: Free and easy to use for organizing research papers.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EndNote: Robust reference management for larger research projects.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Mendeley: Combines reference management with a research network.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58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Resources at the University for Doing Research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DCCF5A6-FC7E-69BE-FDD1-E8EE3F9E6C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42" y="1104592"/>
            <a:ext cx="11525864" cy="126784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8546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University Resources Overview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Available Resources: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Digital libraries and research databases (e.g. Scopus).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Statistical and research software (e.g. SPSS, NVivo).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Research support offices for grant writing and ethics approval.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593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Accessing Databases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Databases: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PsycINFO: A comprehensive resource for psychological literature.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PubMed: Biomedical and life sciences literature.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Scopus: Large multidisciplinary abstract and citation database.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68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Grants and Funding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Funding Sources: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National and international funding bodies (e.g., IKY, H.F.R.I., Erasmus+, HORIZON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funding opportunities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Tips for successful grant applications.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90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University Resources Activity Instructions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Activity Objective: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Explore university digital resources and identify useful tools for your research.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Instructions: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Access databases.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Find the relevant research for your systematic review activity.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in groups how you plan to use these resources in your research.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97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843016-C0C8-2A28-7DEC-278E695E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Design of Digitalized Psychological Tasks and Tests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DCCF5A6-FC7E-69BE-FDD1-E8EE3F9E6C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42" y="1104592"/>
            <a:ext cx="11525864" cy="126784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8124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Digital Psychological Assessments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Digital Tools for Psychological Research: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Software for designing and administering tests (e.g., Qualtrics, E-Prime, </a:t>
            </a:r>
            <a:r>
              <a:rPr lang="en-US" dirty="0" err="1"/>
              <a:t>PsyToolkit</a:t>
            </a:r>
            <a:r>
              <a:rPr lang="en-US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collection from remote participants.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Automating test scoring and analysis.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74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Research Methodologies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Research Methodologies in Psychology</a:t>
            </a:r>
            <a:r>
              <a:rPr lang="en-US" dirty="0"/>
              <a:t>:</a:t>
            </a:r>
          </a:p>
          <a:p>
            <a:pPr lvl="1"/>
            <a:r>
              <a:rPr lang="en-US" i="1" dirty="0"/>
              <a:t>Quantitative</a:t>
            </a:r>
            <a:r>
              <a:rPr lang="en-US" dirty="0"/>
              <a:t>: Focus on numerical data and statistical analysis.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Qualitative</a:t>
            </a:r>
            <a:r>
              <a:rPr lang="en-US" dirty="0"/>
              <a:t>: In-depth understanding of human behavior through observation and interviews.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Mixed Methods</a:t>
            </a:r>
            <a:r>
              <a:rPr lang="en-US" dirty="0"/>
              <a:t>: Combination of both quantitative and qualitative methods to explore complex phenomena.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6027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of Digital Task Design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Design Principles: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Reliability</a:t>
            </a:r>
            <a:r>
              <a:rPr lang="en-US" dirty="0"/>
              <a:t>: Consistent results across administrations.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Validity</a:t>
            </a:r>
            <a:r>
              <a:rPr lang="en-US" dirty="0"/>
              <a:t>: Measuring what you intend to measure.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User-friendliness</a:t>
            </a:r>
            <a:r>
              <a:rPr lang="en-US" dirty="0"/>
              <a:t>: Ensuring the task is intuitive for participants.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68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Ethical Considerations in Digital Testing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Ethical Issues: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Informed consent</a:t>
            </a:r>
            <a:r>
              <a:rPr lang="en-US" dirty="0"/>
              <a:t>: Must be adapted for online environments.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Data security</a:t>
            </a:r>
            <a:r>
              <a:rPr lang="en-US" dirty="0"/>
              <a:t>: Protect participant data and ensure confidentiality.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Technical issues</a:t>
            </a:r>
            <a:r>
              <a:rPr lang="en-US" dirty="0"/>
              <a:t>: Ensuring fairness and accessibility for all participants.</a:t>
            </a:r>
            <a:endParaRPr lang="en-US" i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59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Hands-On Practice with Digital Tools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Tools to Explore: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/>
              <a:t>PsyToolkit</a:t>
            </a:r>
            <a:r>
              <a:rPr lang="en-US" b="1" dirty="0"/>
              <a:t>: </a:t>
            </a:r>
            <a:r>
              <a:rPr lang="en-US" dirty="0"/>
              <a:t>Free web-based tool for designing experiments.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Qualtrics: </a:t>
            </a:r>
            <a:r>
              <a:rPr lang="en-US" dirty="0"/>
              <a:t>Widely used for surveys and behavioral experiments.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E-Prime: </a:t>
            </a:r>
            <a:r>
              <a:rPr lang="en-US" dirty="0"/>
              <a:t>Professional software for complex experimental designs.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Other available software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0533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Digital Task Design Instructions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Activity Objective: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a digital psychological task for your research project.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Instructions: Create a task using one of the available software.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task should assess a psychological construct relevant with your research project.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 the design and rationale behind the task.</a:t>
            </a:r>
            <a:endParaRPr lang="en-US" b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08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 and Next Steps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Takeaways: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Comprehensive understanding of research methodologies and gender issues in research.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Skills in conducting systematic literature reviews.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Utilization of university resources and digital tools.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Next Steps!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Apply these skills in your research projects.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Seek feedback from peers and faculty.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3407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3704" y="2758658"/>
            <a:ext cx="9144000" cy="2387600"/>
          </a:xfrm>
        </p:spPr>
        <p:txBody>
          <a:bodyPr/>
          <a:lstStyle/>
          <a:p>
            <a:r>
              <a:rPr lang="en-US" i="1" dirty="0">
                <a:solidFill>
                  <a:srgbClr val="4CA894"/>
                </a:solidFill>
              </a:rPr>
              <a:t>Thank you!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31" y="140792"/>
            <a:ext cx="5476291" cy="9355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249878" y="199033"/>
            <a:ext cx="2615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Psychology Department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Doctoral Studies Program</a:t>
            </a:r>
          </a:p>
          <a:p>
            <a:endParaRPr lang="en-US" dirty="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DE07C850-832C-2AA6-C089-F558ECB53C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268085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21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Quantitative Research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Characteristics: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Structured research designs (e.g., experiments, surveys)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Hypothesis-driven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Generalizability of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statistical analysis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 Clinical trials, correlation studies, psychometric testing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1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Research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 Characteristics: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Focuses on subjective experiences and meaning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Open-ended data collection (e.g., interviews, focus groups)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Flexible design and interpretative analysis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 Case studies, thematic analysis, grounded theory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42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Methods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Combining Quantitative and Qualitative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quantitative data to identify trends, followed by qualitative analysis to explore underlying reasons.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be conducted sequentially or concurrently.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Addresses both breadth (quantitative) and depth (qualitative) of research questions.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5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Systematic Research Planning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Why Plan?</a:t>
            </a:r>
            <a:r>
              <a:rPr lang="en-US" dirty="0"/>
              <a:t>::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Clarifies research objectives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Ensures coherence in research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Helps in addressing potential issues early on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Planning Phases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Why Plan?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Identifying research questions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Designing methodology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Addressing ethical considerations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56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AC72221C-C953-F985-6617-EB3355E6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Ethics Case Study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78448B3-BDE4-F967-66FF-F5B4DAFB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Case Scenario: </a:t>
            </a:r>
            <a:r>
              <a:rPr lang="en-US" dirty="0"/>
              <a:t>A researcher conducts an online experiment without obtaining consent. Discuss the ethical violations and possible consequences.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0DAD3A18-3534-373B-DD15-FA6CDCF7F8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7" y="6127293"/>
            <a:ext cx="5419725" cy="58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6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1139</Words>
  <Application>Microsoft Office PowerPoint</Application>
  <PresentationFormat>Ευρεία οθόνη</PresentationFormat>
  <Paragraphs>228</Paragraphs>
  <Slides>35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 Theme</vt:lpstr>
      <vt:lpstr>Contemporary Issues in Psychological Inquiry</vt:lpstr>
      <vt:lpstr>Introduction to Research Planning and Design</vt:lpstr>
      <vt:lpstr>Overview of Research Methodologies</vt:lpstr>
      <vt:lpstr>Quantitative Research</vt:lpstr>
      <vt:lpstr>Qualitative Research</vt:lpstr>
      <vt:lpstr>Mixed Methods</vt:lpstr>
      <vt:lpstr>Importance of Systematic Research Planning</vt:lpstr>
      <vt:lpstr>Research Planning Phases</vt:lpstr>
      <vt:lpstr>Ethics Case Study</vt:lpstr>
      <vt:lpstr>Research Design Exercise Instructions</vt:lpstr>
      <vt:lpstr>Gender Issues In Research</vt:lpstr>
      <vt:lpstr>Gender Biases</vt:lpstr>
      <vt:lpstr>Strategies to Address Gender Bias</vt:lpstr>
      <vt:lpstr>Incorporating Gender-Sensitive Approaches</vt:lpstr>
      <vt:lpstr>Gender Issues Activity Instructions</vt:lpstr>
      <vt:lpstr>Systematic Literature Review</vt:lpstr>
      <vt:lpstr>What is a Systematic Literature Review?</vt:lpstr>
      <vt:lpstr>Steps in Conducting a Systematic Review</vt:lpstr>
      <vt:lpstr>Searching Databases Effectively</vt:lpstr>
      <vt:lpstr>Evaluating Research Quality</vt:lpstr>
      <vt:lpstr>Systematic Literature Review Exercise Instructions</vt:lpstr>
      <vt:lpstr>Tools for Literature Management</vt:lpstr>
      <vt:lpstr>Resources at the University for Doing Research</vt:lpstr>
      <vt:lpstr>University Resources Overview</vt:lpstr>
      <vt:lpstr>Accessing Databases</vt:lpstr>
      <vt:lpstr>Research Grants and Funding</vt:lpstr>
      <vt:lpstr>University Resources Activity Instructions</vt:lpstr>
      <vt:lpstr>Design of Digitalized Psychological Tasks and Tests</vt:lpstr>
      <vt:lpstr>Introduction to Digital Psychological Assessments</vt:lpstr>
      <vt:lpstr>Principles of Digital Task Design</vt:lpstr>
      <vt:lpstr>Ethical Considerations in Digital Testing</vt:lpstr>
      <vt:lpstr>Hands-On Practice with Digital Tools</vt:lpstr>
      <vt:lpstr>Digital Task Design Instructions</vt:lpstr>
      <vt:lpstr>Summary and Next Steps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Filio Georgiadou</cp:lastModifiedBy>
  <cp:revision>4</cp:revision>
  <dcterms:created xsi:type="dcterms:W3CDTF">2023-09-05T16:23:39Z</dcterms:created>
  <dcterms:modified xsi:type="dcterms:W3CDTF">2024-09-27T10:02:30Z</dcterms:modified>
</cp:coreProperties>
</file>