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8" r:id="rId4"/>
    <p:sldId id="259" r:id="rId5"/>
    <p:sldId id="260" r:id="rId6"/>
    <p:sldId id="262" r:id="rId7"/>
    <p:sldId id="261" r:id="rId8"/>
    <p:sldId id="263" r:id="rId9"/>
    <p:sldId id="264" r:id="rId10"/>
    <p:sldId id="271" r:id="rId11"/>
    <p:sldId id="265" r:id="rId12"/>
    <p:sldId id="270" r:id="rId13"/>
    <p:sldId id="269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10/12/2013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10/12/2013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grpSp>
        <p:nvGrpSpPr>
          <p:cNvPr id="12" name="Ομάδα 11"/>
          <p:cNvGrpSpPr/>
          <p:nvPr userDrawn="1"/>
        </p:nvGrpSpPr>
        <p:grpSpPr>
          <a:xfrm>
            <a:off x="5652120" y="6237312"/>
            <a:ext cx="3095960" cy="531288"/>
            <a:chOff x="5220456" y="6237312"/>
            <a:chExt cx="3095960" cy="531288"/>
          </a:xfrm>
        </p:grpSpPr>
        <p:pic>
          <p:nvPicPr>
            <p:cNvPr id="13" name="7 - Εικόνα" descr="Λογότυπο για Άδειες χρήσης Creative Commons BY-NC-ND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0456" y="6399909"/>
              <a:ext cx="819136" cy="286595"/>
            </a:xfrm>
            <a:prstGeom prst="rect">
              <a:avLst/>
            </a:prstGeom>
          </p:spPr>
        </p:pic>
        <p:pic>
          <p:nvPicPr>
            <p:cNvPr id="1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84168" y="6237312"/>
              <a:ext cx="2232248" cy="53128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10/12/2013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10/12/2013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10/12/2013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10/12/2013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10/12/2013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10/12/2013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10/12/2013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10/12/2013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10/12/2013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10/12/2013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shade val="67500"/>
                  <a:satMod val="115000"/>
                  <a:lumMod val="88000"/>
                  <a:lumOff val="12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10/12/2013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48731"/>
            <a:ext cx="7772400" cy="1470025"/>
          </a:xfrm>
        </p:spPr>
        <p:txBody>
          <a:bodyPr/>
          <a:lstStyle/>
          <a:p>
            <a:pPr algn="ctr"/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chemeClr val="tx1"/>
                </a:solidFill>
              </a:rPr>
              <a:t>bold)</a:t>
            </a:r>
            <a:r>
              <a:rPr lang="el-GR" b="1" dirty="0">
                <a:solidFill>
                  <a:schemeClr val="tx1"/>
                </a:solidFill>
              </a:rPr>
              <a:t>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Τίτλος Ενότητας</a:t>
            </a:r>
            <a:r>
              <a:rPr lang="en-US" dirty="0">
                <a:solidFill>
                  <a:schemeClr val="tx1"/>
                </a:solidFill>
              </a:rPr>
              <a:t> (normal)</a:t>
            </a:r>
          </a:p>
          <a:p>
            <a:r>
              <a:rPr lang="en-US" dirty="0">
                <a:solidFill>
                  <a:schemeClr val="tx1"/>
                </a:solidFill>
              </a:rPr>
              <a:t>----</a:t>
            </a:r>
            <a:r>
              <a:rPr lang="el-GR" dirty="0">
                <a:solidFill>
                  <a:schemeClr val="tx1"/>
                </a:solidFill>
              </a:rPr>
              <a:t>κενή γραμμή</a:t>
            </a:r>
            <a:r>
              <a:rPr lang="en-US" dirty="0">
                <a:solidFill>
                  <a:schemeClr val="tx1"/>
                </a:solidFill>
              </a:rPr>
              <a:t>----</a:t>
            </a:r>
          </a:p>
          <a:p>
            <a:r>
              <a:rPr lang="el-GR" dirty="0">
                <a:solidFill>
                  <a:schemeClr val="tx1"/>
                </a:solidFill>
              </a:rPr>
              <a:t>Όνομα Καθηγητή</a:t>
            </a:r>
          </a:p>
          <a:p>
            <a:r>
              <a:rPr lang="el-GR" dirty="0">
                <a:solidFill>
                  <a:schemeClr val="tx1"/>
                </a:solidFill>
              </a:rPr>
              <a:t>Τμήμα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10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368152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Τίτλος επόμενης ενότητας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154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2952329"/>
          </a:xfrm>
        </p:spPr>
        <p:txBody>
          <a:bodyPr anchor="ctr"/>
          <a:lstStyle/>
          <a:p>
            <a:pPr marL="0" indent="0">
              <a:buNone/>
            </a:pPr>
            <a:r>
              <a:rPr lang="el-GR" dirty="0"/>
              <a:t>Χρησιμοποιήθηκε υλικό από παρουσιάσεις των:</a:t>
            </a:r>
          </a:p>
          <a:p>
            <a:r>
              <a:rPr lang="el-GR" dirty="0"/>
              <a:t> </a:t>
            </a:r>
            <a:r>
              <a:rPr lang="en-US" dirty="0"/>
              <a:t>Wayne Wolf, Overheads for Computers as Components 1st,2nd ed. ,2008,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n-US" i="1" dirty="0" smtClean="0"/>
              <a:t>(</a:t>
            </a:r>
            <a:r>
              <a:rPr lang="el-GR" i="1" dirty="0"/>
              <a:t>παράγραφοι 3.5, 3.6, 3.7)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971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323528" y="2141984"/>
            <a:ext cx="8229600" cy="1143000"/>
          </a:xfrm>
        </p:spPr>
        <p:txBody>
          <a:bodyPr/>
          <a:lstStyle/>
          <a:p>
            <a:pPr algn="ctr"/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13</a:t>
            </a:fld>
            <a:endParaRPr lang="el-GR" dirty="0"/>
          </a:p>
        </p:txBody>
      </p:sp>
      <p:pic>
        <p:nvPicPr>
          <p:cNvPr id="17410" name="Picture 2" descr="λογότυπ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926" y="3590845"/>
            <a:ext cx="4822354" cy="77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9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Άδειες </a:t>
            </a:r>
            <a:r>
              <a:rPr lang="el-GR" dirty="0" smtClean="0"/>
              <a:t>Χρήσης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032448"/>
          </a:xfrm>
        </p:spPr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pPr>
              <a:spcBef>
                <a:spcPts val="1800"/>
              </a:spcBef>
            </a:pPr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just"/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 dirty="0"/>
          </a:p>
        </p:txBody>
      </p:sp>
      <p:pic>
        <p:nvPicPr>
          <p:cNvPr id="1026" name="Picture 2" descr="λογότυπο creative common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4508500"/>
            <a:ext cx="1584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16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86143"/>
            <a:ext cx="8229600" cy="3627034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</a:t>
            </a:r>
            <a:r>
              <a:rPr lang="el-GR" sz="2400" b="1" dirty="0" smtClean="0"/>
              <a:t>Ψηφιακά Μαθήματα </a:t>
            </a:r>
            <a:r>
              <a:rPr lang="el-GR" sz="2400" b="1" dirty="0"/>
              <a:t>στο Πανεπιστήμιο </a:t>
            </a:r>
            <a:r>
              <a:rPr lang="el-GR" sz="2400" b="1" dirty="0" smtClean="0"/>
              <a:t>Δυτικής Μακεδονίας</a:t>
            </a:r>
            <a:r>
              <a:rPr lang="el-GR" sz="2400" dirty="0" smtClean="0"/>
              <a:t>» </a:t>
            </a:r>
            <a:r>
              <a:rPr lang="el-GR" sz="2400" dirty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>(</a:t>
            </a:r>
            <a:r>
              <a:rPr lang="el-GR" sz="2400" dirty="0"/>
              <a:t>Ευρωπαϊκό Κοινωνικό Ταμείο) και από εθνικούς πόρους.</a:t>
            </a:r>
          </a:p>
          <a:p>
            <a:pPr algn="just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 dirty="0"/>
          </a:p>
        </p:txBody>
      </p:sp>
      <p:pic>
        <p:nvPicPr>
          <p:cNvPr id="6" name="Θέση περιεχομένου 5" descr="εικόνα Λογότυπο ΕΣΠΑ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5086350"/>
            <a:ext cx="4038600" cy="1006475"/>
          </a:xfrm>
        </p:spPr>
      </p:pic>
    </p:spTree>
    <p:extLst>
      <p:ext uri="{BB962C8B-B14F-4D97-AF65-F5344CB8AC3E}">
        <p14:creationId xmlns:p14="http://schemas.microsoft.com/office/powerpoint/2010/main" val="30522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Σκοπός/-</a:t>
            </a:r>
            <a:r>
              <a:rPr lang="el-GR" dirty="0" err="1" smtClean="0"/>
              <a:t>οί</a:t>
            </a:r>
            <a:r>
              <a:rPr lang="el-GR" dirty="0" smtClean="0"/>
              <a:t>  της ενότητας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Περίγραμμα διάλεξης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(</a:t>
            </a:r>
            <a:r>
              <a:rPr lang="en-US" dirty="0" smtClean="0"/>
              <a:t>1</a:t>
            </a:r>
            <a:r>
              <a:rPr lang="el-GR" dirty="0" smtClean="0"/>
              <a:t>/4</a:t>
            </a:r>
            <a:r>
              <a:rPr lang="el-GR" dirty="0"/>
              <a:t>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525963"/>
          </a:xfrm>
        </p:spPr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</a:t>
            </a:r>
            <a:r>
              <a:rPr lang="el-GR" dirty="0" smtClean="0"/>
              <a:t>(</a:t>
            </a:r>
            <a:r>
              <a:rPr lang="el-GR" dirty="0" smtClean="0"/>
              <a:t>2/4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</a:t>
            </a:r>
            <a:r>
              <a:rPr lang="el-GR" dirty="0" smtClean="0"/>
              <a:t>(</a:t>
            </a:r>
            <a:r>
              <a:rPr lang="el-GR" dirty="0" smtClean="0"/>
              <a:t>3/4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Οδηγίες </a:t>
            </a:r>
            <a:r>
              <a:rPr lang="el-GR" dirty="0" smtClean="0"/>
              <a:t>(</a:t>
            </a:r>
            <a:r>
              <a:rPr lang="el-GR" dirty="0" smtClean="0"/>
              <a:t>4/4</a:t>
            </a:r>
            <a:r>
              <a:rPr lang="el-GR" dirty="0"/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581</Words>
  <Application>Microsoft Office PowerPoint</Application>
  <PresentationFormat>Προβολή στην οθόνη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TEMP NHPIA</vt:lpstr>
      <vt:lpstr>Τίτλος Μαθήματος</vt:lpstr>
      <vt:lpstr>Άδειες Χρήσης </vt:lpstr>
      <vt:lpstr>Χρηματοδότηση</vt:lpstr>
      <vt:lpstr>Σκοπός/-οί  της ενότητας</vt:lpstr>
      <vt:lpstr>Περιεχόμενα ενότητας</vt:lpstr>
      <vt:lpstr>Οδηγίες (1/4)</vt:lpstr>
      <vt:lpstr>Οδηγίες (2/4)</vt:lpstr>
      <vt:lpstr>Οδηγίες (3/4)</vt:lpstr>
      <vt:lpstr>Οδηγίες (4/4)</vt:lpstr>
      <vt:lpstr>Τίτλος επόμενης ενότητας</vt:lpstr>
      <vt:lpstr>Βασικές Οδηγίες Προσβασιμότητας</vt:lpstr>
      <vt:lpstr>Βιβλιογραφία</vt:lpstr>
      <vt:lpstr>Τέλος Ενότητας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Katerina</cp:lastModifiedBy>
  <cp:revision>11</cp:revision>
  <dcterms:created xsi:type="dcterms:W3CDTF">2012-11-26T09:41:26Z</dcterms:created>
  <dcterms:modified xsi:type="dcterms:W3CDTF">2013-12-10T08:32:58Z</dcterms:modified>
</cp:coreProperties>
</file>