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64E17E-9F96-46C0-BD23-D93AD0E0D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759204"/>
            <a:ext cx="7766936" cy="2047963"/>
          </a:xfrm>
        </p:spPr>
        <p:txBody>
          <a:bodyPr/>
          <a:lstStyle/>
          <a:p>
            <a:r>
              <a:rPr lang="el-GR" dirty="0"/>
              <a:t>Δεύτερη συμβουλή Σταμάτη </a:t>
            </a:r>
            <a:r>
              <a:rPr lang="el-GR" dirty="0" err="1"/>
              <a:t>Γαργαλιάνου</a:t>
            </a:r>
            <a:r>
              <a:rPr lang="el-GR" dirty="0"/>
              <a:t>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6164B58-E1BB-4212-A8B6-F9823A3BD6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028426"/>
            <a:ext cx="7766936" cy="3070371"/>
          </a:xfrm>
        </p:spPr>
        <p:txBody>
          <a:bodyPr>
            <a:noAutofit/>
          </a:bodyPr>
          <a:lstStyle/>
          <a:p>
            <a:r>
              <a:rPr lang="el-GR" sz="3600" dirty="0"/>
              <a:t>Να αρχίζετε (άτυπα) μια πτυχιακή </a:t>
            </a:r>
          </a:p>
          <a:p>
            <a:r>
              <a:rPr lang="el-GR" sz="3600" dirty="0"/>
              <a:t>2 (δυο) χρόνια νωρίτερα από την κατάθεση </a:t>
            </a:r>
          </a:p>
          <a:p>
            <a:r>
              <a:rPr lang="el-GR" sz="3600" dirty="0"/>
              <a:t>και 1 (ένα) χρόνο πριν την τυπική έναρξη  </a:t>
            </a:r>
          </a:p>
        </p:txBody>
      </p:sp>
    </p:spTree>
    <p:extLst>
      <p:ext uri="{BB962C8B-B14F-4D97-AF65-F5344CB8AC3E}">
        <p14:creationId xmlns:p14="http://schemas.microsoft.com/office/powerpoint/2010/main" val="2638933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106988-34A1-452B-B78F-0F09B8847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Π.χ. αν η κατάθεση (ολοκλήρωση) είναι να γίνει τον Ιούνιο του 2023….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FAD48B-6626-432E-9A25-D3EDACEB1A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…καλό είναι να την ξεκινάτε τον </a:t>
            </a:r>
            <a:r>
              <a:rPr lang="el-GR" sz="3200" dirty="0" err="1"/>
              <a:t>Σεπτ</a:t>
            </a:r>
            <a:r>
              <a:rPr lang="el-GR" sz="3200" dirty="0"/>
              <a:t>. του 2021 – ΄</a:t>
            </a:r>
            <a:r>
              <a:rPr lang="el-GR" sz="3200" dirty="0" err="1"/>
              <a:t>Ετσι</a:t>
            </a:r>
            <a:r>
              <a:rPr lang="el-GR" sz="3200" dirty="0"/>
              <a:t> θα έχετε πολύ χρόνο να την επεξεργάζεσθε και να την βελτιώνετε 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7AEC78D-E6F0-4927-8E86-D74E760950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Δυστυχώς πολλοί φοιτητές (προπτυχιακοί, αλλά και μεταπτυχιακοί, ακόμη και υποψήφιοι διδάκτορες) καταθέτουν την εργασία τους μόλις 5 μέρες πριν την τυπική κατάθεση και, έτσι, βάζουν τον επόπτη και τον 2</a:t>
            </a:r>
            <a:r>
              <a:rPr lang="el-GR" baseline="30000" dirty="0"/>
              <a:t>ο</a:t>
            </a:r>
            <a:r>
              <a:rPr lang="el-GR" dirty="0"/>
              <a:t> επιβλέποντα σε μια διαδικασία να εγκρίνει και να βαθμολογεί </a:t>
            </a:r>
            <a:r>
              <a:rPr lang="el-GR" b="1" u="sng" dirty="0"/>
              <a:t>γρήγορα</a:t>
            </a:r>
            <a:r>
              <a:rPr lang="el-GR" dirty="0"/>
              <a:t> την πτυχιακή.</a:t>
            </a:r>
          </a:p>
          <a:p>
            <a:r>
              <a:rPr lang="el-GR" dirty="0"/>
              <a:t>Φυσικά οι 2 επόπτες δεν την διαβάζουν σωστά και δεν βάζουν τον βαθμό που της αξίζει. </a:t>
            </a:r>
          </a:p>
        </p:txBody>
      </p:sp>
    </p:spTree>
    <p:extLst>
      <p:ext uri="{BB962C8B-B14F-4D97-AF65-F5344CB8AC3E}">
        <p14:creationId xmlns:p14="http://schemas.microsoft.com/office/powerpoint/2010/main" val="1264773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335A37-F6B7-482B-9086-F420BEA48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Κανονικά μια συνεργασία καθηγητή-φοιτητή πρέπει να βασίζεται….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F2AFD6-640A-4ECE-8A38-BA416621AC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α….. Στην διδασκαλία του πώς γράφουμε αλλά και πώς ακολουθούμε μερικούς κανόνες συγγραφής – που κι αυτοί είναι πολύ χρήσιμοι για την υπόλοιπη ζωή σας ….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C3E142C-1F40-4279-B969-CC27CB9F20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β. ….στην χρονική άνεση  της εκπόνησης – Όχι στην πίεση του στυλ ΤΕΛΕΙΩΣΑ ΤΗΝ ΠΤΥΧΙΑΚΗ – ΤΗΝ ΚΑΤΑΘΕΤΩ – ΟΡΚΙΖΟΜΑΙ ΣΕ 2 ΕΒΔΟΜΑΔΕΣ – ΒΑΛΕ ΒΑΘΜΟ ΓΡΗΓΟΡΑ </a:t>
            </a:r>
          </a:p>
        </p:txBody>
      </p:sp>
    </p:spTree>
    <p:extLst>
      <p:ext uri="{BB962C8B-B14F-4D97-AF65-F5344CB8AC3E}">
        <p14:creationId xmlns:p14="http://schemas.microsoft.com/office/powerpoint/2010/main" val="236739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0896E8-D310-4D58-81CF-05D0B7F90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086525"/>
          </a:xfrm>
        </p:spPr>
        <p:txBody>
          <a:bodyPr>
            <a:normAutofit fontScale="90000"/>
          </a:bodyPr>
          <a:lstStyle/>
          <a:p>
            <a:r>
              <a:rPr lang="el-GR" dirty="0"/>
              <a:t>Όμως οι φοιτητές βλέπουν την πτυχιακή ως αγγαρεία, άρα δεν τους νοιάζει να μάθουν μερικά </a:t>
            </a:r>
            <a:r>
              <a:rPr lang="el-GR" b="1" u="sng" dirty="0"/>
              <a:t>σημαντικά</a:t>
            </a:r>
            <a:r>
              <a:rPr lang="el-GR" dirty="0"/>
              <a:t> πράγματα….</a:t>
            </a:r>
            <a:br>
              <a:rPr lang="el-GR" dirty="0"/>
            </a:br>
            <a:r>
              <a:rPr lang="el-GR" dirty="0"/>
              <a:t>Τους νοιάζει να τελειώνουν χωρίς κόπο από ένα επιπλέον βάσανο…</a:t>
            </a:r>
            <a:br>
              <a:rPr lang="el-GR" dirty="0"/>
            </a:br>
            <a:r>
              <a:rPr lang="el-GR" dirty="0"/>
              <a:t>Ο κ. Γαργαλιάνος συνεχώς αναρωτιέται αν φοιτητές που θέλουν να γίνουν </a:t>
            </a:r>
            <a:r>
              <a:rPr lang="el-GR" b="1" u="sng" dirty="0"/>
              <a:t>νηπιαγωγοί</a:t>
            </a:r>
            <a:r>
              <a:rPr lang="el-GR" dirty="0"/>
              <a:t>, ενδιαφέρονται (μπορούν…/θέλουν) να προχωρήσουν στην εκπόνηση τέτοιων εργασιών….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2932702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263</Words>
  <Application>Microsoft Office PowerPoint</Application>
  <PresentationFormat>Ευρεία οθόνη</PresentationFormat>
  <Paragraphs>12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Όψη</vt:lpstr>
      <vt:lpstr>Δεύτερη συμβουλή Σταμάτη Γαργαλιάνου </vt:lpstr>
      <vt:lpstr>Π.χ. αν η κατάθεση (ολοκλήρωση) είναι να γίνει τον Ιούνιο του 2023….</vt:lpstr>
      <vt:lpstr>Κανονικά μια συνεργασία καθηγητή-φοιτητή πρέπει να βασίζεται….</vt:lpstr>
      <vt:lpstr>Όμως οι φοιτητές βλέπουν την πτυχιακή ως αγγαρεία, άρα δεν τους νοιάζει να μάθουν μερικά σημαντικά πράγματα…. Τους νοιάζει να τελειώνουν χωρίς κόπο από ένα επιπλέον βάσανο… Ο κ. Γαργαλιάνος συνεχώς αναρωτιέται αν φοιτητές που θέλουν να γίνουν νηπιαγωγοί, ενδιαφέρονται (μπορούν…/θέλουν) να προχωρήσουν στην εκπόνηση τέτοιων εργασιών….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Δεύτερη συμβουλή Σταμάτη Γαργαλιάνου </dc:title>
  <dc:creator>Γαργαλιάνος</dc:creator>
  <cp:lastModifiedBy>Γαργαλιάνος</cp:lastModifiedBy>
  <cp:revision>2</cp:revision>
  <dcterms:created xsi:type="dcterms:W3CDTF">2021-11-17T09:01:17Z</dcterms:created>
  <dcterms:modified xsi:type="dcterms:W3CDTF">2021-11-17T09:21:36Z</dcterms:modified>
</cp:coreProperties>
</file>