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9" r:id="rId45"/>
    <p:sldId id="310" r:id="rId46"/>
    <p:sldId id="311" r:id="rId47"/>
    <p:sldId id="312" r:id="rId48"/>
    <p:sldId id="313" r:id="rId49"/>
    <p:sldId id="31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0769-D08A-446B-9DD1-08478B7AD0D0}" type="datetimeFigureOut">
              <a:rPr lang="el-GR" smtClean="0"/>
              <a:pPr/>
              <a:t>24/11/2016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ΜΑΘΗΜΑΤΙΚΑ 7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Μη Πεπερασμένα </a:t>
            </a:r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Ορια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10144164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992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3999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92" y="285728"/>
            <a:ext cx="1243021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155734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1602" y="2214554"/>
            <a:ext cx="128694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7668344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9144000" cy="30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64383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7308304" y="5877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5"/>
            <a:ext cx="9144000" cy="36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99298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643834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40" y="0"/>
            <a:ext cx="10930014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5796136" y="5013176"/>
            <a:ext cx="136815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3"/>
            <a:ext cx="9144000" cy="17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165592" y="6143644"/>
            <a:ext cx="978408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72396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3214678" y="6000768"/>
            <a:ext cx="2143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7870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2285992"/>
            <a:ext cx="9429784" cy="494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143900" y="64293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642918"/>
            <a:ext cx="96441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028704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Δεξιό βέλος"/>
          <p:cNvSpPr/>
          <p:nvPr/>
        </p:nvSpPr>
        <p:spPr>
          <a:xfrm>
            <a:off x="8072462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11215766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57826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072462" y="64293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2571744"/>
            <a:ext cx="529113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flipV="1">
            <a:off x="4714876" y="292893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5286380" y="2857496"/>
            <a:ext cx="64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ρίζες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500042"/>
            <a:ext cx="950122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21520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87304" cy="83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10572792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143248"/>
            <a:ext cx="520783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285860"/>
            <a:ext cx="1785918" cy="576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cxnSp>
        <p:nvCxnSpPr>
          <p:cNvPr id="14" name="13 - Ευθεία γραμμή σύνδεσης"/>
          <p:cNvCxnSpPr/>
          <p:nvPr/>
        </p:nvCxnSpPr>
        <p:spPr>
          <a:xfrm>
            <a:off x="4643438" y="2000240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3071802" y="2571744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714356"/>
            <a:ext cx="1091957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42952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982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/>
              <a:lstStyle/>
              <a:p>
                <a:r>
                  <a:rPr lang="el-GR" b="1" i="1" dirty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16−16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i="1" dirty="0"/>
                  <a:t>Θα πρέπει να εξετάσουμε τα πλευρικά όρια για να διαπιστώσουμε εάν 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ή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−∞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Δεξιό βέλος 1"/>
          <p:cNvSpPr/>
          <p:nvPr/>
        </p:nvSpPr>
        <p:spPr>
          <a:xfrm>
            <a:off x="6228184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724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l-GR" i="1" dirty="0" smtClean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−4)(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+4)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i="1">
                        <a:latin typeface="Cambria Math"/>
                      </a:rPr>
                      <m:t>=−∞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i="1" dirty="0"/>
                  <a:t> </a:t>
                </a:r>
                <a:r>
                  <a:rPr lang="el-GR" i="1" dirty="0"/>
                  <a:t>διότι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(−)(+)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l-GR" b="0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−4)(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+4)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+∞</m:t>
                    </m:r>
                  </m:oMath>
                </a14:m>
                <a:r>
                  <a:rPr lang="en-US" i="1" dirty="0"/>
                  <a:t> </a:t>
                </a:r>
                <a:r>
                  <a:rPr lang="el-GR" i="1" dirty="0"/>
                  <a:t>διότι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(+)(+)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Συνεπώς το όριο δεν υπάρχει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611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553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-32234" y="-34923"/>
                <a:ext cx="9176234" cy="6892923"/>
              </a:xfrm>
            </p:spPr>
            <p:txBody>
              <a:bodyPr>
                <a:normAutofit/>
              </a:bodyPr>
              <a:lstStyle/>
              <a:p>
                <a:r>
                  <a:rPr lang="el-GR" b="1" i="1" dirty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−2∗(−3)−3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+6∗(−3)+9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9+6−3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9−18+9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i="1" dirty="0"/>
                  <a:t>Θα πρέπει να εξετάσουμε τα πλευρικά όρια για να διαπιστώσουμε εάν 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ή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−∞</m:t>
                    </m:r>
                  </m:oMath>
                </a14:m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2234" y="-34923"/>
                <a:ext cx="9176234" cy="6892923"/>
              </a:xfrm>
              <a:blipFill rotWithShape="1">
                <a:blip r:embed="rId2"/>
                <a:stretch>
                  <a:fillRect l="-1528" t="-11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Δεξιό βέλος 1"/>
          <p:cNvSpPr/>
          <p:nvPr/>
        </p:nvSpPr>
        <p:spPr>
          <a:xfrm>
            <a:off x="5724128" y="5805264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349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i="1" dirty="0" smtClean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              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−3)(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−3,2….−3,1…−3…−2,9…−2,8</m:t>
                    </m:r>
                  </m:oMath>
                </a14:m>
                <a:endParaRPr lang="el-GR" dirty="0"/>
              </a:p>
              <a:p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διότι έστω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≈−3,1</m:t>
                    </m:r>
                  </m:oMath>
                </a14:m>
                <a:r>
                  <a:rPr lang="el-GR" i="1" dirty="0"/>
                  <a:t>, </a:t>
                </a:r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l-GR" i="1" dirty="0" smtClean="0"/>
                  <a:t>τότε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(−3,1−3)(−3,1+1)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(−3,1+3)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(−)(−)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          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→−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−3)(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l-GR" i="1">
                                    <a:latin typeface="Cambria Math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l-GR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διότι έστω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≈−2,9</m:t>
                    </m:r>
                  </m:oMath>
                </a14:m>
                <a:r>
                  <a:rPr lang="el-GR" i="1" dirty="0"/>
                  <a:t>, </a:t>
                </a:r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l-GR" i="1" dirty="0" smtClean="0"/>
                  <a:t>τότε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(−2,9−3)(−2,9+1)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(−2,9+3)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(−)(−)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 smtClean="0"/>
                  <a:t>Συνεπώς </a:t>
                </a:r>
                <a:r>
                  <a:rPr lang="el-GR" i="1" dirty="0"/>
                  <a:t>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067" t="-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5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9293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Να βρεθεί το όριο </a:t>
            </a:r>
            <a:endParaRPr lang="el-GR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547664" y="1556792"/>
                <a:ext cx="4572000" cy="12273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+3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+4</m:t>
                              </m:r>
                            </m:den>
                          </m:f>
                        </m:e>
                      </m:func>
                      <m:r>
                        <a:rPr lang="el-GR" sz="3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556792"/>
                <a:ext cx="4572000" cy="12273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Δεξιό βέλος 3"/>
          <p:cNvSpPr/>
          <p:nvPr/>
        </p:nvSpPr>
        <p:spPr>
          <a:xfrm>
            <a:off x="7596336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240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βρεθεί το όριο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051720" y="1844824"/>
                <a:ext cx="4572000" cy="36770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200" i="1">
                                  <a:latin typeface="Cambria Math"/>
                                </a:rPr>
                                <m:t>+3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200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+4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200" i="1" dirty="0" smtClean="0"/>
              </a:p>
              <a:p>
                <a:endParaRPr lang="el-GR" sz="32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+4)(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−2)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l-GR" sz="32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200" i="1">
                                  <a:latin typeface="Cambria Math"/>
                                </a:rPr>
                                <m:t>6∗1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32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l-GR" sz="3200" i="1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l-GR" sz="3200" i="1" dirty="0" smtClean="0"/>
              </a:p>
              <a:p>
                <a:endParaRPr lang="el-GR" sz="32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/>
                        </a:rPr>
                        <m:t>=</m:t>
                      </m:r>
                      <m:r>
                        <a:rPr lang="el-GR" sz="3200" b="0" i="1" smtClean="0">
                          <a:latin typeface="Cambria Math"/>
                        </a:rPr>
                        <m:t>+</m:t>
                      </m:r>
                      <m:r>
                        <a:rPr lang="el-GR" sz="3200" i="1"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844824"/>
                <a:ext cx="4572000" cy="3677032"/>
              </a:xfrm>
              <a:prstGeom prst="rect">
                <a:avLst/>
              </a:prstGeom>
              <a:blipFill rotWithShape="1">
                <a:blip r:embed="rId2"/>
                <a:stretch>
                  <a:fillRect r="-112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6993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Να βρεθεί το όριο </a:t>
            </a:r>
            <a:endParaRPr lang="el-GR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547664" y="2060848"/>
                <a:ext cx="2489271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060848"/>
                <a:ext cx="2489271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3849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0" y="1340768"/>
                <a:ext cx="8964488" cy="233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l-GR" sz="3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l-GR" sz="36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36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l-GR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∗(2)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600" i="1" dirty="0" smtClean="0"/>
              </a:p>
              <a:p>
                <a:endParaRPr lang="el-GR" sz="36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600" i="1">
                          <a:latin typeface="Cambria Math"/>
                        </a:rPr>
                        <m:t>=−∞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768"/>
                <a:ext cx="8964488" cy="23393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6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930114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5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21270</TotalTime>
  <Words>608</Words>
  <Application>Microsoft Office PowerPoint</Application>
  <PresentationFormat>Προβολή στην οθόνη (4:3)</PresentationFormat>
  <Paragraphs>54</Paragraphs>
  <Slides>53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53</vt:i4>
      </vt:variant>
    </vt:vector>
  </HeadingPairs>
  <TitlesOfParts>
    <vt:vector size="54" baseType="lpstr">
      <vt:lpstr>Θέμα του Office</vt:lpstr>
      <vt:lpstr>ΜΑΘΗΜΑΤΙΚΑ 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το όριο </vt:lpstr>
      <vt:lpstr>Να βρεθεί το όριο </vt:lpstr>
      <vt:lpstr>Να βρεθεί το όριο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7</dc:title>
  <dc:creator>admin</dc:creator>
  <cp:lastModifiedBy>nikos</cp:lastModifiedBy>
  <cp:revision>133</cp:revision>
  <dcterms:created xsi:type="dcterms:W3CDTF">2011-10-30T07:10:37Z</dcterms:created>
  <dcterms:modified xsi:type="dcterms:W3CDTF">2016-11-24T03:58:58Z</dcterms:modified>
</cp:coreProperties>
</file>