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781" r:id="rId3"/>
    <p:sldId id="698" r:id="rId4"/>
    <p:sldId id="702" r:id="rId5"/>
    <p:sldId id="703" r:id="rId6"/>
    <p:sldId id="704" r:id="rId7"/>
    <p:sldId id="705" r:id="rId8"/>
    <p:sldId id="706" r:id="rId9"/>
    <p:sldId id="707" r:id="rId10"/>
    <p:sldId id="708" r:id="rId11"/>
    <p:sldId id="709" r:id="rId12"/>
    <p:sldId id="710" r:id="rId13"/>
    <p:sldId id="711" r:id="rId14"/>
    <p:sldId id="782" r:id="rId15"/>
    <p:sldId id="712" r:id="rId16"/>
    <p:sldId id="713" r:id="rId17"/>
    <p:sldId id="714" r:id="rId18"/>
    <p:sldId id="715" r:id="rId19"/>
    <p:sldId id="716" r:id="rId20"/>
    <p:sldId id="717" r:id="rId21"/>
    <p:sldId id="783" r:id="rId22"/>
    <p:sldId id="718" r:id="rId23"/>
    <p:sldId id="719" r:id="rId24"/>
    <p:sldId id="720" r:id="rId25"/>
    <p:sldId id="722" r:id="rId26"/>
    <p:sldId id="721" r:id="rId27"/>
    <p:sldId id="723" r:id="rId28"/>
    <p:sldId id="481" r:id="rId2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/>
    <p:restoredTop sz="94509"/>
  </p:normalViewPr>
  <p:slideViewPr>
    <p:cSldViewPr snapToGrid="0" snapToObjects="1">
      <p:cViewPr varScale="1">
        <p:scale>
          <a:sx n="83" d="100"/>
          <a:sy n="83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10/1/24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ιδανική ηγεσία προκύπτει από έναν συνδυασμό: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ατομικών χαρακτηριστικών του ηγέτη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στυλ ηγεσίας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των συγκεκριμένων αναγκών και ιδιαιτεροτήτων της ομάδας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2305615"/>
            <a:ext cx="39133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ΑΛΛΗΛΕΠΙΔΡΑΣΗΣ ΣΤΥΛ ΗΓΕΣΙΑΣ &amp; ΠΕΡΙΣΤΑΣΗΣ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491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αποτελεσματικότητα του ηγέτη καθορίζεται από την ποιότητα των προσωπικών του σχέσεων με κάθε μέλος της ομάδας ξεχωριστά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Τα μέλη που διατηρούν καλές σχέσεις με τον ηγέτη: 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Τον εμπιστεύονται περισσότερο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Λειτουργούν πιο αποδοτικά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Απολαμβάνουν μεγαλύτερη ικανοποίηση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ΑΝΤΑΛΛΑΓΩΝ ΗΓΕΤΗ-ΜΕΛΟΥΣ</a:t>
            </a:r>
          </a:p>
        </p:txBody>
      </p:sp>
    </p:spTree>
    <p:extLst>
      <p:ext uri="{BB962C8B-B14F-4D97-AF65-F5344CB8AC3E}">
        <p14:creationId xmlns:p14="http://schemas.microsoft.com/office/powerpoint/2010/main" val="2126389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άτομα σχηματοποιούν μία αναπαράσταση για τα κατάλληλα χαρακτηριστικά και τις δεξιότητες που πρέπει να διαθέτει ένας ικανός αρχηγός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Εξετάζουν ποιο μέλος της ομάδας ανταποκρίνεται αποτελεσματικότερα σε αυτή την αναπαράσταση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οι επιλογές πολλών μελών συγκλίνουν σε ένα πρόσωπο τότε αυτό αναδύεται σε ηγέτη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2305615"/>
            <a:ext cx="39133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ΓΝΩΣΤΙΚΟ ΜΟΝΤΕΛΟ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98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-46495"/>
            <a:ext cx="7643188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Ιδέα ηγετικού χαρίσματος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Χαρισματικός ομιλητής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Εκφράζει ιδέες γοητευτικές, απλές και εύκολα κατανοητές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Έντονη αλληλεπίδραση με τα μέλη και ισότιμες ανταλλαγές με αυτά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Λαμβάνει υπόψη τις προσωπικές τους ανάγκες – Προσφέρει καθοδήγηση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Τα μέλη εμπνέονται, αποκτούν όραμα, αφιερώνονται στους συλλογικούς στόχους, συχνά θυσιάζουν το ατομικό υπέρ του ομαδικού συμφέροντος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ΜΕΤΑΣΧΗΜΑΤΙΣΤΙΚΗΣ ΗΓΕΣΙΑΣ</a:t>
            </a:r>
          </a:p>
        </p:txBody>
      </p:sp>
    </p:spTree>
    <p:extLst>
      <p:ext uri="{BB962C8B-B14F-4D97-AF65-F5344CB8AC3E}">
        <p14:creationId xmlns:p14="http://schemas.microsoft.com/office/powerpoint/2010/main" val="1615087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1947402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ΤΩΝ ΟΜΑΔΩΝ &amp;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799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συνοχή παραπέμπει: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Στις δυνάμεις που κρατούν ενωμένα τα μέλη της ομάδας, εμποδίζοντας τις δυνάμεις που τείνουν στη διάλυση και την αποσύνθεση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στη συνολική έλξη που ασκεί η ομάδα στα μέλη της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67390"/>
            <a:ext cx="3913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ΟΜΑΔΩΝ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87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Εξωτερικοί παράγοντες (ένταση του αισθήματος του «εμείς»):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Έλξη του κοινού σκοπού, μπορεί να βιώνεται με ενθουσιασμό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Έλξη της συλλογικής δράσης, μπορεί να αποτελεί από μόνη της πηγή ικανοποίησης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Έλξη της υπαγωγής στην ομάδα, περιλαμβάνει αισθήματα ισχύος, υπερηφάνειας και ασφάλειας, όπως επίσης την επικοινωνία με τους άλλους και την υπερνίκηση του άγχους της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μοναξίας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67390"/>
            <a:ext cx="3913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ΟΜΑΔΩΝ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71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Εσωτερικοί παράγοντες: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Διανομή και συνάρθρωση των ρόλων που εξαρτώνται από το είδος του έργου και τις ικανότητες των μελών – Έχουν όψη ιεραρχική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Ομαδική συμπεριφορά και είδος ηγεσίας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67390"/>
            <a:ext cx="3913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ΟΜΑΔΩΝ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182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728421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Συμμορφωτικότητα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Τάση των μελών να ακολουθούν ομαδικούς κανόνες και πρότυπα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Υιοθετούν παρόμοιες απόψεις και συμπεριφορές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Έχουν κοντινά συναισθήματα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Χρησιμοποιούν ακόμη και ίδιες εκφράσεις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</p:spTree>
    <p:extLst>
      <p:ext uri="{BB962C8B-B14F-4D97-AF65-F5344CB8AC3E}">
        <p14:creationId xmlns:p14="http://schemas.microsoft.com/office/powerpoint/2010/main" val="3296855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05340"/>
            <a:ext cx="76431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Παρέκκλιση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Κοινωνικά αντιληπτή παράβαση των κανόνων και προτύπων ενός δεδομένου κοινωνικού συστήματος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Συμπεριφορά που αμφισβητεί τους κοινωνικούς κανόνες και ταυτόχρονα τη συνοχή ή την ενότητα του συστήματος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</p:spTree>
    <p:extLst>
      <p:ext uri="{BB962C8B-B14F-4D97-AF65-F5344CB8AC3E}">
        <p14:creationId xmlns:p14="http://schemas.microsoft.com/office/powerpoint/2010/main" val="252131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5358" y="1683930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ΟΜΑΔΕΣ: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 &amp;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ΜΟΝΤΕΛΑ ΗΓΕΤΩΝ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8690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05340"/>
            <a:ext cx="76431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Ανταγωνιστικότητα και επιθετικότητα προς το εξωτερικό της ομάδας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συνοχή αυξάνεται σε απειλούμενες ομάδες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ομάδες αυθόρμητα επιζητούν να αυξήσουν την εσωτερική αλληλεγγύη, αναζητώντας καταστάσεις ανταγωνισμού ή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επιτιθέμες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σε άλλες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</p:spTree>
    <p:extLst>
      <p:ext uri="{BB962C8B-B14F-4D97-AF65-F5344CB8AC3E}">
        <p14:creationId xmlns:p14="http://schemas.microsoft.com/office/powerpoint/2010/main" val="3294212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1900907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ΟΜΑΔΕΣ ΚΑΙ ΜΕΤΑΔΟΣΗ ΤΩΝ ΠΛΗΡΟΦΟΡΙΩΝ: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ΦΗΜΗ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2770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Μετάδοση της πληροφορίας σε δίκτυο με αναμεταδότες, αντιστοιχεί σε πολλές καταστάσεις της καθημερινότητας (φήμες, επικοινωνία στόμα με στόμα)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Φήμη: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Γενική κατάφαση που εμφανίζεται σαν αληθινή, χωρίς όμως να υπάρχει κανένα συγκεκριμένο δεδομένο που να επιτρέπει την επαλήθευσή της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33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Θεμελιώδεις νόμοι περιγραφής και επεξήγησης της διάδοσης της φήμης: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Πληροφοριακή αποδυνάμωση και ισοπέδωση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Τονισμός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Αφομοίωση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57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Πληροφοριακή αποδυνάμωση και ισοπέδωση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Όσο η φήμη κυκλοφορεί γίνεται όλο και πιο σύντομη, συνοπτική, εύκολη στην κατανόηση και στην αφήγηση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70% των λεπτομερειών χάνονται στις πρώτες 5-6 μεταδόσεις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τελική φάση διάδοσης, η πληροφοριακή αποδυνάμωση σταθεροποιείται, η φήμη λαμβάνει τελική μορφή που κατανοείται και μεταφέρεται πιο εύκολα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ίδια τα άτομα επιλέγουν τις πληροφορίες που επιβεβαιώνουν τις προσμονές τους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803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Αφομοίωση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πληροφορίες αλλάζουν για να ενσωματώνονται στην αφήγηση και να υπακούν στην λογική της κεντρικής ιδέας της φήμης, αυξάνοντας την αληθοφάνειά της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πληροφορία προσαρμόζεται στα ενδιαφέροντα, τις εικόνες και τις προκαταλήψεις της κοινωνικής ομάδας εντός της οποίας αναπτύσσεται η φήμη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47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Τονισμός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Μερικές λεπτομέρειες γίνονται αντιληπτές, κατακρατούνται και αναπαράγονται με επιλεκτικό τρόπο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Έτσι ενδυναμώνονται και λαμβάνουν κεντρική θέση στη σημασία της φήμης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01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Συνθήκες στις οποίες πρέπει να στηρίζεται η φήμη: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πληροφορία να είναι πιστευτή, αληθοφανής και επιθυμητή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Βασίζεται στη θεμελιώδη ανάγκη των ανθρώπων να εντάσσονται σε ένα σύστημα πεποιθήσεων, σύμφωνα με το οποίο είναι δυνατόν </a:t>
            </a:r>
            <a:r>
              <a:rPr lang="el-GR" sz="3000" b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αποδοθούν 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συγκεκριμένα χαρακτηριστικά σε κοινωνικές κατηγορίες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παίζει ρόλο η αλήθεια των πληροφοριών αλλά ότι συσπειρωνόμαστε γύρω από αυτές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61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806941"/>
            <a:ext cx="116105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11797" y="2782669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ΜΟΝΤΕΛΑ ΑΝΑΔΥΣΗΣ ΗΓΕΤΗ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Ατομικών χαρακτηριστικών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Στυλ ηγεσίας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Περίστασης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Αλληλεπίδρασης στυλ ηγεσίας και περίστασης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Ανταλλαγών ηγέτη-μέλους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Μετασχηματιστικής ηγεσίας</a:t>
            </a:r>
            <a:endParaRPr lang="el-GR" sz="2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1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Ιδιαίτερα χαρακτηριστικά της προσωπικότητας: εξωτερική εμφάνιση, ευφυΐα, φύλο, εθνικότητα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Άτομα εξωστρεφή, ευχάριστα, υπεύθυνα, συναισθηματικά αυτοελεγχόμενα, έξυπνα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Με κοινωνική νοημοσύνη, εμπειρία σε σχέση με τους στόχους της ομάδας και υψηλό επίπεδο συμμετοχής στις ομαδικές διαδικασίες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ΑΤΟΜΙΚΩΝ ΧΑΡΑΚΤΗΡΙΣΤΙΚΩΝ</a:t>
            </a:r>
          </a:p>
        </p:txBody>
      </p:sp>
    </p:spTree>
    <p:extLst>
      <p:ext uri="{BB962C8B-B14F-4D97-AF65-F5344CB8AC3E}">
        <p14:creationId xmlns:p14="http://schemas.microsoft.com/office/powerpoint/2010/main" val="275594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Αυταρχική ηγεσία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ηγέτης λαμβάνει αποφάσεις για την οργάνωση και την εργασία μόνος του,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αιτιολογεί και δεν συζητά τις αποφάσεις του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ανακοινώνει τα κριτήρια αξιολόγησης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Έξω από την ζωή της ομάδας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Παρεμβαίνει μόνο σε περίπτωση δυσκολίας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7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Δημοκρατική ηγεσία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αποφάσεις προκύπτουν από συζητήσεις με τα μέλη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Αιτιολογεί τις αξιολογήσεις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Προτείνει λύσεις στα προβλήματα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Ενθαρρύνει την ανάπτυξη συμμετοχικού κλίματος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Σχετικά ενταγμένος στη ζωή της ομάδας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22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Επιτρεπτική ηγεσία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Παρουσιάζει στην ομάδα τα διαθέσιμα μέσα και υλικά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 συνέχεια υιοθετεί παθητική στάση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Αφήνει την ομάδα ελεύθερη να δράσει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κρίνει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αξιολογει</a:t>
            </a: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παίρνει πρωτοβουλίες βοήθειας της ομάδας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7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παραγωγικότητα της ομάδας αυξάνεται στο αυταρχικό κλίμα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δημοκρατική ηγεσία έχει ως αποτέλεσμα μεγαλύτερη συνοχή της ομάδας και υψηλό βαθμό ικανοποίησης των μελών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επιτρεπτική ηγεσία ενδέχεται να δημιουργήσει μία ατμόσφαιρα στην οποία τα μέλη δεν είναι ούτε παραγωγικά ούτε ικανοποιημένα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8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294974"/>
            <a:ext cx="764318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Παράγοντες της περίστασης: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Το είδος του έργου ή των στόχων της ομάδας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ανάγκες των μελών για λιγότερη ή περισσότερη καθοδήγηση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οργανωτική δομή της ομάδας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Τα επικοινωνιακά δίκτυα της ομάδας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διομαδικές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σχέσεις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286993466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12317</TotalTime>
  <Words>969</Words>
  <Application>Microsoft Macintosh PowerPoint</Application>
  <PresentationFormat>Ευρεία οθόνη</PresentationFormat>
  <Paragraphs>218</Paragraphs>
  <Slides>28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187</cp:revision>
  <dcterms:created xsi:type="dcterms:W3CDTF">2022-02-27T18:25:10Z</dcterms:created>
  <dcterms:modified xsi:type="dcterms:W3CDTF">2024-01-10T13:34:28Z</dcterms:modified>
</cp:coreProperties>
</file>