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8" r:id="rId1"/>
  </p:sldMasterIdLst>
  <p:sldIdLst>
    <p:sldId id="256" r:id="rId2"/>
    <p:sldId id="275" r:id="rId3"/>
    <p:sldId id="261" r:id="rId4"/>
    <p:sldId id="264" r:id="rId5"/>
    <p:sldId id="265" r:id="rId6"/>
    <p:sldId id="266" r:id="rId7"/>
    <p:sldId id="267" r:id="rId8"/>
    <p:sldId id="268" r:id="rId9"/>
    <p:sldId id="269" r:id="rId10"/>
    <p:sldId id="270" r:id="rId11"/>
    <p:sldId id="262" r:id="rId12"/>
    <p:sldId id="263" r:id="rId13"/>
    <p:sldId id="260" r:id="rId14"/>
    <p:sldId id="258" r:id="rId15"/>
    <p:sldId id="257" r:id="rId16"/>
    <p:sldId id="274" r:id="rId17"/>
    <p:sldId id="272" r:id="rId18"/>
    <p:sldId id="277" r:id="rId19"/>
    <p:sldId id="278" r:id="rId20"/>
    <p:sldId id="279" r:id="rId21"/>
    <p:sldId id="276" r:id="rId2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6B95F4E-7BAC-4BC2-8710-A3EABEB5F692}" v="9" dt="2023-01-19T19:16:22.76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8" d="100"/>
          <a:sy n="78" d="100"/>
        </p:scale>
        <p:origin x="850"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28"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rw Kalfa" userId="766f4aed66d438f1" providerId="LiveId" clId="{16B95F4E-7BAC-4BC2-8710-A3EABEB5F692}"/>
    <pc:docChg chg="undo custSel delSld modSld">
      <pc:chgData name="Marw Kalfa" userId="766f4aed66d438f1" providerId="LiveId" clId="{16B95F4E-7BAC-4BC2-8710-A3EABEB5F692}" dt="2023-01-19T19:15:27.883" v="422" actId="47"/>
      <pc:docMkLst>
        <pc:docMk/>
      </pc:docMkLst>
      <pc:sldChg chg="modSp mod">
        <pc:chgData name="Marw Kalfa" userId="766f4aed66d438f1" providerId="LiveId" clId="{16B95F4E-7BAC-4BC2-8710-A3EABEB5F692}" dt="2023-01-19T19:00:17.080" v="15" actId="255"/>
        <pc:sldMkLst>
          <pc:docMk/>
          <pc:sldMk cId="442054912" sldId="256"/>
        </pc:sldMkLst>
        <pc:spChg chg="mod">
          <ac:chgData name="Marw Kalfa" userId="766f4aed66d438f1" providerId="LiveId" clId="{16B95F4E-7BAC-4BC2-8710-A3EABEB5F692}" dt="2023-01-19T18:59:59.830" v="8" actId="14100"/>
          <ac:spMkLst>
            <pc:docMk/>
            <pc:sldMk cId="442054912" sldId="256"/>
            <ac:spMk id="2" creationId="{7CA53C42-7DE9-0C77-36BA-D286B7E22D84}"/>
          </ac:spMkLst>
        </pc:spChg>
        <pc:spChg chg="mod">
          <ac:chgData name="Marw Kalfa" userId="766f4aed66d438f1" providerId="LiveId" clId="{16B95F4E-7BAC-4BC2-8710-A3EABEB5F692}" dt="2023-01-19T19:00:17.080" v="15" actId="255"/>
          <ac:spMkLst>
            <pc:docMk/>
            <pc:sldMk cId="442054912" sldId="256"/>
            <ac:spMk id="3" creationId="{F2CFED09-48B0-1830-0B2E-9EC6F50AA866}"/>
          </ac:spMkLst>
        </pc:spChg>
      </pc:sldChg>
      <pc:sldChg chg="delSp modSp mod delDesignElem">
        <pc:chgData name="Marw Kalfa" userId="766f4aed66d438f1" providerId="LiveId" clId="{16B95F4E-7BAC-4BC2-8710-A3EABEB5F692}" dt="2023-01-19T19:11:19.801" v="279" actId="123"/>
        <pc:sldMkLst>
          <pc:docMk/>
          <pc:sldMk cId="2062714492" sldId="257"/>
        </pc:sldMkLst>
        <pc:spChg chg="del">
          <ac:chgData name="Marw Kalfa" userId="766f4aed66d438f1" providerId="LiveId" clId="{16B95F4E-7BAC-4BC2-8710-A3EABEB5F692}" dt="2023-01-19T19:10:54.910" v="272" actId="478"/>
          <ac:spMkLst>
            <pc:docMk/>
            <pc:sldMk cId="2062714492" sldId="257"/>
            <ac:spMk id="2" creationId="{B49711F8-22CB-6AF7-457A-4831E341E625}"/>
          </ac:spMkLst>
        </pc:spChg>
        <pc:spChg chg="mod">
          <ac:chgData name="Marw Kalfa" userId="766f4aed66d438f1" providerId="LiveId" clId="{16B95F4E-7BAC-4BC2-8710-A3EABEB5F692}" dt="2023-01-19T19:11:19.801" v="279" actId="123"/>
          <ac:spMkLst>
            <pc:docMk/>
            <pc:sldMk cId="2062714492" sldId="257"/>
            <ac:spMk id="3" creationId="{743DBEC4-F77A-B229-AC03-262DFB511C95}"/>
          </ac:spMkLst>
        </pc:spChg>
        <pc:spChg chg="del">
          <ac:chgData name="Marw Kalfa" userId="766f4aed66d438f1" providerId="LiveId" clId="{16B95F4E-7BAC-4BC2-8710-A3EABEB5F692}" dt="2023-01-19T19:01:17.905" v="64"/>
          <ac:spMkLst>
            <pc:docMk/>
            <pc:sldMk cId="2062714492" sldId="257"/>
            <ac:spMk id="51" creationId="{3A3C2D7E-3F2E-404E-9B30-CB12DC972D50}"/>
          </ac:spMkLst>
        </pc:spChg>
        <pc:spChg chg="del">
          <ac:chgData name="Marw Kalfa" userId="766f4aed66d438f1" providerId="LiveId" clId="{16B95F4E-7BAC-4BC2-8710-A3EABEB5F692}" dt="2023-01-19T19:01:17.905" v="64"/>
          <ac:spMkLst>
            <pc:docMk/>
            <pc:sldMk cId="2062714492" sldId="257"/>
            <ac:spMk id="52" creationId="{F1F7FD00-BF97-4325-B7C2-E451F20840A7}"/>
          </ac:spMkLst>
        </pc:spChg>
        <pc:spChg chg="del">
          <ac:chgData name="Marw Kalfa" userId="766f4aed66d438f1" providerId="LiveId" clId="{16B95F4E-7BAC-4BC2-8710-A3EABEB5F692}" dt="2023-01-19T19:01:17.905" v="64"/>
          <ac:spMkLst>
            <pc:docMk/>
            <pc:sldMk cId="2062714492" sldId="257"/>
            <ac:spMk id="53" creationId="{179B5294-DA4E-4926-B14A-DD6E07A12F67}"/>
          </ac:spMkLst>
        </pc:spChg>
      </pc:sldChg>
      <pc:sldChg chg="modSp mod">
        <pc:chgData name="Marw Kalfa" userId="766f4aed66d438f1" providerId="LiveId" clId="{16B95F4E-7BAC-4BC2-8710-A3EABEB5F692}" dt="2023-01-19T19:10:42.182" v="270" actId="20577"/>
        <pc:sldMkLst>
          <pc:docMk/>
          <pc:sldMk cId="1162121407" sldId="258"/>
        </pc:sldMkLst>
        <pc:spChg chg="mod">
          <ac:chgData name="Marw Kalfa" userId="766f4aed66d438f1" providerId="LiveId" clId="{16B95F4E-7BAC-4BC2-8710-A3EABEB5F692}" dt="2023-01-19T19:10:31.709" v="261" actId="14100"/>
          <ac:spMkLst>
            <pc:docMk/>
            <pc:sldMk cId="1162121407" sldId="258"/>
            <ac:spMk id="2" creationId="{5A98FF89-2718-AD0A-E923-7F99F9ACB1CE}"/>
          </ac:spMkLst>
        </pc:spChg>
        <pc:spChg chg="mod">
          <ac:chgData name="Marw Kalfa" userId="766f4aed66d438f1" providerId="LiveId" clId="{16B95F4E-7BAC-4BC2-8710-A3EABEB5F692}" dt="2023-01-19T19:10:42.182" v="270" actId="20577"/>
          <ac:spMkLst>
            <pc:docMk/>
            <pc:sldMk cId="1162121407" sldId="258"/>
            <ac:spMk id="3" creationId="{D6CC8A19-440F-3C33-4DD0-B543F4BB3212}"/>
          </ac:spMkLst>
        </pc:spChg>
      </pc:sldChg>
      <pc:sldChg chg="modSp del">
        <pc:chgData name="Marw Kalfa" userId="766f4aed66d438f1" providerId="LiveId" clId="{16B95F4E-7BAC-4BC2-8710-A3EABEB5F692}" dt="2023-01-19T19:10:50.181" v="271" actId="47"/>
        <pc:sldMkLst>
          <pc:docMk/>
          <pc:sldMk cId="3520550105" sldId="259"/>
        </pc:sldMkLst>
        <pc:spChg chg="mod">
          <ac:chgData name="Marw Kalfa" userId="766f4aed66d438f1" providerId="LiveId" clId="{16B95F4E-7BAC-4BC2-8710-A3EABEB5F692}" dt="2023-01-19T19:01:17.905" v="64"/>
          <ac:spMkLst>
            <pc:docMk/>
            <pc:sldMk cId="3520550105" sldId="259"/>
            <ac:spMk id="2" creationId="{83C201CF-03DC-98C8-B696-DFFC762BF6B8}"/>
          </ac:spMkLst>
        </pc:spChg>
        <pc:spChg chg="mod">
          <ac:chgData name="Marw Kalfa" userId="766f4aed66d438f1" providerId="LiveId" clId="{16B95F4E-7BAC-4BC2-8710-A3EABEB5F692}" dt="2023-01-19T19:01:17.905" v="64"/>
          <ac:spMkLst>
            <pc:docMk/>
            <pc:sldMk cId="3520550105" sldId="259"/>
            <ac:spMk id="3" creationId="{9E03189E-0003-2015-E71D-5CD42C45EA51}"/>
          </ac:spMkLst>
        </pc:spChg>
      </pc:sldChg>
      <pc:sldChg chg="modSp mod">
        <pc:chgData name="Marw Kalfa" userId="766f4aed66d438f1" providerId="LiveId" clId="{16B95F4E-7BAC-4BC2-8710-A3EABEB5F692}" dt="2023-01-19T19:10:07.206" v="251" actId="207"/>
        <pc:sldMkLst>
          <pc:docMk/>
          <pc:sldMk cId="3216106186" sldId="260"/>
        </pc:sldMkLst>
        <pc:spChg chg="mod">
          <ac:chgData name="Marw Kalfa" userId="766f4aed66d438f1" providerId="LiveId" clId="{16B95F4E-7BAC-4BC2-8710-A3EABEB5F692}" dt="2023-01-19T19:10:07.206" v="251" actId="207"/>
          <ac:spMkLst>
            <pc:docMk/>
            <pc:sldMk cId="3216106186" sldId="260"/>
            <ac:spMk id="2" creationId="{040F96A4-7D69-19D9-0988-F80B5EB4F2FD}"/>
          </ac:spMkLst>
        </pc:spChg>
        <pc:spChg chg="mod">
          <ac:chgData name="Marw Kalfa" userId="766f4aed66d438f1" providerId="LiveId" clId="{16B95F4E-7BAC-4BC2-8710-A3EABEB5F692}" dt="2023-01-19T19:09:58.204" v="245" actId="12"/>
          <ac:spMkLst>
            <pc:docMk/>
            <pc:sldMk cId="3216106186" sldId="260"/>
            <ac:spMk id="3" creationId="{3DD1CFFC-8046-75CF-D06F-A20661843F4D}"/>
          </ac:spMkLst>
        </pc:spChg>
      </pc:sldChg>
      <pc:sldChg chg="modSp mod">
        <pc:chgData name="Marw Kalfa" userId="766f4aed66d438f1" providerId="LiveId" clId="{16B95F4E-7BAC-4BC2-8710-A3EABEB5F692}" dt="2023-01-19T19:02:13.026" v="88" actId="113"/>
        <pc:sldMkLst>
          <pc:docMk/>
          <pc:sldMk cId="4290174589" sldId="261"/>
        </pc:sldMkLst>
        <pc:spChg chg="mod">
          <ac:chgData name="Marw Kalfa" userId="766f4aed66d438f1" providerId="LiveId" clId="{16B95F4E-7BAC-4BC2-8710-A3EABEB5F692}" dt="2023-01-19T19:02:13.026" v="88" actId="113"/>
          <ac:spMkLst>
            <pc:docMk/>
            <pc:sldMk cId="4290174589" sldId="261"/>
            <ac:spMk id="2" creationId="{50E2789A-F4AF-7B95-9A0B-0EC6782B3D0A}"/>
          </ac:spMkLst>
        </pc:spChg>
        <pc:spChg chg="mod">
          <ac:chgData name="Marw Kalfa" userId="766f4aed66d438f1" providerId="LiveId" clId="{16B95F4E-7BAC-4BC2-8710-A3EABEB5F692}" dt="2023-01-19T19:02:08.782" v="86" actId="20577"/>
          <ac:spMkLst>
            <pc:docMk/>
            <pc:sldMk cId="4290174589" sldId="261"/>
            <ac:spMk id="3" creationId="{75291DA9-E516-DF0C-EF20-C9C234DB8D6E}"/>
          </ac:spMkLst>
        </pc:spChg>
      </pc:sldChg>
      <pc:sldChg chg="addSp delSp modSp mod">
        <pc:chgData name="Marw Kalfa" userId="766f4aed66d438f1" providerId="LiveId" clId="{16B95F4E-7BAC-4BC2-8710-A3EABEB5F692}" dt="2023-01-19T19:08:35.040" v="216" actId="20577"/>
        <pc:sldMkLst>
          <pc:docMk/>
          <pc:sldMk cId="3304860004" sldId="262"/>
        </pc:sldMkLst>
        <pc:spChg chg="del mod">
          <ac:chgData name="Marw Kalfa" userId="766f4aed66d438f1" providerId="LiveId" clId="{16B95F4E-7BAC-4BC2-8710-A3EABEB5F692}" dt="2023-01-19T19:07:00.438" v="191" actId="478"/>
          <ac:spMkLst>
            <pc:docMk/>
            <pc:sldMk cId="3304860004" sldId="262"/>
            <ac:spMk id="2" creationId="{A805AA3A-BC98-2769-FC40-C89354349A91}"/>
          </ac:spMkLst>
        </pc:spChg>
        <pc:spChg chg="del mod">
          <ac:chgData name="Marw Kalfa" userId="766f4aed66d438f1" providerId="LiveId" clId="{16B95F4E-7BAC-4BC2-8710-A3EABEB5F692}" dt="2023-01-19T19:08:02.427" v="204" actId="478"/>
          <ac:spMkLst>
            <pc:docMk/>
            <pc:sldMk cId="3304860004" sldId="262"/>
            <ac:spMk id="3" creationId="{2A90D1BA-A141-2114-0E38-3A79CE33A34F}"/>
          </ac:spMkLst>
        </pc:spChg>
        <pc:spChg chg="add del">
          <ac:chgData name="Marw Kalfa" userId="766f4aed66d438f1" providerId="LiveId" clId="{16B95F4E-7BAC-4BC2-8710-A3EABEB5F692}" dt="2023-01-19T19:07:07.305" v="193" actId="478"/>
          <ac:spMkLst>
            <pc:docMk/>
            <pc:sldMk cId="3304860004" sldId="262"/>
            <ac:spMk id="4" creationId="{9E4C2356-0F66-C26F-CB1D-40F27A1ADD36}"/>
          </ac:spMkLst>
        </pc:spChg>
        <pc:spChg chg="add mod">
          <ac:chgData name="Marw Kalfa" userId="766f4aed66d438f1" providerId="LiveId" clId="{16B95F4E-7BAC-4BC2-8710-A3EABEB5F692}" dt="2023-01-19T19:08:35.040" v="216" actId="20577"/>
          <ac:spMkLst>
            <pc:docMk/>
            <pc:sldMk cId="3304860004" sldId="262"/>
            <ac:spMk id="5" creationId="{6E5C38DC-D042-5C88-6FE0-C0F26057C858}"/>
          </ac:spMkLst>
        </pc:spChg>
      </pc:sldChg>
      <pc:sldChg chg="addSp delSp modSp mod">
        <pc:chgData name="Marw Kalfa" userId="766f4aed66d438f1" providerId="LiveId" clId="{16B95F4E-7BAC-4BC2-8710-A3EABEB5F692}" dt="2023-01-19T19:09:16.156" v="234" actId="20577"/>
        <pc:sldMkLst>
          <pc:docMk/>
          <pc:sldMk cId="896924942" sldId="263"/>
        </pc:sldMkLst>
        <pc:spChg chg="del mod">
          <ac:chgData name="Marw Kalfa" userId="766f4aed66d438f1" providerId="LiveId" clId="{16B95F4E-7BAC-4BC2-8710-A3EABEB5F692}" dt="2023-01-19T19:08:59.951" v="222" actId="478"/>
          <ac:spMkLst>
            <pc:docMk/>
            <pc:sldMk cId="896924942" sldId="263"/>
            <ac:spMk id="2" creationId="{9FD264E0-000C-8F69-9F15-6A7BD4A6B3AF}"/>
          </ac:spMkLst>
        </pc:spChg>
        <pc:spChg chg="del mod">
          <ac:chgData name="Marw Kalfa" userId="766f4aed66d438f1" providerId="LiveId" clId="{16B95F4E-7BAC-4BC2-8710-A3EABEB5F692}" dt="2023-01-19T19:09:00.954" v="223" actId="478"/>
          <ac:spMkLst>
            <pc:docMk/>
            <pc:sldMk cId="896924942" sldId="263"/>
            <ac:spMk id="3" creationId="{9F410684-D021-A4AE-BE77-028943C5A8D4}"/>
          </ac:spMkLst>
        </pc:spChg>
        <pc:spChg chg="add mod">
          <ac:chgData name="Marw Kalfa" userId="766f4aed66d438f1" providerId="LiveId" clId="{16B95F4E-7BAC-4BC2-8710-A3EABEB5F692}" dt="2023-01-19T19:09:16.156" v="234" actId="20577"/>
          <ac:spMkLst>
            <pc:docMk/>
            <pc:sldMk cId="896924942" sldId="263"/>
            <ac:spMk id="4" creationId="{6CCDE679-2881-1E11-6798-A67698F913D4}"/>
          </ac:spMkLst>
        </pc:spChg>
      </pc:sldChg>
      <pc:sldChg chg="modSp mod">
        <pc:chgData name="Marw Kalfa" userId="766f4aed66d438f1" providerId="LiveId" clId="{16B95F4E-7BAC-4BC2-8710-A3EABEB5F692}" dt="2023-01-19T19:02:46.017" v="99" actId="113"/>
        <pc:sldMkLst>
          <pc:docMk/>
          <pc:sldMk cId="643473960" sldId="264"/>
        </pc:sldMkLst>
        <pc:spChg chg="mod">
          <ac:chgData name="Marw Kalfa" userId="766f4aed66d438f1" providerId="LiveId" clId="{16B95F4E-7BAC-4BC2-8710-A3EABEB5F692}" dt="2023-01-19T19:02:26.381" v="93" actId="255"/>
          <ac:spMkLst>
            <pc:docMk/>
            <pc:sldMk cId="643473960" sldId="264"/>
            <ac:spMk id="2" creationId="{E66CB340-8AAB-E12C-5A8C-A693E7D04323}"/>
          </ac:spMkLst>
        </pc:spChg>
        <pc:spChg chg="mod">
          <ac:chgData name="Marw Kalfa" userId="766f4aed66d438f1" providerId="LiveId" clId="{16B95F4E-7BAC-4BC2-8710-A3EABEB5F692}" dt="2023-01-19T19:02:46.017" v="99" actId="113"/>
          <ac:spMkLst>
            <pc:docMk/>
            <pc:sldMk cId="643473960" sldId="264"/>
            <ac:spMk id="3" creationId="{D1012BB1-2069-FF91-110A-3768DB56EBF7}"/>
          </ac:spMkLst>
        </pc:spChg>
      </pc:sldChg>
      <pc:sldChg chg="modSp mod">
        <pc:chgData name="Marw Kalfa" userId="766f4aed66d438f1" providerId="LiveId" clId="{16B95F4E-7BAC-4BC2-8710-A3EABEB5F692}" dt="2023-01-19T19:02:41.438" v="98" actId="113"/>
        <pc:sldMkLst>
          <pc:docMk/>
          <pc:sldMk cId="2705313634" sldId="265"/>
        </pc:sldMkLst>
        <pc:spChg chg="mod">
          <ac:chgData name="Marw Kalfa" userId="766f4aed66d438f1" providerId="LiveId" clId="{16B95F4E-7BAC-4BC2-8710-A3EABEB5F692}" dt="2023-01-19T19:02:34.199" v="95" actId="255"/>
          <ac:spMkLst>
            <pc:docMk/>
            <pc:sldMk cId="2705313634" sldId="265"/>
            <ac:spMk id="2" creationId="{CAC3D0D7-9C35-523B-72D6-DAAD432359FB}"/>
          </ac:spMkLst>
        </pc:spChg>
        <pc:spChg chg="mod">
          <ac:chgData name="Marw Kalfa" userId="766f4aed66d438f1" providerId="LiveId" clId="{16B95F4E-7BAC-4BC2-8710-A3EABEB5F692}" dt="2023-01-19T19:02:41.438" v="98" actId="113"/>
          <ac:spMkLst>
            <pc:docMk/>
            <pc:sldMk cId="2705313634" sldId="265"/>
            <ac:spMk id="3" creationId="{0D19D1FA-B79E-1ACB-494B-346F201956D1}"/>
          </ac:spMkLst>
        </pc:spChg>
      </pc:sldChg>
      <pc:sldChg chg="modSp mod">
        <pc:chgData name="Marw Kalfa" userId="766f4aed66d438f1" providerId="LiveId" clId="{16B95F4E-7BAC-4BC2-8710-A3EABEB5F692}" dt="2023-01-19T19:03:00.357" v="103" actId="255"/>
        <pc:sldMkLst>
          <pc:docMk/>
          <pc:sldMk cId="1055412382" sldId="266"/>
        </pc:sldMkLst>
        <pc:spChg chg="mod">
          <ac:chgData name="Marw Kalfa" userId="766f4aed66d438f1" providerId="LiveId" clId="{16B95F4E-7BAC-4BC2-8710-A3EABEB5F692}" dt="2023-01-19T19:03:00.357" v="103" actId="255"/>
          <ac:spMkLst>
            <pc:docMk/>
            <pc:sldMk cId="1055412382" sldId="266"/>
            <ac:spMk id="2" creationId="{1F7D80DD-96DA-4E80-1AF6-C3A22C89A926}"/>
          </ac:spMkLst>
        </pc:spChg>
        <pc:spChg chg="mod">
          <ac:chgData name="Marw Kalfa" userId="766f4aed66d438f1" providerId="LiveId" clId="{16B95F4E-7BAC-4BC2-8710-A3EABEB5F692}" dt="2023-01-19T19:02:56.785" v="102" actId="12"/>
          <ac:spMkLst>
            <pc:docMk/>
            <pc:sldMk cId="1055412382" sldId="266"/>
            <ac:spMk id="3" creationId="{9E0985F7-3EF3-4377-AD98-B7F36C158123}"/>
          </ac:spMkLst>
        </pc:spChg>
      </pc:sldChg>
      <pc:sldChg chg="addSp delSp modSp mod setBg">
        <pc:chgData name="Marw Kalfa" userId="766f4aed66d438f1" providerId="LiveId" clId="{16B95F4E-7BAC-4BC2-8710-A3EABEB5F692}" dt="2023-01-19T19:03:37.008" v="112" actId="255"/>
        <pc:sldMkLst>
          <pc:docMk/>
          <pc:sldMk cId="2429489678" sldId="267"/>
        </pc:sldMkLst>
        <pc:spChg chg="mod">
          <ac:chgData name="Marw Kalfa" userId="766f4aed66d438f1" providerId="LiveId" clId="{16B95F4E-7BAC-4BC2-8710-A3EABEB5F692}" dt="2023-01-19T19:03:37.008" v="112" actId="255"/>
          <ac:spMkLst>
            <pc:docMk/>
            <pc:sldMk cId="2429489678" sldId="267"/>
            <ac:spMk id="2" creationId="{6EF6BFB5-CD73-797C-FCB5-E03176F2D476}"/>
          </ac:spMkLst>
        </pc:spChg>
        <pc:spChg chg="del mod">
          <ac:chgData name="Marw Kalfa" userId="766f4aed66d438f1" providerId="LiveId" clId="{16B95F4E-7BAC-4BC2-8710-A3EABEB5F692}" dt="2023-01-19T19:03:23.111" v="109" actId="26606"/>
          <ac:spMkLst>
            <pc:docMk/>
            <pc:sldMk cId="2429489678" sldId="267"/>
            <ac:spMk id="3" creationId="{71BEE3E8-7E49-ABCC-9351-09C5ED6AFF09}"/>
          </ac:spMkLst>
        </pc:spChg>
        <pc:graphicFrameChg chg="add mod">
          <ac:chgData name="Marw Kalfa" userId="766f4aed66d438f1" providerId="LiveId" clId="{16B95F4E-7BAC-4BC2-8710-A3EABEB5F692}" dt="2023-01-19T19:03:32.130" v="111" actId="255"/>
          <ac:graphicFrameMkLst>
            <pc:docMk/>
            <pc:sldMk cId="2429489678" sldId="267"/>
            <ac:graphicFrameMk id="5" creationId="{C745E74B-D07F-B19B-06E6-C2717B0871AB}"/>
          </ac:graphicFrameMkLst>
        </pc:graphicFrameChg>
      </pc:sldChg>
      <pc:sldChg chg="addSp delSp modSp mod setBg">
        <pc:chgData name="Marw Kalfa" userId="766f4aed66d438f1" providerId="LiveId" clId="{16B95F4E-7BAC-4BC2-8710-A3EABEB5F692}" dt="2023-01-19T19:04:37.710" v="155" actId="26606"/>
        <pc:sldMkLst>
          <pc:docMk/>
          <pc:sldMk cId="523971730" sldId="268"/>
        </pc:sldMkLst>
        <pc:spChg chg="mod">
          <ac:chgData name="Marw Kalfa" userId="766f4aed66d438f1" providerId="LiveId" clId="{16B95F4E-7BAC-4BC2-8710-A3EABEB5F692}" dt="2023-01-19T19:04:37.710" v="155" actId="26606"/>
          <ac:spMkLst>
            <pc:docMk/>
            <pc:sldMk cId="523971730" sldId="268"/>
            <ac:spMk id="2" creationId="{20BFC800-8330-60FD-60CC-47A2898FE790}"/>
          </ac:spMkLst>
        </pc:spChg>
        <pc:spChg chg="del mod">
          <ac:chgData name="Marw Kalfa" userId="766f4aed66d438f1" providerId="LiveId" clId="{16B95F4E-7BAC-4BC2-8710-A3EABEB5F692}" dt="2023-01-19T19:04:37.710" v="155" actId="26606"/>
          <ac:spMkLst>
            <pc:docMk/>
            <pc:sldMk cId="523971730" sldId="268"/>
            <ac:spMk id="3" creationId="{D47D6350-5A7D-1426-038E-A61807127E81}"/>
          </ac:spMkLst>
        </pc:spChg>
        <pc:graphicFrameChg chg="add">
          <ac:chgData name="Marw Kalfa" userId="766f4aed66d438f1" providerId="LiveId" clId="{16B95F4E-7BAC-4BC2-8710-A3EABEB5F692}" dt="2023-01-19T19:04:37.710" v="155" actId="26606"/>
          <ac:graphicFrameMkLst>
            <pc:docMk/>
            <pc:sldMk cId="523971730" sldId="268"/>
            <ac:graphicFrameMk id="5" creationId="{9BF7C02C-7FB7-A6A3-8691-E679FDF105C6}"/>
          </ac:graphicFrameMkLst>
        </pc:graphicFrameChg>
      </pc:sldChg>
      <pc:sldChg chg="addSp delSp modSp mod setBg">
        <pc:chgData name="Marw Kalfa" userId="766f4aed66d438f1" providerId="LiveId" clId="{16B95F4E-7BAC-4BC2-8710-A3EABEB5F692}" dt="2023-01-19T19:06:19.109" v="171" actId="14100"/>
        <pc:sldMkLst>
          <pc:docMk/>
          <pc:sldMk cId="1632973165" sldId="269"/>
        </pc:sldMkLst>
        <pc:spChg chg="del mod">
          <ac:chgData name="Marw Kalfa" userId="766f4aed66d438f1" providerId="LiveId" clId="{16B95F4E-7BAC-4BC2-8710-A3EABEB5F692}" dt="2023-01-19T19:06:08.035" v="166" actId="478"/>
          <ac:spMkLst>
            <pc:docMk/>
            <pc:sldMk cId="1632973165" sldId="269"/>
            <ac:spMk id="2" creationId="{45FF1448-9A24-E1B3-3BE6-CED814ABB494}"/>
          </ac:spMkLst>
        </pc:spChg>
        <pc:spChg chg="mod ord">
          <ac:chgData name="Marw Kalfa" userId="766f4aed66d438f1" providerId="LiveId" clId="{16B95F4E-7BAC-4BC2-8710-A3EABEB5F692}" dt="2023-01-19T19:06:19.109" v="171" actId="14100"/>
          <ac:spMkLst>
            <pc:docMk/>
            <pc:sldMk cId="1632973165" sldId="269"/>
            <ac:spMk id="3" creationId="{FA651EC8-0431-F66F-EBE5-334162CF17DB}"/>
          </ac:spMkLst>
        </pc:spChg>
        <pc:spChg chg="add del">
          <ac:chgData name="Marw Kalfa" userId="766f4aed66d438f1" providerId="LiveId" clId="{16B95F4E-7BAC-4BC2-8710-A3EABEB5F692}" dt="2023-01-19T19:06:05.588" v="164" actId="26606"/>
          <ac:spMkLst>
            <pc:docMk/>
            <pc:sldMk cId="1632973165" sldId="269"/>
            <ac:spMk id="8" creationId="{35230A27-1553-42F8-99D7-829868E13715}"/>
          </ac:spMkLst>
        </pc:spChg>
        <pc:spChg chg="add del">
          <ac:chgData name="Marw Kalfa" userId="766f4aed66d438f1" providerId="LiveId" clId="{16B95F4E-7BAC-4BC2-8710-A3EABEB5F692}" dt="2023-01-19T19:06:05.588" v="164" actId="26606"/>
          <ac:spMkLst>
            <pc:docMk/>
            <pc:sldMk cId="1632973165" sldId="269"/>
            <ac:spMk id="10" creationId="{A772232D-B4D6-429F-B3D1-2D9891B85E08}"/>
          </ac:spMkLst>
        </pc:spChg>
        <pc:spChg chg="add">
          <ac:chgData name="Marw Kalfa" userId="766f4aed66d438f1" providerId="LiveId" clId="{16B95F4E-7BAC-4BC2-8710-A3EABEB5F692}" dt="2023-01-19T19:06:05.588" v="164" actId="26606"/>
          <ac:spMkLst>
            <pc:docMk/>
            <pc:sldMk cId="1632973165" sldId="269"/>
            <ac:spMk id="17" creationId="{284B70D5-875B-433D-BDBD-1522A85D6C1D}"/>
          </ac:spMkLst>
        </pc:spChg>
        <pc:spChg chg="add">
          <ac:chgData name="Marw Kalfa" userId="766f4aed66d438f1" providerId="LiveId" clId="{16B95F4E-7BAC-4BC2-8710-A3EABEB5F692}" dt="2023-01-19T19:06:05.588" v="164" actId="26606"/>
          <ac:spMkLst>
            <pc:docMk/>
            <pc:sldMk cId="1632973165" sldId="269"/>
            <ac:spMk id="21" creationId="{1E299956-A9E7-4FC1-A0B1-D590CA9730E8}"/>
          </ac:spMkLst>
        </pc:spChg>
        <pc:spChg chg="add">
          <ac:chgData name="Marw Kalfa" userId="766f4aed66d438f1" providerId="LiveId" clId="{16B95F4E-7BAC-4BC2-8710-A3EABEB5F692}" dt="2023-01-19T19:06:05.588" v="164" actId="26606"/>
          <ac:spMkLst>
            <pc:docMk/>
            <pc:sldMk cId="1632973165" sldId="269"/>
            <ac:spMk id="23" creationId="{17FC539C-B783-4B03-9F9E-D13430F3F64F}"/>
          </ac:spMkLst>
        </pc:spChg>
        <pc:picChg chg="add mod">
          <ac:chgData name="Marw Kalfa" userId="766f4aed66d438f1" providerId="LiveId" clId="{16B95F4E-7BAC-4BC2-8710-A3EABEB5F692}" dt="2023-01-19T19:06:06.687" v="165" actId="1076"/>
          <ac:picMkLst>
            <pc:docMk/>
            <pc:sldMk cId="1632973165" sldId="269"/>
            <ac:picMk id="5" creationId="{EDCDFD3D-4C47-B573-B246-2B8D71B65018}"/>
          </ac:picMkLst>
        </pc:picChg>
        <pc:cxnChg chg="add del">
          <ac:chgData name="Marw Kalfa" userId="766f4aed66d438f1" providerId="LiveId" clId="{16B95F4E-7BAC-4BC2-8710-A3EABEB5F692}" dt="2023-01-19T19:06:05.588" v="164" actId="26606"/>
          <ac:cxnSpMkLst>
            <pc:docMk/>
            <pc:sldMk cId="1632973165" sldId="269"/>
            <ac:cxnSpMk id="12" creationId="{02CC3441-26B3-4381-B3DF-8AE3C288BC0D}"/>
          </ac:cxnSpMkLst>
        </pc:cxnChg>
        <pc:cxnChg chg="add">
          <ac:chgData name="Marw Kalfa" userId="766f4aed66d438f1" providerId="LiveId" clId="{16B95F4E-7BAC-4BC2-8710-A3EABEB5F692}" dt="2023-01-19T19:06:05.588" v="164" actId="26606"/>
          <ac:cxnSpMkLst>
            <pc:docMk/>
            <pc:sldMk cId="1632973165" sldId="269"/>
            <ac:cxnSpMk id="19" creationId="{C947DF4A-614C-4B4C-8B80-E5B9D8E8CFED}"/>
          </ac:cxnSpMkLst>
        </pc:cxnChg>
      </pc:sldChg>
      <pc:sldChg chg="delSp modSp mod">
        <pc:chgData name="Marw Kalfa" userId="766f4aed66d438f1" providerId="LiveId" clId="{16B95F4E-7BAC-4BC2-8710-A3EABEB5F692}" dt="2023-01-19T19:06:55.001" v="190" actId="478"/>
        <pc:sldMkLst>
          <pc:docMk/>
          <pc:sldMk cId="1492777823" sldId="270"/>
        </pc:sldMkLst>
        <pc:spChg chg="del mod">
          <ac:chgData name="Marw Kalfa" userId="766f4aed66d438f1" providerId="LiveId" clId="{16B95F4E-7BAC-4BC2-8710-A3EABEB5F692}" dt="2023-01-19T19:06:55.001" v="190" actId="478"/>
          <ac:spMkLst>
            <pc:docMk/>
            <pc:sldMk cId="1492777823" sldId="270"/>
            <ac:spMk id="2" creationId="{C8F6A014-0DDE-F3D4-0E5E-AC9AC0F80124}"/>
          </ac:spMkLst>
        </pc:spChg>
        <pc:spChg chg="mod">
          <ac:chgData name="Marw Kalfa" userId="766f4aed66d438f1" providerId="LiveId" clId="{16B95F4E-7BAC-4BC2-8710-A3EABEB5F692}" dt="2023-01-19T19:06:53.612" v="189" actId="12"/>
          <ac:spMkLst>
            <pc:docMk/>
            <pc:sldMk cId="1492777823" sldId="270"/>
            <ac:spMk id="3" creationId="{7D464435-4561-47AA-BA68-31287299F2D1}"/>
          </ac:spMkLst>
        </pc:spChg>
      </pc:sldChg>
      <pc:sldChg chg="addSp delSp modSp del mod">
        <pc:chgData name="Marw Kalfa" userId="766f4aed66d438f1" providerId="LiveId" clId="{16B95F4E-7BAC-4BC2-8710-A3EABEB5F692}" dt="2023-01-19T19:15:27.883" v="422" actId="47"/>
        <pc:sldMkLst>
          <pc:docMk/>
          <pc:sldMk cId="2201341594" sldId="271"/>
        </pc:sldMkLst>
        <pc:spChg chg="del mod">
          <ac:chgData name="Marw Kalfa" userId="766f4aed66d438f1" providerId="LiveId" clId="{16B95F4E-7BAC-4BC2-8710-A3EABEB5F692}" dt="2023-01-19T19:13:21.442" v="361" actId="478"/>
          <ac:spMkLst>
            <pc:docMk/>
            <pc:sldMk cId="2201341594" sldId="271"/>
            <ac:spMk id="2" creationId="{9B6E172A-B619-19B3-7C60-6F080911302C}"/>
          </ac:spMkLst>
        </pc:spChg>
        <pc:spChg chg="del mod">
          <ac:chgData name="Marw Kalfa" userId="766f4aed66d438f1" providerId="LiveId" clId="{16B95F4E-7BAC-4BC2-8710-A3EABEB5F692}" dt="2023-01-19T19:12:50.403" v="303"/>
          <ac:spMkLst>
            <pc:docMk/>
            <pc:sldMk cId="2201341594" sldId="271"/>
            <ac:spMk id="3" creationId="{0E75C839-5878-7E0E-F8C4-93067FA0A0CE}"/>
          </ac:spMkLst>
        </pc:spChg>
        <pc:spChg chg="add del mod">
          <ac:chgData name="Marw Kalfa" userId="766f4aed66d438f1" providerId="LiveId" clId="{16B95F4E-7BAC-4BC2-8710-A3EABEB5F692}" dt="2023-01-19T19:13:03.106" v="306"/>
          <ac:spMkLst>
            <pc:docMk/>
            <pc:sldMk cId="2201341594" sldId="271"/>
            <ac:spMk id="6" creationId="{3597A892-F320-71FC-B24E-D1E0763D0E99}"/>
          </ac:spMkLst>
        </pc:spChg>
        <pc:spChg chg="add mod">
          <ac:chgData name="Marw Kalfa" userId="766f4aed66d438f1" providerId="LiveId" clId="{16B95F4E-7BAC-4BC2-8710-A3EABEB5F692}" dt="2023-01-19T19:13:27.907" v="363" actId="114"/>
          <ac:spMkLst>
            <pc:docMk/>
            <pc:sldMk cId="2201341594" sldId="271"/>
            <ac:spMk id="7" creationId="{9F62E51F-65A7-835F-C54B-0F304712D397}"/>
          </ac:spMkLst>
        </pc:spChg>
        <pc:picChg chg="add del mod">
          <ac:chgData name="Marw Kalfa" userId="766f4aed66d438f1" providerId="LiveId" clId="{16B95F4E-7BAC-4BC2-8710-A3EABEB5F692}" dt="2023-01-19T19:13:01.819" v="305" actId="478"/>
          <ac:picMkLst>
            <pc:docMk/>
            <pc:sldMk cId="2201341594" sldId="271"/>
            <ac:picMk id="4" creationId="{178C038D-1366-510E-7E74-7BCB0170D81A}"/>
          </ac:picMkLst>
        </pc:picChg>
      </pc:sldChg>
      <pc:sldChg chg="delSp modSp mod">
        <pc:chgData name="Marw Kalfa" userId="766f4aed66d438f1" providerId="LiveId" clId="{16B95F4E-7BAC-4BC2-8710-A3EABEB5F692}" dt="2023-01-19T19:12:20.967" v="300" actId="14100"/>
        <pc:sldMkLst>
          <pc:docMk/>
          <pc:sldMk cId="2808663495" sldId="272"/>
        </pc:sldMkLst>
        <pc:spChg chg="del mod">
          <ac:chgData name="Marw Kalfa" userId="766f4aed66d438f1" providerId="LiveId" clId="{16B95F4E-7BAC-4BC2-8710-A3EABEB5F692}" dt="2023-01-19T19:12:18.922" v="299" actId="478"/>
          <ac:spMkLst>
            <pc:docMk/>
            <pc:sldMk cId="2808663495" sldId="272"/>
            <ac:spMk id="2" creationId="{C1015926-2740-A683-430D-BD0ED9CB37FD}"/>
          </ac:spMkLst>
        </pc:spChg>
        <pc:spChg chg="mod">
          <ac:chgData name="Marw Kalfa" userId="766f4aed66d438f1" providerId="LiveId" clId="{16B95F4E-7BAC-4BC2-8710-A3EABEB5F692}" dt="2023-01-19T19:12:20.967" v="300" actId="14100"/>
          <ac:spMkLst>
            <pc:docMk/>
            <pc:sldMk cId="2808663495" sldId="272"/>
            <ac:spMk id="3" creationId="{26ED9F1C-E06F-1676-B606-077F574B4B7D}"/>
          </ac:spMkLst>
        </pc:spChg>
      </pc:sldChg>
      <pc:sldChg chg="modSp del">
        <pc:chgData name="Marw Kalfa" userId="766f4aed66d438f1" providerId="LiveId" clId="{16B95F4E-7BAC-4BC2-8710-A3EABEB5F692}" dt="2023-01-19T19:12:34.190" v="301" actId="47"/>
        <pc:sldMkLst>
          <pc:docMk/>
          <pc:sldMk cId="372700622" sldId="273"/>
        </pc:sldMkLst>
        <pc:spChg chg="mod">
          <ac:chgData name="Marw Kalfa" userId="766f4aed66d438f1" providerId="LiveId" clId="{16B95F4E-7BAC-4BC2-8710-A3EABEB5F692}" dt="2023-01-19T19:01:17.905" v="64"/>
          <ac:spMkLst>
            <pc:docMk/>
            <pc:sldMk cId="372700622" sldId="273"/>
            <ac:spMk id="2" creationId="{AB0A88D6-92D0-A746-3931-9D4387324C35}"/>
          </ac:spMkLst>
        </pc:spChg>
        <pc:spChg chg="mod">
          <ac:chgData name="Marw Kalfa" userId="766f4aed66d438f1" providerId="LiveId" clId="{16B95F4E-7BAC-4BC2-8710-A3EABEB5F692}" dt="2023-01-19T19:01:17.905" v="64"/>
          <ac:spMkLst>
            <pc:docMk/>
            <pc:sldMk cId="372700622" sldId="273"/>
            <ac:spMk id="3" creationId="{C5BEB043-BBCD-E511-299B-9B4E03BA84C8}"/>
          </ac:spMkLst>
        </pc:spChg>
      </pc:sldChg>
      <pc:sldChg chg="delSp modSp mod">
        <pc:chgData name="Marw Kalfa" userId="766f4aed66d438f1" providerId="LiveId" clId="{16B95F4E-7BAC-4BC2-8710-A3EABEB5F692}" dt="2023-01-19T19:11:55.490" v="291" actId="115"/>
        <pc:sldMkLst>
          <pc:docMk/>
          <pc:sldMk cId="958843682" sldId="274"/>
        </pc:sldMkLst>
        <pc:spChg chg="del mod">
          <ac:chgData name="Marw Kalfa" userId="766f4aed66d438f1" providerId="LiveId" clId="{16B95F4E-7BAC-4BC2-8710-A3EABEB5F692}" dt="2023-01-19T19:11:24.308" v="280" actId="478"/>
          <ac:spMkLst>
            <pc:docMk/>
            <pc:sldMk cId="958843682" sldId="274"/>
            <ac:spMk id="2" creationId="{841B14CA-3063-06D6-DC92-17328091DBB3}"/>
          </ac:spMkLst>
        </pc:spChg>
        <pc:spChg chg="mod">
          <ac:chgData name="Marw Kalfa" userId="766f4aed66d438f1" providerId="LiveId" clId="{16B95F4E-7BAC-4BC2-8710-A3EABEB5F692}" dt="2023-01-19T19:11:55.490" v="291" actId="115"/>
          <ac:spMkLst>
            <pc:docMk/>
            <pc:sldMk cId="958843682" sldId="274"/>
            <ac:spMk id="3" creationId="{F60B65C4-9B19-C7F4-7834-277E21D0238D}"/>
          </ac:spMkLst>
        </pc:spChg>
      </pc:sldChg>
      <pc:sldChg chg="addSp delSp modSp mod setBg setClrOvrMap">
        <pc:chgData name="Marw Kalfa" userId="766f4aed66d438f1" providerId="LiveId" clId="{16B95F4E-7BAC-4BC2-8710-A3EABEB5F692}" dt="2023-01-19T19:01:52.298" v="81" actId="255"/>
        <pc:sldMkLst>
          <pc:docMk/>
          <pc:sldMk cId="1728615828" sldId="275"/>
        </pc:sldMkLst>
        <pc:spChg chg="del">
          <ac:chgData name="Marw Kalfa" userId="766f4aed66d438f1" providerId="LiveId" clId="{16B95F4E-7BAC-4BC2-8710-A3EABEB5F692}" dt="2023-01-19T19:00:23.273" v="16" actId="478"/>
          <ac:spMkLst>
            <pc:docMk/>
            <pc:sldMk cId="1728615828" sldId="275"/>
            <ac:spMk id="2" creationId="{EE7FC8E4-3017-C253-5DC7-FC6DE4E25CE4}"/>
          </ac:spMkLst>
        </pc:spChg>
        <pc:spChg chg="mod">
          <ac:chgData name="Marw Kalfa" userId="766f4aed66d438f1" providerId="LiveId" clId="{16B95F4E-7BAC-4BC2-8710-A3EABEB5F692}" dt="2023-01-19T19:01:52.298" v="81" actId="255"/>
          <ac:spMkLst>
            <pc:docMk/>
            <pc:sldMk cId="1728615828" sldId="275"/>
            <ac:spMk id="3" creationId="{73B1893E-D875-5E88-9BBD-228517B8839A}"/>
          </ac:spMkLst>
        </pc:spChg>
        <pc:spChg chg="add del">
          <ac:chgData name="Marw Kalfa" userId="766f4aed66d438f1" providerId="LiveId" clId="{16B95F4E-7BAC-4BC2-8710-A3EABEB5F692}" dt="2023-01-19T19:01:24.232" v="66" actId="26606"/>
          <ac:spMkLst>
            <pc:docMk/>
            <pc:sldMk cId="1728615828" sldId="275"/>
            <ac:spMk id="8" creationId="{CECF0FC6-D57B-48B6-9036-F4FFD91A4B34}"/>
          </ac:spMkLst>
        </pc:spChg>
        <pc:spChg chg="add del">
          <ac:chgData name="Marw Kalfa" userId="766f4aed66d438f1" providerId="LiveId" clId="{16B95F4E-7BAC-4BC2-8710-A3EABEB5F692}" dt="2023-01-19T19:01:24.232" v="66" actId="26606"/>
          <ac:spMkLst>
            <pc:docMk/>
            <pc:sldMk cId="1728615828" sldId="275"/>
            <ac:spMk id="10" creationId="{717A211C-5863-4303-AC3D-AEBFDF6D6A4C}"/>
          </ac:spMkLst>
        </pc:spChg>
        <pc:spChg chg="add del">
          <ac:chgData name="Marw Kalfa" userId="766f4aed66d438f1" providerId="LiveId" clId="{16B95F4E-7BAC-4BC2-8710-A3EABEB5F692}" dt="2023-01-19T19:01:24.232" v="66" actId="26606"/>
          <ac:spMkLst>
            <pc:docMk/>
            <pc:sldMk cId="1728615828" sldId="275"/>
            <ac:spMk id="12" creationId="{087519CD-2FFF-42E3-BB0C-FEAA828BA5DB}"/>
          </ac:spMkLst>
        </pc:spChg>
        <pc:spChg chg="add del">
          <ac:chgData name="Marw Kalfa" userId="766f4aed66d438f1" providerId="LiveId" clId="{16B95F4E-7BAC-4BC2-8710-A3EABEB5F692}" dt="2023-01-19T19:01:28.097" v="68" actId="26606"/>
          <ac:spMkLst>
            <pc:docMk/>
            <pc:sldMk cId="1728615828" sldId="275"/>
            <ac:spMk id="14" creationId="{35230A27-1553-42F8-99D7-829868E13715}"/>
          </ac:spMkLst>
        </pc:spChg>
        <pc:spChg chg="add del">
          <ac:chgData name="Marw Kalfa" userId="766f4aed66d438f1" providerId="LiveId" clId="{16B95F4E-7BAC-4BC2-8710-A3EABEB5F692}" dt="2023-01-19T19:01:28.097" v="68" actId="26606"/>
          <ac:spMkLst>
            <pc:docMk/>
            <pc:sldMk cId="1728615828" sldId="275"/>
            <ac:spMk id="15" creationId="{A772232D-B4D6-429F-B3D1-2D9891B85E08}"/>
          </ac:spMkLst>
        </pc:spChg>
        <pc:spChg chg="add del">
          <ac:chgData name="Marw Kalfa" userId="766f4aed66d438f1" providerId="LiveId" clId="{16B95F4E-7BAC-4BC2-8710-A3EABEB5F692}" dt="2023-01-19T19:01:28.942" v="70" actId="26606"/>
          <ac:spMkLst>
            <pc:docMk/>
            <pc:sldMk cId="1728615828" sldId="275"/>
            <ac:spMk id="18" creationId="{3558DB37-9FEE-48A2-8578-ED0401573943}"/>
          </ac:spMkLst>
        </pc:spChg>
        <pc:spChg chg="add del">
          <ac:chgData name="Marw Kalfa" userId="766f4aed66d438f1" providerId="LiveId" clId="{16B95F4E-7BAC-4BC2-8710-A3EABEB5F692}" dt="2023-01-19T19:01:28.942" v="70" actId="26606"/>
          <ac:spMkLst>
            <pc:docMk/>
            <pc:sldMk cId="1728615828" sldId="275"/>
            <ac:spMk id="19" creationId="{5F7FCCA6-00E2-4F74-A105-0D769872F243}"/>
          </ac:spMkLst>
        </pc:spChg>
        <pc:spChg chg="add del">
          <ac:chgData name="Marw Kalfa" userId="766f4aed66d438f1" providerId="LiveId" clId="{16B95F4E-7BAC-4BC2-8710-A3EABEB5F692}" dt="2023-01-19T19:01:28.942" v="70" actId="26606"/>
          <ac:spMkLst>
            <pc:docMk/>
            <pc:sldMk cId="1728615828" sldId="275"/>
            <ac:spMk id="20" creationId="{5E1ED12F-9F06-4B37-87B7-F98F52937F86}"/>
          </ac:spMkLst>
        </pc:spChg>
        <pc:spChg chg="add del">
          <ac:chgData name="Marw Kalfa" userId="766f4aed66d438f1" providerId="LiveId" clId="{16B95F4E-7BAC-4BC2-8710-A3EABEB5F692}" dt="2023-01-19T19:01:29.665" v="72" actId="26606"/>
          <ac:spMkLst>
            <pc:docMk/>
            <pc:sldMk cId="1728615828" sldId="275"/>
            <ac:spMk id="22" creationId="{C8DD82D3-D002-45B0-B16A-82B3DA4EFDDB}"/>
          </ac:spMkLst>
        </pc:spChg>
        <pc:spChg chg="add del">
          <ac:chgData name="Marw Kalfa" userId="766f4aed66d438f1" providerId="LiveId" clId="{16B95F4E-7BAC-4BC2-8710-A3EABEB5F692}" dt="2023-01-19T19:01:29.665" v="72" actId="26606"/>
          <ac:spMkLst>
            <pc:docMk/>
            <pc:sldMk cId="1728615828" sldId="275"/>
            <ac:spMk id="24" creationId="{4C15B19B-E7BB-4060-B12F-3CDA8EF16A52}"/>
          </ac:spMkLst>
        </pc:spChg>
        <pc:spChg chg="add del">
          <ac:chgData name="Marw Kalfa" userId="766f4aed66d438f1" providerId="LiveId" clId="{16B95F4E-7BAC-4BC2-8710-A3EABEB5F692}" dt="2023-01-19T19:01:30.512" v="74" actId="26606"/>
          <ac:spMkLst>
            <pc:docMk/>
            <pc:sldMk cId="1728615828" sldId="275"/>
            <ac:spMk id="26" creationId="{35230A27-1553-42F8-99D7-829868E13715}"/>
          </ac:spMkLst>
        </pc:spChg>
        <pc:spChg chg="add del">
          <ac:chgData name="Marw Kalfa" userId="766f4aed66d438f1" providerId="LiveId" clId="{16B95F4E-7BAC-4BC2-8710-A3EABEB5F692}" dt="2023-01-19T19:01:30.512" v="74" actId="26606"/>
          <ac:spMkLst>
            <pc:docMk/>
            <pc:sldMk cId="1728615828" sldId="275"/>
            <ac:spMk id="27" creationId="{A772232D-B4D6-429F-B3D1-2D9891B85E08}"/>
          </ac:spMkLst>
        </pc:spChg>
        <pc:spChg chg="add del">
          <ac:chgData name="Marw Kalfa" userId="766f4aed66d438f1" providerId="LiveId" clId="{16B95F4E-7BAC-4BC2-8710-A3EABEB5F692}" dt="2023-01-19T19:01:31.015" v="76" actId="26606"/>
          <ac:spMkLst>
            <pc:docMk/>
            <pc:sldMk cId="1728615828" sldId="275"/>
            <ac:spMk id="30" creationId="{E54CE3AD-C754-4F1E-A76F-1EDDF71796A0}"/>
          </ac:spMkLst>
        </pc:spChg>
        <pc:spChg chg="add del">
          <ac:chgData name="Marw Kalfa" userId="766f4aed66d438f1" providerId="LiveId" clId="{16B95F4E-7BAC-4BC2-8710-A3EABEB5F692}" dt="2023-01-19T19:01:31.015" v="76" actId="26606"/>
          <ac:spMkLst>
            <pc:docMk/>
            <pc:sldMk cId="1728615828" sldId="275"/>
            <ac:spMk id="31" creationId="{D238B743-4443-4735-BFC2-B514F64099E8}"/>
          </ac:spMkLst>
        </pc:spChg>
        <pc:spChg chg="add">
          <ac:chgData name="Marw Kalfa" userId="766f4aed66d438f1" providerId="LiveId" clId="{16B95F4E-7BAC-4BC2-8710-A3EABEB5F692}" dt="2023-01-19T19:01:31.015" v="77" actId="26606"/>
          <ac:spMkLst>
            <pc:docMk/>
            <pc:sldMk cId="1728615828" sldId="275"/>
            <ac:spMk id="33" creationId="{CECF0FC6-D57B-48B6-9036-F4FFD91A4B34}"/>
          </ac:spMkLst>
        </pc:spChg>
        <pc:spChg chg="add">
          <ac:chgData name="Marw Kalfa" userId="766f4aed66d438f1" providerId="LiveId" clId="{16B95F4E-7BAC-4BC2-8710-A3EABEB5F692}" dt="2023-01-19T19:01:31.015" v="77" actId="26606"/>
          <ac:spMkLst>
            <pc:docMk/>
            <pc:sldMk cId="1728615828" sldId="275"/>
            <ac:spMk id="34" creationId="{717A211C-5863-4303-AC3D-AEBFDF6D6A4C}"/>
          </ac:spMkLst>
        </pc:spChg>
        <pc:spChg chg="add">
          <ac:chgData name="Marw Kalfa" userId="766f4aed66d438f1" providerId="LiveId" clId="{16B95F4E-7BAC-4BC2-8710-A3EABEB5F692}" dt="2023-01-19T19:01:31.015" v="77" actId="26606"/>
          <ac:spMkLst>
            <pc:docMk/>
            <pc:sldMk cId="1728615828" sldId="275"/>
            <ac:spMk id="35" creationId="{087519CD-2FFF-42E3-BB0C-FEAA828BA5DB}"/>
          </ac:spMkLst>
        </pc:spChg>
        <pc:cxnChg chg="add del">
          <ac:chgData name="Marw Kalfa" userId="766f4aed66d438f1" providerId="LiveId" clId="{16B95F4E-7BAC-4BC2-8710-A3EABEB5F692}" dt="2023-01-19T19:01:28.097" v="68" actId="26606"/>
          <ac:cxnSpMkLst>
            <pc:docMk/>
            <pc:sldMk cId="1728615828" sldId="275"/>
            <ac:cxnSpMk id="16" creationId="{02CC3441-26B3-4381-B3DF-8AE3C288BC0D}"/>
          </ac:cxnSpMkLst>
        </pc:cxnChg>
        <pc:cxnChg chg="add del">
          <ac:chgData name="Marw Kalfa" userId="766f4aed66d438f1" providerId="LiveId" clId="{16B95F4E-7BAC-4BC2-8710-A3EABEB5F692}" dt="2023-01-19T19:01:29.665" v="72" actId="26606"/>
          <ac:cxnSpMkLst>
            <pc:docMk/>
            <pc:sldMk cId="1728615828" sldId="275"/>
            <ac:cxnSpMk id="23" creationId="{9F09C252-16FE-4557-AD6D-BB5CA773496C}"/>
          </ac:cxnSpMkLst>
        </pc:cxnChg>
        <pc:cxnChg chg="add del">
          <ac:chgData name="Marw Kalfa" userId="766f4aed66d438f1" providerId="LiveId" clId="{16B95F4E-7BAC-4BC2-8710-A3EABEB5F692}" dt="2023-01-19T19:01:30.512" v="74" actId="26606"/>
          <ac:cxnSpMkLst>
            <pc:docMk/>
            <pc:sldMk cId="1728615828" sldId="275"/>
            <ac:cxnSpMk id="28" creationId="{02CC3441-26B3-4381-B3DF-8AE3C288BC0D}"/>
          </ac:cxnSpMkLst>
        </pc:cxnChg>
      </pc:sldChg>
      <pc:sldChg chg="modSp mod">
        <pc:chgData name="Marw Kalfa" userId="766f4aed66d438f1" providerId="LiveId" clId="{16B95F4E-7BAC-4BC2-8710-A3EABEB5F692}" dt="2023-01-19T19:14:00.776" v="376" actId="14100"/>
        <pc:sldMkLst>
          <pc:docMk/>
          <pc:sldMk cId="2306076101" sldId="276"/>
        </pc:sldMkLst>
        <pc:spChg chg="mod">
          <ac:chgData name="Marw Kalfa" userId="766f4aed66d438f1" providerId="LiveId" clId="{16B95F4E-7BAC-4BC2-8710-A3EABEB5F692}" dt="2023-01-19T19:14:00.776" v="376" actId="14100"/>
          <ac:spMkLst>
            <pc:docMk/>
            <pc:sldMk cId="2306076101" sldId="276"/>
            <ac:spMk id="2" creationId="{81B39C30-271B-64BF-8461-EE1577B09C5D}"/>
          </ac:spMkLst>
        </pc:spChg>
        <pc:spChg chg="mod">
          <ac:chgData name="Marw Kalfa" userId="766f4aed66d438f1" providerId="LiveId" clId="{16B95F4E-7BAC-4BC2-8710-A3EABEB5F692}" dt="2023-01-19T19:13:53.626" v="373" actId="12"/>
          <ac:spMkLst>
            <pc:docMk/>
            <pc:sldMk cId="2306076101" sldId="276"/>
            <ac:spMk id="3" creationId="{8B873AF9-BA60-86A4-C635-F49ADA184324}"/>
          </ac:spMkLst>
        </pc:spChg>
      </pc:sldChg>
      <pc:sldChg chg="modSp mod">
        <pc:chgData name="Marw Kalfa" userId="766f4aed66d438f1" providerId="LiveId" clId="{16B95F4E-7BAC-4BC2-8710-A3EABEB5F692}" dt="2023-01-19T19:13:43.704" v="369" actId="207"/>
        <pc:sldMkLst>
          <pc:docMk/>
          <pc:sldMk cId="2044102750" sldId="277"/>
        </pc:sldMkLst>
        <pc:spChg chg="mod">
          <ac:chgData name="Marw Kalfa" userId="766f4aed66d438f1" providerId="LiveId" clId="{16B95F4E-7BAC-4BC2-8710-A3EABEB5F692}" dt="2023-01-19T19:13:43.704" v="369" actId="207"/>
          <ac:spMkLst>
            <pc:docMk/>
            <pc:sldMk cId="2044102750" sldId="277"/>
            <ac:spMk id="2" creationId="{C6F964EA-2E97-9F66-8765-0776BB54D2BD}"/>
          </ac:spMkLst>
        </pc:spChg>
        <pc:spChg chg="mod">
          <ac:chgData name="Marw Kalfa" userId="766f4aed66d438f1" providerId="LiveId" clId="{16B95F4E-7BAC-4BC2-8710-A3EABEB5F692}" dt="2023-01-19T19:13:41.886" v="368" actId="12"/>
          <ac:spMkLst>
            <pc:docMk/>
            <pc:sldMk cId="2044102750" sldId="277"/>
            <ac:spMk id="3" creationId="{989EA0AD-7C5B-ED76-A65F-32B89846E72B}"/>
          </ac:spMkLst>
        </pc:spChg>
      </pc:sldChg>
      <pc:sldChg chg="modSp mod">
        <pc:chgData name="Marw Kalfa" userId="766f4aed66d438f1" providerId="LiveId" clId="{16B95F4E-7BAC-4BC2-8710-A3EABEB5F692}" dt="2023-01-19T19:15:17.969" v="421" actId="14100"/>
        <pc:sldMkLst>
          <pc:docMk/>
          <pc:sldMk cId="3200229876" sldId="278"/>
        </pc:sldMkLst>
        <pc:spChg chg="mod">
          <ac:chgData name="Marw Kalfa" userId="766f4aed66d438f1" providerId="LiveId" clId="{16B95F4E-7BAC-4BC2-8710-A3EABEB5F692}" dt="2023-01-19T19:15:17.969" v="421" actId="14100"/>
          <ac:spMkLst>
            <pc:docMk/>
            <pc:sldMk cId="3200229876" sldId="278"/>
            <ac:spMk id="3" creationId="{4BF6073D-84D6-80F5-A102-655E63FE4283}"/>
          </ac:spMkLst>
        </pc:spChg>
      </pc:sldChg>
      <pc:sldChg chg="modSp mod">
        <pc:chgData name="Marw Kalfa" userId="766f4aed66d438f1" providerId="LiveId" clId="{16B95F4E-7BAC-4BC2-8710-A3EABEB5F692}" dt="2023-01-19T19:15:02.185" v="416" actId="1076"/>
        <pc:sldMkLst>
          <pc:docMk/>
          <pc:sldMk cId="3966422855" sldId="279"/>
        </pc:sldMkLst>
        <pc:spChg chg="mod">
          <ac:chgData name="Marw Kalfa" userId="766f4aed66d438f1" providerId="LiveId" clId="{16B95F4E-7BAC-4BC2-8710-A3EABEB5F692}" dt="2023-01-19T19:15:02.185" v="416" actId="1076"/>
          <ac:spMkLst>
            <pc:docMk/>
            <pc:sldMk cId="3966422855" sldId="279"/>
            <ac:spMk id="2" creationId="{8EBCE2C2-908E-103C-AD32-4BB69770A1F5}"/>
          </ac:spMkLst>
        </pc:spChg>
        <pc:spChg chg="mod">
          <ac:chgData name="Marw Kalfa" userId="766f4aed66d438f1" providerId="LiveId" clId="{16B95F4E-7BAC-4BC2-8710-A3EABEB5F692}" dt="2023-01-19T19:14:58.606" v="414" actId="14100"/>
          <ac:spMkLst>
            <pc:docMk/>
            <pc:sldMk cId="3966422855" sldId="279"/>
            <ac:spMk id="3" creationId="{4EB1339E-DF94-66A9-5634-65DB342A1C82}"/>
          </ac:spMkLst>
        </pc:spChg>
      </pc:sldChg>
    </pc:docChg>
  </pc:docChgLst>
</pc:chgInfo>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DE49D3C-58E0-4EE6-9DA4-F670F508AB03}" type="doc">
      <dgm:prSet loTypeId="urn:microsoft.com/office/officeart/2005/8/layout/hierarchy1" loCatId="hierarchy" qsTypeId="urn:microsoft.com/office/officeart/2005/8/quickstyle/simple1" qsCatId="simple" csTypeId="urn:microsoft.com/office/officeart/2005/8/colors/colorful2" csCatId="colorful"/>
      <dgm:spPr/>
      <dgm:t>
        <a:bodyPr/>
        <a:lstStyle/>
        <a:p>
          <a:endParaRPr lang="en-US"/>
        </a:p>
      </dgm:t>
    </dgm:pt>
    <dgm:pt modelId="{256F3A24-8DA3-4E52-8F66-4DFA93011C24}">
      <dgm:prSet custT="1"/>
      <dgm:spPr/>
      <dgm:t>
        <a:bodyPr/>
        <a:lstStyle/>
        <a:p>
          <a:r>
            <a:rPr lang="el-GR" sz="2400" dirty="0"/>
            <a:t>Αστικό ή μη περιβάλλον</a:t>
          </a:r>
          <a:endParaRPr lang="en-US" sz="2400" dirty="0"/>
        </a:p>
      </dgm:t>
    </dgm:pt>
    <dgm:pt modelId="{C1F93105-A6AA-4A0C-97C0-7FDCB2B626D1}" type="parTrans" cxnId="{16306109-CCE3-4CD2-8689-F4B30E2F32DB}">
      <dgm:prSet/>
      <dgm:spPr/>
      <dgm:t>
        <a:bodyPr/>
        <a:lstStyle/>
        <a:p>
          <a:endParaRPr lang="en-US"/>
        </a:p>
      </dgm:t>
    </dgm:pt>
    <dgm:pt modelId="{7464FCA0-04E6-46B5-9782-2EE90C5D4A59}" type="sibTrans" cxnId="{16306109-CCE3-4CD2-8689-F4B30E2F32DB}">
      <dgm:prSet/>
      <dgm:spPr/>
      <dgm:t>
        <a:bodyPr/>
        <a:lstStyle/>
        <a:p>
          <a:endParaRPr lang="en-US"/>
        </a:p>
      </dgm:t>
    </dgm:pt>
    <dgm:pt modelId="{A45EC71B-5805-405E-98A9-88C755EE27E0}">
      <dgm:prSet custT="1"/>
      <dgm:spPr/>
      <dgm:t>
        <a:bodyPr/>
        <a:lstStyle/>
        <a:p>
          <a:r>
            <a:rPr lang="el-GR" sz="2400" dirty="0"/>
            <a:t>Καιρικές συνθήκες</a:t>
          </a:r>
          <a:endParaRPr lang="en-US" sz="2400" dirty="0"/>
        </a:p>
      </dgm:t>
    </dgm:pt>
    <dgm:pt modelId="{73EBC7D4-F22E-4439-B121-109C0B3C0A57}" type="parTrans" cxnId="{576DCD5C-8C73-4532-9FC2-EE1DA2E618CB}">
      <dgm:prSet/>
      <dgm:spPr/>
      <dgm:t>
        <a:bodyPr/>
        <a:lstStyle/>
        <a:p>
          <a:endParaRPr lang="en-US"/>
        </a:p>
      </dgm:t>
    </dgm:pt>
    <dgm:pt modelId="{BECD63DC-8F69-4D1D-85F0-D75643B563EB}" type="sibTrans" cxnId="{576DCD5C-8C73-4532-9FC2-EE1DA2E618CB}">
      <dgm:prSet/>
      <dgm:spPr/>
      <dgm:t>
        <a:bodyPr/>
        <a:lstStyle/>
        <a:p>
          <a:endParaRPr lang="en-US"/>
        </a:p>
      </dgm:t>
    </dgm:pt>
    <dgm:pt modelId="{CAF158AA-7396-4889-BE15-ECE3435A552E}" type="pres">
      <dgm:prSet presAssocID="{5DE49D3C-58E0-4EE6-9DA4-F670F508AB03}" presName="hierChild1" presStyleCnt="0">
        <dgm:presLayoutVars>
          <dgm:chPref val="1"/>
          <dgm:dir/>
          <dgm:animOne val="branch"/>
          <dgm:animLvl val="lvl"/>
          <dgm:resizeHandles/>
        </dgm:presLayoutVars>
      </dgm:prSet>
      <dgm:spPr/>
    </dgm:pt>
    <dgm:pt modelId="{5E8D388F-2184-4A7A-A103-F8189DC431D5}" type="pres">
      <dgm:prSet presAssocID="{256F3A24-8DA3-4E52-8F66-4DFA93011C24}" presName="hierRoot1" presStyleCnt="0"/>
      <dgm:spPr/>
    </dgm:pt>
    <dgm:pt modelId="{6AAE92FA-814E-4908-A875-5A2972409E5F}" type="pres">
      <dgm:prSet presAssocID="{256F3A24-8DA3-4E52-8F66-4DFA93011C24}" presName="composite" presStyleCnt="0"/>
      <dgm:spPr/>
    </dgm:pt>
    <dgm:pt modelId="{816CD4D4-11B0-4EBA-BB4E-90F68B63FBF1}" type="pres">
      <dgm:prSet presAssocID="{256F3A24-8DA3-4E52-8F66-4DFA93011C24}" presName="background" presStyleLbl="node0" presStyleIdx="0" presStyleCnt="2"/>
      <dgm:spPr/>
    </dgm:pt>
    <dgm:pt modelId="{370D3D61-0522-4124-89DB-152D36B0F827}" type="pres">
      <dgm:prSet presAssocID="{256F3A24-8DA3-4E52-8F66-4DFA93011C24}" presName="text" presStyleLbl="fgAcc0" presStyleIdx="0" presStyleCnt="2">
        <dgm:presLayoutVars>
          <dgm:chPref val="3"/>
        </dgm:presLayoutVars>
      </dgm:prSet>
      <dgm:spPr/>
    </dgm:pt>
    <dgm:pt modelId="{0D2C0056-3949-4A6D-8C97-7660608FEDEB}" type="pres">
      <dgm:prSet presAssocID="{256F3A24-8DA3-4E52-8F66-4DFA93011C24}" presName="hierChild2" presStyleCnt="0"/>
      <dgm:spPr/>
    </dgm:pt>
    <dgm:pt modelId="{7F6A5008-3FAA-4CE7-9DCE-875523F82DFC}" type="pres">
      <dgm:prSet presAssocID="{A45EC71B-5805-405E-98A9-88C755EE27E0}" presName="hierRoot1" presStyleCnt="0"/>
      <dgm:spPr/>
    </dgm:pt>
    <dgm:pt modelId="{AE8E1FA1-EBFB-4329-AE9D-05680BBD21FE}" type="pres">
      <dgm:prSet presAssocID="{A45EC71B-5805-405E-98A9-88C755EE27E0}" presName="composite" presStyleCnt="0"/>
      <dgm:spPr/>
    </dgm:pt>
    <dgm:pt modelId="{AEFF616F-C57A-4E6C-8EA8-ABA07FD0A8BE}" type="pres">
      <dgm:prSet presAssocID="{A45EC71B-5805-405E-98A9-88C755EE27E0}" presName="background" presStyleLbl="node0" presStyleIdx="1" presStyleCnt="2"/>
      <dgm:spPr/>
    </dgm:pt>
    <dgm:pt modelId="{24C4F84E-A27B-42E6-AFEB-722E661E0A9F}" type="pres">
      <dgm:prSet presAssocID="{A45EC71B-5805-405E-98A9-88C755EE27E0}" presName="text" presStyleLbl="fgAcc0" presStyleIdx="1" presStyleCnt="2">
        <dgm:presLayoutVars>
          <dgm:chPref val="3"/>
        </dgm:presLayoutVars>
      </dgm:prSet>
      <dgm:spPr/>
    </dgm:pt>
    <dgm:pt modelId="{15CA5CDF-C631-4F0D-A09D-C82D91AD2187}" type="pres">
      <dgm:prSet presAssocID="{A45EC71B-5805-405E-98A9-88C755EE27E0}" presName="hierChild2" presStyleCnt="0"/>
      <dgm:spPr/>
    </dgm:pt>
  </dgm:ptLst>
  <dgm:cxnLst>
    <dgm:cxn modelId="{16306109-CCE3-4CD2-8689-F4B30E2F32DB}" srcId="{5DE49D3C-58E0-4EE6-9DA4-F670F508AB03}" destId="{256F3A24-8DA3-4E52-8F66-4DFA93011C24}" srcOrd="0" destOrd="0" parTransId="{C1F93105-A6AA-4A0C-97C0-7FDCB2B626D1}" sibTransId="{7464FCA0-04E6-46B5-9782-2EE90C5D4A59}"/>
    <dgm:cxn modelId="{4980341C-3668-43DE-AC8A-27DF7E0F53C4}" type="presOf" srcId="{256F3A24-8DA3-4E52-8F66-4DFA93011C24}" destId="{370D3D61-0522-4124-89DB-152D36B0F827}" srcOrd="0" destOrd="0" presId="urn:microsoft.com/office/officeart/2005/8/layout/hierarchy1"/>
    <dgm:cxn modelId="{32E66C27-EB8B-4535-AA0F-360246A8A10E}" type="presOf" srcId="{A45EC71B-5805-405E-98A9-88C755EE27E0}" destId="{24C4F84E-A27B-42E6-AFEB-722E661E0A9F}" srcOrd="0" destOrd="0" presId="urn:microsoft.com/office/officeart/2005/8/layout/hierarchy1"/>
    <dgm:cxn modelId="{576DCD5C-8C73-4532-9FC2-EE1DA2E618CB}" srcId="{5DE49D3C-58E0-4EE6-9DA4-F670F508AB03}" destId="{A45EC71B-5805-405E-98A9-88C755EE27E0}" srcOrd="1" destOrd="0" parTransId="{73EBC7D4-F22E-4439-B121-109C0B3C0A57}" sibTransId="{BECD63DC-8F69-4D1D-85F0-D75643B563EB}"/>
    <dgm:cxn modelId="{799DB4BB-C04D-4EBD-BB48-A59E184D1B23}" type="presOf" srcId="{5DE49D3C-58E0-4EE6-9DA4-F670F508AB03}" destId="{CAF158AA-7396-4889-BE15-ECE3435A552E}" srcOrd="0" destOrd="0" presId="urn:microsoft.com/office/officeart/2005/8/layout/hierarchy1"/>
    <dgm:cxn modelId="{7223C552-8517-47E3-B64C-0E4E830449C8}" type="presParOf" srcId="{CAF158AA-7396-4889-BE15-ECE3435A552E}" destId="{5E8D388F-2184-4A7A-A103-F8189DC431D5}" srcOrd="0" destOrd="0" presId="urn:microsoft.com/office/officeart/2005/8/layout/hierarchy1"/>
    <dgm:cxn modelId="{54E701BF-82F7-4502-85B3-B17937FE024D}" type="presParOf" srcId="{5E8D388F-2184-4A7A-A103-F8189DC431D5}" destId="{6AAE92FA-814E-4908-A875-5A2972409E5F}" srcOrd="0" destOrd="0" presId="urn:microsoft.com/office/officeart/2005/8/layout/hierarchy1"/>
    <dgm:cxn modelId="{4884311B-50E4-443D-975B-930E27BB133C}" type="presParOf" srcId="{6AAE92FA-814E-4908-A875-5A2972409E5F}" destId="{816CD4D4-11B0-4EBA-BB4E-90F68B63FBF1}" srcOrd="0" destOrd="0" presId="urn:microsoft.com/office/officeart/2005/8/layout/hierarchy1"/>
    <dgm:cxn modelId="{5EAFEC20-A194-4DB5-871C-306E00822C1A}" type="presParOf" srcId="{6AAE92FA-814E-4908-A875-5A2972409E5F}" destId="{370D3D61-0522-4124-89DB-152D36B0F827}" srcOrd="1" destOrd="0" presId="urn:microsoft.com/office/officeart/2005/8/layout/hierarchy1"/>
    <dgm:cxn modelId="{65FFF815-E4DE-4827-8830-929C61107D28}" type="presParOf" srcId="{5E8D388F-2184-4A7A-A103-F8189DC431D5}" destId="{0D2C0056-3949-4A6D-8C97-7660608FEDEB}" srcOrd="1" destOrd="0" presId="urn:microsoft.com/office/officeart/2005/8/layout/hierarchy1"/>
    <dgm:cxn modelId="{60526517-D5A8-4234-A269-60D8E8100EEF}" type="presParOf" srcId="{CAF158AA-7396-4889-BE15-ECE3435A552E}" destId="{7F6A5008-3FAA-4CE7-9DCE-875523F82DFC}" srcOrd="1" destOrd="0" presId="urn:microsoft.com/office/officeart/2005/8/layout/hierarchy1"/>
    <dgm:cxn modelId="{EEFE6DA7-45ED-49D2-A282-11FA7ACF19AE}" type="presParOf" srcId="{7F6A5008-3FAA-4CE7-9DCE-875523F82DFC}" destId="{AE8E1FA1-EBFB-4329-AE9D-05680BBD21FE}" srcOrd="0" destOrd="0" presId="urn:microsoft.com/office/officeart/2005/8/layout/hierarchy1"/>
    <dgm:cxn modelId="{EA947754-3741-4668-AF75-1A71EF2F1DC4}" type="presParOf" srcId="{AE8E1FA1-EBFB-4329-AE9D-05680BBD21FE}" destId="{AEFF616F-C57A-4E6C-8EA8-ABA07FD0A8BE}" srcOrd="0" destOrd="0" presId="urn:microsoft.com/office/officeart/2005/8/layout/hierarchy1"/>
    <dgm:cxn modelId="{F067B4EC-346F-49FB-AD6E-A761EA83CEE2}" type="presParOf" srcId="{AE8E1FA1-EBFB-4329-AE9D-05680BBD21FE}" destId="{24C4F84E-A27B-42E6-AFEB-722E661E0A9F}" srcOrd="1" destOrd="0" presId="urn:microsoft.com/office/officeart/2005/8/layout/hierarchy1"/>
    <dgm:cxn modelId="{713F64D6-DAD6-4A7D-9154-095202FE3F8D}" type="presParOf" srcId="{7F6A5008-3FAA-4CE7-9DCE-875523F82DFC}" destId="{15CA5CDF-C631-4F0D-A09D-C82D91AD2187}"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A4ECBECA-5E35-4699-8B0C-7E589751E661}" type="doc">
      <dgm:prSet loTypeId="urn:microsoft.com/office/officeart/2005/8/layout/hierarchy1" loCatId="hierarchy" qsTypeId="urn:microsoft.com/office/officeart/2005/8/quickstyle/simple1" qsCatId="simple" csTypeId="urn:microsoft.com/office/officeart/2005/8/colors/accent1_2" csCatId="accent1"/>
      <dgm:spPr/>
      <dgm:t>
        <a:bodyPr/>
        <a:lstStyle/>
        <a:p>
          <a:endParaRPr lang="en-US"/>
        </a:p>
      </dgm:t>
    </dgm:pt>
    <dgm:pt modelId="{90B40264-DF1A-4A47-8219-4785E0E93A98}">
      <dgm:prSet/>
      <dgm:spPr/>
      <dgm:t>
        <a:bodyPr/>
        <a:lstStyle/>
        <a:p>
          <a:r>
            <a:rPr lang="el-GR"/>
            <a:t>Η ιδιοσυγκρασία και η προσωπικότητα του ατόμου επηρεάζουν σημαντικά τα επίπεδα Υποκειμενικής Ευημερίας.</a:t>
          </a:r>
          <a:endParaRPr lang="en-US"/>
        </a:p>
      </dgm:t>
    </dgm:pt>
    <dgm:pt modelId="{F911DA1C-D472-488D-B39F-3C34B976C129}" type="parTrans" cxnId="{C898FA31-2A09-4CA9-8598-8DD1C3CCC48B}">
      <dgm:prSet/>
      <dgm:spPr/>
      <dgm:t>
        <a:bodyPr/>
        <a:lstStyle/>
        <a:p>
          <a:endParaRPr lang="en-US"/>
        </a:p>
      </dgm:t>
    </dgm:pt>
    <dgm:pt modelId="{105BCC7C-0971-4986-A62F-602AF09D2C69}" type="sibTrans" cxnId="{C898FA31-2A09-4CA9-8598-8DD1C3CCC48B}">
      <dgm:prSet/>
      <dgm:spPr/>
      <dgm:t>
        <a:bodyPr/>
        <a:lstStyle/>
        <a:p>
          <a:endParaRPr lang="en-US"/>
        </a:p>
      </dgm:t>
    </dgm:pt>
    <dgm:pt modelId="{602E646B-1523-41EF-B0EA-A0EEC58F468C}">
      <dgm:prSet/>
      <dgm:spPr/>
      <dgm:t>
        <a:bodyPr/>
        <a:lstStyle/>
        <a:p>
          <a:r>
            <a:rPr lang="el-GR" dirty="0"/>
            <a:t>Η προσωπικότητα  φαίνεται να ασκεί επίδραση στο πώς οι άνθρωποι αντιλαμβάνονται τα γεγονότα που λαμβάνουν χώρα κατά τη διάρκεια της ζωής τους. </a:t>
          </a:r>
          <a:endParaRPr lang="en-US" dirty="0"/>
        </a:p>
      </dgm:t>
    </dgm:pt>
    <dgm:pt modelId="{2805D6A2-7F62-4C6A-943D-66311005E029}" type="parTrans" cxnId="{08A5498B-AB3E-470F-8B12-9686CF219A49}">
      <dgm:prSet/>
      <dgm:spPr/>
      <dgm:t>
        <a:bodyPr/>
        <a:lstStyle/>
        <a:p>
          <a:endParaRPr lang="en-US"/>
        </a:p>
      </dgm:t>
    </dgm:pt>
    <dgm:pt modelId="{9F8074FF-6119-4DAF-9141-06DBA74DCC65}" type="sibTrans" cxnId="{08A5498B-AB3E-470F-8B12-9686CF219A49}">
      <dgm:prSet/>
      <dgm:spPr/>
      <dgm:t>
        <a:bodyPr/>
        <a:lstStyle/>
        <a:p>
          <a:endParaRPr lang="en-US"/>
        </a:p>
      </dgm:t>
    </dgm:pt>
    <dgm:pt modelId="{B0C96224-3C74-4332-9314-584DE12FC125}">
      <dgm:prSet/>
      <dgm:spPr/>
      <dgm:t>
        <a:bodyPr/>
        <a:lstStyle/>
        <a:p>
          <a:r>
            <a:rPr lang="el-GR" dirty="0"/>
            <a:t>Τα χαρακτηριστικά της προσωπικότητας οδηγούν τους ανθρώπους να βιώνουν τη ζωή τους με θετικό ή αρνητικό τρόπο. </a:t>
          </a:r>
          <a:endParaRPr lang="en-US" dirty="0"/>
        </a:p>
      </dgm:t>
    </dgm:pt>
    <dgm:pt modelId="{159A796A-2B5E-4A50-8388-095F33431CB6}" type="parTrans" cxnId="{AEF3BA53-3E5A-40C0-8B6F-A7EDFB0396AB}">
      <dgm:prSet/>
      <dgm:spPr/>
      <dgm:t>
        <a:bodyPr/>
        <a:lstStyle/>
        <a:p>
          <a:endParaRPr lang="en-US"/>
        </a:p>
      </dgm:t>
    </dgm:pt>
    <dgm:pt modelId="{7F159BEA-FB35-47AB-9532-D861C2E60CC8}" type="sibTrans" cxnId="{AEF3BA53-3E5A-40C0-8B6F-A7EDFB0396AB}">
      <dgm:prSet/>
      <dgm:spPr/>
      <dgm:t>
        <a:bodyPr/>
        <a:lstStyle/>
        <a:p>
          <a:endParaRPr lang="en-US"/>
        </a:p>
      </dgm:t>
    </dgm:pt>
    <dgm:pt modelId="{196B11F0-207B-4943-B6BC-8B1006EA4CE3}" type="pres">
      <dgm:prSet presAssocID="{A4ECBECA-5E35-4699-8B0C-7E589751E661}" presName="hierChild1" presStyleCnt="0">
        <dgm:presLayoutVars>
          <dgm:chPref val="1"/>
          <dgm:dir/>
          <dgm:animOne val="branch"/>
          <dgm:animLvl val="lvl"/>
          <dgm:resizeHandles/>
        </dgm:presLayoutVars>
      </dgm:prSet>
      <dgm:spPr/>
    </dgm:pt>
    <dgm:pt modelId="{9F775D63-CBDB-4EDA-B79A-6312B5C0A1E5}" type="pres">
      <dgm:prSet presAssocID="{90B40264-DF1A-4A47-8219-4785E0E93A98}" presName="hierRoot1" presStyleCnt="0"/>
      <dgm:spPr/>
    </dgm:pt>
    <dgm:pt modelId="{7D91969E-22E0-48AA-8D91-EBB7E470EE40}" type="pres">
      <dgm:prSet presAssocID="{90B40264-DF1A-4A47-8219-4785E0E93A98}" presName="composite" presStyleCnt="0"/>
      <dgm:spPr/>
    </dgm:pt>
    <dgm:pt modelId="{B4724AB3-FED8-4F83-86A3-D9D5AF24C726}" type="pres">
      <dgm:prSet presAssocID="{90B40264-DF1A-4A47-8219-4785E0E93A98}" presName="background" presStyleLbl="node0" presStyleIdx="0" presStyleCnt="3"/>
      <dgm:spPr/>
    </dgm:pt>
    <dgm:pt modelId="{05B2E039-FB85-4899-A10F-3CAE29DE01B0}" type="pres">
      <dgm:prSet presAssocID="{90B40264-DF1A-4A47-8219-4785E0E93A98}" presName="text" presStyleLbl="fgAcc0" presStyleIdx="0" presStyleCnt="3">
        <dgm:presLayoutVars>
          <dgm:chPref val="3"/>
        </dgm:presLayoutVars>
      </dgm:prSet>
      <dgm:spPr/>
    </dgm:pt>
    <dgm:pt modelId="{75140247-7D5B-49DD-A6F7-F825573B84B9}" type="pres">
      <dgm:prSet presAssocID="{90B40264-DF1A-4A47-8219-4785E0E93A98}" presName="hierChild2" presStyleCnt="0"/>
      <dgm:spPr/>
    </dgm:pt>
    <dgm:pt modelId="{20BB765E-F05D-4FE5-B8D2-6D21A4B3023C}" type="pres">
      <dgm:prSet presAssocID="{602E646B-1523-41EF-B0EA-A0EEC58F468C}" presName="hierRoot1" presStyleCnt="0"/>
      <dgm:spPr/>
    </dgm:pt>
    <dgm:pt modelId="{CD90F0D5-B99A-46C6-8DD4-18C27DB39D06}" type="pres">
      <dgm:prSet presAssocID="{602E646B-1523-41EF-B0EA-A0EEC58F468C}" presName="composite" presStyleCnt="0"/>
      <dgm:spPr/>
    </dgm:pt>
    <dgm:pt modelId="{07E97D2D-E84C-4797-85BA-8FECF6DD7E1E}" type="pres">
      <dgm:prSet presAssocID="{602E646B-1523-41EF-B0EA-A0EEC58F468C}" presName="background" presStyleLbl="node0" presStyleIdx="1" presStyleCnt="3"/>
      <dgm:spPr/>
    </dgm:pt>
    <dgm:pt modelId="{6DA91079-3EAD-4D38-8187-2A7A06D5F93C}" type="pres">
      <dgm:prSet presAssocID="{602E646B-1523-41EF-B0EA-A0EEC58F468C}" presName="text" presStyleLbl="fgAcc0" presStyleIdx="1" presStyleCnt="3">
        <dgm:presLayoutVars>
          <dgm:chPref val="3"/>
        </dgm:presLayoutVars>
      </dgm:prSet>
      <dgm:spPr/>
    </dgm:pt>
    <dgm:pt modelId="{778C8D44-9141-4369-A1B4-7F1B7449D026}" type="pres">
      <dgm:prSet presAssocID="{602E646B-1523-41EF-B0EA-A0EEC58F468C}" presName="hierChild2" presStyleCnt="0"/>
      <dgm:spPr/>
    </dgm:pt>
    <dgm:pt modelId="{092421D2-443A-43DE-94FC-1113F61462E5}" type="pres">
      <dgm:prSet presAssocID="{B0C96224-3C74-4332-9314-584DE12FC125}" presName="hierRoot1" presStyleCnt="0"/>
      <dgm:spPr/>
    </dgm:pt>
    <dgm:pt modelId="{6C0CE613-43AA-447B-A8B8-E67BCE812F1C}" type="pres">
      <dgm:prSet presAssocID="{B0C96224-3C74-4332-9314-584DE12FC125}" presName="composite" presStyleCnt="0"/>
      <dgm:spPr/>
    </dgm:pt>
    <dgm:pt modelId="{2BFF72D1-3548-481A-9CF9-A99C1269EDB3}" type="pres">
      <dgm:prSet presAssocID="{B0C96224-3C74-4332-9314-584DE12FC125}" presName="background" presStyleLbl="node0" presStyleIdx="2" presStyleCnt="3"/>
      <dgm:spPr/>
    </dgm:pt>
    <dgm:pt modelId="{5AF496DA-2D58-485E-8A86-5E354732FF86}" type="pres">
      <dgm:prSet presAssocID="{B0C96224-3C74-4332-9314-584DE12FC125}" presName="text" presStyleLbl="fgAcc0" presStyleIdx="2" presStyleCnt="3">
        <dgm:presLayoutVars>
          <dgm:chPref val="3"/>
        </dgm:presLayoutVars>
      </dgm:prSet>
      <dgm:spPr/>
    </dgm:pt>
    <dgm:pt modelId="{8B0DBA17-BD16-4A60-B1AD-A440909D779D}" type="pres">
      <dgm:prSet presAssocID="{B0C96224-3C74-4332-9314-584DE12FC125}" presName="hierChild2" presStyleCnt="0"/>
      <dgm:spPr/>
    </dgm:pt>
  </dgm:ptLst>
  <dgm:cxnLst>
    <dgm:cxn modelId="{4386A807-918A-4CCA-BE87-24B1695886F9}" type="presOf" srcId="{A4ECBECA-5E35-4699-8B0C-7E589751E661}" destId="{196B11F0-207B-4943-B6BC-8B1006EA4CE3}" srcOrd="0" destOrd="0" presId="urn:microsoft.com/office/officeart/2005/8/layout/hierarchy1"/>
    <dgm:cxn modelId="{C898FA31-2A09-4CA9-8598-8DD1C3CCC48B}" srcId="{A4ECBECA-5E35-4699-8B0C-7E589751E661}" destId="{90B40264-DF1A-4A47-8219-4785E0E93A98}" srcOrd="0" destOrd="0" parTransId="{F911DA1C-D472-488D-B39F-3C34B976C129}" sibTransId="{105BCC7C-0971-4986-A62F-602AF09D2C69}"/>
    <dgm:cxn modelId="{49A6933E-D709-45BB-86ED-A9D7248C15B1}" type="presOf" srcId="{B0C96224-3C74-4332-9314-584DE12FC125}" destId="{5AF496DA-2D58-485E-8A86-5E354732FF86}" srcOrd="0" destOrd="0" presId="urn:microsoft.com/office/officeart/2005/8/layout/hierarchy1"/>
    <dgm:cxn modelId="{50412547-66A5-4B44-A2E0-F23E5AC9385D}" type="presOf" srcId="{602E646B-1523-41EF-B0EA-A0EEC58F468C}" destId="{6DA91079-3EAD-4D38-8187-2A7A06D5F93C}" srcOrd="0" destOrd="0" presId="urn:microsoft.com/office/officeart/2005/8/layout/hierarchy1"/>
    <dgm:cxn modelId="{AEF3BA53-3E5A-40C0-8B6F-A7EDFB0396AB}" srcId="{A4ECBECA-5E35-4699-8B0C-7E589751E661}" destId="{B0C96224-3C74-4332-9314-584DE12FC125}" srcOrd="2" destOrd="0" parTransId="{159A796A-2B5E-4A50-8388-095F33431CB6}" sibTransId="{7F159BEA-FB35-47AB-9532-D861C2E60CC8}"/>
    <dgm:cxn modelId="{08A5498B-AB3E-470F-8B12-9686CF219A49}" srcId="{A4ECBECA-5E35-4699-8B0C-7E589751E661}" destId="{602E646B-1523-41EF-B0EA-A0EEC58F468C}" srcOrd="1" destOrd="0" parTransId="{2805D6A2-7F62-4C6A-943D-66311005E029}" sibTransId="{9F8074FF-6119-4DAF-9141-06DBA74DCC65}"/>
    <dgm:cxn modelId="{54C435BB-6D36-4AB0-83C2-678ED23366A2}" type="presOf" srcId="{90B40264-DF1A-4A47-8219-4785E0E93A98}" destId="{05B2E039-FB85-4899-A10F-3CAE29DE01B0}" srcOrd="0" destOrd="0" presId="urn:microsoft.com/office/officeart/2005/8/layout/hierarchy1"/>
    <dgm:cxn modelId="{8AACE02D-6113-4DDD-9891-7CF49F94B08F}" type="presParOf" srcId="{196B11F0-207B-4943-B6BC-8B1006EA4CE3}" destId="{9F775D63-CBDB-4EDA-B79A-6312B5C0A1E5}" srcOrd="0" destOrd="0" presId="urn:microsoft.com/office/officeart/2005/8/layout/hierarchy1"/>
    <dgm:cxn modelId="{0720B671-7B9D-468B-A564-18C9B4407110}" type="presParOf" srcId="{9F775D63-CBDB-4EDA-B79A-6312B5C0A1E5}" destId="{7D91969E-22E0-48AA-8D91-EBB7E470EE40}" srcOrd="0" destOrd="0" presId="urn:microsoft.com/office/officeart/2005/8/layout/hierarchy1"/>
    <dgm:cxn modelId="{C8B2791E-AB1C-4730-BC1C-185DF87B443E}" type="presParOf" srcId="{7D91969E-22E0-48AA-8D91-EBB7E470EE40}" destId="{B4724AB3-FED8-4F83-86A3-D9D5AF24C726}" srcOrd="0" destOrd="0" presId="urn:microsoft.com/office/officeart/2005/8/layout/hierarchy1"/>
    <dgm:cxn modelId="{BFAF692E-6E8E-43D1-8995-1865EF5133A3}" type="presParOf" srcId="{7D91969E-22E0-48AA-8D91-EBB7E470EE40}" destId="{05B2E039-FB85-4899-A10F-3CAE29DE01B0}" srcOrd="1" destOrd="0" presId="urn:microsoft.com/office/officeart/2005/8/layout/hierarchy1"/>
    <dgm:cxn modelId="{C6D480CD-C2B3-4786-A9FF-9563DFE19DF5}" type="presParOf" srcId="{9F775D63-CBDB-4EDA-B79A-6312B5C0A1E5}" destId="{75140247-7D5B-49DD-A6F7-F825573B84B9}" srcOrd="1" destOrd="0" presId="urn:microsoft.com/office/officeart/2005/8/layout/hierarchy1"/>
    <dgm:cxn modelId="{41097751-24E8-4E89-A949-0F8550AB8C3D}" type="presParOf" srcId="{196B11F0-207B-4943-B6BC-8B1006EA4CE3}" destId="{20BB765E-F05D-4FE5-B8D2-6D21A4B3023C}" srcOrd="1" destOrd="0" presId="urn:microsoft.com/office/officeart/2005/8/layout/hierarchy1"/>
    <dgm:cxn modelId="{CB2711F0-EFBC-4B7D-BAD9-45940406F17A}" type="presParOf" srcId="{20BB765E-F05D-4FE5-B8D2-6D21A4B3023C}" destId="{CD90F0D5-B99A-46C6-8DD4-18C27DB39D06}" srcOrd="0" destOrd="0" presId="urn:microsoft.com/office/officeart/2005/8/layout/hierarchy1"/>
    <dgm:cxn modelId="{DF2A31A1-92CA-4C01-A117-4A19468A5F4F}" type="presParOf" srcId="{CD90F0D5-B99A-46C6-8DD4-18C27DB39D06}" destId="{07E97D2D-E84C-4797-85BA-8FECF6DD7E1E}" srcOrd="0" destOrd="0" presId="urn:microsoft.com/office/officeart/2005/8/layout/hierarchy1"/>
    <dgm:cxn modelId="{110F3032-D579-4313-B535-69B30E95C8D6}" type="presParOf" srcId="{CD90F0D5-B99A-46C6-8DD4-18C27DB39D06}" destId="{6DA91079-3EAD-4D38-8187-2A7A06D5F93C}" srcOrd="1" destOrd="0" presId="urn:microsoft.com/office/officeart/2005/8/layout/hierarchy1"/>
    <dgm:cxn modelId="{B3B270DF-B84D-4BBA-8D5C-92F0B757B2D5}" type="presParOf" srcId="{20BB765E-F05D-4FE5-B8D2-6D21A4B3023C}" destId="{778C8D44-9141-4369-A1B4-7F1B7449D026}" srcOrd="1" destOrd="0" presId="urn:microsoft.com/office/officeart/2005/8/layout/hierarchy1"/>
    <dgm:cxn modelId="{1A33FB35-15E6-4378-9F6E-E13E250EE8BC}" type="presParOf" srcId="{196B11F0-207B-4943-B6BC-8B1006EA4CE3}" destId="{092421D2-443A-43DE-94FC-1113F61462E5}" srcOrd="2" destOrd="0" presId="urn:microsoft.com/office/officeart/2005/8/layout/hierarchy1"/>
    <dgm:cxn modelId="{28A36494-A092-46CA-B1E3-FD77969B60C1}" type="presParOf" srcId="{092421D2-443A-43DE-94FC-1113F61462E5}" destId="{6C0CE613-43AA-447B-A8B8-E67BCE812F1C}" srcOrd="0" destOrd="0" presId="urn:microsoft.com/office/officeart/2005/8/layout/hierarchy1"/>
    <dgm:cxn modelId="{B388AA16-EADA-417B-9D74-438F89C834AB}" type="presParOf" srcId="{6C0CE613-43AA-447B-A8B8-E67BCE812F1C}" destId="{2BFF72D1-3548-481A-9CF9-A99C1269EDB3}" srcOrd="0" destOrd="0" presId="urn:microsoft.com/office/officeart/2005/8/layout/hierarchy1"/>
    <dgm:cxn modelId="{1E27A993-22EC-41C1-8DA5-871043D7EE78}" type="presParOf" srcId="{6C0CE613-43AA-447B-A8B8-E67BCE812F1C}" destId="{5AF496DA-2D58-485E-8A86-5E354732FF86}" srcOrd="1" destOrd="0" presId="urn:microsoft.com/office/officeart/2005/8/layout/hierarchy1"/>
    <dgm:cxn modelId="{6A080015-6D58-4A4A-B972-023E2598CAAC}" type="presParOf" srcId="{092421D2-443A-43DE-94FC-1113F61462E5}" destId="{8B0DBA17-BD16-4A60-B1AD-A440909D779D}"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16CD4D4-11B0-4EBA-BB4E-90F68B63FBF1}">
      <dsp:nvSpPr>
        <dsp:cNvPr id="0" name=""/>
        <dsp:cNvSpPr/>
      </dsp:nvSpPr>
      <dsp:spPr>
        <a:xfrm>
          <a:off x="1227" y="297257"/>
          <a:ext cx="4309690" cy="2736653"/>
        </a:xfrm>
        <a:prstGeom prst="roundRect">
          <a:avLst>
            <a:gd name="adj" fmla="val 1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70D3D61-0522-4124-89DB-152D36B0F827}">
      <dsp:nvSpPr>
        <dsp:cNvPr id="0" name=""/>
        <dsp:cNvSpPr/>
      </dsp:nvSpPr>
      <dsp:spPr>
        <a:xfrm>
          <a:off x="480082" y="752169"/>
          <a:ext cx="4309690" cy="2736653"/>
        </a:xfrm>
        <a:prstGeom prst="roundRect">
          <a:avLst>
            <a:gd name="adj" fmla="val 10000"/>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l-GR" sz="2400" kern="1200" dirty="0"/>
            <a:t>Αστικό ή μη περιβάλλον</a:t>
          </a:r>
          <a:endParaRPr lang="en-US" sz="2400" kern="1200" dirty="0"/>
        </a:p>
      </dsp:txBody>
      <dsp:txXfrm>
        <a:off x="560236" y="832323"/>
        <a:ext cx="4149382" cy="2576345"/>
      </dsp:txXfrm>
    </dsp:sp>
    <dsp:sp modelId="{AEFF616F-C57A-4E6C-8EA8-ABA07FD0A8BE}">
      <dsp:nvSpPr>
        <dsp:cNvPr id="0" name=""/>
        <dsp:cNvSpPr/>
      </dsp:nvSpPr>
      <dsp:spPr>
        <a:xfrm>
          <a:off x="5268627" y="297257"/>
          <a:ext cx="4309690" cy="2736653"/>
        </a:xfrm>
        <a:prstGeom prst="roundRect">
          <a:avLst>
            <a:gd name="adj" fmla="val 1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4C4F84E-A27B-42E6-AFEB-722E661E0A9F}">
      <dsp:nvSpPr>
        <dsp:cNvPr id="0" name=""/>
        <dsp:cNvSpPr/>
      </dsp:nvSpPr>
      <dsp:spPr>
        <a:xfrm>
          <a:off x="5747481" y="752169"/>
          <a:ext cx="4309690" cy="2736653"/>
        </a:xfrm>
        <a:prstGeom prst="roundRect">
          <a:avLst>
            <a:gd name="adj" fmla="val 10000"/>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l-GR" sz="2400" kern="1200" dirty="0"/>
            <a:t>Καιρικές συνθήκες</a:t>
          </a:r>
          <a:endParaRPr lang="en-US" sz="2400" kern="1200" dirty="0"/>
        </a:p>
      </dsp:txBody>
      <dsp:txXfrm>
        <a:off x="5827635" y="832323"/>
        <a:ext cx="4149382" cy="257634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4724AB3-FED8-4F83-86A3-D9D5AF24C726}">
      <dsp:nvSpPr>
        <dsp:cNvPr id="0" name=""/>
        <dsp:cNvSpPr/>
      </dsp:nvSpPr>
      <dsp:spPr>
        <a:xfrm>
          <a:off x="0" y="845551"/>
          <a:ext cx="2828924" cy="1796367"/>
        </a:xfrm>
        <a:prstGeom prst="roundRect">
          <a:avLst>
            <a:gd name="adj" fmla="val 1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5B2E039-FB85-4899-A10F-3CAE29DE01B0}">
      <dsp:nvSpPr>
        <dsp:cNvPr id="0" name=""/>
        <dsp:cNvSpPr/>
      </dsp:nvSpPr>
      <dsp:spPr>
        <a:xfrm>
          <a:off x="314325" y="1144160"/>
          <a:ext cx="2828924" cy="1796367"/>
        </a:xfrm>
        <a:prstGeom prst="roundRect">
          <a:avLst>
            <a:gd name="adj" fmla="val 10000"/>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l-GR" sz="1600" kern="1200"/>
            <a:t>Η ιδιοσυγκρασία και η προσωπικότητα του ατόμου επηρεάζουν σημαντικά τα επίπεδα Υποκειμενικής Ευημερίας.</a:t>
          </a:r>
          <a:endParaRPr lang="en-US" sz="1600" kern="1200"/>
        </a:p>
      </dsp:txBody>
      <dsp:txXfrm>
        <a:off x="366939" y="1196774"/>
        <a:ext cx="2723696" cy="1691139"/>
      </dsp:txXfrm>
    </dsp:sp>
    <dsp:sp modelId="{07E97D2D-E84C-4797-85BA-8FECF6DD7E1E}">
      <dsp:nvSpPr>
        <dsp:cNvPr id="0" name=""/>
        <dsp:cNvSpPr/>
      </dsp:nvSpPr>
      <dsp:spPr>
        <a:xfrm>
          <a:off x="3457574" y="845551"/>
          <a:ext cx="2828924" cy="1796367"/>
        </a:xfrm>
        <a:prstGeom prst="roundRect">
          <a:avLst>
            <a:gd name="adj" fmla="val 1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DA91079-3EAD-4D38-8187-2A7A06D5F93C}">
      <dsp:nvSpPr>
        <dsp:cNvPr id="0" name=""/>
        <dsp:cNvSpPr/>
      </dsp:nvSpPr>
      <dsp:spPr>
        <a:xfrm>
          <a:off x="3771899" y="1144160"/>
          <a:ext cx="2828924" cy="1796367"/>
        </a:xfrm>
        <a:prstGeom prst="roundRect">
          <a:avLst>
            <a:gd name="adj" fmla="val 10000"/>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l-GR" sz="1600" kern="1200" dirty="0"/>
            <a:t>Η προσωπικότητα  φαίνεται να ασκεί επίδραση στο πώς οι άνθρωποι αντιλαμβάνονται τα γεγονότα που λαμβάνουν χώρα κατά τη διάρκεια της ζωής τους. </a:t>
          </a:r>
          <a:endParaRPr lang="en-US" sz="1600" kern="1200" dirty="0"/>
        </a:p>
      </dsp:txBody>
      <dsp:txXfrm>
        <a:off x="3824513" y="1196774"/>
        <a:ext cx="2723696" cy="1691139"/>
      </dsp:txXfrm>
    </dsp:sp>
    <dsp:sp modelId="{2BFF72D1-3548-481A-9CF9-A99C1269EDB3}">
      <dsp:nvSpPr>
        <dsp:cNvPr id="0" name=""/>
        <dsp:cNvSpPr/>
      </dsp:nvSpPr>
      <dsp:spPr>
        <a:xfrm>
          <a:off x="6915149" y="845551"/>
          <a:ext cx="2828924" cy="1796367"/>
        </a:xfrm>
        <a:prstGeom prst="roundRect">
          <a:avLst>
            <a:gd name="adj" fmla="val 1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AF496DA-2D58-485E-8A86-5E354732FF86}">
      <dsp:nvSpPr>
        <dsp:cNvPr id="0" name=""/>
        <dsp:cNvSpPr/>
      </dsp:nvSpPr>
      <dsp:spPr>
        <a:xfrm>
          <a:off x="7229475" y="1144160"/>
          <a:ext cx="2828924" cy="1796367"/>
        </a:xfrm>
        <a:prstGeom prst="roundRect">
          <a:avLst>
            <a:gd name="adj" fmla="val 10000"/>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l-GR" sz="1600" kern="1200" dirty="0"/>
            <a:t>Τα χαρακτηριστικά της προσωπικότητας οδηγούν τους ανθρώπους να βιώνουν τη ζωή τους με θετικό ή αρνητικό τρόπο. </a:t>
          </a:r>
          <a:endParaRPr lang="en-US" sz="1600" kern="1200" dirty="0"/>
        </a:p>
      </dsp:txBody>
      <dsp:txXfrm>
        <a:off x="7282089" y="1196774"/>
        <a:ext cx="2723696" cy="1691139"/>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l-GR"/>
              <a:t>Κάντε κλικ για να επεξεργαστείτε τον τίτλο υποδείγματος</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l-GR"/>
              <a:t>Κάντε κλικ για να επεξεργαστείτε τον υπότιτλο του υποδείγματος</a:t>
            </a:r>
            <a:endParaRPr lang="en-US" dirty="0"/>
          </a:p>
        </p:txBody>
      </p:sp>
      <p:sp>
        <p:nvSpPr>
          <p:cNvPr id="4" name="Date Placeholder 3"/>
          <p:cNvSpPr>
            <a:spLocks noGrp="1"/>
          </p:cNvSpPr>
          <p:nvPr>
            <p:ph type="dt" sz="half" idx="10"/>
          </p:nvPr>
        </p:nvSpPr>
        <p:spPr/>
        <p:txBody>
          <a:bodyPr/>
          <a:lstStyle/>
          <a:p>
            <a:fld id="{C4408324-A84C-4A45-93B6-78D079CCE772}" type="datetime1">
              <a:rPr lang="en-US" smtClean="0"/>
              <a:t>1/19/2023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pPr algn="l"/>
            <a:fld id="{FAEF9944-A4F6-4C59-AEBD-678D6480B8EA}" type="slidenum">
              <a:rPr lang="en-US" smtClean="0"/>
              <a:pPr algn="l"/>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51101589"/>
      </p:ext>
    </p:extLst>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C4408324-A84C-4A45-93B6-78D079CCE772}" type="datetime1">
              <a:rPr lang="en-US" smtClean="0"/>
              <a:t>1/19/2023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pPr algn="l"/>
            <a:fld id="{FAEF9944-A4F6-4C59-AEBD-678D6480B8EA}" type="slidenum">
              <a:rPr lang="en-US" smtClean="0"/>
              <a:pPr algn="l"/>
              <a:t>‹#›</a:t>
            </a:fld>
            <a:endParaRPr lang="en-US" dirty="0"/>
          </a:p>
        </p:txBody>
      </p:sp>
    </p:spTree>
    <p:extLst>
      <p:ext uri="{BB962C8B-B14F-4D97-AF65-F5344CB8AC3E}">
        <p14:creationId xmlns:p14="http://schemas.microsoft.com/office/powerpoint/2010/main" val="3147197195"/>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Κατακόρυφος τίτλος και Κείμενο">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C4408324-A84C-4A45-93B6-78D079CCE772}" type="datetime1">
              <a:rPr lang="en-US" smtClean="0"/>
              <a:t>1/19/2023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pPr algn="l"/>
            <a:fld id="{FAEF9944-A4F6-4C59-AEBD-678D6480B8EA}" type="slidenum">
              <a:rPr lang="en-US" smtClean="0"/>
              <a:pPr algn="l"/>
              <a:t>‹#›</a:t>
            </a:fld>
            <a:endParaRPr lang="en-US" dirty="0"/>
          </a:p>
        </p:txBody>
      </p:sp>
    </p:spTree>
    <p:extLst>
      <p:ext uri="{BB962C8B-B14F-4D97-AF65-F5344CB8AC3E}">
        <p14:creationId xmlns:p14="http://schemas.microsoft.com/office/powerpoint/2010/main" val="1272339600"/>
      </p:ext>
    </p:extLst>
  </p:cSld>
  <p:clrMapOvr>
    <a:masterClrMapping/>
  </p:clrMapOvr>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C4408324-A84C-4A45-93B6-78D079CCE772}" type="datetime1">
              <a:rPr lang="en-US" smtClean="0"/>
              <a:t>1/19/2023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pPr algn="l"/>
            <a:fld id="{FAEF9944-A4F6-4C59-AEBD-678D6480B8EA}" type="slidenum">
              <a:rPr lang="en-US" smtClean="0"/>
              <a:pPr algn="l"/>
              <a:t>‹#›</a:t>
            </a:fld>
            <a:endParaRPr lang="en-US" dirty="0"/>
          </a:p>
        </p:txBody>
      </p:sp>
    </p:spTree>
    <p:extLst>
      <p:ext uri="{BB962C8B-B14F-4D97-AF65-F5344CB8AC3E}">
        <p14:creationId xmlns:p14="http://schemas.microsoft.com/office/powerpoint/2010/main" val="2776455898"/>
      </p:ext>
    </p:extLst>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C4408324-A84C-4A45-93B6-78D079CCE772}" type="datetime1">
              <a:rPr lang="en-US" smtClean="0"/>
              <a:t>1/19/2023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pPr algn="l"/>
            <a:fld id="{FAEF9944-A4F6-4C59-AEBD-678D6480B8EA}" type="slidenum">
              <a:rPr lang="en-US" smtClean="0"/>
              <a:pPr algn="l"/>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6390840"/>
      </p:ext>
    </p:extLst>
  </p:cSld>
  <p:clrMapOvr>
    <a:masterClrMapping/>
  </p:clrMapOvr>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Date Placeholder 4"/>
          <p:cNvSpPr>
            <a:spLocks noGrp="1"/>
          </p:cNvSpPr>
          <p:nvPr>
            <p:ph type="dt" sz="half" idx="10"/>
          </p:nvPr>
        </p:nvSpPr>
        <p:spPr/>
        <p:txBody>
          <a:bodyPr/>
          <a:lstStyle/>
          <a:p>
            <a:fld id="{C4408324-A84C-4A45-93B6-78D079CCE772}" type="datetime1">
              <a:rPr lang="en-US" smtClean="0"/>
              <a:t>1/19/2023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pPr algn="l"/>
            <a:fld id="{FAEF9944-A4F6-4C59-AEBD-678D6480B8EA}" type="slidenum">
              <a:rPr lang="en-US" smtClean="0"/>
              <a:pPr algn="l"/>
              <a:t>‹#›</a:t>
            </a:fld>
            <a:endParaRPr lang="en-US" dirty="0"/>
          </a:p>
        </p:txBody>
      </p:sp>
    </p:spTree>
    <p:extLst>
      <p:ext uri="{BB962C8B-B14F-4D97-AF65-F5344CB8AC3E}">
        <p14:creationId xmlns:p14="http://schemas.microsoft.com/office/powerpoint/2010/main" val="29756619"/>
      </p:ext>
    </p:extLst>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Content Placeholder 3"/>
          <p:cNvSpPr>
            <a:spLocks noGrp="1"/>
          </p:cNvSpPr>
          <p:nvPr>
            <p:ph sz="half" idx="2"/>
          </p:nvPr>
        </p:nvSpPr>
        <p:spPr>
          <a:xfrm>
            <a:off x="1097280" y="2582334"/>
            <a:ext cx="4937760" cy="3378200"/>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6" name="Content Placeholder 5"/>
          <p:cNvSpPr>
            <a:spLocks noGrp="1"/>
          </p:cNvSpPr>
          <p:nvPr>
            <p:ph sz="quarter" idx="4"/>
          </p:nvPr>
        </p:nvSpPr>
        <p:spPr>
          <a:xfrm>
            <a:off x="6217920" y="2582334"/>
            <a:ext cx="4937760" cy="3378200"/>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7" name="Date Placeholder 6"/>
          <p:cNvSpPr>
            <a:spLocks noGrp="1"/>
          </p:cNvSpPr>
          <p:nvPr>
            <p:ph type="dt" sz="half" idx="10"/>
          </p:nvPr>
        </p:nvSpPr>
        <p:spPr/>
        <p:txBody>
          <a:bodyPr/>
          <a:lstStyle/>
          <a:p>
            <a:fld id="{C4408324-A84C-4A45-93B6-78D079CCE772}" type="datetime1">
              <a:rPr lang="en-US" smtClean="0"/>
              <a:t>1/19/2023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pPr algn="l"/>
            <a:fld id="{FAEF9944-A4F6-4C59-AEBD-678D6480B8EA}" type="slidenum">
              <a:rPr lang="en-US" smtClean="0"/>
              <a:pPr algn="l"/>
              <a:t>‹#›</a:t>
            </a:fld>
            <a:endParaRPr lang="en-US" dirty="0"/>
          </a:p>
        </p:txBody>
      </p:sp>
    </p:spTree>
    <p:extLst>
      <p:ext uri="{BB962C8B-B14F-4D97-AF65-F5344CB8AC3E}">
        <p14:creationId xmlns:p14="http://schemas.microsoft.com/office/powerpoint/2010/main" val="1372968520"/>
      </p:ext>
    </p:extLst>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Date Placeholder 2"/>
          <p:cNvSpPr>
            <a:spLocks noGrp="1"/>
          </p:cNvSpPr>
          <p:nvPr>
            <p:ph type="dt" sz="half" idx="10"/>
          </p:nvPr>
        </p:nvSpPr>
        <p:spPr/>
        <p:txBody>
          <a:bodyPr/>
          <a:lstStyle/>
          <a:p>
            <a:fld id="{C4408324-A84C-4A45-93B6-78D079CCE772}" type="datetime1">
              <a:rPr lang="en-US" smtClean="0"/>
              <a:t>1/19/2023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pPr algn="l"/>
            <a:fld id="{FAEF9944-A4F6-4C59-AEBD-678D6480B8EA}" type="slidenum">
              <a:rPr lang="en-US" smtClean="0"/>
              <a:pPr algn="l"/>
              <a:t>‹#›</a:t>
            </a:fld>
            <a:endParaRPr lang="en-US" dirty="0"/>
          </a:p>
        </p:txBody>
      </p:sp>
    </p:spTree>
    <p:extLst>
      <p:ext uri="{BB962C8B-B14F-4D97-AF65-F5344CB8AC3E}">
        <p14:creationId xmlns:p14="http://schemas.microsoft.com/office/powerpoint/2010/main" val="2006388511"/>
      </p:ext>
    </p:extLst>
  </p:cSld>
  <p:clrMapOvr>
    <a:masterClrMapping/>
  </p:clrMapOvr>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Κενό">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C4408324-A84C-4A45-93B6-78D079CCE772}" type="datetime1">
              <a:rPr lang="en-US" smtClean="0"/>
              <a:t>1/19/2023</a:t>
            </a:fld>
            <a:endParaRPr lang="en-US" dirty="0"/>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dirty="0"/>
          </a:p>
        </p:txBody>
      </p:sp>
      <p:sp>
        <p:nvSpPr>
          <p:cNvPr id="9" name="Slide Number Placeholder 8"/>
          <p:cNvSpPr>
            <a:spLocks noGrp="1"/>
          </p:cNvSpPr>
          <p:nvPr>
            <p:ph type="sldNum" sz="quarter" idx="12"/>
          </p:nvPr>
        </p:nvSpPr>
        <p:spPr/>
        <p:txBody>
          <a:bodyPr/>
          <a:lstStyle/>
          <a:p>
            <a:pPr algn="l"/>
            <a:fld id="{FAEF9944-A4F6-4C59-AEBD-678D6480B8EA}" type="slidenum">
              <a:rPr lang="en-US" smtClean="0"/>
              <a:pPr algn="l"/>
              <a:t>‹#›</a:t>
            </a:fld>
            <a:endParaRPr lang="en-US" dirty="0"/>
          </a:p>
        </p:txBody>
      </p:sp>
    </p:spTree>
    <p:extLst>
      <p:ext uri="{BB962C8B-B14F-4D97-AF65-F5344CB8AC3E}">
        <p14:creationId xmlns:p14="http://schemas.microsoft.com/office/powerpoint/2010/main" val="2604852573"/>
      </p:ext>
    </p:extLst>
  </p:cSld>
  <p:clrMapOvr>
    <a:masterClrMapping/>
  </p:clrMapOvr>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Περιεχόμενο με λεζάντα">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C4408324-A84C-4A45-93B6-78D079CCE772}" type="datetime1">
              <a:rPr lang="en-US" smtClean="0"/>
              <a:t>1/19/2023</a:t>
            </a:fld>
            <a:endParaRPr lang="en-US" dirty="0"/>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pPr algn="l"/>
            <a:fld id="{FAEF9944-A4F6-4C59-AEBD-678D6480B8EA}" type="slidenum">
              <a:rPr lang="en-US" smtClean="0"/>
              <a:pPr algn="l"/>
              <a:t>‹#›</a:t>
            </a:fld>
            <a:endParaRPr lang="en-US" dirty="0"/>
          </a:p>
        </p:txBody>
      </p:sp>
    </p:spTree>
    <p:extLst>
      <p:ext uri="{BB962C8B-B14F-4D97-AF65-F5344CB8AC3E}">
        <p14:creationId xmlns:p14="http://schemas.microsoft.com/office/powerpoint/2010/main" val="209082002"/>
      </p:ext>
    </p:extLst>
  </p:cSld>
  <p:clrMapOvr>
    <a:masterClrMapping/>
  </p:clrMapOvr>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el-GR"/>
              <a:t>Κάντε κλικ για να επεξεργαστείτε τον τίτλο υποδείγματος</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l-GR"/>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C4408324-A84C-4A45-93B6-78D079CCE772}" type="datetime1">
              <a:rPr lang="en-US" smtClean="0"/>
              <a:t>1/19/2023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pPr algn="l"/>
            <a:fld id="{FAEF9944-A4F6-4C59-AEBD-678D6480B8EA}" type="slidenum">
              <a:rPr lang="en-US" smtClean="0"/>
              <a:pPr algn="l"/>
              <a:t>‹#›</a:t>
            </a:fld>
            <a:endParaRPr lang="en-US" dirty="0"/>
          </a:p>
        </p:txBody>
      </p:sp>
    </p:spTree>
    <p:extLst>
      <p:ext uri="{BB962C8B-B14F-4D97-AF65-F5344CB8AC3E}">
        <p14:creationId xmlns:p14="http://schemas.microsoft.com/office/powerpoint/2010/main" val="3604104440"/>
      </p:ext>
    </p:extLst>
  </p:cSld>
  <p:clrMapOvr>
    <a:masterClrMapping/>
  </p:clrMapOvr>
  <p:hf sldNum="0"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C4408324-A84C-4A45-93B6-78D079CCE772}" type="datetime1">
              <a:rPr lang="en-US" smtClean="0"/>
              <a:t>1/19/2023</a:t>
            </a:fld>
            <a:endParaRPr lang="en-US" dirty="0"/>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dirty="0"/>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pPr algn="l"/>
            <a:fld id="{FAEF9944-A4F6-4C59-AEBD-678D6480B8EA}" type="slidenum">
              <a:rPr lang="en-US" smtClean="0"/>
              <a:pPr algn="l"/>
              <a:t>‹#›</a:t>
            </a:fld>
            <a:endParaRPr lang="en-US" dirty="0"/>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28452286"/>
      </p:ext>
    </p:extLst>
  </p:cSld>
  <p:clrMap bg1="lt1" tx1="dk1" bg2="lt2" tx2="dk2" accent1="accent1" accent2="accent2" accent3="accent3" accent4="accent4" accent5="accent5" accent6="accent6" hlink="hlink" folHlink="folHlink"/>
  <p:sldLayoutIdLst>
    <p:sldLayoutId id="2147483799" r:id="rId1"/>
    <p:sldLayoutId id="2147483800" r:id="rId2"/>
    <p:sldLayoutId id="2147483801" r:id="rId3"/>
    <p:sldLayoutId id="2147483802" r:id="rId4"/>
    <p:sldLayoutId id="2147483803" r:id="rId5"/>
    <p:sldLayoutId id="2147483804" r:id="rId6"/>
    <p:sldLayoutId id="2147483805" r:id="rId7"/>
    <p:sldLayoutId id="2147483806" r:id="rId8"/>
    <p:sldLayoutId id="2147483807" r:id="rId9"/>
    <p:sldLayoutId id="2147483808" r:id="rId10"/>
    <p:sldLayoutId id="2147483809" r:id="rId11"/>
  </p:sldLayoutIdLst>
  <p:hf sldNum="0" hdr="0" ftr="0" dt="0"/>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9.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CA53C42-7DE9-0C77-36BA-D286B7E22D84}"/>
              </a:ext>
            </a:extLst>
          </p:cNvPr>
          <p:cNvSpPr>
            <a:spLocks noGrp="1"/>
          </p:cNvSpPr>
          <p:nvPr>
            <p:ph type="ctrTitle"/>
          </p:nvPr>
        </p:nvSpPr>
        <p:spPr>
          <a:xfrm>
            <a:off x="5397910" y="1346200"/>
            <a:ext cx="6316253" cy="3284538"/>
          </a:xfrm>
        </p:spPr>
        <p:txBody>
          <a:bodyPr anchor="b">
            <a:normAutofit/>
          </a:bodyPr>
          <a:lstStyle/>
          <a:p>
            <a:r>
              <a:rPr lang="el-GR" sz="3600" b="1" dirty="0"/>
              <a:t>Τρόπος ζωής και ευημερία</a:t>
            </a:r>
            <a:br>
              <a:rPr lang="el-GR" dirty="0"/>
            </a:br>
            <a:endParaRPr lang="el-GR" dirty="0"/>
          </a:p>
        </p:txBody>
      </p:sp>
      <p:sp>
        <p:nvSpPr>
          <p:cNvPr id="3" name="Υπότιτλος 2">
            <a:extLst>
              <a:ext uri="{FF2B5EF4-FFF2-40B4-BE49-F238E27FC236}">
                <a16:creationId xmlns:a16="http://schemas.microsoft.com/office/drawing/2014/main" id="{F2CFED09-48B0-1830-0B2E-9EC6F50AA866}"/>
              </a:ext>
            </a:extLst>
          </p:cNvPr>
          <p:cNvSpPr>
            <a:spLocks noGrp="1"/>
          </p:cNvSpPr>
          <p:nvPr>
            <p:ph type="subTitle" idx="1"/>
          </p:nvPr>
        </p:nvSpPr>
        <p:spPr>
          <a:xfrm>
            <a:off x="6096369" y="4630738"/>
            <a:ext cx="5617794" cy="1150937"/>
          </a:xfrm>
        </p:spPr>
        <p:txBody>
          <a:bodyPr anchor="t">
            <a:normAutofit fontScale="25000" lnSpcReduction="20000"/>
          </a:bodyPr>
          <a:lstStyle/>
          <a:p>
            <a:endParaRPr lang="el-GR" sz="5600" dirty="0"/>
          </a:p>
          <a:p>
            <a:pPr marL="0" marR="0" lvl="0" indent="0" algn="ctr" defTabSz="914400" rtl="0" eaLnBrk="1" fontAlgn="auto" latinLnBrk="0" hangingPunct="1">
              <a:lnSpc>
                <a:spcPct val="100000"/>
              </a:lnSpc>
              <a:spcBef>
                <a:spcPts val="1000"/>
              </a:spcBef>
              <a:spcAft>
                <a:spcPts val="0"/>
              </a:spcAft>
              <a:buClr>
                <a:srgbClr val="9BAFB5"/>
              </a:buClr>
              <a:buSzTx/>
              <a:buFont typeface="Arial" panose="020B0604020202020204" pitchFamily="34" charset="0"/>
              <a:buNone/>
              <a:tabLst/>
              <a:defRPr/>
            </a:pPr>
            <a:r>
              <a:rPr kumimoji="0" lang="en-US" sz="8000" b="0" i="0" u="none" strike="noStrike" kern="1200" cap="none" spc="0" normalizeH="0" baseline="0" noProof="0" dirty="0">
                <a:ln>
                  <a:noFill/>
                </a:ln>
                <a:solidFill>
                  <a:srgbClr val="000000"/>
                </a:solidFill>
                <a:effectLst/>
                <a:uLnTx/>
                <a:uFillTx/>
                <a:latin typeface="Gill Sans MT" panose="020B0502020104020203"/>
                <a:ea typeface="+mn-ea"/>
                <a:cs typeface="+mn-cs"/>
              </a:rPr>
              <a:t>Ενότητα </a:t>
            </a:r>
            <a:r>
              <a:rPr lang="el-GR" sz="8000" dirty="0">
                <a:solidFill>
                  <a:srgbClr val="000000"/>
                </a:solidFill>
                <a:latin typeface="Corbel" panose="020B0503020204020204" pitchFamily="34" charset="0"/>
              </a:rPr>
              <a:t>13</a:t>
            </a:r>
            <a:endParaRPr kumimoji="0" lang="en-US" sz="8000" b="0" i="0" u="none" strike="noStrike" kern="1200" cap="none" spc="0" normalizeH="0" baseline="0" noProof="0" dirty="0">
              <a:ln>
                <a:noFill/>
              </a:ln>
              <a:solidFill>
                <a:srgbClr val="000000"/>
              </a:solidFill>
              <a:effectLst/>
              <a:uLnTx/>
              <a:uFillTx/>
              <a:latin typeface="Gill Sans MT" panose="020B0502020104020203"/>
              <a:ea typeface="+mn-ea"/>
              <a:cs typeface="+mn-cs"/>
            </a:endParaRPr>
          </a:p>
          <a:p>
            <a:pPr marL="0" marR="0" lvl="0" indent="0" algn="ctr" defTabSz="914400" rtl="0" eaLnBrk="1" fontAlgn="auto" latinLnBrk="0" hangingPunct="1">
              <a:lnSpc>
                <a:spcPct val="100000"/>
              </a:lnSpc>
              <a:spcBef>
                <a:spcPts val="1000"/>
              </a:spcBef>
              <a:spcAft>
                <a:spcPts val="0"/>
              </a:spcAft>
              <a:buClr>
                <a:srgbClr val="9BAFB5"/>
              </a:buClr>
              <a:buSzTx/>
              <a:buFont typeface="Arial" panose="020B0604020202020204" pitchFamily="34" charset="0"/>
              <a:buNone/>
              <a:tabLst/>
              <a:defRPr/>
            </a:pPr>
            <a:r>
              <a:rPr kumimoji="0" lang="en-US" sz="8000" b="0" i="0" u="none" strike="noStrike" kern="1200" cap="none" spc="0" normalizeH="0" baseline="0" noProof="0" dirty="0" err="1">
                <a:ln>
                  <a:noFill/>
                </a:ln>
                <a:solidFill>
                  <a:srgbClr val="000000"/>
                </a:solidFill>
                <a:effectLst/>
                <a:uLnTx/>
                <a:uFillTx/>
                <a:latin typeface="Gill Sans MT" panose="020B0502020104020203"/>
                <a:ea typeface="+mn-ea"/>
                <a:cs typeface="+mn-cs"/>
              </a:rPr>
              <a:t>Μάθημ</a:t>
            </a:r>
            <a:r>
              <a:rPr kumimoji="0" lang="en-US" sz="8000" b="0" i="0" u="none" strike="noStrike" kern="1200" cap="none" spc="0" normalizeH="0" baseline="0" noProof="0" dirty="0">
                <a:ln>
                  <a:noFill/>
                </a:ln>
                <a:solidFill>
                  <a:srgbClr val="000000"/>
                </a:solidFill>
                <a:effectLst/>
                <a:uLnTx/>
                <a:uFillTx/>
                <a:latin typeface="Gill Sans MT" panose="020B0502020104020203"/>
                <a:ea typeface="+mn-ea"/>
                <a:cs typeface="+mn-cs"/>
              </a:rPr>
              <a:t>α: Ψυχολογία της Υγείας</a:t>
            </a:r>
          </a:p>
          <a:p>
            <a:pPr marL="0" marR="0" lvl="0" indent="0" algn="ctr" defTabSz="914400" rtl="0" eaLnBrk="1" fontAlgn="auto" latinLnBrk="0" hangingPunct="1">
              <a:lnSpc>
                <a:spcPct val="100000"/>
              </a:lnSpc>
              <a:spcBef>
                <a:spcPts val="1000"/>
              </a:spcBef>
              <a:spcAft>
                <a:spcPts val="0"/>
              </a:spcAft>
              <a:buClr>
                <a:srgbClr val="9BAFB5"/>
              </a:buClr>
              <a:buSzTx/>
              <a:buFont typeface="Arial" panose="020B0604020202020204" pitchFamily="34" charset="0"/>
              <a:buNone/>
              <a:tabLst/>
              <a:defRPr/>
            </a:pPr>
            <a:r>
              <a:rPr kumimoji="0" lang="en-US" sz="8000" b="0" i="0" u="none" strike="noStrike" kern="1200" cap="none" spc="0" normalizeH="0" baseline="0" noProof="0" dirty="0" err="1">
                <a:ln>
                  <a:noFill/>
                </a:ln>
                <a:solidFill>
                  <a:srgbClr val="000000"/>
                </a:solidFill>
                <a:effectLst/>
                <a:uLnTx/>
                <a:uFillTx/>
                <a:latin typeface="Gill Sans MT" panose="020B0502020104020203"/>
                <a:ea typeface="+mn-ea"/>
                <a:cs typeface="+mn-cs"/>
              </a:rPr>
              <a:t>Διδάσκουσ</a:t>
            </a:r>
            <a:r>
              <a:rPr kumimoji="0" lang="en-US" sz="8000" b="0" i="0" u="none" strike="noStrike" kern="1200" cap="none" spc="0" normalizeH="0" baseline="0" noProof="0" dirty="0">
                <a:ln>
                  <a:noFill/>
                </a:ln>
                <a:solidFill>
                  <a:srgbClr val="000000"/>
                </a:solidFill>
                <a:effectLst/>
                <a:uLnTx/>
                <a:uFillTx/>
                <a:latin typeface="Gill Sans MT" panose="020B0502020104020203"/>
                <a:ea typeface="+mn-ea"/>
                <a:cs typeface="+mn-cs"/>
              </a:rPr>
              <a:t>α: Δρ. Μα</a:t>
            </a:r>
            <a:r>
              <a:rPr kumimoji="0" lang="en-US" sz="8000" b="0" i="0" u="none" strike="noStrike" kern="1200" cap="none" spc="0" normalizeH="0" baseline="0" noProof="0" dirty="0" err="1">
                <a:ln>
                  <a:noFill/>
                </a:ln>
                <a:solidFill>
                  <a:srgbClr val="000000"/>
                </a:solidFill>
                <a:effectLst/>
                <a:uLnTx/>
                <a:uFillTx/>
                <a:latin typeface="Gill Sans MT" panose="020B0502020104020203"/>
                <a:ea typeface="+mn-ea"/>
                <a:cs typeface="+mn-cs"/>
              </a:rPr>
              <a:t>ρί</a:t>
            </a:r>
            <a:r>
              <a:rPr kumimoji="0" lang="en-US" sz="8000" b="0" i="0" u="none" strike="noStrike" kern="1200" cap="none" spc="0" normalizeH="0" baseline="0" noProof="0" dirty="0">
                <a:ln>
                  <a:noFill/>
                </a:ln>
                <a:solidFill>
                  <a:srgbClr val="000000"/>
                </a:solidFill>
                <a:effectLst/>
                <a:uLnTx/>
                <a:uFillTx/>
                <a:latin typeface="Gill Sans MT" panose="020B0502020104020203"/>
                <a:ea typeface="+mn-ea"/>
                <a:cs typeface="+mn-cs"/>
              </a:rPr>
              <a:t>α Κάλφα</a:t>
            </a:r>
          </a:p>
          <a:p>
            <a:pPr marL="0" marR="0" lvl="0" indent="0" algn="ctr" defTabSz="914400" rtl="0" eaLnBrk="1" fontAlgn="auto" latinLnBrk="0" hangingPunct="1">
              <a:lnSpc>
                <a:spcPct val="100000"/>
              </a:lnSpc>
              <a:spcBef>
                <a:spcPts val="1000"/>
              </a:spcBef>
              <a:spcAft>
                <a:spcPts val="0"/>
              </a:spcAft>
              <a:buClr>
                <a:srgbClr val="9BAFB5"/>
              </a:buClr>
              <a:buSzTx/>
              <a:buFont typeface="Arial" panose="020B0604020202020204" pitchFamily="34" charset="0"/>
              <a:buNone/>
              <a:tabLst/>
              <a:defRPr/>
            </a:pPr>
            <a:r>
              <a:rPr kumimoji="0" lang="en-US" sz="8000" b="0" i="0" u="none" strike="noStrike" kern="1200" cap="none" spc="0" normalizeH="0" baseline="0" noProof="0" dirty="0">
                <a:ln>
                  <a:noFill/>
                </a:ln>
                <a:solidFill>
                  <a:srgbClr val="000000"/>
                </a:solidFill>
                <a:effectLst/>
                <a:uLnTx/>
                <a:uFillTx/>
                <a:latin typeface="Gill Sans MT" panose="020B0502020104020203"/>
                <a:ea typeface="+mn-ea"/>
                <a:cs typeface="+mn-cs"/>
              </a:rPr>
              <a:t>2022-2023</a:t>
            </a:r>
          </a:p>
          <a:p>
            <a:endParaRPr lang="el-GR" dirty="0"/>
          </a:p>
        </p:txBody>
      </p:sp>
      <p:pic>
        <p:nvPicPr>
          <p:cNvPr id="4" name="Picture 3" descr="Απομονωμένο Twigs και λουλούδια σε λευκό Surface">
            <a:extLst>
              <a:ext uri="{FF2B5EF4-FFF2-40B4-BE49-F238E27FC236}">
                <a16:creationId xmlns:a16="http://schemas.microsoft.com/office/drawing/2014/main" id="{A5BB584B-838A-3F17-D92D-5C74B705762A}"/>
              </a:ext>
            </a:extLst>
          </p:cNvPr>
          <p:cNvPicPr>
            <a:picLocks noChangeAspect="1"/>
          </p:cNvPicPr>
          <p:nvPr/>
        </p:nvPicPr>
        <p:blipFill rotWithShape="1">
          <a:blip r:embed="rId2"/>
          <a:srcRect l="31355" r="17457" b="2"/>
          <a:stretch/>
        </p:blipFill>
        <p:spPr>
          <a:xfrm>
            <a:off x="153" y="10"/>
            <a:ext cx="5033023" cy="6857990"/>
          </a:xfrm>
          <a:custGeom>
            <a:avLst/>
            <a:gdLst/>
            <a:ahLst/>
            <a:cxnLst/>
            <a:rect l="l" t="t" r="r" b="b"/>
            <a:pathLst>
              <a:path w="4710787" h="6858000">
                <a:moveTo>
                  <a:pt x="0" y="0"/>
                </a:moveTo>
                <a:lnTo>
                  <a:pt x="1214365" y="0"/>
                </a:lnTo>
                <a:lnTo>
                  <a:pt x="1994531" y="0"/>
                </a:lnTo>
                <a:lnTo>
                  <a:pt x="3087764" y="0"/>
                </a:lnTo>
                <a:lnTo>
                  <a:pt x="3109888" y="14997"/>
                </a:lnTo>
                <a:cubicBezTo>
                  <a:pt x="4137051" y="754641"/>
                  <a:pt x="4710787" y="2093192"/>
                  <a:pt x="4710787" y="3621656"/>
                </a:cubicBezTo>
                <a:cubicBezTo>
                  <a:pt x="4710787" y="4969131"/>
                  <a:pt x="3782062" y="5602839"/>
                  <a:pt x="2836437" y="6374814"/>
                </a:cubicBezTo>
                <a:cubicBezTo>
                  <a:pt x="2664234" y="6515397"/>
                  <a:pt x="2493607" y="6653108"/>
                  <a:pt x="2319789" y="6780599"/>
                </a:cubicBezTo>
                <a:lnTo>
                  <a:pt x="2208033" y="6858000"/>
                </a:lnTo>
                <a:lnTo>
                  <a:pt x="1994531" y="6858000"/>
                </a:lnTo>
                <a:lnTo>
                  <a:pt x="1214365" y="6858000"/>
                </a:lnTo>
                <a:lnTo>
                  <a:pt x="0" y="6858000"/>
                </a:lnTo>
                <a:close/>
              </a:path>
            </a:pathLst>
          </a:custGeom>
        </p:spPr>
      </p:pic>
    </p:spTree>
    <p:extLst>
      <p:ext uri="{BB962C8B-B14F-4D97-AF65-F5344CB8AC3E}">
        <p14:creationId xmlns:p14="http://schemas.microsoft.com/office/powerpoint/2010/main" val="44205491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7D464435-4561-47AA-BA68-31287299F2D1}"/>
              </a:ext>
            </a:extLst>
          </p:cNvPr>
          <p:cNvSpPr>
            <a:spLocks noGrp="1"/>
          </p:cNvSpPr>
          <p:nvPr>
            <p:ph idx="1"/>
          </p:nvPr>
        </p:nvSpPr>
        <p:spPr/>
        <p:txBody>
          <a:bodyPr>
            <a:normAutofit/>
          </a:bodyPr>
          <a:lstStyle/>
          <a:p>
            <a:pPr>
              <a:buFont typeface="Wingdings" panose="05000000000000000000" pitchFamily="2" charset="2"/>
              <a:buChar char="q"/>
            </a:pPr>
            <a:r>
              <a:rPr lang="en-US" sz="2400" dirty="0"/>
              <a:t>H</a:t>
            </a:r>
            <a:r>
              <a:rPr lang="el-GR" sz="2400" dirty="0"/>
              <a:t> αντίληψη του ατόμου για την υγεία του έχει μεγαλύτερη σημασία από την εκτίμηση του γιατρού του για την υγεία του. </a:t>
            </a:r>
            <a:endParaRPr lang="en-US" sz="2400" dirty="0"/>
          </a:p>
          <a:p>
            <a:pPr>
              <a:buFont typeface="Wingdings" panose="05000000000000000000" pitchFamily="2" charset="2"/>
              <a:buChar char="q"/>
            </a:pPr>
            <a:endParaRPr lang="en-US" sz="2400" dirty="0"/>
          </a:p>
          <a:p>
            <a:pPr>
              <a:buFont typeface="Wingdings" panose="05000000000000000000" pitchFamily="2" charset="2"/>
              <a:buChar char="q"/>
            </a:pPr>
            <a:r>
              <a:rPr lang="el-GR" sz="2400" dirty="0"/>
              <a:t>Ένα άτομο με όχι καλή αντικειμενικά υγεία μπορεί να έχει υψηλή Ικανοποίηση από τη Ζωή</a:t>
            </a:r>
            <a:r>
              <a:rPr lang="en-US" sz="2400" dirty="0"/>
              <a:t>,</a:t>
            </a:r>
            <a:r>
              <a:rPr lang="el-GR" sz="2400" dirty="0"/>
              <a:t> αν πιστεύει ότι η υγεία του είναι καλή και ένα άτομο με καλή αντικειμενικά υγεία μπορεί να έχει χαμηλή Ικανοποίηση από τη Ζωή  αν πιστεύει το αντίθετο.</a:t>
            </a:r>
          </a:p>
        </p:txBody>
      </p:sp>
    </p:spTree>
    <p:extLst>
      <p:ext uri="{BB962C8B-B14F-4D97-AF65-F5344CB8AC3E}">
        <p14:creationId xmlns:p14="http://schemas.microsoft.com/office/powerpoint/2010/main" val="149277782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Οβάλ 4">
            <a:extLst>
              <a:ext uri="{FF2B5EF4-FFF2-40B4-BE49-F238E27FC236}">
                <a16:creationId xmlns:a16="http://schemas.microsoft.com/office/drawing/2014/main" id="{6E5C38DC-D042-5C88-6FE0-C0F26057C858}"/>
              </a:ext>
            </a:extLst>
          </p:cNvPr>
          <p:cNvSpPr/>
          <p:nvPr/>
        </p:nvSpPr>
        <p:spPr>
          <a:xfrm>
            <a:off x="2723536" y="816077"/>
            <a:ext cx="6243485" cy="5348749"/>
          </a:xfrm>
          <a:prstGeom prst="ellipse">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91440" marR="0" lvl="0" indent="-91440" algn="ctr" defTabSz="914400" rtl="0" eaLnBrk="1" fontAlgn="auto" latinLnBrk="0" hangingPunct="1">
              <a:lnSpc>
                <a:spcPct val="90000"/>
              </a:lnSpc>
              <a:spcBef>
                <a:spcPts val="1200"/>
              </a:spcBef>
              <a:spcAft>
                <a:spcPts val="200"/>
              </a:spcAft>
              <a:buClr>
                <a:srgbClr val="E48312"/>
              </a:buClr>
              <a:buSzPct val="100000"/>
              <a:buFont typeface="Calibri" panose="020F0502020204030204" pitchFamily="34" charset="0"/>
              <a:buChar char=" "/>
              <a:tabLst/>
              <a:defRPr/>
            </a:pPr>
            <a:r>
              <a:rPr kumimoji="0" lang="el-GR" sz="4000" b="1" i="0" u="none" strike="noStrike" kern="1200" cap="none" spc="0" normalizeH="0" baseline="0" noProof="0" dirty="0">
                <a:ln>
                  <a:noFill/>
                </a:ln>
                <a:solidFill>
                  <a:srgbClr val="000000"/>
                </a:solidFill>
                <a:effectLst/>
                <a:uLnTx/>
                <a:uFillTx/>
                <a:latin typeface="Calibri" panose="020F0502020204030204"/>
                <a:ea typeface="+mn-ea"/>
                <a:cs typeface="+mn-cs"/>
              </a:rPr>
              <a:t>Οικονομική ανάπτυξη</a:t>
            </a:r>
            <a:endParaRPr kumimoji="0" lang="en-US" sz="4000" b="1" i="0" u="none" strike="noStrike" kern="1200" cap="none" spc="0" normalizeH="0" baseline="0" noProof="0" dirty="0">
              <a:ln>
                <a:noFill/>
              </a:ln>
              <a:solidFill>
                <a:srgbClr val="000000"/>
              </a:solidFill>
              <a:effectLst/>
              <a:uLnTx/>
              <a:uFillTx/>
              <a:latin typeface="Calibri" panose="020F0502020204030204"/>
              <a:ea typeface="+mn-ea"/>
              <a:cs typeface="+mn-cs"/>
            </a:endParaRPr>
          </a:p>
          <a:p>
            <a:pPr marL="91440" marR="0" lvl="0" indent="-91440" algn="ctr" defTabSz="914400" rtl="0" eaLnBrk="1" fontAlgn="auto" latinLnBrk="0" hangingPunct="1">
              <a:lnSpc>
                <a:spcPct val="90000"/>
              </a:lnSpc>
              <a:spcBef>
                <a:spcPts val="1200"/>
              </a:spcBef>
              <a:spcAft>
                <a:spcPts val="200"/>
              </a:spcAft>
              <a:buClr>
                <a:srgbClr val="E48312"/>
              </a:buClr>
              <a:buSzPct val="100000"/>
              <a:buFont typeface="Calibri" panose="020F0502020204030204" pitchFamily="34" charset="0"/>
              <a:buChar char=" "/>
              <a:tabLst/>
              <a:defRPr/>
            </a:pPr>
            <a:r>
              <a:rPr kumimoji="0" lang="el-GR" sz="4000" b="1" i="0" u="none" strike="noStrike" kern="1200" cap="none" spc="0" normalizeH="0" baseline="0" noProof="0" dirty="0">
                <a:ln>
                  <a:noFill/>
                </a:ln>
                <a:solidFill>
                  <a:srgbClr val="000000"/>
                </a:solidFill>
                <a:effectLst/>
                <a:uLnTx/>
                <a:uFillTx/>
                <a:latin typeface="Calibri" panose="020F0502020204030204"/>
                <a:ea typeface="+mn-ea"/>
                <a:cs typeface="+mn-cs"/>
              </a:rPr>
              <a:t>= </a:t>
            </a:r>
            <a:endParaRPr kumimoji="0" lang="en-US" sz="4000" b="1" i="0" u="none" strike="noStrike" kern="1200" cap="none" spc="0" normalizeH="0" baseline="0" noProof="0" dirty="0">
              <a:ln>
                <a:noFill/>
              </a:ln>
              <a:solidFill>
                <a:srgbClr val="000000"/>
              </a:solidFill>
              <a:effectLst/>
              <a:uLnTx/>
              <a:uFillTx/>
              <a:latin typeface="Calibri" panose="020F0502020204030204"/>
              <a:ea typeface="+mn-ea"/>
              <a:cs typeface="+mn-cs"/>
            </a:endParaRPr>
          </a:p>
          <a:p>
            <a:pPr marL="91440" marR="0" lvl="0" indent="-91440" algn="ctr" defTabSz="914400" rtl="0" eaLnBrk="1" fontAlgn="auto" latinLnBrk="0" hangingPunct="1">
              <a:lnSpc>
                <a:spcPct val="90000"/>
              </a:lnSpc>
              <a:spcBef>
                <a:spcPts val="1200"/>
              </a:spcBef>
              <a:spcAft>
                <a:spcPts val="200"/>
              </a:spcAft>
              <a:buClr>
                <a:srgbClr val="E48312"/>
              </a:buClr>
              <a:buSzPct val="100000"/>
              <a:buFont typeface="Calibri" panose="020F0502020204030204" pitchFamily="34" charset="0"/>
              <a:buChar char=" "/>
              <a:tabLst/>
              <a:defRPr/>
            </a:pPr>
            <a:r>
              <a:rPr lang="en-US" sz="4000" b="1" dirty="0">
                <a:solidFill>
                  <a:srgbClr val="000000"/>
                </a:solidFill>
                <a:latin typeface="Calibri" panose="020F0502020204030204"/>
              </a:rPr>
              <a:t>E</a:t>
            </a:r>
            <a:r>
              <a:rPr kumimoji="0" lang="el-GR" sz="4000" b="1" i="0" u="none" strike="noStrike" kern="1200" cap="none" spc="0" normalizeH="0" baseline="0" noProof="0" dirty="0" err="1">
                <a:ln>
                  <a:noFill/>
                </a:ln>
                <a:solidFill>
                  <a:srgbClr val="000000"/>
                </a:solidFill>
                <a:effectLst/>
                <a:uLnTx/>
                <a:uFillTx/>
                <a:latin typeface="Calibri" panose="020F0502020204030204"/>
                <a:ea typeface="+mn-ea"/>
                <a:cs typeface="+mn-cs"/>
              </a:rPr>
              <a:t>υημερία</a:t>
            </a:r>
            <a:r>
              <a:rPr kumimoji="0" lang="el-GR" sz="4000" b="1" i="0" u="none" strike="noStrike" kern="1200" cap="none" spc="0" normalizeH="0" baseline="0" noProof="0" dirty="0">
                <a:ln>
                  <a:noFill/>
                </a:ln>
                <a:solidFill>
                  <a:srgbClr val="000000"/>
                </a:solidFill>
                <a:effectLst/>
                <a:uLnTx/>
                <a:uFillTx/>
                <a:latin typeface="Calibri" panose="020F0502020204030204"/>
                <a:ea typeface="+mn-ea"/>
                <a:cs typeface="+mn-cs"/>
              </a:rPr>
              <a:t>;</a:t>
            </a:r>
          </a:p>
        </p:txBody>
      </p:sp>
    </p:spTree>
    <p:extLst>
      <p:ext uri="{BB962C8B-B14F-4D97-AF65-F5344CB8AC3E}">
        <p14:creationId xmlns:p14="http://schemas.microsoft.com/office/powerpoint/2010/main" val="330486000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βάλ 3">
            <a:extLst>
              <a:ext uri="{FF2B5EF4-FFF2-40B4-BE49-F238E27FC236}">
                <a16:creationId xmlns:a16="http://schemas.microsoft.com/office/drawing/2014/main" id="{6CCDE679-2881-1E11-6798-A67698F913D4}"/>
              </a:ext>
            </a:extLst>
          </p:cNvPr>
          <p:cNvSpPr/>
          <p:nvPr/>
        </p:nvSpPr>
        <p:spPr>
          <a:xfrm>
            <a:off x="2054943" y="754625"/>
            <a:ext cx="6243485" cy="5348749"/>
          </a:xfrm>
          <a:prstGeom prst="ellipse">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91440" marR="0" lvl="0" indent="-91440" algn="ctr" defTabSz="914400" rtl="0" eaLnBrk="1" fontAlgn="auto" latinLnBrk="0" hangingPunct="1">
              <a:lnSpc>
                <a:spcPct val="90000"/>
              </a:lnSpc>
              <a:spcBef>
                <a:spcPts val="1200"/>
              </a:spcBef>
              <a:spcAft>
                <a:spcPts val="200"/>
              </a:spcAft>
              <a:buClr>
                <a:srgbClr val="E48312"/>
              </a:buClr>
              <a:buSzPct val="100000"/>
              <a:buFont typeface="Calibri" panose="020F0502020204030204" pitchFamily="34" charset="0"/>
              <a:buChar char=" "/>
              <a:tabLst/>
              <a:defRPr/>
            </a:pPr>
            <a:r>
              <a:rPr kumimoji="0" lang="el-GR" sz="4000" b="1" i="0" u="none" strike="noStrike" kern="1200" cap="none" spc="0" normalizeH="0" baseline="0" noProof="0" dirty="0">
                <a:ln>
                  <a:noFill/>
                </a:ln>
                <a:solidFill>
                  <a:schemeClr val="tx1"/>
                </a:solidFill>
                <a:effectLst/>
                <a:uLnTx/>
                <a:uFillTx/>
                <a:latin typeface="Calibri" panose="020F0502020204030204"/>
                <a:ea typeface="+mn-ea"/>
                <a:cs typeface="+mn-cs"/>
              </a:rPr>
              <a:t>Εκπλήρωση κοινωνικών ρόλων</a:t>
            </a:r>
            <a:endParaRPr kumimoji="0" lang="en-US" sz="4000" b="1" i="0" u="none" strike="noStrike" kern="1200" cap="none" spc="0" normalizeH="0" baseline="0" noProof="0" dirty="0">
              <a:ln>
                <a:noFill/>
              </a:ln>
              <a:solidFill>
                <a:schemeClr val="tx1"/>
              </a:solidFill>
              <a:effectLst/>
              <a:uLnTx/>
              <a:uFillTx/>
              <a:latin typeface="Calibri" panose="020F0502020204030204"/>
              <a:ea typeface="+mn-ea"/>
              <a:cs typeface="+mn-cs"/>
            </a:endParaRPr>
          </a:p>
          <a:p>
            <a:pPr marL="91440" marR="0" lvl="0" indent="-91440" algn="ctr" defTabSz="914400" rtl="0" eaLnBrk="1" fontAlgn="auto" latinLnBrk="0" hangingPunct="1">
              <a:lnSpc>
                <a:spcPct val="90000"/>
              </a:lnSpc>
              <a:spcBef>
                <a:spcPts val="1200"/>
              </a:spcBef>
              <a:spcAft>
                <a:spcPts val="200"/>
              </a:spcAft>
              <a:buClr>
                <a:srgbClr val="E48312"/>
              </a:buClr>
              <a:buSzPct val="100000"/>
              <a:buFont typeface="Calibri" panose="020F0502020204030204" pitchFamily="34" charset="0"/>
              <a:buChar char=" "/>
              <a:tabLst/>
              <a:defRPr/>
            </a:pPr>
            <a:r>
              <a:rPr lang="en-US" sz="4000" b="1" dirty="0">
                <a:solidFill>
                  <a:schemeClr val="tx1"/>
                </a:solidFill>
                <a:latin typeface="Calibri" panose="020F0502020204030204"/>
              </a:rPr>
              <a:t>=</a:t>
            </a:r>
          </a:p>
          <a:p>
            <a:pPr marL="91440" marR="0" lvl="0" indent="-91440" algn="ctr" defTabSz="914400" rtl="0" eaLnBrk="1" fontAlgn="auto" latinLnBrk="0" hangingPunct="1">
              <a:lnSpc>
                <a:spcPct val="90000"/>
              </a:lnSpc>
              <a:spcBef>
                <a:spcPts val="1200"/>
              </a:spcBef>
              <a:spcAft>
                <a:spcPts val="200"/>
              </a:spcAft>
              <a:buClr>
                <a:srgbClr val="E48312"/>
              </a:buClr>
              <a:buSzPct val="100000"/>
              <a:buFont typeface="Calibri" panose="020F0502020204030204" pitchFamily="34" charset="0"/>
              <a:buChar char=" "/>
              <a:tabLst/>
              <a:defRPr/>
            </a:pPr>
            <a:r>
              <a:rPr kumimoji="0" lang="el-GR" sz="4000" b="1" i="0" u="none" strike="noStrike" kern="1200" cap="none" spc="0" normalizeH="0" baseline="0" noProof="0" dirty="0">
                <a:ln>
                  <a:noFill/>
                </a:ln>
                <a:solidFill>
                  <a:schemeClr val="tx1"/>
                </a:solidFill>
                <a:effectLst/>
                <a:uLnTx/>
                <a:uFillTx/>
                <a:latin typeface="Calibri" panose="020F0502020204030204"/>
                <a:ea typeface="+mn-ea"/>
                <a:cs typeface="+mn-cs"/>
              </a:rPr>
              <a:t> </a:t>
            </a:r>
            <a:r>
              <a:rPr kumimoji="0" lang="en-US" sz="4000" b="1" i="0" u="none" strike="noStrike" kern="1200" cap="none" spc="0" normalizeH="0" baseline="0" noProof="0" dirty="0">
                <a:ln>
                  <a:noFill/>
                </a:ln>
                <a:solidFill>
                  <a:schemeClr val="tx1"/>
                </a:solidFill>
                <a:effectLst/>
                <a:uLnTx/>
                <a:uFillTx/>
                <a:latin typeface="Calibri" panose="020F0502020204030204"/>
                <a:ea typeface="+mn-ea"/>
                <a:cs typeface="+mn-cs"/>
              </a:rPr>
              <a:t>E</a:t>
            </a:r>
            <a:r>
              <a:rPr kumimoji="0" lang="el-GR" sz="4000" b="1" i="0" u="none" strike="noStrike" kern="1200" cap="none" spc="0" normalizeH="0" baseline="0" noProof="0" dirty="0" err="1">
                <a:ln>
                  <a:noFill/>
                </a:ln>
                <a:solidFill>
                  <a:schemeClr val="tx1"/>
                </a:solidFill>
                <a:effectLst/>
                <a:uLnTx/>
                <a:uFillTx/>
                <a:latin typeface="Calibri" panose="020F0502020204030204"/>
                <a:ea typeface="+mn-ea"/>
                <a:cs typeface="+mn-cs"/>
              </a:rPr>
              <a:t>υημερία</a:t>
            </a:r>
            <a:r>
              <a:rPr kumimoji="0" lang="el-GR" sz="4000" b="1" i="0" u="none" strike="noStrike" kern="1200" cap="none" spc="0" normalizeH="0" baseline="0" noProof="0" dirty="0">
                <a:ln>
                  <a:noFill/>
                </a:ln>
                <a:solidFill>
                  <a:schemeClr val="tx1"/>
                </a:solidFill>
                <a:effectLst/>
                <a:uLnTx/>
                <a:uFillTx/>
                <a:latin typeface="Calibri" panose="020F0502020204030204"/>
                <a:ea typeface="+mn-ea"/>
                <a:cs typeface="+mn-cs"/>
              </a:rPr>
              <a:t>;</a:t>
            </a:r>
          </a:p>
          <a:p>
            <a:pPr marL="91440" marR="0" lvl="0" indent="-91440" algn="ctr" defTabSz="914400" rtl="0" eaLnBrk="1" fontAlgn="auto" latinLnBrk="0" hangingPunct="1">
              <a:lnSpc>
                <a:spcPct val="90000"/>
              </a:lnSpc>
              <a:spcBef>
                <a:spcPts val="1200"/>
              </a:spcBef>
              <a:spcAft>
                <a:spcPts val="200"/>
              </a:spcAft>
              <a:buClr>
                <a:srgbClr val="E48312"/>
              </a:buClr>
              <a:buSzPct val="100000"/>
              <a:buFont typeface="Calibri" panose="020F0502020204030204" pitchFamily="34" charset="0"/>
              <a:buChar char=" "/>
              <a:tabLst/>
              <a:defRPr/>
            </a:pPr>
            <a:endParaRPr kumimoji="0" lang="el-GR" sz="4000" b="1" i="0" u="none" strike="noStrike" kern="1200" cap="none" spc="0" normalizeH="0" baseline="0" noProof="0" dirty="0">
              <a:ln>
                <a:noFill/>
              </a:ln>
              <a:solidFill>
                <a:srgbClr val="000000"/>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89692494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40F96A4-7D69-19D9-0988-F80B5EB4F2FD}"/>
              </a:ext>
            </a:extLst>
          </p:cNvPr>
          <p:cNvSpPr>
            <a:spLocks noGrp="1"/>
          </p:cNvSpPr>
          <p:nvPr>
            <p:ph type="title"/>
          </p:nvPr>
        </p:nvSpPr>
        <p:spPr>
          <a:xfrm>
            <a:off x="412954" y="286604"/>
            <a:ext cx="10742725" cy="1040752"/>
          </a:xfrm>
        </p:spPr>
        <p:txBody>
          <a:bodyPr>
            <a:normAutofit/>
          </a:bodyPr>
          <a:lstStyle/>
          <a:p>
            <a:r>
              <a:rPr lang="el-GR" sz="3200" b="1" dirty="0">
                <a:solidFill>
                  <a:schemeClr val="tx1"/>
                </a:solidFill>
              </a:rPr>
              <a:t>Ευτυχία ή ευημερία;</a:t>
            </a:r>
          </a:p>
        </p:txBody>
      </p:sp>
      <p:sp>
        <p:nvSpPr>
          <p:cNvPr id="3" name="Θέση περιεχομένου 2">
            <a:extLst>
              <a:ext uri="{FF2B5EF4-FFF2-40B4-BE49-F238E27FC236}">
                <a16:creationId xmlns:a16="http://schemas.microsoft.com/office/drawing/2014/main" id="{3DD1CFFC-8046-75CF-D06F-A20661843F4D}"/>
              </a:ext>
            </a:extLst>
          </p:cNvPr>
          <p:cNvSpPr>
            <a:spLocks noGrp="1"/>
          </p:cNvSpPr>
          <p:nvPr>
            <p:ph idx="1"/>
          </p:nvPr>
        </p:nvSpPr>
        <p:spPr>
          <a:xfrm>
            <a:off x="137651" y="1737360"/>
            <a:ext cx="11543071" cy="4131734"/>
          </a:xfrm>
        </p:spPr>
        <p:txBody>
          <a:bodyPr>
            <a:noAutofit/>
          </a:bodyPr>
          <a:lstStyle/>
          <a:p>
            <a:pPr>
              <a:buFont typeface="Wingdings" panose="05000000000000000000" pitchFamily="2" charset="2"/>
              <a:buChar char="q"/>
            </a:pPr>
            <a:r>
              <a:rPr lang="el-GR" sz="2400" b="0" i="0" dirty="0">
                <a:solidFill>
                  <a:schemeClr val="tx1"/>
                </a:solidFill>
                <a:effectLst/>
                <a:latin typeface="Open Sans" panose="020B0606030504020204" pitchFamily="34" charset="0"/>
              </a:rPr>
              <a:t>Η ευτυχία είναι μια έντονα υποκειμενική κατάσταση, αφού πάρα πολλά διαφορετικά στοιχεία και παράγοντες κάνουν τους ανθρώπους ευτυχισμένους.</a:t>
            </a:r>
            <a:endParaRPr lang="en-US" sz="2400" b="0" i="0" dirty="0">
              <a:solidFill>
                <a:schemeClr val="tx1"/>
              </a:solidFill>
              <a:effectLst/>
              <a:latin typeface="Open Sans" panose="020B0606030504020204" pitchFamily="34" charset="0"/>
            </a:endParaRPr>
          </a:p>
          <a:p>
            <a:pPr>
              <a:buFont typeface="Wingdings" panose="05000000000000000000" pitchFamily="2" charset="2"/>
              <a:buChar char="q"/>
            </a:pPr>
            <a:endParaRPr lang="en-US" sz="2400" dirty="0">
              <a:solidFill>
                <a:schemeClr val="tx1"/>
              </a:solidFill>
              <a:latin typeface="Open Sans" panose="020B0606030504020204" pitchFamily="34" charset="0"/>
            </a:endParaRPr>
          </a:p>
          <a:p>
            <a:pPr>
              <a:buFont typeface="Wingdings" panose="05000000000000000000" pitchFamily="2" charset="2"/>
              <a:buChar char="q"/>
            </a:pPr>
            <a:r>
              <a:rPr lang="el-GR" sz="2400" b="0" i="0" dirty="0">
                <a:solidFill>
                  <a:schemeClr val="tx1"/>
                </a:solidFill>
                <a:effectLst/>
                <a:latin typeface="Open Sans" panose="020B0606030504020204" pitchFamily="34" charset="0"/>
              </a:rPr>
              <a:t> Στους παράγοντες αυτούς μπορούν να συμπεριληφθούν στοιχεία που διαμορφώνουν την ποιότητα ζωής, όπως η υγεία, το εργασιακό περιβάλλον, το εισόδημα, η ποιότητα των προσωπικών σχέσεων, καθώς επίσης η οικονομική και κοινωνική κατάσταση στη χώρα κ.λπ. </a:t>
            </a:r>
            <a:endParaRPr lang="en-US" sz="2400" b="0" i="0" dirty="0">
              <a:solidFill>
                <a:schemeClr val="tx1"/>
              </a:solidFill>
              <a:effectLst/>
              <a:latin typeface="Open Sans" panose="020B0606030504020204" pitchFamily="34" charset="0"/>
            </a:endParaRPr>
          </a:p>
          <a:p>
            <a:pPr>
              <a:buFont typeface="Wingdings" panose="05000000000000000000" pitchFamily="2" charset="2"/>
              <a:buChar char="q"/>
            </a:pPr>
            <a:endParaRPr lang="en-US" sz="2400" dirty="0">
              <a:solidFill>
                <a:schemeClr val="tx1"/>
              </a:solidFill>
              <a:latin typeface="Open Sans" panose="020B0606030504020204" pitchFamily="34" charset="0"/>
            </a:endParaRPr>
          </a:p>
          <a:p>
            <a:pPr>
              <a:buFont typeface="Wingdings" panose="05000000000000000000" pitchFamily="2" charset="2"/>
              <a:buChar char="q"/>
            </a:pPr>
            <a:r>
              <a:rPr lang="el-GR" sz="2400" b="0" i="0" dirty="0">
                <a:solidFill>
                  <a:schemeClr val="tx1"/>
                </a:solidFill>
                <a:effectLst/>
                <a:latin typeface="Open Sans" panose="020B0606030504020204" pitchFamily="34" charset="0"/>
              </a:rPr>
              <a:t>Ο βαθμός που ο κάθε παράγοντας επηρεάζει το επίπεδο ευτυχίας διαφέρει από άνθρωπο σε άνθρωπο, από χώρα σε χώρα, από πολιτισμό σε πολιτισμό.</a:t>
            </a:r>
            <a:endParaRPr lang="el-GR" sz="2400" dirty="0">
              <a:solidFill>
                <a:schemeClr val="tx1"/>
              </a:solidFill>
            </a:endParaRPr>
          </a:p>
        </p:txBody>
      </p:sp>
    </p:spTree>
    <p:extLst>
      <p:ext uri="{BB962C8B-B14F-4D97-AF65-F5344CB8AC3E}">
        <p14:creationId xmlns:p14="http://schemas.microsoft.com/office/powerpoint/2010/main" val="321610618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A98FF89-2718-AD0A-E923-7F99F9ACB1CE}"/>
              </a:ext>
            </a:extLst>
          </p:cNvPr>
          <p:cNvSpPr>
            <a:spLocks noGrp="1"/>
          </p:cNvSpPr>
          <p:nvPr>
            <p:ph type="title"/>
          </p:nvPr>
        </p:nvSpPr>
        <p:spPr>
          <a:xfrm>
            <a:off x="1097280" y="286603"/>
            <a:ext cx="10058400" cy="1247229"/>
          </a:xfrm>
        </p:spPr>
        <p:txBody>
          <a:bodyPr>
            <a:normAutofit/>
          </a:bodyPr>
          <a:lstStyle/>
          <a:p>
            <a:r>
              <a:rPr lang="el-GR" sz="3200" b="1" dirty="0">
                <a:solidFill>
                  <a:schemeClr val="tx1"/>
                </a:solidFill>
              </a:rPr>
              <a:t>Η σημασία της άσκησης</a:t>
            </a:r>
          </a:p>
        </p:txBody>
      </p:sp>
      <p:sp>
        <p:nvSpPr>
          <p:cNvPr id="3" name="Θέση περιεχομένου 2">
            <a:extLst>
              <a:ext uri="{FF2B5EF4-FFF2-40B4-BE49-F238E27FC236}">
                <a16:creationId xmlns:a16="http://schemas.microsoft.com/office/drawing/2014/main" id="{D6CC8A19-440F-3C33-4DD0-B543F4BB3212}"/>
              </a:ext>
            </a:extLst>
          </p:cNvPr>
          <p:cNvSpPr>
            <a:spLocks noGrp="1"/>
          </p:cNvSpPr>
          <p:nvPr>
            <p:ph idx="1"/>
          </p:nvPr>
        </p:nvSpPr>
        <p:spPr/>
        <p:txBody>
          <a:bodyPr>
            <a:normAutofit/>
          </a:bodyPr>
          <a:lstStyle/>
          <a:p>
            <a:pPr>
              <a:buFont typeface="Wingdings" panose="05000000000000000000" pitchFamily="2" charset="2"/>
              <a:buChar char="q"/>
            </a:pPr>
            <a:r>
              <a:rPr lang="el-GR" sz="2400" b="0" i="0" dirty="0">
                <a:solidFill>
                  <a:schemeClr val="tx1"/>
                </a:solidFill>
                <a:effectLst/>
                <a:latin typeface="Open Sans" panose="020B0606030504020204" pitchFamily="34" charset="0"/>
              </a:rPr>
              <a:t>Δομικοί παράγοντες: Δυνατότητα πρόσβασης (υποδομές, οικονομικά, χρόνος </a:t>
            </a:r>
            <a:r>
              <a:rPr lang="el-GR" sz="2400" b="0" i="0" dirty="0" err="1">
                <a:solidFill>
                  <a:schemeClr val="tx1"/>
                </a:solidFill>
                <a:effectLst/>
                <a:latin typeface="Open Sans" panose="020B0606030504020204" pitchFamily="34" charset="0"/>
              </a:rPr>
              <a:t>κλπ</a:t>
            </a:r>
            <a:r>
              <a:rPr lang="el-GR" sz="2400" b="0" i="0" dirty="0">
                <a:solidFill>
                  <a:schemeClr val="tx1"/>
                </a:solidFill>
                <a:effectLst/>
                <a:latin typeface="Open Sans" panose="020B0606030504020204" pitchFamily="34" charset="0"/>
              </a:rPr>
              <a:t>)</a:t>
            </a:r>
            <a:endParaRPr lang="en-US" sz="2400" b="0" i="0" dirty="0">
              <a:solidFill>
                <a:schemeClr val="tx1"/>
              </a:solidFill>
              <a:effectLst/>
              <a:latin typeface="Open Sans" panose="020B0606030504020204" pitchFamily="34" charset="0"/>
            </a:endParaRPr>
          </a:p>
          <a:p>
            <a:pPr>
              <a:buFont typeface="Wingdings" panose="05000000000000000000" pitchFamily="2" charset="2"/>
              <a:buChar char="q"/>
            </a:pPr>
            <a:endParaRPr lang="en-US" sz="2400" dirty="0">
              <a:solidFill>
                <a:schemeClr val="tx1"/>
              </a:solidFill>
              <a:latin typeface="Open Sans" panose="020B0606030504020204" pitchFamily="34" charset="0"/>
            </a:endParaRPr>
          </a:p>
          <a:p>
            <a:pPr>
              <a:buFont typeface="Wingdings" panose="05000000000000000000" pitchFamily="2" charset="2"/>
              <a:buChar char="q"/>
            </a:pPr>
            <a:r>
              <a:rPr lang="el-GR" sz="2400" b="0" i="0" dirty="0">
                <a:solidFill>
                  <a:schemeClr val="tx1"/>
                </a:solidFill>
                <a:effectLst/>
                <a:latin typeface="Open Sans" panose="020B0606030504020204" pitchFamily="34" charset="0"/>
              </a:rPr>
              <a:t>Διαπροσωπικοί: Ελλιπής κοινωνικοποίηση, απομόνωση</a:t>
            </a:r>
            <a:endParaRPr lang="en-US" sz="2400" b="0" i="0" dirty="0">
              <a:solidFill>
                <a:schemeClr val="tx1"/>
              </a:solidFill>
              <a:effectLst/>
              <a:latin typeface="Open Sans" panose="020B0606030504020204" pitchFamily="34" charset="0"/>
            </a:endParaRPr>
          </a:p>
          <a:p>
            <a:pPr>
              <a:buFont typeface="Wingdings" panose="05000000000000000000" pitchFamily="2" charset="2"/>
              <a:buChar char="q"/>
            </a:pPr>
            <a:endParaRPr lang="el-GR" sz="2400" b="0" i="0" dirty="0">
              <a:solidFill>
                <a:schemeClr val="tx1"/>
              </a:solidFill>
              <a:effectLst/>
              <a:latin typeface="Open Sans" panose="020B0606030504020204" pitchFamily="34" charset="0"/>
            </a:endParaRPr>
          </a:p>
          <a:p>
            <a:pPr>
              <a:buFont typeface="Wingdings" panose="05000000000000000000" pitchFamily="2" charset="2"/>
              <a:buChar char="q"/>
            </a:pPr>
            <a:r>
              <a:rPr lang="el-GR" sz="2400" b="0" i="0" dirty="0">
                <a:solidFill>
                  <a:schemeClr val="tx1"/>
                </a:solidFill>
                <a:effectLst/>
                <a:latin typeface="Open Sans" panose="020B0606030504020204" pitchFamily="34" charset="0"/>
              </a:rPr>
              <a:t>Προσωπικοί: Προσωπικά χαρακτηριστικά του</a:t>
            </a:r>
            <a:r>
              <a:rPr lang="en-US" sz="2400" b="0" i="0" dirty="0">
                <a:solidFill>
                  <a:schemeClr val="tx1"/>
                </a:solidFill>
                <a:effectLst/>
                <a:latin typeface="Open Sans" panose="020B0606030504020204" pitchFamily="34" charset="0"/>
              </a:rPr>
              <a:t> </a:t>
            </a:r>
            <a:r>
              <a:rPr lang="el-GR" sz="2400" b="0" i="0" dirty="0">
                <a:solidFill>
                  <a:schemeClr val="tx1"/>
                </a:solidFill>
                <a:effectLst/>
                <a:latin typeface="Open Sans" panose="020B0606030504020204" pitchFamily="34" charset="0"/>
              </a:rPr>
              <a:t>ατόμου</a:t>
            </a:r>
            <a:endParaRPr lang="el-GR" sz="2400" dirty="0">
              <a:solidFill>
                <a:schemeClr val="tx1"/>
              </a:solidFill>
            </a:endParaRPr>
          </a:p>
        </p:txBody>
      </p:sp>
    </p:spTree>
    <p:extLst>
      <p:ext uri="{BB962C8B-B14F-4D97-AF65-F5344CB8AC3E}">
        <p14:creationId xmlns:p14="http://schemas.microsoft.com/office/powerpoint/2010/main" val="116212140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743DBEC4-F77A-B229-AC03-262DFB511C95}"/>
              </a:ext>
            </a:extLst>
          </p:cNvPr>
          <p:cNvSpPr>
            <a:spLocks noGrp="1"/>
          </p:cNvSpPr>
          <p:nvPr>
            <p:ph idx="1"/>
          </p:nvPr>
        </p:nvSpPr>
        <p:spPr>
          <a:xfrm>
            <a:off x="1111045" y="2123768"/>
            <a:ext cx="10115755" cy="3787454"/>
          </a:xfrm>
        </p:spPr>
        <p:txBody>
          <a:bodyPr>
            <a:normAutofit/>
          </a:bodyPr>
          <a:lstStyle/>
          <a:p>
            <a:pPr marL="0" marR="0" lvl="0" indent="0" algn="just" defTabSz="914400" rtl="0" eaLnBrk="1" fontAlgn="base" latinLnBrk="0" hangingPunct="1">
              <a:lnSpc>
                <a:spcPct val="100000"/>
              </a:lnSpc>
              <a:spcBef>
                <a:spcPct val="0"/>
              </a:spcBef>
              <a:spcAft>
                <a:spcPct val="0"/>
              </a:spcAft>
              <a:buClrTx/>
              <a:buSzTx/>
              <a:buFontTx/>
              <a:buNone/>
              <a:tabLst/>
              <a:defRPr/>
            </a:pPr>
            <a:r>
              <a:rPr kumimoji="0" lang="el-GR" altLang="el-GR"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Σε Πανεπιστήμιο του Λονδίνου, ερευνητές πραγματοποίησαν τεστ σε ποδηλάτες μεταξύ 55 και 79 ετών. Τα αποτελέσματα έδειξαν</a:t>
            </a:r>
            <a:r>
              <a:rPr kumimoji="0" lang="el-GR" altLang="el-GR" sz="24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a:t>
            </a:r>
            <a:r>
              <a:rPr kumimoji="0" lang="el-GR" altLang="el-GR" sz="240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μικρές</a:t>
            </a:r>
            <a:r>
              <a:rPr kumimoji="0" lang="el-GR" altLang="el-GR" sz="24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a:t>
            </a:r>
            <a:r>
              <a:rPr kumimoji="0" lang="el-GR" altLang="el-GR"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διαφορές μεταξύ των ατόμων που ήταν 50 ετών και εκείνων που ήταν 70, εφόσον είχαν διατηρήσει τα ίδια επίπεδα άσκησης.</a:t>
            </a:r>
          </a:p>
          <a:p>
            <a:pPr marL="0" marR="0" lvl="0" indent="0" algn="just" defTabSz="914400" rtl="0" eaLnBrk="1" fontAlgn="base" latinLnBrk="0" hangingPunct="1">
              <a:lnSpc>
                <a:spcPct val="100000"/>
              </a:lnSpc>
              <a:spcBef>
                <a:spcPct val="0"/>
              </a:spcBef>
              <a:spcAft>
                <a:spcPct val="0"/>
              </a:spcAft>
              <a:buClrTx/>
              <a:buSzTx/>
              <a:buFontTx/>
              <a:buNone/>
              <a:tabLst/>
              <a:defRPr/>
            </a:pPr>
            <a:endParaRPr kumimoji="0" lang="el-GR" altLang="el-GR"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0" marR="0" lvl="0" indent="0" algn="just" defTabSz="914400" rtl="0" eaLnBrk="1" fontAlgn="base" latinLnBrk="0" hangingPunct="1">
              <a:lnSpc>
                <a:spcPct val="100000"/>
              </a:lnSpc>
              <a:spcBef>
                <a:spcPct val="0"/>
              </a:spcBef>
              <a:spcAft>
                <a:spcPct val="0"/>
              </a:spcAft>
              <a:buClrTx/>
              <a:buSzTx/>
              <a:buFontTx/>
              <a:buNone/>
              <a:tabLst/>
              <a:defRPr/>
            </a:pPr>
            <a:r>
              <a:rPr lang="el-GR" altLang="el-GR" sz="2400" dirty="0">
                <a:solidFill>
                  <a:prstClr val="black"/>
                </a:solidFill>
                <a:latin typeface="Arial" panose="020B0604020202020204" pitchFamily="34" charset="0"/>
                <a:cs typeface="Arial" panose="020B0604020202020204" pitchFamily="34" charset="0"/>
              </a:rPr>
              <a:t>Κ</a:t>
            </a:r>
            <a:r>
              <a:rPr kumimoji="0" lang="el-GR" altLang="el-GR" sz="2400" b="0" i="0" u="none" strike="noStrike" kern="1200" cap="none" spc="0" normalizeH="0" baseline="0" noProof="0" dirty="0" err="1">
                <a:ln>
                  <a:noFill/>
                </a:ln>
                <a:solidFill>
                  <a:prstClr val="black"/>
                </a:solidFill>
                <a:effectLst/>
                <a:uLnTx/>
                <a:uFillTx/>
                <a:latin typeface="Arial" panose="020B0604020202020204" pitchFamily="34" charset="0"/>
                <a:ea typeface="+mn-ea"/>
                <a:cs typeface="Arial" panose="020B0604020202020204" pitchFamily="34" charset="0"/>
              </a:rPr>
              <a:t>ατέληξαν</a:t>
            </a:r>
            <a:r>
              <a:rPr kumimoji="0" lang="el-GR" altLang="el-GR"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στο συμπέρασμα ότι δεν είναι μόνον η γήρανση η οποία επιφέρει μείωση της λειτουργίας του οργανισμού, αλλά το γεγονός ότι οι άνθρωποι δεν  ασκούνται  πλέον ενεργά.</a:t>
            </a:r>
            <a:endParaRPr kumimoji="0" lang="en-US" altLang="el-GR"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endParaRPr lang="el-GR" dirty="0"/>
          </a:p>
        </p:txBody>
      </p:sp>
    </p:spTree>
    <p:extLst>
      <p:ext uri="{BB962C8B-B14F-4D97-AF65-F5344CB8AC3E}">
        <p14:creationId xmlns:p14="http://schemas.microsoft.com/office/powerpoint/2010/main" val="206271449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F60B65C4-9B19-C7F4-7834-277E21D0238D}"/>
              </a:ext>
            </a:extLst>
          </p:cNvPr>
          <p:cNvSpPr>
            <a:spLocks noGrp="1"/>
          </p:cNvSpPr>
          <p:nvPr>
            <p:ph idx="1"/>
          </p:nvPr>
        </p:nvSpPr>
        <p:spPr>
          <a:xfrm>
            <a:off x="580103" y="845574"/>
            <a:ext cx="10545097" cy="4964527"/>
          </a:xfrm>
        </p:spPr>
        <p:txBody>
          <a:bodyPr>
            <a:normAutofit/>
          </a:bodyPr>
          <a:lstStyle/>
          <a:p>
            <a:pPr>
              <a:buFont typeface="Wingdings" panose="05000000000000000000" pitchFamily="2" charset="2"/>
              <a:buChar char="q"/>
            </a:pPr>
            <a:r>
              <a:rPr lang="el-GR" sz="2400" b="1" u="sng" dirty="0">
                <a:solidFill>
                  <a:schemeClr val="tx1"/>
                </a:solidFill>
              </a:rPr>
              <a:t>Κλίμακα Ικανοποίησης από τη Ζωή </a:t>
            </a:r>
            <a:r>
              <a:rPr lang="el-GR" sz="2400" dirty="0">
                <a:solidFill>
                  <a:schemeClr val="tx1"/>
                </a:solidFill>
              </a:rPr>
              <a:t>(SWLS) ζητάει απαντήσεις σχετικά με το βαθμό στον οποίο συμφωνούν ή διαφωνούν τα άτομα με ορισμένες δηλώσεις.</a:t>
            </a:r>
          </a:p>
          <a:p>
            <a:pPr>
              <a:buFont typeface="Wingdings" panose="05000000000000000000" pitchFamily="2" charset="2"/>
              <a:buChar char="q"/>
            </a:pPr>
            <a:endParaRPr lang="el-GR" sz="2400" dirty="0">
              <a:solidFill>
                <a:schemeClr val="tx1"/>
              </a:solidFill>
            </a:endParaRPr>
          </a:p>
          <a:p>
            <a:pPr>
              <a:buFont typeface="Wingdings" panose="05000000000000000000" pitchFamily="2" charset="2"/>
              <a:buChar char="q"/>
            </a:pPr>
            <a:r>
              <a:rPr lang="el-GR" sz="2400" dirty="0">
                <a:solidFill>
                  <a:schemeClr val="tx1"/>
                </a:solidFill>
              </a:rPr>
              <a:t> Σύμφωνα με τους </a:t>
            </a:r>
            <a:r>
              <a:rPr lang="el-GR" sz="2400" dirty="0" err="1">
                <a:solidFill>
                  <a:schemeClr val="tx1"/>
                </a:solidFill>
              </a:rPr>
              <a:t>Diener</a:t>
            </a:r>
            <a:r>
              <a:rPr lang="el-GR" sz="2400" dirty="0">
                <a:solidFill>
                  <a:schemeClr val="tx1"/>
                </a:solidFill>
              </a:rPr>
              <a:t> </a:t>
            </a:r>
            <a:r>
              <a:rPr lang="el-GR" sz="2400" dirty="0" err="1">
                <a:solidFill>
                  <a:schemeClr val="tx1"/>
                </a:solidFill>
              </a:rPr>
              <a:t>κ.α</a:t>
            </a:r>
            <a:r>
              <a:rPr lang="el-GR" sz="2400" dirty="0">
                <a:solidFill>
                  <a:schemeClr val="tx1"/>
                </a:solidFill>
              </a:rPr>
              <a:t> (2009), η κλίμακα αυτή μετράει την Ικανοποίηση από τη Ζωή (LS) ως μια νοητική - κριτική διαδικασία. Η</a:t>
            </a:r>
          </a:p>
          <a:p>
            <a:pPr>
              <a:buFont typeface="Wingdings" panose="05000000000000000000" pitchFamily="2" charset="2"/>
              <a:buChar char="q"/>
            </a:pPr>
            <a:endParaRPr lang="el-GR" sz="2400" dirty="0">
              <a:solidFill>
                <a:schemeClr val="tx1"/>
              </a:solidFill>
            </a:endParaRPr>
          </a:p>
          <a:p>
            <a:pPr>
              <a:buFont typeface="Wingdings" panose="05000000000000000000" pitchFamily="2" charset="2"/>
              <a:buChar char="q"/>
            </a:pPr>
            <a:r>
              <a:rPr lang="el-GR" sz="2400" dirty="0">
                <a:solidFill>
                  <a:schemeClr val="tx1"/>
                </a:solidFill>
              </a:rPr>
              <a:t> Κλίμακα της Ικανοποίησης από τη Ζωή (SWLS) σχεδιάστηκε με βάση την ιδέα ότι προκειμένου να μετρηθεί το επίπεδο ικανοποίησης των ατόμων πρέπει να κάνουν μια συνολική θεώρηση της ζωής τους.</a:t>
            </a:r>
          </a:p>
        </p:txBody>
      </p:sp>
    </p:spTree>
    <p:extLst>
      <p:ext uri="{BB962C8B-B14F-4D97-AF65-F5344CB8AC3E}">
        <p14:creationId xmlns:p14="http://schemas.microsoft.com/office/powerpoint/2010/main" val="95884368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26ED9F1C-E06F-1676-B606-077F574B4B7D}"/>
              </a:ext>
            </a:extLst>
          </p:cNvPr>
          <p:cNvSpPr>
            <a:spLocks noGrp="1"/>
          </p:cNvSpPr>
          <p:nvPr>
            <p:ph idx="1"/>
          </p:nvPr>
        </p:nvSpPr>
        <p:spPr>
          <a:xfrm>
            <a:off x="707923" y="2163096"/>
            <a:ext cx="10447757" cy="3705997"/>
          </a:xfrm>
        </p:spPr>
        <p:txBody>
          <a:bodyPr>
            <a:normAutofit/>
          </a:bodyPr>
          <a:lstStyle/>
          <a:p>
            <a:r>
              <a:rPr lang="el-GR" sz="2400" u="sng" dirty="0">
                <a:solidFill>
                  <a:schemeClr val="tx1"/>
                </a:solidFill>
              </a:rPr>
              <a:t>Η κλίμακα PANAS (</a:t>
            </a:r>
            <a:r>
              <a:rPr lang="el-GR" sz="2400" u="sng" dirty="0" err="1">
                <a:solidFill>
                  <a:schemeClr val="tx1"/>
                </a:solidFill>
              </a:rPr>
              <a:t>Positive</a:t>
            </a:r>
            <a:r>
              <a:rPr lang="el-GR" sz="2400" u="sng" dirty="0">
                <a:solidFill>
                  <a:schemeClr val="tx1"/>
                </a:solidFill>
              </a:rPr>
              <a:t> and </a:t>
            </a:r>
            <a:r>
              <a:rPr lang="el-GR" sz="2400" u="sng" dirty="0" err="1">
                <a:solidFill>
                  <a:schemeClr val="tx1"/>
                </a:solidFill>
              </a:rPr>
              <a:t>Negative</a:t>
            </a:r>
            <a:r>
              <a:rPr lang="el-GR" sz="2400" u="sng" dirty="0">
                <a:solidFill>
                  <a:schemeClr val="tx1"/>
                </a:solidFill>
              </a:rPr>
              <a:t> </a:t>
            </a:r>
            <a:r>
              <a:rPr lang="el-GR" sz="2400" u="sng" dirty="0" err="1">
                <a:solidFill>
                  <a:schemeClr val="tx1"/>
                </a:solidFill>
              </a:rPr>
              <a:t>Affect</a:t>
            </a:r>
            <a:r>
              <a:rPr lang="el-GR" sz="2400" u="sng" dirty="0">
                <a:solidFill>
                  <a:schemeClr val="tx1"/>
                </a:solidFill>
              </a:rPr>
              <a:t> Schedule) </a:t>
            </a:r>
            <a:r>
              <a:rPr lang="el-GR" sz="2400" dirty="0">
                <a:solidFill>
                  <a:schemeClr val="tx1"/>
                </a:solidFill>
              </a:rPr>
              <a:t>είναι ένα από τα πιο ευρέως χρησιμοποιούμενα μέτρα Θετικών και Αρνητικών Συναισθημάτων και ζητά από τα άτομα να αξιολογήσουν σε τι βαθμό αισθάνονται 10 θετικά συναισθήματα (π.χ. ενθουσιασμένος/η) και 10 αρνητικά συναισθήματα (π.χ., αναστατωμένος/η) σε ένα συγκεκριμένο χρονικό διάστημα το οποίο συνήθως αφορά στις τελευταίες δύο εβδομάδες.</a:t>
            </a:r>
          </a:p>
        </p:txBody>
      </p:sp>
    </p:spTree>
    <p:extLst>
      <p:ext uri="{BB962C8B-B14F-4D97-AF65-F5344CB8AC3E}">
        <p14:creationId xmlns:p14="http://schemas.microsoft.com/office/powerpoint/2010/main" val="280866349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6F964EA-2E97-9F66-8765-0776BB54D2BD}"/>
              </a:ext>
            </a:extLst>
          </p:cNvPr>
          <p:cNvSpPr>
            <a:spLocks noGrp="1"/>
          </p:cNvSpPr>
          <p:nvPr>
            <p:ph type="title"/>
          </p:nvPr>
        </p:nvSpPr>
        <p:spPr/>
        <p:txBody>
          <a:bodyPr>
            <a:normAutofit/>
          </a:bodyPr>
          <a:lstStyle/>
          <a:p>
            <a:r>
              <a:rPr lang="el-GR" sz="3200" b="1" dirty="0">
                <a:solidFill>
                  <a:schemeClr val="tx1"/>
                </a:solidFill>
              </a:rPr>
              <a:t>Συμβολή θετικής ψυχολογίας:</a:t>
            </a:r>
          </a:p>
        </p:txBody>
      </p:sp>
      <p:sp>
        <p:nvSpPr>
          <p:cNvPr id="3" name="Θέση περιεχομένου 2">
            <a:extLst>
              <a:ext uri="{FF2B5EF4-FFF2-40B4-BE49-F238E27FC236}">
                <a16:creationId xmlns:a16="http://schemas.microsoft.com/office/drawing/2014/main" id="{989EA0AD-7C5B-ED76-A65F-32B89846E72B}"/>
              </a:ext>
            </a:extLst>
          </p:cNvPr>
          <p:cNvSpPr>
            <a:spLocks noGrp="1"/>
          </p:cNvSpPr>
          <p:nvPr>
            <p:ph idx="1"/>
          </p:nvPr>
        </p:nvSpPr>
        <p:spPr/>
        <p:txBody>
          <a:bodyPr>
            <a:normAutofit/>
          </a:bodyPr>
          <a:lstStyle/>
          <a:p>
            <a:pPr>
              <a:buFont typeface="Wingdings" panose="05000000000000000000" pitchFamily="2" charset="2"/>
              <a:buChar char="q"/>
            </a:pPr>
            <a:r>
              <a:rPr lang="el-GR" sz="2400" dirty="0">
                <a:solidFill>
                  <a:schemeClr val="tx1"/>
                </a:solidFill>
              </a:rPr>
              <a:t> δυνατότητες </a:t>
            </a:r>
          </a:p>
          <a:p>
            <a:pPr>
              <a:buFont typeface="Wingdings" panose="05000000000000000000" pitchFamily="2" charset="2"/>
              <a:buChar char="q"/>
            </a:pPr>
            <a:r>
              <a:rPr lang="el-GR" sz="2400" dirty="0">
                <a:solidFill>
                  <a:schemeClr val="tx1"/>
                </a:solidFill>
              </a:rPr>
              <a:t> νόημα ζωής </a:t>
            </a:r>
          </a:p>
          <a:p>
            <a:pPr>
              <a:buFont typeface="Wingdings" panose="05000000000000000000" pitchFamily="2" charset="2"/>
              <a:buChar char="q"/>
            </a:pPr>
            <a:r>
              <a:rPr lang="el-GR" sz="2400" dirty="0">
                <a:solidFill>
                  <a:schemeClr val="tx1"/>
                </a:solidFill>
              </a:rPr>
              <a:t> ποιότητα ζωής </a:t>
            </a:r>
          </a:p>
          <a:p>
            <a:pPr>
              <a:buFont typeface="Wingdings" panose="05000000000000000000" pitchFamily="2" charset="2"/>
              <a:buChar char="q"/>
            </a:pPr>
            <a:r>
              <a:rPr lang="el-GR" sz="2400" dirty="0">
                <a:solidFill>
                  <a:schemeClr val="tx1"/>
                </a:solidFill>
              </a:rPr>
              <a:t> ψυχολογική ανθεκτικότητα</a:t>
            </a:r>
          </a:p>
          <a:p>
            <a:pPr>
              <a:buFont typeface="Wingdings" panose="05000000000000000000" pitchFamily="2" charset="2"/>
              <a:buChar char="q"/>
            </a:pPr>
            <a:r>
              <a:rPr lang="el-GR" sz="2400" dirty="0">
                <a:solidFill>
                  <a:schemeClr val="tx1"/>
                </a:solidFill>
              </a:rPr>
              <a:t> ευημερία  </a:t>
            </a:r>
          </a:p>
          <a:p>
            <a:pPr>
              <a:buFont typeface="Wingdings" panose="05000000000000000000" pitchFamily="2" charset="2"/>
              <a:buChar char="q"/>
            </a:pPr>
            <a:r>
              <a:rPr lang="el-GR" sz="2400" dirty="0">
                <a:solidFill>
                  <a:schemeClr val="tx1"/>
                </a:solidFill>
              </a:rPr>
              <a:t>αισιοδοξία </a:t>
            </a:r>
          </a:p>
          <a:p>
            <a:pPr>
              <a:buFont typeface="Wingdings" panose="05000000000000000000" pitchFamily="2" charset="2"/>
              <a:buChar char="q"/>
            </a:pPr>
            <a:r>
              <a:rPr lang="el-GR" sz="2400" dirty="0">
                <a:solidFill>
                  <a:schemeClr val="tx1"/>
                </a:solidFill>
              </a:rPr>
              <a:t>ανάπτυξη ταλέντων και κλίσεων </a:t>
            </a:r>
          </a:p>
          <a:p>
            <a:pPr>
              <a:buFont typeface="Wingdings" panose="05000000000000000000" pitchFamily="2" charset="2"/>
              <a:buChar char="q"/>
            </a:pPr>
            <a:r>
              <a:rPr lang="el-GR" sz="2400" dirty="0">
                <a:solidFill>
                  <a:schemeClr val="tx1"/>
                </a:solidFill>
              </a:rPr>
              <a:t> ισορροπία προσωπικής – επαγγελματικής ζωής</a:t>
            </a:r>
          </a:p>
        </p:txBody>
      </p:sp>
    </p:spTree>
    <p:extLst>
      <p:ext uri="{BB962C8B-B14F-4D97-AF65-F5344CB8AC3E}">
        <p14:creationId xmlns:p14="http://schemas.microsoft.com/office/powerpoint/2010/main" val="204410275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4BF6073D-84D6-80F5-A102-655E63FE4283}"/>
              </a:ext>
            </a:extLst>
          </p:cNvPr>
          <p:cNvSpPr>
            <a:spLocks noGrp="1"/>
          </p:cNvSpPr>
          <p:nvPr>
            <p:ph idx="1"/>
          </p:nvPr>
        </p:nvSpPr>
        <p:spPr>
          <a:xfrm>
            <a:off x="481781" y="501445"/>
            <a:ext cx="11022831" cy="5409778"/>
          </a:xfrm>
        </p:spPr>
        <p:txBody>
          <a:bodyPr>
            <a:normAutofit/>
          </a:bodyPr>
          <a:lstStyle/>
          <a:p>
            <a:pPr marL="0" indent="0">
              <a:buNone/>
            </a:pPr>
            <a:r>
              <a:rPr lang="el-GR" sz="2400" dirty="0">
                <a:solidFill>
                  <a:schemeClr val="tx1"/>
                </a:solidFill>
              </a:rPr>
              <a:t>Για τον </a:t>
            </a:r>
            <a:r>
              <a:rPr lang="el-GR" sz="2400" dirty="0" err="1">
                <a:solidFill>
                  <a:schemeClr val="tx1"/>
                </a:solidFill>
              </a:rPr>
              <a:t>Γαλανάκη</a:t>
            </a:r>
            <a:r>
              <a:rPr lang="el-GR" sz="2400" dirty="0">
                <a:solidFill>
                  <a:schemeClr val="tx1"/>
                </a:solidFill>
              </a:rPr>
              <a:t>, η Θετική Ψυχολογία επικεντρώνεται στην βίωση της υποκειμενικής εμπειρίας και στις προσωπικές ερμηνείες που δίνει το άτομο σε σχέση με τα βιώματα και τα συναισθήματα του. Εκτείνεται σε τρεις άξονες και σε δύο επίπεδα:</a:t>
            </a:r>
          </a:p>
          <a:p>
            <a:pPr marL="0" indent="0">
              <a:buNone/>
            </a:pPr>
            <a:endParaRPr lang="el-GR" sz="2400" dirty="0">
              <a:solidFill>
                <a:schemeClr val="tx1"/>
              </a:solidFill>
            </a:endParaRPr>
          </a:p>
          <a:p>
            <a:r>
              <a:rPr lang="el-GR" sz="2400" dirty="0">
                <a:solidFill>
                  <a:schemeClr val="tx1"/>
                </a:solidFill>
              </a:rPr>
              <a:t> α) την ψυχολογική ευημερία και την ικανοποίηση από την ζωή (παρελθόν)</a:t>
            </a:r>
          </a:p>
          <a:p>
            <a:r>
              <a:rPr lang="el-GR" sz="2400" dirty="0">
                <a:solidFill>
                  <a:schemeClr val="tx1"/>
                </a:solidFill>
              </a:rPr>
              <a:t> β) την αισιοδοξία και την ελπίδα (μέλλον) </a:t>
            </a:r>
          </a:p>
          <a:p>
            <a:r>
              <a:rPr lang="el-GR" sz="2400" dirty="0">
                <a:solidFill>
                  <a:schemeClr val="tx1"/>
                </a:solidFill>
              </a:rPr>
              <a:t>γ) το ενδιαφέρον και την ευτυχία (παρόν).</a:t>
            </a:r>
          </a:p>
        </p:txBody>
      </p:sp>
    </p:spTree>
    <p:extLst>
      <p:ext uri="{BB962C8B-B14F-4D97-AF65-F5344CB8AC3E}">
        <p14:creationId xmlns:p14="http://schemas.microsoft.com/office/powerpoint/2010/main" val="32002298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3" name="Rectangle 7">
            <a:extLst>
              <a:ext uri="{FF2B5EF4-FFF2-40B4-BE49-F238E27FC236}">
                <a16:creationId xmlns:a16="http://schemas.microsoft.com/office/drawing/2014/main" id="{CECF0FC6-D57B-48B6-9036-F4FFD91A4B3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6315" cy="6858000"/>
          </a:xfrm>
          <a:prstGeom prst="rect">
            <a:avLst/>
          </a:prstGeom>
          <a:ln>
            <a:noFill/>
          </a:ln>
        </p:spPr>
        <p:style>
          <a:lnRef idx="2">
            <a:schemeClr val="accent6">
              <a:shade val="50000"/>
            </a:schemeClr>
          </a:lnRef>
          <a:fillRef idx="1001">
            <a:schemeClr val="lt1"/>
          </a:fillRef>
          <a:effectRef idx="0">
            <a:schemeClr val="accent6"/>
          </a:effectRef>
          <a:fontRef idx="minor">
            <a:schemeClr val="lt1"/>
          </a:fontRef>
        </p:style>
        <p:txBody>
          <a:bodyPr rtlCol="0" anchor="ctr"/>
          <a:lstStyle/>
          <a:p>
            <a:pPr algn="ctr"/>
            <a:endParaRPr lang="en-US"/>
          </a:p>
        </p:txBody>
      </p:sp>
      <p:sp>
        <p:nvSpPr>
          <p:cNvPr id="3" name="Θέση περιεχομένου 2">
            <a:extLst>
              <a:ext uri="{FF2B5EF4-FFF2-40B4-BE49-F238E27FC236}">
                <a16:creationId xmlns:a16="http://schemas.microsoft.com/office/drawing/2014/main" id="{73B1893E-D875-5E88-9BBD-228517B8839A}"/>
              </a:ext>
            </a:extLst>
          </p:cNvPr>
          <p:cNvSpPr>
            <a:spLocks noGrp="1"/>
          </p:cNvSpPr>
          <p:nvPr>
            <p:ph idx="1"/>
          </p:nvPr>
        </p:nvSpPr>
        <p:spPr>
          <a:xfrm>
            <a:off x="471948" y="796414"/>
            <a:ext cx="7269971" cy="5072680"/>
          </a:xfrm>
        </p:spPr>
        <p:txBody>
          <a:bodyPr>
            <a:noAutofit/>
          </a:bodyPr>
          <a:lstStyle/>
          <a:p>
            <a:pPr marL="0" indent="0">
              <a:buNone/>
            </a:pPr>
            <a:r>
              <a:rPr lang="el-GR" sz="2400" dirty="0"/>
              <a:t>Όσοι έχουν ψυχολογική ευημερία:</a:t>
            </a:r>
          </a:p>
          <a:p>
            <a:pPr marL="0" indent="0">
              <a:buNone/>
            </a:pPr>
            <a:endParaRPr lang="el-GR" sz="2400" dirty="0"/>
          </a:p>
          <a:p>
            <a:pPr>
              <a:buFont typeface="Wingdings" panose="05000000000000000000" pitchFamily="2" charset="2"/>
              <a:buChar char="q"/>
            </a:pPr>
            <a:r>
              <a:rPr lang="el-GR" sz="2400" dirty="0"/>
              <a:t> διαθέτουν περισσότερη ευελιξία</a:t>
            </a:r>
          </a:p>
          <a:p>
            <a:pPr>
              <a:buFont typeface="Wingdings" panose="05000000000000000000" pitchFamily="2" charset="2"/>
              <a:buChar char="q"/>
            </a:pPr>
            <a:r>
              <a:rPr lang="el-GR" sz="2400" dirty="0"/>
              <a:t> αντιδρούν καλύτερα στη διορθωτική ανατροφοδότηση (</a:t>
            </a:r>
            <a:r>
              <a:rPr lang="el-GR" sz="2400" dirty="0" err="1"/>
              <a:t>feedback</a:t>
            </a:r>
            <a:r>
              <a:rPr lang="el-GR" sz="2400" dirty="0"/>
              <a:t>)</a:t>
            </a:r>
          </a:p>
          <a:p>
            <a:pPr>
              <a:buFont typeface="Wingdings" panose="05000000000000000000" pitchFamily="2" charset="2"/>
              <a:buChar char="q"/>
            </a:pPr>
            <a:r>
              <a:rPr lang="el-GR" sz="2400" dirty="0"/>
              <a:t> κρίνουν τους γύρω τους ευμενέστερα</a:t>
            </a:r>
          </a:p>
          <a:p>
            <a:pPr>
              <a:buFont typeface="Wingdings" panose="05000000000000000000" pitchFamily="2" charset="2"/>
              <a:buChar char="q"/>
            </a:pPr>
            <a:r>
              <a:rPr lang="el-GR" sz="2400" dirty="0"/>
              <a:t> έχουν περισσότερη δέσμευση,</a:t>
            </a:r>
          </a:p>
          <a:p>
            <a:pPr>
              <a:buFont typeface="Wingdings" panose="05000000000000000000" pitchFamily="2" charset="2"/>
              <a:buChar char="q"/>
            </a:pPr>
            <a:r>
              <a:rPr lang="el-GR" sz="2400" dirty="0"/>
              <a:t>είναι περισσότερο παραγωγικοί </a:t>
            </a:r>
          </a:p>
          <a:p>
            <a:pPr>
              <a:buFont typeface="Wingdings" panose="05000000000000000000" pitchFamily="2" charset="2"/>
              <a:buChar char="q"/>
            </a:pPr>
            <a:r>
              <a:rPr lang="el-GR" sz="2400" dirty="0"/>
              <a:t>είναι πιο πιθανό να έχουν μακροζωία, με λιγότερες ασθένειες </a:t>
            </a:r>
          </a:p>
          <a:p>
            <a:pPr>
              <a:buFont typeface="Wingdings" panose="05000000000000000000" pitchFamily="2" charset="2"/>
              <a:buChar char="q"/>
            </a:pPr>
            <a:r>
              <a:rPr lang="el-GR" sz="2400" dirty="0"/>
              <a:t>απολαμβάνουν .την προσωπική και επαγγελματική τους ζωή.</a:t>
            </a:r>
          </a:p>
        </p:txBody>
      </p:sp>
      <p:sp>
        <p:nvSpPr>
          <p:cNvPr id="34" name="Rectangle 9">
            <a:extLst>
              <a:ext uri="{FF2B5EF4-FFF2-40B4-BE49-F238E27FC236}">
                <a16:creationId xmlns:a16="http://schemas.microsoft.com/office/drawing/2014/main" id="{717A211C-5863-4303-AC3D-AEBFDF6D6A4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144150"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5" name="Rectangle 11">
            <a:extLst>
              <a:ext uri="{FF2B5EF4-FFF2-40B4-BE49-F238E27FC236}">
                <a16:creationId xmlns:a16="http://schemas.microsoft.com/office/drawing/2014/main" id="{087519CD-2FFF-42E3-BB0C-FEAA828BA5D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132823"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72861582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EBCE2C2-908E-103C-AD32-4BB69770A1F5}"/>
              </a:ext>
            </a:extLst>
          </p:cNvPr>
          <p:cNvSpPr>
            <a:spLocks noGrp="1"/>
          </p:cNvSpPr>
          <p:nvPr>
            <p:ph type="title"/>
          </p:nvPr>
        </p:nvSpPr>
        <p:spPr>
          <a:xfrm>
            <a:off x="626314" y="719222"/>
            <a:ext cx="10054467" cy="844107"/>
          </a:xfrm>
        </p:spPr>
        <p:txBody>
          <a:bodyPr>
            <a:normAutofit/>
          </a:bodyPr>
          <a:lstStyle/>
          <a:p>
            <a:r>
              <a:rPr lang="el-GR" sz="3200" b="1" dirty="0">
                <a:solidFill>
                  <a:schemeClr val="tx1"/>
                </a:solidFill>
              </a:rPr>
              <a:t>Βασικές παραδοχές Θετικής Ψυχολογίας:</a:t>
            </a:r>
          </a:p>
        </p:txBody>
      </p:sp>
      <p:sp>
        <p:nvSpPr>
          <p:cNvPr id="3" name="Θέση περιεχομένου 2">
            <a:extLst>
              <a:ext uri="{FF2B5EF4-FFF2-40B4-BE49-F238E27FC236}">
                <a16:creationId xmlns:a16="http://schemas.microsoft.com/office/drawing/2014/main" id="{4EB1339E-DF94-66A9-5634-65DB342A1C82}"/>
              </a:ext>
            </a:extLst>
          </p:cNvPr>
          <p:cNvSpPr>
            <a:spLocks noGrp="1"/>
          </p:cNvSpPr>
          <p:nvPr>
            <p:ph idx="1"/>
          </p:nvPr>
        </p:nvSpPr>
        <p:spPr>
          <a:xfrm>
            <a:off x="393289" y="2045109"/>
            <a:ext cx="11602065" cy="4812891"/>
          </a:xfrm>
        </p:spPr>
        <p:txBody>
          <a:bodyPr>
            <a:normAutofit/>
          </a:bodyPr>
          <a:lstStyle/>
          <a:p>
            <a:pPr>
              <a:buFont typeface="Wingdings" panose="05000000000000000000" pitchFamily="2" charset="2"/>
              <a:buChar char="q"/>
            </a:pPr>
            <a:r>
              <a:rPr lang="el-GR" sz="2400" dirty="0">
                <a:solidFill>
                  <a:schemeClr val="tx1"/>
                </a:solidFill>
              </a:rPr>
              <a:t>Οι άνθρωποι είναι προσαρμοστικοί και επιδιώκουν την κοινωνική συναναστροφή.</a:t>
            </a:r>
          </a:p>
          <a:p>
            <a:pPr>
              <a:buFont typeface="Wingdings" panose="05000000000000000000" pitchFamily="2" charset="2"/>
              <a:buChar char="q"/>
            </a:pPr>
            <a:r>
              <a:rPr lang="el-GR" sz="2400" dirty="0">
                <a:solidFill>
                  <a:schemeClr val="tx1"/>
                </a:solidFill>
              </a:rPr>
              <a:t>Οι άνθρωποι μπορούν να ακμάσουν και να αναπτυχθούν.</a:t>
            </a:r>
          </a:p>
          <a:p>
            <a:pPr>
              <a:buFont typeface="Wingdings" panose="05000000000000000000" pitchFamily="2" charset="2"/>
              <a:buChar char="q"/>
            </a:pPr>
            <a:r>
              <a:rPr lang="el-GR" sz="2400" dirty="0">
                <a:solidFill>
                  <a:schemeClr val="tx1"/>
                </a:solidFill>
              </a:rPr>
              <a:t>Οι ικανότητες και οι αρετές του ατόμου είναι βασικοί άξονες της ψυχολογικής ευημερίας.</a:t>
            </a:r>
          </a:p>
          <a:p>
            <a:pPr>
              <a:buFont typeface="Wingdings" panose="05000000000000000000" pitchFamily="2" charset="2"/>
              <a:buChar char="q"/>
            </a:pPr>
            <a:r>
              <a:rPr lang="el-GR" sz="2400" dirty="0">
                <a:solidFill>
                  <a:schemeClr val="tx1"/>
                </a:solidFill>
              </a:rPr>
              <a:t>Τα θετικά συναισθήματα διακρίνονται μεταξύ τους στην βάση διαφορετικών χαρακτηριστικών και οδηγούν σε διαφορετικά αποτελέσματα.</a:t>
            </a:r>
          </a:p>
          <a:p>
            <a:pPr>
              <a:buFont typeface="Wingdings" panose="05000000000000000000" pitchFamily="2" charset="2"/>
              <a:buChar char="q"/>
            </a:pPr>
            <a:r>
              <a:rPr lang="el-GR" sz="2400" dirty="0">
                <a:solidFill>
                  <a:schemeClr val="tx1"/>
                </a:solidFill>
              </a:rPr>
              <a:t>Τα αρνητικά συναισθήματα είναι εξίσου σημαντικά με τα θετικά.</a:t>
            </a:r>
          </a:p>
          <a:p>
            <a:endParaRPr lang="el-GR" dirty="0"/>
          </a:p>
        </p:txBody>
      </p:sp>
    </p:spTree>
    <p:extLst>
      <p:ext uri="{BB962C8B-B14F-4D97-AF65-F5344CB8AC3E}">
        <p14:creationId xmlns:p14="http://schemas.microsoft.com/office/powerpoint/2010/main" val="396642285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1B39C30-271B-64BF-8461-EE1577B09C5D}"/>
              </a:ext>
            </a:extLst>
          </p:cNvPr>
          <p:cNvSpPr>
            <a:spLocks noGrp="1"/>
          </p:cNvSpPr>
          <p:nvPr>
            <p:ph type="title"/>
          </p:nvPr>
        </p:nvSpPr>
        <p:spPr>
          <a:xfrm>
            <a:off x="934065" y="286603"/>
            <a:ext cx="10221615" cy="1080081"/>
          </a:xfrm>
        </p:spPr>
        <p:txBody>
          <a:bodyPr>
            <a:normAutofit/>
          </a:bodyPr>
          <a:lstStyle/>
          <a:p>
            <a:r>
              <a:rPr lang="el-GR" sz="3200" b="1" dirty="0"/>
              <a:t>Τρόποι επίτευξης της ευημερίας:</a:t>
            </a:r>
          </a:p>
        </p:txBody>
      </p:sp>
      <p:sp>
        <p:nvSpPr>
          <p:cNvPr id="3" name="Θέση περιεχομένου 2">
            <a:extLst>
              <a:ext uri="{FF2B5EF4-FFF2-40B4-BE49-F238E27FC236}">
                <a16:creationId xmlns:a16="http://schemas.microsoft.com/office/drawing/2014/main" id="{8B873AF9-BA60-86A4-C635-F49ADA184324}"/>
              </a:ext>
            </a:extLst>
          </p:cNvPr>
          <p:cNvSpPr>
            <a:spLocks noGrp="1"/>
          </p:cNvSpPr>
          <p:nvPr>
            <p:ph idx="1"/>
          </p:nvPr>
        </p:nvSpPr>
        <p:spPr/>
        <p:txBody>
          <a:bodyPr>
            <a:noAutofit/>
          </a:bodyPr>
          <a:lstStyle/>
          <a:p>
            <a:pPr>
              <a:buFont typeface="Wingdings" panose="05000000000000000000" pitchFamily="2" charset="2"/>
              <a:buChar char="q"/>
            </a:pPr>
            <a:r>
              <a:rPr lang="el-GR" sz="2400" dirty="0">
                <a:solidFill>
                  <a:schemeClr val="tx1"/>
                </a:solidFill>
              </a:rPr>
              <a:t>Ύπαρξη στόχου</a:t>
            </a:r>
          </a:p>
          <a:p>
            <a:pPr>
              <a:buFont typeface="Wingdings" panose="05000000000000000000" pitchFamily="2" charset="2"/>
              <a:buChar char="q"/>
            </a:pPr>
            <a:r>
              <a:rPr lang="el-GR" sz="2400" dirty="0">
                <a:solidFill>
                  <a:schemeClr val="tx1"/>
                </a:solidFill>
              </a:rPr>
              <a:t>Υγιείς σχέσεις</a:t>
            </a:r>
          </a:p>
          <a:p>
            <a:pPr>
              <a:buFont typeface="Wingdings" panose="05000000000000000000" pitchFamily="2" charset="2"/>
              <a:buChar char="q"/>
            </a:pPr>
            <a:r>
              <a:rPr lang="el-GR" sz="2400" dirty="0">
                <a:solidFill>
                  <a:schemeClr val="tx1"/>
                </a:solidFill>
              </a:rPr>
              <a:t>Επικέντρωση στα θετικά σημεία</a:t>
            </a:r>
          </a:p>
          <a:p>
            <a:pPr>
              <a:buFont typeface="Wingdings" panose="05000000000000000000" pitchFamily="2" charset="2"/>
              <a:buChar char="q"/>
            </a:pPr>
            <a:r>
              <a:rPr lang="el-GR" sz="2400" dirty="0">
                <a:solidFill>
                  <a:schemeClr val="tx1"/>
                </a:solidFill>
              </a:rPr>
              <a:t>Θετικά συναισθήματα</a:t>
            </a:r>
          </a:p>
          <a:p>
            <a:pPr>
              <a:buFont typeface="Wingdings" panose="05000000000000000000" pitchFamily="2" charset="2"/>
              <a:buChar char="q"/>
            </a:pPr>
            <a:r>
              <a:rPr lang="el-GR" sz="2400" dirty="0">
                <a:solidFill>
                  <a:schemeClr val="tx1"/>
                </a:solidFill>
              </a:rPr>
              <a:t>Διαχείριση άγχους</a:t>
            </a:r>
          </a:p>
          <a:p>
            <a:pPr>
              <a:buFont typeface="Wingdings" panose="05000000000000000000" pitchFamily="2" charset="2"/>
              <a:buChar char="q"/>
            </a:pPr>
            <a:r>
              <a:rPr lang="en-US" sz="2400" dirty="0">
                <a:solidFill>
                  <a:schemeClr val="tx1"/>
                </a:solidFill>
              </a:rPr>
              <a:t>Coaching</a:t>
            </a:r>
          </a:p>
          <a:p>
            <a:pPr>
              <a:buFont typeface="Wingdings" panose="05000000000000000000" pitchFamily="2" charset="2"/>
              <a:buChar char="q"/>
            </a:pPr>
            <a:r>
              <a:rPr lang="el-GR" sz="2400" dirty="0">
                <a:solidFill>
                  <a:schemeClr val="tx1"/>
                </a:solidFill>
              </a:rPr>
              <a:t>Ψυχοθεραπεία</a:t>
            </a:r>
          </a:p>
          <a:p>
            <a:pPr>
              <a:buFont typeface="Wingdings" panose="05000000000000000000" pitchFamily="2" charset="2"/>
              <a:buChar char="q"/>
            </a:pPr>
            <a:r>
              <a:rPr lang="el-GR" sz="2400" dirty="0">
                <a:solidFill>
                  <a:schemeClr val="tx1"/>
                </a:solidFill>
              </a:rPr>
              <a:t>Διατροφή</a:t>
            </a:r>
          </a:p>
          <a:p>
            <a:pPr>
              <a:buFont typeface="Wingdings" panose="05000000000000000000" pitchFamily="2" charset="2"/>
              <a:buChar char="q"/>
            </a:pPr>
            <a:r>
              <a:rPr lang="el-GR" sz="2400" dirty="0">
                <a:solidFill>
                  <a:schemeClr val="tx1"/>
                </a:solidFill>
              </a:rPr>
              <a:t>Άσκηση</a:t>
            </a:r>
          </a:p>
        </p:txBody>
      </p:sp>
    </p:spTree>
    <p:extLst>
      <p:ext uri="{BB962C8B-B14F-4D97-AF65-F5344CB8AC3E}">
        <p14:creationId xmlns:p14="http://schemas.microsoft.com/office/powerpoint/2010/main" val="23060761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0E2789A-F4AF-7B95-9A0B-0EC6782B3D0A}"/>
              </a:ext>
            </a:extLst>
          </p:cNvPr>
          <p:cNvSpPr>
            <a:spLocks noGrp="1"/>
          </p:cNvSpPr>
          <p:nvPr>
            <p:ph type="title"/>
          </p:nvPr>
        </p:nvSpPr>
        <p:spPr/>
        <p:txBody>
          <a:bodyPr>
            <a:normAutofit/>
          </a:bodyPr>
          <a:lstStyle/>
          <a:p>
            <a:r>
              <a:rPr lang="el-GR" sz="3200" b="1" dirty="0"/>
              <a:t>Παράγοντες που επηρεάζουν την ευημερία:</a:t>
            </a:r>
          </a:p>
        </p:txBody>
      </p:sp>
      <p:sp>
        <p:nvSpPr>
          <p:cNvPr id="3" name="Θέση περιεχομένου 2">
            <a:extLst>
              <a:ext uri="{FF2B5EF4-FFF2-40B4-BE49-F238E27FC236}">
                <a16:creationId xmlns:a16="http://schemas.microsoft.com/office/drawing/2014/main" id="{75291DA9-E516-DF0C-EF20-C9C234DB8D6E}"/>
              </a:ext>
            </a:extLst>
          </p:cNvPr>
          <p:cNvSpPr>
            <a:spLocks noGrp="1"/>
          </p:cNvSpPr>
          <p:nvPr>
            <p:ph idx="1"/>
          </p:nvPr>
        </p:nvSpPr>
        <p:spPr/>
        <p:txBody>
          <a:bodyPr/>
          <a:lstStyle/>
          <a:p>
            <a:pPr>
              <a:buFont typeface="Wingdings" panose="05000000000000000000" pitchFamily="2" charset="2"/>
              <a:buChar char="q"/>
            </a:pPr>
            <a:r>
              <a:rPr lang="el-GR" sz="2400" dirty="0"/>
              <a:t>Οικονομικοί</a:t>
            </a:r>
          </a:p>
          <a:p>
            <a:pPr>
              <a:buFont typeface="Wingdings" panose="05000000000000000000" pitchFamily="2" charset="2"/>
              <a:buChar char="q"/>
            </a:pPr>
            <a:endParaRPr lang="el-GR" sz="2400" dirty="0"/>
          </a:p>
          <a:p>
            <a:pPr>
              <a:buFont typeface="Wingdings" panose="05000000000000000000" pitchFamily="2" charset="2"/>
              <a:buChar char="q"/>
            </a:pPr>
            <a:r>
              <a:rPr lang="el-GR" sz="2400" dirty="0"/>
              <a:t>Πολιτισμικοί</a:t>
            </a:r>
          </a:p>
          <a:p>
            <a:pPr>
              <a:buFont typeface="Wingdings" panose="05000000000000000000" pitchFamily="2" charset="2"/>
              <a:buChar char="q"/>
            </a:pPr>
            <a:endParaRPr lang="el-GR" sz="2400" dirty="0"/>
          </a:p>
          <a:p>
            <a:pPr>
              <a:buFont typeface="Wingdings" panose="05000000000000000000" pitchFamily="2" charset="2"/>
              <a:buChar char="q"/>
            </a:pPr>
            <a:r>
              <a:rPr lang="el-GR" sz="2400" dirty="0"/>
              <a:t>Θεσμικοί</a:t>
            </a:r>
          </a:p>
          <a:p>
            <a:pPr>
              <a:buFont typeface="Wingdings" panose="05000000000000000000" pitchFamily="2" charset="2"/>
              <a:buChar char="q"/>
            </a:pPr>
            <a:endParaRPr lang="el-GR" sz="2400" dirty="0"/>
          </a:p>
          <a:p>
            <a:pPr>
              <a:buFont typeface="Wingdings" panose="05000000000000000000" pitchFamily="2" charset="2"/>
              <a:buChar char="q"/>
            </a:pPr>
            <a:r>
              <a:rPr lang="el-GR" sz="2400" dirty="0"/>
              <a:t>Περιβαλλοντικοί </a:t>
            </a:r>
          </a:p>
          <a:p>
            <a:pPr>
              <a:buFont typeface="Wingdings" panose="05000000000000000000" pitchFamily="2" charset="2"/>
              <a:buChar char="q"/>
            </a:pPr>
            <a:endParaRPr lang="el-GR" sz="2400" dirty="0"/>
          </a:p>
          <a:p>
            <a:endParaRPr lang="el-GR" dirty="0"/>
          </a:p>
        </p:txBody>
      </p:sp>
    </p:spTree>
    <p:extLst>
      <p:ext uri="{BB962C8B-B14F-4D97-AF65-F5344CB8AC3E}">
        <p14:creationId xmlns:p14="http://schemas.microsoft.com/office/powerpoint/2010/main" val="42901745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66CB340-8AAB-E12C-5A8C-A693E7D04323}"/>
              </a:ext>
            </a:extLst>
          </p:cNvPr>
          <p:cNvSpPr>
            <a:spLocks noGrp="1"/>
          </p:cNvSpPr>
          <p:nvPr>
            <p:ph type="title"/>
          </p:nvPr>
        </p:nvSpPr>
        <p:spPr/>
        <p:txBody>
          <a:bodyPr>
            <a:normAutofit/>
          </a:bodyPr>
          <a:lstStyle/>
          <a:p>
            <a:r>
              <a:rPr lang="el-GR" sz="3200" b="1" dirty="0"/>
              <a:t>Οικονομικοί:</a:t>
            </a:r>
          </a:p>
        </p:txBody>
      </p:sp>
      <p:sp>
        <p:nvSpPr>
          <p:cNvPr id="3" name="Θέση περιεχομένου 2">
            <a:extLst>
              <a:ext uri="{FF2B5EF4-FFF2-40B4-BE49-F238E27FC236}">
                <a16:creationId xmlns:a16="http://schemas.microsoft.com/office/drawing/2014/main" id="{D1012BB1-2069-FF91-110A-3768DB56EBF7}"/>
              </a:ext>
            </a:extLst>
          </p:cNvPr>
          <p:cNvSpPr>
            <a:spLocks noGrp="1"/>
          </p:cNvSpPr>
          <p:nvPr>
            <p:ph idx="1"/>
          </p:nvPr>
        </p:nvSpPr>
        <p:spPr/>
        <p:txBody>
          <a:bodyPr/>
          <a:lstStyle/>
          <a:p>
            <a:pPr>
              <a:buFont typeface="Wingdings" panose="05000000000000000000" pitchFamily="2" charset="2"/>
              <a:buChar char="q"/>
            </a:pPr>
            <a:r>
              <a:rPr lang="el-GR" sz="2400" dirty="0"/>
              <a:t>Ανεργία</a:t>
            </a:r>
          </a:p>
          <a:p>
            <a:pPr>
              <a:buFont typeface="Wingdings" panose="05000000000000000000" pitchFamily="2" charset="2"/>
              <a:buChar char="q"/>
            </a:pPr>
            <a:r>
              <a:rPr lang="el-GR" sz="2400" dirty="0"/>
              <a:t>Ανάπτυξη</a:t>
            </a:r>
          </a:p>
          <a:p>
            <a:pPr>
              <a:buFont typeface="Wingdings" panose="05000000000000000000" pitchFamily="2" charset="2"/>
              <a:buChar char="q"/>
            </a:pPr>
            <a:r>
              <a:rPr lang="el-GR" sz="2400" dirty="0"/>
              <a:t>Κατανάλωση</a:t>
            </a:r>
          </a:p>
          <a:p>
            <a:pPr>
              <a:buFont typeface="Wingdings" panose="05000000000000000000" pitchFamily="2" charset="2"/>
              <a:buChar char="q"/>
            </a:pPr>
            <a:r>
              <a:rPr lang="el-GR" sz="2400" dirty="0"/>
              <a:t>Οικονομική ανισότητα</a:t>
            </a:r>
          </a:p>
          <a:p>
            <a:pPr>
              <a:buFont typeface="Wingdings" panose="05000000000000000000" pitchFamily="2" charset="2"/>
              <a:buChar char="q"/>
            </a:pPr>
            <a:r>
              <a:rPr lang="el-GR" sz="2400" dirty="0"/>
              <a:t>Φτώχεια</a:t>
            </a:r>
          </a:p>
          <a:p>
            <a:endParaRPr lang="el-GR" dirty="0"/>
          </a:p>
          <a:p>
            <a:endParaRPr lang="el-GR" dirty="0"/>
          </a:p>
        </p:txBody>
      </p:sp>
    </p:spTree>
    <p:extLst>
      <p:ext uri="{BB962C8B-B14F-4D97-AF65-F5344CB8AC3E}">
        <p14:creationId xmlns:p14="http://schemas.microsoft.com/office/powerpoint/2010/main" val="6434739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AC3D0D7-9C35-523B-72D6-DAAD432359FB}"/>
              </a:ext>
            </a:extLst>
          </p:cNvPr>
          <p:cNvSpPr>
            <a:spLocks noGrp="1"/>
          </p:cNvSpPr>
          <p:nvPr>
            <p:ph type="title"/>
          </p:nvPr>
        </p:nvSpPr>
        <p:spPr/>
        <p:txBody>
          <a:bodyPr>
            <a:normAutofit/>
          </a:bodyPr>
          <a:lstStyle/>
          <a:p>
            <a:r>
              <a:rPr lang="el-GR" sz="3200" b="1" dirty="0"/>
              <a:t>Πολιτισμικοί:</a:t>
            </a:r>
          </a:p>
        </p:txBody>
      </p:sp>
      <p:sp>
        <p:nvSpPr>
          <p:cNvPr id="3" name="Θέση περιεχομένου 2">
            <a:extLst>
              <a:ext uri="{FF2B5EF4-FFF2-40B4-BE49-F238E27FC236}">
                <a16:creationId xmlns:a16="http://schemas.microsoft.com/office/drawing/2014/main" id="{0D19D1FA-B79E-1ACB-494B-346F201956D1}"/>
              </a:ext>
            </a:extLst>
          </p:cNvPr>
          <p:cNvSpPr>
            <a:spLocks noGrp="1"/>
          </p:cNvSpPr>
          <p:nvPr>
            <p:ph idx="1"/>
          </p:nvPr>
        </p:nvSpPr>
        <p:spPr/>
        <p:txBody>
          <a:bodyPr/>
          <a:lstStyle/>
          <a:p>
            <a:pPr>
              <a:buFont typeface="Wingdings" panose="05000000000000000000" pitchFamily="2" charset="2"/>
              <a:buChar char="q"/>
            </a:pPr>
            <a:r>
              <a:rPr lang="el-GR" dirty="0"/>
              <a:t>Αξίες</a:t>
            </a:r>
          </a:p>
          <a:p>
            <a:pPr>
              <a:buFont typeface="Wingdings" panose="05000000000000000000" pitchFamily="2" charset="2"/>
              <a:buChar char="q"/>
            </a:pPr>
            <a:r>
              <a:rPr lang="el-GR" dirty="0"/>
              <a:t>Κουλτούρα</a:t>
            </a:r>
          </a:p>
          <a:p>
            <a:pPr>
              <a:buFont typeface="Wingdings" panose="05000000000000000000" pitchFamily="2" charset="2"/>
              <a:buChar char="q"/>
            </a:pPr>
            <a:r>
              <a:rPr lang="el-GR" dirty="0"/>
              <a:t>Ήθη</a:t>
            </a:r>
          </a:p>
          <a:p>
            <a:pPr>
              <a:buFont typeface="Wingdings" panose="05000000000000000000" pitchFamily="2" charset="2"/>
              <a:buChar char="q"/>
            </a:pPr>
            <a:r>
              <a:rPr lang="el-GR" dirty="0"/>
              <a:t>Έθιμα</a:t>
            </a:r>
          </a:p>
          <a:p>
            <a:pPr>
              <a:buFont typeface="Wingdings" panose="05000000000000000000" pitchFamily="2" charset="2"/>
              <a:buChar char="q"/>
            </a:pPr>
            <a:r>
              <a:rPr lang="el-GR" dirty="0"/>
              <a:t>Θρησκεία</a:t>
            </a:r>
          </a:p>
        </p:txBody>
      </p:sp>
    </p:spTree>
    <p:extLst>
      <p:ext uri="{BB962C8B-B14F-4D97-AF65-F5344CB8AC3E}">
        <p14:creationId xmlns:p14="http://schemas.microsoft.com/office/powerpoint/2010/main" val="27053136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F7D80DD-96DA-4E80-1AF6-C3A22C89A926}"/>
              </a:ext>
            </a:extLst>
          </p:cNvPr>
          <p:cNvSpPr>
            <a:spLocks noGrp="1"/>
          </p:cNvSpPr>
          <p:nvPr>
            <p:ph type="title"/>
          </p:nvPr>
        </p:nvSpPr>
        <p:spPr/>
        <p:txBody>
          <a:bodyPr/>
          <a:lstStyle/>
          <a:p>
            <a:r>
              <a:rPr lang="el-GR" sz="3200" b="1" dirty="0"/>
              <a:t>Θεσμικοί</a:t>
            </a:r>
            <a:r>
              <a:rPr lang="el-GR" dirty="0"/>
              <a:t>:</a:t>
            </a:r>
          </a:p>
        </p:txBody>
      </p:sp>
      <p:sp>
        <p:nvSpPr>
          <p:cNvPr id="3" name="Θέση περιεχομένου 2">
            <a:extLst>
              <a:ext uri="{FF2B5EF4-FFF2-40B4-BE49-F238E27FC236}">
                <a16:creationId xmlns:a16="http://schemas.microsoft.com/office/drawing/2014/main" id="{9E0985F7-3EF3-4377-AD98-B7F36C158123}"/>
              </a:ext>
            </a:extLst>
          </p:cNvPr>
          <p:cNvSpPr>
            <a:spLocks noGrp="1"/>
          </p:cNvSpPr>
          <p:nvPr>
            <p:ph idx="1"/>
          </p:nvPr>
        </p:nvSpPr>
        <p:spPr/>
        <p:txBody>
          <a:bodyPr/>
          <a:lstStyle/>
          <a:p>
            <a:pPr>
              <a:buFont typeface="Wingdings" panose="05000000000000000000" pitchFamily="2" charset="2"/>
              <a:buChar char="q"/>
            </a:pPr>
            <a:endParaRPr lang="el-GR" sz="2400" dirty="0"/>
          </a:p>
          <a:p>
            <a:pPr>
              <a:buFont typeface="Wingdings" panose="05000000000000000000" pitchFamily="2" charset="2"/>
              <a:buChar char="q"/>
            </a:pPr>
            <a:r>
              <a:rPr lang="el-GR" sz="2400" dirty="0"/>
              <a:t>Μορφή διακυβέρνησης</a:t>
            </a:r>
          </a:p>
          <a:p>
            <a:pPr>
              <a:buFont typeface="Wingdings" panose="05000000000000000000" pitchFamily="2" charset="2"/>
              <a:buChar char="q"/>
            </a:pPr>
            <a:r>
              <a:rPr lang="el-GR" sz="2400" dirty="0"/>
              <a:t>Πολίτευμα</a:t>
            </a:r>
          </a:p>
          <a:p>
            <a:pPr>
              <a:buFont typeface="Wingdings" panose="05000000000000000000" pitchFamily="2" charset="2"/>
              <a:buChar char="q"/>
            </a:pPr>
            <a:r>
              <a:rPr lang="el-GR" sz="2400" dirty="0"/>
              <a:t>Θεσμοί</a:t>
            </a:r>
          </a:p>
          <a:p>
            <a:endParaRPr lang="el-GR" dirty="0"/>
          </a:p>
        </p:txBody>
      </p:sp>
    </p:spTree>
    <p:extLst>
      <p:ext uri="{BB962C8B-B14F-4D97-AF65-F5344CB8AC3E}">
        <p14:creationId xmlns:p14="http://schemas.microsoft.com/office/powerpoint/2010/main" val="10554123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EF6BFB5-CD73-797C-FCB5-E03176F2D476}"/>
              </a:ext>
            </a:extLst>
          </p:cNvPr>
          <p:cNvSpPr>
            <a:spLocks noGrp="1"/>
          </p:cNvSpPr>
          <p:nvPr>
            <p:ph type="title"/>
          </p:nvPr>
        </p:nvSpPr>
        <p:spPr>
          <a:xfrm>
            <a:off x="1097280" y="286603"/>
            <a:ext cx="10058400" cy="1450757"/>
          </a:xfrm>
        </p:spPr>
        <p:txBody>
          <a:bodyPr>
            <a:normAutofit/>
          </a:bodyPr>
          <a:lstStyle/>
          <a:p>
            <a:r>
              <a:rPr lang="el-GR" sz="3200" b="1" dirty="0"/>
              <a:t>Περιβαλλοντικοί:</a:t>
            </a:r>
          </a:p>
        </p:txBody>
      </p:sp>
      <p:graphicFrame>
        <p:nvGraphicFramePr>
          <p:cNvPr id="5" name="Θέση περιεχομένου 2">
            <a:extLst>
              <a:ext uri="{FF2B5EF4-FFF2-40B4-BE49-F238E27FC236}">
                <a16:creationId xmlns:a16="http://schemas.microsoft.com/office/drawing/2014/main" id="{C745E74B-D07F-B19B-06E6-C2717B0871AB}"/>
              </a:ext>
            </a:extLst>
          </p:cNvPr>
          <p:cNvGraphicFramePr>
            <a:graphicFrameLocks noGrp="1"/>
          </p:cNvGraphicFramePr>
          <p:nvPr>
            <p:ph idx="1"/>
            <p:extLst>
              <p:ext uri="{D42A27DB-BD31-4B8C-83A1-F6EECF244321}">
                <p14:modId xmlns:p14="http://schemas.microsoft.com/office/powerpoint/2010/main" val="2671409137"/>
              </p:ext>
            </p:extLst>
          </p:nvPr>
        </p:nvGraphicFramePr>
        <p:xfrm>
          <a:off x="1096963" y="2098515"/>
          <a:ext cx="10058400" cy="37860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4294896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0BFC800-8330-60FD-60CC-47A2898FE790}"/>
              </a:ext>
            </a:extLst>
          </p:cNvPr>
          <p:cNvSpPr>
            <a:spLocks noGrp="1"/>
          </p:cNvSpPr>
          <p:nvPr>
            <p:ph type="title"/>
          </p:nvPr>
        </p:nvSpPr>
        <p:spPr>
          <a:xfrm>
            <a:off x="1097280" y="286603"/>
            <a:ext cx="10058400" cy="1450757"/>
          </a:xfrm>
        </p:spPr>
        <p:txBody>
          <a:bodyPr>
            <a:normAutofit/>
          </a:bodyPr>
          <a:lstStyle/>
          <a:p>
            <a:r>
              <a:rPr lang="el-GR" b="1" dirty="0"/>
              <a:t>Προσωπικότητα και ευημερία</a:t>
            </a:r>
          </a:p>
        </p:txBody>
      </p:sp>
      <p:graphicFrame>
        <p:nvGraphicFramePr>
          <p:cNvPr id="5" name="Θέση περιεχομένου 2">
            <a:extLst>
              <a:ext uri="{FF2B5EF4-FFF2-40B4-BE49-F238E27FC236}">
                <a16:creationId xmlns:a16="http://schemas.microsoft.com/office/drawing/2014/main" id="{9BF7C02C-7FB7-A6A3-8691-E679FDF105C6}"/>
              </a:ext>
            </a:extLst>
          </p:cNvPr>
          <p:cNvGraphicFramePr>
            <a:graphicFrameLocks noGrp="1"/>
          </p:cNvGraphicFramePr>
          <p:nvPr>
            <p:ph idx="1"/>
            <p:extLst>
              <p:ext uri="{D42A27DB-BD31-4B8C-83A1-F6EECF244321}">
                <p14:modId xmlns:p14="http://schemas.microsoft.com/office/powerpoint/2010/main" val="932954674"/>
              </p:ext>
            </p:extLst>
          </p:nvPr>
        </p:nvGraphicFramePr>
        <p:xfrm>
          <a:off x="1096963" y="2098515"/>
          <a:ext cx="10058400" cy="37860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52397173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7" name="Rectangle 16">
            <a:extLst>
              <a:ext uri="{FF2B5EF4-FFF2-40B4-BE49-F238E27FC236}">
                <a16:creationId xmlns:a16="http://schemas.microsoft.com/office/drawing/2014/main" id="{284B70D5-875B-433D-BDBD-1522A85D6C1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33431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Εικόνα 4" descr="Εικόνα που περιέχει κείμενο, clipart&#10;&#10;Περιγραφή που δημιουργήθηκε αυτόματα">
            <a:extLst>
              <a:ext uri="{FF2B5EF4-FFF2-40B4-BE49-F238E27FC236}">
                <a16:creationId xmlns:a16="http://schemas.microsoft.com/office/drawing/2014/main" id="{EDCDFD3D-4C47-B573-B246-2B8D71B6501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42258" y="1658868"/>
            <a:ext cx="6909801" cy="3178508"/>
          </a:xfrm>
          <a:prstGeom prst="rect">
            <a:avLst/>
          </a:prstGeom>
        </p:spPr>
      </p:pic>
      <p:cxnSp>
        <p:nvCxnSpPr>
          <p:cNvPr id="19" name="Straight Connector 18">
            <a:extLst>
              <a:ext uri="{FF2B5EF4-FFF2-40B4-BE49-F238E27FC236}">
                <a16:creationId xmlns:a16="http://schemas.microsoft.com/office/drawing/2014/main" id="{C947DF4A-614C-4B4C-8B80-E5B9D8E8CFE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7892143" y="2085703"/>
            <a:ext cx="3566160" cy="0"/>
          </a:xfrm>
          <a:prstGeom prst="line">
            <a:avLst/>
          </a:prstGeom>
          <a:ln w="6350">
            <a:solidFill>
              <a:schemeClr val="tx1">
                <a:lumMod val="50000"/>
                <a:lumOff val="50000"/>
                <a:alpha val="90000"/>
              </a:schemeClr>
            </a:solidFill>
          </a:ln>
        </p:spPr>
        <p:style>
          <a:lnRef idx="1">
            <a:schemeClr val="accent1"/>
          </a:lnRef>
          <a:fillRef idx="0">
            <a:schemeClr val="accent1"/>
          </a:fillRef>
          <a:effectRef idx="0">
            <a:schemeClr val="accent1"/>
          </a:effectRef>
          <a:fontRef idx="minor">
            <a:schemeClr val="tx1"/>
          </a:fontRef>
        </p:style>
      </p:cxnSp>
      <p:sp>
        <p:nvSpPr>
          <p:cNvPr id="3" name="Θέση περιεχομένου 2">
            <a:extLst>
              <a:ext uri="{FF2B5EF4-FFF2-40B4-BE49-F238E27FC236}">
                <a16:creationId xmlns:a16="http://schemas.microsoft.com/office/drawing/2014/main" id="{FA651EC8-0431-F66F-EBE5-334162CF17DB}"/>
              </a:ext>
            </a:extLst>
          </p:cNvPr>
          <p:cNvSpPr>
            <a:spLocks noGrp="1"/>
          </p:cNvSpPr>
          <p:nvPr>
            <p:ph idx="1"/>
          </p:nvPr>
        </p:nvSpPr>
        <p:spPr>
          <a:xfrm>
            <a:off x="6558116" y="1759974"/>
            <a:ext cx="4991627" cy="4109120"/>
          </a:xfrm>
        </p:spPr>
        <p:txBody>
          <a:bodyPr>
            <a:normAutofit/>
          </a:bodyPr>
          <a:lstStyle/>
          <a:p>
            <a:pPr algn="ctr"/>
            <a:r>
              <a:rPr lang="el-GR" sz="2400" dirty="0">
                <a:solidFill>
                  <a:schemeClr val="tx1"/>
                </a:solidFill>
              </a:rPr>
              <a:t>Από τη μελέτη των </a:t>
            </a:r>
            <a:r>
              <a:rPr lang="el-GR" sz="2400" dirty="0" err="1">
                <a:solidFill>
                  <a:schemeClr val="tx1"/>
                </a:solidFill>
              </a:rPr>
              <a:t>Erdaman</a:t>
            </a:r>
            <a:r>
              <a:rPr lang="el-GR" sz="2400" dirty="0">
                <a:solidFill>
                  <a:schemeClr val="tx1"/>
                </a:solidFill>
              </a:rPr>
              <a:t> </a:t>
            </a:r>
            <a:r>
              <a:rPr lang="el-GR" sz="2400" dirty="0" err="1">
                <a:solidFill>
                  <a:schemeClr val="tx1"/>
                </a:solidFill>
              </a:rPr>
              <a:t>Palmore</a:t>
            </a:r>
            <a:r>
              <a:rPr lang="el-GR" sz="2400" dirty="0">
                <a:solidFill>
                  <a:schemeClr val="tx1"/>
                </a:solidFill>
              </a:rPr>
              <a:t> και </a:t>
            </a:r>
            <a:r>
              <a:rPr lang="el-GR" sz="2400" dirty="0" err="1">
                <a:solidFill>
                  <a:schemeClr val="tx1"/>
                </a:solidFill>
              </a:rPr>
              <a:t>Clark</a:t>
            </a:r>
            <a:r>
              <a:rPr lang="el-GR" sz="2400" dirty="0">
                <a:solidFill>
                  <a:schemeClr val="tx1"/>
                </a:solidFill>
              </a:rPr>
              <a:t> </a:t>
            </a:r>
            <a:r>
              <a:rPr lang="el-GR" sz="2400" dirty="0" err="1">
                <a:solidFill>
                  <a:schemeClr val="tx1"/>
                </a:solidFill>
              </a:rPr>
              <a:t>Luikart</a:t>
            </a:r>
            <a:r>
              <a:rPr lang="el-GR" sz="2400" dirty="0">
                <a:solidFill>
                  <a:schemeClr val="tx1"/>
                </a:solidFill>
              </a:rPr>
              <a:t> (1972) προκύπτει ότι η προσωπική εκτίμηση της υγείας είναι με διαφορά ο σημαντικότερος παράγοντας που επηρεάζει την Ικανοποίηση από τη Ζωή.</a:t>
            </a:r>
          </a:p>
        </p:txBody>
      </p:sp>
      <p:sp>
        <p:nvSpPr>
          <p:cNvPr id="21" name="Rectangle 20">
            <a:extLst>
              <a:ext uri="{FF2B5EF4-FFF2-40B4-BE49-F238E27FC236}">
                <a16:creationId xmlns:a16="http://schemas.microsoft.com/office/drawing/2014/main" id="{1E299956-A9E7-4FC1-A0B1-D590CA9730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 y="6334316"/>
            <a:ext cx="12191985"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3" name="Rectangle 22">
            <a:extLst>
              <a:ext uri="{FF2B5EF4-FFF2-40B4-BE49-F238E27FC236}">
                <a16:creationId xmlns:a16="http://schemas.microsoft.com/office/drawing/2014/main" id="{17FC539C-B783-4B03-9F9E-D13430F3F64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632973165"/>
      </p:ext>
    </p:extLst>
  </p:cSld>
  <p:clrMapOvr>
    <a:masterClrMapping/>
  </p:clrMapOvr>
</p:sld>
</file>

<file path=ppt/theme/theme1.xml><?xml version="1.0" encoding="utf-8"?>
<a:theme xmlns:a="http://schemas.openxmlformats.org/drawingml/2006/main" name="Ανασκόπηση">
  <a:themeElements>
    <a:clrScheme name="Ανασκόπηση">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Ανασκόπηση">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Ανασκόπηση">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emplate>Retrospect</Template>
  <TotalTime>46</TotalTime>
  <Words>825</Words>
  <Application>Microsoft Office PowerPoint</Application>
  <PresentationFormat>Ευρεία οθόνη</PresentationFormat>
  <Paragraphs>108</Paragraphs>
  <Slides>21</Slides>
  <Notes>0</Notes>
  <HiddenSlides>0</HiddenSlides>
  <MMClips>0</MMClips>
  <ScaleCrop>false</ScaleCrop>
  <HeadingPairs>
    <vt:vector size="6" baseType="variant">
      <vt:variant>
        <vt:lpstr>Γραμματοσειρές που χρησιμοποιούνται</vt:lpstr>
      </vt:variant>
      <vt:variant>
        <vt:i4>7</vt:i4>
      </vt:variant>
      <vt:variant>
        <vt:lpstr>Θέμα</vt:lpstr>
      </vt:variant>
      <vt:variant>
        <vt:i4>1</vt:i4>
      </vt:variant>
      <vt:variant>
        <vt:lpstr>Τίτλοι διαφανειών</vt:lpstr>
      </vt:variant>
      <vt:variant>
        <vt:i4>21</vt:i4>
      </vt:variant>
    </vt:vector>
  </HeadingPairs>
  <TitlesOfParts>
    <vt:vector size="29" baseType="lpstr">
      <vt:lpstr>Arial</vt:lpstr>
      <vt:lpstr>Calibri</vt:lpstr>
      <vt:lpstr>Calibri Light</vt:lpstr>
      <vt:lpstr>Corbel</vt:lpstr>
      <vt:lpstr>Gill Sans MT</vt:lpstr>
      <vt:lpstr>Open Sans</vt:lpstr>
      <vt:lpstr>Wingdings</vt:lpstr>
      <vt:lpstr>Ανασκόπηση</vt:lpstr>
      <vt:lpstr>Τρόπος ζωής και ευημερία </vt:lpstr>
      <vt:lpstr>Παρουσίαση του PowerPoint</vt:lpstr>
      <vt:lpstr>Παράγοντες που επηρεάζουν την ευημερία:</vt:lpstr>
      <vt:lpstr>Οικονομικοί:</vt:lpstr>
      <vt:lpstr>Πολιτισμικοί:</vt:lpstr>
      <vt:lpstr>Θεσμικοί:</vt:lpstr>
      <vt:lpstr>Περιβαλλοντικοί:</vt:lpstr>
      <vt:lpstr>Προσωπικότητα και ευημερία</vt:lpstr>
      <vt:lpstr>Παρουσίαση του PowerPoint</vt:lpstr>
      <vt:lpstr>Παρουσίαση του PowerPoint</vt:lpstr>
      <vt:lpstr>Παρουσίαση του PowerPoint</vt:lpstr>
      <vt:lpstr>Παρουσίαση του PowerPoint</vt:lpstr>
      <vt:lpstr>Ευτυχία ή ευημερία;</vt:lpstr>
      <vt:lpstr>Η σημασία της άσκησης</vt:lpstr>
      <vt:lpstr>Παρουσίαση του PowerPoint</vt:lpstr>
      <vt:lpstr>Παρουσίαση του PowerPoint</vt:lpstr>
      <vt:lpstr>Παρουσίαση του PowerPoint</vt:lpstr>
      <vt:lpstr>Συμβολή θετικής ψυχολογίας:</vt:lpstr>
      <vt:lpstr>Παρουσίαση του PowerPoint</vt:lpstr>
      <vt:lpstr>Βασικές παραδοχές Θετικής Ψυχολογίας:</vt:lpstr>
      <vt:lpstr>Τρόποι επίτευξης της ευημερίας:</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ΚΑΛΦΑ ΜΑΡΙΑ</dc:creator>
  <cp:lastModifiedBy>Marw Kalfa</cp:lastModifiedBy>
  <cp:revision>13</cp:revision>
  <dcterms:created xsi:type="dcterms:W3CDTF">2023-01-19T12:07:15Z</dcterms:created>
  <dcterms:modified xsi:type="dcterms:W3CDTF">2023-01-19T19:16:27Z</dcterms:modified>
</cp:coreProperties>
</file>