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9" r:id="rId4"/>
    <p:sldId id="258" r:id="rId5"/>
    <p:sldId id="260" r:id="rId6"/>
    <p:sldId id="262" r:id="rId7"/>
    <p:sldId id="261" r:id="rId8"/>
    <p:sldId id="263" r:id="rId9"/>
    <p:sldId id="265" r:id="rId10"/>
    <p:sldId id="264" r:id="rId11"/>
    <p:sldId id="266" r:id="rId12"/>
    <p:sldId id="270" r:id="rId13"/>
    <p:sldId id="269" r:id="rId14"/>
    <p:sldId id="271" r:id="rId15"/>
    <p:sldId id="272"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17B5EB-AF3D-4E38-8C9A-FAD7DD5578A7}" v="18" dt="2023-11-13T12:50:04.1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B01463AA-09A8-4B8E-977D-1B6A0DED1ED9}"/>
    <pc:docChg chg="custSel addSld delSld modSld sldOrd addMainMaster delMainMaster">
      <pc:chgData name="Marw Kalfa" userId="766f4aed66d438f1" providerId="LiveId" clId="{B01463AA-09A8-4B8E-977D-1B6A0DED1ED9}" dt="2023-01-19T20:30:30.018" v="911" actId="20577"/>
      <pc:docMkLst>
        <pc:docMk/>
      </pc:docMkLst>
      <pc:sldChg chg="addSp modSp new mod setBg modClrScheme chgLayout">
        <pc:chgData name="Marw Kalfa" userId="766f4aed66d438f1" providerId="LiveId" clId="{B01463AA-09A8-4B8E-977D-1B6A0DED1ED9}" dt="2023-01-19T20:11:00.240" v="41" actId="113"/>
        <pc:sldMkLst>
          <pc:docMk/>
          <pc:sldMk cId="4234802794" sldId="256"/>
        </pc:sldMkLst>
        <pc:spChg chg="mod">
          <ac:chgData name="Marw Kalfa" userId="766f4aed66d438f1" providerId="LiveId" clId="{B01463AA-09A8-4B8E-977D-1B6A0DED1ED9}" dt="2023-01-19T20:11:00.240" v="41" actId="113"/>
          <ac:spMkLst>
            <pc:docMk/>
            <pc:sldMk cId="4234802794" sldId="256"/>
            <ac:spMk id="2" creationId="{F83A96C9-CF7D-40DC-A84F-5E331AF2D099}"/>
          </ac:spMkLst>
        </pc:spChg>
        <pc:spChg chg="mod">
          <ac:chgData name="Marw Kalfa" userId="766f4aed66d438f1" providerId="LiveId" clId="{B01463AA-09A8-4B8E-977D-1B6A0DED1ED9}" dt="2023-01-19T20:10:45.059" v="11" actId="255"/>
          <ac:spMkLst>
            <pc:docMk/>
            <pc:sldMk cId="4234802794" sldId="256"/>
            <ac:spMk id="3" creationId="{832F9AE5-0F25-6517-1228-C2B47ECB9BCA}"/>
          </ac:spMkLst>
        </pc:spChg>
        <pc:spChg chg="add">
          <ac:chgData name="Marw Kalfa" userId="766f4aed66d438f1" providerId="LiveId" clId="{B01463AA-09A8-4B8E-977D-1B6A0DED1ED9}" dt="2023-01-19T20:10:28.340" v="2" actId="26606"/>
          <ac:spMkLst>
            <pc:docMk/>
            <pc:sldMk cId="4234802794" sldId="256"/>
            <ac:spMk id="9" creationId="{9B45BA4C-9B54-4496-821F-9E0985CA984D}"/>
          </ac:spMkLst>
        </pc:spChg>
        <pc:spChg chg="add">
          <ac:chgData name="Marw Kalfa" userId="766f4aed66d438f1" providerId="LiveId" clId="{B01463AA-09A8-4B8E-977D-1B6A0DED1ED9}" dt="2023-01-19T20:10:28.340" v="2" actId="26606"/>
          <ac:spMkLst>
            <pc:docMk/>
            <pc:sldMk cId="4234802794" sldId="256"/>
            <ac:spMk id="11" creationId="{85E1BB9D-FAFF-4C3E-9E44-13F8FBABCD62}"/>
          </ac:spMkLst>
        </pc:spChg>
        <pc:spChg chg="add">
          <ac:chgData name="Marw Kalfa" userId="766f4aed66d438f1" providerId="LiveId" clId="{B01463AA-09A8-4B8E-977D-1B6A0DED1ED9}" dt="2023-01-19T20:10:28.340" v="2" actId="26606"/>
          <ac:spMkLst>
            <pc:docMk/>
            <pc:sldMk cId="4234802794" sldId="256"/>
            <ac:spMk id="13" creationId="{A8DDC302-DBEC-4742-B54B-5E9AAFE96961}"/>
          </ac:spMkLst>
        </pc:spChg>
        <pc:picChg chg="add">
          <ac:chgData name="Marw Kalfa" userId="766f4aed66d438f1" providerId="LiveId" clId="{B01463AA-09A8-4B8E-977D-1B6A0DED1ED9}" dt="2023-01-19T20:10:28.340" v="2" actId="26606"/>
          <ac:picMkLst>
            <pc:docMk/>
            <pc:sldMk cId="4234802794" sldId="256"/>
            <ac:picMk id="4" creationId="{C52D522E-07DA-07EB-DA63-3B6FA855D1B8}"/>
          </ac:picMkLst>
        </pc:picChg>
      </pc:sldChg>
      <pc:sldChg chg="delSp modSp new mod">
        <pc:chgData name="Marw Kalfa" userId="766f4aed66d438f1" providerId="LiveId" clId="{B01463AA-09A8-4B8E-977D-1B6A0DED1ED9}" dt="2023-01-19T20:14:47.107" v="119" actId="113"/>
        <pc:sldMkLst>
          <pc:docMk/>
          <pc:sldMk cId="849924732" sldId="257"/>
        </pc:sldMkLst>
        <pc:spChg chg="del">
          <ac:chgData name="Marw Kalfa" userId="766f4aed66d438f1" providerId="LiveId" clId="{B01463AA-09A8-4B8E-977D-1B6A0DED1ED9}" dt="2023-01-19T20:12:29.915" v="44" actId="478"/>
          <ac:spMkLst>
            <pc:docMk/>
            <pc:sldMk cId="849924732" sldId="257"/>
            <ac:spMk id="2" creationId="{E3513949-1B91-7606-64A9-7C6D3651D088}"/>
          </ac:spMkLst>
        </pc:spChg>
        <pc:spChg chg="mod">
          <ac:chgData name="Marw Kalfa" userId="766f4aed66d438f1" providerId="LiveId" clId="{B01463AA-09A8-4B8E-977D-1B6A0DED1ED9}" dt="2023-01-19T20:14:47.107" v="119" actId="113"/>
          <ac:spMkLst>
            <pc:docMk/>
            <pc:sldMk cId="849924732" sldId="257"/>
            <ac:spMk id="3" creationId="{AD97E7E2-2103-CEBE-1424-3709BB1F44BB}"/>
          </ac:spMkLst>
        </pc:spChg>
      </pc:sldChg>
      <pc:sldChg chg="modSp new mod">
        <pc:chgData name="Marw Kalfa" userId="766f4aed66d438f1" providerId="LiveId" clId="{B01463AA-09A8-4B8E-977D-1B6A0DED1ED9}" dt="2023-01-19T20:14:38.019" v="117" actId="12"/>
        <pc:sldMkLst>
          <pc:docMk/>
          <pc:sldMk cId="3039216890" sldId="258"/>
        </pc:sldMkLst>
        <pc:spChg chg="mod">
          <ac:chgData name="Marw Kalfa" userId="766f4aed66d438f1" providerId="LiveId" clId="{B01463AA-09A8-4B8E-977D-1B6A0DED1ED9}" dt="2023-01-19T20:13:17.885" v="81" actId="113"/>
          <ac:spMkLst>
            <pc:docMk/>
            <pc:sldMk cId="3039216890" sldId="258"/>
            <ac:spMk id="2" creationId="{3CA9A53C-2E07-82F0-5EF2-AE7042A6ABA5}"/>
          </ac:spMkLst>
        </pc:spChg>
        <pc:spChg chg="mod">
          <ac:chgData name="Marw Kalfa" userId="766f4aed66d438f1" providerId="LiveId" clId="{B01463AA-09A8-4B8E-977D-1B6A0DED1ED9}" dt="2023-01-19T20:14:38.019" v="117" actId="12"/>
          <ac:spMkLst>
            <pc:docMk/>
            <pc:sldMk cId="3039216890" sldId="258"/>
            <ac:spMk id="3" creationId="{3A67D842-59ED-DF9C-B62E-55538C8E7BA6}"/>
          </ac:spMkLst>
        </pc:spChg>
      </pc:sldChg>
      <pc:sldChg chg="delSp modSp new mod">
        <pc:chgData name="Marw Kalfa" userId="766f4aed66d438f1" providerId="LiveId" clId="{B01463AA-09A8-4B8E-977D-1B6A0DED1ED9}" dt="2023-01-19T20:15:44.548" v="132" actId="113"/>
        <pc:sldMkLst>
          <pc:docMk/>
          <pc:sldMk cId="455422479" sldId="259"/>
        </pc:sldMkLst>
        <pc:spChg chg="del">
          <ac:chgData name="Marw Kalfa" userId="766f4aed66d438f1" providerId="LiveId" clId="{B01463AA-09A8-4B8E-977D-1B6A0DED1ED9}" dt="2023-01-19T20:15:25.061" v="121" actId="478"/>
          <ac:spMkLst>
            <pc:docMk/>
            <pc:sldMk cId="455422479" sldId="259"/>
            <ac:spMk id="2" creationId="{B991CBC0-5545-32CF-97A4-BA04B5AA123C}"/>
          </ac:spMkLst>
        </pc:spChg>
        <pc:spChg chg="mod">
          <ac:chgData name="Marw Kalfa" userId="766f4aed66d438f1" providerId="LiveId" clId="{B01463AA-09A8-4B8E-977D-1B6A0DED1ED9}" dt="2023-01-19T20:15:44.548" v="132" actId="113"/>
          <ac:spMkLst>
            <pc:docMk/>
            <pc:sldMk cId="455422479" sldId="259"/>
            <ac:spMk id="3" creationId="{6ECF39C3-3B63-E615-103B-20012F0192EB}"/>
          </ac:spMkLst>
        </pc:spChg>
      </pc:sldChg>
      <pc:sldChg chg="delSp modSp new mod">
        <pc:chgData name="Marw Kalfa" userId="766f4aed66d438f1" providerId="LiveId" clId="{B01463AA-09A8-4B8E-977D-1B6A0DED1ED9}" dt="2023-01-19T20:14:33.396" v="115" actId="12"/>
        <pc:sldMkLst>
          <pc:docMk/>
          <pc:sldMk cId="440671533" sldId="260"/>
        </pc:sldMkLst>
        <pc:spChg chg="del">
          <ac:chgData name="Marw Kalfa" userId="766f4aed66d438f1" providerId="LiveId" clId="{B01463AA-09A8-4B8E-977D-1B6A0DED1ED9}" dt="2023-01-19T20:14:06.736" v="93" actId="478"/>
          <ac:spMkLst>
            <pc:docMk/>
            <pc:sldMk cId="440671533" sldId="260"/>
            <ac:spMk id="2" creationId="{F4E8B700-8553-E01D-817A-D89442C462F6}"/>
          </ac:spMkLst>
        </pc:spChg>
        <pc:spChg chg="mod">
          <ac:chgData name="Marw Kalfa" userId="766f4aed66d438f1" providerId="LiveId" clId="{B01463AA-09A8-4B8E-977D-1B6A0DED1ED9}" dt="2023-01-19T20:14:33.396" v="115" actId="12"/>
          <ac:spMkLst>
            <pc:docMk/>
            <pc:sldMk cId="440671533" sldId="260"/>
            <ac:spMk id="3" creationId="{FF33631D-1355-CC90-C590-56A78BBC83AE}"/>
          </ac:spMkLst>
        </pc:spChg>
      </pc:sldChg>
      <pc:sldChg chg="delSp modSp new mod">
        <pc:chgData name="Marw Kalfa" userId="766f4aed66d438f1" providerId="LiveId" clId="{B01463AA-09A8-4B8E-977D-1B6A0DED1ED9}" dt="2023-01-19T20:16:16.432" v="144" actId="12"/>
        <pc:sldMkLst>
          <pc:docMk/>
          <pc:sldMk cId="3539201667" sldId="261"/>
        </pc:sldMkLst>
        <pc:spChg chg="del">
          <ac:chgData name="Marw Kalfa" userId="766f4aed66d438f1" providerId="LiveId" clId="{B01463AA-09A8-4B8E-977D-1B6A0DED1ED9}" dt="2023-01-19T20:16:06.817" v="139" actId="478"/>
          <ac:spMkLst>
            <pc:docMk/>
            <pc:sldMk cId="3539201667" sldId="261"/>
            <ac:spMk id="2" creationId="{3D2F5135-080D-8848-0535-E38AA1ABE400}"/>
          </ac:spMkLst>
        </pc:spChg>
        <pc:spChg chg="mod">
          <ac:chgData name="Marw Kalfa" userId="766f4aed66d438f1" providerId="LiveId" clId="{B01463AA-09A8-4B8E-977D-1B6A0DED1ED9}" dt="2023-01-19T20:16:16.432" v="144" actId="12"/>
          <ac:spMkLst>
            <pc:docMk/>
            <pc:sldMk cId="3539201667" sldId="261"/>
            <ac:spMk id="3" creationId="{B703E043-9345-8229-2A86-82AB0F89F9B7}"/>
          </ac:spMkLst>
        </pc:spChg>
      </pc:sldChg>
      <pc:sldChg chg="modSp new mod">
        <pc:chgData name="Marw Kalfa" userId="766f4aed66d438f1" providerId="LiveId" clId="{B01463AA-09A8-4B8E-977D-1B6A0DED1ED9}" dt="2023-01-19T20:17:07.651" v="188" actId="20577"/>
        <pc:sldMkLst>
          <pc:docMk/>
          <pc:sldMk cId="4280421194" sldId="262"/>
        </pc:sldMkLst>
        <pc:spChg chg="mod">
          <ac:chgData name="Marw Kalfa" userId="766f4aed66d438f1" providerId="LiveId" clId="{B01463AA-09A8-4B8E-977D-1B6A0DED1ED9}" dt="2023-01-19T20:17:03.475" v="185" actId="255"/>
          <ac:spMkLst>
            <pc:docMk/>
            <pc:sldMk cId="4280421194" sldId="262"/>
            <ac:spMk id="2" creationId="{732B9637-D234-EF5A-2A38-F13B2854D952}"/>
          </ac:spMkLst>
        </pc:spChg>
        <pc:spChg chg="mod">
          <ac:chgData name="Marw Kalfa" userId="766f4aed66d438f1" providerId="LiveId" clId="{B01463AA-09A8-4B8E-977D-1B6A0DED1ED9}" dt="2023-01-19T20:17:07.651" v="188" actId="20577"/>
          <ac:spMkLst>
            <pc:docMk/>
            <pc:sldMk cId="4280421194" sldId="262"/>
            <ac:spMk id="3" creationId="{3F60E7ED-273B-5388-F93D-4D02E63E7CBA}"/>
          </ac:spMkLst>
        </pc:spChg>
      </pc:sldChg>
      <pc:sldChg chg="modSp new mod">
        <pc:chgData name="Marw Kalfa" userId="766f4aed66d438f1" providerId="LiveId" clId="{B01463AA-09A8-4B8E-977D-1B6A0DED1ED9}" dt="2023-01-19T20:18:52.767" v="303" actId="21"/>
        <pc:sldMkLst>
          <pc:docMk/>
          <pc:sldMk cId="3418531820" sldId="263"/>
        </pc:sldMkLst>
        <pc:spChg chg="mod">
          <ac:chgData name="Marw Kalfa" userId="766f4aed66d438f1" providerId="LiveId" clId="{B01463AA-09A8-4B8E-977D-1B6A0DED1ED9}" dt="2023-01-19T20:18:38.046" v="298" actId="14100"/>
          <ac:spMkLst>
            <pc:docMk/>
            <pc:sldMk cId="3418531820" sldId="263"/>
            <ac:spMk id="2" creationId="{25AC877A-78D8-5095-823F-16C0A99DD3B0}"/>
          </ac:spMkLst>
        </pc:spChg>
        <pc:spChg chg="mod">
          <ac:chgData name="Marw Kalfa" userId="766f4aed66d438f1" providerId="LiveId" clId="{B01463AA-09A8-4B8E-977D-1B6A0DED1ED9}" dt="2023-01-19T20:18:52.767" v="303" actId="21"/>
          <ac:spMkLst>
            <pc:docMk/>
            <pc:sldMk cId="3418531820" sldId="263"/>
            <ac:spMk id="3" creationId="{090CC866-5C5B-0EB7-5621-2FA44EA1A95D}"/>
          </ac:spMkLst>
        </pc:spChg>
      </pc:sldChg>
      <pc:sldChg chg="delSp modSp new mod">
        <pc:chgData name="Marw Kalfa" userId="766f4aed66d438f1" providerId="LiveId" clId="{B01463AA-09A8-4B8E-977D-1B6A0DED1ED9}" dt="2023-01-19T20:19:06.495" v="308" actId="21"/>
        <pc:sldMkLst>
          <pc:docMk/>
          <pc:sldMk cId="1636662551" sldId="264"/>
        </pc:sldMkLst>
        <pc:spChg chg="del">
          <ac:chgData name="Marw Kalfa" userId="766f4aed66d438f1" providerId="LiveId" clId="{B01463AA-09A8-4B8E-977D-1B6A0DED1ED9}" dt="2023-01-19T20:18:02.153" v="268" actId="478"/>
          <ac:spMkLst>
            <pc:docMk/>
            <pc:sldMk cId="1636662551" sldId="264"/>
            <ac:spMk id="2" creationId="{52F5223D-AA3A-BDDA-B67D-0CF00C9C46B2}"/>
          </ac:spMkLst>
        </pc:spChg>
        <pc:spChg chg="mod">
          <ac:chgData name="Marw Kalfa" userId="766f4aed66d438f1" providerId="LiveId" clId="{B01463AA-09A8-4B8E-977D-1B6A0DED1ED9}" dt="2023-01-19T20:19:06.495" v="308" actId="21"/>
          <ac:spMkLst>
            <pc:docMk/>
            <pc:sldMk cId="1636662551" sldId="264"/>
            <ac:spMk id="3" creationId="{CB9D1ADB-C9C7-C1F2-8A75-00B7DF6DCEB7}"/>
          </ac:spMkLst>
        </pc:spChg>
      </pc:sldChg>
      <pc:sldChg chg="delSp modSp new mod">
        <pc:chgData name="Marw Kalfa" userId="766f4aed66d438f1" providerId="LiveId" clId="{B01463AA-09A8-4B8E-977D-1B6A0DED1ED9}" dt="2023-01-19T20:19:11.577" v="311"/>
        <pc:sldMkLst>
          <pc:docMk/>
          <pc:sldMk cId="166725673" sldId="265"/>
        </pc:sldMkLst>
        <pc:spChg chg="del">
          <ac:chgData name="Marw Kalfa" userId="766f4aed66d438f1" providerId="LiveId" clId="{B01463AA-09A8-4B8E-977D-1B6A0DED1ED9}" dt="2023-01-19T20:18:59.869" v="306" actId="478"/>
          <ac:spMkLst>
            <pc:docMk/>
            <pc:sldMk cId="166725673" sldId="265"/>
            <ac:spMk id="2" creationId="{7B5D5682-8D5D-3B04-A0A0-1F5225D1F5F4}"/>
          </ac:spMkLst>
        </pc:spChg>
        <pc:spChg chg="mod">
          <ac:chgData name="Marw Kalfa" userId="766f4aed66d438f1" providerId="LiveId" clId="{B01463AA-09A8-4B8E-977D-1B6A0DED1ED9}" dt="2023-01-19T20:19:11.577" v="311"/>
          <ac:spMkLst>
            <pc:docMk/>
            <pc:sldMk cId="166725673" sldId="265"/>
            <ac:spMk id="3" creationId="{11FBED63-CC27-C318-900E-77AF415F0C0E}"/>
          </ac:spMkLst>
        </pc:spChg>
      </pc:sldChg>
      <pc:sldChg chg="modSp new mod">
        <pc:chgData name="Marw Kalfa" userId="766f4aed66d438f1" providerId="LiveId" clId="{B01463AA-09A8-4B8E-977D-1B6A0DED1ED9}" dt="2023-01-19T20:20:14.199" v="386" actId="27636"/>
        <pc:sldMkLst>
          <pc:docMk/>
          <pc:sldMk cId="3014403474" sldId="266"/>
        </pc:sldMkLst>
        <pc:spChg chg="mod">
          <ac:chgData name="Marw Kalfa" userId="766f4aed66d438f1" providerId="LiveId" clId="{B01463AA-09A8-4B8E-977D-1B6A0DED1ED9}" dt="2023-01-19T20:19:53.702" v="374" actId="255"/>
          <ac:spMkLst>
            <pc:docMk/>
            <pc:sldMk cId="3014403474" sldId="266"/>
            <ac:spMk id="2" creationId="{4FD67826-4115-29B6-B6C3-5712BBB40C86}"/>
          </ac:spMkLst>
        </pc:spChg>
        <pc:spChg chg="mod">
          <ac:chgData name="Marw Kalfa" userId="766f4aed66d438f1" providerId="LiveId" clId="{B01463AA-09A8-4B8E-977D-1B6A0DED1ED9}" dt="2023-01-19T20:20:14.199" v="386" actId="27636"/>
          <ac:spMkLst>
            <pc:docMk/>
            <pc:sldMk cId="3014403474" sldId="266"/>
            <ac:spMk id="3" creationId="{55B1AE90-B2C1-72A2-5FDA-F5B3FBF4574C}"/>
          </ac:spMkLst>
        </pc:spChg>
      </pc:sldChg>
      <pc:sldChg chg="delSp modSp new del mod">
        <pc:chgData name="Marw Kalfa" userId="766f4aed66d438f1" providerId="LiveId" clId="{B01463AA-09A8-4B8E-977D-1B6A0DED1ED9}" dt="2023-01-19T20:24:53.651" v="555" actId="47"/>
        <pc:sldMkLst>
          <pc:docMk/>
          <pc:sldMk cId="3801282263" sldId="267"/>
        </pc:sldMkLst>
        <pc:spChg chg="del">
          <ac:chgData name="Marw Kalfa" userId="766f4aed66d438f1" providerId="LiveId" clId="{B01463AA-09A8-4B8E-977D-1B6A0DED1ED9}" dt="2023-01-19T20:22:17.814" v="486" actId="478"/>
          <ac:spMkLst>
            <pc:docMk/>
            <pc:sldMk cId="3801282263" sldId="267"/>
            <ac:spMk id="2" creationId="{751B5E23-26E1-B67B-7A76-2CF171EFCDE8}"/>
          </ac:spMkLst>
        </pc:spChg>
        <pc:spChg chg="mod">
          <ac:chgData name="Marw Kalfa" userId="766f4aed66d438f1" providerId="LiveId" clId="{B01463AA-09A8-4B8E-977D-1B6A0DED1ED9}" dt="2023-01-19T20:24:42.704" v="553" actId="20577"/>
          <ac:spMkLst>
            <pc:docMk/>
            <pc:sldMk cId="3801282263" sldId="267"/>
            <ac:spMk id="3" creationId="{85B0C125-3749-1B3A-9548-1FCEB65B3430}"/>
          </ac:spMkLst>
        </pc:spChg>
      </pc:sldChg>
      <pc:sldChg chg="modSp new del mod ord">
        <pc:chgData name="Marw Kalfa" userId="766f4aed66d438f1" providerId="LiveId" clId="{B01463AA-09A8-4B8E-977D-1B6A0DED1ED9}" dt="2023-01-19T20:24:52.301" v="554" actId="47"/>
        <pc:sldMkLst>
          <pc:docMk/>
          <pc:sldMk cId="3091251596" sldId="268"/>
        </pc:sldMkLst>
        <pc:spChg chg="mod">
          <ac:chgData name="Marw Kalfa" userId="766f4aed66d438f1" providerId="LiveId" clId="{B01463AA-09A8-4B8E-977D-1B6A0DED1ED9}" dt="2023-01-19T20:21:51.264" v="436" actId="123"/>
          <ac:spMkLst>
            <pc:docMk/>
            <pc:sldMk cId="3091251596" sldId="268"/>
            <ac:spMk id="2" creationId="{03DB6FE7-C031-ED32-2CC2-D53925B01204}"/>
          </ac:spMkLst>
        </pc:spChg>
        <pc:spChg chg="mod">
          <ac:chgData name="Marw Kalfa" userId="766f4aed66d438f1" providerId="LiveId" clId="{B01463AA-09A8-4B8E-977D-1B6A0DED1ED9}" dt="2023-01-19T20:22:13.204" v="485" actId="255"/>
          <ac:spMkLst>
            <pc:docMk/>
            <pc:sldMk cId="3091251596" sldId="268"/>
            <ac:spMk id="3" creationId="{48EEDCC9-FFE5-22A1-95FD-319170F2DE5D}"/>
          </ac:spMkLst>
        </pc:spChg>
      </pc:sldChg>
      <pc:sldChg chg="delSp modSp new mod">
        <pc:chgData name="Marw Kalfa" userId="766f4aed66d438f1" providerId="LiveId" clId="{B01463AA-09A8-4B8E-977D-1B6A0DED1ED9}" dt="2023-01-19T20:24:34.823" v="548" actId="20577"/>
        <pc:sldMkLst>
          <pc:docMk/>
          <pc:sldMk cId="3653296039" sldId="269"/>
        </pc:sldMkLst>
        <pc:spChg chg="del">
          <ac:chgData name="Marw Kalfa" userId="766f4aed66d438f1" providerId="LiveId" clId="{B01463AA-09A8-4B8E-977D-1B6A0DED1ED9}" dt="2023-01-19T20:23:11.863" v="495" actId="478"/>
          <ac:spMkLst>
            <pc:docMk/>
            <pc:sldMk cId="3653296039" sldId="269"/>
            <ac:spMk id="2" creationId="{5BA55F6C-331A-68D1-0567-534133E625F9}"/>
          </ac:spMkLst>
        </pc:spChg>
        <pc:spChg chg="mod">
          <ac:chgData name="Marw Kalfa" userId="766f4aed66d438f1" providerId="LiveId" clId="{B01463AA-09A8-4B8E-977D-1B6A0DED1ED9}" dt="2023-01-19T20:24:34.823" v="548" actId="20577"/>
          <ac:spMkLst>
            <pc:docMk/>
            <pc:sldMk cId="3653296039" sldId="269"/>
            <ac:spMk id="3" creationId="{461746AE-A19F-A9FC-F18F-80944FA068D3}"/>
          </ac:spMkLst>
        </pc:spChg>
      </pc:sldChg>
      <pc:sldChg chg="modSp new mod">
        <pc:chgData name="Marw Kalfa" userId="766f4aed66d438f1" providerId="LiveId" clId="{B01463AA-09A8-4B8E-977D-1B6A0DED1ED9}" dt="2023-01-19T20:26:17.087" v="787" actId="313"/>
        <pc:sldMkLst>
          <pc:docMk/>
          <pc:sldMk cId="4230224063" sldId="270"/>
        </pc:sldMkLst>
        <pc:spChg chg="mod">
          <ac:chgData name="Marw Kalfa" userId="766f4aed66d438f1" providerId="LiveId" clId="{B01463AA-09A8-4B8E-977D-1B6A0DED1ED9}" dt="2023-01-19T20:25:31.201" v="676" actId="255"/>
          <ac:spMkLst>
            <pc:docMk/>
            <pc:sldMk cId="4230224063" sldId="270"/>
            <ac:spMk id="2" creationId="{FA54C201-82B0-8099-FDC9-0DCB05391DF0}"/>
          </ac:spMkLst>
        </pc:spChg>
        <pc:spChg chg="mod">
          <ac:chgData name="Marw Kalfa" userId="766f4aed66d438f1" providerId="LiveId" clId="{B01463AA-09A8-4B8E-977D-1B6A0DED1ED9}" dt="2023-01-19T20:26:17.087" v="787" actId="313"/>
          <ac:spMkLst>
            <pc:docMk/>
            <pc:sldMk cId="4230224063" sldId="270"/>
            <ac:spMk id="3" creationId="{6DE4F86F-C8DA-7794-94AA-B5E15E030FFA}"/>
          </ac:spMkLst>
        </pc:spChg>
      </pc:sldChg>
      <pc:sldChg chg="modSp new mod">
        <pc:chgData name="Marw Kalfa" userId="766f4aed66d438f1" providerId="LiveId" clId="{B01463AA-09A8-4B8E-977D-1B6A0DED1ED9}" dt="2023-01-19T20:27:36.707" v="831" actId="20577"/>
        <pc:sldMkLst>
          <pc:docMk/>
          <pc:sldMk cId="3959066150" sldId="271"/>
        </pc:sldMkLst>
        <pc:spChg chg="mod">
          <ac:chgData name="Marw Kalfa" userId="766f4aed66d438f1" providerId="LiveId" clId="{B01463AA-09A8-4B8E-977D-1B6A0DED1ED9}" dt="2023-01-19T20:27:26.775" v="827" actId="255"/>
          <ac:spMkLst>
            <pc:docMk/>
            <pc:sldMk cId="3959066150" sldId="271"/>
            <ac:spMk id="2" creationId="{DFA70612-DD34-A42E-0D45-C6B850F640F1}"/>
          </ac:spMkLst>
        </pc:spChg>
        <pc:spChg chg="mod">
          <ac:chgData name="Marw Kalfa" userId="766f4aed66d438f1" providerId="LiveId" clId="{B01463AA-09A8-4B8E-977D-1B6A0DED1ED9}" dt="2023-01-19T20:27:36.707" v="831" actId="20577"/>
          <ac:spMkLst>
            <pc:docMk/>
            <pc:sldMk cId="3959066150" sldId="271"/>
            <ac:spMk id="3" creationId="{DD0503DC-051F-FE99-4419-4945F533FC8F}"/>
          </ac:spMkLst>
        </pc:spChg>
      </pc:sldChg>
      <pc:sldChg chg="modSp new mod">
        <pc:chgData name="Marw Kalfa" userId="766f4aed66d438f1" providerId="LiveId" clId="{B01463AA-09A8-4B8E-977D-1B6A0DED1ED9}" dt="2023-01-19T20:28:54.698" v="882" actId="27636"/>
        <pc:sldMkLst>
          <pc:docMk/>
          <pc:sldMk cId="565637755" sldId="272"/>
        </pc:sldMkLst>
        <pc:spChg chg="mod">
          <ac:chgData name="Marw Kalfa" userId="766f4aed66d438f1" providerId="LiveId" clId="{B01463AA-09A8-4B8E-977D-1B6A0DED1ED9}" dt="2023-01-19T20:28:33.585" v="865" actId="14100"/>
          <ac:spMkLst>
            <pc:docMk/>
            <pc:sldMk cId="565637755" sldId="272"/>
            <ac:spMk id="2" creationId="{7ED411D5-898A-E3FD-35AA-2A6DE649065A}"/>
          </ac:spMkLst>
        </pc:spChg>
        <pc:spChg chg="mod">
          <ac:chgData name="Marw Kalfa" userId="766f4aed66d438f1" providerId="LiveId" clId="{B01463AA-09A8-4B8E-977D-1B6A0DED1ED9}" dt="2023-01-19T20:28:54.698" v="882" actId="27636"/>
          <ac:spMkLst>
            <pc:docMk/>
            <pc:sldMk cId="565637755" sldId="272"/>
            <ac:spMk id="3" creationId="{3D24FCE1-21FE-CB63-FC6C-367E2004B430}"/>
          </ac:spMkLst>
        </pc:spChg>
      </pc:sldChg>
      <pc:sldChg chg="modSp new del mod">
        <pc:chgData name="Marw Kalfa" userId="766f4aed66d438f1" providerId="LiveId" clId="{B01463AA-09A8-4B8E-977D-1B6A0DED1ED9}" dt="2023-01-19T20:29:37.028" v="892" actId="47"/>
        <pc:sldMkLst>
          <pc:docMk/>
          <pc:sldMk cId="2079342071" sldId="273"/>
        </pc:sldMkLst>
        <pc:spChg chg="mod">
          <ac:chgData name="Marw Kalfa" userId="766f4aed66d438f1" providerId="LiveId" clId="{B01463AA-09A8-4B8E-977D-1B6A0DED1ED9}" dt="2023-01-19T20:29:32.991" v="891" actId="20577"/>
          <ac:spMkLst>
            <pc:docMk/>
            <pc:sldMk cId="2079342071" sldId="273"/>
            <ac:spMk id="3" creationId="{22A11B73-CD8E-15D2-3330-4435C63815FA}"/>
          </ac:spMkLst>
        </pc:spChg>
      </pc:sldChg>
      <pc:sldChg chg="delSp modSp new mod">
        <pc:chgData name="Marw Kalfa" userId="766f4aed66d438f1" providerId="LiveId" clId="{B01463AA-09A8-4B8E-977D-1B6A0DED1ED9}" dt="2023-01-19T20:30:30.018" v="911" actId="20577"/>
        <pc:sldMkLst>
          <pc:docMk/>
          <pc:sldMk cId="2210248581" sldId="273"/>
        </pc:sldMkLst>
        <pc:spChg chg="del">
          <ac:chgData name="Marw Kalfa" userId="766f4aed66d438f1" providerId="LiveId" clId="{B01463AA-09A8-4B8E-977D-1B6A0DED1ED9}" dt="2023-01-19T20:30:03.903" v="899" actId="478"/>
          <ac:spMkLst>
            <pc:docMk/>
            <pc:sldMk cId="2210248581" sldId="273"/>
            <ac:spMk id="2" creationId="{5CA4F7D5-0E99-845D-E06A-56BD83BA3102}"/>
          </ac:spMkLst>
        </pc:spChg>
        <pc:spChg chg="mod">
          <ac:chgData name="Marw Kalfa" userId="766f4aed66d438f1" providerId="LiveId" clId="{B01463AA-09A8-4B8E-977D-1B6A0DED1ED9}" dt="2023-01-19T20:30:30.018" v="911" actId="20577"/>
          <ac:spMkLst>
            <pc:docMk/>
            <pc:sldMk cId="2210248581" sldId="273"/>
            <ac:spMk id="3" creationId="{CB776E07-5462-ABE5-AB75-801739278403}"/>
          </ac:spMkLst>
        </pc:spChg>
      </pc:sldChg>
      <pc:sldMasterChg chg="del delSldLayout">
        <pc:chgData name="Marw Kalfa" userId="766f4aed66d438f1" providerId="LiveId" clId="{B01463AA-09A8-4B8E-977D-1B6A0DED1ED9}" dt="2023-01-19T20:10:28.340" v="2" actId="26606"/>
        <pc:sldMasterMkLst>
          <pc:docMk/>
          <pc:sldMasterMk cId="3792675296" sldId="2147483660"/>
        </pc:sldMasterMkLst>
        <pc:sldLayoutChg chg="del">
          <pc:chgData name="Marw Kalfa" userId="766f4aed66d438f1" providerId="LiveId" clId="{B01463AA-09A8-4B8E-977D-1B6A0DED1ED9}" dt="2023-01-19T20:10:28.340" v="2" actId="26606"/>
          <pc:sldLayoutMkLst>
            <pc:docMk/>
            <pc:sldMasterMk cId="3792675296" sldId="2147483660"/>
            <pc:sldLayoutMk cId="3398714471" sldId="2147483661"/>
          </pc:sldLayoutMkLst>
        </pc:sldLayoutChg>
        <pc:sldLayoutChg chg="del">
          <pc:chgData name="Marw Kalfa" userId="766f4aed66d438f1" providerId="LiveId" clId="{B01463AA-09A8-4B8E-977D-1B6A0DED1ED9}" dt="2023-01-19T20:10:28.340" v="2" actId="26606"/>
          <pc:sldLayoutMkLst>
            <pc:docMk/>
            <pc:sldMasterMk cId="3792675296" sldId="2147483660"/>
            <pc:sldLayoutMk cId="960023674" sldId="2147483662"/>
          </pc:sldLayoutMkLst>
        </pc:sldLayoutChg>
        <pc:sldLayoutChg chg="del">
          <pc:chgData name="Marw Kalfa" userId="766f4aed66d438f1" providerId="LiveId" clId="{B01463AA-09A8-4B8E-977D-1B6A0DED1ED9}" dt="2023-01-19T20:10:28.340" v="2" actId="26606"/>
          <pc:sldLayoutMkLst>
            <pc:docMk/>
            <pc:sldMasterMk cId="3792675296" sldId="2147483660"/>
            <pc:sldLayoutMk cId="1600103707" sldId="2147483663"/>
          </pc:sldLayoutMkLst>
        </pc:sldLayoutChg>
        <pc:sldLayoutChg chg="del">
          <pc:chgData name="Marw Kalfa" userId="766f4aed66d438f1" providerId="LiveId" clId="{B01463AA-09A8-4B8E-977D-1B6A0DED1ED9}" dt="2023-01-19T20:10:28.340" v="2" actId="26606"/>
          <pc:sldLayoutMkLst>
            <pc:docMk/>
            <pc:sldMasterMk cId="3792675296" sldId="2147483660"/>
            <pc:sldLayoutMk cId="3620067201" sldId="2147483664"/>
          </pc:sldLayoutMkLst>
        </pc:sldLayoutChg>
        <pc:sldLayoutChg chg="del">
          <pc:chgData name="Marw Kalfa" userId="766f4aed66d438f1" providerId="LiveId" clId="{B01463AA-09A8-4B8E-977D-1B6A0DED1ED9}" dt="2023-01-19T20:10:28.340" v="2" actId="26606"/>
          <pc:sldLayoutMkLst>
            <pc:docMk/>
            <pc:sldMasterMk cId="3792675296" sldId="2147483660"/>
            <pc:sldLayoutMk cId="4223251426" sldId="2147483665"/>
          </pc:sldLayoutMkLst>
        </pc:sldLayoutChg>
        <pc:sldLayoutChg chg="del">
          <pc:chgData name="Marw Kalfa" userId="766f4aed66d438f1" providerId="LiveId" clId="{B01463AA-09A8-4B8E-977D-1B6A0DED1ED9}" dt="2023-01-19T20:10:28.340" v="2" actId="26606"/>
          <pc:sldLayoutMkLst>
            <pc:docMk/>
            <pc:sldMasterMk cId="3792675296" sldId="2147483660"/>
            <pc:sldLayoutMk cId="3186968842" sldId="2147483666"/>
          </pc:sldLayoutMkLst>
        </pc:sldLayoutChg>
        <pc:sldLayoutChg chg="del">
          <pc:chgData name="Marw Kalfa" userId="766f4aed66d438f1" providerId="LiveId" clId="{B01463AA-09A8-4B8E-977D-1B6A0DED1ED9}" dt="2023-01-19T20:10:28.340" v="2" actId="26606"/>
          <pc:sldLayoutMkLst>
            <pc:docMk/>
            <pc:sldMasterMk cId="3792675296" sldId="2147483660"/>
            <pc:sldLayoutMk cId="3528175995" sldId="2147483667"/>
          </pc:sldLayoutMkLst>
        </pc:sldLayoutChg>
        <pc:sldLayoutChg chg="del">
          <pc:chgData name="Marw Kalfa" userId="766f4aed66d438f1" providerId="LiveId" clId="{B01463AA-09A8-4B8E-977D-1B6A0DED1ED9}" dt="2023-01-19T20:10:28.340" v="2" actId="26606"/>
          <pc:sldLayoutMkLst>
            <pc:docMk/>
            <pc:sldMasterMk cId="3792675296" sldId="2147483660"/>
            <pc:sldLayoutMk cId="3280632178" sldId="2147483668"/>
          </pc:sldLayoutMkLst>
        </pc:sldLayoutChg>
        <pc:sldLayoutChg chg="del">
          <pc:chgData name="Marw Kalfa" userId="766f4aed66d438f1" providerId="LiveId" clId="{B01463AA-09A8-4B8E-977D-1B6A0DED1ED9}" dt="2023-01-19T20:10:28.340" v="2" actId="26606"/>
          <pc:sldLayoutMkLst>
            <pc:docMk/>
            <pc:sldMasterMk cId="3792675296" sldId="2147483660"/>
            <pc:sldLayoutMk cId="3945450" sldId="2147483669"/>
          </pc:sldLayoutMkLst>
        </pc:sldLayoutChg>
        <pc:sldLayoutChg chg="del">
          <pc:chgData name="Marw Kalfa" userId="766f4aed66d438f1" providerId="LiveId" clId="{B01463AA-09A8-4B8E-977D-1B6A0DED1ED9}" dt="2023-01-19T20:10:28.340" v="2" actId="26606"/>
          <pc:sldLayoutMkLst>
            <pc:docMk/>
            <pc:sldMasterMk cId="3792675296" sldId="2147483660"/>
            <pc:sldLayoutMk cId="3138955636" sldId="2147483670"/>
          </pc:sldLayoutMkLst>
        </pc:sldLayoutChg>
        <pc:sldLayoutChg chg="del">
          <pc:chgData name="Marw Kalfa" userId="766f4aed66d438f1" providerId="LiveId" clId="{B01463AA-09A8-4B8E-977D-1B6A0DED1ED9}" dt="2023-01-19T20:10:28.340" v="2" actId="26606"/>
          <pc:sldLayoutMkLst>
            <pc:docMk/>
            <pc:sldMasterMk cId="3792675296" sldId="2147483660"/>
            <pc:sldLayoutMk cId="4153765630" sldId="2147483671"/>
          </pc:sldLayoutMkLst>
        </pc:sldLayoutChg>
      </pc:sldMasterChg>
      <pc:sldMasterChg chg="add addSldLayout">
        <pc:chgData name="Marw Kalfa" userId="766f4aed66d438f1" providerId="LiveId" clId="{B01463AA-09A8-4B8E-977D-1B6A0DED1ED9}" dt="2023-01-19T20:10:28.340" v="2" actId="26606"/>
        <pc:sldMasterMkLst>
          <pc:docMk/>
          <pc:sldMasterMk cId="3631752382" sldId="2147483699"/>
        </pc:sldMasterMkLst>
        <pc:sldLayoutChg chg="add">
          <pc:chgData name="Marw Kalfa" userId="766f4aed66d438f1" providerId="LiveId" clId="{B01463AA-09A8-4B8E-977D-1B6A0DED1ED9}" dt="2023-01-19T20:10:28.340" v="2" actId="26606"/>
          <pc:sldLayoutMkLst>
            <pc:docMk/>
            <pc:sldMasterMk cId="3631752382" sldId="2147483699"/>
            <pc:sldLayoutMk cId="2940111387" sldId="2147483688"/>
          </pc:sldLayoutMkLst>
        </pc:sldLayoutChg>
        <pc:sldLayoutChg chg="add">
          <pc:chgData name="Marw Kalfa" userId="766f4aed66d438f1" providerId="LiveId" clId="{B01463AA-09A8-4B8E-977D-1B6A0DED1ED9}" dt="2023-01-19T20:10:28.340" v="2" actId="26606"/>
          <pc:sldLayoutMkLst>
            <pc:docMk/>
            <pc:sldMasterMk cId="3631752382" sldId="2147483699"/>
            <pc:sldLayoutMk cId="2828806716" sldId="2147483689"/>
          </pc:sldLayoutMkLst>
        </pc:sldLayoutChg>
        <pc:sldLayoutChg chg="add">
          <pc:chgData name="Marw Kalfa" userId="766f4aed66d438f1" providerId="LiveId" clId="{B01463AA-09A8-4B8E-977D-1B6A0DED1ED9}" dt="2023-01-19T20:10:28.340" v="2" actId="26606"/>
          <pc:sldLayoutMkLst>
            <pc:docMk/>
            <pc:sldMasterMk cId="3631752382" sldId="2147483699"/>
            <pc:sldLayoutMk cId="942653139" sldId="2147483690"/>
          </pc:sldLayoutMkLst>
        </pc:sldLayoutChg>
        <pc:sldLayoutChg chg="add">
          <pc:chgData name="Marw Kalfa" userId="766f4aed66d438f1" providerId="LiveId" clId="{B01463AA-09A8-4B8E-977D-1B6A0DED1ED9}" dt="2023-01-19T20:10:28.340" v="2" actId="26606"/>
          <pc:sldLayoutMkLst>
            <pc:docMk/>
            <pc:sldMasterMk cId="3631752382" sldId="2147483699"/>
            <pc:sldLayoutMk cId="505737283" sldId="2147483691"/>
          </pc:sldLayoutMkLst>
        </pc:sldLayoutChg>
        <pc:sldLayoutChg chg="add">
          <pc:chgData name="Marw Kalfa" userId="766f4aed66d438f1" providerId="LiveId" clId="{B01463AA-09A8-4B8E-977D-1B6A0DED1ED9}" dt="2023-01-19T20:10:28.340" v="2" actId="26606"/>
          <pc:sldLayoutMkLst>
            <pc:docMk/>
            <pc:sldMasterMk cId="3631752382" sldId="2147483699"/>
            <pc:sldLayoutMk cId="2643191382" sldId="2147483692"/>
          </pc:sldLayoutMkLst>
        </pc:sldLayoutChg>
        <pc:sldLayoutChg chg="add">
          <pc:chgData name="Marw Kalfa" userId="766f4aed66d438f1" providerId="LiveId" clId="{B01463AA-09A8-4B8E-977D-1B6A0DED1ED9}" dt="2023-01-19T20:10:28.340" v="2" actId="26606"/>
          <pc:sldLayoutMkLst>
            <pc:docMk/>
            <pc:sldMasterMk cId="3631752382" sldId="2147483699"/>
            <pc:sldLayoutMk cId="2333084633" sldId="2147483693"/>
          </pc:sldLayoutMkLst>
        </pc:sldLayoutChg>
        <pc:sldLayoutChg chg="add">
          <pc:chgData name="Marw Kalfa" userId="766f4aed66d438f1" providerId="LiveId" clId="{B01463AA-09A8-4B8E-977D-1B6A0DED1ED9}" dt="2023-01-19T20:10:28.340" v="2" actId="26606"/>
          <pc:sldLayoutMkLst>
            <pc:docMk/>
            <pc:sldMasterMk cId="3631752382" sldId="2147483699"/>
            <pc:sldLayoutMk cId="606554436" sldId="2147483694"/>
          </pc:sldLayoutMkLst>
        </pc:sldLayoutChg>
        <pc:sldLayoutChg chg="add">
          <pc:chgData name="Marw Kalfa" userId="766f4aed66d438f1" providerId="LiveId" clId="{B01463AA-09A8-4B8E-977D-1B6A0DED1ED9}" dt="2023-01-19T20:10:28.340" v="2" actId="26606"/>
          <pc:sldLayoutMkLst>
            <pc:docMk/>
            <pc:sldMasterMk cId="3631752382" sldId="2147483699"/>
            <pc:sldLayoutMk cId="2695430244" sldId="2147483695"/>
          </pc:sldLayoutMkLst>
        </pc:sldLayoutChg>
        <pc:sldLayoutChg chg="add">
          <pc:chgData name="Marw Kalfa" userId="766f4aed66d438f1" providerId="LiveId" clId="{B01463AA-09A8-4B8E-977D-1B6A0DED1ED9}" dt="2023-01-19T20:10:28.340" v="2" actId="26606"/>
          <pc:sldLayoutMkLst>
            <pc:docMk/>
            <pc:sldMasterMk cId="3631752382" sldId="2147483699"/>
            <pc:sldLayoutMk cId="3993662462" sldId="2147483696"/>
          </pc:sldLayoutMkLst>
        </pc:sldLayoutChg>
        <pc:sldLayoutChg chg="add">
          <pc:chgData name="Marw Kalfa" userId="766f4aed66d438f1" providerId="LiveId" clId="{B01463AA-09A8-4B8E-977D-1B6A0DED1ED9}" dt="2023-01-19T20:10:28.340" v="2" actId="26606"/>
          <pc:sldLayoutMkLst>
            <pc:docMk/>
            <pc:sldMasterMk cId="3631752382" sldId="2147483699"/>
            <pc:sldLayoutMk cId="4239752006" sldId="2147483697"/>
          </pc:sldLayoutMkLst>
        </pc:sldLayoutChg>
        <pc:sldLayoutChg chg="add">
          <pc:chgData name="Marw Kalfa" userId="766f4aed66d438f1" providerId="LiveId" clId="{B01463AA-09A8-4B8E-977D-1B6A0DED1ED9}" dt="2023-01-19T20:10:28.340" v="2" actId="26606"/>
          <pc:sldLayoutMkLst>
            <pc:docMk/>
            <pc:sldMasterMk cId="3631752382" sldId="2147483699"/>
            <pc:sldLayoutMk cId="4191397352" sldId="2147483698"/>
          </pc:sldLayoutMkLst>
        </pc:sldLayoutChg>
      </pc:sldMasterChg>
    </pc:docChg>
  </pc:docChgLst>
  <pc:docChgLst>
    <pc:chgData name="Marw Tutor" userId="766f4aed66d438f1" providerId="LiveId" clId="{3717B5EB-AF3D-4E38-8C9A-FAD7DD5578A7}"/>
    <pc:docChg chg="undo custSel addSld delSld modSld sldOrd">
      <pc:chgData name="Marw Tutor" userId="766f4aed66d438f1" providerId="LiveId" clId="{3717B5EB-AF3D-4E38-8C9A-FAD7DD5578A7}" dt="2023-11-13T12:50:07.877" v="102" actId="14100"/>
      <pc:docMkLst>
        <pc:docMk/>
      </pc:docMkLst>
      <pc:sldChg chg="addSp delSp modSp mod delDesignElem">
        <pc:chgData name="Marw Tutor" userId="766f4aed66d438f1" providerId="LiveId" clId="{3717B5EB-AF3D-4E38-8C9A-FAD7DD5578A7}" dt="2023-11-13T12:45:21.588" v="13"/>
        <pc:sldMkLst>
          <pc:docMk/>
          <pc:sldMk cId="4234802794" sldId="256"/>
        </pc:sldMkLst>
        <pc:spChg chg="mod">
          <ac:chgData name="Marw Tutor" userId="766f4aed66d438f1" providerId="LiveId" clId="{3717B5EB-AF3D-4E38-8C9A-FAD7DD5578A7}" dt="2023-11-13T12:45:00.418" v="9" actId="26606"/>
          <ac:spMkLst>
            <pc:docMk/>
            <pc:sldMk cId="4234802794" sldId="256"/>
            <ac:spMk id="2" creationId="{F83A96C9-CF7D-40DC-A84F-5E331AF2D099}"/>
          </ac:spMkLst>
        </pc:spChg>
        <pc:spChg chg="mod ord">
          <ac:chgData name="Marw Tutor" userId="766f4aed66d438f1" providerId="LiveId" clId="{3717B5EB-AF3D-4E38-8C9A-FAD7DD5578A7}" dt="2023-11-13T12:45:00.418" v="9" actId="26606"/>
          <ac:spMkLst>
            <pc:docMk/>
            <pc:sldMk cId="4234802794" sldId="256"/>
            <ac:spMk id="3" creationId="{832F9AE5-0F25-6517-1228-C2B47ECB9BCA}"/>
          </ac:spMkLst>
        </pc:spChg>
        <pc:spChg chg="del">
          <ac:chgData name="Marw Tutor" userId="766f4aed66d438f1" providerId="LiveId" clId="{3717B5EB-AF3D-4E38-8C9A-FAD7DD5578A7}" dt="2023-11-13T12:45:00.418" v="9" actId="26606"/>
          <ac:spMkLst>
            <pc:docMk/>
            <pc:sldMk cId="4234802794" sldId="256"/>
            <ac:spMk id="9" creationId="{9B45BA4C-9B54-4496-821F-9E0985CA984D}"/>
          </ac:spMkLst>
        </pc:spChg>
        <pc:spChg chg="del">
          <ac:chgData name="Marw Tutor" userId="766f4aed66d438f1" providerId="LiveId" clId="{3717B5EB-AF3D-4E38-8C9A-FAD7DD5578A7}" dt="2023-11-13T12:45:00.418" v="9" actId="26606"/>
          <ac:spMkLst>
            <pc:docMk/>
            <pc:sldMk cId="4234802794" sldId="256"/>
            <ac:spMk id="11" creationId="{85E1BB9D-FAFF-4C3E-9E44-13F8FBABCD62}"/>
          </ac:spMkLst>
        </pc:spChg>
        <pc:spChg chg="del">
          <ac:chgData name="Marw Tutor" userId="766f4aed66d438f1" providerId="LiveId" clId="{3717B5EB-AF3D-4E38-8C9A-FAD7DD5578A7}" dt="2023-11-13T12:45:00.418" v="9" actId="26606"/>
          <ac:spMkLst>
            <pc:docMk/>
            <pc:sldMk cId="4234802794" sldId="256"/>
            <ac:spMk id="13" creationId="{A8DDC302-DBEC-4742-B54B-5E9AAFE96961}"/>
          </ac:spMkLst>
        </pc:spChg>
        <pc:spChg chg="add del">
          <ac:chgData name="Marw Tutor" userId="766f4aed66d438f1" providerId="LiveId" clId="{3717B5EB-AF3D-4E38-8C9A-FAD7DD5578A7}" dt="2023-11-13T12:45:21.588" v="13"/>
          <ac:spMkLst>
            <pc:docMk/>
            <pc:sldMk cId="4234802794" sldId="256"/>
            <ac:spMk id="18" creationId="{49306479-8C4D-4E4A-A330-DFC80A8A01BE}"/>
          </ac:spMkLst>
        </pc:spChg>
        <pc:spChg chg="add del">
          <ac:chgData name="Marw Tutor" userId="766f4aed66d438f1" providerId="LiveId" clId="{3717B5EB-AF3D-4E38-8C9A-FAD7DD5578A7}" dt="2023-11-13T12:45:21.588" v="13"/>
          <ac:spMkLst>
            <pc:docMk/>
            <pc:sldMk cId="4234802794" sldId="256"/>
            <ac:spMk id="20" creationId="{84136905-015B-4510-B514-027CBA846BD6}"/>
          </ac:spMkLst>
        </pc:spChg>
        <pc:picChg chg="mod">
          <ac:chgData name="Marw Tutor" userId="766f4aed66d438f1" providerId="LiveId" clId="{3717B5EB-AF3D-4E38-8C9A-FAD7DD5578A7}" dt="2023-11-13T12:45:00.418" v="9" actId="26606"/>
          <ac:picMkLst>
            <pc:docMk/>
            <pc:sldMk cId="4234802794" sldId="256"/>
            <ac:picMk id="4" creationId="{C52D522E-07DA-07EB-DA63-3B6FA855D1B8}"/>
          </ac:picMkLst>
        </pc:picChg>
      </pc:sldChg>
      <pc:sldChg chg="addSp delSp modSp mod setBg">
        <pc:chgData name="Marw Tutor" userId="766f4aed66d438f1" providerId="LiveId" clId="{3717B5EB-AF3D-4E38-8C9A-FAD7DD5578A7}" dt="2023-11-13T12:45:55.052" v="18" actId="26606"/>
        <pc:sldMkLst>
          <pc:docMk/>
          <pc:sldMk cId="849924732" sldId="257"/>
        </pc:sldMkLst>
        <pc:spChg chg="add del mod">
          <ac:chgData name="Marw Tutor" userId="766f4aed66d438f1" providerId="LiveId" clId="{3717B5EB-AF3D-4E38-8C9A-FAD7DD5578A7}" dt="2023-11-13T12:45:55.052" v="18" actId="26606"/>
          <ac:spMkLst>
            <pc:docMk/>
            <pc:sldMk cId="849924732" sldId="257"/>
            <ac:spMk id="3" creationId="{AD97E7E2-2103-CEBE-1424-3709BB1F44BB}"/>
          </ac:spMkLst>
        </pc:spChg>
        <pc:spChg chg="add">
          <ac:chgData name="Marw Tutor" userId="766f4aed66d438f1" providerId="LiveId" clId="{3717B5EB-AF3D-4E38-8C9A-FAD7DD5578A7}" dt="2023-11-13T12:45:55.052" v="18" actId="26606"/>
          <ac:spMkLst>
            <pc:docMk/>
            <pc:sldMk cId="849924732" sldId="257"/>
            <ac:spMk id="8" creationId="{3741B58E-3B65-4A01-A276-975AB2CF8A08}"/>
          </ac:spMkLst>
        </pc:spChg>
        <pc:spChg chg="add del">
          <ac:chgData name="Marw Tutor" userId="766f4aed66d438f1" providerId="LiveId" clId="{3717B5EB-AF3D-4E38-8C9A-FAD7DD5578A7}" dt="2023-11-13T12:45:14.328" v="11" actId="26606"/>
          <ac:spMkLst>
            <pc:docMk/>
            <pc:sldMk cId="849924732" sldId="257"/>
            <ac:spMk id="9" creationId="{84136905-015B-4510-B514-027CBA846BD6}"/>
          </ac:spMkLst>
        </pc:spChg>
        <pc:spChg chg="add">
          <ac:chgData name="Marw Tutor" userId="766f4aed66d438f1" providerId="LiveId" clId="{3717B5EB-AF3D-4E38-8C9A-FAD7DD5578A7}" dt="2023-11-13T12:45:55.052" v="18" actId="26606"/>
          <ac:spMkLst>
            <pc:docMk/>
            <pc:sldMk cId="849924732" sldId="257"/>
            <ac:spMk id="10" creationId="{7AAC67C3-831B-4AB1-A259-DFB839CAFAFC}"/>
          </ac:spMkLst>
        </pc:spChg>
        <pc:spChg chg="add">
          <ac:chgData name="Marw Tutor" userId="766f4aed66d438f1" providerId="LiveId" clId="{3717B5EB-AF3D-4E38-8C9A-FAD7DD5578A7}" dt="2023-11-13T12:45:55.052" v="18" actId="26606"/>
          <ac:spMkLst>
            <pc:docMk/>
            <pc:sldMk cId="849924732" sldId="257"/>
            <ac:spMk id="12" creationId="{054B3F04-9EAC-45C0-B3CE-0387EEA10A0C}"/>
          </ac:spMkLst>
        </pc:spChg>
        <pc:graphicFrameChg chg="add del">
          <ac:chgData name="Marw Tutor" userId="766f4aed66d438f1" providerId="LiveId" clId="{3717B5EB-AF3D-4E38-8C9A-FAD7DD5578A7}" dt="2023-11-13T12:45:14.328" v="11" actId="26606"/>
          <ac:graphicFrameMkLst>
            <pc:docMk/>
            <pc:sldMk cId="849924732" sldId="257"/>
            <ac:graphicFrameMk id="5" creationId="{83CCE2F1-3C82-CADB-A5C0-82B851EAA072}"/>
          </ac:graphicFrameMkLst>
        </pc:graphicFrameChg>
      </pc:sldChg>
      <pc:sldChg chg="addSp delSp modSp mod setBg">
        <pc:chgData name="Marw Tutor" userId="766f4aed66d438f1" providerId="LiveId" clId="{3717B5EB-AF3D-4E38-8C9A-FAD7DD5578A7}" dt="2023-11-13T12:50:07.877" v="102" actId="14100"/>
        <pc:sldMkLst>
          <pc:docMk/>
          <pc:sldMk cId="3039216890" sldId="258"/>
        </pc:sldMkLst>
        <pc:spChg chg="mod">
          <ac:chgData name="Marw Tutor" userId="766f4aed66d438f1" providerId="LiveId" clId="{3717B5EB-AF3D-4E38-8C9A-FAD7DD5578A7}" dt="2023-11-13T12:49:59.898" v="98" actId="26606"/>
          <ac:spMkLst>
            <pc:docMk/>
            <pc:sldMk cId="3039216890" sldId="258"/>
            <ac:spMk id="2" creationId="{3CA9A53C-2E07-82F0-5EF2-AE7042A6ABA5}"/>
          </ac:spMkLst>
        </pc:spChg>
        <pc:spChg chg="del mod">
          <ac:chgData name="Marw Tutor" userId="766f4aed66d438f1" providerId="LiveId" clId="{3717B5EB-AF3D-4E38-8C9A-FAD7DD5578A7}" dt="2023-11-13T12:46:00.288" v="19" actId="26606"/>
          <ac:spMkLst>
            <pc:docMk/>
            <pc:sldMk cId="3039216890" sldId="258"/>
            <ac:spMk id="3" creationId="{3A67D842-59ED-DF9C-B62E-55538C8E7BA6}"/>
          </ac:spMkLst>
        </pc:spChg>
        <pc:spChg chg="add">
          <ac:chgData name="Marw Tutor" userId="766f4aed66d438f1" providerId="LiveId" clId="{3717B5EB-AF3D-4E38-8C9A-FAD7DD5578A7}" dt="2023-11-13T12:49:59.898" v="98" actId="26606"/>
          <ac:spMkLst>
            <pc:docMk/>
            <pc:sldMk cId="3039216890" sldId="258"/>
            <ac:spMk id="10" creationId="{FB5993E2-C02B-4335-ABA5-D8EC465551E3}"/>
          </ac:spMkLst>
        </pc:spChg>
        <pc:spChg chg="add">
          <ac:chgData name="Marw Tutor" userId="766f4aed66d438f1" providerId="LiveId" clId="{3717B5EB-AF3D-4E38-8C9A-FAD7DD5578A7}" dt="2023-11-13T12:49:59.898" v="98" actId="26606"/>
          <ac:spMkLst>
            <pc:docMk/>
            <pc:sldMk cId="3039216890" sldId="258"/>
            <ac:spMk id="12" creationId="{C0B801A2-5622-4BE8-9AD2-C337A2CD0022}"/>
          </ac:spMkLst>
        </pc:spChg>
        <pc:spChg chg="add">
          <ac:chgData name="Marw Tutor" userId="766f4aed66d438f1" providerId="LiveId" clId="{3717B5EB-AF3D-4E38-8C9A-FAD7DD5578A7}" dt="2023-11-13T12:49:59.898" v="98" actId="26606"/>
          <ac:spMkLst>
            <pc:docMk/>
            <pc:sldMk cId="3039216890" sldId="258"/>
            <ac:spMk id="14" creationId="{B7AF614F-5BC3-4086-99F5-B87C5847A071}"/>
          </ac:spMkLst>
        </pc:spChg>
        <pc:graphicFrameChg chg="add mod modGraphic">
          <ac:chgData name="Marw Tutor" userId="766f4aed66d438f1" providerId="LiveId" clId="{3717B5EB-AF3D-4E38-8C9A-FAD7DD5578A7}" dt="2023-11-13T12:50:07.877" v="102" actId="14100"/>
          <ac:graphicFrameMkLst>
            <pc:docMk/>
            <pc:sldMk cId="3039216890" sldId="258"/>
            <ac:graphicFrameMk id="5" creationId="{9765A881-6641-A037-3B21-4720ED74E54F}"/>
          </ac:graphicFrameMkLst>
        </pc:graphicFrameChg>
      </pc:sldChg>
      <pc:sldChg chg="addSp delSp mod setBg">
        <pc:chgData name="Marw Tutor" userId="766f4aed66d438f1" providerId="LiveId" clId="{3717B5EB-AF3D-4E38-8C9A-FAD7DD5578A7}" dt="2023-11-13T12:45:48.407" v="17" actId="26606"/>
        <pc:sldMkLst>
          <pc:docMk/>
          <pc:sldMk cId="455422479" sldId="259"/>
        </pc:sldMkLst>
        <pc:spChg chg="del">
          <ac:chgData name="Marw Tutor" userId="766f4aed66d438f1" providerId="LiveId" clId="{3717B5EB-AF3D-4E38-8C9A-FAD7DD5578A7}" dt="2023-11-13T12:45:48.407" v="17" actId="26606"/>
          <ac:spMkLst>
            <pc:docMk/>
            <pc:sldMk cId="455422479" sldId="259"/>
            <ac:spMk id="3" creationId="{6ECF39C3-3B63-E615-103B-20012F0192EB}"/>
          </ac:spMkLst>
        </pc:spChg>
        <pc:spChg chg="add">
          <ac:chgData name="Marw Tutor" userId="766f4aed66d438f1" providerId="LiveId" clId="{3717B5EB-AF3D-4E38-8C9A-FAD7DD5578A7}" dt="2023-11-13T12:45:48.407" v="17" actId="26606"/>
          <ac:spMkLst>
            <pc:docMk/>
            <pc:sldMk cId="455422479" sldId="259"/>
            <ac:spMk id="9" creationId="{FB5993E2-C02B-4335-ABA5-D8EC465551E3}"/>
          </ac:spMkLst>
        </pc:spChg>
        <pc:spChg chg="add">
          <ac:chgData name="Marw Tutor" userId="766f4aed66d438f1" providerId="LiveId" clId="{3717B5EB-AF3D-4E38-8C9A-FAD7DD5578A7}" dt="2023-11-13T12:45:48.407" v="17" actId="26606"/>
          <ac:spMkLst>
            <pc:docMk/>
            <pc:sldMk cId="455422479" sldId="259"/>
            <ac:spMk id="11" creationId="{C0B801A2-5622-4BE8-9AD2-C337A2CD0022}"/>
          </ac:spMkLst>
        </pc:spChg>
        <pc:spChg chg="add">
          <ac:chgData name="Marw Tutor" userId="766f4aed66d438f1" providerId="LiveId" clId="{3717B5EB-AF3D-4E38-8C9A-FAD7DD5578A7}" dt="2023-11-13T12:45:48.407" v="17" actId="26606"/>
          <ac:spMkLst>
            <pc:docMk/>
            <pc:sldMk cId="455422479" sldId="259"/>
            <ac:spMk id="13" creationId="{B7AF614F-5BC3-4086-99F5-B87C5847A071}"/>
          </ac:spMkLst>
        </pc:spChg>
        <pc:graphicFrameChg chg="add">
          <ac:chgData name="Marw Tutor" userId="766f4aed66d438f1" providerId="LiveId" clId="{3717B5EB-AF3D-4E38-8C9A-FAD7DD5578A7}" dt="2023-11-13T12:45:48.407" v="17" actId="26606"/>
          <ac:graphicFrameMkLst>
            <pc:docMk/>
            <pc:sldMk cId="455422479" sldId="259"/>
            <ac:graphicFrameMk id="5" creationId="{84AC83E1-43FE-CBBA-7DFA-E28EE20688B0}"/>
          </ac:graphicFrameMkLst>
        </pc:graphicFrameChg>
      </pc:sldChg>
      <pc:sldChg chg="addSp delSp modSp mod setBg">
        <pc:chgData name="Marw Tutor" userId="766f4aed66d438f1" providerId="LiveId" clId="{3717B5EB-AF3D-4E38-8C9A-FAD7DD5578A7}" dt="2023-11-13T12:46:05.818" v="20" actId="26606"/>
        <pc:sldMkLst>
          <pc:docMk/>
          <pc:sldMk cId="440671533" sldId="260"/>
        </pc:sldMkLst>
        <pc:spChg chg="del mod">
          <ac:chgData name="Marw Tutor" userId="766f4aed66d438f1" providerId="LiveId" clId="{3717B5EB-AF3D-4E38-8C9A-FAD7DD5578A7}" dt="2023-11-13T12:46:05.818" v="20" actId="26606"/>
          <ac:spMkLst>
            <pc:docMk/>
            <pc:sldMk cId="440671533" sldId="260"/>
            <ac:spMk id="3" creationId="{FF33631D-1355-CC90-C590-56A78BBC83AE}"/>
          </ac:spMkLst>
        </pc:spChg>
        <pc:spChg chg="add">
          <ac:chgData name="Marw Tutor" userId="766f4aed66d438f1" providerId="LiveId" clId="{3717B5EB-AF3D-4E38-8C9A-FAD7DD5578A7}" dt="2023-11-13T12:46:05.818" v="20" actId="26606"/>
          <ac:spMkLst>
            <pc:docMk/>
            <pc:sldMk cId="440671533" sldId="260"/>
            <ac:spMk id="9" creationId="{FB5993E2-C02B-4335-ABA5-D8EC465551E3}"/>
          </ac:spMkLst>
        </pc:spChg>
        <pc:spChg chg="add">
          <ac:chgData name="Marw Tutor" userId="766f4aed66d438f1" providerId="LiveId" clId="{3717B5EB-AF3D-4E38-8C9A-FAD7DD5578A7}" dt="2023-11-13T12:46:05.818" v="20" actId="26606"/>
          <ac:spMkLst>
            <pc:docMk/>
            <pc:sldMk cId="440671533" sldId="260"/>
            <ac:spMk id="11" creationId="{C0B801A2-5622-4BE8-9AD2-C337A2CD0022}"/>
          </ac:spMkLst>
        </pc:spChg>
        <pc:spChg chg="add">
          <ac:chgData name="Marw Tutor" userId="766f4aed66d438f1" providerId="LiveId" clId="{3717B5EB-AF3D-4E38-8C9A-FAD7DD5578A7}" dt="2023-11-13T12:46:05.818" v="20" actId="26606"/>
          <ac:spMkLst>
            <pc:docMk/>
            <pc:sldMk cId="440671533" sldId="260"/>
            <ac:spMk id="13" creationId="{B7AF614F-5BC3-4086-99F5-B87C5847A071}"/>
          </ac:spMkLst>
        </pc:spChg>
        <pc:graphicFrameChg chg="add">
          <ac:chgData name="Marw Tutor" userId="766f4aed66d438f1" providerId="LiveId" clId="{3717B5EB-AF3D-4E38-8C9A-FAD7DD5578A7}" dt="2023-11-13T12:46:05.818" v="20" actId="26606"/>
          <ac:graphicFrameMkLst>
            <pc:docMk/>
            <pc:sldMk cId="440671533" sldId="260"/>
            <ac:graphicFrameMk id="5" creationId="{E780A852-CE97-E913-6676-778B7593B041}"/>
          </ac:graphicFrameMkLst>
        </pc:graphicFrameChg>
      </pc:sldChg>
      <pc:sldChg chg="addSp delSp mod setBg">
        <pc:chgData name="Marw Tutor" userId="766f4aed66d438f1" providerId="LiveId" clId="{3717B5EB-AF3D-4E38-8C9A-FAD7DD5578A7}" dt="2023-11-13T12:46:20.568" v="24" actId="26606"/>
        <pc:sldMkLst>
          <pc:docMk/>
          <pc:sldMk cId="3539201667" sldId="261"/>
        </pc:sldMkLst>
        <pc:spChg chg="del">
          <ac:chgData name="Marw Tutor" userId="766f4aed66d438f1" providerId="LiveId" clId="{3717B5EB-AF3D-4E38-8C9A-FAD7DD5578A7}" dt="2023-11-13T12:46:20.568" v="24" actId="26606"/>
          <ac:spMkLst>
            <pc:docMk/>
            <pc:sldMk cId="3539201667" sldId="261"/>
            <ac:spMk id="3" creationId="{B703E043-9345-8229-2A86-82AB0F89F9B7}"/>
          </ac:spMkLst>
        </pc:spChg>
        <pc:spChg chg="add">
          <ac:chgData name="Marw Tutor" userId="766f4aed66d438f1" providerId="LiveId" clId="{3717B5EB-AF3D-4E38-8C9A-FAD7DD5578A7}" dt="2023-11-13T12:46:20.568" v="24" actId="26606"/>
          <ac:spMkLst>
            <pc:docMk/>
            <pc:sldMk cId="3539201667" sldId="261"/>
            <ac:spMk id="9" creationId="{FB5993E2-C02B-4335-ABA5-D8EC465551E3}"/>
          </ac:spMkLst>
        </pc:spChg>
        <pc:spChg chg="add">
          <ac:chgData name="Marw Tutor" userId="766f4aed66d438f1" providerId="LiveId" clId="{3717B5EB-AF3D-4E38-8C9A-FAD7DD5578A7}" dt="2023-11-13T12:46:20.568" v="24" actId="26606"/>
          <ac:spMkLst>
            <pc:docMk/>
            <pc:sldMk cId="3539201667" sldId="261"/>
            <ac:spMk id="11" creationId="{C0B801A2-5622-4BE8-9AD2-C337A2CD0022}"/>
          </ac:spMkLst>
        </pc:spChg>
        <pc:spChg chg="add">
          <ac:chgData name="Marw Tutor" userId="766f4aed66d438f1" providerId="LiveId" clId="{3717B5EB-AF3D-4E38-8C9A-FAD7DD5578A7}" dt="2023-11-13T12:46:20.568" v="24" actId="26606"/>
          <ac:spMkLst>
            <pc:docMk/>
            <pc:sldMk cId="3539201667" sldId="261"/>
            <ac:spMk id="13" creationId="{B7AF614F-5BC3-4086-99F5-B87C5847A071}"/>
          </ac:spMkLst>
        </pc:spChg>
        <pc:graphicFrameChg chg="add">
          <ac:chgData name="Marw Tutor" userId="766f4aed66d438f1" providerId="LiveId" clId="{3717B5EB-AF3D-4E38-8C9A-FAD7DD5578A7}" dt="2023-11-13T12:46:20.568" v="24" actId="26606"/>
          <ac:graphicFrameMkLst>
            <pc:docMk/>
            <pc:sldMk cId="3539201667" sldId="261"/>
            <ac:graphicFrameMk id="5" creationId="{0102B0C7-60DD-992C-7866-FF88A255FCCC}"/>
          </ac:graphicFrameMkLst>
        </pc:graphicFrameChg>
      </pc:sldChg>
      <pc:sldChg chg="addSp delSp modSp mod setBg">
        <pc:chgData name="Marw Tutor" userId="766f4aed66d438f1" providerId="LiveId" clId="{3717B5EB-AF3D-4E38-8C9A-FAD7DD5578A7}" dt="2023-11-13T12:46:14.378" v="23" actId="1076"/>
        <pc:sldMkLst>
          <pc:docMk/>
          <pc:sldMk cId="4280421194" sldId="262"/>
        </pc:sldMkLst>
        <pc:spChg chg="mod">
          <ac:chgData name="Marw Tutor" userId="766f4aed66d438f1" providerId="LiveId" clId="{3717B5EB-AF3D-4E38-8C9A-FAD7DD5578A7}" dt="2023-11-13T12:46:10.088" v="21" actId="26606"/>
          <ac:spMkLst>
            <pc:docMk/>
            <pc:sldMk cId="4280421194" sldId="262"/>
            <ac:spMk id="2" creationId="{732B9637-D234-EF5A-2A38-F13B2854D952}"/>
          </ac:spMkLst>
        </pc:spChg>
        <pc:spChg chg="del">
          <ac:chgData name="Marw Tutor" userId="766f4aed66d438f1" providerId="LiveId" clId="{3717B5EB-AF3D-4E38-8C9A-FAD7DD5578A7}" dt="2023-11-13T12:46:10.088" v="21" actId="26606"/>
          <ac:spMkLst>
            <pc:docMk/>
            <pc:sldMk cId="4280421194" sldId="262"/>
            <ac:spMk id="3" creationId="{3F60E7ED-273B-5388-F93D-4D02E63E7CBA}"/>
          </ac:spMkLst>
        </pc:spChg>
        <pc:spChg chg="add">
          <ac:chgData name="Marw Tutor" userId="766f4aed66d438f1" providerId="LiveId" clId="{3717B5EB-AF3D-4E38-8C9A-FAD7DD5578A7}" dt="2023-11-13T12:46:10.088" v="21" actId="26606"/>
          <ac:spMkLst>
            <pc:docMk/>
            <pc:sldMk cId="4280421194" sldId="262"/>
            <ac:spMk id="9" creationId="{FB5993E2-C02B-4335-ABA5-D8EC465551E3}"/>
          </ac:spMkLst>
        </pc:spChg>
        <pc:spChg chg="add">
          <ac:chgData name="Marw Tutor" userId="766f4aed66d438f1" providerId="LiveId" clId="{3717B5EB-AF3D-4E38-8C9A-FAD7DD5578A7}" dt="2023-11-13T12:46:10.088" v="21" actId="26606"/>
          <ac:spMkLst>
            <pc:docMk/>
            <pc:sldMk cId="4280421194" sldId="262"/>
            <ac:spMk id="11" creationId="{C0B801A2-5622-4BE8-9AD2-C337A2CD0022}"/>
          </ac:spMkLst>
        </pc:spChg>
        <pc:spChg chg="add">
          <ac:chgData name="Marw Tutor" userId="766f4aed66d438f1" providerId="LiveId" clId="{3717B5EB-AF3D-4E38-8C9A-FAD7DD5578A7}" dt="2023-11-13T12:46:10.088" v="21" actId="26606"/>
          <ac:spMkLst>
            <pc:docMk/>
            <pc:sldMk cId="4280421194" sldId="262"/>
            <ac:spMk id="13" creationId="{B7AF614F-5BC3-4086-99F5-B87C5847A071}"/>
          </ac:spMkLst>
        </pc:spChg>
        <pc:graphicFrameChg chg="add mod">
          <ac:chgData name="Marw Tutor" userId="766f4aed66d438f1" providerId="LiveId" clId="{3717B5EB-AF3D-4E38-8C9A-FAD7DD5578A7}" dt="2023-11-13T12:46:14.378" v="23" actId="1076"/>
          <ac:graphicFrameMkLst>
            <pc:docMk/>
            <pc:sldMk cId="4280421194" sldId="262"/>
            <ac:graphicFrameMk id="5" creationId="{1DA46D31-A8BE-1907-6B46-434AEC8485EA}"/>
          </ac:graphicFrameMkLst>
        </pc:graphicFrameChg>
      </pc:sldChg>
      <pc:sldChg chg="addSp delSp modSp mod setBg">
        <pc:chgData name="Marw Tutor" userId="766f4aed66d438f1" providerId="LiveId" clId="{3717B5EB-AF3D-4E38-8C9A-FAD7DD5578A7}" dt="2023-11-13T12:46:39.944" v="33" actId="1076"/>
        <pc:sldMkLst>
          <pc:docMk/>
          <pc:sldMk cId="3418531820" sldId="263"/>
        </pc:sldMkLst>
        <pc:spChg chg="mod">
          <ac:chgData name="Marw Tutor" userId="766f4aed66d438f1" providerId="LiveId" clId="{3717B5EB-AF3D-4E38-8C9A-FAD7DD5578A7}" dt="2023-11-13T12:46:34.107" v="30" actId="122"/>
          <ac:spMkLst>
            <pc:docMk/>
            <pc:sldMk cId="3418531820" sldId="263"/>
            <ac:spMk id="2" creationId="{25AC877A-78D8-5095-823F-16C0A99DD3B0}"/>
          </ac:spMkLst>
        </pc:spChg>
        <pc:spChg chg="del">
          <ac:chgData name="Marw Tutor" userId="766f4aed66d438f1" providerId="LiveId" clId="{3717B5EB-AF3D-4E38-8C9A-FAD7DD5578A7}" dt="2023-11-13T12:46:26.467" v="25" actId="26606"/>
          <ac:spMkLst>
            <pc:docMk/>
            <pc:sldMk cId="3418531820" sldId="263"/>
            <ac:spMk id="3" creationId="{090CC866-5C5B-0EB7-5621-2FA44EA1A95D}"/>
          </ac:spMkLst>
        </pc:spChg>
        <pc:graphicFrameChg chg="add mod">
          <ac:chgData name="Marw Tutor" userId="766f4aed66d438f1" providerId="LiveId" clId="{3717B5EB-AF3D-4E38-8C9A-FAD7DD5578A7}" dt="2023-11-13T12:46:39.944" v="33" actId="1076"/>
          <ac:graphicFrameMkLst>
            <pc:docMk/>
            <pc:sldMk cId="3418531820" sldId="263"/>
            <ac:graphicFrameMk id="5" creationId="{2E20D998-FFB0-0734-2CCA-1AC9D8186FE6}"/>
          </ac:graphicFrameMkLst>
        </pc:graphicFrameChg>
      </pc:sldChg>
      <pc:sldChg chg="addSp delSp mod setBg">
        <pc:chgData name="Marw Tutor" userId="766f4aed66d438f1" providerId="LiveId" clId="{3717B5EB-AF3D-4E38-8C9A-FAD7DD5578A7}" dt="2023-11-13T12:46:52.107" v="37" actId="26606"/>
        <pc:sldMkLst>
          <pc:docMk/>
          <pc:sldMk cId="1636662551" sldId="264"/>
        </pc:sldMkLst>
        <pc:spChg chg="del">
          <ac:chgData name="Marw Tutor" userId="766f4aed66d438f1" providerId="LiveId" clId="{3717B5EB-AF3D-4E38-8C9A-FAD7DD5578A7}" dt="2023-11-13T12:46:52.107" v="37" actId="26606"/>
          <ac:spMkLst>
            <pc:docMk/>
            <pc:sldMk cId="1636662551" sldId="264"/>
            <ac:spMk id="3" creationId="{CB9D1ADB-C9C7-C1F2-8A75-00B7DF6DCEB7}"/>
          </ac:spMkLst>
        </pc:spChg>
        <pc:spChg chg="add">
          <ac:chgData name="Marw Tutor" userId="766f4aed66d438f1" providerId="LiveId" clId="{3717B5EB-AF3D-4E38-8C9A-FAD7DD5578A7}" dt="2023-11-13T12:46:52.107" v="37" actId="26606"/>
          <ac:spMkLst>
            <pc:docMk/>
            <pc:sldMk cId="1636662551" sldId="264"/>
            <ac:spMk id="9" creationId="{A6B16355-27FB-445B-B646-02AB73637459}"/>
          </ac:spMkLst>
        </pc:spChg>
        <pc:spChg chg="add">
          <ac:chgData name="Marw Tutor" userId="766f4aed66d438f1" providerId="LiveId" clId="{3717B5EB-AF3D-4E38-8C9A-FAD7DD5578A7}" dt="2023-11-13T12:46:52.107" v="37" actId="26606"/>
          <ac:spMkLst>
            <pc:docMk/>
            <pc:sldMk cId="1636662551" sldId="264"/>
            <ac:spMk id="13" creationId="{6B3BF2E5-C3AB-441F-A430-491119C56D26}"/>
          </ac:spMkLst>
        </pc:spChg>
        <pc:spChg chg="add">
          <ac:chgData name="Marw Tutor" userId="766f4aed66d438f1" providerId="LiveId" clId="{3717B5EB-AF3D-4E38-8C9A-FAD7DD5578A7}" dt="2023-11-13T12:46:52.107" v="37" actId="26606"/>
          <ac:spMkLst>
            <pc:docMk/>
            <pc:sldMk cId="1636662551" sldId="264"/>
            <ac:spMk id="15" creationId="{DD07C90B-B81A-473B-8919-CA924E61FFCF}"/>
          </ac:spMkLst>
        </pc:spChg>
        <pc:graphicFrameChg chg="add">
          <ac:chgData name="Marw Tutor" userId="766f4aed66d438f1" providerId="LiveId" clId="{3717B5EB-AF3D-4E38-8C9A-FAD7DD5578A7}" dt="2023-11-13T12:46:52.107" v="37" actId="26606"/>
          <ac:graphicFrameMkLst>
            <pc:docMk/>
            <pc:sldMk cId="1636662551" sldId="264"/>
            <ac:graphicFrameMk id="5" creationId="{74557CA0-A3AE-DB66-C02D-2C5C3A83163C}"/>
          </ac:graphicFrameMkLst>
        </pc:graphicFrameChg>
        <pc:cxnChg chg="add">
          <ac:chgData name="Marw Tutor" userId="766f4aed66d438f1" providerId="LiveId" clId="{3717B5EB-AF3D-4E38-8C9A-FAD7DD5578A7}" dt="2023-11-13T12:46:52.107" v="37" actId="26606"/>
          <ac:cxnSpMkLst>
            <pc:docMk/>
            <pc:sldMk cId="1636662551" sldId="264"/>
            <ac:cxnSpMk id="11" creationId="{06DA680F-F6AC-453E-A8BF-C5BDED2851DE}"/>
          </ac:cxnSpMkLst>
        </pc:cxnChg>
      </pc:sldChg>
      <pc:sldChg chg="addSp delSp mod setBg">
        <pc:chgData name="Marw Tutor" userId="766f4aed66d438f1" providerId="LiveId" clId="{3717B5EB-AF3D-4E38-8C9A-FAD7DD5578A7}" dt="2023-11-13T12:46:47.063" v="36" actId="26606"/>
        <pc:sldMkLst>
          <pc:docMk/>
          <pc:sldMk cId="166725673" sldId="265"/>
        </pc:sldMkLst>
        <pc:spChg chg="add del">
          <ac:chgData name="Marw Tutor" userId="766f4aed66d438f1" providerId="LiveId" clId="{3717B5EB-AF3D-4E38-8C9A-FAD7DD5578A7}" dt="2023-11-13T12:46:47.063" v="36" actId="26606"/>
          <ac:spMkLst>
            <pc:docMk/>
            <pc:sldMk cId="166725673" sldId="265"/>
            <ac:spMk id="3" creationId="{11FBED63-CC27-C318-900E-77AF415F0C0E}"/>
          </ac:spMkLst>
        </pc:spChg>
        <pc:spChg chg="add">
          <ac:chgData name="Marw Tutor" userId="766f4aed66d438f1" providerId="LiveId" clId="{3717B5EB-AF3D-4E38-8C9A-FAD7DD5578A7}" dt="2023-11-13T12:46:47.063" v="36" actId="26606"/>
          <ac:spMkLst>
            <pc:docMk/>
            <pc:sldMk cId="166725673" sldId="265"/>
            <ac:spMk id="9" creationId="{FB5993E2-C02B-4335-ABA5-D8EC465551E3}"/>
          </ac:spMkLst>
        </pc:spChg>
        <pc:spChg chg="add">
          <ac:chgData name="Marw Tutor" userId="766f4aed66d438f1" providerId="LiveId" clId="{3717B5EB-AF3D-4E38-8C9A-FAD7DD5578A7}" dt="2023-11-13T12:46:47.063" v="36" actId="26606"/>
          <ac:spMkLst>
            <pc:docMk/>
            <pc:sldMk cId="166725673" sldId="265"/>
            <ac:spMk id="11" creationId="{C0B801A2-5622-4BE8-9AD2-C337A2CD0022}"/>
          </ac:spMkLst>
        </pc:spChg>
        <pc:spChg chg="add">
          <ac:chgData name="Marw Tutor" userId="766f4aed66d438f1" providerId="LiveId" clId="{3717B5EB-AF3D-4E38-8C9A-FAD7DD5578A7}" dt="2023-11-13T12:46:47.063" v="36" actId="26606"/>
          <ac:spMkLst>
            <pc:docMk/>
            <pc:sldMk cId="166725673" sldId="265"/>
            <ac:spMk id="13" creationId="{B7AF614F-5BC3-4086-99F5-B87C5847A071}"/>
          </ac:spMkLst>
        </pc:spChg>
        <pc:graphicFrameChg chg="add del">
          <ac:chgData name="Marw Tutor" userId="766f4aed66d438f1" providerId="LiveId" clId="{3717B5EB-AF3D-4E38-8C9A-FAD7DD5578A7}" dt="2023-11-13T12:46:47.048" v="35" actId="26606"/>
          <ac:graphicFrameMkLst>
            <pc:docMk/>
            <pc:sldMk cId="166725673" sldId="265"/>
            <ac:graphicFrameMk id="5" creationId="{27229701-A906-3844-9516-BD3C3B1CDC37}"/>
          </ac:graphicFrameMkLst>
        </pc:graphicFrameChg>
        <pc:graphicFrameChg chg="add">
          <ac:chgData name="Marw Tutor" userId="766f4aed66d438f1" providerId="LiveId" clId="{3717B5EB-AF3D-4E38-8C9A-FAD7DD5578A7}" dt="2023-11-13T12:46:47.063" v="36" actId="26606"/>
          <ac:graphicFrameMkLst>
            <pc:docMk/>
            <pc:sldMk cId="166725673" sldId="265"/>
            <ac:graphicFrameMk id="7" creationId="{54170546-52A1-5B8A-0B30-0DF98654C192}"/>
          </ac:graphicFrameMkLst>
        </pc:graphicFrameChg>
      </pc:sldChg>
      <pc:sldChg chg="addSp delSp modSp mod setBg">
        <pc:chgData name="Marw Tutor" userId="766f4aed66d438f1" providerId="LiveId" clId="{3717B5EB-AF3D-4E38-8C9A-FAD7DD5578A7}" dt="2023-11-13T12:47:03.839" v="40" actId="26606"/>
        <pc:sldMkLst>
          <pc:docMk/>
          <pc:sldMk cId="3014403474" sldId="266"/>
        </pc:sldMkLst>
        <pc:spChg chg="mod">
          <ac:chgData name="Marw Tutor" userId="766f4aed66d438f1" providerId="LiveId" clId="{3717B5EB-AF3D-4E38-8C9A-FAD7DD5578A7}" dt="2023-11-13T12:47:03.839" v="40" actId="26606"/>
          <ac:spMkLst>
            <pc:docMk/>
            <pc:sldMk cId="3014403474" sldId="266"/>
            <ac:spMk id="2" creationId="{4FD67826-4115-29B6-B6C3-5712BBB40C86}"/>
          </ac:spMkLst>
        </pc:spChg>
        <pc:spChg chg="add del">
          <ac:chgData name="Marw Tutor" userId="766f4aed66d438f1" providerId="LiveId" clId="{3717B5EB-AF3D-4E38-8C9A-FAD7DD5578A7}" dt="2023-11-13T12:47:03.839" v="40" actId="26606"/>
          <ac:spMkLst>
            <pc:docMk/>
            <pc:sldMk cId="3014403474" sldId="266"/>
            <ac:spMk id="3" creationId="{55B1AE90-B2C1-72A2-5FDA-F5B3FBF4574C}"/>
          </ac:spMkLst>
        </pc:spChg>
        <pc:spChg chg="add">
          <ac:chgData name="Marw Tutor" userId="766f4aed66d438f1" providerId="LiveId" clId="{3717B5EB-AF3D-4E38-8C9A-FAD7DD5578A7}" dt="2023-11-13T12:47:03.839" v="40" actId="26606"/>
          <ac:spMkLst>
            <pc:docMk/>
            <pc:sldMk cId="3014403474" sldId="266"/>
            <ac:spMk id="7" creationId="{55B1AE90-B2C1-72A2-5FDA-F5B3FBF4574C}"/>
          </ac:spMkLst>
        </pc:spChg>
        <pc:spChg chg="add">
          <ac:chgData name="Marw Tutor" userId="766f4aed66d438f1" providerId="LiveId" clId="{3717B5EB-AF3D-4E38-8C9A-FAD7DD5578A7}" dt="2023-11-13T12:47:03.839" v="40" actId="26606"/>
          <ac:spMkLst>
            <pc:docMk/>
            <pc:sldMk cId="3014403474" sldId="266"/>
            <ac:spMk id="8" creationId="{3741B58E-3B65-4A01-A276-975AB2CF8A08}"/>
          </ac:spMkLst>
        </pc:spChg>
        <pc:spChg chg="add">
          <ac:chgData name="Marw Tutor" userId="766f4aed66d438f1" providerId="LiveId" clId="{3717B5EB-AF3D-4E38-8C9A-FAD7DD5578A7}" dt="2023-11-13T12:47:03.839" v="40" actId="26606"/>
          <ac:spMkLst>
            <pc:docMk/>
            <pc:sldMk cId="3014403474" sldId="266"/>
            <ac:spMk id="10" creationId="{7AAC67C3-831B-4AB1-A259-DFB839CAFAFC}"/>
          </ac:spMkLst>
        </pc:spChg>
        <pc:spChg chg="add">
          <ac:chgData name="Marw Tutor" userId="766f4aed66d438f1" providerId="LiveId" clId="{3717B5EB-AF3D-4E38-8C9A-FAD7DD5578A7}" dt="2023-11-13T12:47:03.839" v="40" actId="26606"/>
          <ac:spMkLst>
            <pc:docMk/>
            <pc:sldMk cId="3014403474" sldId="266"/>
            <ac:spMk id="12" creationId="{054B3F04-9EAC-45C0-B3CE-0387EEA10A0C}"/>
          </ac:spMkLst>
        </pc:spChg>
        <pc:graphicFrameChg chg="add del">
          <ac:chgData name="Marw Tutor" userId="766f4aed66d438f1" providerId="LiveId" clId="{3717B5EB-AF3D-4E38-8C9A-FAD7DD5578A7}" dt="2023-11-13T12:47:03.839" v="39" actId="26606"/>
          <ac:graphicFrameMkLst>
            <pc:docMk/>
            <pc:sldMk cId="3014403474" sldId="266"/>
            <ac:graphicFrameMk id="5" creationId="{22284A64-0EBE-CE41-53F5-EE847A9C0FF5}"/>
          </ac:graphicFrameMkLst>
        </pc:graphicFrameChg>
      </pc:sldChg>
      <pc:sldChg chg="addSp modSp mod setBg">
        <pc:chgData name="Marw Tutor" userId="766f4aed66d438f1" providerId="LiveId" clId="{3717B5EB-AF3D-4E38-8C9A-FAD7DD5578A7}" dt="2023-11-13T12:47:32.278" v="49" actId="20577"/>
        <pc:sldMkLst>
          <pc:docMk/>
          <pc:sldMk cId="3653296039" sldId="269"/>
        </pc:sldMkLst>
        <pc:spChg chg="mod">
          <ac:chgData name="Marw Tutor" userId="766f4aed66d438f1" providerId="LiveId" clId="{3717B5EB-AF3D-4E38-8C9A-FAD7DD5578A7}" dt="2023-11-13T12:47:32.278" v="49" actId="20577"/>
          <ac:spMkLst>
            <pc:docMk/>
            <pc:sldMk cId="3653296039" sldId="269"/>
            <ac:spMk id="3" creationId="{461746AE-A19F-A9FC-F18F-80944FA068D3}"/>
          </ac:spMkLst>
        </pc:spChg>
        <pc:spChg chg="add">
          <ac:chgData name="Marw Tutor" userId="766f4aed66d438f1" providerId="LiveId" clId="{3717B5EB-AF3D-4E38-8C9A-FAD7DD5578A7}" dt="2023-11-13T12:47:29.509" v="48" actId="26606"/>
          <ac:spMkLst>
            <pc:docMk/>
            <pc:sldMk cId="3653296039" sldId="269"/>
            <ac:spMk id="8" creationId="{3741B58E-3B65-4A01-A276-975AB2CF8A08}"/>
          </ac:spMkLst>
        </pc:spChg>
        <pc:spChg chg="add">
          <ac:chgData name="Marw Tutor" userId="766f4aed66d438f1" providerId="LiveId" clId="{3717B5EB-AF3D-4E38-8C9A-FAD7DD5578A7}" dt="2023-11-13T12:47:29.509" v="48" actId="26606"/>
          <ac:spMkLst>
            <pc:docMk/>
            <pc:sldMk cId="3653296039" sldId="269"/>
            <ac:spMk id="10" creationId="{7AAC67C3-831B-4AB1-A259-DFB839CAFAFC}"/>
          </ac:spMkLst>
        </pc:spChg>
        <pc:spChg chg="add">
          <ac:chgData name="Marw Tutor" userId="766f4aed66d438f1" providerId="LiveId" clId="{3717B5EB-AF3D-4E38-8C9A-FAD7DD5578A7}" dt="2023-11-13T12:47:29.509" v="48" actId="26606"/>
          <ac:spMkLst>
            <pc:docMk/>
            <pc:sldMk cId="3653296039" sldId="269"/>
            <ac:spMk id="12" creationId="{054B3F04-9EAC-45C0-B3CE-0387EEA10A0C}"/>
          </ac:spMkLst>
        </pc:spChg>
      </pc:sldChg>
      <pc:sldChg chg="addSp delSp modSp mod setBg">
        <pc:chgData name="Marw Tutor" userId="766f4aed66d438f1" providerId="LiveId" clId="{3717B5EB-AF3D-4E38-8C9A-FAD7DD5578A7}" dt="2023-11-13T12:47:16.023" v="44" actId="1076"/>
        <pc:sldMkLst>
          <pc:docMk/>
          <pc:sldMk cId="4230224063" sldId="270"/>
        </pc:sldMkLst>
        <pc:spChg chg="mod">
          <ac:chgData name="Marw Tutor" userId="766f4aed66d438f1" providerId="LiveId" clId="{3717B5EB-AF3D-4E38-8C9A-FAD7DD5578A7}" dt="2023-11-13T12:47:09.033" v="41" actId="26606"/>
          <ac:spMkLst>
            <pc:docMk/>
            <pc:sldMk cId="4230224063" sldId="270"/>
            <ac:spMk id="2" creationId="{FA54C201-82B0-8099-FDC9-0DCB05391DF0}"/>
          </ac:spMkLst>
        </pc:spChg>
        <pc:spChg chg="del mod">
          <ac:chgData name="Marw Tutor" userId="766f4aed66d438f1" providerId="LiveId" clId="{3717B5EB-AF3D-4E38-8C9A-FAD7DD5578A7}" dt="2023-11-13T12:47:09.033" v="41" actId="26606"/>
          <ac:spMkLst>
            <pc:docMk/>
            <pc:sldMk cId="4230224063" sldId="270"/>
            <ac:spMk id="3" creationId="{6DE4F86F-C8DA-7794-94AA-B5E15E030FFA}"/>
          </ac:spMkLst>
        </pc:spChg>
        <pc:spChg chg="add">
          <ac:chgData name="Marw Tutor" userId="766f4aed66d438f1" providerId="LiveId" clId="{3717B5EB-AF3D-4E38-8C9A-FAD7DD5578A7}" dt="2023-11-13T12:47:09.033" v="41" actId="26606"/>
          <ac:spMkLst>
            <pc:docMk/>
            <pc:sldMk cId="4230224063" sldId="270"/>
            <ac:spMk id="9" creationId="{FB5993E2-C02B-4335-ABA5-D8EC465551E3}"/>
          </ac:spMkLst>
        </pc:spChg>
        <pc:spChg chg="add">
          <ac:chgData name="Marw Tutor" userId="766f4aed66d438f1" providerId="LiveId" clId="{3717B5EB-AF3D-4E38-8C9A-FAD7DD5578A7}" dt="2023-11-13T12:47:09.033" v="41" actId="26606"/>
          <ac:spMkLst>
            <pc:docMk/>
            <pc:sldMk cId="4230224063" sldId="270"/>
            <ac:spMk id="11" creationId="{C0B801A2-5622-4BE8-9AD2-C337A2CD0022}"/>
          </ac:spMkLst>
        </pc:spChg>
        <pc:spChg chg="add">
          <ac:chgData name="Marw Tutor" userId="766f4aed66d438f1" providerId="LiveId" clId="{3717B5EB-AF3D-4E38-8C9A-FAD7DD5578A7}" dt="2023-11-13T12:47:09.033" v="41" actId="26606"/>
          <ac:spMkLst>
            <pc:docMk/>
            <pc:sldMk cId="4230224063" sldId="270"/>
            <ac:spMk id="13" creationId="{B7AF614F-5BC3-4086-99F5-B87C5847A071}"/>
          </ac:spMkLst>
        </pc:spChg>
        <pc:graphicFrameChg chg="add mod">
          <ac:chgData name="Marw Tutor" userId="766f4aed66d438f1" providerId="LiveId" clId="{3717B5EB-AF3D-4E38-8C9A-FAD7DD5578A7}" dt="2023-11-13T12:47:16.023" v="44" actId="1076"/>
          <ac:graphicFrameMkLst>
            <pc:docMk/>
            <pc:sldMk cId="4230224063" sldId="270"/>
            <ac:graphicFrameMk id="5" creationId="{2C099582-01CA-937F-98CE-8C18337E2DA9}"/>
          </ac:graphicFrameMkLst>
        </pc:graphicFrameChg>
      </pc:sldChg>
      <pc:sldChg chg="addSp delSp modSp mod setBg">
        <pc:chgData name="Marw Tutor" userId="766f4aed66d438f1" providerId="LiveId" clId="{3717B5EB-AF3D-4E38-8C9A-FAD7DD5578A7}" dt="2023-11-13T12:47:51.418" v="53" actId="255"/>
        <pc:sldMkLst>
          <pc:docMk/>
          <pc:sldMk cId="3959066150" sldId="271"/>
        </pc:sldMkLst>
        <pc:spChg chg="mod">
          <ac:chgData name="Marw Tutor" userId="766f4aed66d438f1" providerId="LiveId" clId="{3717B5EB-AF3D-4E38-8C9A-FAD7DD5578A7}" dt="2023-11-13T12:47:36.659" v="50" actId="26606"/>
          <ac:spMkLst>
            <pc:docMk/>
            <pc:sldMk cId="3959066150" sldId="271"/>
            <ac:spMk id="2" creationId="{DFA70612-DD34-A42E-0D45-C6B850F640F1}"/>
          </ac:spMkLst>
        </pc:spChg>
        <pc:spChg chg="del mod">
          <ac:chgData name="Marw Tutor" userId="766f4aed66d438f1" providerId="LiveId" clId="{3717B5EB-AF3D-4E38-8C9A-FAD7DD5578A7}" dt="2023-11-13T12:47:36.659" v="50" actId="26606"/>
          <ac:spMkLst>
            <pc:docMk/>
            <pc:sldMk cId="3959066150" sldId="271"/>
            <ac:spMk id="3" creationId="{DD0503DC-051F-FE99-4419-4945F533FC8F}"/>
          </ac:spMkLst>
        </pc:spChg>
        <pc:spChg chg="add">
          <ac:chgData name="Marw Tutor" userId="766f4aed66d438f1" providerId="LiveId" clId="{3717B5EB-AF3D-4E38-8C9A-FAD7DD5578A7}" dt="2023-11-13T12:47:36.659" v="50" actId="26606"/>
          <ac:spMkLst>
            <pc:docMk/>
            <pc:sldMk cId="3959066150" sldId="271"/>
            <ac:spMk id="9" creationId="{FB5993E2-C02B-4335-ABA5-D8EC465551E3}"/>
          </ac:spMkLst>
        </pc:spChg>
        <pc:spChg chg="add">
          <ac:chgData name="Marw Tutor" userId="766f4aed66d438f1" providerId="LiveId" clId="{3717B5EB-AF3D-4E38-8C9A-FAD7DD5578A7}" dt="2023-11-13T12:47:36.659" v="50" actId="26606"/>
          <ac:spMkLst>
            <pc:docMk/>
            <pc:sldMk cId="3959066150" sldId="271"/>
            <ac:spMk id="11" creationId="{C0B801A2-5622-4BE8-9AD2-C337A2CD0022}"/>
          </ac:spMkLst>
        </pc:spChg>
        <pc:spChg chg="add">
          <ac:chgData name="Marw Tutor" userId="766f4aed66d438f1" providerId="LiveId" clId="{3717B5EB-AF3D-4E38-8C9A-FAD7DD5578A7}" dt="2023-11-13T12:47:36.659" v="50" actId="26606"/>
          <ac:spMkLst>
            <pc:docMk/>
            <pc:sldMk cId="3959066150" sldId="271"/>
            <ac:spMk id="13" creationId="{B7AF614F-5BC3-4086-99F5-B87C5847A071}"/>
          </ac:spMkLst>
        </pc:spChg>
        <pc:graphicFrameChg chg="add mod">
          <ac:chgData name="Marw Tutor" userId="766f4aed66d438f1" providerId="LiveId" clId="{3717B5EB-AF3D-4E38-8C9A-FAD7DD5578A7}" dt="2023-11-13T12:47:51.418" v="53" actId="255"/>
          <ac:graphicFrameMkLst>
            <pc:docMk/>
            <pc:sldMk cId="3959066150" sldId="271"/>
            <ac:graphicFrameMk id="5" creationId="{60236FD3-996F-D675-D0F9-A93ACC565288}"/>
          </ac:graphicFrameMkLst>
        </pc:graphicFrameChg>
      </pc:sldChg>
      <pc:sldChg chg="addSp delSp modSp mod setBg">
        <pc:chgData name="Marw Tutor" userId="766f4aed66d438f1" providerId="LiveId" clId="{3717B5EB-AF3D-4E38-8C9A-FAD7DD5578A7}" dt="2023-11-13T12:49:50.087" v="97" actId="14100"/>
        <pc:sldMkLst>
          <pc:docMk/>
          <pc:sldMk cId="565637755" sldId="272"/>
        </pc:sldMkLst>
        <pc:spChg chg="mod">
          <ac:chgData name="Marw Tutor" userId="766f4aed66d438f1" providerId="LiveId" clId="{3717B5EB-AF3D-4E38-8C9A-FAD7DD5578A7}" dt="2023-11-13T12:47:59.278" v="54" actId="26606"/>
          <ac:spMkLst>
            <pc:docMk/>
            <pc:sldMk cId="565637755" sldId="272"/>
            <ac:spMk id="2" creationId="{7ED411D5-898A-E3FD-35AA-2A6DE649065A}"/>
          </ac:spMkLst>
        </pc:spChg>
        <pc:spChg chg="del">
          <ac:chgData name="Marw Tutor" userId="766f4aed66d438f1" providerId="LiveId" clId="{3717B5EB-AF3D-4E38-8C9A-FAD7DD5578A7}" dt="2023-11-13T12:47:59.278" v="54" actId="26606"/>
          <ac:spMkLst>
            <pc:docMk/>
            <pc:sldMk cId="565637755" sldId="272"/>
            <ac:spMk id="3" creationId="{3D24FCE1-21FE-CB63-FC6C-367E2004B430}"/>
          </ac:spMkLst>
        </pc:spChg>
        <pc:spChg chg="add">
          <ac:chgData name="Marw Tutor" userId="766f4aed66d438f1" providerId="LiveId" clId="{3717B5EB-AF3D-4E38-8C9A-FAD7DD5578A7}" dt="2023-11-13T12:47:59.278" v="54" actId="26606"/>
          <ac:spMkLst>
            <pc:docMk/>
            <pc:sldMk cId="565637755" sldId="272"/>
            <ac:spMk id="9" creationId="{FB5993E2-C02B-4335-ABA5-D8EC465551E3}"/>
          </ac:spMkLst>
        </pc:spChg>
        <pc:spChg chg="add">
          <ac:chgData name="Marw Tutor" userId="766f4aed66d438f1" providerId="LiveId" clId="{3717B5EB-AF3D-4E38-8C9A-FAD7DD5578A7}" dt="2023-11-13T12:47:59.278" v="54" actId="26606"/>
          <ac:spMkLst>
            <pc:docMk/>
            <pc:sldMk cId="565637755" sldId="272"/>
            <ac:spMk id="11" creationId="{C0B801A2-5622-4BE8-9AD2-C337A2CD0022}"/>
          </ac:spMkLst>
        </pc:spChg>
        <pc:spChg chg="add">
          <ac:chgData name="Marw Tutor" userId="766f4aed66d438f1" providerId="LiveId" clId="{3717B5EB-AF3D-4E38-8C9A-FAD7DD5578A7}" dt="2023-11-13T12:47:59.278" v="54" actId="26606"/>
          <ac:spMkLst>
            <pc:docMk/>
            <pc:sldMk cId="565637755" sldId="272"/>
            <ac:spMk id="13" creationId="{B7AF614F-5BC3-4086-99F5-B87C5847A071}"/>
          </ac:spMkLst>
        </pc:spChg>
        <pc:graphicFrameChg chg="add mod">
          <ac:chgData name="Marw Tutor" userId="766f4aed66d438f1" providerId="LiveId" clId="{3717B5EB-AF3D-4E38-8C9A-FAD7DD5578A7}" dt="2023-11-13T12:49:50.087" v="97" actId="14100"/>
          <ac:graphicFrameMkLst>
            <pc:docMk/>
            <pc:sldMk cId="565637755" sldId="272"/>
            <ac:graphicFrameMk id="5" creationId="{F6225CCD-47E2-5A7F-D57B-E610F9FC63F0}"/>
          </ac:graphicFrameMkLst>
        </pc:graphicFrameChg>
      </pc:sldChg>
      <pc:sldChg chg="addSp delSp modSp add del mod setBg">
        <pc:chgData name="Marw Tutor" userId="766f4aed66d438f1" providerId="LiveId" clId="{3717B5EB-AF3D-4E38-8C9A-FAD7DD5578A7}" dt="2023-11-13T12:49:40.032" v="94" actId="47"/>
        <pc:sldMkLst>
          <pc:docMk/>
          <pc:sldMk cId="2210248581" sldId="273"/>
        </pc:sldMkLst>
        <pc:spChg chg="del">
          <ac:chgData name="Marw Tutor" userId="766f4aed66d438f1" providerId="LiveId" clId="{3717B5EB-AF3D-4E38-8C9A-FAD7DD5578A7}" dt="2023-11-13T12:48:03.367" v="55" actId="26606"/>
          <ac:spMkLst>
            <pc:docMk/>
            <pc:sldMk cId="2210248581" sldId="273"/>
            <ac:spMk id="3" creationId="{CB776E07-5462-ABE5-AB75-801739278403}"/>
          </ac:spMkLst>
        </pc:spChg>
        <pc:spChg chg="add del mod">
          <ac:chgData name="Marw Tutor" userId="766f4aed66d438f1" providerId="LiveId" clId="{3717B5EB-AF3D-4E38-8C9A-FAD7DD5578A7}" dt="2023-11-13T12:48:33.917" v="66" actId="478"/>
          <ac:spMkLst>
            <pc:docMk/>
            <pc:sldMk cId="2210248581" sldId="273"/>
            <ac:spMk id="4" creationId="{5281F497-0A43-F97C-25F1-443CA378AF80}"/>
          </ac:spMkLst>
        </pc:spChg>
        <pc:spChg chg="add del mod">
          <ac:chgData name="Marw Tutor" userId="766f4aed66d438f1" providerId="LiveId" clId="{3717B5EB-AF3D-4E38-8C9A-FAD7DD5578A7}" dt="2023-11-13T12:48:36.737" v="68" actId="478"/>
          <ac:spMkLst>
            <pc:docMk/>
            <pc:sldMk cId="2210248581" sldId="273"/>
            <ac:spMk id="7" creationId="{F78451ED-1869-89F4-2F67-1F39B86BB8E9}"/>
          </ac:spMkLst>
        </pc:spChg>
        <pc:spChg chg="add">
          <ac:chgData name="Marw Tutor" userId="766f4aed66d438f1" providerId="LiveId" clId="{3717B5EB-AF3D-4E38-8C9A-FAD7DD5578A7}" dt="2023-11-13T12:48:03.367" v="55" actId="26606"/>
          <ac:spMkLst>
            <pc:docMk/>
            <pc:sldMk cId="2210248581" sldId="273"/>
            <ac:spMk id="9" creationId="{FB5993E2-C02B-4335-ABA5-D8EC465551E3}"/>
          </ac:spMkLst>
        </pc:spChg>
        <pc:spChg chg="add del mod">
          <ac:chgData name="Marw Tutor" userId="766f4aed66d438f1" providerId="LiveId" clId="{3717B5EB-AF3D-4E38-8C9A-FAD7DD5578A7}" dt="2023-11-13T12:48:40.008" v="70" actId="478"/>
          <ac:spMkLst>
            <pc:docMk/>
            <pc:sldMk cId="2210248581" sldId="273"/>
            <ac:spMk id="10" creationId="{22A14683-BF2B-5A15-97B7-89921D3715C5}"/>
          </ac:spMkLst>
        </pc:spChg>
        <pc:spChg chg="add">
          <ac:chgData name="Marw Tutor" userId="766f4aed66d438f1" providerId="LiveId" clId="{3717B5EB-AF3D-4E38-8C9A-FAD7DD5578A7}" dt="2023-11-13T12:48:03.367" v="55" actId="26606"/>
          <ac:spMkLst>
            <pc:docMk/>
            <pc:sldMk cId="2210248581" sldId="273"/>
            <ac:spMk id="11" creationId="{C0B801A2-5622-4BE8-9AD2-C337A2CD0022}"/>
          </ac:spMkLst>
        </pc:spChg>
        <pc:spChg chg="add">
          <ac:chgData name="Marw Tutor" userId="766f4aed66d438f1" providerId="LiveId" clId="{3717B5EB-AF3D-4E38-8C9A-FAD7DD5578A7}" dt="2023-11-13T12:48:03.367" v="55" actId="26606"/>
          <ac:spMkLst>
            <pc:docMk/>
            <pc:sldMk cId="2210248581" sldId="273"/>
            <ac:spMk id="13" creationId="{B7AF614F-5BC3-4086-99F5-B87C5847A071}"/>
          </ac:spMkLst>
        </pc:spChg>
        <pc:spChg chg="add del mod">
          <ac:chgData name="Marw Tutor" userId="766f4aed66d438f1" providerId="LiveId" clId="{3717B5EB-AF3D-4E38-8C9A-FAD7DD5578A7}" dt="2023-11-13T12:48:46.957" v="72" actId="478"/>
          <ac:spMkLst>
            <pc:docMk/>
            <pc:sldMk cId="2210248581" sldId="273"/>
            <ac:spMk id="14" creationId="{5E34A21B-6F6E-44F0-E8EF-8BD429901A6D}"/>
          </ac:spMkLst>
        </pc:spChg>
        <pc:spChg chg="add del mod">
          <ac:chgData name="Marw Tutor" userId="766f4aed66d438f1" providerId="LiveId" clId="{3717B5EB-AF3D-4E38-8C9A-FAD7DD5578A7}" dt="2023-11-13T12:48:57.737" v="76" actId="478"/>
          <ac:spMkLst>
            <pc:docMk/>
            <pc:sldMk cId="2210248581" sldId="273"/>
            <ac:spMk id="16" creationId="{54CC3206-DFAD-2EFC-6A36-6B502EBE178F}"/>
          </ac:spMkLst>
        </pc:spChg>
        <pc:spChg chg="add del mod">
          <ac:chgData name="Marw Tutor" userId="766f4aed66d438f1" providerId="LiveId" clId="{3717B5EB-AF3D-4E38-8C9A-FAD7DD5578A7}" dt="2023-11-13T12:49:03.458" v="78" actId="478"/>
          <ac:spMkLst>
            <pc:docMk/>
            <pc:sldMk cId="2210248581" sldId="273"/>
            <ac:spMk id="18" creationId="{C2A31708-9426-95CA-F05A-CCB5E52982D6}"/>
          </ac:spMkLst>
        </pc:spChg>
        <pc:graphicFrameChg chg="add del mod">
          <ac:chgData name="Marw Tutor" userId="766f4aed66d438f1" providerId="LiveId" clId="{3717B5EB-AF3D-4E38-8C9A-FAD7DD5578A7}" dt="2023-11-13T12:49:08.089" v="80" actId="14100"/>
          <ac:graphicFrameMkLst>
            <pc:docMk/>
            <pc:sldMk cId="2210248581" sldId="273"/>
            <ac:graphicFrameMk id="5" creationId="{EF9FFA1E-3DDF-E39F-7B54-83DE2C9D248B}"/>
          </ac:graphicFrameMkLst>
        </pc:graphicFrameChg>
      </pc:sldChg>
      <pc:sldChg chg="new del ord">
        <pc:chgData name="Marw Tutor" userId="766f4aed66d438f1" providerId="LiveId" clId="{3717B5EB-AF3D-4E38-8C9A-FAD7DD5578A7}" dt="2023-11-13T12:48:19.638" v="59" actId="47"/>
        <pc:sldMkLst>
          <pc:docMk/>
          <pc:sldMk cId="189952021" sldId="274"/>
        </pc:sldMkLst>
      </pc:sldChg>
      <pc:sldChg chg="addSp delSp modSp add del mod">
        <pc:chgData name="Marw Tutor" userId="766f4aed66d438f1" providerId="LiveId" clId="{3717B5EB-AF3D-4E38-8C9A-FAD7DD5578A7}" dt="2023-11-13T12:49:34.791" v="92" actId="47"/>
        <pc:sldMkLst>
          <pc:docMk/>
          <pc:sldMk cId="1243203703" sldId="274"/>
        </pc:sldMkLst>
        <pc:spChg chg="add del mod">
          <ac:chgData name="Marw Tutor" userId="766f4aed66d438f1" providerId="LiveId" clId="{3717B5EB-AF3D-4E38-8C9A-FAD7DD5578A7}" dt="2023-11-13T12:49:25.102" v="85" actId="478"/>
          <ac:spMkLst>
            <pc:docMk/>
            <pc:sldMk cId="1243203703" sldId="274"/>
            <ac:spMk id="3" creationId="{AF6D292B-DB7F-BF9C-00FD-5DCB3889C334}"/>
          </ac:spMkLst>
        </pc:spChg>
        <pc:spChg chg="add del mod">
          <ac:chgData name="Marw Tutor" userId="766f4aed66d438f1" providerId="LiveId" clId="{3717B5EB-AF3D-4E38-8C9A-FAD7DD5578A7}" dt="2023-11-13T12:49:30.857" v="89" actId="478"/>
          <ac:spMkLst>
            <pc:docMk/>
            <pc:sldMk cId="1243203703" sldId="274"/>
            <ac:spMk id="6" creationId="{D64185F5-C3CD-23EE-96FC-E8EA3F6341FE}"/>
          </ac:spMkLst>
        </pc:spChg>
        <pc:graphicFrameChg chg="add del mod">
          <ac:chgData name="Marw Tutor" userId="766f4aed66d438f1" providerId="LiveId" clId="{3717B5EB-AF3D-4E38-8C9A-FAD7DD5578A7}" dt="2023-11-13T12:49:30.857" v="89" actId="478"/>
          <ac:graphicFrameMkLst>
            <pc:docMk/>
            <pc:sldMk cId="1243203703" sldId="274"/>
            <ac:graphicFrameMk id="5" creationId="{EF9FFA1E-3DDF-E39F-7B54-83DE2C9D248B}"/>
          </ac:graphicFrameMkLst>
        </pc:graphicFrameChg>
      </pc:sldChg>
    </pc:docChg>
  </pc:docChgLst>
</pc:chgInfo>
</file>

<file path=ppt/diagrams/_rels/data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C20F4-BFC7-4722-B35B-D8E4FFAA03F4}"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D6726E2B-45AD-4515-A4C0-9C99661A0934}">
      <dgm:prSet/>
      <dgm:spPr/>
      <dgm:t>
        <a:bodyPr/>
        <a:lstStyle/>
        <a:p>
          <a:r>
            <a:rPr lang="el-GR" b="1" i="0"/>
            <a:t>Σωματική υγεία</a:t>
          </a:r>
          <a:r>
            <a:rPr lang="el-GR" b="0" i="0"/>
            <a:t>: αναφέρεται στη λειτουργία του σώματος</a:t>
          </a:r>
          <a:endParaRPr lang="en-US"/>
        </a:p>
      </dgm:t>
    </dgm:pt>
    <dgm:pt modelId="{A9FCABF4-E454-4B36-BD05-D619E1EE3740}" type="parTrans" cxnId="{CFA1650A-2D58-46CA-8787-031959483B02}">
      <dgm:prSet/>
      <dgm:spPr/>
      <dgm:t>
        <a:bodyPr/>
        <a:lstStyle/>
        <a:p>
          <a:endParaRPr lang="en-US"/>
        </a:p>
      </dgm:t>
    </dgm:pt>
    <dgm:pt modelId="{78617775-6989-4329-9C0C-288FDA322B75}" type="sibTrans" cxnId="{CFA1650A-2D58-46CA-8787-031959483B02}">
      <dgm:prSet/>
      <dgm:spPr/>
      <dgm:t>
        <a:bodyPr/>
        <a:lstStyle/>
        <a:p>
          <a:endParaRPr lang="en-US"/>
        </a:p>
      </dgm:t>
    </dgm:pt>
    <dgm:pt modelId="{CBA754AC-6603-4174-A8CE-86FB7B54C157}">
      <dgm:prSet/>
      <dgm:spPr/>
      <dgm:t>
        <a:bodyPr/>
        <a:lstStyle/>
        <a:p>
          <a:r>
            <a:rPr lang="el-GR" b="1" i="0"/>
            <a:t>Ψυχική υγεία</a:t>
          </a:r>
          <a:r>
            <a:rPr lang="el-GR" b="0" i="0"/>
            <a:t>: αναφέρεται στην νοητική συγκρότηση του ατόμου και στη δυνατότητα του να σκέφτεται με πλήρη διαύγεια</a:t>
          </a:r>
          <a:endParaRPr lang="en-US"/>
        </a:p>
      </dgm:t>
    </dgm:pt>
    <dgm:pt modelId="{BCE7E93E-4FB0-4119-BAD3-12AA8EBFA52D}" type="parTrans" cxnId="{C834DD59-E2A9-4793-AA12-99D28C687753}">
      <dgm:prSet/>
      <dgm:spPr/>
      <dgm:t>
        <a:bodyPr/>
        <a:lstStyle/>
        <a:p>
          <a:endParaRPr lang="en-US"/>
        </a:p>
      </dgm:t>
    </dgm:pt>
    <dgm:pt modelId="{C81F8CEC-60A9-4FD2-8D14-4F9F97458C01}" type="sibTrans" cxnId="{C834DD59-E2A9-4793-AA12-99D28C687753}">
      <dgm:prSet/>
      <dgm:spPr/>
      <dgm:t>
        <a:bodyPr/>
        <a:lstStyle/>
        <a:p>
          <a:endParaRPr lang="en-US"/>
        </a:p>
      </dgm:t>
    </dgm:pt>
    <dgm:pt modelId="{F858F2A3-9918-41BB-A4EA-C5ABD452F2D2}">
      <dgm:prSet/>
      <dgm:spPr/>
      <dgm:t>
        <a:bodyPr/>
        <a:lstStyle/>
        <a:p>
          <a:r>
            <a:rPr lang="el-GR" b="1" i="0"/>
            <a:t>Συναισθηματική υγεία</a:t>
          </a:r>
          <a:r>
            <a:rPr lang="el-GR" b="0" i="0"/>
            <a:t>: αναφέρεται ικανότητα του ατόμου να αντιλαμβάνεται και να εκφράζει συναισθήματα</a:t>
          </a:r>
          <a:endParaRPr lang="en-US"/>
        </a:p>
      </dgm:t>
    </dgm:pt>
    <dgm:pt modelId="{6C92F66F-F75B-4BD9-9AB0-5AB5DF244FF8}" type="parTrans" cxnId="{0CFB8346-9952-4C0B-8CB6-89A5790B8B6B}">
      <dgm:prSet/>
      <dgm:spPr/>
      <dgm:t>
        <a:bodyPr/>
        <a:lstStyle/>
        <a:p>
          <a:endParaRPr lang="en-US"/>
        </a:p>
      </dgm:t>
    </dgm:pt>
    <dgm:pt modelId="{70AEAE50-4E7B-4C6A-891F-C22C5D0B5CC3}" type="sibTrans" cxnId="{0CFB8346-9952-4C0B-8CB6-89A5790B8B6B}">
      <dgm:prSet/>
      <dgm:spPr/>
      <dgm:t>
        <a:bodyPr/>
        <a:lstStyle/>
        <a:p>
          <a:endParaRPr lang="en-US"/>
        </a:p>
      </dgm:t>
    </dgm:pt>
    <dgm:pt modelId="{7EE5ADEE-1E79-472A-98F3-75429A81424B}" type="pres">
      <dgm:prSet presAssocID="{F01C20F4-BFC7-4722-B35B-D8E4FFAA03F4}" presName="vert0" presStyleCnt="0">
        <dgm:presLayoutVars>
          <dgm:dir/>
          <dgm:animOne val="branch"/>
          <dgm:animLvl val="lvl"/>
        </dgm:presLayoutVars>
      </dgm:prSet>
      <dgm:spPr/>
    </dgm:pt>
    <dgm:pt modelId="{462D5F08-62D3-4471-8D59-718652BF3C9C}" type="pres">
      <dgm:prSet presAssocID="{D6726E2B-45AD-4515-A4C0-9C99661A0934}" presName="thickLine" presStyleLbl="alignNode1" presStyleIdx="0" presStyleCnt="3"/>
      <dgm:spPr/>
    </dgm:pt>
    <dgm:pt modelId="{49876245-E340-4C11-A68F-6A60A1AA7C65}" type="pres">
      <dgm:prSet presAssocID="{D6726E2B-45AD-4515-A4C0-9C99661A0934}" presName="horz1" presStyleCnt="0"/>
      <dgm:spPr/>
    </dgm:pt>
    <dgm:pt modelId="{5751FF4B-8134-4BDB-BB47-90F3CC26A2ED}" type="pres">
      <dgm:prSet presAssocID="{D6726E2B-45AD-4515-A4C0-9C99661A0934}" presName="tx1" presStyleLbl="revTx" presStyleIdx="0" presStyleCnt="3"/>
      <dgm:spPr/>
    </dgm:pt>
    <dgm:pt modelId="{8B07D8FB-F05B-4B2F-A1A3-0798F6E18193}" type="pres">
      <dgm:prSet presAssocID="{D6726E2B-45AD-4515-A4C0-9C99661A0934}" presName="vert1" presStyleCnt="0"/>
      <dgm:spPr/>
    </dgm:pt>
    <dgm:pt modelId="{FDF904A3-C87F-47A0-8810-F86EA9C34689}" type="pres">
      <dgm:prSet presAssocID="{CBA754AC-6603-4174-A8CE-86FB7B54C157}" presName="thickLine" presStyleLbl="alignNode1" presStyleIdx="1" presStyleCnt="3"/>
      <dgm:spPr/>
    </dgm:pt>
    <dgm:pt modelId="{6C5F1EA7-925E-44CE-8225-730222825D2F}" type="pres">
      <dgm:prSet presAssocID="{CBA754AC-6603-4174-A8CE-86FB7B54C157}" presName="horz1" presStyleCnt="0"/>
      <dgm:spPr/>
    </dgm:pt>
    <dgm:pt modelId="{E2BC6F96-3701-44CB-B69B-F2D2026BAA87}" type="pres">
      <dgm:prSet presAssocID="{CBA754AC-6603-4174-A8CE-86FB7B54C157}" presName="tx1" presStyleLbl="revTx" presStyleIdx="1" presStyleCnt="3"/>
      <dgm:spPr/>
    </dgm:pt>
    <dgm:pt modelId="{A2FFB036-050C-4BAC-8AA8-98774E51D1B9}" type="pres">
      <dgm:prSet presAssocID="{CBA754AC-6603-4174-A8CE-86FB7B54C157}" presName="vert1" presStyleCnt="0"/>
      <dgm:spPr/>
    </dgm:pt>
    <dgm:pt modelId="{7DC477AA-EB67-42D1-BA03-3793A6B3B170}" type="pres">
      <dgm:prSet presAssocID="{F858F2A3-9918-41BB-A4EA-C5ABD452F2D2}" presName="thickLine" presStyleLbl="alignNode1" presStyleIdx="2" presStyleCnt="3"/>
      <dgm:spPr/>
    </dgm:pt>
    <dgm:pt modelId="{1D75CEB3-B5EA-412C-8EE2-8EFC9CFB87C1}" type="pres">
      <dgm:prSet presAssocID="{F858F2A3-9918-41BB-A4EA-C5ABD452F2D2}" presName="horz1" presStyleCnt="0"/>
      <dgm:spPr/>
    </dgm:pt>
    <dgm:pt modelId="{B554CCC3-035D-4D60-8420-972504A5C20E}" type="pres">
      <dgm:prSet presAssocID="{F858F2A3-9918-41BB-A4EA-C5ABD452F2D2}" presName="tx1" presStyleLbl="revTx" presStyleIdx="2" presStyleCnt="3"/>
      <dgm:spPr/>
    </dgm:pt>
    <dgm:pt modelId="{50585E9C-AC16-42E3-9B51-F10967D2E395}" type="pres">
      <dgm:prSet presAssocID="{F858F2A3-9918-41BB-A4EA-C5ABD452F2D2}" presName="vert1" presStyleCnt="0"/>
      <dgm:spPr/>
    </dgm:pt>
  </dgm:ptLst>
  <dgm:cxnLst>
    <dgm:cxn modelId="{CFA1650A-2D58-46CA-8787-031959483B02}" srcId="{F01C20F4-BFC7-4722-B35B-D8E4FFAA03F4}" destId="{D6726E2B-45AD-4515-A4C0-9C99661A0934}" srcOrd="0" destOrd="0" parTransId="{A9FCABF4-E454-4B36-BD05-D619E1EE3740}" sibTransId="{78617775-6989-4329-9C0C-288FDA322B75}"/>
    <dgm:cxn modelId="{55DFF82A-F73F-4CEE-A9DA-F9C8E832AE2D}" type="presOf" srcId="{F858F2A3-9918-41BB-A4EA-C5ABD452F2D2}" destId="{B554CCC3-035D-4D60-8420-972504A5C20E}" srcOrd="0" destOrd="0" presId="urn:microsoft.com/office/officeart/2008/layout/LinedList"/>
    <dgm:cxn modelId="{0CFB8346-9952-4C0B-8CB6-89A5790B8B6B}" srcId="{F01C20F4-BFC7-4722-B35B-D8E4FFAA03F4}" destId="{F858F2A3-9918-41BB-A4EA-C5ABD452F2D2}" srcOrd="2" destOrd="0" parTransId="{6C92F66F-F75B-4BD9-9AB0-5AB5DF244FF8}" sibTransId="{70AEAE50-4E7B-4C6A-891F-C22C5D0B5CC3}"/>
    <dgm:cxn modelId="{FD791973-E29E-41F0-93F0-F97FD387314A}" type="presOf" srcId="{CBA754AC-6603-4174-A8CE-86FB7B54C157}" destId="{E2BC6F96-3701-44CB-B69B-F2D2026BAA87}" srcOrd="0" destOrd="0" presId="urn:microsoft.com/office/officeart/2008/layout/LinedList"/>
    <dgm:cxn modelId="{E5A6AE56-2B03-4374-BEB2-EF66D55D86CA}" type="presOf" srcId="{F01C20F4-BFC7-4722-B35B-D8E4FFAA03F4}" destId="{7EE5ADEE-1E79-472A-98F3-75429A81424B}" srcOrd="0" destOrd="0" presId="urn:microsoft.com/office/officeart/2008/layout/LinedList"/>
    <dgm:cxn modelId="{C834DD59-E2A9-4793-AA12-99D28C687753}" srcId="{F01C20F4-BFC7-4722-B35B-D8E4FFAA03F4}" destId="{CBA754AC-6603-4174-A8CE-86FB7B54C157}" srcOrd="1" destOrd="0" parTransId="{BCE7E93E-4FB0-4119-BAD3-12AA8EBFA52D}" sibTransId="{C81F8CEC-60A9-4FD2-8D14-4F9F97458C01}"/>
    <dgm:cxn modelId="{39AD13D1-D48C-47DA-8E8A-404E5B43561E}" type="presOf" srcId="{D6726E2B-45AD-4515-A4C0-9C99661A0934}" destId="{5751FF4B-8134-4BDB-BB47-90F3CC26A2ED}" srcOrd="0" destOrd="0" presId="urn:microsoft.com/office/officeart/2008/layout/LinedList"/>
    <dgm:cxn modelId="{B9EC8606-11AD-4CC0-9956-1C882BB88B0C}" type="presParOf" srcId="{7EE5ADEE-1E79-472A-98F3-75429A81424B}" destId="{462D5F08-62D3-4471-8D59-718652BF3C9C}" srcOrd="0" destOrd="0" presId="urn:microsoft.com/office/officeart/2008/layout/LinedList"/>
    <dgm:cxn modelId="{437B7650-913E-4292-A4B1-97AC90F4A7A7}" type="presParOf" srcId="{7EE5ADEE-1E79-472A-98F3-75429A81424B}" destId="{49876245-E340-4C11-A68F-6A60A1AA7C65}" srcOrd="1" destOrd="0" presId="urn:microsoft.com/office/officeart/2008/layout/LinedList"/>
    <dgm:cxn modelId="{48B4CC2C-A6EC-4717-9B67-86573843B45E}" type="presParOf" srcId="{49876245-E340-4C11-A68F-6A60A1AA7C65}" destId="{5751FF4B-8134-4BDB-BB47-90F3CC26A2ED}" srcOrd="0" destOrd="0" presId="urn:microsoft.com/office/officeart/2008/layout/LinedList"/>
    <dgm:cxn modelId="{35642327-4902-45D1-B87A-800A60E91A0D}" type="presParOf" srcId="{49876245-E340-4C11-A68F-6A60A1AA7C65}" destId="{8B07D8FB-F05B-4B2F-A1A3-0798F6E18193}" srcOrd="1" destOrd="0" presId="urn:microsoft.com/office/officeart/2008/layout/LinedList"/>
    <dgm:cxn modelId="{77F063E7-F82E-4C07-B666-DD136E0E6664}" type="presParOf" srcId="{7EE5ADEE-1E79-472A-98F3-75429A81424B}" destId="{FDF904A3-C87F-47A0-8810-F86EA9C34689}" srcOrd="2" destOrd="0" presId="urn:microsoft.com/office/officeart/2008/layout/LinedList"/>
    <dgm:cxn modelId="{AC2AFC11-1EB0-404E-A5EF-8F768D406BD7}" type="presParOf" srcId="{7EE5ADEE-1E79-472A-98F3-75429A81424B}" destId="{6C5F1EA7-925E-44CE-8225-730222825D2F}" srcOrd="3" destOrd="0" presId="urn:microsoft.com/office/officeart/2008/layout/LinedList"/>
    <dgm:cxn modelId="{2B6D40E7-FB55-4383-9319-2AD9F0DCE888}" type="presParOf" srcId="{6C5F1EA7-925E-44CE-8225-730222825D2F}" destId="{E2BC6F96-3701-44CB-B69B-F2D2026BAA87}" srcOrd="0" destOrd="0" presId="urn:microsoft.com/office/officeart/2008/layout/LinedList"/>
    <dgm:cxn modelId="{C78B0458-5C91-45CB-B5C4-5E18D83C1480}" type="presParOf" srcId="{6C5F1EA7-925E-44CE-8225-730222825D2F}" destId="{A2FFB036-050C-4BAC-8AA8-98774E51D1B9}" srcOrd="1" destOrd="0" presId="urn:microsoft.com/office/officeart/2008/layout/LinedList"/>
    <dgm:cxn modelId="{44A976A7-5AA4-4747-8F9E-29AAD4CE3AA0}" type="presParOf" srcId="{7EE5ADEE-1E79-472A-98F3-75429A81424B}" destId="{7DC477AA-EB67-42D1-BA03-3793A6B3B170}" srcOrd="4" destOrd="0" presId="urn:microsoft.com/office/officeart/2008/layout/LinedList"/>
    <dgm:cxn modelId="{5CA56BB6-4477-4D67-B410-CA613C24F324}" type="presParOf" srcId="{7EE5ADEE-1E79-472A-98F3-75429A81424B}" destId="{1D75CEB3-B5EA-412C-8EE2-8EFC9CFB87C1}" srcOrd="5" destOrd="0" presId="urn:microsoft.com/office/officeart/2008/layout/LinedList"/>
    <dgm:cxn modelId="{5E93B747-BEE5-4528-84E3-40DE17F73785}" type="presParOf" srcId="{1D75CEB3-B5EA-412C-8EE2-8EFC9CFB87C1}" destId="{B554CCC3-035D-4D60-8420-972504A5C20E}" srcOrd="0" destOrd="0" presId="urn:microsoft.com/office/officeart/2008/layout/LinedList"/>
    <dgm:cxn modelId="{41AC62DC-347E-474B-B861-B85029320C3E}" type="presParOf" srcId="{1D75CEB3-B5EA-412C-8EE2-8EFC9CFB87C1}" destId="{50585E9C-AC16-42E3-9B51-F10967D2E39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0578FC3-2468-4D4C-84A7-0D7FF1A312E1}"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D1DCE8A9-EF82-47BD-8C69-CA4F13C0269A}">
      <dgm:prSet custT="1"/>
      <dgm:spPr/>
      <dgm:t>
        <a:bodyPr/>
        <a:lstStyle/>
        <a:p>
          <a:r>
            <a:rPr lang="el-GR" sz="1800" b="0" i="0" baseline="0" dirty="0"/>
            <a:t>Είναι </a:t>
          </a:r>
          <a:r>
            <a:rPr lang="en-US" sz="1800" b="0" i="0" baseline="0" dirty="0" err="1"/>
            <a:t>το</a:t>
          </a:r>
          <a:r>
            <a:rPr lang="en-US" sz="1800" b="0" i="0" baseline="0" dirty="0"/>
            <a:t> </a:t>
          </a:r>
          <a:r>
            <a:rPr lang="en-US" sz="1800" b="0" i="0" baseline="0" dirty="0" err="1"/>
            <a:t>σύνολο</a:t>
          </a:r>
          <a:r>
            <a:rPr lang="en-US" sz="1800" b="0" i="0" baseline="0" dirty="0"/>
            <a:t> </a:t>
          </a:r>
          <a:r>
            <a:rPr lang="en-US" sz="1800" b="0" i="0" baseline="0" dirty="0" err="1"/>
            <a:t>των</a:t>
          </a:r>
          <a:r>
            <a:rPr lang="en-US" sz="1800" b="0" i="0" baseline="0" dirty="0"/>
            <a:t> </a:t>
          </a:r>
          <a:r>
            <a:rPr lang="en-US" sz="1800" b="0" i="0" baseline="0" dirty="0" err="1"/>
            <a:t>ενεργειών</a:t>
          </a:r>
          <a:r>
            <a:rPr lang="en-US" sz="1800" b="0" i="0" baseline="0" dirty="0"/>
            <a:t> </a:t>
          </a:r>
          <a:r>
            <a:rPr lang="en-US" sz="1800" b="0" i="0" baseline="0" dirty="0" err="1"/>
            <a:t>του</a:t>
          </a:r>
          <a:r>
            <a:rPr lang="en-US" sz="1800" b="0" i="0" baseline="0" dirty="0"/>
            <a:t> α</a:t>
          </a:r>
          <a:r>
            <a:rPr lang="en-US" sz="1800" b="0" i="0" baseline="0" dirty="0" err="1"/>
            <a:t>τόμου</a:t>
          </a:r>
          <a:r>
            <a:rPr lang="en-US" sz="1800" b="0" i="0" baseline="0" dirty="0"/>
            <a:t> </a:t>
          </a:r>
          <a:r>
            <a:rPr lang="en-US" sz="1800" b="0" i="0" baseline="0" dirty="0" err="1"/>
            <a:t>γι</a:t>
          </a:r>
          <a:r>
            <a:rPr lang="en-US" sz="1800" b="0" i="0" baseline="0" dirty="0"/>
            <a:t>α να προάγει την υγεία, με στόχο την πρόληψη ή τη διάγνωση μίας ασθένειας σε πρώιμο στάδιο</a:t>
          </a:r>
          <a:r>
            <a:rPr lang="el-GR" sz="1800" b="0" i="0" baseline="0" dirty="0"/>
            <a:t>.</a:t>
          </a:r>
          <a:endParaRPr lang="en-US" sz="1800" dirty="0"/>
        </a:p>
      </dgm:t>
    </dgm:pt>
    <dgm:pt modelId="{570AA15E-3486-461E-A32B-3792D7435820}" type="parTrans" cxnId="{DAC31E22-D961-4D6C-BD36-D28F89A723B7}">
      <dgm:prSet/>
      <dgm:spPr/>
      <dgm:t>
        <a:bodyPr/>
        <a:lstStyle/>
        <a:p>
          <a:endParaRPr lang="en-US"/>
        </a:p>
      </dgm:t>
    </dgm:pt>
    <dgm:pt modelId="{8DB135EF-A892-4DF0-B50A-1FBA60ADC105}" type="sibTrans" cxnId="{DAC31E22-D961-4D6C-BD36-D28F89A723B7}">
      <dgm:prSet/>
      <dgm:spPr/>
      <dgm:t>
        <a:bodyPr/>
        <a:lstStyle/>
        <a:p>
          <a:endParaRPr lang="en-US"/>
        </a:p>
      </dgm:t>
    </dgm:pt>
    <dgm:pt modelId="{7E8E9D48-7180-44B5-844B-5A20AFD7B30C}">
      <dgm:prSet custT="1"/>
      <dgm:spPr/>
      <dgm:t>
        <a:bodyPr/>
        <a:lstStyle/>
        <a:p>
          <a:r>
            <a:rPr lang="en-US" sz="1600" b="0" i="0" baseline="0" dirty="0" err="1"/>
            <a:t>Σε</a:t>
          </a:r>
          <a:r>
            <a:rPr lang="en-US" sz="1600" b="0" i="0" baseline="0" dirty="0"/>
            <a:t> α</a:t>
          </a:r>
          <a:r>
            <a:rPr lang="en-US" sz="1600" b="0" i="0" baseline="0" dirty="0" err="1"/>
            <a:t>ντίθεση</a:t>
          </a:r>
          <a:r>
            <a:rPr lang="en-US" sz="1600" b="0" i="0" baseline="0" dirty="0"/>
            <a:t>, η </a:t>
          </a:r>
          <a:r>
            <a:rPr lang="en-US" sz="1600" b="0" i="0" baseline="0" dirty="0" err="1"/>
            <a:t>συμ</a:t>
          </a:r>
          <a:r>
            <a:rPr lang="en-US" sz="1600" b="0" i="0" baseline="0" dirty="0"/>
            <a:t>περιφορά της ασθένειας αφορά τις ενέργειες στις οποίες θα προβεί το άτομο για να καθορίσει την κατάσταση της υγείας του, όταν νοσεί, και να διαχειριστεί τα προβλήματα που απορρέουν από την ασθένεια του, αναζητώντας παράλληλα την κατάλληλη θεραπευτική αγωγή</a:t>
          </a:r>
          <a:r>
            <a:rPr lang="el-GR" sz="1600" b="0" i="0" baseline="0" dirty="0"/>
            <a:t>.</a:t>
          </a:r>
          <a:endParaRPr lang="en-US" sz="1600" dirty="0"/>
        </a:p>
      </dgm:t>
    </dgm:pt>
    <dgm:pt modelId="{92B155BD-450D-4DA6-8424-6E96A3F92018}" type="parTrans" cxnId="{263880D2-1CFD-4268-8A79-24555F80C497}">
      <dgm:prSet/>
      <dgm:spPr/>
      <dgm:t>
        <a:bodyPr/>
        <a:lstStyle/>
        <a:p>
          <a:endParaRPr lang="en-US"/>
        </a:p>
      </dgm:t>
    </dgm:pt>
    <dgm:pt modelId="{DC953467-5E3C-4E98-88F0-7E5A9476E88B}" type="sibTrans" cxnId="{263880D2-1CFD-4268-8A79-24555F80C497}">
      <dgm:prSet/>
      <dgm:spPr/>
      <dgm:t>
        <a:bodyPr/>
        <a:lstStyle/>
        <a:p>
          <a:endParaRPr lang="en-US"/>
        </a:p>
      </dgm:t>
    </dgm:pt>
    <dgm:pt modelId="{87F13E76-1A79-408B-B1BF-B355E6A04426}" type="pres">
      <dgm:prSet presAssocID="{D0578FC3-2468-4D4C-84A7-0D7FF1A312E1}" presName="root" presStyleCnt="0">
        <dgm:presLayoutVars>
          <dgm:dir/>
          <dgm:resizeHandles val="exact"/>
        </dgm:presLayoutVars>
      </dgm:prSet>
      <dgm:spPr/>
    </dgm:pt>
    <dgm:pt modelId="{13CEC376-5F3C-4340-B5BD-5462D1847455}" type="pres">
      <dgm:prSet presAssocID="{D1DCE8A9-EF82-47BD-8C69-CA4F13C0269A}" presName="compNode" presStyleCnt="0"/>
      <dgm:spPr/>
    </dgm:pt>
    <dgm:pt modelId="{4864E4FE-E21C-4490-9AE7-6D16826269F5}" type="pres">
      <dgm:prSet presAssocID="{D1DCE8A9-EF82-47BD-8C69-CA4F13C0269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Σημάδι ελέγχου"/>
        </a:ext>
      </dgm:extLst>
    </dgm:pt>
    <dgm:pt modelId="{C5F3F2B3-6730-4539-95A9-07ACC32930F3}" type="pres">
      <dgm:prSet presAssocID="{D1DCE8A9-EF82-47BD-8C69-CA4F13C0269A}" presName="spaceRect" presStyleCnt="0"/>
      <dgm:spPr/>
    </dgm:pt>
    <dgm:pt modelId="{12590CA6-FA1F-4F21-A078-A8DA88462EF8}" type="pres">
      <dgm:prSet presAssocID="{D1DCE8A9-EF82-47BD-8C69-CA4F13C0269A}" presName="textRect" presStyleLbl="revTx" presStyleIdx="0" presStyleCnt="2">
        <dgm:presLayoutVars>
          <dgm:chMax val="1"/>
          <dgm:chPref val="1"/>
        </dgm:presLayoutVars>
      </dgm:prSet>
      <dgm:spPr/>
    </dgm:pt>
    <dgm:pt modelId="{C68AC920-135D-4543-BA2B-7C32FB866930}" type="pres">
      <dgm:prSet presAssocID="{8DB135EF-A892-4DF0-B50A-1FBA60ADC105}" presName="sibTrans" presStyleCnt="0"/>
      <dgm:spPr/>
    </dgm:pt>
    <dgm:pt modelId="{56A185A0-7B6F-4A20-8030-6F9702E68BEF}" type="pres">
      <dgm:prSet presAssocID="{7E8E9D48-7180-44B5-844B-5A20AFD7B30C}" presName="compNode" presStyleCnt="0"/>
      <dgm:spPr/>
    </dgm:pt>
    <dgm:pt modelId="{0C58DE55-A471-460F-949F-49ED0383970C}" type="pres">
      <dgm:prSet presAssocID="{7E8E9D48-7180-44B5-844B-5A20AFD7B30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nd Chime"/>
        </a:ext>
      </dgm:extLst>
    </dgm:pt>
    <dgm:pt modelId="{66FD59A8-DFDB-4F68-BF58-36710B0AD61B}" type="pres">
      <dgm:prSet presAssocID="{7E8E9D48-7180-44B5-844B-5A20AFD7B30C}" presName="spaceRect" presStyleCnt="0"/>
      <dgm:spPr/>
    </dgm:pt>
    <dgm:pt modelId="{FA6CD62E-FE41-408F-B2C5-0009A53A3FB4}" type="pres">
      <dgm:prSet presAssocID="{7E8E9D48-7180-44B5-844B-5A20AFD7B30C}" presName="textRect" presStyleLbl="revTx" presStyleIdx="1" presStyleCnt="2">
        <dgm:presLayoutVars>
          <dgm:chMax val="1"/>
          <dgm:chPref val="1"/>
        </dgm:presLayoutVars>
      </dgm:prSet>
      <dgm:spPr/>
    </dgm:pt>
  </dgm:ptLst>
  <dgm:cxnLst>
    <dgm:cxn modelId="{DAC31E22-D961-4D6C-BD36-D28F89A723B7}" srcId="{D0578FC3-2468-4D4C-84A7-0D7FF1A312E1}" destId="{D1DCE8A9-EF82-47BD-8C69-CA4F13C0269A}" srcOrd="0" destOrd="0" parTransId="{570AA15E-3486-461E-A32B-3792D7435820}" sibTransId="{8DB135EF-A892-4DF0-B50A-1FBA60ADC105}"/>
    <dgm:cxn modelId="{263880D2-1CFD-4268-8A79-24555F80C497}" srcId="{D0578FC3-2468-4D4C-84A7-0D7FF1A312E1}" destId="{7E8E9D48-7180-44B5-844B-5A20AFD7B30C}" srcOrd="1" destOrd="0" parTransId="{92B155BD-450D-4DA6-8424-6E96A3F92018}" sibTransId="{DC953467-5E3C-4E98-88F0-7E5A9476E88B}"/>
    <dgm:cxn modelId="{BE415CE5-B7F8-4E5D-9B8C-83B22AD1A15C}" type="presOf" srcId="{7E8E9D48-7180-44B5-844B-5A20AFD7B30C}" destId="{FA6CD62E-FE41-408F-B2C5-0009A53A3FB4}" srcOrd="0" destOrd="0" presId="urn:microsoft.com/office/officeart/2018/2/layout/IconLabelList"/>
    <dgm:cxn modelId="{E2D36BE9-3CF0-46BB-BF15-258D0DABC0D0}" type="presOf" srcId="{D1DCE8A9-EF82-47BD-8C69-CA4F13C0269A}" destId="{12590CA6-FA1F-4F21-A078-A8DA88462EF8}" srcOrd="0" destOrd="0" presId="urn:microsoft.com/office/officeart/2018/2/layout/IconLabelList"/>
    <dgm:cxn modelId="{D6C762EF-8EB3-4B9F-96ED-ED3561BEC7C4}" type="presOf" srcId="{D0578FC3-2468-4D4C-84A7-0D7FF1A312E1}" destId="{87F13E76-1A79-408B-B1BF-B355E6A04426}" srcOrd="0" destOrd="0" presId="urn:microsoft.com/office/officeart/2018/2/layout/IconLabelList"/>
    <dgm:cxn modelId="{CD597FAD-7B09-49A1-9CD4-24F28CEBE92E}" type="presParOf" srcId="{87F13E76-1A79-408B-B1BF-B355E6A04426}" destId="{13CEC376-5F3C-4340-B5BD-5462D1847455}" srcOrd="0" destOrd="0" presId="urn:microsoft.com/office/officeart/2018/2/layout/IconLabelList"/>
    <dgm:cxn modelId="{D85B664D-9665-4B32-A8EB-0AB2783EF3D7}" type="presParOf" srcId="{13CEC376-5F3C-4340-B5BD-5462D1847455}" destId="{4864E4FE-E21C-4490-9AE7-6D16826269F5}" srcOrd="0" destOrd="0" presId="urn:microsoft.com/office/officeart/2018/2/layout/IconLabelList"/>
    <dgm:cxn modelId="{71D861B1-593A-4245-ABEB-F1344973EACE}" type="presParOf" srcId="{13CEC376-5F3C-4340-B5BD-5462D1847455}" destId="{C5F3F2B3-6730-4539-95A9-07ACC32930F3}" srcOrd="1" destOrd="0" presId="urn:microsoft.com/office/officeart/2018/2/layout/IconLabelList"/>
    <dgm:cxn modelId="{4E0A85B1-C019-4459-BB10-A463AB24E7C8}" type="presParOf" srcId="{13CEC376-5F3C-4340-B5BD-5462D1847455}" destId="{12590CA6-FA1F-4F21-A078-A8DA88462EF8}" srcOrd="2" destOrd="0" presId="urn:microsoft.com/office/officeart/2018/2/layout/IconLabelList"/>
    <dgm:cxn modelId="{B9C76BAB-8798-4861-8227-C6AE91F6C89E}" type="presParOf" srcId="{87F13E76-1A79-408B-B1BF-B355E6A04426}" destId="{C68AC920-135D-4543-BA2B-7C32FB866930}" srcOrd="1" destOrd="0" presId="urn:microsoft.com/office/officeart/2018/2/layout/IconLabelList"/>
    <dgm:cxn modelId="{7DE59F71-0E33-4C89-84BC-C76CAAEE6D52}" type="presParOf" srcId="{87F13E76-1A79-408B-B1BF-B355E6A04426}" destId="{56A185A0-7B6F-4A20-8030-6F9702E68BEF}" srcOrd="2" destOrd="0" presId="urn:microsoft.com/office/officeart/2018/2/layout/IconLabelList"/>
    <dgm:cxn modelId="{F7193C1F-5414-4FEC-B5BD-436E9D80D834}" type="presParOf" srcId="{56A185A0-7B6F-4A20-8030-6F9702E68BEF}" destId="{0C58DE55-A471-460F-949F-49ED0383970C}" srcOrd="0" destOrd="0" presId="urn:microsoft.com/office/officeart/2018/2/layout/IconLabelList"/>
    <dgm:cxn modelId="{2BAE8DF2-0103-40FA-A1A6-B8E9224AEE5F}" type="presParOf" srcId="{56A185A0-7B6F-4A20-8030-6F9702E68BEF}" destId="{66FD59A8-DFDB-4F68-BF58-36710B0AD61B}" srcOrd="1" destOrd="0" presId="urn:microsoft.com/office/officeart/2018/2/layout/IconLabelList"/>
    <dgm:cxn modelId="{6511889C-DDCC-4309-A22A-F26DF37778F8}" type="presParOf" srcId="{56A185A0-7B6F-4A20-8030-6F9702E68BEF}" destId="{FA6CD62E-FE41-408F-B2C5-0009A53A3FB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510AA62-C6B0-4374-BECC-B746FC4ADC3E}"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7122A1C4-6EF2-4A5D-8009-2F6581538060}">
      <dgm:prSet/>
      <dgm:spPr/>
      <dgm:t>
        <a:bodyPr/>
        <a:lstStyle/>
        <a:p>
          <a:r>
            <a:rPr lang="el-GR" b="0" i="0" baseline="0"/>
            <a:t>Η πολιτική και κοινωνική βούληση για την αντιμετώπιση των θεμάτων που αφορούν στην υγεία του πληθυσμού.</a:t>
          </a:r>
          <a:endParaRPr lang="en-US"/>
        </a:p>
      </dgm:t>
    </dgm:pt>
    <dgm:pt modelId="{69632920-B68F-4AFC-B7AC-232EEDADBF75}" type="parTrans" cxnId="{308F73E5-5EB5-4156-8FA2-C6F6416EA081}">
      <dgm:prSet/>
      <dgm:spPr/>
      <dgm:t>
        <a:bodyPr/>
        <a:lstStyle/>
        <a:p>
          <a:endParaRPr lang="en-US"/>
        </a:p>
      </dgm:t>
    </dgm:pt>
    <dgm:pt modelId="{24862FE8-0013-4E2D-872D-1CEBFF61F606}" type="sibTrans" cxnId="{308F73E5-5EB5-4156-8FA2-C6F6416EA081}">
      <dgm:prSet/>
      <dgm:spPr/>
      <dgm:t>
        <a:bodyPr/>
        <a:lstStyle/>
        <a:p>
          <a:endParaRPr lang="en-US"/>
        </a:p>
      </dgm:t>
    </dgm:pt>
    <dgm:pt modelId="{6A7A7E5F-29FE-4A73-8D5F-D59C2682BDAC}">
      <dgm:prSet/>
      <dgm:spPr/>
      <dgm:t>
        <a:bodyPr/>
        <a:lstStyle/>
        <a:p>
          <a:r>
            <a:rPr lang="el-GR" b="0" i="0" baseline="0" dirty="0"/>
            <a:t>Η ενδυνάμωση όλων των ανθρώπων προκειμένου να αξιοποιήσουν το σύνολο των δυνατοτήτων τους υπέρ του επιπέδου υγείας τους.</a:t>
          </a:r>
          <a:endParaRPr lang="en-US" dirty="0"/>
        </a:p>
      </dgm:t>
    </dgm:pt>
    <dgm:pt modelId="{848CB55C-3AE7-4925-A0E8-925377B42F1E}" type="parTrans" cxnId="{82542033-A005-499B-B538-3F141B3AE377}">
      <dgm:prSet/>
      <dgm:spPr/>
      <dgm:t>
        <a:bodyPr/>
        <a:lstStyle/>
        <a:p>
          <a:endParaRPr lang="en-US"/>
        </a:p>
      </dgm:t>
    </dgm:pt>
    <dgm:pt modelId="{C32B2534-E898-418D-913A-4C123AAEFD78}" type="sibTrans" cxnId="{82542033-A005-499B-B538-3F141B3AE377}">
      <dgm:prSet/>
      <dgm:spPr/>
      <dgm:t>
        <a:bodyPr/>
        <a:lstStyle/>
        <a:p>
          <a:endParaRPr lang="en-US"/>
        </a:p>
      </dgm:t>
    </dgm:pt>
    <dgm:pt modelId="{88A4604D-B7D9-4AD0-9C0C-C7652BDBF062}">
      <dgm:prSet/>
      <dgm:spPr/>
      <dgm:t>
        <a:bodyPr/>
        <a:lstStyle/>
        <a:p>
          <a:r>
            <a:rPr lang="el-GR" b="0" i="0" baseline="0"/>
            <a:t>Η διαμεσολάβηση για τη γεφύρωση των διαφορετικών πεδίων ατομικής και κοινωνικής δράσης, προς όφελος της υγείας του πληθυσμού. </a:t>
          </a:r>
          <a:endParaRPr lang="en-US"/>
        </a:p>
      </dgm:t>
    </dgm:pt>
    <dgm:pt modelId="{28ABF159-FA3D-421E-8033-9C2D6C2C94CF}" type="parTrans" cxnId="{1923F13A-1CD0-44E5-A5FD-719E7F8D2A00}">
      <dgm:prSet/>
      <dgm:spPr/>
      <dgm:t>
        <a:bodyPr/>
        <a:lstStyle/>
        <a:p>
          <a:endParaRPr lang="en-US"/>
        </a:p>
      </dgm:t>
    </dgm:pt>
    <dgm:pt modelId="{6AB25DA5-4245-4739-B553-BAFC1749C5A8}" type="sibTrans" cxnId="{1923F13A-1CD0-44E5-A5FD-719E7F8D2A00}">
      <dgm:prSet/>
      <dgm:spPr/>
      <dgm:t>
        <a:bodyPr/>
        <a:lstStyle/>
        <a:p>
          <a:endParaRPr lang="en-US"/>
        </a:p>
      </dgm:t>
    </dgm:pt>
    <dgm:pt modelId="{B06A0B49-4106-4A1F-A85B-F8017D8747A0}" type="pres">
      <dgm:prSet presAssocID="{A510AA62-C6B0-4374-BECC-B746FC4ADC3E}" presName="vert0" presStyleCnt="0">
        <dgm:presLayoutVars>
          <dgm:dir/>
          <dgm:animOne val="branch"/>
          <dgm:animLvl val="lvl"/>
        </dgm:presLayoutVars>
      </dgm:prSet>
      <dgm:spPr/>
    </dgm:pt>
    <dgm:pt modelId="{4312CE6B-4609-49B6-A94F-B1488A7DB3C7}" type="pres">
      <dgm:prSet presAssocID="{7122A1C4-6EF2-4A5D-8009-2F6581538060}" presName="thickLine" presStyleLbl="alignNode1" presStyleIdx="0" presStyleCnt="3"/>
      <dgm:spPr/>
    </dgm:pt>
    <dgm:pt modelId="{832EADF2-A32F-404F-B6A9-95FAFD9804B4}" type="pres">
      <dgm:prSet presAssocID="{7122A1C4-6EF2-4A5D-8009-2F6581538060}" presName="horz1" presStyleCnt="0"/>
      <dgm:spPr/>
    </dgm:pt>
    <dgm:pt modelId="{C92E8296-401E-4A9F-879E-4642DD9B7723}" type="pres">
      <dgm:prSet presAssocID="{7122A1C4-6EF2-4A5D-8009-2F6581538060}" presName="tx1" presStyleLbl="revTx" presStyleIdx="0" presStyleCnt="3"/>
      <dgm:spPr/>
    </dgm:pt>
    <dgm:pt modelId="{5CAC4BA3-21DC-430E-9632-AB49EE79EFA3}" type="pres">
      <dgm:prSet presAssocID="{7122A1C4-6EF2-4A5D-8009-2F6581538060}" presName="vert1" presStyleCnt="0"/>
      <dgm:spPr/>
    </dgm:pt>
    <dgm:pt modelId="{91DDCFD9-1C98-4746-A3DF-B575DA528458}" type="pres">
      <dgm:prSet presAssocID="{6A7A7E5F-29FE-4A73-8D5F-D59C2682BDAC}" presName="thickLine" presStyleLbl="alignNode1" presStyleIdx="1" presStyleCnt="3"/>
      <dgm:spPr/>
    </dgm:pt>
    <dgm:pt modelId="{D41FB93E-38FA-4E24-9CA5-4E77E1DFAC88}" type="pres">
      <dgm:prSet presAssocID="{6A7A7E5F-29FE-4A73-8D5F-D59C2682BDAC}" presName="horz1" presStyleCnt="0"/>
      <dgm:spPr/>
    </dgm:pt>
    <dgm:pt modelId="{4652E0AB-527D-4894-BB00-AD3764E27FF3}" type="pres">
      <dgm:prSet presAssocID="{6A7A7E5F-29FE-4A73-8D5F-D59C2682BDAC}" presName="tx1" presStyleLbl="revTx" presStyleIdx="1" presStyleCnt="3"/>
      <dgm:spPr/>
    </dgm:pt>
    <dgm:pt modelId="{768EAB92-B81A-4AE6-B642-F4E7255AFB49}" type="pres">
      <dgm:prSet presAssocID="{6A7A7E5F-29FE-4A73-8D5F-D59C2682BDAC}" presName="vert1" presStyleCnt="0"/>
      <dgm:spPr/>
    </dgm:pt>
    <dgm:pt modelId="{18F0B627-6593-47EB-80AA-2C98335FF6EF}" type="pres">
      <dgm:prSet presAssocID="{88A4604D-B7D9-4AD0-9C0C-C7652BDBF062}" presName="thickLine" presStyleLbl="alignNode1" presStyleIdx="2" presStyleCnt="3"/>
      <dgm:spPr/>
    </dgm:pt>
    <dgm:pt modelId="{3CDF053B-DCF7-46AC-8B62-EE024EAC8ABF}" type="pres">
      <dgm:prSet presAssocID="{88A4604D-B7D9-4AD0-9C0C-C7652BDBF062}" presName="horz1" presStyleCnt="0"/>
      <dgm:spPr/>
    </dgm:pt>
    <dgm:pt modelId="{9B7FBB5F-A552-4C8B-A7CC-76984FACC367}" type="pres">
      <dgm:prSet presAssocID="{88A4604D-B7D9-4AD0-9C0C-C7652BDBF062}" presName="tx1" presStyleLbl="revTx" presStyleIdx="2" presStyleCnt="3"/>
      <dgm:spPr/>
    </dgm:pt>
    <dgm:pt modelId="{626A6DF8-9CA2-4978-9509-F9A9FB0AE9B8}" type="pres">
      <dgm:prSet presAssocID="{88A4604D-B7D9-4AD0-9C0C-C7652BDBF062}" presName="vert1" presStyleCnt="0"/>
      <dgm:spPr/>
    </dgm:pt>
  </dgm:ptLst>
  <dgm:cxnLst>
    <dgm:cxn modelId="{82542033-A005-499B-B538-3F141B3AE377}" srcId="{A510AA62-C6B0-4374-BECC-B746FC4ADC3E}" destId="{6A7A7E5F-29FE-4A73-8D5F-D59C2682BDAC}" srcOrd="1" destOrd="0" parTransId="{848CB55C-3AE7-4925-A0E8-925377B42F1E}" sibTransId="{C32B2534-E898-418D-913A-4C123AAEFD78}"/>
    <dgm:cxn modelId="{1923F13A-1CD0-44E5-A5FD-719E7F8D2A00}" srcId="{A510AA62-C6B0-4374-BECC-B746FC4ADC3E}" destId="{88A4604D-B7D9-4AD0-9C0C-C7652BDBF062}" srcOrd="2" destOrd="0" parTransId="{28ABF159-FA3D-421E-8033-9C2D6C2C94CF}" sibTransId="{6AB25DA5-4245-4739-B553-BAFC1749C5A8}"/>
    <dgm:cxn modelId="{0029E146-19DE-42F7-8019-B446EABF4AAD}" type="presOf" srcId="{7122A1C4-6EF2-4A5D-8009-2F6581538060}" destId="{C92E8296-401E-4A9F-879E-4642DD9B7723}" srcOrd="0" destOrd="0" presId="urn:microsoft.com/office/officeart/2008/layout/LinedList"/>
    <dgm:cxn modelId="{F63452AF-F86B-45B3-89F2-4935312B1348}" type="presOf" srcId="{88A4604D-B7D9-4AD0-9C0C-C7652BDBF062}" destId="{9B7FBB5F-A552-4C8B-A7CC-76984FACC367}" srcOrd="0" destOrd="0" presId="urn:microsoft.com/office/officeart/2008/layout/LinedList"/>
    <dgm:cxn modelId="{B6ADFAB7-36C5-4DDE-A7A3-C230442B028A}" type="presOf" srcId="{A510AA62-C6B0-4374-BECC-B746FC4ADC3E}" destId="{B06A0B49-4106-4A1F-A85B-F8017D8747A0}" srcOrd="0" destOrd="0" presId="urn:microsoft.com/office/officeart/2008/layout/LinedList"/>
    <dgm:cxn modelId="{A7F747B9-8C24-43C1-BC27-4153FFC5D661}" type="presOf" srcId="{6A7A7E5F-29FE-4A73-8D5F-D59C2682BDAC}" destId="{4652E0AB-527D-4894-BB00-AD3764E27FF3}" srcOrd="0" destOrd="0" presId="urn:microsoft.com/office/officeart/2008/layout/LinedList"/>
    <dgm:cxn modelId="{308F73E5-5EB5-4156-8FA2-C6F6416EA081}" srcId="{A510AA62-C6B0-4374-BECC-B746FC4ADC3E}" destId="{7122A1C4-6EF2-4A5D-8009-2F6581538060}" srcOrd="0" destOrd="0" parTransId="{69632920-B68F-4AFC-B7AC-232EEDADBF75}" sibTransId="{24862FE8-0013-4E2D-872D-1CEBFF61F606}"/>
    <dgm:cxn modelId="{10F11E50-1CF7-4025-B864-66729FD85872}" type="presParOf" srcId="{B06A0B49-4106-4A1F-A85B-F8017D8747A0}" destId="{4312CE6B-4609-49B6-A94F-B1488A7DB3C7}" srcOrd="0" destOrd="0" presId="urn:microsoft.com/office/officeart/2008/layout/LinedList"/>
    <dgm:cxn modelId="{17C765F3-9403-411A-BE39-D43CB8A7437F}" type="presParOf" srcId="{B06A0B49-4106-4A1F-A85B-F8017D8747A0}" destId="{832EADF2-A32F-404F-B6A9-95FAFD9804B4}" srcOrd="1" destOrd="0" presId="urn:microsoft.com/office/officeart/2008/layout/LinedList"/>
    <dgm:cxn modelId="{68767C7C-82FF-46C7-89C4-5242B4E0E4A4}" type="presParOf" srcId="{832EADF2-A32F-404F-B6A9-95FAFD9804B4}" destId="{C92E8296-401E-4A9F-879E-4642DD9B7723}" srcOrd="0" destOrd="0" presId="urn:microsoft.com/office/officeart/2008/layout/LinedList"/>
    <dgm:cxn modelId="{93738346-7BBA-445A-8F8A-2291530B3B13}" type="presParOf" srcId="{832EADF2-A32F-404F-B6A9-95FAFD9804B4}" destId="{5CAC4BA3-21DC-430E-9632-AB49EE79EFA3}" srcOrd="1" destOrd="0" presId="urn:microsoft.com/office/officeart/2008/layout/LinedList"/>
    <dgm:cxn modelId="{DC01BC02-F8D2-41AB-9657-6161EE607079}" type="presParOf" srcId="{B06A0B49-4106-4A1F-A85B-F8017D8747A0}" destId="{91DDCFD9-1C98-4746-A3DF-B575DA528458}" srcOrd="2" destOrd="0" presId="urn:microsoft.com/office/officeart/2008/layout/LinedList"/>
    <dgm:cxn modelId="{C87521A2-973B-4786-B7CD-12B974AA516A}" type="presParOf" srcId="{B06A0B49-4106-4A1F-A85B-F8017D8747A0}" destId="{D41FB93E-38FA-4E24-9CA5-4E77E1DFAC88}" srcOrd="3" destOrd="0" presId="urn:microsoft.com/office/officeart/2008/layout/LinedList"/>
    <dgm:cxn modelId="{1A75C853-A9D1-45FD-B3DC-7C6F95D3CA87}" type="presParOf" srcId="{D41FB93E-38FA-4E24-9CA5-4E77E1DFAC88}" destId="{4652E0AB-527D-4894-BB00-AD3764E27FF3}" srcOrd="0" destOrd="0" presId="urn:microsoft.com/office/officeart/2008/layout/LinedList"/>
    <dgm:cxn modelId="{66224B5D-2694-4D3B-8C44-D0B37C23A05E}" type="presParOf" srcId="{D41FB93E-38FA-4E24-9CA5-4E77E1DFAC88}" destId="{768EAB92-B81A-4AE6-B642-F4E7255AFB49}" srcOrd="1" destOrd="0" presId="urn:microsoft.com/office/officeart/2008/layout/LinedList"/>
    <dgm:cxn modelId="{600C3FEB-97DD-47F0-BA05-4E693D5A2906}" type="presParOf" srcId="{B06A0B49-4106-4A1F-A85B-F8017D8747A0}" destId="{18F0B627-6593-47EB-80AA-2C98335FF6EF}" srcOrd="4" destOrd="0" presId="urn:microsoft.com/office/officeart/2008/layout/LinedList"/>
    <dgm:cxn modelId="{472AA1A7-E0CD-4925-86F7-07D64B510340}" type="presParOf" srcId="{B06A0B49-4106-4A1F-A85B-F8017D8747A0}" destId="{3CDF053B-DCF7-46AC-8B62-EE024EAC8ABF}" srcOrd="5" destOrd="0" presId="urn:microsoft.com/office/officeart/2008/layout/LinedList"/>
    <dgm:cxn modelId="{01FA98B3-1940-4D8D-A95E-F74561982036}" type="presParOf" srcId="{3CDF053B-DCF7-46AC-8B62-EE024EAC8ABF}" destId="{9B7FBB5F-A552-4C8B-A7CC-76984FACC367}" srcOrd="0" destOrd="0" presId="urn:microsoft.com/office/officeart/2008/layout/LinedList"/>
    <dgm:cxn modelId="{2D44C69B-36C2-40BB-BDD2-1504E6595C6F}" type="presParOf" srcId="{3CDF053B-DCF7-46AC-8B62-EE024EAC8ABF}" destId="{626A6DF8-9CA2-4978-9509-F9A9FB0AE9B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D78E2C0-206D-4B39-81DD-24ABFE00F714}"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E10DD402-01E6-4801-8408-17D7D47FC078}">
      <dgm:prSet/>
      <dgm:spPr/>
      <dgm:t>
        <a:bodyPr/>
        <a:lstStyle/>
        <a:p>
          <a:r>
            <a:rPr lang="el-GR" b="0" i="0" baseline="0" dirty="0"/>
            <a:t>Παροχή γνώσεων </a:t>
          </a:r>
          <a:endParaRPr lang="en-US" dirty="0"/>
        </a:p>
      </dgm:t>
    </dgm:pt>
    <dgm:pt modelId="{12C402BD-30DE-4999-BD9D-533C54E7135D}" type="parTrans" cxnId="{B90DCAE4-D070-417D-9676-84522093A9C7}">
      <dgm:prSet/>
      <dgm:spPr/>
      <dgm:t>
        <a:bodyPr/>
        <a:lstStyle/>
        <a:p>
          <a:endParaRPr lang="en-US"/>
        </a:p>
      </dgm:t>
    </dgm:pt>
    <dgm:pt modelId="{54315A7B-D518-4EC4-B144-1EDBC6C0879C}" type="sibTrans" cxnId="{B90DCAE4-D070-417D-9676-84522093A9C7}">
      <dgm:prSet/>
      <dgm:spPr/>
      <dgm:t>
        <a:bodyPr/>
        <a:lstStyle/>
        <a:p>
          <a:endParaRPr lang="en-US"/>
        </a:p>
      </dgm:t>
    </dgm:pt>
    <dgm:pt modelId="{0EC08775-B0EC-4B6C-8278-A82761C19699}">
      <dgm:prSet/>
      <dgm:spPr/>
      <dgm:t>
        <a:bodyPr/>
        <a:lstStyle/>
        <a:p>
          <a:r>
            <a:rPr lang="el-GR" b="0" i="0" baseline="0"/>
            <a:t>Ιεράρχηση αξιών (διαμόρφωση και τροποποίηση των αξιών που αφορούν στην υγεία)</a:t>
          </a:r>
          <a:endParaRPr lang="en-US" dirty="0"/>
        </a:p>
      </dgm:t>
    </dgm:pt>
    <dgm:pt modelId="{F3B0D4B5-70F7-4FCC-A45F-119DCC1E4D86}" type="parTrans" cxnId="{6FD906CE-1673-45DF-9A3D-91C506FE56E9}">
      <dgm:prSet/>
      <dgm:spPr/>
      <dgm:t>
        <a:bodyPr/>
        <a:lstStyle/>
        <a:p>
          <a:endParaRPr lang="en-US"/>
        </a:p>
      </dgm:t>
    </dgm:pt>
    <dgm:pt modelId="{AE345508-544A-46FF-8096-20B1E4A25D87}" type="sibTrans" cxnId="{6FD906CE-1673-45DF-9A3D-91C506FE56E9}">
      <dgm:prSet/>
      <dgm:spPr/>
      <dgm:t>
        <a:bodyPr/>
        <a:lstStyle/>
        <a:p>
          <a:endParaRPr lang="en-US"/>
        </a:p>
      </dgm:t>
    </dgm:pt>
    <dgm:pt modelId="{866E48A1-69D5-4EEE-933D-E2CEF7687C4F}">
      <dgm:prSet/>
      <dgm:spPr/>
      <dgm:t>
        <a:bodyPr/>
        <a:lstStyle/>
        <a:p>
          <a:r>
            <a:rPr lang="el-GR" b="0" i="0" baseline="0" dirty="0"/>
            <a:t>Αλλαγή πεποιθήσεων και στάσεων</a:t>
          </a:r>
          <a:endParaRPr lang="en-US" dirty="0"/>
        </a:p>
      </dgm:t>
    </dgm:pt>
    <dgm:pt modelId="{FC028EF4-8D1F-400E-9828-B55A0D314DF4}" type="parTrans" cxnId="{9752840B-14B0-414B-A926-74DE2244142C}">
      <dgm:prSet/>
      <dgm:spPr/>
      <dgm:t>
        <a:bodyPr/>
        <a:lstStyle/>
        <a:p>
          <a:endParaRPr lang="en-US"/>
        </a:p>
      </dgm:t>
    </dgm:pt>
    <dgm:pt modelId="{40E6210C-A723-4FDE-9195-E2976215160E}" type="sibTrans" cxnId="{9752840B-14B0-414B-A926-74DE2244142C}">
      <dgm:prSet/>
      <dgm:spPr/>
      <dgm:t>
        <a:bodyPr/>
        <a:lstStyle/>
        <a:p>
          <a:endParaRPr lang="en-US"/>
        </a:p>
      </dgm:t>
    </dgm:pt>
    <dgm:pt modelId="{DAD007A0-71CB-4D68-BA81-86D4CDE3CB99}">
      <dgm:prSet/>
      <dgm:spPr/>
      <dgm:t>
        <a:bodyPr/>
        <a:lstStyle/>
        <a:p>
          <a:r>
            <a:rPr lang="el-GR" b="0" i="0" baseline="0"/>
            <a:t>Λήψη αποφάσεων</a:t>
          </a:r>
          <a:endParaRPr lang="en-US"/>
        </a:p>
      </dgm:t>
    </dgm:pt>
    <dgm:pt modelId="{42EE229D-13CB-41DF-BF40-2806354CFCC6}" type="parTrans" cxnId="{64B6A8D1-770A-4913-A90C-3C1BEBD7BA62}">
      <dgm:prSet/>
      <dgm:spPr/>
      <dgm:t>
        <a:bodyPr/>
        <a:lstStyle/>
        <a:p>
          <a:endParaRPr lang="en-US"/>
        </a:p>
      </dgm:t>
    </dgm:pt>
    <dgm:pt modelId="{4188FCC1-1A6A-4034-9673-0C18D351EE4D}" type="sibTrans" cxnId="{64B6A8D1-770A-4913-A90C-3C1BEBD7BA62}">
      <dgm:prSet/>
      <dgm:spPr/>
      <dgm:t>
        <a:bodyPr/>
        <a:lstStyle/>
        <a:p>
          <a:endParaRPr lang="en-US"/>
        </a:p>
      </dgm:t>
    </dgm:pt>
    <dgm:pt modelId="{4B608364-C008-440E-B4EA-C2D90D766940}">
      <dgm:prSet/>
      <dgm:spPr/>
      <dgm:t>
        <a:bodyPr/>
        <a:lstStyle/>
        <a:p>
          <a:r>
            <a:rPr lang="el-GR" b="0" i="0" baseline="0"/>
            <a:t>Τροποποίηση συμπεριφοράς (υιοθέτηση της απόφασης και ενσωμάτωσης της ως τρόπο ζωής)</a:t>
          </a:r>
          <a:endParaRPr lang="en-US"/>
        </a:p>
      </dgm:t>
    </dgm:pt>
    <dgm:pt modelId="{9C99410B-CAC4-42F3-8A43-EF1D313B56D5}" type="parTrans" cxnId="{02B26070-2638-4A3D-BBCB-7D4B0F781DF5}">
      <dgm:prSet/>
      <dgm:spPr/>
      <dgm:t>
        <a:bodyPr/>
        <a:lstStyle/>
        <a:p>
          <a:endParaRPr lang="en-US"/>
        </a:p>
      </dgm:t>
    </dgm:pt>
    <dgm:pt modelId="{359DD7E5-F22A-459B-B802-A7E03806871A}" type="sibTrans" cxnId="{02B26070-2638-4A3D-BBCB-7D4B0F781DF5}">
      <dgm:prSet/>
      <dgm:spPr/>
      <dgm:t>
        <a:bodyPr/>
        <a:lstStyle/>
        <a:p>
          <a:endParaRPr lang="en-US"/>
        </a:p>
      </dgm:t>
    </dgm:pt>
    <dgm:pt modelId="{6536A163-68A8-48C7-9FBF-5F26B41CB799}">
      <dgm:prSet/>
      <dgm:spPr/>
      <dgm:t>
        <a:bodyPr/>
        <a:lstStyle/>
        <a:p>
          <a:r>
            <a:rPr lang="el-GR" b="0" i="0" baseline="0"/>
            <a:t>Αλλαγή περιβάλλοντος (τροποποίηση των παραγόντων εκείνων του περιβάλλοντος που διαμορφώνουν την ανθρώπινη συμπεριφορά)</a:t>
          </a:r>
          <a:endParaRPr lang="en-US"/>
        </a:p>
      </dgm:t>
    </dgm:pt>
    <dgm:pt modelId="{8E37026C-98AF-45C6-BF40-E0D81EA23C4C}" type="parTrans" cxnId="{88F21C8C-1D2E-4978-B902-9C9A0512AF25}">
      <dgm:prSet/>
      <dgm:spPr/>
      <dgm:t>
        <a:bodyPr/>
        <a:lstStyle/>
        <a:p>
          <a:endParaRPr lang="en-US"/>
        </a:p>
      </dgm:t>
    </dgm:pt>
    <dgm:pt modelId="{270D7111-3A64-4000-8607-7BBE7D5B40D8}" type="sibTrans" cxnId="{88F21C8C-1D2E-4978-B902-9C9A0512AF25}">
      <dgm:prSet/>
      <dgm:spPr/>
      <dgm:t>
        <a:bodyPr/>
        <a:lstStyle/>
        <a:p>
          <a:endParaRPr lang="en-US"/>
        </a:p>
      </dgm:t>
    </dgm:pt>
    <dgm:pt modelId="{E46C72AE-E89D-4F9B-8D21-DBCA71453580}" type="pres">
      <dgm:prSet presAssocID="{6D78E2C0-206D-4B39-81DD-24ABFE00F714}" presName="vert0" presStyleCnt="0">
        <dgm:presLayoutVars>
          <dgm:dir/>
          <dgm:animOne val="branch"/>
          <dgm:animLvl val="lvl"/>
        </dgm:presLayoutVars>
      </dgm:prSet>
      <dgm:spPr/>
    </dgm:pt>
    <dgm:pt modelId="{992045AF-D564-4517-80B7-E96DE3DB5F62}" type="pres">
      <dgm:prSet presAssocID="{E10DD402-01E6-4801-8408-17D7D47FC078}" presName="thickLine" presStyleLbl="alignNode1" presStyleIdx="0" presStyleCnt="6"/>
      <dgm:spPr/>
    </dgm:pt>
    <dgm:pt modelId="{2609C460-0833-4E11-9EE5-AF80FDB3FB18}" type="pres">
      <dgm:prSet presAssocID="{E10DD402-01E6-4801-8408-17D7D47FC078}" presName="horz1" presStyleCnt="0"/>
      <dgm:spPr/>
    </dgm:pt>
    <dgm:pt modelId="{57BC1B69-E02F-44C6-93F2-8A31F8BE219F}" type="pres">
      <dgm:prSet presAssocID="{E10DD402-01E6-4801-8408-17D7D47FC078}" presName="tx1" presStyleLbl="revTx" presStyleIdx="0" presStyleCnt="6"/>
      <dgm:spPr/>
    </dgm:pt>
    <dgm:pt modelId="{3F2DB166-3B98-48FE-B046-70DB2F63DC7A}" type="pres">
      <dgm:prSet presAssocID="{E10DD402-01E6-4801-8408-17D7D47FC078}" presName="vert1" presStyleCnt="0"/>
      <dgm:spPr/>
    </dgm:pt>
    <dgm:pt modelId="{B3F6954E-ACF7-4BAA-BDB6-FEC943AC2FA9}" type="pres">
      <dgm:prSet presAssocID="{0EC08775-B0EC-4B6C-8278-A82761C19699}" presName="thickLine" presStyleLbl="alignNode1" presStyleIdx="1" presStyleCnt="6"/>
      <dgm:spPr/>
    </dgm:pt>
    <dgm:pt modelId="{687511E2-B911-464B-BC10-D69BFFC28CC8}" type="pres">
      <dgm:prSet presAssocID="{0EC08775-B0EC-4B6C-8278-A82761C19699}" presName="horz1" presStyleCnt="0"/>
      <dgm:spPr/>
    </dgm:pt>
    <dgm:pt modelId="{8065813B-D46A-40A2-889F-877C8190B74B}" type="pres">
      <dgm:prSet presAssocID="{0EC08775-B0EC-4B6C-8278-A82761C19699}" presName="tx1" presStyleLbl="revTx" presStyleIdx="1" presStyleCnt="6"/>
      <dgm:spPr/>
    </dgm:pt>
    <dgm:pt modelId="{B943007A-4FA6-4B3D-AAED-B3DC3CCF9108}" type="pres">
      <dgm:prSet presAssocID="{0EC08775-B0EC-4B6C-8278-A82761C19699}" presName="vert1" presStyleCnt="0"/>
      <dgm:spPr/>
    </dgm:pt>
    <dgm:pt modelId="{212D0360-9E9B-46CE-9CA0-37F5A75F1288}" type="pres">
      <dgm:prSet presAssocID="{866E48A1-69D5-4EEE-933D-E2CEF7687C4F}" presName="thickLine" presStyleLbl="alignNode1" presStyleIdx="2" presStyleCnt="6"/>
      <dgm:spPr/>
    </dgm:pt>
    <dgm:pt modelId="{CAD1F9F3-57D4-46AF-A7B1-E722C15A4960}" type="pres">
      <dgm:prSet presAssocID="{866E48A1-69D5-4EEE-933D-E2CEF7687C4F}" presName="horz1" presStyleCnt="0"/>
      <dgm:spPr/>
    </dgm:pt>
    <dgm:pt modelId="{1953E105-7D1A-4149-BFE5-E6B1E4F9F827}" type="pres">
      <dgm:prSet presAssocID="{866E48A1-69D5-4EEE-933D-E2CEF7687C4F}" presName="tx1" presStyleLbl="revTx" presStyleIdx="2" presStyleCnt="6"/>
      <dgm:spPr/>
    </dgm:pt>
    <dgm:pt modelId="{15B0E72A-D8D3-468D-9FAE-C6FD51BF08BF}" type="pres">
      <dgm:prSet presAssocID="{866E48A1-69D5-4EEE-933D-E2CEF7687C4F}" presName="vert1" presStyleCnt="0"/>
      <dgm:spPr/>
    </dgm:pt>
    <dgm:pt modelId="{E326F802-5577-456E-8A7C-CDBB993757B1}" type="pres">
      <dgm:prSet presAssocID="{DAD007A0-71CB-4D68-BA81-86D4CDE3CB99}" presName="thickLine" presStyleLbl="alignNode1" presStyleIdx="3" presStyleCnt="6"/>
      <dgm:spPr/>
    </dgm:pt>
    <dgm:pt modelId="{66923F3D-5EA0-4E5E-B0B8-5F9E9099A178}" type="pres">
      <dgm:prSet presAssocID="{DAD007A0-71CB-4D68-BA81-86D4CDE3CB99}" presName="horz1" presStyleCnt="0"/>
      <dgm:spPr/>
    </dgm:pt>
    <dgm:pt modelId="{B3067F3E-4A6E-43EB-93DD-A6C75DFA63F9}" type="pres">
      <dgm:prSet presAssocID="{DAD007A0-71CB-4D68-BA81-86D4CDE3CB99}" presName="tx1" presStyleLbl="revTx" presStyleIdx="3" presStyleCnt="6"/>
      <dgm:spPr/>
    </dgm:pt>
    <dgm:pt modelId="{EE175751-8783-4014-83F2-032B33213BAE}" type="pres">
      <dgm:prSet presAssocID="{DAD007A0-71CB-4D68-BA81-86D4CDE3CB99}" presName="vert1" presStyleCnt="0"/>
      <dgm:spPr/>
    </dgm:pt>
    <dgm:pt modelId="{CAA55A32-26AD-4E5F-A88E-01ECA316AE9B}" type="pres">
      <dgm:prSet presAssocID="{4B608364-C008-440E-B4EA-C2D90D766940}" presName="thickLine" presStyleLbl="alignNode1" presStyleIdx="4" presStyleCnt="6"/>
      <dgm:spPr/>
    </dgm:pt>
    <dgm:pt modelId="{A15A61DB-FC09-4807-8D32-B4367686CDF8}" type="pres">
      <dgm:prSet presAssocID="{4B608364-C008-440E-B4EA-C2D90D766940}" presName="horz1" presStyleCnt="0"/>
      <dgm:spPr/>
    </dgm:pt>
    <dgm:pt modelId="{AF8B501E-7287-47DC-8208-91AC70D8CB10}" type="pres">
      <dgm:prSet presAssocID="{4B608364-C008-440E-B4EA-C2D90D766940}" presName="tx1" presStyleLbl="revTx" presStyleIdx="4" presStyleCnt="6"/>
      <dgm:spPr/>
    </dgm:pt>
    <dgm:pt modelId="{D622B041-EA13-4552-BDDE-E6C365693EF4}" type="pres">
      <dgm:prSet presAssocID="{4B608364-C008-440E-B4EA-C2D90D766940}" presName="vert1" presStyleCnt="0"/>
      <dgm:spPr/>
    </dgm:pt>
    <dgm:pt modelId="{FD36F004-1523-438A-9EFB-578A2BBE8E7A}" type="pres">
      <dgm:prSet presAssocID="{6536A163-68A8-48C7-9FBF-5F26B41CB799}" presName="thickLine" presStyleLbl="alignNode1" presStyleIdx="5" presStyleCnt="6"/>
      <dgm:spPr/>
    </dgm:pt>
    <dgm:pt modelId="{DDD1F134-593D-495C-8CF4-3F192B99898C}" type="pres">
      <dgm:prSet presAssocID="{6536A163-68A8-48C7-9FBF-5F26B41CB799}" presName="horz1" presStyleCnt="0"/>
      <dgm:spPr/>
    </dgm:pt>
    <dgm:pt modelId="{4643DBF6-E8B6-4331-A6FE-531CA007EA43}" type="pres">
      <dgm:prSet presAssocID="{6536A163-68A8-48C7-9FBF-5F26B41CB799}" presName="tx1" presStyleLbl="revTx" presStyleIdx="5" presStyleCnt="6"/>
      <dgm:spPr/>
    </dgm:pt>
    <dgm:pt modelId="{A9C44274-19BB-4986-97AE-15A0118EA5D6}" type="pres">
      <dgm:prSet presAssocID="{6536A163-68A8-48C7-9FBF-5F26B41CB799}" presName="vert1" presStyleCnt="0"/>
      <dgm:spPr/>
    </dgm:pt>
  </dgm:ptLst>
  <dgm:cxnLst>
    <dgm:cxn modelId="{9752840B-14B0-414B-A926-74DE2244142C}" srcId="{6D78E2C0-206D-4B39-81DD-24ABFE00F714}" destId="{866E48A1-69D5-4EEE-933D-E2CEF7687C4F}" srcOrd="2" destOrd="0" parTransId="{FC028EF4-8D1F-400E-9828-B55A0D314DF4}" sibTransId="{40E6210C-A723-4FDE-9195-E2976215160E}"/>
    <dgm:cxn modelId="{9795DE29-DFC4-405C-BBE8-5489CD46C15A}" type="presOf" srcId="{E10DD402-01E6-4801-8408-17D7D47FC078}" destId="{57BC1B69-E02F-44C6-93F2-8A31F8BE219F}" srcOrd="0" destOrd="0" presId="urn:microsoft.com/office/officeart/2008/layout/LinedList"/>
    <dgm:cxn modelId="{626F342F-CFB0-4332-AC53-9F185655CCC2}" type="presOf" srcId="{6D78E2C0-206D-4B39-81DD-24ABFE00F714}" destId="{E46C72AE-E89D-4F9B-8D21-DBCA71453580}" srcOrd="0" destOrd="0" presId="urn:microsoft.com/office/officeart/2008/layout/LinedList"/>
    <dgm:cxn modelId="{A08BAC4F-F19B-4B7E-94A0-2DF205B5F7FD}" type="presOf" srcId="{866E48A1-69D5-4EEE-933D-E2CEF7687C4F}" destId="{1953E105-7D1A-4149-BFE5-E6B1E4F9F827}" srcOrd="0" destOrd="0" presId="urn:microsoft.com/office/officeart/2008/layout/LinedList"/>
    <dgm:cxn modelId="{02B26070-2638-4A3D-BBCB-7D4B0F781DF5}" srcId="{6D78E2C0-206D-4B39-81DD-24ABFE00F714}" destId="{4B608364-C008-440E-B4EA-C2D90D766940}" srcOrd="4" destOrd="0" parTransId="{9C99410B-CAC4-42F3-8A43-EF1D313B56D5}" sibTransId="{359DD7E5-F22A-459B-B802-A7E03806871A}"/>
    <dgm:cxn modelId="{88F21C8C-1D2E-4978-B902-9C9A0512AF25}" srcId="{6D78E2C0-206D-4B39-81DD-24ABFE00F714}" destId="{6536A163-68A8-48C7-9FBF-5F26B41CB799}" srcOrd="5" destOrd="0" parTransId="{8E37026C-98AF-45C6-BF40-E0D81EA23C4C}" sibTransId="{270D7111-3A64-4000-8607-7BBE7D5B40D8}"/>
    <dgm:cxn modelId="{88839AA3-BD69-42EE-948A-DE8A97381B90}" type="presOf" srcId="{0EC08775-B0EC-4B6C-8278-A82761C19699}" destId="{8065813B-D46A-40A2-889F-877C8190B74B}" srcOrd="0" destOrd="0" presId="urn:microsoft.com/office/officeart/2008/layout/LinedList"/>
    <dgm:cxn modelId="{07C857B1-9100-4EE8-8CFD-8950F864CA5D}" type="presOf" srcId="{DAD007A0-71CB-4D68-BA81-86D4CDE3CB99}" destId="{B3067F3E-4A6E-43EB-93DD-A6C75DFA63F9}" srcOrd="0" destOrd="0" presId="urn:microsoft.com/office/officeart/2008/layout/LinedList"/>
    <dgm:cxn modelId="{2CD4FFB5-083A-4517-B777-126424F70B5F}" type="presOf" srcId="{6536A163-68A8-48C7-9FBF-5F26B41CB799}" destId="{4643DBF6-E8B6-4331-A6FE-531CA007EA43}" srcOrd="0" destOrd="0" presId="urn:microsoft.com/office/officeart/2008/layout/LinedList"/>
    <dgm:cxn modelId="{6FD906CE-1673-45DF-9A3D-91C506FE56E9}" srcId="{6D78E2C0-206D-4B39-81DD-24ABFE00F714}" destId="{0EC08775-B0EC-4B6C-8278-A82761C19699}" srcOrd="1" destOrd="0" parTransId="{F3B0D4B5-70F7-4FCC-A45F-119DCC1E4D86}" sibTransId="{AE345508-544A-46FF-8096-20B1E4A25D87}"/>
    <dgm:cxn modelId="{64B6A8D1-770A-4913-A90C-3C1BEBD7BA62}" srcId="{6D78E2C0-206D-4B39-81DD-24ABFE00F714}" destId="{DAD007A0-71CB-4D68-BA81-86D4CDE3CB99}" srcOrd="3" destOrd="0" parTransId="{42EE229D-13CB-41DF-BF40-2806354CFCC6}" sibTransId="{4188FCC1-1A6A-4034-9673-0C18D351EE4D}"/>
    <dgm:cxn modelId="{B90DCAE4-D070-417D-9676-84522093A9C7}" srcId="{6D78E2C0-206D-4B39-81DD-24ABFE00F714}" destId="{E10DD402-01E6-4801-8408-17D7D47FC078}" srcOrd="0" destOrd="0" parTransId="{12C402BD-30DE-4999-BD9D-533C54E7135D}" sibTransId="{54315A7B-D518-4EC4-B144-1EDBC6C0879C}"/>
    <dgm:cxn modelId="{FB17ACF3-6AFC-41A2-98DD-86105E1CE34E}" type="presOf" srcId="{4B608364-C008-440E-B4EA-C2D90D766940}" destId="{AF8B501E-7287-47DC-8208-91AC70D8CB10}" srcOrd="0" destOrd="0" presId="urn:microsoft.com/office/officeart/2008/layout/LinedList"/>
    <dgm:cxn modelId="{38A49300-1057-43C9-8FC8-5B3203CB8F7F}" type="presParOf" srcId="{E46C72AE-E89D-4F9B-8D21-DBCA71453580}" destId="{992045AF-D564-4517-80B7-E96DE3DB5F62}" srcOrd="0" destOrd="0" presId="urn:microsoft.com/office/officeart/2008/layout/LinedList"/>
    <dgm:cxn modelId="{D33E7F7C-D54F-4CEA-A76B-089E5997E74B}" type="presParOf" srcId="{E46C72AE-E89D-4F9B-8D21-DBCA71453580}" destId="{2609C460-0833-4E11-9EE5-AF80FDB3FB18}" srcOrd="1" destOrd="0" presId="urn:microsoft.com/office/officeart/2008/layout/LinedList"/>
    <dgm:cxn modelId="{1F7AC690-E9A9-4311-A806-6EE1CAE32AF3}" type="presParOf" srcId="{2609C460-0833-4E11-9EE5-AF80FDB3FB18}" destId="{57BC1B69-E02F-44C6-93F2-8A31F8BE219F}" srcOrd="0" destOrd="0" presId="urn:microsoft.com/office/officeart/2008/layout/LinedList"/>
    <dgm:cxn modelId="{E1DB226E-31D5-4CCC-8364-E71412AE8C42}" type="presParOf" srcId="{2609C460-0833-4E11-9EE5-AF80FDB3FB18}" destId="{3F2DB166-3B98-48FE-B046-70DB2F63DC7A}" srcOrd="1" destOrd="0" presId="urn:microsoft.com/office/officeart/2008/layout/LinedList"/>
    <dgm:cxn modelId="{E4E530E7-E977-40E8-90B0-BA43BDB132BB}" type="presParOf" srcId="{E46C72AE-E89D-4F9B-8D21-DBCA71453580}" destId="{B3F6954E-ACF7-4BAA-BDB6-FEC943AC2FA9}" srcOrd="2" destOrd="0" presId="urn:microsoft.com/office/officeart/2008/layout/LinedList"/>
    <dgm:cxn modelId="{92C62EE7-E461-47BF-9AC5-196F0DEE52AC}" type="presParOf" srcId="{E46C72AE-E89D-4F9B-8D21-DBCA71453580}" destId="{687511E2-B911-464B-BC10-D69BFFC28CC8}" srcOrd="3" destOrd="0" presId="urn:microsoft.com/office/officeart/2008/layout/LinedList"/>
    <dgm:cxn modelId="{C52E249B-CC86-4BFF-8DC6-62EBA6892285}" type="presParOf" srcId="{687511E2-B911-464B-BC10-D69BFFC28CC8}" destId="{8065813B-D46A-40A2-889F-877C8190B74B}" srcOrd="0" destOrd="0" presId="urn:microsoft.com/office/officeart/2008/layout/LinedList"/>
    <dgm:cxn modelId="{8D9B2A1C-B58E-4C53-A653-D0F1CBEFE3E0}" type="presParOf" srcId="{687511E2-B911-464B-BC10-D69BFFC28CC8}" destId="{B943007A-4FA6-4B3D-AAED-B3DC3CCF9108}" srcOrd="1" destOrd="0" presId="urn:microsoft.com/office/officeart/2008/layout/LinedList"/>
    <dgm:cxn modelId="{37F81264-080E-40F2-A602-BE5EF8B0D369}" type="presParOf" srcId="{E46C72AE-E89D-4F9B-8D21-DBCA71453580}" destId="{212D0360-9E9B-46CE-9CA0-37F5A75F1288}" srcOrd="4" destOrd="0" presId="urn:microsoft.com/office/officeart/2008/layout/LinedList"/>
    <dgm:cxn modelId="{978DB433-B5C5-4C04-B0CC-EF482B36DE87}" type="presParOf" srcId="{E46C72AE-E89D-4F9B-8D21-DBCA71453580}" destId="{CAD1F9F3-57D4-46AF-A7B1-E722C15A4960}" srcOrd="5" destOrd="0" presId="urn:microsoft.com/office/officeart/2008/layout/LinedList"/>
    <dgm:cxn modelId="{3120033E-CED3-4125-B06E-C47D6FE8536C}" type="presParOf" srcId="{CAD1F9F3-57D4-46AF-A7B1-E722C15A4960}" destId="{1953E105-7D1A-4149-BFE5-E6B1E4F9F827}" srcOrd="0" destOrd="0" presId="urn:microsoft.com/office/officeart/2008/layout/LinedList"/>
    <dgm:cxn modelId="{D8C1859C-8C19-4C6E-B03D-B2C75A275C72}" type="presParOf" srcId="{CAD1F9F3-57D4-46AF-A7B1-E722C15A4960}" destId="{15B0E72A-D8D3-468D-9FAE-C6FD51BF08BF}" srcOrd="1" destOrd="0" presId="urn:microsoft.com/office/officeart/2008/layout/LinedList"/>
    <dgm:cxn modelId="{5687A9B7-2FF7-4F21-81EB-6731B1E221B6}" type="presParOf" srcId="{E46C72AE-E89D-4F9B-8D21-DBCA71453580}" destId="{E326F802-5577-456E-8A7C-CDBB993757B1}" srcOrd="6" destOrd="0" presId="urn:microsoft.com/office/officeart/2008/layout/LinedList"/>
    <dgm:cxn modelId="{6C682257-B1B9-4A38-AF50-CCCAD388A496}" type="presParOf" srcId="{E46C72AE-E89D-4F9B-8D21-DBCA71453580}" destId="{66923F3D-5EA0-4E5E-B0B8-5F9E9099A178}" srcOrd="7" destOrd="0" presId="urn:microsoft.com/office/officeart/2008/layout/LinedList"/>
    <dgm:cxn modelId="{9086F3DA-BC52-4654-A600-5677DD4F62C6}" type="presParOf" srcId="{66923F3D-5EA0-4E5E-B0B8-5F9E9099A178}" destId="{B3067F3E-4A6E-43EB-93DD-A6C75DFA63F9}" srcOrd="0" destOrd="0" presId="urn:microsoft.com/office/officeart/2008/layout/LinedList"/>
    <dgm:cxn modelId="{5E309769-E8A6-46B7-B524-1AF063D96D11}" type="presParOf" srcId="{66923F3D-5EA0-4E5E-B0B8-5F9E9099A178}" destId="{EE175751-8783-4014-83F2-032B33213BAE}" srcOrd="1" destOrd="0" presId="urn:microsoft.com/office/officeart/2008/layout/LinedList"/>
    <dgm:cxn modelId="{46181045-6506-4DB3-91D7-D78F67D59878}" type="presParOf" srcId="{E46C72AE-E89D-4F9B-8D21-DBCA71453580}" destId="{CAA55A32-26AD-4E5F-A88E-01ECA316AE9B}" srcOrd="8" destOrd="0" presId="urn:microsoft.com/office/officeart/2008/layout/LinedList"/>
    <dgm:cxn modelId="{0FDADC8E-AE13-4752-8D8B-3903517DBBE0}" type="presParOf" srcId="{E46C72AE-E89D-4F9B-8D21-DBCA71453580}" destId="{A15A61DB-FC09-4807-8D32-B4367686CDF8}" srcOrd="9" destOrd="0" presId="urn:microsoft.com/office/officeart/2008/layout/LinedList"/>
    <dgm:cxn modelId="{B6F69C53-450A-44AB-B16E-4D9A83EC89BC}" type="presParOf" srcId="{A15A61DB-FC09-4807-8D32-B4367686CDF8}" destId="{AF8B501E-7287-47DC-8208-91AC70D8CB10}" srcOrd="0" destOrd="0" presId="urn:microsoft.com/office/officeart/2008/layout/LinedList"/>
    <dgm:cxn modelId="{02C510F7-CB96-4750-B3D5-7504281E2DCD}" type="presParOf" srcId="{A15A61DB-FC09-4807-8D32-B4367686CDF8}" destId="{D622B041-EA13-4552-BDDE-E6C365693EF4}" srcOrd="1" destOrd="0" presId="urn:microsoft.com/office/officeart/2008/layout/LinedList"/>
    <dgm:cxn modelId="{E56ED7BF-A695-4040-AF73-7F29220EA91B}" type="presParOf" srcId="{E46C72AE-E89D-4F9B-8D21-DBCA71453580}" destId="{FD36F004-1523-438A-9EFB-578A2BBE8E7A}" srcOrd="10" destOrd="0" presId="urn:microsoft.com/office/officeart/2008/layout/LinedList"/>
    <dgm:cxn modelId="{42C4C7EB-7A3C-4E1B-A38D-A24C87309279}" type="presParOf" srcId="{E46C72AE-E89D-4F9B-8D21-DBCA71453580}" destId="{DDD1F134-593D-495C-8CF4-3F192B99898C}" srcOrd="11" destOrd="0" presId="urn:microsoft.com/office/officeart/2008/layout/LinedList"/>
    <dgm:cxn modelId="{08BE684D-2FC6-47A9-9A27-A1D23A985CFD}" type="presParOf" srcId="{DDD1F134-593D-495C-8CF4-3F192B99898C}" destId="{4643DBF6-E8B6-4331-A6FE-531CA007EA43}" srcOrd="0" destOrd="0" presId="urn:microsoft.com/office/officeart/2008/layout/LinedList"/>
    <dgm:cxn modelId="{FCDFF9CD-15D6-434C-878D-EA6769263145}" type="presParOf" srcId="{DDD1F134-593D-495C-8CF4-3F192B99898C}" destId="{A9C44274-19BB-4986-97AE-15A0118EA5D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E69046-555D-4ACF-9EE9-9AD44A7A671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C511F389-5037-4520-B90B-55345855EF6B}">
      <dgm:prSet/>
      <dgm:spPr/>
      <dgm:t>
        <a:bodyPr/>
        <a:lstStyle/>
        <a:p>
          <a:r>
            <a:rPr lang="el-GR" b="1" i="0" dirty="0"/>
            <a:t>Άσκηση</a:t>
          </a:r>
          <a:r>
            <a:rPr lang="el-GR" b="0" i="0" dirty="0"/>
            <a:t> είναι η απόδοση του συνόλου των κινήσεων, προκειμένου να αναπτύξουν ή να διατηρήσουν την συνολική φυσική κατάσταση και υγεία. Η τακτική σωματική άσκηση, είναι σημαντική για την πρόληψη της υγείας από ασθένειες.</a:t>
          </a:r>
          <a:br>
            <a:rPr lang="el-GR" dirty="0"/>
          </a:br>
          <a:endParaRPr lang="en-US" dirty="0"/>
        </a:p>
      </dgm:t>
    </dgm:pt>
    <dgm:pt modelId="{4ABC2201-D390-4D1A-9C56-1DA68DF65B65}" type="parTrans" cxnId="{F23ED0A0-5074-4B5C-81FE-EBAA64AC5C9B}">
      <dgm:prSet/>
      <dgm:spPr/>
      <dgm:t>
        <a:bodyPr/>
        <a:lstStyle/>
        <a:p>
          <a:endParaRPr lang="en-US"/>
        </a:p>
      </dgm:t>
    </dgm:pt>
    <dgm:pt modelId="{5B624954-EC88-4225-9BB6-4823367795DA}" type="sibTrans" cxnId="{F23ED0A0-5074-4B5C-81FE-EBAA64AC5C9B}">
      <dgm:prSet/>
      <dgm:spPr/>
      <dgm:t>
        <a:bodyPr/>
        <a:lstStyle/>
        <a:p>
          <a:endParaRPr lang="en-US"/>
        </a:p>
      </dgm:t>
    </dgm:pt>
    <dgm:pt modelId="{1EEB9552-89CF-433C-A743-280A65EAAA3D}">
      <dgm:prSet/>
      <dgm:spPr/>
      <dgm:t>
        <a:bodyPr/>
        <a:lstStyle/>
        <a:p>
          <a:r>
            <a:rPr lang="el-GR" b="1" i="0" dirty="0"/>
            <a:t>Διατροφή</a:t>
          </a:r>
          <a:r>
            <a:rPr lang="el-GR" b="0" i="0" dirty="0"/>
            <a:t> είναι η επιστήμη που εξετάζει τη σχέση μεταξύ διατροφής και υγείας. Μελετά πως οι άνθρωποι τρώνε και κατά πόσο επηρεάζεται η υγειά και η απόδοση τους.</a:t>
          </a:r>
          <a:endParaRPr lang="en-US" dirty="0"/>
        </a:p>
      </dgm:t>
    </dgm:pt>
    <dgm:pt modelId="{BE0A7100-9A93-473E-9EE7-2F07192228D1}" type="parTrans" cxnId="{7BFCC18F-8708-44AB-A7E8-4568A9D4AE14}">
      <dgm:prSet/>
      <dgm:spPr/>
      <dgm:t>
        <a:bodyPr/>
        <a:lstStyle/>
        <a:p>
          <a:endParaRPr lang="en-US"/>
        </a:p>
      </dgm:t>
    </dgm:pt>
    <dgm:pt modelId="{2ACD02FC-5D3F-4701-B121-7930E4C1D969}" type="sibTrans" cxnId="{7BFCC18F-8708-44AB-A7E8-4568A9D4AE14}">
      <dgm:prSet/>
      <dgm:spPr/>
      <dgm:t>
        <a:bodyPr/>
        <a:lstStyle/>
        <a:p>
          <a:endParaRPr lang="en-US"/>
        </a:p>
      </dgm:t>
    </dgm:pt>
    <dgm:pt modelId="{C20CAEDA-9831-4D76-AF9D-634313C6B79C}" type="pres">
      <dgm:prSet presAssocID="{D0E69046-555D-4ACF-9EE9-9AD44A7A6712}" presName="vert0" presStyleCnt="0">
        <dgm:presLayoutVars>
          <dgm:dir/>
          <dgm:animOne val="branch"/>
          <dgm:animLvl val="lvl"/>
        </dgm:presLayoutVars>
      </dgm:prSet>
      <dgm:spPr/>
    </dgm:pt>
    <dgm:pt modelId="{E48C8BC9-C9EF-4D75-B219-8D595ECEBDE2}" type="pres">
      <dgm:prSet presAssocID="{C511F389-5037-4520-B90B-55345855EF6B}" presName="thickLine" presStyleLbl="alignNode1" presStyleIdx="0" presStyleCnt="2"/>
      <dgm:spPr/>
    </dgm:pt>
    <dgm:pt modelId="{79829DA7-EB0C-4BB1-868D-B5C447E9219E}" type="pres">
      <dgm:prSet presAssocID="{C511F389-5037-4520-B90B-55345855EF6B}" presName="horz1" presStyleCnt="0"/>
      <dgm:spPr/>
    </dgm:pt>
    <dgm:pt modelId="{8A8757A8-38E0-4518-995E-156E45D68B36}" type="pres">
      <dgm:prSet presAssocID="{C511F389-5037-4520-B90B-55345855EF6B}" presName="tx1" presStyleLbl="revTx" presStyleIdx="0" presStyleCnt="2"/>
      <dgm:spPr/>
    </dgm:pt>
    <dgm:pt modelId="{FE23E0E1-27DA-4220-8E66-C380D1EFD400}" type="pres">
      <dgm:prSet presAssocID="{C511F389-5037-4520-B90B-55345855EF6B}" presName="vert1" presStyleCnt="0"/>
      <dgm:spPr/>
    </dgm:pt>
    <dgm:pt modelId="{5B1BC1CD-70D1-4E86-B72C-2965F0FBCEBA}" type="pres">
      <dgm:prSet presAssocID="{1EEB9552-89CF-433C-A743-280A65EAAA3D}" presName="thickLine" presStyleLbl="alignNode1" presStyleIdx="1" presStyleCnt="2"/>
      <dgm:spPr/>
    </dgm:pt>
    <dgm:pt modelId="{39D91BE1-8813-43C2-A794-4BC19BD9BDBC}" type="pres">
      <dgm:prSet presAssocID="{1EEB9552-89CF-433C-A743-280A65EAAA3D}" presName="horz1" presStyleCnt="0"/>
      <dgm:spPr/>
    </dgm:pt>
    <dgm:pt modelId="{458C9C45-46A8-4DB5-83C4-9DA0A44A0EA6}" type="pres">
      <dgm:prSet presAssocID="{1EEB9552-89CF-433C-A743-280A65EAAA3D}" presName="tx1" presStyleLbl="revTx" presStyleIdx="1" presStyleCnt="2"/>
      <dgm:spPr/>
    </dgm:pt>
    <dgm:pt modelId="{BB6252FC-76A7-4478-B182-AB1A6AE40774}" type="pres">
      <dgm:prSet presAssocID="{1EEB9552-89CF-433C-A743-280A65EAAA3D}" presName="vert1" presStyleCnt="0"/>
      <dgm:spPr/>
    </dgm:pt>
  </dgm:ptLst>
  <dgm:cxnLst>
    <dgm:cxn modelId="{E5AD653A-FADC-4F16-92D7-12B83BA8F793}" type="presOf" srcId="{1EEB9552-89CF-433C-A743-280A65EAAA3D}" destId="{458C9C45-46A8-4DB5-83C4-9DA0A44A0EA6}" srcOrd="0" destOrd="0" presId="urn:microsoft.com/office/officeart/2008/layout/LinedList"/>
    <dgm:cxn modelId="{7BFCC18F-8708-44AB-A7E8-4568A9D4AE14}" srcId="{D0E69046-555D-4ACF-9EE9-9AD44A7A6712}" destId="{1EEB9552-89CF-433C-A743-280A65EAAA3D}" srcOrd="1" destOrd="0" parTransId="{BE0A7100-9A93-473E-9EE7-2F07192228D1}" sibTransId="{2ACD02FC-5D3F-4701-B121-7930E4C1D969}"/>
    <dgm:cxn modelId="{A9224E91-D187-40A9-9A58-C1D0C1A923CE}" type="presOf" srcId="{D0E69046-555D-4ACF-9EE9-9AD44A7A6712}" destId="{C20CAEDA-9831-4D76-AF9D-634313C6B79C}" srcOrd="0" destOrd="0" presId="urn:microsoft.com/office/officeart/2008/layout/LinedList"/>
    <dgm:cxn modelId="{F23ED0A0-5074-4B5C-81FE-EBAA64AC5C9B}" srcId="{D0E69046-555D-4ACF-9EE9-9AD44A7A6712}" destId="{C511F389-5037-4520-B90B-55345855EF6B}" srcOrd="0" destOrd="0" parTransId="{4ABC2201-D390-4D1A-9C56-1DA68DF65B65}" sibTransId="{5B624954-EC88-4225-9BB6-4823367795DA}"/>
    <dgm:cxn modelId="{366508DE-E107-4510-BDAA-E247AB355BE3}" type="presOf" srcId="{C511F389-5037-4520-B90B-55345855EF6B}" destId="{8A8757A8-38E0-4518-995E-156E45D68B36}" srcOrd="0" destOrd="0" presId="urn:microsoft.com/office/officeart/2008/layout/LinedList"/>
    <dgm:cxn modelId="{68FA9751-6543-4AFB-AA20-A1118A684320}" type="presParOf" srcId="{C20CAEDA-9831-4D76-AF9D-634313C6B79C}" destId="{E48C8BC9-C9EF-4D75-B219-8D595ECEBDE2}" srcOrd="0" destOrd="0" presId="urn:microsoft.com/office/officeart/2008/layout/LinedList"/>
    <dgm:cxn modelId="{E41D6A20-7FFA-4BAA-AE74-0BF106B3B273}" type="presParOf" srcId="{C20CAEDA-9831-4D76-AF9D-634313C6B79C}" destId="{79829DA7-EB0C-4BB1-868D-B5C447E9219E}" srcOrd="1" destOrd="0" presId="urn:microsoft.com/office/officeart/2008/layout/LinedList"/>
    <dgm:cxn modelId="{780E8B82-46F6-44D1-B587-F81069130348}" type="presParOf" srcId="{79829DA7-EB0C-4BB1-868D-B5C447E9219E}" destId="{8A8757A8-38E0-4518-995E-156E45D68B36}" srcOrd="0" destOrd="0" presId="urn:microsoft.com/office/officeart/2008/layout/LinedList"/>
    <dgm:cxn modelId="{9DB4F514-6143-4BEC-A474-9D9BEAF45733}" type="presParOf" srcId="{79829DA7-EB0C-4BB1-868D-B5C447E9219E}" destId="{FE23E0E1-27DA-4220-8E66-C380D1EFD400}" srcOrd="1" destOrd="0" presId="urn:microsoft.com/office/officeart/2008/layout/LinedList"/>
    <dgm:cxn modelId="{ED761616-5081-4400-BB98-162AE5B917F6}" type="presParOf" srcId="{C20CAEDA-9831-4D76-AF9D-634313C6B79C}" destId="{5B1BC1CD-70D1-4E86-B72C-2965F0FBCEBA}" srcOrd="2" destOrd="0" presId="urn:microsoft.com/office/officeart/2008/layout/LinedList"/>
    <dgm:cxn modelId="{BF704A7D-C96D-44E1-AD48-A14E3A9ADC04}" type="presParOf" srcId="{C20CAEDA-9831-4D76-AF9D-634313C6B79C}" destId="{39D91BE1-8813-43C2-A794-4BC19BD9BDBC}" srcOrd="3" destOrd="0" presId="urn:microsoft.com/office/officeart/2008/layout/LinedList"/>
    <dgm:cxn modelId="{963DBCA3-088D-4A99-8C7D-D20632D528D8}" type="presParOf" srcId="{39D91BE1-8813-43C2-A794-4BC19BD9BDBC}" destId="{458C9C45-46A8-4DB5-83C4-9DA0A44A0EA6}" srcOrd="0" destOrd="0" presId="urn:microsoft.com/office/officeart/2008/layout/LinedList"/>
    <dgm:cxn modelId="{7BE43E8E-7C7D-4A1F-8A1B-9E051A192979}" type="presParOf" srcId="{39D91BE1-8813-43C2-A794-4BC19BD9BDBC}" destId="{BB6252FC-76A7-4478-B182-AB1A6AE4077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CFD018-BC70-494F-BB2B-0AEE46882F61}"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D4EBD80-8F2D-4EE2-9163-3F877D054E6B}">
      <dgm:prSet/>
      <dgm:spPr/>
      <dgm:t>
        <a:bodyPr/>
        <a:lstStyle/>
        <a:p>
          <a:r>
            <a:rPr lang="el-GR"/>
            <a:t>Η σ</a:t>
          </a:r>
          <a:r>
            <a:rPr lang="el-GR" b="0" i="0"/>
            <a:t>ωματική άσκηση θεωρείται σημαντική για τη διατήρηση της φυσικής κατάστασης, του ιδανικού βάρους, τη διατήρηση υγιών οστών, των μυών και των αρθρώσεων. </a:t>
          </a:r>
          <a:endParaRPr lang="en-US"/>
        </a:p>
      </dgm:t>
    </dgm:pt>
    <dgm:pt modelId="{80D992DB-359B-4197-BB04-2C75E24E6DA8}" type="parTrans" cxnId="{A30FFCCB-41E7-47B1-A039-899786E34704}">
      <dgm:prSet/>
      <dgm:spPr/>
      <dgm:t>
        <a:bodyPr/>
        <a:lstStyle/>
        <a:p>
          <a:endParaRPr lang="en-US"/>
        </a:p>
      </dgm:t>
    </dgm:pt>
    <dgm:pt modelId="{1A5F7B1E-5215-4248-B438-D92D93F0B0BC}" type="sibTrans" cxnId="{A30FFCCB-41E7-47B1-A039-899786E34704}">
      <dgm:prSet/>
      <dgm:spPr/>
      <dgm:t>
        <a:bodyPr/>
        <a:lstStyle/>
        <a:p>
          <a:endParaRPr lang="en-US"/>
        </a:p>
      </dgm:t>
    </dgm:pt>
    <dgm:pt modelId="{D8E251D9-3128-414A-AE45-CCF565F559BE}">
      <dgm:prSet/>
      <dgm:spPr/>
      <dgm:t>
        <a:bodyPr/>
        <a:lstStyle/>
        <a:p>
          <a:r>
            <a:rPr lang="el-GR" b="0" i="0"/>
            <a:t>Μέσω αυτής επίσης αναπτύσσεται η ευημερία, η ευεξία, και τέλος το πιο σημαντικό ενισχύεται το ανοσοποιητικό σύστημα.</a:t>
          </a:r>
          <a:endParaRPr lang="en-US"/>
        </a:p>
      </dgm:t>
    </dgm:pt>
    <dgm:pt modelId="{63D924D4-5A24-4215-9FF1-D60FE395B71E}" type="parTrans" cxnId="{942D0A9C-CFEC-4F6D-98A7-5D8A0881041F}">
      <dgm:prSet/>
      <dgm:spPr/>
      <dgm:t>
        <a:bodyPr/>
        <a:lstStyle/>
        <a:p>
          <a:endParaRPr lang="en-US"/>
        </a:p>
      </dgm:t>
    </dgm:pt>
    <dgm:pt modelId="{ED3EB2B3-5B0C-45B3-929A-46A32E3CAF7E}" type="sibTrans" cxnId="{942D0A9C-CFEC-4F6D-98A7-5D8A0881041F}">
      <dgm:prSet/>
      <dgm:spPr/>
      <dgm:t>
        <a:bodyPr/>
        <a:lstStyle/>
        <a:p>
          <a:endParaRPr lang="en-US"/>
        </a:p>
      </dgm:t>
    </dgm:pt>
    <dgm:pt modelId="{551B5578-2687-468D-BBD6-7D1F1C412B0B}">
      <dgm:prSet/>
      <dgm:spPr/>
      <dgm:t>
        <a:bodyPr/>
        <a:lstStyle/>
        <a:p>
          <a:r>
            <a:rPr lang="el-GR" b="0" i="0"/>
            <a:t>Η σωστή διατροφή είναι εξίσου σημαντική για την υγεία όσο και η άσκηση. </a:t>
          </a:r>
          <a:endParaRPr lang="en-US"/>
        </a:p>
      </dgm:t>
    </dgm:pt>
    <dgm:pt modelId="{0C95A71F-0B47-42EE-920B-C5431A6EDFA6}" type="parTrans" cxnId="{6B84D8EA-6A24-4111-9C65-76C49BB0DE37}">
      <dgm:prSet/>
      <dgm:spPr/>
      <dgm:t>
        <a:bodyPr/>
        <a:lstStyle/>
        <a:p>
          <a:endParaRPr lang="en-US"/>
        </a:p>
      </dgm:t>
    </dgm:pt>
    <dgm:pt modelId="{D0F43C1F-D991-42D9-9B00-45D1C9BAA826}" type="sibTrans" cxnId="{6B84D8EA-6A24-4111-9C65-76C49BB0DE37}">
      <dgm:prSet/>
      <dgm:spPr/>
      <dgm:t>
        <a:bodyPr/>
        <a:lstStyle/>
        <a:p>
          <a:endParaRPr lang="en-US"/>
        </a:p>
      </dgm:t>
    </dgm:pt>
    <dgm:pt modelId="{4A01742D-A268-4FEF-BBD1-9448CE069751}">
      <dgm:prSet/>
      <dgm:spPr/>
      <dgm:t>
        <a:bodyPr/>
        <a:lstStyle/>
        <a:p>
          <a:r>
            <a:rPr lang="el-GR" b="0" i="0"/>
            <a:t>Η καλή διατροφή εξασφαλίζει τη σωστή αναλογία θρεπτικών ουσιών που χρειάζεται ο οργανισμός.</a:t>
          </a:r>
          <a:endParaRPr lang="en-US"/>
        </a:p>
      </dgm:t>
    </dgm:pt>
    <dgm:pt modelId="{788D2CC9-215C-4F1E-BE09-335F0A876D7D}" type="parTrans" cxnId="{6D727DE8-9012-4091-881B-2C00C5644C7F}">
      <dgm:prSet/>
      <dgm:spPr/>
      <dgm:t>
        <a:bodyPr/>
        <a:lstStyle/>
        <a:p>
          <a:endParaRPr lang="en-US"/>
        </a:p>
      </dgm:t>
    </dgm:pt>
    <dgm:pt modelId="{9D808C6E-D758-4038-A192-3DBC6B3749E9}" type="sibTrans" cxnId="{6D727DE8-9012-4091-881B-2C00C5644C7F}">
      <dgm:prSet/>
      <dgm:spPr/>
      <dgm:t>
        <a:bodyPr/>
        <a:lstStyle/>
        <a:p>
          <a:endParaRPr lang="en-US"/>
        </a:p>
      </dgm:t>
    </dgm:pt>
    <dgm:pt modelId="{7ACAE8D3-9D7F-4A5E-B8EB-222C7801A39C}" type="pres">
      <dgm:prSet presAssocID="{5ACFD018-BC70-494F-BB2B-0AEE46882F61}" presName="vert0" presStyleCnt="0">
        <dgm:presLayoutVars>
          <dgm:dir/>
          <dgm:animOne val="branch"/>
          <dgm:animLvl val="lvl"/>
        </dgm:presLayoutVars>
      </dgm:prSet>
      <dgm:spPr/>
    </dgm:pt>
    <dgm:pt modelId="{F5298EB7-E611-421B-88F9-145B2787A5FE}" type="pres">
      <dgm:prSet presAssocID="{BD4EBD80-8F2D-4EE2-9163-3F877D054E6B}" presName="thickLine" presStyleLbl="alignNode1" presStyleIdx="0" presStyleCnt="4"/>
      <dgm:spPr/>
    </dgm:pt>
    <dgm:pt modelId="{9F40A40B-97DE-4192-A638-040F1AF47469}" type="pres">
      <dgm:prSet presAssocID="{BD4EBD80-8F2D-4EE2-9163-3F877D054E6B}" presName="horz1" presStyleCnt="0"/>
      <dgm:spPr/>
    </dgm:pt>
    <dgm:pt modelId="{79FFEFC6-146D-4CA3-9B8C-70D9FAF56E46}" type="pres">
      <dgm:prSet presAssocID="{BD4EBD80-8F2D-4EE2-9163-3F877D054E6B}" presName="tx1" presStyleLbl="revTx" presStyleIdx="0" presStyleCnt="4"/>
      <dgm:spPr/>
    </dgm:pt>
    <dgm:pt modelId="{2BF17046-AA0D-4675-9E93-8DF23D17BCE2}" type="pres">
      <dgm:prSet presAssocID="{BD4EBD80-8F2D-4EE2-9163-3F877D054E6B}" presName="vert1" presStyleCnt="0"/>
      <dgm:spPr/>
    </dgm:pt>
    <dgm:pt modelId="{B010B12B-E00C-4B14-95DF-C7226494CAF1}" type="pres">
      <dgm:prSet presAssocID="{D8E251D9-3128-414A-AE45-CCF565F559BE}" presName="thickLine" presStyleLbl="alignNode1" presStyleIdx="1" presStyleCnt="4"/>
      <dgm:spPr/>
    </dgm:pt>
    <dgm:pt modelId="{92C16E67-9F4D-4E6F-A6E6-C0E0E667DC6B}" type="pres">
      <dgm:prSet presAssocID="{D8E251D9-3128-414A-AE45-CCF565F559BE}" presName="horz1" presStyleCnt="0"/>
      <dgm:spPr/>
    </dgm:pt>
    <dgm:pt modelId="{964782B4-E7B6-4569-ACE0-6130BF7247F9}" type="pres">
      <dgm:prSet presAssocID="{D8E251D9-3128-414A-AE45-CCF565F559BE}" presName="tx1" presStyleLbl="revTx" presStyleIdx="1" presStyleCnt="4"/>
      <dgm:spPr/>
    </dgm:pt>
    <dgm:pt modelId="{7CBA72B6-7E0B-435E-81F3-BF49E5994478}" type="pres">
      <dgm:prSet presAssocID="{D8E251D9-3128-414A-AE45-CCF565F559BE}" presName="vert1" presStyleCnt="0"/>
      <dgm:spPr/>
    </dgm:pt>
    <dgm:pt modelId="{92ACED64-85B0-4ECA-8634-C79CF8AEBC2D}" type="pres">
      <dgm:prSet presAssocID="{551B5578-2687-468D-BBD6-7D1F1C412B0B}" presName="thickLine" presStyleLbl="alignNode1" presStyleIdx="2" presStyleCnt="4"/>
      <dgm:spPr/>
    </dgm:pt>
    <dgm:pt modelId="{2FA2CA30-5501-4E4A-841E-D90463C15E92}" type="pres">
      <dgm:prSet presAssocID="{551B5578-2687-468D-BBD6-7D1F1C412B0B}" presName="horz1" presStyleCnt="0"/>
      <dgm:spPr/>
    </dgm:pt>
    <dgm:pt modelId="{829EF14A-7E96-48C0-AE03-3DA53B897C8E}" type="pres">
      <dgm:prSet presAssocID="{551B5578-2687-468D-BBD6-7D1F1C412B0B}" presName="tx1" presStyleLbl="revTx" presStyleIdx="2" presStyleCnt="4"/>
      <dgm:spPr/>
    </dgm:pt>
    <dgm:pt modelId="{A22DA5DE-B53B-440A-B68C-5C315DAE5AFB}" type="pres">
      <dgm:prSet presAssocID="{551B5578-2687-468D-BBD6-7D1F1C412B0B}" presName="vert1" presStyleCnt="0"/>
      <dgm:spPr/>
    </dgm:pt>
    <dgm:pt modelId="{2666F55F-9D65-4A92-AFD4-1052510095ED}" type="pres">
      <dgm:prSet presAssocID="{4A01742D-A268-4FEF-BBD1-9448CE069751}" presName="thickLine" presStyleLbl="alignNode1" presStyleIdx="3" presStyleCnt="4"/>
      <dgm:spPr/>
    </dgm:pt>
    <dgm:pt modelId="{D24C3071-9A3E-4B79-A65D-0C65B90567B1}" type="pres">
      <dgm:prSet presAssocID="{4A01742D-A268-4FEF-BBD1-9448CE069751}" presName="horz1" presStyleCnt="0"/>
      <dgm:spPr/>
    </dgm:pt>
    <dgm:pt modelId="{8C5BC731-0884-4977-A0F5-68E20910A55C}" type="pres">
      <dgm:prSet presAssocID="{4A01742D-A268-4FEF-BBD1-9448CE069751}" presName="tx1" presStyleLbl="revTx" presStyleIdx="3" presStyleCnt="4"/>
      <dgm:spPr/>
    </dgm:pt>
    <dgm:pt modelId="{A2ED5640-8A4A-428B-A7FE-17B0018DE963}" type="pres">
      <dgm:prSet presAssocID="{4A01742D-A268-4FEF-BBD1-9448CE069751}" presName="vert1" presStyleCnt="0"/>
      <dgm:spPr/>
    </dgm:pt>
  </dgm:ptLst>
  <dgm:cxnLst>
    <dgm:cxn modelId="{30DD7101-6022-44C8-BBB8-ABC6C418995D}" type="presOf" srcId="{551B5578-2687-468D-BBD6-7D1F1C412B0B}" destId="{829EF14A-7E96-48C0-AE03-3DA53B897C8E}" srcOrd="0" destOrd="0" presId="urn:microsoft.com/office/officeart/2008/layout/LinedList"/>
    <dgm:cxn modelId="{E636310E-2F10-4D36-BAE1-7A447E4B203B}" type="presOf" srcId="{D8E251D9-3128-414A-AE45-CCF565F559BE}" destId="{964782B4-E7B6-4569-ACE0-6130BF7247F9}" srcOrd="0" destOrd="0" presId="urn:microsoft.com/office/officeart/2008/layout/LinedList"/>
    <dgm:cxn modelId="{3E0B9285-A6EC-4E00-8B06-33BAFB092884}" type="presOf" srcId="{BD4EBD80-8F2D-4EE2-9163-3F877D054E6B}" destId="{79FFEFC6-146D-4CA3-9B8C-70D9FAF56E46}" srcOrd="0" destOrd="0" presId="urn:microsoft.com/office/officeart/2008/layout/LinedList"/>
    <dgm:cxn modelId="{2DB52C8F-AC2F-451A-9043-A1CD8A74AD25}" type="presOf" srcId="{4A01742D-A268-4FEF-BBD1-9448CE069751}" destId="{8C5BC731-0884-4977-A0F5-68E20910A55C}" srcOrd="0" destOrd="0" presId="urn:microsoft.com/office/officeart/2008/layout/LinedList"/>
    <dgm:cxn modelId="{8F7C8E93-BE74-42A1-A79E-11275E98ADD4}" type="presOf" srcId="{5ACFD018-BC70-494F-BB2B-0AEE46882F61}" destId="{7ACAE8D3-9D7F-4A5E-B8EB-222C7801A39C}" srcOrd="0" destOrd="0" presId="urn:microsoft.com/office/officeart/2008/layout/LinedList"/>
    <dgm:cxn modelId="{942D0A9C-CFEC-4F6D-98A7-5D8A0881041F}" srcId="{5ACFD018-BC70-494F-BB2B-0AEE46882F61}" destId="{D8E251D9-3128-414A-AE45-CCF565F559BE}" srcOrd="1" destOrd="0" parTransId="{63D924D4-5A24-4215-9FF1-D60FE395B71E}" sibTransId="{ED3EB2B3-5B0C-45B3-929A-46A32E3CAF7E}"/>
    <dgm:cxn modelId="{A30FFCCB-41E7-47B1-A039-899786E34704}" srcId="{5ACFD018-BC70-494F-BB2B-0AEE46882F61}" destId="{BD4EBD80-8F2D-4EE2-9163-3F877D054E6B}" srcOrd="0" destOrd="0" parTransId="{80D992DB-359B-4197-BB04-2C75E24E6DA8}" sibTransId="{1A5F7B1E-5215-4248-B438-D92D93F0B0BC}"/>
    <dgm:cxn modelId="{6D727DE8-9012-4091-881B-2C00C5644C7F}" srcId="{5ACFD018-BC70-494F-BB2B-0AEE46882F61}" destId="{4A01742D-A268-4FEF-BBD1-9448CE069751}" srcOrd="3" destOrd="0" parTransId="{788D2CC9-215C-4F1E-BE09-335F0A876D7D}" sibTransId="{9D808C6E-D758-4038-A192-3DBC6B3749E9}"/>
    <dgm:cxn modelId="{6B84D8EA-6A24-4111-9C65-76C49BB0DE37}" srcId="{5ACFD018-BC70-494F-BB2B-0AEE46882F61}" destId="{551B5578-2687-468D-BBD6-7D1F1C412B0B}" srcOrd="2" destOrd="0" parTransId="{0C95A71F-0B47-42EE-920B-C5431A6EDFA6}" sibTransId="{D0F43C1F-D991-42D9-9B00-45D1C9BAA826}"/>
    <dgm:cxn modelId="{FA21A00A-9E03-426B-A9D0-E68DA0B15709}" type="presParOf" srcId="{7ACAE8D3-9D7F-4A5E-B8EB-222C7801A39C}" destId="{F5298EB7-E611-421B-88F9-145B2787A5FE}" srcOrd="0" destOrd="0" presId="urn:microsoft.com/office/officeart/2008/layout/LinedList"/>
    <dgm:cxn modelId="{CF3A869B-0C8A-48D3-9778-449C9736D6E6}" type="presParOf" srcId="{7ACAE8D3-9D7F-4A5E-B8EB-222C7801A39C}" destId="{9F40A40B-97DE-4192-A638-040F1AF47469}" srcOrd="1" destOrd="0" presId="urn:microsoft.com/office/officeart/2008/layout/LinedList"/>
    <dgm:cxn modelId="{ED23A5A5-0B2F-487A-BCAF-11B29F3E9A5D}" type="presParOf" srcId="{9F40A40B-97DE-4192-A638-040F1AF47469}" destId="{79FFEFC6-146D-4CA3-9B8C-70D9FAF56E46}" srcOrd="0" destOrd="0" presId="urn:microsoft.com/office/officeart/2008/layout/LinedList"/>
    <dgm:cxn modelId="{C33FB95C-8193-4F10-8E10-16640C3904BA}" type="presParOf" srcId="{9F40A40B-97DE-4192-A638-040F1AF47469}" destId="{2BF17046-AA0D-4675-9E93-8DF23D17BCE2}" srcOrd="1" destOrd="0" presId="urn:microsoft.com/office/officeart/2008/layout/LinedList"/>
    <dgm:cxn modelId="{D5C80364-F403-430D-9EF6-13747D5FE506}" type="presParOf" srcId="{7ACAE8D3-9D7F-4A5E-B8EB-222C7801A39C}" destId="{B010B12B-E00C-4B14-95DF-C7226494CAF1}" srcOrd="2" destOrd="0" presId="urn:microsoft.com/office/officeart/2008/layout/LinedList"/>
    <dgm:cxn modelId="{B06EE42C-B903-4B24-9631-BEEA87BEB7B6}" type="presParOf" srcId="{7ACAE8D3-9D7F-4A5E-B8EB-222C7801A39C}" destId="{92C16E67-9F4D-4E6F-A6E6-C0E0E667DC6B}" srcOrd="3" destOrd="0" presId="urn:microsoft.com/office/officeart/2008/layout/LinedList"/>
    <dgm:cxn modelId="{7DC40129-4464-4F77-9393-2EAAAA239837}" type="presParOf" srcId="{92C16E67-9F4D-4E6F-A6E6-C0E0E667DC6B}" destId="{964782B4-E7B6-4569-ACE0-6130BF7247F9}" srcOrd="0" destOrd="0" presId="urn:microsoft.com/office/officeart/2008/layout/LinedList"/>
    <dgm:cxn modelId="{388FFA9F-3E21-4077-ABEF-44EBB40200C1}" type="presParOf" srcId="{92C16E67-9F4D-4E6F-A6E6-C0E0E667DC6B}" destId="{7CBA72B6-7E0B-435E-81F3-BF49E5994478}" srcOrd="1" destOrd="0" presId="urn:microsoft.com/office/officeart/2008/layout/LinedList"/>
    <dgm:cxn modelId="{7754936B-F06E-4D54-9B46-1CE96350BB84}" type="presParOf" srcId="{7ACAE8D3-9D7F-4A5E-B8EB-222C7801A39C}" destId="{92ACED64-85B0-4ECA-8634-C79CF8AEBC2D}" srcOrd="4" destOrd="0" presId="urn:microsoft.com/office/officeart/2008/layout/LinedList"/>
    <dgm:cxn modelId="{431F5F02-2988-46AB-9044-3F7D875D341F}" type="presParOf" srcId="{7ACAE8D3-9D7F-4A5E-B8EB-222C7801A39C}" destId="{2FA2CA30-5501-4E4A-841E-D90463C15E92}" srcOrd="5" destOrd="0" presId="urn:microsoft.com/office/officeart/2008/layout/LinedList"/>
    <dgm:cxn modelId="{151043D4-52FD-45D0-9BA6-F9EB38A985B7}" type="presParOf" srcId="{2FA2CA30-5501-4E4A-841E-D90463C15E92}" destId="{829EF14A-7E96-48C0-AE03-3DA53B897C8E}" srcOrd="0" destOrd="0" presId="urn:microsoft.com/office/officeart/2008/layout/LinedList"/>
    <dgm:cxn modelId="{3B88B56F-EABD-447D-BB31-7FE8E5765BD5}" type="presParOf" srcId="{2FA2CA30-5501-4E4A-841E-D90463C15E92}" destId="{A22DA5DE-B53B-440A-B68C-5C315DAE5AFB}" srcOrd="1" destOrd="0" presId="urn:microsoft.com/office/officeart/2008/layout/LinedList"/>
    <dgm:cxn modelId="{9314EB7B-1FD7-46A6-9C7C-770086E36CB7}" type="presParOf" srcId="{7ACAE8D3-9D7F-4A5E-B8EB-222C7801A39C}" destId="{2666F55F-9D65-4A92-AFD4-1052510095ED}" srcOrd="6" destOrd="0" presId="urn:microsoft.com/office/officeart/2008/layout/LinedList"/>
    <dgm:cxn modelId="{3EAF406F-88FA-455E-AF1D-2A23E799CAA9}" type="presParOf" srcId="{7ACAE8D3-9D7F-4A5E-B8EB-222C7801A39C}" destId="{D24C3071-9A3E-4B79-A65D-0C65B90567B1}" srcOrd="7" destOrd="0" presId="urn:microsoft.com/office/officeart/2008/layout/LinedList"/>
    <dgm:cxn modelId="{6FB10079-D685-47B8-A09D-61E897568102}" type="presParOf" srcId="{D24C3071-9A3E-4B79-A65D-0C65B90567B1}" destId="{8C5BC731-0884-4977-A0F5-68E20910A55C}" srcOrd="0" destOrd="0" presId="urn:microsoft.com/office/officeart/2008/layout/LinedList"/>
    <dgm:cxn modelId="{CDA27A71-DEAA-4C56-B5DF-1CE5CCCC2E41}" type="presParOf" srcId="{D24C3071-9A3E-4B79-A65D-0C65B90567B1}" destId="{A2ED5640-8A4A-428B-A7FE-17B0018DE96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A324E2-165F-4523-B4D3-D24953B005D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328700B4-B92D-44D9-9D2D-4B94B236A83A}">
      <dgm:prSet/>
      <dgm:spPr/>
      <dgm:t>
        <a:bodyPr/>
        <a:lstStyle/>
        <a:p>
          <a:r>
            <a:rPr lang="el-GR"/>
            <a:t>σ</a:t>
          </a:r>
          <a:r>
            <a:rPr lang="el-GR" b="0" i="0"/>
            <a:t>ε ατομικό επίπεδο</a:t>
          </a:r>
          <a:endParaRPr lang="en-US"/>
        </a:p>
      </dgm:t>
    </dgm:pt>
    <dgm:pt modelId="{61D6FF6C-54CE-4683-B5FD-88E845714635}" type="parTrans" cxnId="{51CF469F-3738-4991-A5D5-E1B480D2C4B4}">
      <dgm:prSet/>
      <dgm:spPr/>
      <dgm:t>
        <a:bodyPr/>
        <a:lstStyle/>
        <a:p>
          <a:endParaRPr lang="en-US"/>
        </a:p>
      </dgm:t>
    </dgm:pt>
    <dgm:pt modelId="{A89C60EE-F359-46FA-B2D0-FEFC75220A11}" type="sibTrans" cxnId="{51CF469F-3738-4991-A5D5-E1B480D2C4B4}">
      <dgm:prSet/>
      <dgm:spPr/>
      <dgm:t>
        <a:bodyPr/>
        <a:lstStyle/>
        <a:p>
          <a:endParaRPr lang="en-US"/>
        </a:p>
      </dgm:t>
    </dgm:pt>
    <dgm:pt modelId="{DACC0C31-7951-441F-ABFA-8AAC817E822A}">
      <dgm:prSet/>
      <dgm:spPr/>
      <dgm:t>
        <a:bodyPr/>
        <a:lstStyle/>
        <a:p>
          <a:r>
            <a:rPr lang="el-GR"/>
            <a:t>σ</a:t>
          </a:r>
          <a:r>
            <a:rPr lang="el-GR" b="0" i="0"/>
            <a:t>ε επίπεδο οικογένειας</a:t>
          </a:r>
          <a:endParaRPr lang="en-US"/>
        </a:p>
      </dgm:t>
    </dgm:pt>
    <dgm:pt modelId="{BF83DC1C-84D3-46F1-A817-0F6DE1C8D4D2}" type="parTrans" cxnId="{BDA34DE5-8D28-47D4-A2EF-D340C926D43B}">
      <dgm:prSet/>
      <dgm:spPr/>
      <dgm:t>
        <a:bodyPr/>
        <a:lstStyle/>
        <a:p>
          <a:endParaRPr lang="en-US"/>
        </a:p>
      </dgm:t>
    </dgm:pt>
    <dgm:pt modelId="{10921CFD-09AB-4722-A5D4-91652D5C3BB0}" type="sibTrans" cxnId="{BDA34DE5-8D28-47D4-A2EF-D340C926D43B}">
      <dgm:prSet/>
      <dgm:spPr/>
      <dgm:t>
        <a:bodyPr/>
        <a:lstStyle/>
        <a:p>
          <a:endParaRPr lang="en-US"/>
        </a:p>
      </dgm:t>
    </dgm:pt>
    <dgm:pt modelId="{EB4A9406-907F-4CCD-AD25-24854E2F4711}">
      <dgm:prSet/>
      <dgm:spPr/>
      <dgm:t>
        <a:bodyPr/>
        <a:lstStyle/>
        <a:p>
          <a:r>
            <a:rPr lang="el-GR"/>
            <a:t>σ</a:t>
          </a:r>
          <a:r>
            <a:rPr lang="el-GR" b="0" i="0"/>
            <a:t>ε επίπεδο κοινωνίας</a:t>
          </a:r>
          <a:endParaRPr lang="en-US"/>
        </a:p>
      </dgm:t>
    </dgm:pt>
    <dgm:pt modelId="{CB35908D-DCDE-450E-AC91-61D64D29B956}" type="parTrans" cxnId="{D2AEE6BD-6DAC-4E47-9949-177FDDBD5AA4}">
      <dgm:prSet/>
      <dgm:spPr/>
      <dgm:t>
        <a:bodyPr/>
        <a:lstStyle/>
        <a:p>
          <a:endParaRPr lang="en-US"/>
        </a:p>
      </dgm:t>
    </dgm:pt>
    <dgm:pt modelId="{F4F21CD1-6CDC-47B0-B3CA-3F97ED4E46F0}" type="sibTrans" cxnId="{D2AEE6BD-6DAC-4E47-9949-177FDDBD5AA4}">
      <dgm:prSet/>
      <dgm:spPr/>
      <dgm:t>
        <a:bodyPr/>
        <a:lstStyle/>
        <a:p>
          <a:endParaRPr lang="en-US"/>
        </a:p>
      </dgm:t>
    </dgm:pt>
    <dgm:pt modelId="{9EF9FC1D-895D-4BAB-BF4D-EF56A05E28CA}" type="pres">
      <dgm:prSet presAssocID="{78A324E2-165F-4523-B4D3-D24953B005D6}" presName="vert0" presStyleCnt="0">
        <dgm:presLayoutVars>
          <dgm:dir/>
          <dgm:animOne val="branch"/>
          <dgm:animLvl val="lvl"/>
        </dgm:presLayoutVars>
      </dgm:prSet>
      <dgm:spPr/>
    </dgm:pt>
    <dgm:pt modelId="{CE30BA49-352D-4018-A4E3-3B8FE404C098}" type="pres">
      <dgm:prSet presAssocID="{328700B4-B92D-44D9-9D2D-4B94B236A83A}" presName="thickLine" presStyleLbl="alignNode1" presStyleIdx="0" presStyleCnt="3"/>
      <dgm:spPr/>
    </dgm:pt>
    <dgm:pt modelId="{585C1E88-56A3-41BE-BCA8-DD6D6B17C584}" type="pres">
      <dgm:prSet presAssocID="{328700B4-B92D-44D9-9D2D-4B94B236A83A}" presName="horz1" presStyleCnt="0"/>
      <dgm:spPr/>
    </dgm:pt>
    <dgm:pt modelId="{E0F72245-C34C-44CD-A572-026A420F12E7}" type="pres">
      <dgm:prSet presAssocID="{328700B4-B92D-44D9-9D2D-4B94B236A83A}" presName="tx1" presStyleLbl="revTx" presStyleIdx="0" presStyleCnt="3"/>
      <dgm:spPr/>
    </dgm:pt>
    <dgm:pt modelId="{2202DD48-0676-4C31-9B27-F46062E5303B}" type="pres">
      <dgm:prSet presAssocID="{328700B4-B92D-44D9-9D2D-4B94B236A83A}" presName="vert1" presStyleCnt="0"/>
      <dgm:spPr/>
    </dgm:pt>
    <dgm:pt modelId="{ECF059F6-9F9A-4CCD-8D89-D86C0D42D989}" type="pres">
      <dgm:prSet presAssocID="{DACC0C31-7951-441F-ABFA-8AAC817E822A}" presName="thickLine" presStyleLbl="alignNode1" presStyleIdx="1" presStyleCnt="3"/>
      <dgm:spPr/>
    </dgm:pt>
    <dgm:pt modelId="{7D5A4890-57D2-4177-84C2-E55EC3CBA2B9}" type="pres">
      <dgm:prSet presAssocID="{DACC0C31-7951-441F-ABFA-8AAC817E822A}" presName="horz1" presStyleCnt="0"/>
      <dgm:spPr/>
    </dgm:pt>
    <dgm:pt modelId="{77F6B725-E793-46F7-84CF-077E643E4B1E}" type="pres">
      <dgm:prSet presAssocID="{DACC0C31-7951-441F-ABFA-8AAC817E822A}" presName="tx1" presStyleLbl="revTx" presStyleIdx="1" presStyleCnt="3"/>
      <dgm:spPr/>
    </dgm:pt>
    <dgm:pt modelId="{12DB2311-F7EE-4DB0-9FB4-034ED36648E6}" type="pres">
      <dgm:prSet presAssocID="{DACC0C31-7951-441F-ABFA-8AAC817E822A}" presName="vert1" presStyleCnt="0"/>
      <dgm:spPr/>
    </dgm:pt>
    <dgm:pt modelId="{7F1C3AFF-784D-479A-9C4F-A278C6A315AC}" type="pres">
      <dgm:prSet presAssocID="{EB4A9406-907F-4CCD-AD25-24854E2F4711}" presName="thickLine" presStyleLbl="alignNode1" presStyleIdx="2" presStyleCnt="3"/>
      <dgm:spPr/>
    </dgm:pt>
    <dgm:pt modelId="{FEDEC9B2-DCA5-4DBA-960C-1291C0E3B51B}" type="pres">
      <dgm:prSet presAssocID="{EB4A9406-907F-4CCD-AD25-24854E2F4711}" presName="horz1" presStyleCnt="0"/>
      <dgm:spPr/>
    </dgm:pt>
    <dgm:pt modelId="{80CA69EB-8472-454E-B757-91B6B7F77F35}" type="pres">
      <dgm:prSet presAssocID="{EB4A9406-907F-4CCD-AD25-24854E2F4711}" presName="tx1" presStyleLbl="revTx" presStyleIdx="2" presStyleCnt="3"/>
      <dgm:spPr/>
    </dgm:pt>
    <dgm:pt modelId="{5F3244A7-9FF7-45AB-A5CE-966AC3213D47}" type="pres">
      <dgm:prSet presAssocID="{EB4A9406-907F-4CCD-AD25-24854E2F4711}" presName="vert1" presStyleCnt="0"/>
      <dgm:spPr/>
    </dgm:pt>
  </dgm:ptLst>
  <dgm:cxnLst>
    <dgm:cxn modelId="{C367E752-2C14-415E-A563-F00C3173CBBA}" type="presOf" srcId="{78A324E2-165F-4523-B4D3-D24953B005D6}" destId="{9EF9FC1D-895D-4BAB-BF4D-EF56A05E28CA}" srcOrd="0" destOrd="0" presId="urn:microsoft.com/office/officeart/2008/layout/LinedList"/>
    <dgm:cxn modelId="{95CC429A-793C-4E9B-A4BC-7DA4880F1BBE}" type="presOf" srcId="{DACC0C31-7951-441F-ABFA-8AAC817E822A}" destId="{77F6B725-E793-46F7-84CF-077E643E4B1E}" srcOrd="0" destOrd="0" presId="urn:microsoft.com/office/officeart/2008/layout/LinedList"/>
    <dgm:cxn modelId="{51CF469F-3738-4991-A5D5-E1B480D2C4B4}" srcId="{78A324E2-165F-4523-B4D3-D24953B005D6}" destId="{328700B4-B92D-44D9-9D2D-4B94B236A83A}" srcOrd="0" destOrd="0" parTransId="{61D6FF6C-54CE-4683-B5FD-88E845714635}" sibTransId="{A89C60EE-F359-46FA-B2D0-FEFC75220A11}"/>
    <dgm:cxn modelId="{29381DBC-9D88-4B25-A0E4-E3627D9093D1}" type="presOf" srcId="{328700B4-B92D-44D9-9D2D-4B94B236A83A}" destId="{E0F72245-C34C-44CD-A572-026A420F12E7}" srcOrd="0" destOrd="0" presId="urn:microsoft.com/office/officeart/2008/layout/LinedList"/>
    <dgm:cxn modelId="{D2AEE6BD-6DAC-4E47-9949-177FDDBD5AA4}" srcId="{78A324E2-165F-4523-B4D3-D24953B005D6}" destId="{EB4A9406-907F-4CCD-AD25-24854E2F4711}" srcOrd="2" destOrd="0" parTransId="{CB35908D-DCDE-450E-AC91-61D64D29B956}" sibTransId="{F4F21CD1-6CDC-47B0-B3CA-3F97ED4E46F0}"/>
    <dgm:cxn modelId="{65ADE0C6-C09F-495D-9597-45E6339CFE33}" type="presOf" srcId="{EB4A9406-907F-4CCD-AD25-24854E2F4711}" destId="{80CA69EB-8472-454E-B757-91B6B7F77F35}" srcOrd="0" destOrd="0" presId="urn:microsoft.com/office/officeart/2008/layout/LinedList"/>
    <dgm:cxn modelId="{BDA34DE5-8D28-47D4-A2EF-D340C926D43B}" srcId="{78A324E2-165F-4523-B4D3-D24953B005D6}" destId="{DACC0C31-7951-441F-ABFA-8AAC817E822A}" srcOrd="1" destOrd="0" parTransId="{BF83DC1C-84D3-46F1-A817-0F6DE1C8D4D2}" sibTransId="{10921CFD-09AB-4722-A5D4-91652D5C3BB0}"/>
    <dgm:cxn modelId="{C2F2FE1E-BEB7-4058-8D92-1B243CC5C4B0}" type="presParOf" srcId="{9EF9FC1D-895D-4BAB-BF4D-EF56A05E28CA}" destId="{CE30BA49-352D-4018-A4E3-3B8FE404C098}" srcOrd="0" destOrd="0" presId="urn:microsoft.com/office/officeart/2008/layout/LinedList"/>
    <dgm:cxn modelId="{5957EA64-CEF9-49FA-B495-4497A5513FA0}" type="presParOf" srcId="{9EF9FC1D-895D-4BAB-BF4D-EF56A05E28CA}" destId="{585C1E88-56A3-41BE-BCA8-DD6D6B17C584}" srcOrd="1" destOrd="0" presId="urn:microsoft.com/office/officeart/2008/layout/LinedList"/>
    <dgm:cxn modelId="{E190ED4E-0038-4841-ACEB-0209976C0F9F}" type="presParOf" srcId="{585C1E88-56A3-41BE-BCA8-DD6D6B17C584}" destId="{E0F72245-C34C-44CD-A572-026A420F12E7}" srcOrd="0" destOrd="0" presId="urn:microsoft.com/office/officeart/2008/layout/LinedList"/>
    <dgm:cxn modelId="{A5CEB15C-EEF0-4020-A88F-C6FEC1579587}" type="presParOf" srcId="{585C1E88-56A3-41BE-BCA8-DD6D6B17C584}" destId="{2202DD48-0676-4C31-9B27-F46062E5303B}" srcOrd="1" destOrd="0" presId="urn:microsoft.com/office/officeart/2008/layout/LinedList"/>
    <dgm:cxn modelId="{37A8BE37-93B7-42E6-93B8-83E6879B6B34}" type="presParOf" srcId="{9EF9FC1D-895D-4BAB-BF4D-EF56A05E28CA}" destId="{ECF059F6-9F9A-4CCD-8D89-D86C0D42D989}" srcOrd="2" destOrd="0" presId="urn:microsoft.com/office/officeart/2008/layout/LinedList"/>
    <dgm:cxn modelId="{7A55A931-D88C-42DC-83BF-09D8A061AF27}" type="presParOf" srcId="{9EF9FC1D-895D-4BAB-BF4D-EF56A05E28CA}" destId="{7D5A4890-57D2-4177-84C2-E55EC3CBA2B9}" srcOrd="3" destOrd="0" presId="urn:microsoft.com/office/officeart/2008/layout/LinedList"/>
    <dgm:cxn modelId="{B7BE553B-54D7-4B79-865B-11B033E29B83}" type="presParOf" srcId="{7D5A4890-57D2-4177-84C2-E55EC3CBA2B9}" destId="{77F6B725-E793-46F7-84CF-077E643E4B1E}" srcOrd="0" destOrd="0" presId="urn:microsoft.com/office/officeart/2008/layout/LinedList"/>
    <dgm:cxn modelId="{2624251A-63EE-40E9-AA78-352D9AEEB6AA}" type="presParOf" srcId="{7D5A4890-57D2-4177-84C2-E55EC3CBA2B9}" destId="{12DB2311-F7EE-4DB0-9FB4-034ED36648E6}" srcOrd="1" destOrd="0" presId="urn:microsoft.com/office/officeart/2008/layout/LinedList"/>
    <dgm:cxn modelId="{63E2FFB4-B269-4E9B-93E3-0B005129809A}" type="presParOf" srcId="{9EF9FC1D-895D-4BAB-BF4D-EF56A05E28CA}" destId="{7F1C3AFF-784D-479A-9C4F-A278C6A315AC}" srcOrd="4" destOrd="0" presId="urn:microsoft.com/office/officeart/2008/layout/LinedList"/>
    <dgm:cxn modelId="{BA72B667-8B5D-4977-89B7-20D6109DCF24}" type="presParOf" srcId="{9EF9FC1D-895D-4BAB-BF4D-EF56A05E28CA}" destId="{FEDEC9B2-DCA5-4DBA-960C-1291C0E3B51B}" srcOrd="5" destOrd="0" presId="urn:microsoft.com/office/officeart/2008/layout/LinedList"/>
    <dgm:cxn modelId="{D030C8FB-313A-46EB-BFBD-F4A61C59BAF5}" type="presParOf" srcId="{FEDEC9B2-DCA5-4DBA-960C-1291C0E3B51B}" destId="{80CA69EB-8472-454E-B757-91B6B7F77F35}" srcOrd="0" destOrd="0" presId="urn:microsoft.com/office/officeart/2008/layout/LinedList"/>
    <dgm:cxn modelId="{E1BED116-28DB-44F9-BF08-DB9D0903A0EC}" type="presParOf" srcId="{FEDEC9B2-DCA5-4DBA-960C-1291C0E3B51B}" destId="{5F3244A7-9FF7-45AB-A5CE-966AC3213D4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B9F15D-323C-4C5A-AB6E-11E7D6ED6C08}"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5A7E511-DDB1-47DF-9367-B5B6318D6F8F}">
      <dgm:prSet/>
      <dgm:spPr/>
      <dgm:t>
        <a:bodyPr/>
        <a:lstStyle/>
        <a:p>
          <a:r>
            <a:rPr lang="el-GR" b="0" i="0"/>
            <a:t>Η ατομική υγεία συνδέεται άμεσα με το κοινωνικό περιβάλλον.</a:t>
          </a:r>
          <a:endParaRPr lang="en-US"/>
        </a:p>
      </dgm:t>
    </dgm:pt>
    <dgm:pt modelId="{2ED053B6-464E-492D-9EAE-2C141E0330CA}" type="parTrans" cxnId="{7E7AB1D4-BF19-4A1F-83FA-5529657052FC}">
      <dgm:prSet/>
      <dgm:spPr/>
      <dgm:t>
        <a:bodyPr/>
        <a:lstStyle/>
        <a:p>
          <a:endParaRPr lang="en-US"/>
        </a:p>
      </dgm:t>
    </dgm:pt>
    <dgm:pt modelId="{43FF0579-ED8F-43FA-B30E-7293DF8AD7DA}" type="sibTrans" cxnId="{7E7AB1D4-BF19-4A1F-83FA-5529657052FC}">
      <dgm:prSet/>
      <dgm:spPr/>
      <dgm:t>
        <a:bodyPr/>
        <a:lstStyle/>
        <a:p>
          <a:endParaRPr lang="en-US"/>
        </a:p>
      </dgm:t>
    </dgm:pt>
    <dgm:pt modelId="{EA313068-1EB9-4A05-8F68-BC9E499944A6}">
      <dgm:prSet/>
      <dgm:spPr/>
      <dgm:t>
        <a:bodyPr/>
        <a:lstStyle/>
        <a:p>
          <a:r>
            <a:rPr lang="el-GR" b="0" i="0"/>
            <a:t>Η έλλειψη πόρων σε επίπεδο κοινωνιών για την κάλυψη βασικών σωματικών και συναισθηματικών αναγκών – ανεπαρκής τροφή, στέγαση, φυλετικές διακρίσεις-εμποδίζει το άτομο να διατηρήσει την υγεία του.</a:t>
          </a:r>
          <a:endParaRPr lang="en-US"/>
        </a:p>
      </dgm:t>
    </dgm:pt>
    <dgm:pt modelId="{5403CD9D-7853-4DD0-BCF6-DB5215EBA3DE}" type="parTrans" cxnId="{5DD89173-AEE1-4687-AEF3-A8EFC52AC71A}">
      <dgm:prSet/>
      <dgm:spPr/>
      <dgm:t>
        <a:bodyPr/>
        <a:lstStyle/>
        <a:p>
          <a:endParaRPr lang="en-US"/>
        </a:p>
      </dgm:t>
    </dgm:pt>
    <dgm:pt modelId="{1990954A-6377-4621-AEF8-348202197619}" type="sibTrans" cxnId="{5DD89173-AEE1-4687-AEF3-A8EFC52AC71A}">
      <dgm:prSet/>
      <dgm:spPr/>
      <dgm:t>
        <a:bodyPr/>
        <a:lstStyle/>
        <a:p>
          <a:endParaRPr lang="en-US"/>
        </a:p>
      </dgm:t>
    </dgm:pt>
    <dgm:pt modelId="{E5CF20E4-67E1-49A4-93BF-F70F2509473E}" type="pres">
      <dgm:prSet presAssocID="{4FB9F15D-323C-4C5A-AB6E-11E7D6ED6C08}" presName="vert0" presStyleCnt="0">
        <dgm:presLayoutVars>
          <dgm:dir/>
          <dgm:animOne val="branch"/>
          <dgm:animLvl val="lvl"/>
        </dgm:presLayoutVars>
      </dgm:prSet>
      <dgm:spPr/>
    </dgm:pt>
    <dgm:pt modelId="{105ACE5B-D683-4791-BFB0-E63BBB65C63A}" type="pres">
      <dgm:prSet presAssocID="{F5A7E511-DDB1-47DF-9367-B5B6318D6F8F}" presName="thickLine" presStyleLbl="alignNode1" presStyleIdx="0" presStyleCnt="2"/>
      <dgm:spPr/>
    </dgm:pt>
    <dgm:pt modelId="{F52A19EF-ABA3-4837-AC90-F24838B2B783}" type="pres">
      <dgm:prSet presAssocID="{F5A7E511-DDB1-47DF-9367-B5B6318D6F8F}" presName="horz1" presStyleCnt="0"/>
      <dgm:spPr/>
    </dgm:pt>
    <dgm:pt modelId="{BCE6E6B4-D27A-4AAB-9953-571069E842D2}" type="pres">
      <dgm:prSet presAssocID="{F5A7E511-DDB1-47DF-9367-B5B6318D6F8F}" presName="tx1" presStyleLbl="revTx" presStyleIdx="0" presStyleCnt="2"/>
      <dgm:spPr/>
    </dgm:pt>
    <dgm:pt modelId="{3630563F-DD03-4F8E-AD8D-FB0886881413}" type="pres">
      <dgm:prSet presAssocID="{F5A7E511-DDB1-47DF-9367-B5B6318D6F8F}" presName="vert1" presStyleCnt="0"/>
      <dgm:spPr/>
    </dgm:pt>
    <dgm:pt modelId="{8F688199-9FD0-467D-BB24-74C45AB7E605}" type="pres">
      <dgm:prSet presAssocID="{EA313068-1EB9-4A05-8F68-BC9E499944A6}" presName="thickLine" presStyleLbl="alignNode1" presStyleIdx="1" presStyleCnt="2"/>
      <dgm:spPr/>
    </dgm:pt>
    <dgm:pt modelId="{7D43C953-F444-48B5-8D39-BE6D9461F5D6}" type="pres">
      <dgm:prSet presAssocID="{EA313068-1EB9-4A05-8F68-BC9E499944A6}" presName="horz1" presStyleCnt="0"/>
      <dgm:spPr/>
    </dgm:pt>
    <dgm:pt modelId="{BE9DE22B-6BA4-4706-9833-2FF5C4D27490}" type="pres">
      <dgm:prSet presAssocID="{EA313068-1EB9-4A05-8F68-BC9E499944A6}" presName="tx1" presStyleLbl="revTx" presStyleIdx="1" presStyleCnt="2"/>
      <dgm:spPr/>
    </dgm:pt>
    <dgm:pt modelId="{BB89C40D-1E02-412A-8DE3-A29F3F4DF19B}" type="pres">
      <dgm:prSet presAssocID="{EA313068-1EB9-4A05-8F68-BC9E499944A6}" presName="vert1" presStyleCnt="0"/>
      <dgm:spPr/>
    </dgm:pt>
  </dgm:ptLst>
  <dgm:cxnLst>
    <dgm:cxn modelId="{5DD89173-AEE1-4687-AEF3-A8EFC52AC71A}" srcId="{4FB9F15D-323C-4C5A-AB6E-11E7D6ED6C08}" destId="{EA313068-1EB9-4A05-8F68-BC9E499944A6}" srcOrd="1" destOrd="0" parTransId="{5403CD9D-7853-4DD0-BCF6-DB5215EBA3DE}" sibTransId="{1990954A-6377-4621-AEF8-348202197619}"/>
    <dgm:cxn modelId="{2CB4B2B9-AF42-4412-8C28-F7D6E7C37FB1}" type="presOf" srcId="{4FB9F15D-323C-4C5A-AB6E-11E7D6ED6C08}" destId="{E5CF20E4-67E1-49A4-93BF-F70F2509473E}" srcOrd="0" destOrd="0" presId="urn:microsoft.com/office/officeart/2008/layout/LinedList"/>
    <dgm:cxn modelId="{7E7AB1D4-BF19-4A1F-83FA-5529657052FC}" srcId="{4FB9F15D-323C-4C5A-AB6E-11E7D6ED6C08}" destId="{F5A7E511-DDB1-47DF-9367-B5B6318D6F8F}" srcOrd="0" destOrd="0" parTransId="{2ED053B6-464E-492D-9EAE-2C141E0330CA}" sibTransId="{43FF0579-ED8F-43FA-B30E-7293DF8AD7DA}"/>
    <dgm:cxn modelId="{18F188EC-20F3-460F-85CC-A1E6A9BEBE39}" type="presOf" srcId="{F5A7E511-DDB1-47DF-9367-B5B6318D6F8F}" destId="{BCE6E6B4-D27A-4AAB-9953-571069E842D2}" srcOrd="0" destOrd="0" presId="urn:microsoft.com/office/officeart/2008/layout/LinedList"/>
    <dgm:cxn modelId="{3A71F0FD-A0F2-43DC-A47E-50673B08BF3F}" type="presOf" srcId="{EA313068-1EB9-4A05-8F68-BC9E499944A6}" destId="{BE9DE22B-6BA4-4706-9833-2FF5C4D27490}" srcOrd="0" destOrd="0" presId="urn:microsoft.com/office/officeart/2008/layout/LinedList"/>
    <dgm:cxn modelId="{F6ED5D67-0C93-42A0-9234-7747D02C89BA}" type="presParOf" srcId="{E5CF20E4-67E1-49A4-93BF-F70F2509473E}" destId="{105ACE5B-D683-4791-BFB0-E63BBB65C63A}" srcOrd="0" destOrd="0" presId="urn:microsoft.com/office/officeart/2008/layout/LinedList"/>
    <dgm:cxn modelId="{D6754885-E542-4AD8-8664-6018A41663C3}" type="presParOf" srcId="{E5CF20E4-67E1-49A4-93BF-F70F2509473E}" destId="{F52A19EF-ABA3-4837-AC90-F24838B2B783}" srcOrd="1" destOrd="0" presId="urn:microsoft.com/office/officeart/2008/layout/LinedList"/>
    <dgm:cxn modelId="{CABEF79F-CB6B-498C-A877-EC0EAF753B71}" type="presParOf" srcId="{F52A19EF-ABA3-4837-AC90-F24838B2B783}" destId="{BCE6E6B4-D27A-4AAB-9953-571069E842D2}" srcOrd="0" destOrd="0" presId="urn:microsoft.com/office/officeart/2008/layout/LinedList"/>
    <dgm:cxn modelId="{B9C4B135-D257-4E40-82D2-06D80E263B3C}" type="presParOf" srcId="{F52A19EF-ABA3-4837-AC90-F24838B2B783}" destId="{3630563F-DD03-4F8E-AD8D-FB0886881413}" srcOrd="1" destOrd="0" presId="urn:microsoft.com/office/officeart/2008/layout/LinedList"/>
    <dgm:cxn modelId="{D82A9CDB-EBB0-4B7F-ACD2-B404468F4C97}" type="presParOf" srcId="{E5CF20E4-67E1-49A4-93BF-F70F2509473E}" destId="{8F688199-9FD0-467D-BB24-74C45AB7E605}" srcOrd="2" destOrd="0" presId="urn:microsoft.com/office/officeart/2008/layout/LinedList"/>
    <dgm:cxn modelId="{97490E81-F234-4F30-B317-895AEB75D085}" type="presParOf" srcId="{E5CF20E4-67E1-49A4-93BF-F70F2509473E}" destId="{7D43C953-F444-48B5-8D39-BE6D9461F5D6}" srcOrd="3" destOrd="0" presId="urn:microsoft.com/office/officeart/2008/layout/LinedList"/>
    <dgm:cxn modelId="{B02038CA-D5BF-4D98-844C-A711D43ADB24}" type="presParOf" srcId="{7D43C953-F444-48B5-8D39-BE6D9461F5D6}" destId="{BE9DE22B-6BA4-4706-9833-2FF5C4D27490}" srcOrd="0" destOrd="0" presId="urn:microsoft.com/office/officeart/2008/layout/LinedList"/>
    <dgm:cxn modelId="{031AA239-F56A-499F-ABFC-4B15E727074A}" type="presParOf" srcId="{7D43C953-F444-48B5-8D39-BE6D9461F5D6}" destId="{BB89C40D-1E02-412A-8DE3-A29F3F4DF19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215523-13BE-4501-AFBD-2DC644D965F9}"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ED5D99B3-766E-40D9-8C0E-F3DBABC39306}">
      <dgm:prSet/>
      <dgm:spPr/>
      <dgm:t>
        <a:bodyPr/>
        <a:lstStyle/>
        <a:p>
          <a:r>
            <a:rPr lang="el-GR" b="0" i="0"/>
            <a:t>Ειρήνη</a:t>
          </a:r>
          <a:endParaRPr lang="en-US"/>
        </a:p>
      </dgm:t>
    </dgm:pt>
    <dgm:pt modelId="{88FAC752-2C76-49CC-9D9A-DF3EB24D2C41}" type="parTrans" cxnId="{112604FA-EAA9-4D8A-BFB6-AAE8513CB473}">
      <dgm:prSet/>
      <dgm:spPr/>
      <dgm:t>
        <a:bodyPr/>
        <a:lstStyle/>
        <a:p>
          <a:endParaRPr lang="en-US"/>
        </a:p>
      </dgm:t>
    </dgm:pt>
    <dgm:pt modelId="{DD1E0DA6-1D8B-46E7-A629-121F65DC8020}" type="sibTrans" cxnId="{112604FA-EAA9-4D8A-BFB6-AAE8513CB473}">
      <dgm:prSet/>
      <dgm:spPr/>
      <dgm:t>
        <a:bodyPr/>
        <a:lstStyle/>
        <a:p>
          <a:endParaRPr lang="en-US"/>
        </a:p>
      </dgm:t>
    </dgm:pt>
    <dgm:pt modelId="{06524E5F-FB8E-4594-8ACD-4E2467F29C89}">
      <dgm:prSet/>
      <dgm:spPr/>
      <dgm:t>
        <a:bodyPr/>
        <a:lstStyle/>
        <a:p>
          <a:r>
            <a:rPr lang="el-GR" b="0" i="0"/>
            <a:t>Στέγαση</a:t>
          </a:r>
          <a:endParaRPr lang="en-US"/>
        </a:p>
      </dgm:t>
    </dgm:pt>
    <dgm:pt modelId="{DC3ED572-84A9-4E17-B56F-EBCF286A7477}" type="parTrans" cxnId="{37EA71D5-9C35-486D-A6B0-C984C055A17C}">
      <dgm:prSet/>
      <dgm:spPr/>
      <dgm:t>
        <a:bodyPr/>
        <a:lstStyle/>
        <a:p>
          <a:endParaRPr lang="en-US"/>
        </a:p>
      </dgm:t>
    </dgm:pt>
    <dgm:pt modelId="{790E2515-3B4A-4F2B-9455-7F14EC6D5906}" type="sibTrans" cxnId="{37EA71D5-9C35-486D-A6B0-C984C055A17C}">
      <dgm:prSet/>
      <dgm:spPr/>
      <dgm:t>
        <a:bodyPr/>
        <a:lstStyle/>
        <a:p>
          <a:endParaRPr lang="en-US"/>
        </a:p>
      </dgm:t>
    </dgm:pt>
    <dgm:pt modelId="{3D60AC95-7835-4EEB-B45D-41E54F774CDF}">
      <dgm:prSet/>
      <dgm:spPr/>
      <dgm:t>
        <a:bodyPr/>
        <a:lstStyle/>
        <a:p>
          <a:r>
            <a:rPr lang="el-GR" b="0" i="0" dirty="0"/>
            <a:t>Διατροφή</a:t>
          </a:r>
          <a:endParaRPr lang="en-US" dirty="0"/>
        </a:p>
      </dgm:t>
    </dgm:pt>
    <dgm:pt modelId="{3C75824C-7A5F-46B7-90B4-27BC3DED99F8}" type="parTrans" cxnId="{B4071BFD-C269-431D-B50D-7B369BBDFFE3}">
      <dgm:prSet/>
      <dgm:spPr/>
      <dgm:t>
        <a:bodyPr/>
        <a:lstStyle/>
        <a:p>
          <a:endParaRPr lang="en-US"/>
        </a:p>
      </dgm:t>
    </dgm:pt>
    <dgm:pt modelId="{DF6AE527-6EEF-4403-9BD3-B1234CB281C7}" type="sibTrans" cxnId="{B4071BFD-C269-431D-B50D-7B369BBDFFE3}">
      <dgm:prSet/>
      <dgm:spPr/>
      <dgm:t>
        <a:bodyPr/>
        <a:lstStyle/>
        <a:p>
          <a:endParaRPr lang="en-US"/>
        </a:p>
      </dgm:t>
    </dgm:pt>
    <dgm:pt modelId="{94D78CB9-3C41-4098-84F9-1DF512E293D1}">
      <dgm:prSet/>
      <dgm:spPr/>
      <dgm:t>
        <a:bodyPr/>
        <a:lstStyle/>
        <a:p>
          <a:r>
            <a:rPr lang="el-GR" b="0" i="0"/>
            <a:t>Εισόδημα</a:t>
          </a:r>
          <a:endParaRPr lang="en-US"/>
        </a:p>
      </dgm:t>
    </dgm:pt>
    <dgm:pt modelId="{CCF4CC7D-6864-4758-B740-BCC88E251D67}" type="parTrans" cxnId="{D8CA195C-BF19-4499-812E-8F90235A7F40}">
      <dgm:prSet/>
      <dgm:spPr/>
      <dgm:t>
        <a:bodyPr/>
        <a:lstStyle/>
        <a:p>
          <a:endParaRPr lang="en-US"/>
        </a:p>
      </dgm:t>
    </dgm:pt>
    <dgm:pt modelId="{37F5F706-497C-4B81-A9A7-1D6B3D267507}" type="sibTrans" cxnId="{D8CA195C-BF19-4499-812E-8F90235A7F40}">
      <dgm:prSet/>
      <dgm:spPr/>
      <dgm:t>
        <a:bodyPr/>
        <a:lstStyle/>
        <a:p>
          <a:endParaRPr lang="en-US"/>
        </a:p>
      </dgm:t>
    </dgm:pt>
    <dgm:pt modelId="{27BFD4DD-CCEA-47C5-B555-D4C6B29E1281}" type="pres">
      <dgm:prSet presAssocID="{70215523-13BE-4501-AFBD-2DC644D965F9}" presName="diagram" presStyleCnt="0">
        <dgm:presLayoutVars>
          <dgm:dir/>
          <dgm:resizeHandles val="exact"/>
        </dgm:presLayoutVars>
      </dgm:prSet>
      <dgm:spPr/>
    </dgm:pt>
    <dgm:pt modelId="{5BA42D57-8498-4328-904C-4B8DAB120FC2}" type="pres">
      <dgm:prSet presAssocID="{ED5D99B3-766E-40D9-8C0E-F3DBABC39306}" presName="node" presStyleLbl="node1" presStyleIdx="0" presStyleCnt="4" custLinFactNeighborX="1160" custLinFactNeighborY="-645">
        <dgm:presLayoutVars>
          <dgm:bulletEnabled val="1"/>
        </dgm:presLayoutVars>
      </dgm:prSet>
      <dgm:spPr/>
    </dgm:pt>
    <dgm:pt modelId="{40126FC0-5746-428D-B5D5-A3DE8E21CB7B}" type="pres">
      <dgm:prSet presAssocID="{DD1E0DA6-1D8B-46E7-A629-121F65DC8020}" presName="sibTrans" presStyleCnt="0"/>
      <dgm:spPr/>
    </dgm:pt>
    <dgm:pt modelId="{51358DFE-761C-4CCA-B63E-20B88340D3A7}" type="pres">
      <dgm:prSet presAssocID="{06524E5F-FB8E-4594-8ACD-4E2467F29C89}" presName="node" presStyleLbl="node1" presStyleIdx="1" presStyleCnt="4">
        <dgm:presLayoutVars>
          <dgm:bulletEnabled val="1"/>
        </dgm:presLayoutVars>
      </dgm:prSet>
      <dgm:spPr/>
    </dgm:pt>
    <dgm:pt modelId="{B7D49E29-D24F-4191-AD96-83350709566B}" type="pres">
      <dgm:prSet presAssocID="{790E2515-3B4A-4F2B-9455-7F14EC6D5906}" presName="sibTrans" presStyleCnt="0"/>
      <dgm:spPr/>
    </dgm:pt>
    <dgm:pt modelId="{33AB1CE3-8AE0-4B75-A508-98E207712450}" type="pres">
      <dgm:prSet presAssocID="{3D60AC95-7835-4EEB-B45D-41E54F774CDF}" presName="node" presStyleLbl="node1" presStyleIdx="2" presStyleCnt="4">
        <dgm:presLayoutVars>
          <dgm:bulletEnabled val="1"/>
        </dgm:presLayoutVars>
      </dgm:prSet>
      <dgm:spPr/>
    </dgm:pt>
    <dgm:pt modelId="{DAB451A8-20B4-43CB-8864-DC0196E7DE37}" type="pres">
      <dgm:prSet presAssocID="{DF6AE527-6EEF-4403-9BD3-B1234CB281C7}" presName="sibTrans" presStyleCnt="0"/>
      <dgm:spPr/>
    </dgm:pt>
    <dgm:pt modelId="{960A801C-9AF1-477F-9946-2D76E1B26237}" type="pres">
      <dgm:prSet presAssocID="{94D78CB9-3C41-4098-84F9-1DF512E293D1}" presName="node" presStyleLbl="node1" presStyleIdx="3" presStyleCnt="4">
        <dgm:presLayoutVars>
          <dgm:bulletEnabled val="1"/>
        </dgm:presLayoutVars>
      </dgm:prSet>
      <dgm:spPr/>
    </dgm:pt>
  </dgm:ptLst>
  <dgm:cxnLst>
    <dgm:cxn modelId="{4991571E-1B83-4DC3-86D8-3679F0174025}" type="presOf" srcId="{ED5D99B3-766E-40D9-8C0E-F3DBABC39306}" destId="{5BA42D57-8498-4328-904C-4B8DAB120FC2}" srcOrd="0" destOrd="0" presId="urn:microsoft.com/office/officeart/2005/8/layout/default"/>
    <dgm:cxn modelId="{D4800A23-D25C-407D-ADCE-F0473744E740}" type="presOf" srcId="{70215523-13BE-4501-AFBD-2DC644D965F9}" destId="{27BFD4DD-CCEA-47C5-B555-D4C6B29E1281}" srcOrd="0" destOrd="0" presId="urn:microsoft.com/office/officeart/2005/8/layout/default"/>
    <dgm:cxn modelId="{D8CA195C-BF19-4499-812E-8F90235A7F40}" srcId="{70215523-13BE-4501-AFBD-2DC644D965F9}" destId="{94D78CB9-3C41-4098-84F9-1DF512E293D1}" srcOrd="3" destOrd="0" parTransId="{CCF4CC7D-6864-4758-B740-BCC88E251D67}" sibTransId="{37F5F706-497C-4B81-A9A7-1D6B3D267507}"/>
    <dgm:cxn modelId="{4BB6BA4B-3AAA-4C62-A0CE-6C9C70B5BE0A}" type="presOf" srcId="{94D78CB9-3C41-4098-84F9-1DF512E293D1}" destId="{960A801C-9AF1-477F-9946-2D76E1B26237}" srcOrd="0" destOrd="0" presId="urn:microsoft.com/office/officeart/2005/8/layout/default"/>
    <dgm:cxn modelId="{7A95324E-8A06-4B73-9F03-50FD2BE24ECB}" type="presOf" srcId="{3D60AC95-7835-4EEB-B45D-41E54F774CDF}" destId="{33AB1CE3-8AE0-4B75-A508-98E207712450}" srcOrd="0" destOrd="0" presId="urn:microsoft.com/office/officeart/2005/8/layout/default"/>
    <dgm:cxn modelId="{14671B77-C0F9-4DD0-B3A8-A5994ED4009B}" type="presOf" srcId="{06524E5F-FB8E-4594-8ACD-4E2467F29C89}" destId="{51358DFE-761C-4CCA-B63E-20B88340D3A7}" srcOrd="0" destOrd="0" presId="urn:microsoft.com/office/officeart/2005/8/layout/default"/>
    <dgm:cxn modelId="{37EA71D5-9C35-486D-A6B0-C984C055A17C}" srcId="{70215523-13BE-4501-AFBD-2DC644D965F9}" destId="{06524E5F-FB8E-4594-8ACD-4E2467F29C89}" srcOrd="1" destOrd="0" parTransId="{DC3ED572-84A9-4E17-B56F-EBCF286A7477}" sibTransId="{790E2515-3B4A-4F2B-9455-7F14EC6D5906}"/>
    <dgm:cxn modelId="{112604FA-EAA9-4D8A-BFB6-AAE8513CB473}" srcId="{70215523-13BE-4501-AFBD-2DC644D965F9}" destId="{ED5D99B3-766E-40D9-8C0E-F3DBABC39306}" srcOrd="0" destOrd="0" parTransId="{88FAC752-2C76-49CC-9D9A-DF3EB24D2C41}" sibTransId="{DD1E0DA6-1D8B-46E7-A629-121F65DC8020}"/>
    <dgm:cxn modelId="{B4071BFD-C269-431D-B50D-7B369BBDFFE3}" srcId="{70215523-13BE-4501-AFBD-2DC644D965F9}" destId="{3D60AC95-7835-4EEB-B45D-41E54F774CDF}" srcOrd="2" destOrd="0" parTransId="{3C75824C-7A5F-46B7-90B4-27BC3DED99F8}" sibTransId="{DF6AE527-6EEF-4403-9BD3-B1234CB281C7}"/>
    <dgm:cxn modelId="{96B63F4E-26A9-4B92-901E-9C965C6F74D9}" type="presParOf" srcId="{27BFD4DD-CCEA-47C5-B555-D4C6B29E1281}" destId="{5BA42D57-8498-4328-904C-4B8DAB120FC2}" srcOrd="0" destOrd="0" presId="urn:microsoft.com/office/officeart/2005/8/layout/default"/>
    <dgm:cxn modelId="{3EBC621C-B1BB-4826-AF8C-836DF6D12713}" type="presParOf" srcId="{27BFD4DD-CCEA-47C5-B555-D4C6B29E1281}" destId="{40126FC0-5746-428D-B5D5-A3DE8E21CB7B}" srcOrd="1" destOrd="0" presId="urn:microsoft.com/office/officeart/2005/8/layout/default"/>
    <dgm:cxn modelId="{5903913F-9C34-40D1-992E-BCE1F3AD7B89}" type="presParOf" srcId="{27BFD4DD-CCEA-47C5-B555-D4C6B29E1281}" destId="{51358DFE-761C-4CCA-B63E-20B88340D3A7}" srcOrd="2" destOrd="0" presId="urn:microsoft.com/office/officeart/2005/8/layout/default"/>
    <dgm:cxn modelId="{E224A2C8-8542-43D3-947A-4237F8116B47}" type="presParOf" srcId="{27BFD4DD-CCEA-47C5-B555-D4C6B29E1281}" destId="{B7D49E29-D24F-4191-AD96-83350709566B}" srcOrd="3" destOrd="0" presId="urn:microsoft.com/office/officeart/2005/8/layout/default"/>
    <dgm:cxn modelId="{97DD8237-4532-43B3-94D8-0F3B8226B005}" type="presParOf" srcId="{27BFD4DD-CCEA-47C5-B555-D4C6B29E1281}" destId="{33AB1CE3-8AE0-4B75-A508-98E207712450}" srcOrd="4" destOrd="0" presId="urn:microsoft.com/office/officeart/2005/8/layout/default"/>
    <dgm:cxn modelId="{7C97B29B-688A-48C0-B8DA-621D4009694A}" type="presParOf" srcId="{27BFD4DD-CCEA-47C5-B555-D4C6B29E1281}" destId="{DAB451A8-20B4-43CB-8864-DC0196E7DE37}" srcOrd="5" destOrd="0" presId="urn:microsoft.com/office/officeart/2005/8/layout/default"/>
    <dgm:cxn modelId="{C87312F3-3245-4332-8BE7-CBB6C70FB9F8}" type="presParOf" srcId="{27BFD4DD-CCEA-47C5-B555-D4C6B29E1281}" destId="{960A801C-9AF1-477F-9946-2D76E1B26237}"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34E488-2216-4E4E-B889-5E692F4EAE81}"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C651BCE4-83DD-4BCF-8255-5103E5A60FBE}">
      <dgm:prSet/>
      <dgm:spPr/>
      <dgm:t>
        <a:bodyPr/>
        <a:lstStyle/>
        <a:p>
          <a:r>
            <a:rPr lang="el-GR" b="0" i="0" baseline="0"/>
            <a:t>Εκπαίδευση</a:t>
          </a:r>
          <a:endParaRPr lang="en-US"/>
        </a:p>
      </dgm:t>
    </dgm:pt>
    <dgm:pt modelId="{72B66FC0-72AF-4756-8C69-EA048AB16362}" type="parTrans" cxnId="{A1B4F808-2E85-4153-9185-03138D4DE019}">
      <dgm:prSet/>
      <dgm:spPr/>
      <dgm:t>
        <a:bodyPr/>
        <a:lstStyle/>
        <a:p>
          <a:endParaRPr lang="en-US"/>
        </a:p>
      </dgm:t>
    </dgm:pt>
    <dgm:pt modelId="{5E6CF7CD-A099-43FB-B80E-7BA71EF9AD09}" type="sibTrans" cxnId="{A1B4F808-2E85-4153-9185-03138D4DE019}">
      <dgm:prSet/>
      <dgm:spPr/>
      <dgm:t>
        <a:bodyPr/>
        <a:lstStyle/>
        <a:p>
          <a:endParaRPr lang="en-US"/>
        </a:p>
      </dgm:t>
    </dgm:pt>
    <dgm:pt modelId="{05AE618F-CA1A-4B26-A7C7-42BC0048018D}">
      <dgm:prSet/>
      <dgm:spPr/>
      <dgm:t>
        <a:bodyPr/>
        <a:lstStyle/>
        <a:p>
          <a:r>
            <a:rPr lang="el-GR" b="0" i="0" baseline="0"/>
            <a:t>Σταθερότητα οικοσυστήματος</a:t>
          </a:r>
          <a:endParaRPr lang="en-US"/>
        </a:p>
      </dgm:t>
    </dgm:pt>
    <dgm:pt modelId="{1B5E1D79-7DAF-4EB1-8992-584CAF2D3B38}" type="parTrans" cxnId="{037332BE-8443-48EC-85B9-39F1E852A7E9}">
      <dgm:prSet/>
      <dgm:spPr/>
      <dgm:t>
        <a:bodyPr/>
        <a:lstStyle/>
        <a:p>
          <a:endParaRPr lang="en-US"/>
        </a:p>
      </dgm:t>
    </dgm:pt>
    <dgm:pt modelId="{ABD9550D-9CFE-4BCF-B25F-A2DB84A5BC03}" type="sibTrans" cxnId="{037332BE-8443-48EC-85B9-39F1E852A7E9}">
      <dgm:prSet/>
      <dgm:spPr/>
      <dgm:t>
        <a:bodyPr/>
        <a:lstStyle/>
        <a:p>
          <a:endParaRPr lang="en-US"/>
        </a:p>
      </dgm:t>
    </dgm:pt>
    <dgm:pt modelId="{E0564542-93C4-44D8-8E8F-E31B0E22890F}">
      <dgm:prSet/>
      <dgm:spPr/>
      <dgm:t>
        <a:bodyPr/>
        <a:lstStyle/>
        <a:p>
          <a:r>
            <a:rPr lang="el-GR" b="0" i="0" baseline="0"/>
            <a:t>Ύπαρξη επαρκών πόρων</a:t>
          </a:r>
          <a:endParaRPr lang="en-US"/>
        </a:p>
      </dgm:t>
    </dgm:pt>
    <dgm:pt modelId="{3E3E5257-CB58-41C5-9D86-15ED9AD3C8BE}" type="parTrans" cxnId="{748A78E3-F13F-4F19-9651-F2474886A00A}">
      <dgm:prSet/>
      <dgm:spPr/>
      <dgm:t>
        <a:bodyPr/>
        <a:lstStyle/>
        <a:p>
          <a:endParaRPr lang="en-US"/>
        </a:p>
      </dgm:t>
    </dgm:pt>
    <dgm:pt modelId="{BEABC919-8EF7-4CE7-9CD7-3AF6EA49B04B}" type="sibTrans" cxnId="{748A78E3-F13F-4F19-9651-F2474886A00A}">
      <dgm:prSet/>
      <dgm:spPr/>
      <dgm:t>
        <a:bodyPr/>
        <a:lstStyle/>
        <a:p>
          <a:endParaRPr lang="en-US"/>
        </a:p>
      </dgm:t>
    </dgm:pt>
    <dgm:pt modelId="{13CBB33F-7F02-41AC-B33B-BECE2645CF7C}" type="pres">
      <dgm:prSet presAssocID="{6334E488-2216-4E4E-B889-5E692F4EAE81}" presName="linear" presStyleCnt="0">
        <dgm:presLayoutVars>
          <dgm:dir/>
          <dgm:animLvl val="lvl"/>
          <dgm:resizeHandles val="exact"/>
        </dgm:presLayoutVars>
      </dgm:prSet>
      <dgm:spPr/>
    </dgm:pt>
    <dgm:pt modelId="{A7C66B11-4550-49CD-A7D4-E0D165967337}" type="pres">
      <dgm:prSet presAssocID="{C651BCE4-83DD-4BCF-8255-5103E5A60FBE}" presName="parentLin" presStyleCnt="0"/>
      <dgm:spPr/>
    </dgm:pt>
    <dgm:pt modelId="{5279B6B3-A757-4611-9047-2FC9595268C6}" type="pres">
      <dgm:prSet presAssocID="{C651BCE4-83DD-4BCF-8255-5103E5A60FBE}" presName="parentLeftMargin" presStyleLbl="node1" presStyleIdx="0" presStyleCnt="3"/>
      <dgm:spPr/>
    </dgm:pt>
    <dgm:pt modelId="{F3A4E77E-F536-4FFA-8CA5-DFF101B464DA}" type="pres">
      <dgm:prSet presAssocID="{C651BCE4-83DD-4BCF-8255-5103E5A60FBE}" presName="parentText" presStyleLbl="node1" presStyleIdx="0" presStyleCnt="3">
        <dgm:presLayoutVars>
          <dgm:chMax val="0"/>
          <dgm:bulletEnabled val="1"/>
        </dgm:presLayoutVars>
      </dgm:prSet>
      <dgm:spPr/>
    </dgm:pt>
    <dgm:pt modelId="{902799D3-DF24-4530-84D3-A4696BEAA5FA}" type="pres">
      <dgm:prSet presAssocID="{C651BCE4-83DD-4BCF-8255-5103E5A60FBE}" presName="negativeSpace" presStyleCnt="0"/>
      <dgm:spPr/>
    </dgm:pt>
    <dgm:pt modelId="{3AB4FE88-567E-4CCE-B940-E57AA8A7C44A}" type="pres">
      <dgm:prSet presAssocID="{C651BCE4-83DD-4BCF-8255-5103E5A60FBE}" presName="childText" presStyleLbl="conFgAcc1" presStyleIdx="0" presStyleCnt="3">
        <dgm:presLayoutVars>
          <dgm:bulletEnabled val="1"/>
        </dgm:presLayoutVars>
      </dgm:prSet>
      <dgm:spPr/>
    </dgm:pt>
    <dgm:pt modelId="{E3EE8B8E-5565-435A-8A0F-181BA74A865C}" type="pres">
      <dgm:prSet presAssocID="{5E6CF7CD-A099-43FB-B80E-7BA71EF9AD09}" presName="spaceBetweenRectangles" presStyleCnt="0"/>
      <dgm:spPr/>
    </dgm:pt>
    <dgm:pt modelId="{63B1CC00-83CA-4504-98D0-A8CDA67F062D}" type="pres">
      <dgm:prSet presAssocID="{05AE618F-CA1A-4B26-A7C7-42BC0048018D}" presName="parentLin" presStyleCnt="0"/>
      <dgm:spPr/>
    </dgm:pt>
    <dgm:pt modelId="{947E4930-8DED-41E2-83A9-37CAC4F737E7}" type="pres">
      <dgm:prSet presAssocID="{05AE618F-CA1A-4B26-A7C7-42BC0048018D}" presName="parentLeftMargin" presStyleLbl="node1" presStyleIdx="0" presStyleCnt="3"/>
      <dgm:spPr/>
    </dgm:pt>
    <dgm:pt modelId="{0219AA07-6BD3-4DB3-8DB4-3B65B4F40023}" type="pres">
      <dgm:prSet presAssocID="{05AE618F-CA1A-4B26-A7C7-42BC0048018D}" presName="parentText" presStyleLbl="node1" presStyleIdx="1" presStyleCnt="3">
        <dgm:presLayoutVars>
          <dgm:chMax val="0"/>
          <dgm:bulletEnabled val="1"/>
        </dgm:presLayoutVars>
      </dgm:prSet>
      <dgm:spPr/>
    </dgm:pt>
    <dgm:pt modelId="{AFBC1B47-7DC4-4F2B-92F4-85D8096B0FA3}" type="pres">
      <dgm:prSet presAssocID="{05AE618F-CA1A-4B26-A7C7-42BC0048018D}" presName="negativeSpace" presStyleCnt="0"/>
      <dgm:spPr/>
    </dgm:pt>
    <dgm:pt modelId="{FFBB76AF-8260-46A0-878C-3BFFB8669759}" type="pres">
      <dgm:prSet presAssocID="{05AE618F-CA1A-4B26-A7C7-42BC0048018D}" presName="childText" presStyleLbl="conFgAcc1" presStyleIdx="1" presStyleCnt="3">
        <dgm:presLayoutVars>
          <dgm:bulletEnabled val="1"/>
        </dgm:presLayoutVars>
      </dgm:prSet>
      <dgm:spPr/>
    </dgm:pt>
    <dgm:pt modelId="{11ACDDC6-D16B-462F-A100-C773FF85CF89}" type="pres">
      <dgm:prSet presAssocID="{ABD9550D-9CFE-4BCF-B25F-A2DB84A5BC03}" presName="spaceBetweenRectangles" presStyleCnt="0"/>
      <dgm:spPr/>
    </dgm:pt>
    <dgm:pt modelId="{8A315D08-B710-46C0-B0E6-01EF427791A5}" type="pres">
      <dgm:prSet presAssocID="{E0564542-93C4-44D8-8E8F-E31B0E22890F}" presName="parentLin" presStyleCnt="0"/>
      <dgm:spPr/>
    </dgm:pt>
    <dgm:pt modelId="{7EB9FD8D-857B-47DD-89E8-B5E895C75531}" type="pres">
      <dgm:prSet presAssocID="{E0564542-93C4-44D8-8E8F-E31B0E22890F}" presName="parentLeftMargin" presStyleLbl="node1" presStyleIdx="1" presStyleCnt="3"/>
      <dgm:spPr/>
    </dgm:pt>
    <dgm:pt modelId="{9A6EAF47-0547-4557-B83D-153BEF70797F}" type="pres">
      <dgm:prSet presAssocID="{E0564542-93C4-44D8-8E8F-E31B0E22890F}" presName="parentText" presStyleLbl="node1" presStyleIdx="2" presStyleCnt="3">
        <dgm:presLayoutVars>
          <dgm:chMax val="0"/>
          <dgm:bulletEnabled val="1"/>
        </dgm:presLayoutVars>
      </dgm:prSet>
      <dgm:spPr/>
    </dgm:pt>
    <dgm:pt modelId="{3AD51BEB-8375-47C2-A7AB-26E2E195BB92}" type="pres">
      <dgm:prSet presAssocID="{E0564542-93C4-44D8-8E8F-E31B0E22890F}" presName="negativeSpace" presStyleCnt="0"/>
      <dgm:spPr/>
    </dgm:pt>
    <dgm:pt modelId="{C5900F98-2BD9-4D26-97D4-8CAEDA6D3153}" type="pres">
      <dgm:prSet presAssocID="{E0564542-93C4-44D8-8E8F-E31B0E22890F}" presName="childText" presStyleLbl="conFgAcc1" presStyleIdx="2" presStyleCnt="3">
        <dgm:presLayoutVars>
          <dgm:bulletEnabled val="1"/>
        </dgm:presLayoutVars>
      </dgm:prSet>
      <dgm:spPr/>
    </dgm:pt>
  </dgm:ptLst>
  <dgm:cxnLst>
    <dgm:cxn modelId="{A1B4F808-2E85-4153-9185-03138D4DE019}" srcId="{6334E488-2216-4E4E-B889-5E692F4EAE81}" destId="{C651BCE4-83DD-4BCF-8255-5103E5A60FBE}" srcOrd="0" destOrd="0" parTransId="{72B66FC0-72AF-4756-8C69-EA048AB16362}" sibTransId="{5E6CF7CD-A099-43FB-B80E-7BA71EF9AD09}"/>
    <dgm:cxn modelId="{E91B7D2D-9FAF-465D-A867-2B1BFA65DC22}" type="presOf" srcId="{E0564542-93C4-44D8-8E8F-E31B0E22890F}" destId="{7EB9FD8D-857B-47DD-89E8-B5E895C75531}" srcOrd="0" destOrd="0" presId="urn:microsoft.com/office/officeart/2005/8/layout/list1"/>
    <dgm:cxn modelId="{AE8CBE40-B093-41FB-8B76-1A191A38BFA9}" type="presOf" srcId="{C651BCE4-83DD-4BCF-8255-5103E5A60FBE}" destId="{F3A4E77E-F536-4FFA-8CA5-DFF101B464DA}" srcOrd="1" destOrd="0" presId="urn:microsoft.com/office/officeart/2005/8/layout/list1"/>
    <dgm:cxn modelId="{69D7C540-785B-4B3A-A13B-1B3C41D2C731}" type="presOf" srcId="{05AE618F-CA1A-4B26-A7C7-42BC0048018D}" destId="{947E4930-8DED-41E2-83A9-37CAC4F737E7}" srcOrd="0" destOrd="0" presId="urn:microsoft.com/office/officeart/2005/8/layout/list1"/>
    <dgm:cxn modelId="{AA7FB747-9E88-4C55-90D9-E301BF549F3C}" type="presOf" srcId="{05AE618F-CA1A-4B26-A7C7-42BC0048018D}" destId="{0219AA07-6BD3-4DB3-8DB4-3B65B4F40023}" srcOrd="1" destOrd="0" presId="urn:microsoft.com/office/officeart/2005/8/layout/list1"/>
    <dgm:cxn modelId="{68129A4E-40F6-400C-824B-409965B20E52}" type="presOf" srcId="{E0564542-93C4-44D8-8E8F-E31B0E22890F}" destId="{9A6EAF47-0547-4557-B83D-153BEF70797F}" srcOrd="1" destOrd="0" presId="urn:microsoft.com/office/officeart/2005/8/layout/list1"/>
    <dgm:cxn modelId="{A62CF470-F897-4900-B667-5856E2971843}" type="presOf" srcId="{C651BCE4-83DD-4BCF-8255-5103E5A60FBE}" destId="{5279B6B3-A757-4611-9047-2FC9595268C6}" srcOrd="0" destOrd="0" presId="urn:microsoft.com/office/officeart/2005/8/layout/list1"/>
    <dgm:cxn modelId="{6E85BB8E-DE43-451C-A6E3-F8EB78E9D521}" type="presOf" srcId="{6334E488-2216-4E4E-B889-5E692F4EAE81}" destId="{13CBB33F-7F02-41AC-B33B-BECE2645CF7C}" srcOrd="0" destOrd="0" presId="urn:microsoft.com/office/officeart/2005/8/layout/list1"/>
    <dgm:cxn modelId="{037332BE-8443-48EC-85B9-39F1E852A7E9}" srcId="{6334E488-2216-4E4E-B889-5E692F4EAE81}" destId="{05AE618F-CA1A-4B26-A7C7-42BC0048018D}" srcOrd="1" destOrd="0" parTransId="{1B5E1D79-7DAF-4EB1-8992-584CAF2D3B38}" sibTransId="{ABD9550D-9CFE-4BCF-B25F-A2DB84A5BC03}"/>
    <dgm:cxn modelId="{748A78E3-F13F-4F19-9651-F2474886A00A}" srcId="{6334E488-2216-4E4E-B889-5E692F4EAE81}" destId="{E0564542-93C4-44D8-8E8F-E31B0E22890F}" srcOrd="2" destOrd="0" parTransId="{3E3E5257-CB58-41C5-9D86-15ED9AD3C8BE}" sibTransId="{BEABC919-8EF7-4CE7-9CD7-3AF6EA49B04B}"/>
    <dgm:cxn modelId="{F2C25E2A-75E1-4005-9F6C-4BDA320C91B8}" type="presParOf" srcId="{13CBB33F-7F02-41AC-B33B-BECE2645CF7C}" destId="{A7C66B11-4550-49CD-A7D4-E0D165967337}" srcOrd="0" destOrd="0" presId="urn:microsoft.com/office/officeart/2005/8/layout/list1"/>
    <dgm:cxn modelId="{13C08F01-E671-44A1-842B-DAB324FE95CA}" type="presParOf" srcId="{A7C66B11-4550-49CD-A7D4-E0D165967337}" destId="{5279B6B3-A757-4611-9047-2FC9595268C6}" srcOrd="0" destOrd="0" presId="urn:microsoft.com/office/officeart/2005/8/layout/list1"/>
    <dgm:cxn modelId="{07FB87B2-8BE8-483F-8763-08FF61B4EA30}" type="presParOf" srcId="{A7C66B11-4550-49CD-A7D4-E0D165967337}" destId="{F3A4E77E-F536-4FFA-8CA5-DFF101B464DA}" srcOrd="1" destOrd="0" presId="urn:microsoft.com/office/officeart/2005/8/layout/list1"/>
    <dgm:cxn modelId="{5A972A8E-7502-4B33-B2F0-F2018B53A75C}" type="presParOf" srcId="{13CBB33F-7F02-41AC-B33B-BECE2645CF7C}" destId="{902799D3-DF24-4530-84D3-A4696BEAA5FA}" srcOrd="1" destOrd="0" presId="urn:microsoft.com/office/officeart/2005/8/layout/list1"/>
    <dgm:cxn modelId="{F5E9CE70-6D3E-4FC9-B7E0-7BD0AA292503}" type="presParOf" srcId="{13CBB33F-7F02-41AC-B33B-BECE2645CF7C}" destId="{3AB4FE88-567E-4CCE-B940-E57AA8A7C44A}" srcOrd="2" destOrd="0" presId="urn:microsoft.com/office/officeart/2005/8/layout/list1"/>
    <dgm:cxn modelId="{B9855D0F-0464-42FA-B3A3-EAAC8C3656B8}" type="presParOf" srcId="{13CBB33F-7F02-41AC-B33B-BECE2645CF7C}" destId="{E3EE8B8E-5565-435A-8A0F-181BA74A865C}" srcOrd="3" destOrd="0" presId="urn:microsoft.com/office/officeart/2005/8/layout/list1"/>
    <dgm:cxn modelId="{AA40F940-A7A5-4763-A2FE-C43A57C0E8CC}" type="presParOf" srcId="{13CBB33F-7F02-41AC-B33B-BECE2645CF7C}" destId="{63B1CC00-83CA-4504-98D0-A8CDA67F062D}" srcOrd="4" destOrd="0" presId="urn:microsoft.com/office/officeart/2005/8/layout/list1"/>
    <dgm:cxn modelId="{77DD182B-9F6F-4C10-A373-159587126D43}" type="presParOf" srcId="{63B1CC00-83CA-4504-98D0-A8CDA67F062D}" destId="{947E4930-8DED-41E2-83A9-37CAC4F737E7}" srcOrd="0" destOrd="0" presId="urn:microsoft.com/office/officeart/2005/8/layout/list1"/>
    <dgm:cxn modelId="{60144034-95D8-4EAF-833D-05FCB51CB1B3}" type="presParOf" srcId="{63B1CC00-83CA-4504-98D0-A8CDA67F062D}" destId="{0219AA07-6BD3-4DB3-8DB4-3B65B4F40023}" srcOrd="1" destOrd="0" presId="urn:microsoft.com/office/officeart/2005/8/layout/list1"/>
    <dgm:cxn modelId="{6131CACB-7BE9-4EE9-AF0E-02F4CFD9D18B}" type="presParOf" srcId="{13CBB33F-7F02-41AC-B33B-BECE2645CF7C}" destId="{AFBC1B47-7DC4-4F2B-92F4-85D8096B0FA3}" srcOrd="5" destOrd="0" presId="urn:microsoft.com/office/officeart/2005/8/layout/list1"/>
    <dgm:cxn modelId="{BA3E4747-0153-436C-87A4-1BAD567BC36B}" type="presParOf" srcId="{13CBB33F-7F02-41AC-B33B-BECE2645CF7C}" destId="{FFBB76AF-8260-46A0-878C-3BFFB8669759}" srcOrd="6" destOrd="0" presId="urn:microsoft.com/office/officeart/2005/8/layout/list1"/>
    <dgm:cxn modelId="{C1EBECB8-A597-47B9-84A9-61E0B8B002A2}" type="presParOf" srcId="{13CBB33F-7F02-41AC-B33B-BECE2645CF7C}" destId="{11ACDDC6-D16B-462F-A100-C773FF85CF89}" srcOrd="7" destOrd="0" presId="urn:microsoft.com/office/officeart/2005/8/layout/list1"/>
    <dgm:cxn modelId="{971440E5-D3F5-4469-AA31-C14C672B6C31}" type="presParOf" srcId="{13CBB33F-7F02-41AC-B33B-BECE2645CF7C}" destId="{8A315D08-B710-46C0-B0E6-01EF427791A5}" srcOrd="8" destOrd="0" presId="urn:microsoft.com/office/officeart/2005/8/layout/list1"/>
    <dgm:cxn modelId="{DDEC66C2-7E1A-4D96-99B4-CB6C9D10A03F}" type="presParOf" srcId="{8A315D08-B710-46C0-B0E6-01EF427791A5}" destId="{7EB9FD8D-857B-47DD-89E8-B5E895C75531}" srcOrd="0" destOrd="0" presId="urn:microsoft.com/office/officeart/2005/8/layout/list1"/>
    <dgm:cxn modelId="{4620E2DD-BE44-44F7-B1A4-47E2A78664C1}" type="presParOf" srcId="{8A315D08-B710-46C0-B0E6-01EF427791A5}" destId="{9A6EAF47-0547-4557-B83D-153BEF70797F}" srcOrd="1" destOrd="0" presId="urn:microsoft.com/office/officeart/2005/8/layout/list1"/>
    <dgm:cxn modelId="{C7873174-7AC4-4F02-B4D7-90EA5C1C3C47}" type="presParOf" srcId="{13CBB33F-7F02-41AC-B33B-BECE2645CF7C}" destId="{3AD51BEB-8375-47C2-A7AB-26E2E195BB92}" srcOrd="9" destOrd="0" presId="urn:microsoft.com/office/officeart/2005/8/layout/list1"/>
    <dgm:cxn modelId="{E421DFAF-F811-47FC-9D4C-4C8135583E45}" type="presParOf" srcId="{13CBB33F-7F02-41AC-B33B-BECE2645CF7C}" destId="{C5900F98-2BD9-4D26-97D4-8CAEDA6D3153}"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A3F922-8A5B-4CF7-BDD2-785841DF0896}" type="doc">
      <dgm:prSet loTypeId="urn:microsoft.com/office/officeart/2005/8/layout/cycle1" loCatId="cycle" qsTypeId="urn:microsoft.com/office/officeart/2005/8/quickstyle/simple1" qsCatId="simple" csTypeId="urn:microsoft.com/office/officeart/2005/8/colors/accent4_2" csCatId="accent4"/>
      <dgm:spPr/>
      <dgm:t>
        <a:bodyPr/>
        <a:lstStyle/>
        <a:p>
          <a:endParaRPr lang="en-US"/>
        </a:p>
      </dgm:t>
    </dgm:pt>
    <dgm:pt modelId="{3181AEAE-45D8-4113-84EC-5EDCB6A2D6D7}">
      <dgm:prSet/>
      <dgm:spPr/>
      <dgm:t>
        <a:bodyPr/>
        <a:lstStyle/>
        <a:p>
          <a:r>
            <a:rPr lang="el-GR" b="0" i="0" baseline="0"/>
            <a:t>Κοινωνική δικαιοσύνη</a:t>
          </a:r>
          <a:endParaRPr lang="en-US"/>
        </a:p>
      </dgm:t>
    </dgm:pt>
    <dgm:pt modelId="{C2828616-160C-4358-89A4-BDE3F6931D7F}" type="parTrans" cxnId="{6D05AC30-A065-42F9-8CD3-76FC66B03F62}">
      <dgm:prSet/>
      <dgm:spPr/>
      <dgm:t>
        <a:bodyPr/>
        <a:lstStyle/>
        <a:p>
          <a:endParaRPr lang="en-US"/>
        </a:p>
      </dgm:t>
    </dgm:pt>
    <dgm:pt modelId="{F8FA2A2B-C056-4E37-9028-24ADC36E9AAC}" type="sibTrans" cxnId="{6D05AC30-A065-42F9-8CD3-76FC66B03F62}">
      <dgm:prSet/>
      <dgm:spPr/>
      <dgm:t>
        <a:bodyPr/>
        <a:lstStyle/>
        <a:p>
          <a:endParaRPr lang="en-US"/>
        </a:p>
      </dgm:t>
    </dgm:pt>
    <dgm:pt modelId="{8C3F8B7A-A354-4BE9-A2A7-2DAEBBD1B1C9}">
      <dgm:prSet/>
      <dgm:spPr/>
      <dgm:t>
        <a:bodyPr/>
        <a:lstStyle/>
        <a:p>
          <a:r>
            <a:rPr lang="el-GR" b="0" i="0" baseline="0"/>
            <a:t>Ισότητα</a:t>
          </a:r>
          <a:endParaRPr lang="en-US"/>
        </a:p>
      </dgm:t>
    </dgm:pt>
    <dgm:pt modelId="{29AA8141-8CEF-4BC8-9DCF-003E9CE200A8}" type="parTrans" cxnId="{A2958DB7-F2CD-448F-A8CE-D8483AE25846}">
      <dgm:prSet/>
      <dgm:spPr/>
      <dgm:t>
        <a:bodyPr/>
        <a:lstStyle/>
        <a:p>
          <a:endParaRPr lang="en-US"/>
        </a:p>
      </dgm:t>
    </dgm:pt>
    <dgm:pt modelId="{F85E27A9-6894-4A09-B6FE-E22AB332CF4A}" type="sibTrans" cxnId="{A2958DB7-F2CD-448F-A8CE-D8483AE25846}">
      <dgm:prSet/>
      <dgm:spPr/>
      <dgm:t>
        <a:bodyPr/>
        <a:lstStyle/>
        <a:p>
          <a:endParaRPr lang="en-US"/>
        </a:p>
      </dgm:t>
    </dgm:pt>
    <dgm:pt modelId="{D5F6E938-DED9-4D52-8040-48B9F92BC75A}">
      <dgm:prSet/>
      <dgm:spPr/>
      <dgm:t>
        <a:bodyPr/>
        <a:lstStyle/>
        <a:p>
          <a:r>
            <a:rPr lang="el-GR" b="0" i="0" baseline="0"/>
            <a:t>Σεβασμός ανθρωπίνων δικαιωμάτων.</a:t>
          </a:r>
          <a:endParaRPr lang="en-US"/>
        </a:p>
      </dgm:t>
    </dgm:pt>
    <dgm:pt modelId="{51949AEB-107E-4732-BB6B-5703E5C373AA}" type="parTrans" cxnId="{03174C7C-D499-471F-9D68-9DEEF84EFC6F}">
      <dgm:prSet/>
      <dgm:spPr/>
      <dgm:t>
        <a:bodyPr/>
        <a:lstStyle/>
        <a:p>
          <a:endParaRPr lang="en-US"/>
        </a:p>
      </dgm:t>
    </dgm:pt>
    <dgm:pt modelId="{C4621B58-73E2-4DAD-952C-4622CEB11769}" type="sibTrans" cxnId="{03174C7C-D499-471F-9D68-9DEEF84EFC6F}">
      <dgm:prSet/>
      <dgm:spPr/>
      <dgm:t>
        <a:bodyPr/>
        <a:lstStyle/>
        <a:p>
          <a:endParaRPr lang="en-US"/>
        </a:p>
      </dgm:t>
    </dgm:pt>
    <dgm:pt modelId="{E155D27F-92DB-45D0-999C-3DD54BA73D07}" type="pres">
      <dgm:prSet presAssocID="{0AA3F922-8A5B-4CF7-BDD2-785841DF0896}" presName="cycle" presStyleCnt="0">
        <dgm:presLayoutVars>
          <dgm:dir/>
          <dgm:resizeHandles val="exact"/>
        </dgm:presLayoutVars>
      </dgm:prSet>
      <dgm:spPr/>
    </dgm:pt>
    <dgm:pt modelId="{2AA13F02-5B63-4A8B-8FD2-73CD1DBB8729}" type="pres">
      <dgm:prSet presAssocID="{3181AEAE-45D8-4113-84EC-5EDCB6A2D6D7}" presName="dummy" presStyleCnt="0"/>
      <dgm:spPr/>
    </dgm:pt>
    <dgm:pt modelId="{67289173-69D6-4526-ABC0-6E9C1725B9AB}" type="pres">
      <dgm:prSet presAssocID="{3181AEAE-45D8-4113-84EC-5EDCB6A2D6D7}" presName="node" presStyleLbl="revTx" presStyleIdx="0" presStyleCnt="3">
        <dgm:presLayoutVars>
          <dgm:bulletEnabled val="1"/>
        </dgm:presLayoutVars>
      </dgm:prSet>
      <dgm:spPr/>
    </dgm:pt>
    <dgm:pt modelId="{4776B3EC-1FDB-4673-9803-AA1A4AEBFA01}" type="pres">
      <dgm:prSet presAssocID="{F8FA2A2B-C056-4E37-9028-24ADC36E9AAC}" presName="sibTrans" presStyleLbl="node1" presStyleIdx="0" presStyleCnt="3"/>
      <dgm:spPr/>
    </dgm:pt>
    <dgm:pt modelId="{F3359DF7-A1E1-4AC4-B37C-CC12611DADDE}" type="pres">
      <dgm:prSet presAssocID="{8C3F8B7A-A354-4BE9-A2A7-2DAEBBD1B1C9}" presName="dummy" presStyleCnt="0"/>
      <dgm:spPr/>
    </dgm:pt>
    <dgm:pt modelId="{770A5E1F-A7BB-421F-A1D1-8531AFDB09BA}" type="pres">
      <dgm:prSet presAssocID="{8C3F8B7A-A354-4BE9-A2A7-2DAEBBD1B1C9}" presName="node" presStyleLbl="revTx" presStyleIdx="1" presStyleCnt="3">
        <dgm:presLayoutVars>
          <dgm:bulletEnabled val="1"/>
        </dgm:presLayoutVars>
      </dgm:prSet>
      <dgm:spPr/>
    </dgm:pt>
    <dgm:pt modelId="{438FEEA6-6EB0-40BB-B7CE-294BB6567074}" type="pres">
      <dgm:prSet presAssocID="{F85E27A9-6894-4A09-B6FE-E22AB332CF4A}" presName="sibTrans" presStyleLbl="node1" presStyleIdx="1" presStyleCnt="3"/>
      <dgm:spPr/>
    </dgm:pt>
    <dgm:pt modelId="{41F27032-6F9C-41D1-8AFF-D7C6151F1CE8}" type="pres">
      <dgm:prSet presAssocID="{D5F6E938-DED9-4D52-8040-48B9F92BC75A}" presName="dummy" presStyleCnt="0"/>
      <dgm:spPr/>
    </dgm:pt>
    <dgm:pt modelId="{F9121FAC-3E5F-4E02-AF65-88AB50127FF7}" type="pres">
      <dgm:prSet presAssocID="{D5F6E938-DED9-4D52-8040-48B9F92BC75A}" presName="node" presStyleLbl="revTx" presStyleIdx="2" presStyleCnt="3">
        <dgm:presLayoutVars>
          <dgm:bulletEnabled val="1"/>
        </dgm:presLayoutVars>
      </dgm:prSet>
      <dgm:spPr/>
    </dgm:pt>
    <dgm:pt modelId="{60649344-B7C4-464C-8EEF-CD5C50E9A46E}" type="pres">
      <dgm:prSet presAssocID="{C4621B58-73E2-4DAD-952C-4622CEB11769}" presName="sibTrans" presStyleLbl="node1" presStyleIdx="2" presStyleCnt="3"/>
      <dgm:spPr/>
    </dgm:pt>
  </dgm:ptLst>
  <dgm:cxnLst>
    <dgm:cxn modelId="{6D05AC30-A065-42F9-8CD3-76FC66B03F62}" srcId="{0AA3F922-8A5B-4CF7-BDD2-785841DF0896}" destId="{3181AEAE-45D8-4113-84EC-5EDCB6A2D6D7}" srcOrd="0" destOrd="0" parTransId="{C2828616-160C-4358-89A4-BDE3F6931D7F}" sibTransId="{F8FA2A2B-C056-4E37-9028-24ADC36E9AAC}"/>
    <dgm:cxn modelId="{AFEBC542-E615-4411-BC10-11BDADE411BD}" type="presOf" srcId="{8C3F8B7A-A354-4BE9-A2A7-2DAEBBD1B1C9}" destId="{770A5E1F-A7BB-421F-A1D1-8531AFDB09BA}" srcOrd="0" destOrd="0" presId="urn:microsoft.com/office/officeart/2005/8/layout/cycle1"/>
    <dgm:cxn modelId="{014B5071-36E3-4CE6-A8B5-0167AE06E677}" type="presOf" srcId="{3181AEAE-45D8-4113-84EC-5EDCB6A2D6D7}" destId="{67289173-69D6-4526-ABC0-6E9C1725B9AB}" srcOrd="0" destOrd="0" presId="urn:microsoft.com/office/officeart/2005/8/layout/cycle1"/>
    <dgm:cxn modelId="{A07BCA51-C5FC-4F4F-8B69-8DFF75E48A91}" type="presOf" srcId="{F8FA2A2B-C056-4E37-9028-24ADC36E9AAC}" destId="{4776B3EC-1FDB-4673-9803-AA1A4AEBFA01}" srcOrd="0" destOrd="0" presId="urn:microsoft.com/office/officeart/2005/8/layout/cycle1"/>
    <dgm:cxn modelId="{03174C7C-D499-471F-9D68-9DEEF84EFC6F}" srcId="{0AA3F922-8A5B-4CF7-BDD2-785841DF0896}" destId="{D5F6E938-DED9-4D52-8040-48B9F92BC75A}" srcOrd="2" destOrd="0" parTransId="{51949AEB-107E-4732-BB6B-5703E5C373AA}" sibTransId="{C4621B58-73E2-4DAD-952C-4622CEB11769}"/>
    <dgm:cxn modelId="{A2958DB7-F2CD-448F-A8CE-D8483AE25846}" srcId="{0AA3F922-8A5B-4CF7-BDD2-785841DF0896}" destId="{8C3F8B7A-A354-4BE9-A2A7-2DAEBBD1B1C9}" srcOrd="1" destOrd="0" parTransId="{29AA8141-8CEF-4BC8-9DCF-003E9CE200A8}" sibTransId="{F85E27A9-6894-4A09-B6FE-E22AB332CF4A}"/>
    <dgm:cxn modelId="{A50B9CBE-391A-4F4A-BB83-6CBDEE408198}" type="presOf" srcId="{0AA3F922-8A5B-4CF7-BDD2-785841DF0896}" destId="{E155D27F-92DB-45D0-999C-3DD54BA73D07}" srcOrd="0" destOrd="0" presId="urn:microsoft.com/office/officeart/2005/8/layout/cycle1"/>
    <dgm:cxn modelId="{BD8A66CA-3B29-47E6-9FB1-66BDEF1FF411}" type="presOf" srcId="{F85E27A9-6894-4A09-B6FE-E22AB332CF4A}" destId="{438FEEA6-6EB0-40BB-B7CE-294BB6567074}" srcOrd="0" destOrd="0" presId="urn:microsoft.com/office/officeart/2005/8/layout/cycle1"/>
    <dgm:cxn modelId="{663225DC-49A6-4351-BF7B-AC1E377DE171}" type="presOf" srcId="{D5F6E938-DED9-4D52-8040-48B9F92BC75A}" destId="{F9121FAC-3E5F-4E02-AF65-88AB50127FF7}" srcOrd="0" destOrd="0" presId="urn:microsoft.com/office/officeart/2005/8/layout/cycle1"/>
    <dgm:cxn modelId="{9BBA0FE6-C639-4583-8E0C-8B555DC6E0F7}" type="presOf" srcId="{C4621B58-73E2-4DAD-952C-4622CEB11769}" destId="{60649344-B7C4-464C-8EEF-CD5C50E9A46E}" srcOrd="0" destOrd="0" presId="urn:microsoft.com/office/officeart/2005/8/layout/cycle1"/>
    <dgm:cxn modelId="{B51BF0C9-56FD-4B7D-8C3D-32F4DA177CF0}" type="presParOf" srcId="{E155D27F-92DB-45D0-999C-3DD54BA73D07}" destId="{2AA13F02-5B63-4A8B-8FD2-73CD1DBB8729}" srcOrd="0" destOrd="0" presId="urn:microsoft.com/office/officeart/2005/8/layout/cycle1"/>
    <dgm:cxn modelId="{95C6D759-E103-4CF4-AD31-424CE73BF88C}" type="presParOf" srcId="{E155D27F-92DB-45D0-999C-3DD54BA73D07}" destId="{67289173-69D6-4526-ABC0-6E9C1725B9AB}" srcOrd="1" destOrd="0" presId="urn:microsoft.com/office/officeart/2005/8/layout/cycle1"/>
    <dgm:cxn modelId="{FBF267D7-CA1D-4D92-BE5E-345E0AF30151}" type="presParOf" srcId="{E155D27F-92DB-45D0-999C-3DD54BA73D07}" destId="{4776B3EC-1FDB-4673-9803-AA1A4AEBFA01}" srcOrd="2" destOrd="0" presId="urn:microsoft.com/office/officeart/2005/8/layout/cycle1"/>
    <dgm:cxn modelId="{43DD459F-0A8A-417A-9307-7646D959F263}" type="presParOf" srcId="{E155D27F-92DB-45D0-999C-3DD54BA73D07}" destId="{F3359DF7-A1E1-4AC4-B37C-CC12611DADDE}" srcOrd="3" destOrd="0" presId="urn:microsoft.com/office/officeart/2005/8/layout/cycle1"/>
    <dgm:cxn modelId="{F121C490-64F7-4BD4-9A17-D574068A6602}" type="presParOf" srcId="{E155D27F-92DB-45D0-999C-3DD54BA73D07}" destId="{770A5E1F-A7BB-421F-A1D1-8531AFDB09BA}" srcOrd="4" destOrd="0" presId="urn:microsoft.com/office/officeart/2005/8/layout/cycle1"/>
    <dgm:cxn modelId="{AD98CD3B-B8CF-41B9-BF9B-52B2052C7975}" type="presParOf" srcId="{E155D27F-92DB-45D0-999C-3DD54BA73D07}" destId="{438FEEA6-6EB0-40BB-B7CE-294BB6567074}" srcOrd="5" destOrd="0" presId="urn:microsoft.com/office/officeart/2005/8/layout/cycle1"/>
    <dgm:cxn modelId="{9240BBEC-5632-4859-AAB9-F4C6FAAE84F1}" type="presParOf" srcId="{E155D27F-92DB-45D0-999C-3DD54BA73D07}" destId="{41F27032-6F9C-41D1-8AFF-D7C6151F1CE8}" srcOrd="6" destOrd="0" presId="urn:microsoft.com/office/officeart/2005/8/layout/cycle1"/>
    <dgm:cxn modelId="{4FF01D4B-0516-4AEF-AC12-B0A856B65606}" type="presParOf" srcId="{E155D27F-92DB-45D0-999C-3DD54BA73D07}" destId="{F9121FAC-3E5F-4E02-AF65-88AB50127FF7}" srcOrd="7" destOrd="0" presId="urn:microsoft.com/office/officeart/2005/8/layout/cycle1"/>
    <dgm:cxn modelId="{D4DB2088-903C-4FD5-9447-E454C837A503}" type="presParOf" srcId="{E155D27F-92DB-45D0-999C-3DD54BA73D07}" destId="{60649344-B7C4-464C-8EEF-CD5C50E9A46E}"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2B7F9C1-FCDE-4BA2-9F8D-23861054FFF9}"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64A7AAC0-8811-43A4-B302-4F644902412E}">
      <dgm:prSet/>
      <dgm:spPr/>
      <dgm:t>
        <a:bodyPr/>
        <a:lstStyle/>
        <a:p>
          <a:r>
            <a:rPr lang="el-GR"/>
            <a:t>Εμπόλεμη ζώνη</a:t>
          </a:r>
          <a:endParaRPr lang="en-US"/>
        </a:p>
      </dgm:t>
    </dgm:pt>
    <dgm:pt modelId="{3EBDC800-125C-4EAE-8D2F-8B00CC50556A}" type="parTrans" cxnId="{0D2E09B7-8FC4-40E4-B8BD-E36FAAD2AAF9}">
      <dgm:prSet/>
      <dgm:spPr/>
      <dgm:t>
        <a:bodyPr/>
        <a:lstStyle/>
        <a:p>
          <a:endParaRPr lang="en-US"/>
        </a:p>
      </dgm:t>
    </dgm:pt>
    <dgm:pt modelId="{55B09CA5-69A0-44B2-8D24-EB1C26C44576}" type="sibTrans" cxnId="{0D2E09B7-8FC4-40E4-B8BD-E36FAAD2AAF9}">
      <dgm:prSet/>
      <dgm:spPr/>
      <dgm:t>
        <a:bodyPr/>
        <a:lstStyle/>
        <a:p>
          <a:endParaRPr lang="en-US"/>
        </a:p>
      </dgm:t>
    </dgm:pt>
    <dgm:pt modelId="{03AE58D1-DB25-467C-91B1-17ECCFDDBB66}">
      <dgm:prSet/>
      <dgm:spPr/>
      <dgm:t>
        <a:bodyPr/>
        <a:lstStyle/>
        <a:p>
          <a:r>
            <a:rPr lang="el-GR"/>
            <a:t>Διαζύγιο</a:t>
          </a:r>
          <a:endParaRPr lang="en-US"/>
        </a:p>
      </dgm:t>
    </dgm:pt>
    <dgm:pt modelId="{559BEE79-8740-4D4D-A480-985012A798A6}" type="parTrans" cxnId="{7C2CA0F8-8475-45C8-A979-6DE29BAB81D1}">
      <dgm:prSet/>
      <dgm:spPr/>
      <dgm:t>
        <a:bodyPr/>
        <a:lstStyle/>
        <a:p>
          <a:endParaRPr lang="en-US"/>
        </a:p>
      </dgm:t>
    </dgm:pt>
    <dgm:pt modelId="{1C9CEFBD-8DB5-42AC-8D93-09C636E608D5}" type="sibTrans" cxnId="{7C2CA0F8-8475-45C8-A979-6DE29BAB81D1}">
      <dgm:prSet/>
      <dgm:spPr/>
      <dgm:t>
        <a:bodyPr/>
        <a:lstStyle/>
        <a:p>
          <a:endParaRPr lang="en-US"/>
        </a:p>
      </dgm:t>
    </dgm:pt>
    <dgm:pt modelId="{52EF69A1-317A-4159-8715-870BC27B87F5}">
      <dgm:prSet/>
      <dgm:spPr/>
      <dgm:t>
        <a:bodyPr/>
        <a:lstStyle/>
        <a:p>
          <a:r>
            <a:rPr lang="el-GR"/>
            <a:t>Βίαιο περιβάλλον</a:t>
          </a:r>
          <a:endParaRPr lang="en-US"/>
        </a:p>
      </dgm:t>
    </dgm:pt>
    <dgm:pt modelId="{8FE4D532-72E2-4BE5-9A2C-742678657798}" type="parTrans" cxnId="{10C45D90-1D13-4B5D-B161-3743B542CE2A}">
      <dgm:prSet/>
      <dgm:spPr/>
      <dgm:t>
        <a:bodyPr/>
        <a:lstStyle/>
        <a:p>
          <a:endParaRPr lang="en-US"/>
        </a:p>
      </dgm:t>
    </dgm:pt>
    <dgm:pt modelId="{8F1D4602-3C6C-4B70-822D-82A70C81FF05}" type="sibTrans" cxnId="{10C45D90-1D13-4B5D-B161-3743B542CE2A}">
      <dgm:prSet/>
      <dgm:spPr/>
      <dgm:t>
        <a:bodyPr/>
        <a:lstStyle/>
        <a:p>
          <a:endParaRPr lang="en-US"/>
        </a:p>
      </dgm:t>
    </dgm:pt>
    <dgm:pt modelId="{031E396A-CBF4-47F5-8543-BBEFF147A064}">
      <dgm:prSet/>
      <dgm:spPr/>
      <dgm:t>
        <a:bodyPr/>
        <a:lstStyle/>
        <a:p>
          <a:r>
            <a:rPr lang="el-GR"/>
            <a:t>Απολυταρχικό καθεστώς</a:t>
          </a:r>
          <a:endParaRPr lang="en-US"/>
        </a:p>
      </dgm:t>
    </dgm:pt>
    <dgm:pt modelId="{7CEEC0F9-85B5-41D5-9BE1-FA0557B26604}" type="parTrans" cxnId="{BF069A8E-96B4-4961-AB8A-8F7824651C0C}">
      <dgm:prSet/>
      <dgm:spPr/>
      <dgm:t>
        <a:bodyPr/>
        <a:lstStyle/>
        <a:p>
          <a:endParaRPr lang="en-US"/>
        </a:p>
      </dgm:t>
    </dgm:pt>
    <dgm:pt modelId="{5A9147D1-9925-437F-B312-59DD15E34393}" type="sibTrans" cxnId="{BF069A8E-96B4-4961-AB8A-8F7824651C0C}">
      <dgm:prSet/>
      <dgm:spPr/>
      <dgm:t>
        <a:bodyPr/>
        <a:lstStyle/>
        <a:p>
          <a:endParaRPr lang="en-US"/>
        </a:p>
      </dgm:t>
    </dgm:pt>
    <dgm:pt modelId="{183490F7-49F9-4071-AEBE-68FE6F8173F2}">
      <dgm:prSet/>
      <dgm:spPr/>
      <dgm:t>
        <a:bodyPr/>
        <a:lstStyle/>
        <a:p>
          <a:r>
            <a:rPr lang="el-GR"/>
            <a:t>Υγρασία στο σπίτι.</a:t>
          </a:r>
          <a:endParaRPr lang="en-US"/>
        </a:p>
      </dgm:t>
    </dgm:pt>
    <dgm:pt modelId="{21632C90-93C1-4AF0-BE3C-3F412F5896AB}" type="parTrans" cxnId="{E6449326-D383-4AFF-8F88-7358180A36C6}">
      <dgm:prSet/>
      <dgm:spPr/>
      <dgm:t>
        <a:bodyPr/>
        <a:lstStyle/>
        <a:p>
          <a:endParaRPr lang="en-US"/>
        </a:p>
      </dgm:t>
    </dgm:pt>
    <dgm:pt modelId="{674A1F29-F167-4D3F-B781-01F13060ED15}" type="sibTrans" cxnId="{E6449326-D383-4AFF-8F88-7358180A36C6}">
      <dgm:prSet/>
      <dgm:spPr/>
      <dgm:t>
        <a:bodyPr/>
        <a:lstStyle/>
        <a:p>
          <a:endParaRPr lang="en-US"/>
        </a:p>
      </dgm:t>
    </dgm:pt>
    <dgm:pt modelId="{87A5FD5B-9FFF-496B-9593-F04C46B6CDE5}" type="pres">
      <dgm:prSet presAssocID="{D2B7F9C1-FCDE-4BA2-9F8D-23861054FFF9}" presName="vert0" presStyleCnt="0">
        <dgm:presLayoutVars>
          <dgm:dir/>
          <dgm:animOne val="branch"/>
          <dgm:animLvl val="lvl"/>
        </dgm:presLayoutVars>
      </dgm:prSet>
      <dgm:spPr/>
    </dgm:pt>
    <dgm:pt modelId="{92C32207-9FD4-4AD4-B05D-196F8F1D3777}" type="pres">
      <dgm:prSet presAssocID="{64A7AAC0-8811-43A4-B302-4F644902412E}" presName="thickLine" presStyleLbl="alignNode1" presStyleIdx="0" presStyleCnt="5"/>
      <dgm:spPr/>
    </dgm:pt>
    <dgm:pt modelId="{4AFE74A7-16B5-4F9D-B005-A1513600FB07}" type="pres">
      <dgm:prSet presAssocID="{64A7AAC0-8811-43A4-B302-4F644902412E}" presName="horz1" presStyleCnt="0"/>
      <dgm:spPr/>
    </dgm:pt>
    <dgm:pt modelId="{5561B1F9-8159-459B-A9ED-B55742E8A8D4}" type="pres">
      <dgm:prSet presAssocID="{64A7AAC0-8811-43A4-B302-4F644902412E}" presName="tx1" presStyleLbl="revTx" presStyleIdx="0" presStyleCnt="5"/>
      <dgm:spPr/>
    </dgm:pt>
    <dgm:pt modelId="{1801BFCB-A659-4D13-AA2D-CD1334E6F26F}" type="pres">
      <dgm:prSet presAssocID="{64A7AAC0-8811-43A4-B302-4F644902412E}" presName="vert1" presStyleCnt="0"/>
      <dgm:spPr/>
    </dgm:pt>
    <dgm:pt modelId="{A8B3A7A2-0E19-487E-8DF4-9077DD97DCBD}" type="pres">
      <dgm:prSet presAssocID="{03AE58D1-DB25-467C-91B1-17ECCFDDBB66}" presName="thickLine" presStyleLbl="alignNode1" presStyleIdx="1" presStyleCnt="5"/>
      <dgm:spPr/>
    </dgm:pt>
    <dgm:pt modelId="{369C67C3-B4D4-4144-AD41-FDB6F3EC2362}" type="pres">
      <dgm:prSet presAssocID="{03AE58D1-DB25-467C-91B1-17ECCFDDBB66}" presName="horz1" presStyleCnt="0"/>
      <dgm:spPr/>
    </dgm:pt>
    <dgm:pt modelId="{3235A85D-C416-46D0-9BB2-8398FEB8D564}" type="pres">
      <dgm:prSet presAssocID="{03AE58D1-DB25-467C-91B1-17ECCFDDBB66}" presName="tx1" presStyleLbl="revTx" presStyleIdx="1" presStyleCnt="5"/>
      <dgm:spPr/>
    </dgm:pt>
    <dgm:pt modelId="{2D00AAAF-6E86-4D21-8B35-CF1D35D98B05}" type="pres">
      <dgm:prSet presAssocID="{03AE58D1-DB25-467C-91B1-17ECCFDDBB66}" presName="vert1" presStyleCnt="0"/>
      <dgm:spPr/>
    </dgm:pt>
    <dgm:pt modelId="{7D461248-4A9F-4086-8889-A3B172D9FA74}" type="pres">
      <dgm:prSet presAssocID="{52EF69A1-317A-4159-8715-870BC27B87F5}" presName="thickLine" presStyleLbl="alignNode1" presStyleIdx="2" presStyleCnt="5"/>
      <dgm:spPr/>
    </dgm:pt>
    <dgm:pt modelId="{0581F455-8429-41B3-BD02-E29D145DBCDB}" type="pres">
      <dgm:prSet presAssocID="{52EF69A1-317A-4159-8715-870BC27B87F5}" presName="horz1" presStyleCnt="0"/>
      <dgm:spPr/>
    </dgm:pt>
    <dgm:pt modelId="{FEFA606D-4159-4026-817F-9C5F4CE5A038}" type="pres">
      <dgm:prSet presAssocID="{52EF69A1-317A-4159-8715-870BC27B87F5}" presName="tx1" presStyleLbl="revTx" presStyleIdx="2" presStyleCnt="5"/>
      <dgm:spPr/>
    </dgm:pt>
    <dgm:pt modelId="{F716189D-F1E7-4011-A9B7-F43FB46EA456}" type="pres">
      <dgm:prSet presAssocID="{52EF69A1-317A-4159-8715-870BC27B87F5}" presName="vert1" presStyleCnt="0"/>
      <dgm:spPr/>
    </dgm:pt>
    <dgm:pt modelId="{DEA87E4B-63EB-4DD4-A2C3-27CD4B6DA2FE}" type="pres">
      <dgm:prSet presAssocID="{031E396A-CBF4-47F5-8543-BBEFF147A064}" presName="thickLine" presStyleLbl="alignNode1" presStyleIdx="3" presStyleCnt="5"/>
      <dgm:spPr/>
    </dgm:pt>
    <dgm:pt modelId="{66F8B75B-51AC-4B4B-8CAE-9246D0867138}" type="pres">
      <dgm:prSet presAssocID="{031E396A-CBF4-47F5-8543-BBEFF147A064}" presName="horz1" presStyleCnt="0"/>
      <dgm:spPr/>
    </dgm:pt>
    <dgm:pt modelId="{A01CBB59-33B5-42AF-8C38-CF807A84584E}" type="pres">
      <dgm:prSet presAssocID="{031E396A-CBF4-47F5-8543-BBEFF147A064}" presName="tx1" presStyleLbl="revTx" presStyleIdx="3" presStyleCnt="5"/>
      <dgm:spPr/>
    </dgm:pt>
    <dgm:pt modelId="{4AB51117-9860-47FB-A1B1-CFE32FA5FE2D}" type="pres">
      <dgm:prSet presAssocID="{031E396A-CBF4-47F5-8543-BBEFF147A064}" presName="vert1" presStyleCnt="0"/>
      <dgm:spPr/>
    </dgm:pt>
    <dgm:pt modelId="{4344B576-48D9-4224-9C67-AFB5BC84DCCD}" type="pres">
      <dgm:prSet presAssocID="{183490F7-49F9-4071-AEBE-68FE6F8173F2}" presName="thickLine" presStyleLbl="alignNode1" presStyleIdx="4" presStyleCnt="5"/>
      <dgm:spPr/>
    </dgm:pt>
    <dgm:pt modelId="{E4687A86-CE83-4E50-A916-D2DD026B5911}" type="pres">
      <dgm:prSet presAssocID="{183490F7-49F9-4071-AEBE-68FE6F8173F2}" presName="horz1" presStyleCnt="0"/>
      <dgm:spPr/>
    </dgm:pt>
    <dgm:pt modelId="{F3935D3D-5FFF-4311-A0C7-D3D6CC342826}" type="pres">
      <dgm:prSet presAssocID="{183490F7-49F9-4071-AEBE-68FE6F8173F2}" presName="tx1" presStyleLbl="revTx" presStyleIdx="4" presStyleCnt="5"/>
      <dgm:spPr/>
    </dgm:pt>
    <dgm:pt modelId="{A44FCA72-DAF2-4822-AC56-10E708D09E71}" type="pres">
      <dgm:prSet presAssocID="{183490F7-49F9-4071-AEBE-68FE6F8173F2}" presName="vert1" presStyleCnt="0"/>
      <dgm:spPr/>
    </dgm:pt>
  </dgm:ptLst>
  <dgm:cxnLst>
    <dgm:cxn modelId="{E645B117-6496-4342-A89A-0432318A77B4}" type="presOf" srcId="{64A7AAC0-8811-43A4-B302-4F644902412E}" destId="{5561B1F9-8159-459B-A9ED-B55742E8A8D4}" srcOrd="0" destOrd="0" presId="urn:microsoft.com/office/officeart/2008/layout/LinedList"/>
    <dgm:cxn modelId="{FBE44A18-E036-4728-A1D6-825EC8D9210E}" type="presOf" srcId="{D2B7F9C1-FCDE-4BA2-9F8D-23861054FFF9}" destId="{87A5FD5B-9FFF-496B-9593-F04C46B6CDE5}" srcOrd="0" destOrd="0" presId="urn:microsoft.com/office/officeart/2008/layout/LinedList"/>
    <dgm:cxn modelId="{E6449326-D383-4AFF-8F88-7358180A36C6}" srcId="{D2B7F9C1-FCDE-4BA2-9F8D-23861054FFF9}" destId="{183490F7-49F9-4071-AEBE-68FE6F8173F2}" srcOrd="4" destOrd="0" parTransId="{21632C90-93C1-4AF0-BE3C-3F412F5896AB}" sibTransId="{674A1F29-F167-4D3F-B781-01F13060ED15}"/>
    <dgm:cxn modelId="{5B675350-A4F3-4CCA-924C-D46294150FEC}" type="presOf" srcId="{183490F7-49F9-4071-AEBE-68FE6F8173F2}" destId="{F3935D3D-5FFF-4311-A0C7-D3D6CC342826}" srcOrd="0" destOrd="0" presId="urn:microsoft.com/office/officeart/2008/layout/LinedList"/>
    <dgm:cxn modelId="{EF4D9154-1FC4-4C5F-911B-6E2FE2A3967B}" type="presOf" srcId="{03AE58D1-DB25-467C-91B1-17ECCFDDBB66}" destId="{3235A85D-C416-46D0-9BB2-8398FEB8D564}" srcOrd="0" destOrd="0" presId="urn:microsoft.com/office/officeart/2008/layout/LinedList"/>
    <dgm:cxn modelId="{FA34B057-CB6A-420D-B389-EF782B3D26FB}" type="presOf" srcId="{031E396A-CBF4-47F5-8543-BBEFF147A064}" destId="{A01CBB59-33B5-42AF-8C38-CF807A84584E}" srcOrd="0" destOrd="0" presId="urn:microsoft.com/office/officeart/2008/layout/LinedList"/>
    <dgm:cxn modelId="{BF069A8E-96B4-4961-AB8A-8F7824651C0C}" srcId="{D2B7F9C1-FCDE-4BA2-9F8D-23861054FFF9}" destId="{031E396A-CBF4-47F5-8543-BBEFF147A064}" srcOrd="3" destOrd="0" parTransId="{7CEEC0F9-85B5-41D5-9BE1-FA0557B26604}" sibTransId="{5A9147D1-9925-437F-B312-59DD15E34393}"/>
    <dgm:cxn modelId="{10C45D90-1D13-4B5D-B161-3743B542CE2A}" srcId="{D2B7F9C1-FCDE-4BA2-9F8D-23861054FFF9}" destId="{52EF69A1-317A-4159-8715-870BC27B87F5}" srcOrd="2" destOrd="0" parTransId="{8FE4D532-72E2-4BE5-9A2C-742678657798}" sibTransId="{8F1D4602-3C6C-4B70-822D-82A70C81FF05}"/>
    <dgm:cxn modelId="{0D2E09B7-8FC4-40E4-B8BD-E36FAAD2AAF9}" srcId="{D2B7F9C1-FCDE-4BA2-9F8D-23861054FFF9}" destId="{64A7AAC0-8811-43A4-B302-4F644902412E}" srcOrd="0" destOrd="0" parTransId="{3EBDC800-125C-4EAE-8D2F-8B00CC50556A}" sibTransId="{55B09CA5-69A0-44B2-8D24-EB1C26C44576}"/>
    <dgm:cxn modelId="{F9CA01E1-A06E-4771-9E7C-10E561F225E0}" type="presOf" srcId="{52EF69A1-317A-4159-8715-870BC27B87F5}" destId="{FEFA606D-4159-4026-817F-9C5F4CE5A038}" srcOrd="0" destOrd="0" presId="urn:microsoft.com/office/officeart/2008/layout/LinedList"/>
    <dgm:cxn modelId="{7C2CA0F8-8475-45C8-A979-6DE29BAB81D1}" srcId="{D2B7F9C1-FCDE-4BA2-9F8D-23861054FFF9}" destId="{03AE58D1-DB25-467C-91B1-17ECCFDDBB66}" srcOrd="1" destOrd="0" parTransId="{559BEE79-8740-4D4D-A480-985012A798A6}" sibTransId="{1C9CEFBD-8DB5-42AC-8D93-09C636E608D5}"/>
    <dgm:cxn modelId="{FABC93A2-D01B-4280-BA73-643DC7AF27DD}" type="presParOf" srcId="{87A5FD5B-9FFF-496B-9593-F04C46B6CDE5}" destId="{92C32207-9FD4-4AD4-B05D-196F8F1D3777}" srcOrd="0" destOrd="0" presId="urn:microsoft.com/office/officeart/2008/layout/LinedList"/>
    <dgm:cxn modelId="{427C7864-E9F3-464B-BA8B-4671F33EA11C}" type="presParOf" srcId="{87A5FD5B-9FFF-496B-9593-F04C46B6CDE5}" destId="{4AFE74A7-16B5-4F9D-B005-A1513600FB07}" srcOrd="1" destOrd="0" presId="urn:microsoft.com/office/officeart/2008/layout/LinedList"/>
    <dgm:cxn modelId="{3F349985-1FE2-48D7-A881-98E7063627AB}" type="presParOf" srcId="{4AFE74A7-16B5-4F9D-B005-A1513600FB07}" destId="{5561B1F9-8159-459B-A9ED-B55742E8A8D4}" srcOrd="0" destOrd="0" presId="urn:microsoft.com/office/officeart/2008/layout/LinedList"/>
    <dgm:cxn modelId="{8F7062A2-B665-4EDE-B969-A131737FBD12}" type="presParOf" srcId="{4AFE74A7-16B5-4F9D-B005-A1513600FB07}" destId="{1801BFCB-A659-4D13-AA2D-CD1334E6F26F}" srcOrd="1" destOrd="0" presId="urn:microsoft.com/office/officeart/2008/layout/LinedList"/>
    <dgm:cxn modelId="{31D7ECDF-7F94-446F-A128-CA5C9E4B1053}" type="presParOf" srcId="{87A5FD5B-9FFF-496B-9593-F04C46B6CDE5}" destId="{A8B3A7A2-0E19-487E-8DF4-9077DD97DCBD}" srcOrd="2" destOrd="0" presId="urn:microsoft.com/office/officeart/2008/layout/LinedList"/>
    <dgm:cxn modelId="{4111AF9F-1497-4643-9121-5B1B41B7F40B}" type="presParOf" srcId="{87A5FD5B-9FFF-496B-9593-F04C46B6CDE5}" destId="{369C67C3-B4D4-4144-AD41-FDB6F3EC2362}" srcOrd="3" destOrd="0" presId="urn:microsoft.com/office/officeart/2008/layout/LinedList"/>
    <dgm:cxn modelId="{0280DBA5-1D57-4FEA-B5DB-A904F0B0B916}" type="presParOf" srcId="{369C67C3-B4D4-4144-AD41-FDB6F3EC2362}" destId="{3235A85D-C416-46D0-9BB2-8398FEB8D564}" srcOrd="0" destOrd="0" presId="urn:microsoft.com/office/officeart/2008/layout/LinedList"/>
    <dgm:cxn modelId="{CF4F2F6F-0970-433E-897D-2EC4FD723512}" type="presParOf" srcId="{369C67C3-B4D4-4144-AD41-FDB6F3EC2362}" destId="{2D00AAAF-6E86-4D21-8B35-CF1D35D98B05}" srcOrd="1" destOrd="0" presId="urn:microsoft.com/office/officeart/2008/layout/LinedList"/>
    <dgm:cxn modelId="{1E9E419F-EAF3-43EC-BFAE-4F3403A7213E}" type="presParOf" srcId="{87A5FD5B-9FFF-496B-9593-F04C46B6CDE5}" destId="{7D461248-4A9F-4086-8889-A3B172D9FA74}" srcOrd="4" destOrd="0" presId="urn:microsoft.com/office/officeart/2008/layout/LinedList"/>
    <dgm:cxn modelId="{BF9981DE-6D5A-4195-B98E-CF0CA6158968}" type="presParOf" srcId="{87A5FD5B-9FFF-496B-9593-F04C46B6CDE5}" destId="{0581F455-8429-41B3-BD02-E29D145DBCDB}" srcOrd="5" destOrd="0" presId="urn:microsoft.com/office/officeart/2008/layout/LinedList"/>
    <dgm:cxn modelId="{5DFC94AF-E1A6-44C8-8110-22B77F702D73}" type="presParOf" srcId="{0581F455-8429-41B3-BD02-E29D145DBCDB}" destId="{FEFA606D-4159-4026-817F-9C5F4CE5A038}" srcOrd="0" destOrd="0" presId="urn:microsoft.com/office/officeart/2008/layout/LinedList"/>
    <dgm:cxn modelId="{328082BA-94AF-45AC-B76B-EF5815EA62BC}" type="presParOf" srcId="{0581F455-8429-41B3-BD02-E29D145DBCDB}" destId="{F716189D-F1E7-4011-A9B7-F43FB46EA456}" srcOrd="1" destOrd="0" presId="urn:microsoft.com/office/officeart/2008/layout/LinedList"/>
    <dgm:cxn modelId="{DCC0A26B-BAC7-46CC-AFC7-4A2CB7DD50F9}" type="presParOf" srcId="{87A5FD5B-9FFF-496B-9593-F04C46B6CDE5}" destId="{DEA87E4B-63EB-4DD4-A2C3-27CD4B6DA2FE}" srcOrd="6" destOrd="0" presId="urn:microsoft.com/office/officeart/2008/layout/LinedList"/>
    <dgm:cxn modelId="{09AFCF01-2042-4444-8BC9-DF4A758C9277}" type="presParOf" srcId="{87A5FD5B-9FFF-496B-9593-F04C46B6CDE5}" destId="{66F8B75B-51AC-4B4B-8CAE-9246D0867138}" srcOrd="7" destOrd="0" presId="urn:microsoft.com/office/officeart/2008/layout/LinedList"/>
    <dgm:cxn modelId="{D82E9474-9FF0-41DA-AEAB-9DAA3D232FC9}" type="presParOf" srcId="{66F8B75B-51AC-4B4B-8CAE-9246D0867138}" destId="{A01CBB59-33B5-42AF-8C38-CF807A84584E}" srcOrd="0" destOrd="0" presId="urn:microsoft.com/office/officeart/2008/layout/LinedList"/>
    <dgm:cxn modelId="{50323D27-9DBE-49D2-898E-C28DD52A5443}" type="presParOf" srcId="{66F8B75B-51AC-4B4B-8CAE-9246D0867138}" destId="{4AB51117-9860-47FB-A1B1-CFE32FA5FE2D}" srcOrd="1" destOrd="0" presId="urn:microsoft.com/office/officeart/2008/layout/LinedList"/>
    <dgm:cxn modelId="{39FF94E0-3C06-4753-9129-50778E0842A6}" type="presParOf" srcId="{87A5FD5B-9FFF-496B-9593-F04C46B6CDE5}" destId="{4344B576-48D9-4224-9C67-AFB5BC84DCCD}" srcOrd="8" destOrd="0" presId="urn:microsoft.com/office/officeart/2008/layout/LinedList"/>
    <dgm:cxn modelId="{91F78F03-3C5F-4A70-9847-032E63959DBE}" type="presParOf" srcId="{87A5FD5B-9FFF-496B-9593-F04C46B6CDE5}" destId="{E4687A86-CE83-4E50-A916-D2DD026B5911}" srcOrd="9" destOrd="0" presId="urn:microsoft.com/office/officeart/2008/layout/LinedList"/>
    <dgm:cxn modelId="{ED4B2CC7-7EBB-4799-9FA3-A3C9BE0F39D5}" type="presParOf" srcId="{E4687A86-CE83-4E50-A916-D2DD026B5911}" destId="{F3935D3D-5FFF-4311-A0C7-D3D6CC342826}" srcOrd="0" destOrd="0" presId="urn:microsoft.com/office/officeart/2008/layout/LinedList"/>
    <dgm:cxn modelId="{FFB506E1-7313-4269-8446-11C9C29EAD67}" type="presParOf" srcId="{E4687A86-CE83-4E50-A916-D2DD026B5911}" destId="{A44FCA72-DAF2-4822-AC56-10E708D09E7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D5F08-62D3-4471-8D59-718652BF3C9C}">
      <dsp:nvSpPr>
        <dsp:cNvPr id="0" name=""/>
        <dsp:cNvSpPr/>
      </dsp:nvSpPr>
      <dsp:spPr>
        <a:xfrm>
          <a:off x="0" y="2758"/>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51FF4B-8134-4BDB-BB47-90F3CC26A2ED}">
      <dsp:nvSpPr>
        <dsp:cNvPr id="0" name=""/>
        <dsp:cNvSpPr/>
      </dsp:nvSpPr>
      <dsp:spPr>
        <a:xfrm>
          <a:off x="0" y="275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l-GR" sz="2900" b="1" i="0" kern="1200"/>
            <a:t>Σωματική υγεία</a:t>
          </a:r>
          <a:r>
            <a:rPr lang="el-GR" sz="2900" b="0" i="0" kern="1200"/>
            <a:t>: αναφέρεται στη λειτουργία του σώματος</a:t>
          </a:r>
          <a:endParaRPr lang="en-US" sz="2900" kern="1200"/>
        </a:p>
      </dsp:txBody>
      <dsp:txXfrm>
        <a:off x="0" y="2758"/>
        <a:ext cx="6797675" cy="1881464"/>
      </dsp:txXfrm>
    </dsp:sp>
    <dsp:sp modelId="{FDF904A3-C87F-47A0-8810-F86EA9C34689}">
      <dsp:nvSpPr>
        <dsp:cNvPr id="0" name=""/>
        <dsp:cNvSpPr/>
      </dsp:nvSpPr>
      <dsp:spPr>
        <a:xfrm>
          <a:off x="0" y="1884223"/>
          <a:ext cx="6797675" cy="0"/>
        </a:xfrm>
        <a:prstGeom prst="line">
          <a:avLst/>
        </a:prstGeom>
        <a:solidFill>
          <a:schemeClr val="accent2">
            <a:hueOff val="-716791"/>
            <a:satOff val="-17272"/>
            <a:lumOff val="-10393"/>
            <a:alphaOff val="0"/>
          </a:schemeClr>
        </a:solidFill>
        <a:ln w="15875" cap="flat" cmpd="sng" algn="ctr">
          <a:solidFill>
            <a:schemeClr val="accent2">
              <a:hueOff val="-716791"/>
              <a:satOff val="-17272"/>
              <a:lumOff val="-103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BC6F96-3701-44CB-B69B-F2D2026BAA87}">
      <dsp:nvSpPr>
        <dsp:cNvPr id="0" name=""/>
        <dsp:cNvSpPr/>
      </dsp:nvSpPr>
      <dsp:spPr>
        <a:xfrm>
          <a:off x="0" y="1884223"/>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l-GR" sz="2900" b="1" i="0" kern="1200"/>
            <a:t>Ψυχική υγεία</a:t>
          </a:r>
          <a:r>
            <a:rPr lang="el-GR" sz="2900" b="0" i="0" kern="1200"/>
            <a:t>: αναφέρεται στην νοητική συγκρότηση του ατόμου και στη δυνατότητα του να σκέφτεται με πλήρη διαύγεια</a:t>
          </a:r>
          <a:endParaRPr lang="en-US" sz="2900" kern="1200"/>
        </a:p>
      </dsp:txBody>
      <dsp:txXfrm>
        <a:off x="0" y="1884223"/>
        <a:ext cx="6797675" cy="1881464"/>
      </dsp:txXfrm>
    </dsp:sp>
    <dsp:sp modelId="{7DC477AA-EB67-42D1-BA03-3793A6B3B170}">
      <dsp:nvSpPr>
        <dsp:cNvPr id="0" name=""/>
        <dsp:cNvSpPr/>
      </dsp:nvSpPr>
      <dsp:spPr>
        <a:xfrm>
          <a:off x="0" y="3765688"/>
          <a:ext cx="6797675"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54CCC3-035D-4D60-8420-972504A5C20E}">
      <dsp:nvSpPr>
        <dsp:cNvPr id="0" name=""/>
        <dsp:cNvSpPr/>
      </dsp:nvSpPr>
      <dsp:spPr>
        <a:xfrm>
          <a:off x="0" y="3765688"/>
          <a:ext cx="6797675" cy="1881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l-GR" sz="2900" b="1" i="0" kern="1200"/>
            <a:t>Συναισθηματική υγεία</a:t>
          </a:r>
          <a:r>
            <a:rPr lang="el-GR" sz="2900" b="0" i="0" kern="1200"/>
            <a:t>: αναφέρεται ικανότητα του ατόμου να αντιλαμβάνεται και να εκφράζει συναισθήματα</a:t>
          </a:r>
          <a:endParaRPr lang="en-US" sz="2900" kern="1200"/>
        </a:p>
      </dsp:txBody>
      <dsp:txXfrm>
        <a:off x="0" y="3765688"/>
        <a:ext cx="6797675" cy="188146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4E4FE-E21C-4490-9AE7-6D16826269F5}">
      <dsp:nvSpPr>
        <dsp:cNvPr id="0" name=""/>
        <dsp:cNvSpPr/>
      </dsp:nvSpPr>
      <dsp:spPr>
        <a:xfrm>
          <a:off x="902014" y="1148691"/>
          <a:ext cx="1377000" cy="1377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2590CA6-FA1F-4F21-A078-A8DA88462EF8}">
      <dsp:nvSpPr>
        <dsp:cNvPr id="0" name=""/>
        <dsp:cNvSpPr/>
      </dsp:nvSpPr>
      <dsp:spPr>
        <a:xfrm>
          <a:off x="60514" y="3124563"/>
          <a:ext cx="3060000" cy="20164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el-GR" sz="1800" b="0" i="0" kern="1200" baseline="0" dirty="0"/>
            <a:t>Είναι </a:t>
          </a:r>
          <a:r>
            <a:rPr lang="en-US" sz="1800" b="0" i="0" kern="1200" baseline="0" dirty="0" err="1"/>
            <a:t>το</a:t>
          </a:r>
          <a:r>
            <a:rPr lang="en-US" sz="1800" b="0" i="0" kern="1200" baseline="0" dirty="0"/>
            <a:t> </a:t>
          </a:r>
          <a:r>
            <a:rPr lang="en-US" sz="1800" b="0" i="0" kern="1200" baseline="0" dirty="0" err="1"/>
            <a:t>σύνολο</a:t>
          </a:r>
          <a:r>
            <a:rPr lang="en-US" sz="1800" b="0" i="0" kern="1200" baseline="0" dirty="0"/>
            <a:t> </a:t>
          </a:r>
          <a:r>
            <a:rPr lang="en-US" sz="1800" b="0" i="0" kern="1200" baseline="0" dirty="0" err="1"/>
            <a:t>των</a:t>
          </a:r>
          <a:r>
            <a:rPr lang="en-US" sz="1800" b="0" i="0" kern="1200" baseline="0" dirty="0"/>
            <a:t> </a:t>
          </a:r>
          <a:r>
            <a:rPr lang="en-US" sz="1800" b="0" i="0" kern="1200" baseline="0" dirty="0" err="1"/>
            <a:t>ενεργειών</a:t>
          </a:r>
          <a:r>
            <a:rPr lang="en-US" sz="1800" b="0" i="0" kern="1200" baseline="0" dirty="0"/>
            <a:t> </a:t>
          </a:r>
          <a:r>
            <a:rPr lang="en-US" sz="1800" b="0" i="0" kern="1200" baseline="0" dirty="0" err="1"/>
            <a:t>του</a:t>
          </a:r>
          <a:r>
            <a:rPr lang="en-US" sz="1800" b="0" i="0" kern="1200" baseline="0" dirty="0"/>
            <a:t> α</a:t>
          </a:r>
          <a:r>
            <a:rPr lang="en-US" sz="1800" b="0" i="0" kern="1200" baseline="0" dirty="0" err="1"/>
            <a:t>τόμου</a:t>
          </a:r>
          <a:r>
            <a:rPr lang="en-US" sz="1800" b="0" i="0" kern="1200" baseline="0" dirty="0"/>
            <a:t> </a:t>
          </a:r>
          <a:r>
            <a:rPr lang="en-US" sz="1800" b="0" i="0" kern="1200" baseline="0" dirty="0" err="1"/>
            <a:t>γι</a:t>
          </a:r>
          <a:r>
            <a:rPr lang="en-US" sz="1800" b="0" i="0" kern="1200" baseline="0" dirty="0"/>
            <a:t>α να προάγει την υγεία, με στόχο την πρόληψη ή τη διάγνωση μίας ασθένειας σε πρώιμο στάδιο</a:t>
          </a:r>
          <a:r>
            <a:rPr lang="el-GR" sz="1800" b="0" i="0" kern="1200" baseline="0" dirty="0"/>
            <a:t>.</a:t>
          </a:r>
          <a:endParaRPr lang="en-US" sz="1800" kern="1200" dirty="0"/>
        </a:p>
      </dsp:txBody>
      <dsp:txXfrm>
        <a:off x="60514" y="3124563"/>
        <a:ext cx="3060000" cy="2016419"/>
      </dsp:txXfrm>
    </dsp:sp>
    <dsp:sp modelId="{0C58DE55-A471-460F-949F-49ED0383970C}">
      <dsp:nvSpPr>
        <dsp:cNvPr id="0" name=""/>
        <dsp:cNvSpPr/>
      </dsp:nvSpPr>
      <dsp:spPr>
        <a:xfrm>
          <a:off x="4497514" y="1148691"/>
          <a:ext cx="1377000" cy="1377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6CD62E-FE41-408F-B2C5-0009A53A3FB4}">
      <dsp:nvSpPr>
        <dsp:cNvPr id="0" name=""/>
        <dsp:cNvSpPr/>
      </dsp:nvSpPr>
      <dsp:spPr>
        <a:xfrm>
          <a:off x="3656014" y="3124563"/>
          <a:ext cx="3060000" cy="20164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b="0" i="0" kern="1200" baseline="0" dirty="0" err="1"/>
            <a:t>Σε</a:t>
          </a:r>
          <a:r>
            <a:rPr lang="en-US" sz="1600" b="0" i="0" kern="1200" baseline="0" dirty="0"/>
            <a:t> α</a:t>
          </a:r>
          <a:r>
            <a:rPr lang="en-US" sz="1600" b="0" i="0" kern="1200" baseline="0" dirty="0" err="1"/>
            <a:t>ντίθεση</a:t>
          </a:r>
          <a:r>
            <a:rPr lang="en-US" sz="1600" b="0" i="0" kern="1200" baseline="0" dirty="0"/>
            <a:t>, η </a:t>
          </a:r>
          <a:r>
            <a:rPr lang="en-US" sz="1600" b="0" i="0" kern="1200" baseline="0" dirty="0" err="1"/>
            <a:t>συμ</a:t>
          </a:r>
          <a:r>
            <a:rPr lang="en-US" sz="1600" b="0" i="0" kern="1200" baseline="0" dirty="0"/>
            <a:t>περιφορά της ασθένειας αφορά τις ενέργειες στις οποίες θα προβεί το άτομο για να καθορίσει την κατάσταση της υγείας του, όταν νοσεί, και να διαχειριστεί τα προβλήματα που απορρέουν από την ασθένεια του, αναζητώντας παράλληλα την κατάλληλη θεραπευτική αγωγή</a:t>
          </a:r>
          <a:r>
            <a:rPr lang="el-GR" sz="1600" b="0" i="0" kern="1200" baseline="0" dirty="0"/>
            <a:t>.</a:t>
          </a:r>
          <a:endParaRPr lang="en-US" sz="1600" kern="1200" dirty="0"/>
        </a:p>
      </dsp:txBody>
      <dsp:txXfrm>
        <a:off x="3656014" y="3124563"/>
        <a:ext cx="3060000" cy="201641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12CE6B-4609-49B6-A94F-B1488A7DB3C7}">
      <dsp:nvSpPr>
        <dsp:cNvPr id="0" name=""/>
        <dsp:cNvSpPr/>
      </dsp:nvSpPr>
      <dsp:spPr>
        <a:xfrm>
          <a:off x="0" y="2360"/>
          <a:ext cx="7071497"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2E8296-401E-4A9F-879E-4642DD9B7723}">
      <dsp:nvSpPr>
        <dsp:cNvPr id="0" name=""/>
        <dsp:cNvSpPr/>
      </dsp:nvSpPr>
      <dsp:spPr>
        <a:xfrm>
          <a:off x="0" y="2360"/>
          <a:ext cx="7071497" cy="1609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l-GR" sz="2600" b="0" i="0" kern="1200" baseline="0"/>
            <a:t>Η πολιτική και κοινωνική βούληση για την αντιμετώπιση των θεμάτων που αφορούν στην υγεία του πληθυσμού.</a:t>
          </a:r>
          <a:endParaRPr lang="en-US" sz="2600" kern="1200"/>
        </a:p>
      </dsp:txBody>
      <dsp:txXfrm>
        <a:off x="0" y="2360"/>
        <a:ext cx="7071497" cy="1609926"/>
      </dsp:txXfrm>
    </dsp:sp>
    <dsp:sp modelId="{91DDCFD9-1C98-4746-A3DF-B575DA528458}">
      <dsp:nvSpPr>
        <dsp:cNvPr id="0" name=""/>
        <dsp:cNvSpPr/>
      </dsp:nvSpPr>
      <dsp:spPr>
        <a:xfrm>
          <a:off x="0" y="1612287"/>
          <a:ext cx="7071497" cy="0"/>
        </a:xfrm>
        <a:prstGeom prst="line">
          <a:avLst/>
        </a:prstGeom>
        <a:solidFill>
          <a:schemeClr val="accent2">
            <a:hueOff val="-716791"/>
            <a:satOff val="-17272"/>
            <a:lumOff val="-10393"/>
            <a:alphaOff val="0"/>
          </a:schemeClr>
        </a:solidFill>
        <a:ln w="15875" cap="flat" cmpd="sng" algn="ctr">
          <a:solidFill>
            <a:schemeClr val="accent2">
              <a:hueOff val="-716791"/>
              <a:satOff val="-17272"/>
              <a:lumOff val="-103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52E0AB-527D-4894-BB00-AD3764E27FF3}">
      <dsp:nvSpPr>
        <dsp:cNvPr id="0" name=""/>
        <dsp:cNvSpPr/>
      </dsp:nvSpPr>
      <dsp:spPr>
        <a:xfrm>
          <a:off x="0" y="1612287"/>
          <a:ext cx="7071497" cy="1609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l-GR" sz="2600" b="0" i="0" kern="1200" baseline="0" dirty="0"/>
            <a:t>Η ενδυνάμωση όλων των ανθρώπων προκειμένου να αξιοποιήσουν το σύνολο των δυνατοτήτων τους υπέρ του επιπέδου υγείας τους.</a:t>
          </a:r>
          <a:endParaRPr lang="en-US" sz="2600" kern="1200" dirty="0"/>
        </a:p>
      </dsp:txBody>
      <dsp:txXfrm>
        <a:off x="0" y="1612287"/>
        <a:ext cx="7071497" cy="1609926"/>
      </dsp:txXfrm>
    </dsp:sp>
    <dsp:sp modelId="{18F0B627-6593-47EB-80AA-2C98335FF6EF}">
      <dsp:nvSpPr>
        <dsp:cNvPr id="0" name=""/>
        <dsp:cNvSpPr/>
      </dsp:nvSpPr>
      <dsp:spPr>
        <a:xfrm>
          <a:off x="0" y="3222213"/>
          <a:ext cx="7071497"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7FBB5F-A552-4C8B-A7CC-76984FACC367}">
      <dsp:nvSpPr>
        <dsp:cNvPr id="0" name=""/>
        <dsp:cNvSpPr/>
      </dsp:nvSpPr>
      <dsp:spPr>
        <a:xfrm>
          <a:off x="0" y="3222213"/>
          <a:ext cx="7071497" cy="1609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l-GR" sz="2600" b="0" i="0" kern="1200" baseline="0"/>
            <a:t>Η διαμεσολάβηση για τη γεφύρωση των διαφορετικών πεδίων ατομικής και κοινωνικής δράσης, προς όφελος της υγείας του πληθυσμού. </a:t>
          </a:r>
          <a:endParaRPr lang="en-US" sz="2600" kern="1200"/>
        </a:p>
      </dsp:txBody>
      <dsp:txXfrm>
        <a:off x="0" y="3222213"/>
        <a:ext cx="7071497" cy="16099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045AF-D564-4517-80B7-E96DE3DB5F62}">
      <dsp:nvSpPr>
        <dsp:cNvPr id="0" name=""/>
        <dsp:cNvSpPr/>
      </dsp:nvSpPr>
      <dsp:spPr>
        <a:xfrm>
          <a:off x="0" y="2758"/>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BC1B69-E02F-44C6-93F2-8A31F8BE219F}">
      <dsp:nvSpPr>
        <dsp:cNvPr id="0" name=""/>
        <dsp:cNvSpPr/>
      </dsp:nvSpPr>
      <dsp:spPr>
        <a:xfrm>
          <a:off x="0" y="2758"/>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dirty="0"/>
            <a:t>Παροχή γνώσεων </a:t>
          </a:r>
          <a:endParaRPr lang="en-US" sz="1900" kern="1200" dirty="0"/>
        </a:p>
      </dsp:txBody>
      <dsp:txXfrm>
        <a:off x="0" y="2758"/>
        <a:ext cx="6797675" cy="940732"/>
      </dsp:txXfrm>
    </dsp:sp>
    <dsp:sp modelId="{B3F6954E-ACF7-4BAA-BDB6-FEC943AC2FA9}">
      <dsp:nvSpPr>
        <dsp:cNvPr id="0" name=""/>
        <dsp:cNvSpPr/>
      </dsp:nvSpPr>
      <dsp:spPr>
        <a:xfrm>
          <a:off x="0" y="943491"/>
          <a:ext cx="6797675" cy="0"/>
        </a:xfrm>
        <a:prstGeom prst="line">
          <a:avLst/>
        </a:prstGeom>
        <a:solidFill>
          <a:schemeClr val="accent2">
            <a:hueOff val="-286716"/>
            <a:satOff val="-6909"/>
            <a:lumOff val="-4157"/>
            <a:alphaOff val="0"/>
          </a:schemeClr>
        </a:solidFill>
        <a:ln w="15875" cap="flat" cmpd="sng" algn="ctr">
          <a:solidFill>
            <a:schemeClr val="accent2">
              <a:hueOff val="-286716"/>
              <a:satOff val="-6909"/>
              <a:lumOff val="-4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65813B-D46A-40A2-889F-877C8190B74B}">
      <dsp:nvSpPr>
        <dsp:cNvPr id="0" name=""/>
        <dsp:cNvSpPr/>
      </dsp:nvSpPr>
      <dsp:spPr>
        <a:xfrm>
          <a:off x="0" y="943491"/>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a:t>Ιεράρχηση αξιών (διαμόρφωση και τροποποίηση των αξιών που αφορούν στην υγεία)</a:t>
          </a:r>
          <a:endParaRPr lang="en-US" sz="1900" kern="1200" dirty="0"/>
        </a:p>
      </dsp:txBody>
      <dsp:txXfrm>
        <a:off x="0" y="943491"/>
        <a:ext cx="6797675" cy="940732"/>
      </dsp:txXfrm>
    </dsp:sp>
    <dsp:sp modelId="{212D0360-9E9B-46CE-9CA0-37F5A75F1288}">
      <dsp:nvSpPr>
        <dsp:cNvPr id="0" name=""/>
        <dsp:cNvSpPr/>
      </dsp:nvSpPr>
      <dsp:spPr>
        <a:xfrm>
          <a:off x="0" y="1884223"/>
          <a:ext cx="6797675" cy="0"/>
        </a:xfrm>
        <a:prstGeom prst="line">
          <a:avLst/>
        </a:prstGeom>
        <a:solidFill>
          <a:schemeClr val="accent2">
            <a:hueOff val="-573433"/>
            <a:satOff val="-13818"/>
            <a:lumOff val="-8314"/>
            <a:alphaOff val="0"/>
          </a:schemeClr>
        </a:solidFill>
        <a:ln w="15875" cap="flat" cmpd="sng" algn="ctr">
          <a:solidFill>
            <a:schemeClr val="accent2">
              <a:hueOff val="-573433"/>
              <a:satOff val="-13818"/>
              <a:lumOff val="-8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53E105-7D1A-4149-BFE5-E6B1E4F9F827}">
      <dsp:nvSpPr>
        <dsp:cNvPr id="0" name=""/>
        <dsp:cNvSpPr/>
      </dsp:nvSpPr>
      <dsp:spPr>
        <a:xfrm>
          <a:off x="0" y="1884223"/>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dirty="0"/>
            <a:t>Αλλαγή πεποιθήσεων και στάσεων</a:t>
          </a:r>
          <a:endParaRPr lang="en-US" sz="1900" kern="1200" dirty="0"/>
        </a:p>
      </dsp:txBody>
      <dsp:txXfrm>
        <a:off x="0" y="1884223"/>
        <a:ext cx="6797675" cy="940732"/>
      </dsp:txXfrm>
    </dsp:sp>
    <dsp:sp modelId="{E326F802-5577-456E-8A7C-CDBB993757B1}">
      <dsp:nvSpPr>
        <dsp:cNvPr id="0" name=""/>
        <dsp:cNvSpPr/>
      </dsp:nvSpPr>
      <dsp:spPr>
        <a:xfrm>
          <a:off x="0" y="2824955"/>
          <a:ext cx="6797675" cy="0"/>
        </a:xfrm>
        <a:prstGeom prst="line">
          <a:avLst/>
        </a:prstGeom>
        <a:solidFill>
          <a:schemeClr val="accent2">
            <a:hueOff val="-860149"/>
            <a:satOff val="-20726"/>
            <a:lumOff val="-12471"/>
            <a:alphaOff val="0"/>
          </a:schemeClr>
        </a:solidFill>
        <a:ln w="15875" cap="flat" cmpd="sng" algn="ctr">
          <a:solidFill>
            <a:schemeClr val="accent2">
              <a:hueOff val="-860149"/>
              <a:satOff val="-20726"/>
              <a:lumOff val="-12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067F3E-4A6E-43EB-93DD-A6C75DFA63F9}">
      <dsp:nvSpPr>
        <dsp:cNvPr id="0" name=""/>
        <dsp:cNvSpPr/>
      </dsp:nvSpPr>
      <dsp:spPr>
        <a:xfrm>
          <a:off x="0" y="2824956"/>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a:t>Λήψη αποφάσεων</a:t>
          </a:r>
          <a:endParaRPr lang="en-US" sz="1900" kern="1200"/>
        </a:p>
      </dsp:txBody>
      <dsp:txXfrm>
        <a:off x="0" y="2824956"/>
        <a:ext cx="6797675" cy="940732"/>
      </dsp:txXfrm>
    </dsp:sp>
    <dsp:sp modelId="{CAA55A32-26AD-4E5F-A88E-01ECA316AE9B}">
      <dsp:nvSpPr>
        <dsp:cNvPr id="0" name=""/>
        <dsp:cNvSpPr/>
      </dsp:nvSpPr>
      <dsp:spPr>
        <a:xfrm>
          <a:off x="0" y="3765688"/>
          <a:ext cx="6797675" cy="0"/>
        </a:xfrm>
        <a:prstGeom prst="line">
          <a:avLst/>
        </a:prstGeom>
        <a:solidFill>
          <a:schemeClr val="accent2">
            <a:hueOff val="-1146866"/>
            <a:satOff val="-27635"/>
            <a:lumOff val="-16628"/>
            <a:alphaOff val="0"/>
          </a:schemeClr>
        </a:solidFill>
        <a:ln w="15875" cap="flat" cmpd="sng" algn="ctr">
          <a:solidFill>
            <a:schemeClr val="accent2">
              <a:hueOff val="-1146866"/>
              <a:satOff val="-27635"/>
              <a:lumOff val="-16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8B501E-7287-47DC-8208-91AC70D8CB10}">
      <dsp:nvSpPr>
        <dsp:cNvPr id="0" name=""/>
        <dsp:cNvSpPr/>
      </dsp:nvSpPr>
      <dsp:spPr>
        <a:xfrm>
          <a:off x="0" y="3765688"/>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a:t>Τροποποίηση συμπεριφοράς (υιοθέτηση της απόφασης και ενσωμάτωσης της ως τρόπο ζωής)</a:t>
          </a:r>
          <a:endParaRPr lang="en-US" sz="1900" kern="1200"/>
        </a:p>
      </dsp:txBody>
      <dsp:txXfrm>
        <a:off x="0" y="3765688"/>
        <a:ext cx="6797675" cy="940732"/>
      </dsp:txXfrm>
    </dsp:sp>
    <dsp:sp modelId="{FD36F004-1523-438A-9EFB-578A2BBE8E7A}">
      <dsp:nvSpPr>
        <dsp:cNvPr id="0" name=""/>
        <dsp:cNvSpPr/>
      </dsp:nvSpPr>
      <dsp:spPr>
        <a:xfrm>
          <a:off x="0" y="4706420"/>
          <a:ext cx="6797675"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43DBF6-E8B6-4331-A6FE-531CA007EA43}">
      <dsp:nvSpPr>
        <dsp:cNvPr id="0" name=""/>
        <dsp:cNvSpPr/>
      </dsp:nvSpPr>
      <dsp:spPr>
        <a:xfrm>
          <a:off x="0" y="4706420"/>
          <a:ext cx="6797675" cy="94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l-GR" sz="1900" b="0" i="0" kern="1200" baseline="0"/>
            <a:t>Αλλαγή περιβάλλοντος (τροποποίηση των παραγόντων εκείνων του περιβάλλοντος που διαμορφώνουν την ανθρώπινη συμπεριφορά)</a:t>
          </a:r>
          <a:endParaRPr lang="en-US" sz="1900" kern="1200"/>
        </a:p>
      </dsp:txBody>
      <dsp:txXfrm>
        <a:off x="0" y="4706420"/>
        <a:ext cx="6797675" cy="940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C8BC9-C9EF-4D75-B219-8D595ECEBDE2}">
      <dsp:nvSpPr>
        <dsp:cNvPr id="0" name=""/>
        <dsp:cNvSpPr/>
      </dsp:nvSpPr>
      <dsp:spPr>
        <a:xfrm>
          <a:off x="0" y="0"/>
          <a:ext cx="6417750"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8757A8-38E0-4518-995E-156E45D68B36}">
      <dsp:nvSpPr>
        <dsp:cNvPr id="0" name=""/>
        <dsp:cNvSpPr/>
      </dsp:nvSpPr>
      <dsp:spPr>
        <a:xfrm>
          <a:off x="0" y="0"/>
          <a:ext cx="6417750" cy="2549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l-GR" sz="2400" b="1" i="0" kern="1200" dirty="0"/>
            <a:t>Άσκηση</a:t>
          </a:r>
          <a:r>
            <a:rPr lang="el-GR" sz="2400" b="0" i="0" kern="1200" dirty="0"/>
            <a:t> είναι η απόδοση του συνόλου των κινήσεων, προκειμένου να αναπτύξουν ή να διατηρήσουν την συνολική φυσική κατάσταση και υγεία. Η τακτική σωματική άσκηση, είναι σημαντική για την πρόληψη της υγείας από ασθένειες.</a:t>
          </a:r>
          <a:br>
            <a:rPr lang="el-GR" sz="2400" kern="1200" dirty="0"/>
          </a:br>
          <a:endParaRPr lang="en-US" sz="2400" kern="1200" dirty="0"/>
        </a:p>
      </dsp:txBody>
      <dsp:txXfrm>
        <a:off x="0" y="0"/>
        <a:ext cx="6417750" cy="2549986"/>
      </dsp:txXfrm>
    </dsp:sp>
    <dsp:sp modelId="{5B1BC1CD-70D1-4E86-B72C-2965F0FBCEBA}">
      <dsp:nvSpPr>
        <dsp:cNvPr id="0" name=""/>
        <dsp:cNvSpPr/>
      </dsp:nvSpPr>
      <dsp:spPr>
        <a:xfrm>
          <a:off x="0" y="2549986"/>
          <a:ext cx="6417750"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8C9C45-46A8-4DB5-83C4-9DA0A44A0EA6}">
      <dsp:nvSpPr>
        <dsp:cNvPr id="0" name=""/>
        <dsp:cNvSpPr/>
      </dsp:nvSpPr>
      <dsp:spPr>
        <a:xfrm>
          <a:off x="0" y="2549986"/>
          <a:ext cx="6417750" cy="2549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l-GR" sz="2400" b="1" i="0" kern="1200" dirty="0"/>
            <a:t>Διατροφή</a:t>
          </a:r>
          <a:r>
            <a:rPr lang="el-GR" sz="2400" b="0" i="0" kern="1200" dirty="0"/>
            <a:t> είναι η επιστήμη που εξετάζει τη σχέση μεταξύ διατροφής και υγείας. Μελετά πως οι άνθρωποι τρώνε και κατά πόσο επηρεάζεται η υγειά και η απόδοση τους.</a:t>
          </a:r>
          <a:endParaRPr lang="en-US" sz="2400" kern="1200" dirty="0"/>
        </a:p>
      </dsp:txBody>
      <dsp:txXfrm>
        <a:off x="0" y="2549986"/>
        <a:ext cx="6417750" cy="25499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98EB7-E611-421B-88F9-145B2787A5FE}">
      <dsp:nvSpPr>
        <dsp:cNvPr id="0" name=""/>
        <dsp:cNvSpPr/>
      </dsp:nvSpPr>
      <dsp:spPr>
        <a:xfrm>
          <a:off x="0" y="0"/>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FEFC6-146D-4CA3-9B8C-70D9FAF56E46}">
      <dsp:nvSpPr>
        <dsp:cNvPr id="0" name=""/>
        <dsp:cNvSpPr/>
      </dsp:nvSpPr>
      <dsp:spPr>
        <a:xfrm>
          <a:off x="0" y="0"/>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kern="1200"/>
            <a:t>Η σ</a:t>
          </a:r>
          <a:r>
            <a:rPr lang="el-GR" sz="2200" b="0" i="0" kern="1200"/>
            <a:t>ωματική άσκηση θεωρείται σημαντική για τη διατήρηση της φυσικής κατάστασης, του ιδανικού βάρους, τη διατήρηση υγιών οστών, των μυών και των αρθρώσεων. </a:t>
          </a:r>
          <a:endParaRPr lang="en-US" sz="2200" kern="1200"/>
        </a:p>
      </dsp:txBody>
      <dsp:txXfrm>
        <a:off x="0" y="0"/>
        <a:ext cx="6797675" cy="1412477"/>
      </dsp:txXfrm>
    </dsp:sp>
    <dsp:sp modelId="{B010B12B-E00C-4B14-95DF-C7226494CAF1}">
      <dsp:nvSpPr>
        <dsp:cNvPr id="0" name=""/>
        <dsp:cNvSpPr/>
      </dsp:nvSpPr>
      <dsp:spPr>
        <a:xfrm>
          <a:off x="0" y="1412478"/>
          <a:ext cx="6797675" cy="0"/>
        </a:xfrm>
        <a:prstGeom prst="line">
          <a:avLst/>
        </a:prstGeom>
        <a:solidFill>
          <a:schemeClr val="accent2">
            <a:hueOff val="-477861"/>
            <a:satOff val="-11515"/>
            <a:lumOff val="-6928"/>
            <a:alphaOff val="0"/>
          </a:schemeClr>
        </a:solidFill>
        <a:ln w="15875" cap="flat" cmpd="sng" algn="ctr">
          <a:solidFill>
            <a:schemeClr val="accent2">
              <a:hueOff val="-477861"/>
              <a:satOff val="-11515"/>
              <a:lumOff val="-69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4782B4-E7B6-4569-ACE0-6130BF7247F9}">
      <dsp:nvSpPr>
        <dsp:cNvPr id="0" name=""/>
        <dsp:cNvSpPr/>
      </dsp:nvSpPr>
      <dsp:spPr>
        <a:xfrm>
          <a:off x="0" y="1412477"/>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b="0" i="0" kern="1200"/>
            <a:t>Μέσω αυτής επίσης αναπτύσσεται η ευημερία, η ευεξία, και τέλος το πιο σημαντικό ενισχύεται το ανοσοποιητικό σύστημα.</a:t>
          </a:r>
          <a:endParaRPr lang="en-US" sz="2200" kern="1200"/>
        </a:p>
      </dsp:txBody>
      <dsp:txXfrm>
        <a:off x="0" y="1412477"/>
        <a:ext cx="6797675" cy="1412477"/>
      </dsp:txXfrm>
    </dsp:sp>
    <dsp:sp modelId="{92ACED64-85B0-4ECA-8634-C79CF8AEBC2D}">
      <dsp:nvSpPr>
        <dsp:cNvPr id="0" name=""/>
        <dsp:cNvSpPr/>
      </dsp:nvSpPr>
      <dsp:spPr>
        <a:xfrm>
          <a:off x="0" y="2824956"/>
          <a:ext cx="6797675" cy="0"/>
        </a:xfrm>
        <a:prstGeom prst="line">
          <a:avLst/>
        </a:prstGeom>
        <a:solidFill>
          <a:schemeClr val="accent2">
            <a:hueOff val="-955721"/>
            <a:satOff val="-23029"/>
            <a:lumOff val="-13857"/>
            <a:alphaOff val="0"/>
          </a:schemeClr>
        </a:solidFill>
        <a:ln w="15875" cap="flat" cmpd="sng" algn="ctr">
          <a:solidFill>
            <a:schemeClr val="accent2">
              <a:hueOff val="-955721"/>
              <a:satOff val="-23029"/>
              <a:lumOff val="-138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9EF14A-7E96-48C0-AE03-3DA53B897C8E}">
      <dsp:nvSpPr>
        <dsp:cNvPr id="0" name=""/>
        <dsp:cNvSpPr/>
      </dsp:nvSpPr>
      <dsp:spPr>
        <a:xfrm>
          <a:off x="0" y="2824955"/>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b="0" i="0" kern="1200"/>
            <a:t>Η σωστή διατροφή είναι εξίσου σημαντική για την υγεία όσο και η άσκηση. </a:t>
          </a:r>
          <a:endParaRPr lang="en-US" sz="2200" kern="1200"/>
        </a:p>
      </dsp:txBody>
      <dsp:txXfrm>
        <a:off x="0" y="2824955"/>
        <a:ext cx="6797675" cy="1412477"/>
      </dsp:txXfrm>
    </dsp:sp>
    <dsp:sp modelId="{2666F55F-9D65-4A92-AFD4-1052510095ED}">
      <dsp:nvSpPr>
        <dsp:cNvPr id="0" name=""/>
        <dsp:cNvSpPr/>
      </dsp:nvSpPr>
      <dsp:spPr>
        <a:xfrm>
          <a:off x="0" y="4237434"/>
          <a:ext cx="6797675"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5BC731-0884-4977-A0F5-68E20910A55C}">
      <dsp:nvSpPr>
        <dsp:cNvPr id="0" name=""/>
        <dsp:cNvSpPr/>
      </dsp:nvSpPr>
      <dsp:spPr>
        <a:xfrm>
          <a:off x="0" y="4237433"/>
          <a:ext cx="6797675" cy="1412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l-GR" sz="2200" b="0" i="0" kern="1200"/>
            <a:t>Η καλή διατροφή εξασφαλίζει τη σωστή αναλογία θρεπτικών ουσιών που χρειάζεται ο οργανισμός.</a:t>
          </a:r>
          <a:endParaRPr lang="en-US" sz="2200" kern="1200"/>
        </a:p>
      </dsp:txBody>
      <dsp:txXfrm>
        <a:off x="0" y="4237433"/>
        <a:ext cx="6797675" cy="1412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30BA49-352D-4018-A4E3-3B8FE404C098}">
      <dsp:nvSpPr>
        <dsp:cNvPr id="0" name=""/>
        <dsp:cNvSpPr/>
      </dsp:nvSpPr>
      <dsp:spPr>
        <a:xfrm>
          <a:off x="0" y="2250"/>
          <a:ext cx="5576601"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F72245-C34C-44CD-A572-026A420F12E7}">
      <dsp:nvSpPr>
        <dsp:cNvPr id="0" name=""/>
        <dsp:cNvSpPr/>
      </dsp:nvSpPr>
      <dsp:spPr>
        <a:xfrm>
          <a:off x="0" y="2250"/>
          <a:ext cx="5576601" cy="1534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l-GR" sz="4300" kern="1200"/>
            <a:t>σ</a:t>
          </a:r>
          <a:r>
            <a:rPr lang="el-GR" sz="4300" b="0" i="0" kern="1200"/>
            <a:t>ε ατομικό επίπεδο</a:t>
          </a:r>
          <a:endParaRPr lang="en-US" sz="4300" kern="1200"/>
        </a:p>
      </dsp:txBody>
      <dsp:txXfrm>
        <a:off x="0" y="2250"/>
        <a:ext cx="5576601" cy="1534619"/>
      </dsp:txXfrm>
    </dsp:sp>
    <dsp:sp modelId="{ECF059F6-9F9A-4CCD-8D89-D86C0D42D989}">
      <dsp:nvSpPr>
        <dsp:cNvPr id="0" name=""/>
        <dsp:cNvSpPr/>
      </dsp:nvSpPr>
      <dsp:spPr>
        <a:xfrm>
          <a:off x="0" y="1536869"/>
          <a:ext cx="5576601"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F6B725-E793-46F7-84CF-077E643E4B1E}">
      <dsp:nvSpPr>
        <dsp:cNvPr id="0" name=""/>
        <dsp:cNvSpPr/>
      </dsp:nvSpPr>
      <dsp:spPr>
        <a:xfrm>
          <a:off x="0" y="1536869"/>
          <a:ext cx="5576601" cy="1534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l-GR" sz="4300" kern="1200"/>
            <a:t>σ</a:t>
          </a:r>
          <a:r>
            <a:rPr lang="el-GR" sz="4300" b="0" i="0" kern="1200"/>
            <a:t>ε επίπεδο οικογένειας</a:t>
          </a:r>
          <a:endParaRPr lang="en-US" sz="4300" kern="1200"/>
        </a:p>
      </dsp:txBody>
      <dsp:txXfrm>
        <a:off x="0" y="1536869"/>
        <a:ext cx="5576601" cy="1534619"/>
      </dsp:txXfrm>
    </dsp:sp>
    <dsp:sp modelId="{7F1C3AFF-784D-479A-9C4F-A278C6A315AC}">
      <dsp:nvSpPr>
        <dsp:cNvPr id="0" name=""/>
        <dsp:cNvSpPr/>
      </dsp:nvSpPr>
      <dsp:spPr>
        <a:xfrm>
          <a:off x="0" y="3071489"/>
          <a:ext cx="5576601"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CA69EB-8472-454E-B757-91B6B7F77F35}">
      <dsp:nvSpPr>
        <dsp:cNvPr id="0" name=""/>
        <dsp:cNvSpPr/>
      </dsp:nvSpPr>
      <dsp:spPr>
        <a:xfrm>
          <a:off x="0" y="3071489"/>
          <a:ext cx="5576601" cy="15346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l-GR" sz="4300" kern="1200"/>
            <a:t>σ</a:t>
          </a:r>
          <a:r>
            <a:rPr lang="el-GR" sz="4300" b="0" i="0" kern="1200"/>
            <a:t>ε επίπεδο κοινωνίας</a:t>
          </a:r>
          <a:endParaRPr lang="en-US" sz="4300" kern="1200"/>
        </a:p>
      </dsp:txBody>
      <dsp:txXfrm>
        <a:off x="0" y="3071489"/>
        <a:ext cx="5576601" cy="15346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ACE5B-D683-4791-BFB0-E63BBB65C63A}">
      <dsp:nvSpPr>
        <dsp:cNvPr id="0" name=""/>
        <dsp:cNvSpPr/>
      </dsp:nvSpPr>
      <dsp:spPr>
        <a:xfrm>
          <a:off x="0" y="0"/>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E6E6B4-D27A-4AAB-9953-571069E842D2}">
      <dsp:nvSpPr>
        <dsp:cNvPr id="0" name=""/>
        <dsp:cNvSpPr/>
      </dsp:nvSpPr>
      <dsp:spPr>
        <a:xfrm>
          <a:off x="0" y="0"/>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b="0" i="0" kern="1200"/>
            <a:t>Η ατομική υγεία συνδέεται άμεσα με το κοινωνικό περιβάλλον.</a:t>
          </a:r>
          <a:endParaRPr lang="en-US" sz="3000" kern="1200"/>
        </a:p>
      </dsp:txBody>
      <dsp:txXfrm>
        <a:off x="0" y="0"/>
        <a:ext cx="6797675" cy="2824955"/>
      </dsp:txXfrm>
    </dsp:sp>
    <dsp:sp modelId="{8F688199-9FD0-467D-BB24-74C45AB7E605}">
      <dsp:nvSpPr>
        <dsp:cNvPr id="0" name=""/>
        <dsp:cNvSpPr/>
      </dsp:nvSpPr>
      <dsp:spPr>
        <a:xfrm>
          <a:off x="0" y="2824955"/>
          <a:ext cx="6797675"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9DE22B-6BA4-4706-9833-2FF5C4D27490}">
      <dsp:nvSpPr>
        <dsp:cNvPr id="0" name=""/>
        <dsp:cNvSpPr/>
      </dsp:nvSpPr>
      <dsp:spPr>
        <a:xfrm>
          <a:off x="0" y="2824955"/>
          <a:ext cx="6797675" cy="2824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l-GR" sz="3000" b="0" i="0" kern="1200"/>
            <a:t>Η έλλειψη πόρων σε επίπεδο κοινωνιών για την κάλυψη βασικών σωματικών και συναισθηματικών αναγκών – ανεπαρκής τροφή, στέγαση, φυλετικές διακρίσεις-εμποδίζει το άτομο να διατηρήσει την υγεία του.</a:t>
          </a:r>
          <a:endParaRPr lang="en-US" sz="3000" kern="1200"/>
        </a:p>
      </dsp:txBody>
      <dsp:txXfrm>
        <a:off x="0" y="2824955"/>
        <a:ext cx="6797675" cy="28249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A42D57-8498-4328-904C-4B8DAB120FC2}">
      <dsp:nvSpPr>
        <dsp:cNvPr id="0" name=""/>
        <dsp:cNvSpPr/>
      </dsp:nvSpPr>
      <dsp:spPr>
        <a:xfrm>
          <a:off x="227659" y="0"/>
          <a:ext cx="2309267" cy="138556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l-GR" sz="3900" b="0" i="0" kern="1200"/>
            <a:t>Ειρήνη</a:t>
          </a:r>
          <a:endParaRPr lang="en-US" sz="3900" kern="1200"/>
        </a:p>
      </dsp:txBody>
      <dsp:txXfrm>
        <a:off x="227659" y="0"/>
        <a:ext cx="2309267" cy="1385560"/>
      </dsp:txXfrm>
    </dsp:sp>
    <dsp:sp modelId="{51358DFE-761C-4CCA-B63E-20B88340D3A7}">
      <dsp:nvSpPr>
        <dsp:cNvPr id="0" name=""/>
        <dsp:cNvSpPr/>
      </dsp:nvSpPr>
      <dsp:spPr>
        <a:xfrm>
          <a:off x="2741065" y="847"/>
          <a:ext cx="2309267" cy="1385560"/>
        </a:xfrm>
        <a:prstGeom prst="rect">
          <a:avLst/>
        </a:prstGeom>
        <a:solidFill>
          <a:schemeClr val="accent2">
            <a:hueOff val="-477861"/>
            <a:satOff val="-11515"/>
            <a:lumOff val="-69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l-GR" sz="3900" b="0" i="0" kern="1200"/>
            <a:t>Στέγαση</a:t>
          </a:r>
          <a:endParaRPr lang="en-US" sz="3900" kern="1200"/>
        </a:p>
      </dsp:txBody>
      <dsp:txXfrm>
        <a:off x="2741065" y="847"/>
        <a:ext cx="2309267" cy="1385560"/>
      </dsp:txXfrm>
    </dsp:sp>
    <dsp:sp modelId="{33AB1CE3-8AE0-4B75-A508-98E207712450}">
      <dsp:nvSpPr>
        <dsp:cNvPr id="0" name=""/>
        <dsp:cNvSpPr/>
      </dsp:nvSpPr>
      <dsp:spPr>
        <a:xfrm>
          <a:off x="5281259" y="847"/>
          <a:ext cx="2309267" cy="1385560"/>
        </a:xfrm>
        <a:prstGeom prst="rect">
          <a:avLst/>
        </a:prstGeom>
        <a:solidFill>
          <a:schemeClr val="accent2">
            <a:hueOff val="-955721"/>
            <a:satOff val="-23029"/>
            <a:lumOff val="-138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l-GR" sz="3900" b="0" i="0" kern="1200" dirty="0"/>
            <a:t>Διατροφή</a:t>
          </a:r>
          <a:endParaRPr lang="en-US" sz="3900" kern="1200" dirty="0"/>
        </a:p>
      </dsp:txBody>
      <dsp:txXfrm>
        <a:off x="5281259" y="847"/>
        <a:ext cx="2309267" cy="1385560"/>
      </dsp:txXfrm>
    </dsp:sp>
    <dsp:sp modelId="{960A801C-9AF1-477F-9946-2D76E1B26237}">
      <dsp:nvSpPr>
        <dsp:cNvPr id="0" name=""/>
        <dsp:cNvSpPr/>
      </dsp:nvSpPr>
      <dsp:spPr>
        <a:xfrm>
          <a:off x="2741065" y="1617334"/>
          <a:ext cx="2309267" cy="1385560"/>
        </a:xfrm>
        <a:prstGeom prst="rect">
          <a:avLst/>
        </a:prstGeom>
        <a:solidFill>
          <a:schemeClr val="accent2">
            <a:hueOff val="-1433582"/>
            <a:satOff val="-34544"/>
            <a:lumOff val="-2078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l-GR" sz="3900" b="0" i="0" kern="1200"/>
            <a:t>Εισόδημα</a:t>
          </a:r>
          <a:endParaRPr lang="en-US" sz="3900" kern="1200"/>
        </a:p>
      </dsp:txBody>
      <dsp:txXfrm>
        <a:off x="2741065" y="1617334"/>
        <a:ext cx="2309267" cy="13855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4FE88-567E-4CCE-B940-E57AA8A7C44A}">
      <dsp:nvSpPr>
        <dsp:cNvPr id="0" name=""/>
        <dsp:cNvSpPr/>
      </dsp:nvSpPr>
      <dsp:spPr>
        <a:xfrm>
          <a:off x="0" y="1459295"/>
          <a:ext cx="6797675" cy="6804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A4E77E-F536-4FFA-8CA5-DFF101B464DA}">
      <dsp:nvSpPr>
        <dsp:cNvPr id="0" name=""/>
        <dsp:cNvSpPr/>
      </dsp:nvSpPr>
      <dsp:spPr>
        <a:xfrm>
          <a:off x="339883" y="1060775"/>
          <a:ext cx="4758372" cy="7970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200150">
            <a:lnSpc>
              <a:spcPct val="90000"/>
            </a:lnSpc>
            <a:spcBef>
              <a:spcPct val="0"/>
            </a:spcBef>
            <a:spcAft>
              <a:spcPct val="35000"/>
            </a:spcAft>
            <a:buNone/>
          </a:pPr>
          <a:r>
            <a:rPr lang="el-GR" sz="2700" b="0" i="0" kern="1200" baseline="0"/>
            <a:t>Εκπαίδευση</a:t>
          </a:r>
          <a:endParaRPr lang="en-US" sz="2700" kern="1200"/>
        </a:p>
      </dsp:txBody>
      <dsp:txXfrm>
        <a:off x="378791" y="1099683"/>
        <a:ext cx="4680556" cy="719224"/>
      </dsp:txXfrm>
    </dsp:sp>
    <dsp:sp modelId="{FFBB76AF-8260-46A0-878C-3BFFB8669759}">
      <dsp:nvSpPr>
        <dsp:cNvPr id="0" name=""/>
        <dsp:cNvSpPr/>
      </dsp:nvSpPr>
      <dsp:spPr>
        <a:xfrm>
          <a:off x="0" y="2684016"/>
          <a:ext cx="6797675" cy="680400"/>
        </a:xfrm>
        <a:prstGeom prst="rect">
          <a:avLst/>
        </a:prstGeom>
        <a:solidFill>
          <a:schemeClr val="lt1">
            <a:alpha val="90000"/>
            <a:hueOff val="0"/>
            <a:satOff val="0"/>
            <a:lumOff val="0"/>
            <a:alphaOff val="0"/>
          </a:schemeClr>
        </a:solidFill>
        <a:ln w="15875" cap="flat" cmpd="sng" algn="ctr">
          <a:solidFill>
            <a:schemeClr val="accent2">
              <a:hueOff val="-716791"/>
              <a:satOff val="-17272"/>
              <a:lumOff val="-10393"/>
              <a:alphaOff val="0"/>
            </a:schemeClr>
          </a:solidFill>
          <a:prstDash val="solid"/>
        </a:ln>
        <a:effectLst/>
      </dsp:spPr>
      <dsp:style>
        <a:lnRef idx="2">
          <a:scrgbClr r="0" g="0" b="0"/>
        </a:lnRef>
        <a:fillRef idx="1">
          <a:scrgbClr r="0" g="0" b="0"/>
        </a:fillRef>
        <a:effectRef idx="0">
          <a:scrgbClr r="0" g="0" b="0"/>
        </a:effectRef>
        <a:fontRef idx="minor"/>
      </dsp:style>
    </dsp:sp>
    <dsp:sp modelId="{0219AA07-6BD3-4DB3-8DB4-3B65B4F40023}">
      <dsp:nvSpPr>
        <dsp:cNvPr id="0" name=""/>
        <dsp:cNvSpPr/>
      </dsp:nvSpPr>
      <dsp:spPr>
        <a:xfrm>
          <a:off x="339883" y="2285496"/>
          <a:ext cx="4758372" cy="797040"/>
        </a:xfrm>
        <a:prstGeom prst="roundRect">
          <a:avLst/>
        </a:prstGeom>
        <a:solidFill>
          <a:schemeClr val="accent2">
            <a:hueOff val="-716791"/>
            <a:satOff val="-17272"/>
            <a:lumOff val="-1039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200150">
            <a:lnSpc>
              <a:spcPct val="90000"/>
            </a:lnSpc>
            <a:spcBef>
              <a:spcPct val="0"/>
            </a:spcBef>
            <a:spcAft>
              <a:spcPct val="35000"/>
            </a:spcAft>
            <a:buNone/>
          </a:pPr>
          <a:r>
            <a:rPr lang="el-GR" sz="2700" b="0" i="0" kern="1200" baseline="0"/>
            <a:t>Σταθερότητα οικοσυστήματος</a:t>
          </a:r>
          <a:endParaRPr lang="en-US" sz="2700" kern="1200"/>
        </a:p>
      </dsp:txBody>
      <dsp:txXfrm>
        <a:off x="378791" y="2324404"/>
        <a:ext cx="4680556" cy="719224"/>
      </dsp:txXfrm>
    </dsp:sp>
    <dsp:sp modelId="{C5900F98-2BD9-4D26-97D4-8CAEDA6D3153}">
      <dsp:nvSpPr>
        <dsp:cNvPr id="0" name=""/>
        <dsp:cNvSpPr/>
      </dsp:nvSpPr>
      <dsp:spPr>
        <a:xfrm>
          <a:off x="0" y="3908736"/>
          <a:ext cx="6797675" cy="680400"/>
        </a:xfrm>
        <a:prstGeom prst="rect">
          <a:avLst/>
        </a:prstGeom>
        <a:solidFill>
          <a:schemeClr val="lt1">
            <a:alpha val="90000"/>
            <a:hueOff val="0"/>
            <a:satOff val="0"/>
            <a:lumOff val="0"/>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dsp:style>
    </dsp:sp>
    <dsp:sp modelId="{9A6EAF47-0547-4557-B83D-153BEF70797F}">
      <dsp:nvSpPr>
        <dsp:cNvPr id="0" name=""/>
        <dsp:cNvSpPr/>
      </dsp:nvSpPr>
      <dsp:spPr>
        <a:xfrm>
          <a:off x="339883" y="3510216"/>
          <a:ext cx="4758372" cy="797040"/>
        </a:xfrm>
        <a:prstGeom prst="roundRect">
          <a:avLst/>
        </a:prstGeom>
        <a:solidFill>
          <a:schemeClr val="accent2">
            <a:hueOff val="-1433582"/>
            <a:satOff val="-34544"/>
            <a:lumOff val="-2078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855" tIns="0" rIns="179855" bIns="0" numCol="1" spcCol="1270" anchor="ctr" anchorCtr="0">
          <a:noAutofit/>
        </a:bodyPr>
        <a:lstStyle/>
        <a:p>
          <a:pPr marL="0" lvl="0" indent="0" algn="l" defTabSz="1200150">
            <a:lnSpc>
              <a:spcPct val="90000"/>
            </a:lnSpc>
            <a:spcBef>
              <a:spcPct val="0"/>
            </a:spcBef>
            <a:spcAft>
              <a:spcPct val="35000"/>
            </a:spcAft>
            <a:buNone/>
          </a:pPr>
          <a:r>
            <a:rPr lang="el-GR" sz="2700" b="0" i="0" kern="1200" baseline="0"/>
            <a:t>Ύπαρξη επαρκών πόρων</a:t>
          </a:r>
          <a:endParaRPr lang="en-US" sz="2700" kern="1200"/>
        </a:p>
      </dsp:txBody>
      <dsp:txXfrm>
        <a:off x="378791" y="3549124"/>
        <a:ext cx="4680556" cy="7192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89173-69D6-4526-ABC0-6E9C1725B9AB}">
      <dsp:nvSpPr>
        <dsp:cNvPr id="0" name=""/>
        <dsp:cNvSpPr/>
      </dsp:nvSpPr>
      <dsp:spPr>
        <a:xfrm>
          <a:off x="4104627" y="373925"/>
          <a:ext cx="1903055" cy="190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l-GR" sz="2500" b="0" i="0" kern="1200" baseline="0"/>
            <a:t>Κοινωνική δικαιοσύνη</a:t>
          </a:r>
          <a:endParaRPr lang="en-US" sz="2500" kern="1200"/>
        </a:p>
      </dsp:txBody>
      <dsp:txXfrm>
        <a:off x="4104627" y="373925"/>
        <a:ext cx="1903055" cy="1903055"/>
      </dsp:txXfrm>
    </dsp:sp>
    <dsp:sp modelId="{4776B3EC-1FDB-4673-9803-AA1A4AEBFA01}">
      <dsp:nvSpPr>
        <dsp:cNvPr id="0" name=""/>
        <dsp:cNvSpPr/>
      </dsp:nvSpPr>
      <dsp:spPr>
        <a:xfrm>
          <a:off x="1204541" y="-882"/>
          <a:ext cx="4501304" cy="4501304"/>
        </a:xfrm>
        <a:prstGeom prst="circularArrow">
          <a:avLst>
            <a:gd name="adj1" fmla="val 8244"/>
            <a:gd name="adj2" fmla="val 575753"/>
            <a:gd name="adj3" fmla="val 2965522"/>
            <a:gd name="adj4" fmla="val 50606"/>
            <a:gd name="adj5" fmla="val 9618"/>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0A5E1F-A7BB-421F-A1D1-8531AFDB09BA}">
      <dsp:nvSpPr>
        <dsp:cNvPr id="0" name=""/>
        <dsp:cNvSpPr/>
      </dsp:nvSpPr>
      <dsp:spPr>
        <a:xfrm>
          <a:off x="2503665" y="3146873"/>
          <a:ext cx="1903055" cy="190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l-GR" sz="2500" b="0" i="0" kern="1200" baseline="0"/>
            <a:t>Ισότητα</a:t>
          </a:r>
          <a:endParaRPr lang="en-US" sz="2500" kern="1200"/>
        </a:p>
      </dsp:txBody>
      <dsp:txXfrm>
        <a:off x="2503665" y="3146873"/>
        <a:ext cx="1903055" cy="1903055"/>
      </dsp:txXfrm>
    </dsp:sp>
    <dsp:sp modelId="{438FEEA6-6EB0-40BB-B7CE-294BB6567074}">
      <dsp:nvSpPr>
        <dsp:cNvPr id="0" name=""/>
        <dsp:cNvSpPr/>
      </dsp:nvSpPr>
      <dsp:spPr>
        <a:xfrm>
          <a:off x="1204541" y="-882"/>
          <a:ext cx="4501304" cy="4501304"/>
        </a:xfrm>
        <a:prstGeom prst="circularArrow">
          <a:avLst>
            <a:gd name="adj1" fmla="val 8244"/>
            <a:gd name="adj2" fmla="val 575753"/>
            <a:gd name="adj3" fmla="val 10173642"/>
            <a:gd name="adj4" fmla="val 7258725"/>
            <a:gd name="adj5" fmla="val 9618"/>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121FAC-3E5F-4E02-AF65-88AB50127FF7}">
      <dsp:nvSpPr>
        <dsp:cNvPr id="0" name=""/>
        <dsp:cNvSpPr/>
      </dsp:nvSpPr>
      <dsp:spPr>
        <a:xfrm>
          <a:off x="902703" y="373925"/>
          <a:ext cx="1903055" cy="1903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l-GR" sz="2500" b="0" i="0" kern="1200" baseline="0"/>
            <a:t>Σεβασμός ανθρωπίνων δικαιωμάτων.</a:t>
          </a:r>
          <a:endParaRPr lang="en-US" sz="2500" kern="1200"/>
        </a:p>
      </dsp:txBody>
      <dsp:txXfrm>
        <a:off x="902703" y="373925"/>
        <a:ext cx="1903055" cy="1903055"/>
      </dsp:txXfrm>
    </dsp:sp>
    <dsp:sp modelId="{60649344-B7C4-464C-8EEF-CD5C50E9A46E}">
      <dsp:nvSpPr>
        <dsp:cNvPr id="0" name=""/>
        <dsp:cNvSpPr/>
      </dsp:nvSpPr>
      <dsp:spPr>
        <a:xfrm>
          <a:off x="1204541" y="-882"/>
          <a:ext cx="4501304" cy="4501304"/>
        </a:xfrm>
        <a:prstGeom prst="circularArrow">
          <a:avLst>
            <a:gd name="adj1" fmla="val 8244"/>
            <a:gd name="adj2" fmla="val 575753"/>
            <a:gd name="adj3" fmla="val 16858278"/>
            <a:gd name="adj4" fmla="val 14965969"/>
            <a:gd name="adj5" fmla="val 9618"/>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32207-9FD4-4AD4-B05D-196F8F1D3777}">
      <dsp:nvSpPr>
        <dsp:cNvPr id="0" name=""/>
        <dsp:cNvSpPr/>
      </dsp:nvSpPr>
      <dsp:spPr>
        <a:xfrm>
          <a:off x="0" y="540"/>
          <a:ext cx="4903386"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61B1F9-8159-459B-A9ED-B55742E8A8D4}">
      <dsp:nvSpPr>
        <dsp:cNvPr id="0" name=""/>
        <dsp:cNvSpPr/>
      </dsp:nvSpPr>
      <dsp:spPr>
        <a:xfrm>
          <a:off x="0" y="540"/>
          <a:ext cx="4903386" cy="88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l-GR" sz="3600" kern="1200"/>
            <a:t>Εμπόλεμη ζώνη</a:t>
          </a:r>
          <a:endParaRPr lang="en-US" sz="3600" kern="1200"/>
        </a:p>
      </dsp:txBody>
      <dsp:txXfrm>
        <a:off x="0" y="540"/>
        <a:ext cx="4903386" cy="886059"/>
      </dsp:txXfrm>
    </dsp:sp>
    <dsp:sp modelId="{A8B3A7A2-0E19-487E-8DF4-9077DD97DCBD}">
      <dsp:nvSpPr>
        <dsp:cNvPr id="0" name=""/>
        <dsp:cNvSpPr/>
      </dsp:nvSpPr>
      <dsp:spPr>
        <a:xfrm>
          <a:off x="0" y="886600"/>
          <a:ext cx="4903386" cy="0"/>
        </a:xfrm>
        <a:prstGeom prst="line">
          <a:avLst/>
        </a:prstGeom>
        <a:solidFill>
          <a:schemeClr val="accent2">
            <a:hueOff val="-358396"/>
            <a:satOff val="-8636"/>
            <a:lumOff val="-5196"/>
            <a:alphaOff val="0"/>
          </a:schemeClr>
        </a:solidFill>
        <a:ln w="15875" cap="flat" cmpd="sng" algn="ctr">
          <a:solidFill>
            <a:schemeClr val="accent2">
              <a:hueOff val="-358396"/>
              <a:satOff val="-8636"/>
              <a:lumOff val="-5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35A85D-C416-46D0-9BB2-8398FEB8D564}">
      <dsp:nvSpPr>
        <dsp:cNvPr id="0" name=""/>
        <dsp:cNvSpPr/>
      </dsp:nvSpPr>
      <dsp:spPr>
        <a:xfrm>
          <a:off x="0" y="886600"/>
          <a:ext cx="4903386" cy="88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l-GR" sz="3600" kern="1200"/>
            <a:t>Διαζύγιο</a:t>
          </a:r>
          <a:endParaRPr lang="en-US" sz="3600" kern="1200"/>
        </a:p>
      </dsp:txBody>
      <dsp:txXfrm>
        <a:off x="0" y="886600"/>
        <a:ext cx="4903386" cy="886059"/>
      </dsp:txXfrm>
    </dsp:sp>
    <dsp:sp modelId="{7D461248-4A9F-4086-8889-A3B172D9FA74}">
      <dsp:nvSpPr>
        <dsp:cNvPr id="0" name=""/>
        <dsp:cNvSpPr/>
      </dsp:nvSpPr>
      <dsp:spPr>
        <a:xfrm>
          <a:off x="0" y="1772659"/>
          <a:ext cx="4903386" cy="0"/>
        </a:xfrm>
        <a:prstGeom prst="line">
          <a:avLst/>
        </a:prstGeom>
        <a:solidFill>
          <a:schemeClr val="accent2">
            <a:hueOff val="-716791"/>
            <a:satOff val="-17272"/>
            <a:lumOff val="-10393"/>
            <a:alphaOff val="0"/>
          </a:schemeClr>
        </a:solidFill>
        <a:ln w="15875" cap="flat" cmpd="sng" algn="ctr">
          <a:solidFill>
            <a:schemeClr val="accent2">
              <a:hueOff val="-716791"/>
              <a:satOff val="-17272"/>
              <a:lumOff val="-103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FA606D-4159-4026-817F-9C5F4CE5A038}">
      <dsp:nvSpPr>
        <dsp:cNvPr id="0" name=""/>
        <dsp:cNvSpPr/>
      </dsp:nvSpPr>
      <dsp:spPr>
        <a:xfrm>
          <a:off x="0" y="1772659"/>
          <a:ext cx="4903386" cy="88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l-GR" sz="3600" kern="1200"/>
            <a:t>Βίαιο περιβάλλον</a:t>
          </a:r>
          <a:endParaRPr lang="en-US" sz="3600" kern="1200"/>
        </a:p>
      </dsp:txBody>
      <dsp:txXfrm>
        <a:off x="0" y="1772659"/>
        <a:ext cx="4903386" cy="886059"/>
      </dsp:txXfrm>
    </dsp:sp>
    <dsp:sp modelId="{DEA87E4B-63EB-4DD4-A2C3-27CD4B6DA2FE}">
      <dsp:nvSpPr>
        <dsp:cNvPr id="0" name=""/>
        <dsp:cNvSpPr/>
      </dsp:nvSpPr>
      <dsp:spPr>
        <a:xfrm>
          <a:off x="0" y="2658718"/>
          <a:ext cx="4903386" cy="0"/>
        </a:xfrm>
        <a:prstGeom prst="line">
          <a:avLst/>
        </a:prstGeom>
        <a:solidFill>
          <a:schemeClr val="accent2">
            <a:hueOff val="-1075187"/>
            <a:satOff val="-25908"/>
            <a:lumOff val="-15589"/>
            <a:alphaOff val="0"/>
          </a:schemeClr>
        </a:solidFill>
        <a:ln w="15875" cap="flat" cmpd="sng" algn="ctr">
          <a:solidFill>
            <a:schemeClr val="accent2">
              <a:hueOff val="-1075187"/>
              <a:satOff val="-25908"/>
              <a:lumOff val="-1558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1CBB59-33B5-42AF-8C38-CF807A84584E}">
      <dsp:nvSpPr>
        <dsp:cNvPr id="0" name=""/>
        <dsp:cNvSpPr/>
      </dsp:nvSpPr>
      <dsp:spPr>
        <a:xfrm>
          <a:off x="0" y="2658718"/>
          <a:ext cx="4903386" cy="88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l-GR" sz="3600" kern="1200"/>
            <a:t>Απολυταρχικό καθεστώς</a:t>
          </a:r>
          <a:endParaRPr lang="en-US" sz="3600" kern="1200"/>
        </a:p>
      </dsp:txBody>
      <dsp:txXfrm>
        <a:off x="0" y="2658718"/>
        <a:ext cx="4903386" cy="886059"/>
      </dsp:txXfrm>
    </dsp:sp>
    <dsp:sp modelId="{4344B576-48D9-4224-9C67-AFB5BC84DCCD}">
      <dsp:nvSpPr>
        <dsp:cNvPr id="0" name=""/>
        <dsp:cNvSpPr/>
      </dsp:nvSpPr>
      <dsp:spPr>
        <a:xfrm>
          <a:off x="0" y="3544777"/>
          <a:ext cx="4903386" cy="0"/>
        </a:xfrm>
        <a:prstGeom prst="line">
          <a:avLst/>
        </a:prstGeom>
        <a:solidFill>
          <a:schemeClr val="accent2">
            <a:hueOff val="-1433582"/>
            <a:satOff val="-34544"/>
            <a:lumOff val="-20785"/>
            <a:alphaOff val="0"/>
          </a:schemeClr>
        </a:solidFill>
        <a:ln w="15875" cap="flat" cmpd="sng" algn="ctr">
          <a:solidFill>
            <a:schemeClr val="accent2">
              <a:hueOff val="-1433582"/>
              <a:satOff val="-34544"/>
              <a:lumOff val="-2078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935D3D-5FFF-4311-A0C7-D3D6CC342826}">
      <dsp:nvSpPr>
        <dsp:cNvPr id="0" name=""/>
        <dsp:cNvSpPr/>
      </dsp:nvSpPr>
      <dsp:spPr>
        <a:xfrm>
          <a:off x="0" y="3544777"/>
          <a:ext cx="4903386" cy="8860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l-GR" sz="3600" kern="1200"/>
            <a:t>Υγρασία στο σπίτι.</a:t>
          </a:r>
          <a:endParaRPr lang="en-US" sz="3600" kern="1200"/>
        </a:p>
      </dsp:txBody>
      <dsp:txXfrm>
        <a:off x="0" y="3544777"/>
        <a:ext cx="4903386" cy="88605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16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021607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401024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53898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068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6" name="Footer Placeholder 5"/>
          <p:cNvSpPr>
            <a:spLocks noGrp="1"/>
          </p:cNvSpPr>
          <p:nvPr>
            <p:ph type="ftr" sz="quarter" idx="11"/>
          </p:nvPr>
        </p:nvSpPr>
        <p:spPr/>
        <p:txBody>
          <a:bodyPr/>
          <a:lstStyle/>
          <a:p>
            <a:endParaRPr lang="en-US" sz="1000" dirty="0"/>
          </a:p>
        </p:txBody>
      </p:sp>
      <p:sp>
        <p:nvSpPr>
          <p:cNvPr id="7" name="Slide Number Placeholder 6"/>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074937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8" name="Footer Placeholder 7"/>
          <p:cNvSpPr>
            <a:spLocks noGrp="1"/>
          </p:cNvSpPr>
          <p:nvPr>
            <p:ph type="ftr" sz="quarter" idx="11"/>
          </p:nvPr>
        </p:nvSpPr>
        <p:spPr/>
        <p:txBody>
          <a:bodyPr/>
          <a:lstStyle/>
          <a:p>
            <a:endParaRPr lang="en-US" sz="1000" dirty="0"/>
          </a:p>
        </p:txBody>
      </p:sp>
      <p:sp>
        <p:nvSpPr>
          <p:cNvPr id="9" name="Slide Number Placeholder 8"/>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77997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4" name="Footer Placeholder 3"/>
          <p:cNvSpPr>
            <a:spLocks noGrp="1"/>
          </p:cNvSpPr>
          <p:nvPr>
            <p:ph type="ftr" sz="quarter" idx="11"/>
          </p:nvPr>
        </p:nvSpPr>
        <p:spPr/>
        <p:txBody>
          <a:bodyPr/>
          <a:lstStyle/>
          <a:p>
            <a:endParaRPr lang="en-US" sz="1000" dirty="0"/>
          </a:p>
        </p:txBody>
      </p:sp>
      <p:sp>
        <p:nvSpPr>
          <p:cNvPr id="5" name="Slide Number Placeholder 4"/>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452656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sz="1000" dirty="0"/>
          </a:p>
        </p:txBody>
      </p:sp>
      <p:sp>
        <p:nvSpPr>
          <p:cNvPr id="9" name="Slide Number Placeholder 8"/>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03207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algn="r"/>
            <a:fld id="{3F9AFA87-1417-4992-ABD9-27C3BC8CC883}" type="datetimeFigureOut">
              <a:rPr lang="en-US" smtClean="0"/>
              <a:pPr algn="r"/>
              <a:t>11/13/2023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sz="100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3892428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algn="r"/>
            <a:fld id="{3F9AFA87-1417-4992-ABD9-27C3BC8CC883}" type="datetimeFigureOut">
              <a:rPr lang="en-US" smtClean="0"/>
              <a:pPr algn="r"/>
              <a:t>11/13/2023</a:t>
            </a:fld>
            <a:endParaRPr lang="en-US" dirty="0"/>
          </a:p>
        </p:txBody>
      </p:sp>
      <p:sp>
        <p:nvSpPr>
          <p:cNvPr id="6" name="Footer Placeholder 5"/>
          <p:cNvSpPr>
            <a:spLocks noGrp="1"/>
          </p:cNvSpPr>
          <p:nvPr>
            <p:ph type="ftr" sz="quarter" idx="11"/>
          </p:nvPr>
        </p:nvSpPr>
        <p:spPr/>
        <p:txBody>
          <a:bodyPr/>
          <a:lstStyle/>
          <a:p>
            <a:endParaRPr lang="en-US" sz="1000" dirty="0"/>
          </a:p>
        </p:txBody>
      </p:sp>
      <p:sp>
        <p:nvSpPr>
          <p:cNvPr id="7" name="Slide Number Placeholder 6"/>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383292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algn="r"/>
            <a:fld id="{3F9AFA87-1417-4992-ABD9-27C3BC8CC883}" type="datetimeFigureOut">
              <a:rPr lang="en-US" smtClean="0"/>
              <a:pPr algn="r"/>
              <a:t>11/13/2023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sz="100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B1E4CB7-CB13-4810-BF18-BE31AFC64F93}" type="slidenum">
              <a:rPr lang="en-US" smtClean="0"/>
              <a:pPr/>
              <a:t>‹#›</a:t>
            </a:fld>
            <a:endParaRPr lang="en-US" sz="1000"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04731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3A96C9-CF7D-40DC-A84F-5E331AF2D099}"/>
              </a:ext>
            </a:extLst>
          </p:cNvPr>
          <p:cNvSpPr>
            <a:spLocks noGrp="1"/>
          </p:cNvSpPr>
          <p:nvPr>
            <p:ph type="ctrTitle"/>
          </p:nvPr>
        </p:nvSpPr>
        <p:spPr>
          <a:xfrm>
            <a:off x="6163464" y="755650"/>
            <a:ext cx="5266535" cy="1345115"/>
          </a:xfrm>
        </p:spPr>
        <p:txBody>
          <a:bodyPr vert="horz" lIns="91440" tIns="45720" rIns="91440" bIns="45720" rtlCol="0" anchor="t">
            <a:normAutofit/>
          </a:bodyPr>
          <a:lstStyle/>
          <a:p>
            <a:pPr algn="l"/>
            <a:r>
              <a:rPr lang="en-US" sz="4200" b="1" kern="1200" spc="-50" baseline="0">
                <a:solidFill>
                  <a:schemeClr val="tx1"/>
                </a:solidFill>
                <a:latin typeface="+mj-lt"/>
                <a:ea typeface="+mj-ea"/>
                <a:cs typeface="+mj-cs"/>
              </a:rPr>
              <a:t>Η διατήρηση της υγείας</a:t>
            </a:r>
          </a:p>
        </p:txBody>
      </p:sp>
      <p:sp>
        <p:nvSpPr>
          <p:cNvPr id="3" name="Υπότιτλος 2">
            <a:extLst>
              <a:ext uri="{FF2B5EF4-FFF2-40B4-BE49-F238E27FC236}">
                <a16:creationId xmlns:a16="http://schemas.microsoft.com/office/drawing/2014/main" id="{832F9AE5-0F25-6517-1228-C2B47ECB9BCA}"/>
              </a:ext>
            </a:extLst>
          </p:cNvPr>
          <p:cNvSpPr>
            <a:spLocks noGrp="1"/>
          </p:cNvSpPr>
          <p:nvPr>
            <p:ph type="subTitle" idx="1"/>
          </p:nvPr>
        </p:nvSpPr>
        <p:spPr>
          <a:xfrm>
            <a:off x="6163464" y="2207969"/>
            <a:ext cx="5266535" cy="3884983"/>
          </a:xfrm>
        </p:spPr>
        <p:txBody>
          <a:bodyPr vert="horz" lIns="91440" tIns="45720" rIns="91440" bIns="45720" rtlCol="0">
            <a:normAutofit/>
          </a:bodyPr>
          <a:lstStyle/>
          <a:p>
            <a:pPr marL="0" marR="0" lvl="0" indent="0" algn="l"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err="1">
                <a:ln>
                  <a:noFill/>
                </a:ln>
                <a:effectLst/>
                <a:uLnTx/>
                <a:uFillTx/>
              </a:rPr>
              <a:t>Ενότητ</a:t>
            </a:r>
            <a:r>
              <a:rPr kumimoji="0" lang="en-US" b="0" i="0" u="none" strike="noStrike" cap="none" spc="0" normalizeH="0" baseline="0" noProof="0" dirty="0">
                <a:ln>
                  <a:noFill/>
                </a:ln>
                <a:effectLst/>
                <a:uLnTx/>
                <a:uFillTx/>
              </a:rPr>
              <a:t>α </a:t>
            </a:r>
            <a:r>
              <a:rPr lang="en-US" cap="all" spc="200" dirty="0"/>
              <a:t>10</a:t>
            </a:r>
            <a:endParaRPr kumimoji="0" lang="en-US" b="0" i="0" u="none" strike="noStrike" cap="none" spc="0" normalizeH="0" baseline="0" noProof="0" dirty="0">
              <a:ln>
                <a:noFill/>
              </a:ln>
              <a:effectLst/>
              <a:uLnTx/>
              <a:uFillTx/>
            </a:endParaRPr>
          </a:p>
          <a:p>
            <a:pPr marL="0" marR="0" lvl="0" indent="0" algn="l"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err="1">
                <a:ln>
                  <a:noFill/>
                </a:ln>
                <a:effectLst/>
                <a:uLnTx/>
                <a:uFillTx/>
              </a:rPr>
              <a:t>Μάθημ</a:t>
            </a:r>
            <a:r>
              <a:rPr kumimoji="0" lang="en-US" b="0" i="0" u="none" strike="noStrike" cap="none" spc="0" normalizeH="0" baseline="0" noProof="0" dirty="0">
                <a:ln>
                  <a:noFill/>
                </a:ln>
                <a:effectLst/>
                <a:uLnTx/>
                <a:uFillTx/>
              </a:rPr>
              <a:t>α: Ψυχολογία της Υγείας</a:t>
            </a:r>
          </a:p>
          <a:p>
            <a:pPr marL="0" marR="0" lvl="0" indent="0" algn="l"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err="1">
                <a:ln>
                  <a:noFill/>
                </a:ln>
                <a:effectLst/>
                <a:uLnTx/>
                <a:uFillTx/>
              </a:rPr>
              <a:t>Διδάσκουσ</a:t>
            </a:r>
            <a:r>
              <a:rPr kumimoji="0" lang="en-US" b="0" i="0" u="none" strike="noStrike" cap="none" spc="0" normalizeH="0" baseline="0" noProof="0" dirty="0">
                <a:ln>
                  <a:noFill/>
                </a:ln>
                <a:effectLst/>
                <a:uLnTx/>
                <a:uFillTx/>
              </a:rPr>
              <a:t>α: Δρ. Μα</a:t>
            </a:r>
            <a:r>
              <a:rPr kumimoji="0" lang="en-US" b="0" i="0" u="none" strike="noStrike" cap="none" spc="0" normalizeH="0" baseline="0" noProof="0" dirty="0" err="1">
                <a:ln>
                  <a:noFill/>
                </a:ln>
                <a:effectLst/>
                <a:uLnTx/>
                <a:uFillTx/>
              </a:rPr>
              <a:t>ρί</a:t>
            </a:r>
            <a:r>
              <a:rPr kumimoji="0" lang="en-US" b="0" i="0" u="none" strike="noStrike" cap="none" spc="0" normalizeH="0" baseline="0" noProof="0" dirty="0">
                <a:ln>
                  <a:noFill/>
                </a:ln>
                <a:effectLst/>
                <a:uLnTx/>
                <a:uFillTx/>
              </a:rPr>
              <a:t>α Κάλφα</a:t>
            </a:r>
          </a:p>
          <a:p>
            <a:pPr marL="0" marR="0" lvl="0" indent="0" algn="l" fontAlgn="auto">
              <a:spcBef>
                <a:spcPts val="1000"/>
              </a:spcBef>
              <a:spcAft>
                <a:spcPts val="0"/>
              </a:spcAft>
              <a:buClr>
                <a:srgbClr val="9BAFB5"/>
              </a:buClr>
              <a:buSzTx/>
              <a:buFont typeface="Arial" panose="020B0604020202020204" pitchFamily="34" charset="0"/>
              <a:buNone/>
              <a:tabLst/>
              <a:defRPr/>
            </a:pPr>
            <a:r>
              <a:rPr kumimoji="0" lang="en-US" b="0" i="0" u="none" strike="noStrike" cap="none" spc="0" normalizeH="0" baseline="0" noProof="0" dirty="0">
                <a:ln>
                  <a:noFill/>
                </a:ln>
                <a:effectLst/>
                <a:uLnTx/>
                <a:uFillTx/>
              </a:rPr>
              <a:t>2023-2024</a:t>
            </a:r>
          </a:p>
          <a:p>
            <a:pPr algn="l"/>
            <a:endParaRPr lang="en-US" dirty="0"/>
          </a:p>
        </p:txBody>
      </p:sp>
      <p:pic>
        <p:nvPicPr>
          <p:cNvPr id="4" name="Picture 3" descr="Μια αρχή χρωμάτων σε μια λευκή επιφάνεια">
            <a:extLst>
              <a:ext uri="{FF2B5EF4-FFF2-40B4-BE49-F238E27FC236}">
                <a16:creationId xmlns:a16="http://schemas.microsoft.com/office/drawing/2014/main" id="{C52D522E-07DA-07EB-DA63-3B6FA855D1B8}"/>
              </a:ext>
            </a:extLst>
          </p:cNvPr>
          <p:cNvPicPr>
            <a:picLocks noChangeAspect="1"/>
          </p:cNvPicPr>
          <p:nvPr/>
        </p:nvPicPr>
        <p:blipFill rotWithShape="1">
          <a:blip r:embed="rId2"/>
          <a:srcRect l="1302" r="39594"/>
          <a:stretch/>
        </p:blipFill>
        <p:spPr>
          <a:xfrm>
            <a:off x="20" y="10"/>
            <a:ext cx="5404493" cy="6857990"/>
          </a:xfrm>
          <a:prstGeom prst="rect">
            <a:avLst/>
          </a:prstGeom>
        </p:spPr>
      </p:pic>
    </p:spTree>
    <p:extLst>
      <p:ext uri="{BB962C8B-B14F-4D97-AF65-F5344CB8AC3E}">
        <p14:creationId xmlns:p14="http://schemas.microsoft.com/office/powerpoint/2010/main" val="4234802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6B16355-27FB-445B-B646-02AB736374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06DA680F-F6AC-453E-A8BF-C5BDED2851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6978" y="1791298"/>
            <a:ext cx="0" cy="274320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6B3BF2E5-C3AB-441F-A430-491119C56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5" name="Rectangle 14">
            <a:extLst>
              <a:ext uri="{FF2B5EF4-FFF2-40B4-BE49-F238E27FC236}">
                <a16:creationId xmlns:a16="http://schemas.microsoft.com/office/drawing/2014/main" id="{DD07C90B-B81A-473B-8919-CA924E61F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74557CA0-A3AE-DB66-C02D-2C5C3A83163C}"/>
              </a:ext>
            </a:extLst>
          </p:cNvPr>
          <p:cNvGraphicFramePr>
            <a:graphicFrameLocks noGrp="1"/>
          </p:cNvGraphicFramePr>
          <p:nvPr>
            <p:ph idx="1"/>
            <p:extLst>
              <p:ext uri="{D42A27DB-BD31-4B8C-83A1-F6EECF244321}">
                <p14:modId xmlns:p14="http://schemas.microsoft.com/office/powerpoint/2010/main" val="4142657105"/>
              </p:ext>
            </p:extLst>
          </p:nvPr>
        </p:nvGraphicFramePr>
        <p:xfrm>
          <a:off x="633413" y="639763"/>
          <a:ext cx="6910387" cy="5051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6662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4FD67826-4115-29B6-B6C3-5712BBB40C86}"/>
              </a:ext>
            </a:extLst>
          </p:cNvPr>
          <p:cNvSpPr>
            <a:spLocks noGrp="1"/>
          </p:cNvSpPr>
          <p:nvPr>
            <p:ph type="title"/>
          </p:nvPr>
        </p:nvSpPr>
        <p:spPr>
          <a:xfrm>
            <a:off x="492370" y="605896"/>
            <a:ext cx="3084844" cy="5646208"/>
          </a:xfrm>
        </p:spPr>
        <p:txBody>
          <a:bodyPr anchor="ctr">
            <a:normAutofit/>
          </a:bodyPr>
          <a:lstStyle/>
          <a:p>
            <a:r>
              <a:rPr lang="el-GR" sz="3600">
                <a:solidFill>
                  <a:srgbClr val="FFFFFF"/>
                </a:solidFill>
              </a:rPr>
              <a:t>Παράγοντες που επηρεάζουν την υγεία:</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7" name="Θέση περιεχομένου 2">
            <a:extLst>
              <a:ext uri="{FF2B5EF4-FFF2-40B4-BE49-F238E27FC236}">
                <a16:creationId xmlns:a16="http://schemas.microsoft.com/office/drawing/2014/main" id="{55B1AE90-B2C1-72A2-5FDA-F5B3FBF4574C}"/>
              </a:ext>
            </a:extLst>
          </p:cNvPr>
          <p:cNvSpPr>
            <a:spLocks noGrp="1"/>
          </p:cNvSpPr>
          <p:nvPr>
            <p:ph idx="1"/>
          </p:nvPr>
        </p:nvSpPr>
        <p:spPr>
          <a:xfrm>
            <a:off x="4742016" y="605896"/>
            <a:ext cx="6413663" cy="5646208"/>
          </a:xfrm>
        </p:spPr>
        <p:txBody>
          <a:bodyPr anchor="ctr">
            <a:normAutofit/>
          </a:bodyPr>
          <a:lstStyle/>
          <a:p>
            <a:pPr>
              <a:buFont typeface="Wingdings" panose="05000000000000000000" pitchFamily="2" charset="2"/>
              <a:buChar char="q"/>
            </a:pPr>
            <a:r>
              <a:rPr lang="el-GR" b="0" i="0">
                <a:effectLst/>
                <a:latin typeface="Open Sans" panose="020B0606030504020204" pitchFamily="34" charset="0"/>
              </a:rPr>
              <a:t>Ατομικά χαρακτηριστικά, τρόπος ζωής (διατροφή, άσκηση, χρήση καπνού, αλκοόλ, ουσιών)</a:t>
            </a:r>
          </a:p>
          <a:p>
            <a:pPr>
              <a:buFont typeface="Wingdings" panose="05000000000000000000" pitchFamily="2" charset="2"/>
              <a:buChar char="q"/>
            </a:pPr>
            <a:endParaRPr lang="el-GR" b="0" i="0">
              <a:effectLst/>
              <a:latin typeface="Open Sans" panose="020B0606030504020204" pitchFamily="34" charset="0"/>
            </a:endParaRPr>
          </a:p>
          <a:p>
            <a:pPr>
              <a:buFont typeface="Wingdings" panose="05000000000000000000" pitchFamily="2" charset="2"/>
              <a:buChar char="q"/>
            </a:pPr>
            <a:r>
              <a:rPr lang="el-GR" b="0" i="0">
                <a:effectLst/>
                <a:latin typeface="Open Sans" panose="020B0606030504020204" pitchFamily="34" charset="0"/>
              </a:rPr>
              <a:t>Βιολογικοί παράγοντες (ηλικία, φύλο, κληρονομικότητα)</a:t>
            </a:r>
          </a:p>
          <a:p>
            <a:pPr>
              <a:buFont typeface="Wingdings" panose="05000000000000000000" pitchFamily="2" charset="2"/>
              <a:buChar char="q"/>
            </a:pPr>
            <a:endParaRPr lang="el-GR" b="0" i="0">
              <a:effectLst/>
              <a:latin typeface="Open Sans" panose="020B0606030504020204" pitchFamily="34" charset="0"/>
            </a:endParaRPr>
          </a:p>
          <a:p>
            <a:pPr>
              <a:buFont typeface="Wingdings" panose="05000000000000000000" pitchFamily="2" charset="2"/>
              <a:buChar char="q"/>
            </a:pPr>
            <a:r>
              <a:rPr lang="el-GR" b="0" i="0">
                <a:effectLst/>
                <a:latin typeface="Open Sans" panose="020B0606030504020204" pitchFamily="34" charset="0"/>
              </a:rPr>
              <a:t>Περιβαλλοντικοί παράγοντες (οικοσύστημα)Παράγοντες άμεσου περιβάλλοντος (κατοικία, εργασία, διαθεσιμότητα και ποιότητα υπηρεσιών υγείας)</a:t>
            </a:r>
            <a:endParaRPr lang="el-GR"/>
          </a:p>
        </p:txBody>
      </p:sp>
    </p:spTree>
    <p:extLst>
      <p:ext uri="{BB962C8B-B14F-4D97-AF65-F5344CB8AC3E}">
        <p14:creationId xmlns:p14="http://schemas.microsoft.com/office/powerpoint/2010/main" val="301440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FA54C201-82B0-8099-FDC9-0DCB05391DF0}"/>
              </a:ext>
            </a:extLst>
          </p:cNvPr>
          <p:cNvSpPr>
            <a:spLocks noGrp="1"/>
          </p:cNvSpPr>
          <p:nvPr>
            <p:ph type="title"/>
          </p:nvPr>
        </p:nvSpPr>
        <p:spPr>
          <a:xfrm>
            <a:off x="492370" y="516835"/>
            <a:ext cx="3084844" cy="5772840"/>
          </a:xfrm>
        </p:spPr>
        <p:txBody>
          <a:bodyPr anchor="ctr">
            <a:normAutofit/>
          </a:bodyPr>
          <a:lstStyle/>
          <a:p>
            <a:r>
              <a:rPr lang="el-GR" sz="3600" b="1">
                <a:solidFill>
                  <a:srgbClr val="FFFFFF"/>
                </a:solidFill>
              </a:rPr>
              <a:t>Κοινωνία και υγεία: εξωτερικοί παράγοντες</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2C099582-01CA-937F-98CE-8C18337E2DA9}"/>
              </a:ext>
            </a:extLst>
          </p:cNvPr>
          <p:cNvGraphicFramePr>
            <a:graphicFrameLocks noGrp="1"/>
          </p:cNvGraphicFramePr>
          <p:nvPr>
            <p:ph idx="1"/>
            <p:extLst>
              <p:ext uri="{D42A27DB-BD31-4B8C-83A1-F6EECF244321}">
                <p14:modId xmlns:p14="http://schemas.microsoft.com/office/powerpoint/2010/main" val="493851344"/>
              </p:ext>
            </p:extLst>
          </p:nvPr>
        </p:nvGraphicFramePr>
        <p:xfrm>
          <a:off x="5292469" y="1337187"/>
          <a:ext cx="4903387" cy="4431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224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461746AE-A19F-A9FC-F18F-80944FA068D3}"/>
              </a:ext>
            </a:extLst>
          </p:cNvPr>
          <p:cNvSpPr>
            <a:spLocks noGrp="1"/>
          </p:cNvSpPr>
          <p:nvPr>
            <p:ph idx="1"/>
          </p:nvPr>
        </p:nvSpPr>
        <p:spPr>
          <a:xfrm>
            <a:off x="4742016" y="605896"/>
            <a:ext cx="6413663" cy="5646208"/>
          </a:xfrm>
        </p:spPr>
        <p:txBody>
          <a:bodyPr anchor="ctr">
            <a:normAutofit/>
          </a:bodyPr>
          <a:lstStyle/>
          <a:p>
            <a:pPr marL="0" marR="0" lvl="0" indent="0" defTabSz="914400" rtl="0" eaLnBrk="1" fontAlgn="auto" latinLnBrk="0" hangingPunct="1">
              <a:spcBef>
                <a:spcPct val="20000"/>
              </a:spcBef>
              <a:spcAft>
                <a:spcPts val="0"/>
              </a:spcAft>
              <a:buClrTx/>
              <a:buSzTx/>
              <a:buNone/>
              <a:tabLst/>
              <a:defRPr/>
            </a:pPr>
            <a:r>
              <a:rPr kumimoji="0" lang="el-GR" b="0" i="0" u="none" strike="noStrike" kern="1200" cap="none" spc="0" normalizeH="0" baseline="0" noProof="0" dirty="0">
                <a:ln>
                  <a:noFill/>
                </a:ln>
                <a:effectLst/>
                <a:uLnTx/>
                <a:uFillTx/>
                <a:latin typeface="Calibri"/>
                <a:ea typeface="+mn-ea"/>
                <a:cs typeface="+mn-cs"/>
              </a:rPr>
              <a:t>Οι </a:t>
            </a:r>
            <a:r>
              <a:rPr kumimoji="0" lang="el-GR" b="1" i="0" u="none" strike="noStrike" kern="1200" cap="none" spc="0" normalizeH="0" baseline="0" noProof="0" dirty="0">
                <a:ln>
                  <a:noFill/>
                </a:ln>
                <a:effectLst/>
                <a:uLnTx/>
                <a:uFillTx/>
                <a:latin typeface="Calibri"/>
                <a:ea typeface="+mn-ea"/>
                <a:cs typeface="+mn-cs"/>
              </a:rPr>
              <a:t>εξωτερικοί παράγοντες </a:t>
            </a:r>
            <a:r>
              <a:rPr kumimoji="0" lang="el-GR" b="0" i="0" u="none" strike="noStrike" kern="1200" cap="none" spc="0" normalizeH="0" baseline="0" noProof="0" dirty="0">
                <a:ln>
                  <a:noFill/>
                </a:ln>
                <a:effectLst/>
                <a:uLnTx/>
                <a:uFillTx/>
                <a:latin typeface="Calibri"/>
                <a:ea typeface="+mn-ea"/>
                <a:cs typeface="+mn-cs"/>
              </a:rPr>
              <a:t>αφορούν: </a:t>
            </a:r>
          </a:p>
          <a:p>
            <a:pPr marL="0" marR="0" lvl="0" indent="0" defTabSz="914400" rtl="0" eaLnBrk="1" fontAlgn="auto" latinLnBrk="0" hangingPunct="1">
              <a:spcBef>
                <a:spcPct val="20000"/>
              </a:spcBef>
              <a:spcAft>
                <a:spcPts val="0"/>
              </a:spcAft>
              <a:buClrTx/>
              <a:buSzTx/>
              <a:buNone/>
              <a:tabLst/>
              <a:defRPr/>
            </a:pPr>
            <a:endParaRPr kumimoji="0" lang="el-GR" b="0" i="0" u="none" strike="noStrike" kern="1200" cap="none" spc="0" normalizeH="0" baseline="0" noProof="0" dirty="0">
              <a:ln>
                <a:noFill/>
              </a:ln>
              <a:effectLst/>
              <a:uLnTx/>
              <a:uFillTx/>
              <a:latin typeface="Calibri"/>
              <a:ea typeface="+mn-ea"/>
              <a:cs typeface="+mn-cs"/>
            </a:endParaRP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r>
              <a:rPr kumimoji="0" lang="el-GR" b="0" i="0" u="none" strike="noStrike" kern="1200" cap="none" spc="0" normalizeH="0" baseline="0" noProof="0" dirty="0">
                <a:ln>
                  <a:noFill/>
                </a:ln>
                <a:effectLst/>
                <a:uLnTx/>
                <a:uFillTx/>
                <a:latin typeface="Calibri"/>
                <a:ea typeface="+mn-ea"/>
                <a:cs typeface="+mn-cs"/>
              </a:rPr>
              <a:t>την κοινωνική τάξη </a:t>
            </a: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endParaRPr kumimoji="0" lang="el-GR" b="0" i="0" u="none" strike="noStrike" kern="1200" cap="none" spc="0" normalizeH="0" baseline="0" noProof="0" dirty="0">
              <a:ln>
                <a:noFill/>
              </a:ln>
              <a:effectLst/>
              <a:uLnTx/>
              <a:uFillTx/>
              <a:latin typeface="Calibri"/>
              <a:ea typeface="+mn-ea"/>
              <a:cs typeface="+mn-cs"/>
            </a:endParaRP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r>
              <a:rPr kumimoji="0" lang="el-GR" b="0" i="0" u="none" strike="noStrike" kern="1200" cap="none" spc="0" normalizeH="0" baseline="0" noProof="0" dirty="0">
                <a:ln>
                  <a:noFill/>
                </a:ln>
                <a:effectLst/>
                <a:uLnTx/>
                <a:uFillTx/>
                <a:latin typeface="Calibri"/>
                <a:ea typeface="+mn-ea"/>
                <a:cs typeface="+mn-cs"/>
              </a:rPr>
              <a:t>την επαγγελματική απασχόληση </a:t>
            </a: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endParaRPr kumimoji="0" lang="el-GR" b="0" i="0" u="none" strike="noStrike" kern="1200" cap="none" spc="0" normalizeH="0" baseline="0" noProof="0" dirty="0">
              <a:ln>
                <a:noFill/>
              </a:ln>
              <a:effectLst/>
              <a:uLnTx/>
              <a:uFillTx/>
              <a:latin typeface="Calibri"/>
              <a:ea typeface="+mn-ea"/>
              <a:cs typeface="+mn-cs"/>
            </a:endParaRP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r>
              <a:rPr kumimoji="0" lang="el-GR" b="0" i="0" u="none" strike="noStrike" kern="1200" cap="none" spc="0" normalizeH="0" baseline="0" noProof="0" dirty="0">
                <a:ln>
                  <a:noFill/>
                </a:ln>
                <a:effectLst/>
                <a:uLnTx/>
                <a:uFillTx/>
                <a:latin typeface="Calibri"/>
                <a:ea typeface="+mn-ea"/>
                <a:cs typeface="+mn-cs"/>
              </a:rPr>
              <a:t>το μορφωτικό και βιοτικό επίπεδο του κάθε ατόμου </a:t>
            </a: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endParaRPr kumimoji="0" lang="el-GR" b="0" i="0" u="none" strike="noStrike" kern="1200" cap="none" spc="0" normalizeH="0" baseline="0" noProof="0" dirty="0">
              <a:ln>
                <a:noFill/>
              </a:ln>
              <a:effectLst/>
              <a:uLnTx/>
              <a:uFillTx/>
              <a:latin typeface="Calibri"/>
              <a:ea typeface="+mn-ea"/>
              <a:cs typeface="+mn-cs"/>
            </a:endParaRPr>
          </a:p>
          <a:p>
            <a:pPr marR="0" lvl="0" defTabSz="914400" rtl="0" eaLnBrk="1" fontAlgn="auto" latinLnBrk="0" hangingPunct="1">
              <a:spcBef>
                <a:spcPct val="20000"/>
              </a:spcBef>
              <a:spcAft>
                <a:spcPts val="0"/>
              </a:spcAft>
              <a:buClrTx/>
              <a:buSzTx/>
              <a:buFont typeface="Wingdings" panose="05000000000000000000" pitchFamily="2" charset="2"/>
              <a:buChar char="q"/>
              <a:tabLst/>
              <a:defRPr/>
            </a:pPr>
            <a:r>
              <a:rPr kumimoji="0" lang="el-GR" b="0" i="0" u="none" strike="noStrike" kern="1200" cap="none" spc="0" normalizeH="0" baseline="0" noProof="0" dirty="0">
                <a:ln>
                  <a:noFill/>
                </a:ln>
                <a:effectLst/>
                <a:uLnTx/>
                <a:uFillTx/>
                <a:latin typeface="Calibri"/>
                <a:ea typeface="+mn-ea"/>
                <a:cs typeface="+mn-cs"/>
              </a:rPr>
              <a:t>το φυσικό, κοινωνικό, πολιτισμικό και οικογενειακό περιβάλλον.</a:t>
            </a:r>
            <a:endParaRPr lang="el-GR" dirty="0"/>
          </a:p>
        </p:txBody>
      </p:sp>
    </p:spTree>
    <p:extLst>
      <p:ext uri="{BB962C8B-B14F-4D97-AF65-F5344CB8AC3E}">
        <p14:creationId xmlns:p14="http://schemas.microsoft.com/office/powerpoint/2010/main" val="365329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DFA70612-DD34-A42E-0D45-C6B850F640F1}"/>
              </a:ext>
            </a:extLst>
          </p:cNvPr>
          <p:cNvSpPr>
            <a:spLocks noGrp="1"/>
          </p:cNvSpPr>
          <p:nvPr>
            <p:ph type="title"/>
          </p:nvPr>
        </p:nvSpPr>
        <p:spPr>
          <a:xfrm>
            <a:off x="492370" y="516835"/>
            <a:ext cx="3084844" cy="5772840"/>
          </a:xfrm>
        </p:spPr>
        <p:txBody>
          <a:bodyPr anchor="ctr">
            <a:normAutofit/>
          </a:bodyPr>
          <a:lstStyle/>
          <a:p>
            <a:r>
              <a:rPr lang="el-GR" sz="3600" b="1">
                <a:solidFill>
                  <a:srgbClr val="FFFFFF"/>
                </a:solidFill>
              </a:rPr>
              <a:t>Συμπεριφορά της υγείας</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60236FD3-996F-D675-D0F9-A93ACC565288}"/>
              </a:ext>
            </a:extLst>
          </p:cNvPr>
          <p:cNvGraphicFramePr>
            <a:graphicFrameLocks noGrp="1"/>
          </p:cNvGraphicFramePr>
          <p:nvPr>
            <p:ph idx="1"/>
            <p:extLst>
              <p:ext uri="{D42A27DB-BD31-4B8C-83A1-F6EECF244321}">
                <p14:modId xmlns:p14="http://schemas.microsoft.com/office/powerpoint/2010/main" val="3993735635"/>
              </p:ext>
            </p:extLst>
          </p:nvPr>
        </p:nvGraphicFramePr>
        <p:xfrm>
          <a:off x="4741863" y="0"/>
          <a:ext cx="6776529" cy="6289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066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7ED411D5-898A-E3FD-35AA-2A6DE649065A}"/>
              </a:ext>
            </a:extLst>
          </p:cNvPr>
          <p:cNvSpPr>
            <a:spLocks noGrp="1"/>
          </p:cNvSpPr>
          <p:nvPr>
            <p:ph type="title"/>
          </p:nvPr>
        </p:nvSpPr>
        <p:spPr>
          <a:xfrm>
            <a:off x="492370" y="516835"/>
            <a:ext cx="3084844" cy="5772840"/>
          </a:xfrm>
        </p:spPr>
        <p:txBody>
          <a:bodyPr anchor="ctr">
            <a:normAutofit/>
          </a:bodyPr>
          <a:lstStyle/>
          <a:p>
            <a:r>
              <a:rPr lang="el-GR" sz="3600" b="1">
                <a:solidFill>
                  <a:srgbClr val="FFFFFF"/>
                </a:solidFill>
              </a:rPr>
              <a:t>Στρατηγικές προαγωγής υγείας</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F6225CCD-47E2-5A7F-D57B-E610F9FC63F0}"/>
              </a:ext>
            </a:extLst>
          </p:cNvPr>
          <p:cNvGraphicFramePr>
            <a:graphicFrameLocks noGrp="1"/>
          </p:cNvGraphicFramePr>
          <p:nvPr>
            <p:ph idx="1"/>
            <p:extLst>
              <p:ext uri="{D42A27DB-BD31-4B8C-83A1-F6EECF244321}">
                <p14:modId xmlns:p14="http://schemas.microsoft.com/office/powerpoint/2010/main" val="1999932659"/>
              </p:ext>
            </p:extLst>
          </p:nvPr>
        </p:nvGraphicFramePr>
        <p:xfrm>
          <a:off x="4805871" y="1011749"/>
          <a:ext cx="7071497" cy="4834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5637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EF9FFA1E-3DDF-E39F-7B54-83DE2C9D248B}"/>
              </a:ext>
            </a:extLst>
          </p:cNvPr>
          <p:cNvGraphicFramePr>
            <a:graphicFrameLocks noGrp="1"/>
          </p:cNvGraphicFramePr>
          <p:nvPr>
            <p:ph idx="1"/>
            <p:extLst>
              <p:ext uri="{D42A27DB-BD31-4B8C-83A1-F6EECF244321}">
                <p14:modId xmlns:p14="http://schemas.microsoft.com/office/powerpoint/2010/main" val="1095642262"/>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203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3" name="Θέση περιεχομένου 2">
            <a:extLst>
              <a:ext uri="{FF2B5EF4-FFF2-40B4-BE49-F238E27FC236}">
                <a16:creationId xmlns:a16="http://schemas.microsoft.com/office/drawing/2014/main" id="{AD97E7E2-2103-CEBE-1424-3709BB1F44BB}"/>
              </a:ext>
            </a:extLst>
          </p:cNvPr>
          <p:cNvSpPr>
            <a:spLocks noGrp="1"/>
          </p:cNvSpPr>
          <p:nvPr>
            <p:ph idx="1"/>
          </p:nvPr>
        </p:nvSpPr>
        <p:spPr>
          <a:xfrm>
            <a:off x="4742016" y="605896"/>
            <a:ext cx="6413663" cy="5646208"/>
          </a:xfrm>
        </p:spPr>
        <p:txBody>
          <a:bodyPr anchor="ctr">
            <a:normAutofit/>
          </a:bodyPr>
          <a:lstStyle/>
          <a:p>
            <a:pPr>
              <a:buFont typeface="Wingdings" panose="05000000000000000000" pitchFamily="2" charset="2"/>
              <a:buChar char="q"/>
            </a:pPr>
            <a:r>
              <a:rPr lang="el-GR" b="0" i="0">
                <a:effectLst/>
                <a:latin typeface="Open Sans" panose="020B0606030504020204" pitchFamily="34" charset="0"/>
              </a:rPr>
              <a:t> </a:t>
            </a:r>
            <a:r>
              <a:rPr lang="el-GR" b="1" i="0">
                <a:effectLst/>
                <a:latin typeface="Open Sans" panose="020B0606030504020204" pitchFamily="34" charset="0"/>
              </a:rPr>
              <a:t>Υγεία</a:t>
            </a:r>
            <a:r>
              <a:rPr lang="el-GR" b="0" i="0">
                <a:effectLst/>
                <a:latin typeface="Open Sans" panose="020B0606030504020204" pitchFamily="34" charset="0"/>
              </a:rPr>
              <a:t> είναι ο παράγοντας που μετράει την φυσική, ψυχολογική ή ακόμα και την πνευματική κατάσταση ενός οργανισμού. Έτσι λοιπόν, η έννοια της υγείας, δεν αποδίδεται μόνο από την ιατρική, αλλά και από άλλους παράγοντες όπως είναι το περιβάλλον, η οικονομία, η εργασία κ.α.</a:t>
            </a:r>
            <a:endParaRPr lang="en-US" b="0" i="0">
              <a:effectLst/>
              <a:latin typeface="Open Sans" panose="020B0606030504020204" pitchFamily="34" charset="0"/>
            </a:endParaRPr>
          </a:p>
          <a:p>
            <a:pPr>
              <a:buFont typeface="Wingdings" panose="05000000000000000000" pitchFamily="2" charset="2"/>
              <a:buChar char="q"/>
            </a:pPr>
            <a:endParaRPr lang="en-US">
              <a:latin typeface="Open Sans" panose="020B0606030504020204" pitchFamily="34" charset="0"/>
            </a:endParaRPr>
          </a:p>
          <a:p>
            <a:pPr>
              <a:buFont typeface="Wingdings" panose="05000000000000000000" pitchFamily="2" charset="2"/>
              <a:buChar char="q"/>
            </a:pPr>
            <a:r>
              <a:rPr lang="el-GR" b="0" i="0">
                <a:effectLst/>
                <a:latin typeface="Open Sans" panose="020B0606030504020204" pitchFamily="34" charset="0"/>
              </a:rPr>
              <a:t>Η επίτευξη της υγείας και το να παραμείνει κάποιος υγιής, είναι μια συνεχόμενη ενεργή διαδικασία.</a:t>
            </a:r>
            <a:br>
              <a:rPr lang="el-GR" dirty="0"/>
            </a:br>
            <a:endParaRPr lang="el-GR" dirty="0"/>
          </a:p>
        </p:txBody>
      </p:sp>
    </p:spTree>
    <p:extLst>
      <p:ext uri="{BB962C8B-B14F-4D97-AF65-F5344CB8AC3E}">
        <p14:creationId xmlns:p14="http://schemas.microsoft.com/office/powerpoint/2010/main" val="849924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84AC83E1-43FE-CBBA-7DFA-E28EE20688B0}"/>
              </a:ext>
            </a:extLst>
          </p:cNvPr>
          <p:cNvGraphicFramePr>
            <a:graphicFrameLocks noGrp="1"/>
          </p:cNvGraphicFramePr>
          <p:nvPr>
            <p:ph idx="1"/>
            <p:extLst>
              <p:ext uri="{D42A27DB-BD31-4B8C-83A1-F6EECF244321}">
                <p14:modId xmlns:p14="http://schemas.microsoft.com/office/powerpoint/2010/main" val="374133590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5422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3CA9A53C-2E07-82F0-5EF2-AE7042A6ABA5}"/>
              </a:ext>
            </a:extLst>
          </p:cNvPr>
          <p:cNvSpPr>
            <a:spLocks noGrp="1"/>
          </p:cNvSpPr>
          <p:nvPr>
            <p:ph type="title"/>
          </p:nvPr>
        </p:nvSpPr>
        <p:spPr>
          <a:xfrm>
            <a:off x="492370" y="516835"/>
            <a:ext cx="3084844" cy="5772840"/>
          </a:xfrm>
        </p:spPr>
        <p:txBody>
          <a:bodyPr anchor="ctr">
            <a:normAutofit/>
          </a:bodyPr>
          <a:lstStyle/>
          <a:p>
            <a:r>
              <a:rPr lang="el-GR" sz="3600" b="1">
                <a:solidFill>
                  <a:srgbClr val="FFFFFF"/>
                </a:solidFill>
              </a:rPr>
              <a:t>Άσκηση και διατροφή</a:t>
            </a:r>
          </a:p>
        </p:txBody>
      </p:sp>
      <p:sp>
        <p:nvSpPr>
          <p:cNvPr id="14" name="Rectangle 13">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9765A881-6641-A037-3B21-4720ED74E54F}"/>
              </a:ext>
            </a:extLst>
          </p:cNvPr>
          <p:cNvGraphicFramePr>
            <a:graphicFrameLocks noGrp="1"/>
          </p:cNvGraphicFramePr>
          <p:nvPr>
            <p:ph idx="1"/>
            <p:extLst>
              <p:ext uri="{D42A27DB-BD31-4B8C-83A1-F6EECF244321}">
                <p14:modId xmlns:p14="http://schemas.microsoft.com/office/powerpoint/2010/main" val="3556258724"/>
              </p:ext>
            </p:extLst>
          </p:nvPr>
        </p:nvGraphicFramePr>
        <p:xfrm>
          <a:off x="4741863" y="1189703"/>
          <a:ext cx="6417750" cy="5099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9216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E780A852-CE97-E913-6676-778B7593B041}"/>
              </a:ext>
            </a:extLst>
          </p:cNvPr>
          <p:cNvGraphicFramePr>
            <a:graphicFrameLocks noGrp="1"/>
          </p:cNvGraphicFramePr>
          <p:nvPr>
            <p:ph idx="1"/>
            <p:extLst>
              <p:ext uri="{D42A27DB-BD31-4B8C-83A1-F6EECF244321}">
                <p14:modId xmlns:p14="http://schemas.microsoft.com/office/powerpoint/2010/main" val="1507217925"/>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067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732B9637-D234-EF5A-2A38-F13B2854D952}"/>
              </a:ext>
            </a:extLst>
          </p:cNvPr>
          <p:cNvSpPr>
            <a:spLocks noGrp="1"/>
          </p:cNvSpPr>
          <p:nvPr>
            <p:ph type="title"/>
          </p:nvPr>
        </p:nvSpPr>
        <p:spPr>
          <a:xfrm>
            <a:off x="492370" y="516835"/>
            <a:ext cx="3084844" cy="5772840"/>
          </a:xfrm>
        </p:spPr>
        <p:txBody>
          <a:bodyPr anchor="ctr">
            <a:normAutofit/>
          </a:bodyPr>
          <a:lstStyle/>
          <a:p>
            <a:r>
              <a:rPr lang="el-GR" sz="3600">
                <a:solidFill>
                  <a:srgbClr val="FFFFFF"/>
                </a:solidFill>
              </a:rPr>
              <a:t>Η υγεία ορίζεται:</a:t>
            </a: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1DA46D31-A8BE-1907-6B46-434AEC8485EA}"/>
              </a:ext>
            </a:extLst>
          </p:cNvPr>
          <p:cNvGraphicFramePr>
            <a:graphicFrameLocks noGrp="1"/>
          </p:cNvGraphicFramePr>
          <p:nvPr>
            <p:ph idx="1"/>
            <p:extLst>
              <p:ext uri="{D42A27DB-BD31-4B8C-83A1-F6EECF244321}">
                <p14:modId xmlns:p14="http://schemas.microsoft.com/office/powerpoint/2010/main" val="3953472866"/>
              </p:ext>
            </p:extLst>
          </p:nvPr>
        </p:nvGraphicFramePr>
        <p:xfrm>
          <a:off x="5479282" y="1124820"/>
          <a:ext cx="5576601" cy="4608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0421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5" name="Θέση περιεχομένου 2">
            <a:extLst>
              <a:ext uri="{FF2B5EF4-FFF2-40B4-BE49-F238E27FC236}">
                <a16:creationId xmlns:a16="http://schemas.microsoft.com/office/drawing/2014/main" id="{0102B0C7-60DD-992C-7866-FF88A255FCCC}"/>
              </a:ext>
            </a:extLst>
          </p:cNvPr>
          <p:cNvGraphicFramePr>
            <a:graphicFrameLocks noGrp="1"/>
          </p:cNvGraphicFramePr>
          <p:nvPr>
            <p:ph idx="1"/>
            <p:extLst>
              <p:ext uri="{D42A27DB-BD31-4B8C-83A1-F6EECF244321}">
                <p14:modId xmlns:p14="http://schemas.microsoft.com/office/powerpoint/2010/main" val="3841934518"/>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9201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AC877A-78D8-5095-823F-16C0A99DD3B0}"/>
              </a:ext>
            </a:extLst>
          </p:cNvPr>
          <p:cNvSpPr>
            <a:spLocks noGrp="1"/>
          </p:cNvSpPr>
          <p:nvPr>
            <p:ph type="title"/>
          </p:nvPr>
        </p:nvSpPr>
        <p:spPr>
          <a:xfrm>
            <a:off x="1097280" y="286603"/>
            <a:ext cx="10058400" cy="1450757"/>
          </a:xfrm>
        </p:spPr>
        <p:txBody>
          <a:bodyPr>
            <a:normAutofit/>
          </a:bodyPr>
          <a:lstStyle/>
          <a:p>
            <a:pPr algn="ctr"/>
            <a:r>
              <a:rPr lang="el-GR" sz="3600" b="1" dirty="0"/>
              <a:t>Βασικές προϋποθέσεις για την ύπαρξη υγείας:</a:t>
            </a:r>
          </a:p>
        </p:txBody>
      </p:sp>
      <p:graphicFrame>
        <p:nvGraphicFramePr>
          <p:cNvPr id="5" name="Θέση περιεχομένου 2">
            <a:extLst>
              <a:ext uri="{FF2B5EF4-FFF2-40B4-BE49-F238E27FC236}">
                <a16:creationId xmlns:a16="http://schemas.microsoft.com/office/drawing/2014/main" id="{2E20D998-FFB0-0734-2CCA-1AC9D8186FE6}"/>
              </a:ext>
            </a:extLst>
          </p:cNvPr>
          <p:cNvGraphicFramePr>
            <a:graphicFrameLocks noGrp="1"/>
          </p:cNvGraphicFramePr>
          <p:nvPr>
            <p:ph idx="1"/>
            <p:extLst>
              <p:ext uri="{D42A27DB-BD31-4B8C-83A1-F6EECF244321}">
                <p14:modId xmlns:p14="http://schemas.microsoft.com/office/powerpoint/2010/main" val="2361298455"/>
              </p:ext>
            </p:extLst>
          </p:nvPr>
        </p:nvGraphicFramePr>
        <p:xfrm>
          <a:off x="2424317" y="2418735"/>
          <a:ext cx="7791399" cy="3003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8531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13" name="Rectangle 12">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aphicFrame>
        <p:nvGraphicFramePr>
          <p:cNvPr id="7" name="Θέση περιεχομένου 2">
            <a:extLst>
              <a:ext uri="{FF2B5EF4-FFF2-40B4-BE49-F238E27FC236}">
                <a16:creationId xmlns:a16="http://schemas.microsoft.com/office/drawing/2014/main" id="{54170546-52A1-5B8A-0B30-0DF98654C192}"/>
              </a:ext>
            </a:extLst>
          </p:cNvPr>
          <p:cNvGraphicFramePr>
            <a:graphicFrameLocks noGrp="1"/>
          </p:cNvGraphicFramePr>
          <p:nvPr>
            <p:ph idx="1"/>
            <p:extLst>
              <p:ext uri="{D42A27DB-BD31-4B8C-83A1-F6EECF244321}">
                <p14:modId xmlns:p14="http://schemas.microsoft.com/office/powerpoint/2010/main" val="1016882455"/>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725673"/>
      </p:ext>
    </p:extLst>
  </p:cSld>
  <p:clrMapOvr>
    <a:masterClrMapping/>
  </p:clrMapOvr>
</p:sld>
</file>

<file path=ppt/theme/theme1.xml><?xml version="1.0" encoding="utf-8"?>
<a:theme xmlns:a="http://schemas.openxmlformats.org/drawingml/2006/main" name="Ανασκόπηση">
  <a:themeElements>
    <a:clrScheme name="Κόκκινο πορτοκαλί">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TotalTime>
  <Words>632</Words>
  <Application>Microsoft Office PowerPoint</Application>
  <PresentationFormat>Ευρεία οθόνη</PresentationFormat>
  <Paragraphs>69</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Calibri</vt:lpstr>
      <vt:lpstr>Calibri Light</vt:lpstr>
      <vt:lpstr>Open Sans</vt:lpstr>
      <vt:lpstr>Wingdings</vt:lpstr>
      <vt:lpstr>Ανασκόπηση</vt:lpstr>
      <vt:lpstr>Η διατήρηση της υγείας</vt:lpstr>
      <vt:lpstr>Παρουσίαση του PowerPoint</vt:lpstr>
      <vt:lpstr>Παρουσίαση του PowerPoint</vt:lpstr>
      <vt:lpstr>Άσκηση και διατροφή</vt:lpstr>
      <vt:lpstr>Παρουσίαση του PowerPoint</vt:lpstr>
      <vt:lpstr>Η υγεία ορίζεται:</vt:lpstr>
      <vt:lpstr>Παρουσίαση του PowerPoint</vt:lpstr>
      <vt:lpstr>Βασικές προϋποθέσεις για την ύπαρξη υγείας:</vt:lpstr>
      <vt:lpstr>Παρουσίαση του PowerPoint</vt:lpstr>
      <vt:lpstr>Παρουσίαση του PowerPoint</vt:lpstr>
      <vt:lpstr>Παράγοντες που επηρεάζουν την υγεία:</vt:lpstr>
      <vt:lpstr>Κοινωνία και υγεία: εξωτερικοί παράγοντες</vt:lpstr>
      <vt:lpstr>Παρουσίαση του PowerPoint</vt:lpstr>
      <vt:lpstr>Συμπεριφορά της υγείας</vt:lpstr>
      <vt:lpstr>Στρατηγικές προαγωγής υγείας</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διατήρηση της υγείας</dc:title>
  <dc:creator>Marw Kalfa</dc:creator>
  <cp:lastModifiedBy>Κριτής</cp:lastModifiedBy>
  <cp:revision>1</cp:revision>
  <dcterms:created xsi:type="dcterms:W3CDTF">2023-01-19T20:10:14Z</dcterms:created>
  <dcterms:modified xsi:type="dcterms:W3CDTF">2023-11-13T12:50:11Z</dcterms:modified>
</cp:coreProperties>
</file>