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2" r:id="rId21"/>
    <p:sldId id="261" r:id="rId22"/>
    <p:sldId id="263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12: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Scratch</a:t>
            </a:r>
            <a:r>
              <a:rPr lang="el-GR" dirty="0" smtClean="0">
                <a:solidFill>
                  <a:schemeClr val="tx1"/>
                </a:solidFill>
              </a:rPr>
              <a:t> και ψηφιακή αφήγηση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Αφηγηματική προσέγγιση μέσω ψηφιακής ιστορίας για διερεύνηση της κοινωνικής δυναμικής σε μια τάξη δημοτικού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4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Μέθοδος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Ημι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δομημένες ατομικές συνεντεύξεις, μέσω της ψηφιακής αφηγηματικής συμβουλευτικής υποβοήθησης. </a:t>
            </a:r>
          </a:p>
          <a:p>
            <a:pPr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Συνεντεύξεις από τους μαθητές, την </a:t>
            </a: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εκπ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κο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της τάξης και τον Διευθυντή του     σχολείου.</a:t>
            </a:r>
          </a:p>
          <a:p>
            <a:pPr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Αρχικά η ομάδα είδε το ψηφιακό παραμύθι, με ήρωες που προσπαθούσαν να συνεργαστούν αλλά αντιμετώπιζαν δυσκολίες. </a:t>
            </a:r>
          </a:p>
          <a:p>
            <a:pPr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Έπειτα σε ατομικές συνεντεύξεις, το παρακολούθησαν σε 3 φάσεις. Μετά από κάθε φάση, κάθε μαθητής απαντούσε στις </a:t>
            </a: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και συζητούσαμε στα δεδομένα που προέκυψαν.</a:t>
            </a:r>
          </a:p>
          <a:p>
            <a:pPr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Στο τέλος όλη η ομάδα συζήτησε τι τους άρεσε, τι κέρδισαν, αξιολογώντας τη διαδικασία.</a:t>
            </a:r>
          </a:p>
          <a:p>
            <a:pPr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04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Οι ήρωες της ιστορίας φοιτούν στην Στ’ δημοτικού, καθώς τα  μεγαλύτερα παιδιά συχνά αποτελούν πρότυπο για τα μικρότερα.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Ισάριθμα αγόρια και κορίτσια.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Βάσια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Άγγελος, Μαρία και Άννα. Δευτερεύοντες ήρωες με </a:t>
            </a:r>
            <a:r>
              <a:rPr lang="el-GR" altLang="el-G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διεκπεραιωτικό</a:t>
            </a:r>
            <a:r>
              <a:rPr lang="el-GR" alt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ρόλο. </a:t>
            </a:r>
          </a:p>
          <a:p>
            <a:pPr>
              <a:defRPr/>
            </a:pPr>
            <a:endParaRPr lang="el-GR" alt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19978"/>
          <a:stretch/>
        </p:blipFill>
        <p:spPr bwMode="auto">
          <a:xfrm>
            <a:off x="1043384" y="1628800"/>
            <a:ext cx="6985000" cy="234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396"/>
            <a:ext cx="8377238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Ενσυναίσθηση</a:t>
            </a:r>
            <a:r>
              <a:rPr lang="el-GR" dirty="0"/>
              <a:t> στο </a:t>
            </a:r>
            <a:r>
              <a:rPr lang="el-GR" dirty="0" smtClean="0"/>
              <a:t>νηπιαγωγείο (και νωρίτερα)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6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Μεθοδολογία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Φάση Α: διάφορες </a:t>
            </a:r>
            <a:r>
              <a:rPr lang="el-GR" dirty="0" err="1"/>
              <a:t>δραστηριόττες</a:t>
            </a:r>
            <a:r>
              <a:rPr lang="el-GR" dirty="0"/>
              <a:t> αναγνώρισης και </a:t>
            </a:r>
            <a:r>
              <a:rPr lang="el-GR" dirty="0" err="1"/>
              <a:t>κατανοησης</a:t>
            </a:r>
            <a:r>
              <a:rPr lang="el-GR" dirty="0"/>
              <a:t> συναισθημάτων (χαρά, λύπη, θυμός, φόβος)</a:t>
            </a:r>
          </a:p>
          <a:p>
            <a:r>
              <a:rPr lang="el-GR" dirty="0"/>
              <a:t>Φάση Β: </a:t>
            </a:r>
            <a:r>
              <a:rPr lang="el-GR" dirty="0" err="1"/>
              <a:t>διαδραστική</a:t>
            </a:r>
            <a:r>
              <a:rPr lang="el-GR" dirty="0"/>
              <a:t> ιστορία σε ζευγάρια</a:t>
            </a:r>
          </a:p>
          <a:p>
            <a:r>
              <a:rPr lang="el-GR" dirty="0"/>
              <a:t>Φάση Γ: συνεντεύξεις και παρατήρηση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8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Στο σχολείο των ζώων όλα πάνε χαρούμενα για μάθημα, εκτός από τον Άκη το κοτοπουλάκι.</a:t>
            </a:r>
          </a:p>
          <a:p>
            <a:r>
              <a:rPr lang="el-GR" dirty="0" smtClean="0"/>
              <a:t>Εμφανίζεται σε όλες τις σκηνές λυπημένος και τα παιδιά καλούνται να αποφασίσουν αν θα τον προσεγγίσουν.</a:t>
            </a:r>
          </a:p>
          <a:p>
            <a:r>
              <a:rPr lang="el-GR" dirty="0" smtClean="0"/>
              <a:t>Στο τέλος, ανάλογα με τις αποφάσεις ο Άκης παίζει μαζί με τα άλλα ζωάκια ή δεν εμφανίζεται ξανά «… και κανείς ποτέ δε θα μάθει τι απέγινε».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7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Ενσυναίσθηση</a:t>
            </a:r>
            <a:r>
              <a:rPr lang="el-GR" dirty="0" smtClean="0"/>
              <a:t> προς παιδιά με αυτισμό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err="1"/>
              <a:t>Διαδραστική</a:t>
            </a:r>
            <a:r>
              <a:rPr lang="el-GR" dirty="0"/>
              <a:t> ιστορία με τον Κωστάκη που παρουσιάζει χαρακτηριστικές συμπεριφορές</a:t>
            </a:r>
          </a:p>
          <a:p>
            <a:r>
              <a:rPr lang="el-GR" dirty="0"/>
              <a:t>Εξετάζεται η επίπτωση της αντίδρασης των παιδιών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0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  <p:pic>
        <p:nvPicPr>
          <p:cNvPr id="5" name="Content Placeholder 7" descr="Στιγμιότυπο 2015-11-20, 3.56.16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 bwMode="auto">
          <a:xfrm>
            <a:off x="987326" y="257141"/>
            <a:ext cx="3390361" cy="20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 descr="Στιγμιότυπο 2015-11-20, 3.56.52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10216"/>
          <a:stretch>
            <a:fillRect/>
          </a:stretch>
        </p:blipFill>
        <p:spPr bwMode="auto">
          <a:xfrm>
            <a:off x="4817072" y="1340768"/>
            <a:ext cx="3313212" cy="198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Στιγμιότυπο 2015-11-20, 3.53.03 μ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 bwMode="auto">
          <a:xfrm>
            <a:off x="971600" y="2780928"/>
            <a:ext cx="3625780" cy="21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 descr="Στιγμιότυπο 2015-11-20, 3.58.05 μ.μ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b="10413"/>
          <a:stretch>
            <a:fillRect/>
          </a:stretch>
        </p:blipFill>
        <p:spPr bwMode="auto">
          <a:xfrm>
            <a:off x="4787007" y="3933056"/>
            <a:ext cx="3866264" cy="23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Όλα τα παραδείγματα υλοποιήθηκαν στο </a:t>
            </a:r>
            <a:r>
              <a:rPr lang="en-US" dirty="0" smtClean="0"/>
              <a:t>Scratch </a:t>
            </a:r>
            <a:r>
              <a:rPr lang="el-GR" dirty="0" smtClean="0"/>
              <a:t>από φοιτητές και εκπαιδευτικούς χωρίς καμία εμπειρία στον προγραμματισμό. Υπήρχε το στοιχείο της </a:t>
            </a:r>
            <a:r>
              <a:rPr lang="el-GR" dirty="0" err="1" smtClean="0"/>
              <a:t>διάδρασης</a:t>
            </a:r>
            <a:r>
              <a:rPr lang="el-GR" dirty="0" smtClean="0"/>
              <a:t> με την έννοια της εμπλοκής του χρήστη στην εξέλιξη της ιστορίας </a:t>
            </a:r>
            <a:r>
              <a:rPr lang="el-GR" smtClean="0"/>
              <a:t>μέσω επιλογών.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20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25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ενότητα αυτή αναδεικνύεται η χρησιμότητα του </a:t>
            </a:r>
            <a:r>
              <a:rPr lang="en-US" dirty="0" smtClean="0"/>
              <a:t>Scratch </a:t>
            </a:r>
            <a:r>
              <a:rPr lang="el-GR" dirty="0" smtClean="0"/>
              <a:t>ως εργαλείου δημιουργίας σύντομων (</a:t>
            </a:r>
            <a:r>
              <a:rPr lang="el-GR" dirty="0" err="1" smtClean="0"/>
              <a:t>διαδραστικών</a:t>
            </a:r>
            <a:r>
              <a:rPr lang="el-GR" dirty="0" smtClean="0"/>
              <a:t>) ψηφιακών ιστοριών και σχεδιασμού δραστηριοτήτων υπό το πρίσμα της ψηφιακής αφήγησης, για αξιοποίηση μέσα στην τάξη.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Γενικά περί ψηφιακής αφήγησης</a:t>
            </a:r>
          </a:p>
          <a:p>
            <a:r>
              <a:rPr lang="el-GR" dirty="0" smtClean="0"/>
              <a:t>Ψηφιακές ιστορίες στο </a:t>
            </a:r>
            <a:r>
              <a:rPr lang="en-US" dirty="0" smtClean="0"/>
              <a:t>Scratch</a:t>
            </a:r>
            <a:r>
              <a:rPr lang="el-GR" dirty="0" smtClean="0"/>
              <a:t>: Παραδείγματα</a:t>
            </a:r>
          </a:p>
          <a:p>
            <a:pPr lvl="1"/>
            <a:r>
              <a:rPr lang="el-GR" dirty="0" smtClean="0"/>
              <a:t>Διδασκαλία φυσικών επιστημών</a:t>
            </a:r>
          </a:p>
          <a:p>
            <a:pPr lvl="1"/>
            <a:r>
              <a:rPr lang="el-GR" dirty="0" smtClean="0"/>
              <a:t>Μελέτη κοινωνικής δυναμικής σε μια τάξη</a:t>
            </a:r>
          </a:p>
          <a:p>
            <a:pPr lvl="1"/>
            <a:r>
              <a:rPr lang="el-GR" dirty="0" err="1" smtClean="0"/>
              <a:t>Ενσυναίσθηση</a:t>
            </a:r>
            <a:r>
              <a:rPr lang="el-GR" dirty="0" smtClean="0"/>
              <a:t> </a:t>
            </a:r>
          </a:p>
          <a:p>
            <a:pPr lvl="1"/>
            <a:r>
              <a:rPr lang="el-GR" dirty="0" err="1" smtClean="0"/>
              <a:t>Ενσυναίσθηση</a:t>
            </a:r>
            <a:r>
              <a:rPr lang="el-GR" dirty="0" smtClean="0"/>
              <a:t> και αυτιστικά παιδιά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Ψηφιακή αφήγηση στην Εκπαίδευση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Έχει αναλυθεί στο μάθημα «Εφαρμογές της Πληροφορικής στην Εκπαίδευση».</a:t>
            </a:r>
          </a:p>
          <a:p>
            <a:r>
              <a:rPr lang="el-GR" dirty="0" smtClean="0"/>
              <a:t>Μπορεί να έχει πολλές μορφές</a:t>
            </a:r>
          </a:p>
          <a:p>
            <a:r>
              <a:rPr lang="el-GR" dirty="0" smtClean="0"/>
              <a:t>Βασικό στοιχείο της πάντα είναι η ιστορία.</a:t>
            </a:r>
          </a:p>
          <a:p>
            <a:r>
              <a:rPr lang="el-GR" dirty="0" smtClean="0"/>
              <a:t>Μέσω της ιστορίας μπορούμε να μεταδώσουμε γνώσεις και πληροφορίες.</a:t>
            </a:r>
          </a:p>
          <a:p>
            <a:r>
              <a:rPr lang="el-GR" dirty="0" smtClean="0"/>
              <a:t>Ειδικά για το Νηπιαγωγείο έχει ιδιαίτερη αξία</a:t>
            </a:r>
          </a:p>
          <a:p>
            <a:r>
              <a:rPr lang="el-GR" dirty="0" smtClean="0"/>
              <a:t>Είναι πολύ δύσκολο να φτιάξει κανείς μια διδακτική ιστορία με τρόπο που να την κατανοεί κάποιος άλλος, ειδικά όταν πρόκειται για ένα παιδί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3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Διδασκαλία Φυσικών Επιστημών στο Νηπιαγωγείο</a:t>
            </a:r>
          </a:p>
          <a:p>
            <a:pPr marL="0" indent="0">
              <a:buNone/>
            </a:pPr>
            <a:r>
              <a:rPr lang="el-GR" dirty="0"/>
              <a:t>Δραστηριότητες:</a:t>
            </a:r>
          </a:p>
          <a:p>
            <a:r>
              <a:rPr lang="el-GR" dirty="0"/>
              <a:t>Ατομικές συνεντεύξεις για καταγραφή αντιλήψεων. Διατύπωσαν ερευνητικό ερώτημα</a:t>
            </a:r>
          </a:p>
          <a:p>
            <a:r>
              <a:rPr lang="el-GR" dirty="0"/>
              <a:t>Συζήτηση στην </a:t>
            </a:r>
            <a:r>
              <a:rPr lang="el-GR" dirty="0" err="1"/>
              <a:t>παρεούλα</a:t>
            </a:r>
            <a:r>
              <a:rPr lang="el-GR" dirty="0"/>
              <a:t> για την Πλεύση και τη Βύθιση</a:t>
            </a:r>
          </a:p>
          <a:p>
            <a:r>
              <a:rPr lang="el-GR" dirty="0"/>
              <a:t>Παρουσίαση ιστορίας και συζήτηση</a:t>
            </a:r>
          </a:p>
          <a:p>
            <a:r>
              <a:rPr lang="el-GR" dirty="0" err="1"/>
              <a:t>Επαναδιατύπωση</a:t>
            </a:r>
            <a:r>
              <a:rPr lang="el-GR" dirty="0"/>
              <a:t> υποθέσεων</a:t>
            </a:r>
          </a:p>
          <a:p>
            <a:r>
              <a:rPr lang="el-GR" dirty="0"/>
              <a:t>Πειράματα</a:t>
            </a:r>
          </a:p>
          <a:p>
            <a:r>
              <a:rPr lang="el-GR" dirty="0" smtClean="0"/>
              <a:t>Επικύρωση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2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Διαδραστικός</a:t>
            </a:r>
            <a:r>
              <a:rPr lang="el-GR" dirty="0"/>
              <a:t> μύθος Αισώπου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περιστέρι και το μυρμήγκι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Αντί το περιστέρι να πετάξει ένα φυλλαράκι, στην περίπτωση αυτή καλείται το παιδί να επιλέξει ανάμεσα σε 4 υλικά. Ακολουθεί διαφορετική εξέλιξη</a:t>
            </a:r>
          </a:p>
          <a:p>
            <a:pPr marL="0" indent="0">
              <a:buNone/>
            </a:pPr>
            <a:r>
              <a:rPr lang="el-GR" dirty="0"/>
              <a:t>Συνδυασμός με πειράματα στην τάξη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0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r="12719"/>
          <a:stretch/>
        </p:blipFill>
        <p:spPr bwMode="auto">
          <a:xfrm>
            <a:off x="899592" y="165512"/>
            <a:ext cx="358385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1318"/>
          <a:stretch/>
        </p:blipFill>
        <p:spPr bwMode="auto">
          <a:xfrm>
            <a:off x="4788024" y="116632"/>
            <a:ext cx="37755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17840"/>
            <a:ext cx="505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1087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Ψηφιακή αφήγηση στην Εκπαίδευση </vt:lpstr>
      <vt:lpstr>Παράδειγμα 1</vt:lpstr>
      <vt:lpstr>Διαδραστικός μύθος Αισώπου</vt:lpstr>
      <vt:lpstr>PowerPoint Presentation</vt:lpstr>
      <vt:lpstr>Παράδειγμα 2</vt:lpstr>
      <vt:lpstr>Μέθοδος</vt:lpstr>
      <vt:lpstr>Υλικό</vt:lpstr>
      <vt:lpstr>PowerPoint Presentation</vt:lpstr>
      <vt:lpstr>Παράδειγμα 3</vt:lpstr>
      <vt:lpstr>Μεθοδολογία</vt:lpstr>
      <vt:lpstr>Η ιστορία</vt:lpstr>
      <vt:lpstr>Παράδειγμα 4</vt:lpstr>
      <vt:lpstr>PowerPoint Presentation</vt:lpstr>
      <vt:lpstr>Σύνοψη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57</cp:revision>
  <dcterms:created xsi:type="dcterms:W3CDTF">2012-11-26T09:41:26Z</dcterms:created>
  <dcterms:modified xsi:type="dcterms:W3CDTF">2016-10-28T14:24:38Z</dcterms:modified>
</cp:coreProperties>
</file>