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303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61" r:id="rId13"/>
    <p:sldId id="262" r:id="rId14"/>
    <p:sldId id="304" r:id="rId15"/>
    <p:sldId id="263" r:id="rId16"/>
    <p:sldId id="305" r:id="rId17"/>
    <p:sldId id="306" r:id="rId18"/>
    <p:sldId id="307" r:id="rId19"/>
    <p:sldId id="308" r:id="rId20"/>
    <p:sldId id="309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10" r:id="rId30"/>
    <p:sldId id="311" r:id="rId31"/>
    <p:sldId id="312" r:id="rId32"/>
    <p:sldId id="322" r:id="rId33"/>
    <p:sldId id="321" r:id="rId34"/>
    <p:sldId id="313" r:id="rId35"/>
    <p:sldId id="314" r:id="rId36"/>
    <p:sldId id="315" r:id="rId37"/>
    <p:sldId id="316" r:id="rId38"/>
    <p:sldId id="317" r:id="rId39"/>
    <p:sldId id="318" r:id="rId4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5" roundtripDataSignature="AMtx7mgB2RhGJTAOW2cv97K4cSYPtv8n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5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65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C7868-1A19-EB46-BFDC-E7E5433B4B27}" type="doc">
      <dgm:prSet loTypeId="urn:microsoft.com/office/officeart/2005/8/layout/process1" loCatId="" qsTypeId="urn:microsoft.com/office/officeart/2005/8/quickstyle/simple1" qsCatId="simple" csTypeId="urn:microsoft.com/office/officeart/2005/8/colors/colorful2" csCatId="colorful" phldr="1"/>
      <dgm:spPr/>
    </dgm:pt>
    <dgm:pt modelId="{64E85553-F065-A141-A0BB-A919DB29B05F}">
      <dgm:prSet phldrT="[Text]"/>
      <dgm:spPr/>
      <dgm:t>
        <a:bodyPr/>
        <a:lstStyle/>
        <a:p>
          <a:r>
            <a:rPr lang="el-GR" b="1"/>
            <a:t>εκφράζει τις απόψεις του γι’ αυτό</a:t>
          </a:r>
          <a:endParaRPr lang="en-US" b="1"/>
        </a:p>
      </dgm:t>
    </dgm:pt>
    <dgm:pt modelId="{2A7AAB43-45F3-DB48-86D9-DA3D23832A85}" type="parTrans" cxnId="{82002A55-3DFA-CF49-A832-6FA8C88158DD}">
      <dgm:prSet/>
      <dgm:spPr/>
      <dgm:t>
        <a:bodyPr/>
        <a:lstStyle/>
        <a:p>
          <a:endParaRPr lang="en-US"/>
        </a:p>
      </dgm:t>
    </dgm:pt>
    <dgm:pt modelId="{265F0405-552A-6841-84E8-736FA24AE1CF}" type="sibTrans" cxnId="{82002A55-3DFA-CF49-A832-6FA8C88158DD}">
      <dgm:prSet/>
      <dgm:spPr/>
      <dgm:t>
        <a:bodyPr/>
        <a:lstStyle/>
        <a:p>
          <a:endParaRPr lang="en-US"/>
        </a:p>
      </dgm:t>
    </dgm:pt>
    <dgm:pt modelId="{520CD19E-16F5-C545-8EA1-7DC560E88AD5}">
      <dgm:prSet/>
      <dgm:spPr/>
      <dgm:t>
        <a:bodyPr/>
        <a:lstStyle/>
        <a:p>
          <a:r>
            <a:rPr lang="el-GR" b="1"/>
            <a:t>παρέχει πληροφορίες  για το προϊόν</a:t>
          </a:r>
          <a:endParaRPr lang="en-US" b="1"/>
        </a:p>
      </dgm:t>
    </dgm:pt>
    <dgm:pt modelId="{561DC00F-3EA8-AA4B-BB56-5F0FB7BDCBEA}" type="parTrans" cxnId="{AC55C294-8196-FC4E-B689-5CA58C4CF637}">
      <dgm:prSet/>
      <dgm:spPr/>
      <dgm:t>
        <a:bodyPr/>
        <a:lstStyle/>
        <a:p>
          <a:endParaRPr lang="en-US"/>
        </a:p>
      </dgm:t>
    </dgm:pt>
    <dgm:pt modelId="{80FE5876-242F-3F44-B35C-818666B92A78}" type="sibTrans" cxnId="{AC55C294-8196-FC4E-B689-5CA58C4CF637}">
      <dgm:prSet/>
      <dgm:spPr/>
      <dgm:t>
        <a:bodyPr/>
        <a:lstStyle/>
        <a:p>
          <a:endParaRPr lang="en-US"/>
        </a:p>
      </dgm:t>
    </dgm:pt>
    <dgm:pt modelId="{9D5DEC57-3318-5C4D-ACD9-11E82FC891BB}" type="pres">
      <dgm:prSet presAssocID="{2A1C7868-1A19-EB46-BFDC-E7E5433B4B27}" presName="Name0" presStyleCnt="0">
        <dgm:presLayoutVars>
          <dgm:dir/>
          <dgm:resizeHandles val="exact"/>
        </dgm:presLayoutVars>
      </dgm:prSet>
      <dgm:spPr/>
    </dgm:pt>
    <dgm:pt modelId="{2FF5B1D4-CDB3-A243-901B-3D5902590BC9}" type="pres">
      <dgm:prSet presAssocID="{520CD19E-16F5-C545-8EA1-7DC560E88AD5}" presName="node" presStyleLbl="node1" presStyleIdx="0" presStyleCnt="2">
        <dgm:presLayoutVars>
          <dgm:bulletEnabled val="1"/>
        </dgm:presLayoutVars>
      </dgm:prSet>
      <dgm:spPr/>
    </dgm:pt>
    <dgm:pt modelId="{299BE03F-3750-F348-B51D-C1D350DCB6C6}" type="pres">
      <dgm:prSet presAssocID="{80FE5876-242F-3F44-B35C-818666B92A78}" presName="sibTrans" presStyleLbl="sibTrans2D1" presStyleIdx="0" presStyleCnt="1"/>
      <dgm:spPr/>
    </dgm:pt>
    <dgm:pt modelId="{C37F519E-4157-8845-BBFE-12C58A04081C}" type="pres">
      <dgm:prSet presAssocID="{80FE5876-242F-3F44-B35C-818666B92A78}" presName="connectorText" presStyleLbl="sibTrans2D1" presStyleIdx="0" presStyleCnt="1"/>
      <dgm:spPr/>
    </dgm:pt>
    <dgm:pt modelId="{7978119E-694C-D447-A0B8-68828939CFEA}" type="pres">
      <dgm:prSet presAssocID="{64E85553-F065-A141-A0BB-A919DB29B05F}" presName="node" presStyleLbl="node1" presStyleIdx="1" presStyleCnt="2">
        <dgm:presLayoutVars>
          <dgm:bulletEnabled val="1"/>
        </dgm:presLayoutVars>
      </dgm:prSet>
      <dgm:spPr/>
    </dgm:pt>
  </dgm:ptLst>
  <dgm:cxnLst>
    <dgm:cxn modelId="{979C3853-5813-184B-88EB-21394A71F8DD}" type="presOf" srcId="{520CD19E-16F5-C545-8EA1-7DC560E88AD5}" destId="{2FF5B1D4-CDB3-A243-901B-3D5902590BC9}" srcOrd="0" destOrd="0" presId="urn:microsoft.com/office/officeart/2005/8/layout/process1"/>
    <dgm:cxn modelId="{82002A55-3DFA-CF49-A832-6FA8C88158DD}" srcId="{2A1C7868-1A19-EB46-BFDC-E7E5433B4B27}" destId="{64E85553-F065-A141-A0BB-A919DB29B05F}" srcOrd="1" destOrd="0" parTransId="{2A7AAB43-45F3-DB48-86D9-DA3D23832A85}" sibTransId="{265F0405-552A-6841-84E8-736FA24AE1CF}"/>
    <dgm:cxn modelId="{80EB7E59-C2A8-CE41-8AC4-3CF04724C917}" type="presOf" srcId="{64E85553-F065-A141-A0BB-A919DB29B05F}" destId="{7978119E-694C-D447-A0B8-68828939CFEA}" srcOrd="0" destOrd="0" presId="urn:microsoft.com/office/officeart/2005/8/layout/process1"/>
    <dgm:cxn modelId="{48929F64-BF5D-C945-93A3-E8E1D4CCC37D}" type="presOf" srcId="{80FE5876-242F-3F44-B35C-818666B92A78}" destId="{C37F519E-4157-8845-BBFE-12C58A04081C}" srcOrd="1" destOrd="0" presId="urn:microsoft.com/office/officeart/2005/8/layout/process1"/>
    <dgm:cxn modelId="{8934BE80-2351-4D40-8873-19B511F0FF6E}" type="presOf" srcId="{2A1C7868-1A19-EB46-BFDC-E7E5433B4B27}" destId="{9D5DEC57-3318-5C4D-ACD9-11E82FC891BB}" srcOrd="0" destOrd="0" presId="urn:microsoft.com/office/officeart/2005/8/layout/process1"/>
    <dgm:cxn modelId="{AC55C294-8196-FC4E-B689-5CA58C4CF637}" srcId="{2A1C7868-1A19-EB46-BFDC-E7E5433B4B27}" destId="{520CD19E-16F5-C545-8EA1-7DC560E88AD5}" srcOrd="0" destOrd="0" parTransId="{561DC00F-3EA8-AA4B-BB56-5F0FB7BDCBEA}" sibTransId="{80FE5876-242F-3F44-B35C-818666B92A78}"/>
    <dgm:cxn modelId="{8E87A398-F098-B040-A969-9AB6A40350D1}" type="presOf" srcId="{80FE5876-242F-3F44-B35C-818666B92A78}" destId="{299BE03F-3750-F348-B51D-C1D350DCB6C6}" srcOrd="0" destOrd="0" presId="urn:microsoft.com/office/officeart/2005/8/layout/process1"/>
    <dgm:cxn modelId="{DB7E5026-18FF-0542-8B6B-00B845AAB0D6}" type="presParOf" srcId="{9D5DEC57-3318-5C4D-ACD9-11E82FC891BB}" destId="{2FF5B1D4-CDB3-A243-901B-3D5902590BC9}" srcOrd="0" destOrd="0" presId="urn:microsoft.com/office/officeart/2005/8/layout/process1"/>
    <dgm:cxn modelId="{28006DDF-5292-8D42-BA91-FDE241970333}" type="presParOf" srcId="{9D5DEC57-3318-5C4D-ACD9-11E82FC891BB}" destId="{299BE03F-3750-F348-B51D-C1D350DCB6C6}" srcOrd="1" destOrd="0" presId="urn:microsoft.com/office/officeart/2005/8/layout/process1"/>
    <dgm:cxn modelId="{2A489E44-DDE5-5349-BBAF-E08BB8DCD118}" type="presParOf" srcId="{299BE03F-3750-F348-B51D-C1D350DCB6C6}" destId="{C37F519E-4157-8845-BBFE-12C58A04081C}" srcOrd="0" destOrd="0" presId="urn:microsoft.com/office/officeart/2005/8/layout/process1"/>
    <dgm:cxn modelId="{0FC3F2DA-8692-B449-B274-17AE308FC72D}" type="presParOf" srcId="{9D5DEC57-3318-5C4D-ACD9-11E82FC891BB}" destId="{7978119E-694C-D447-A0B8-68828939CFE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59B401-207B-9E4F-BDB7-984D4AEBE8CF}" type="doc">
      <dgm:prSet loTypeId="urn:microsoft.com/office/officeart/2005/8/layout/list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E7CB69-B29B-F04C-BA1A-BCE0F87A91D7}">
      <dgm:prSet phldrT="[Text]" custT="1"/>
      <dgm:spPr/>
      <dgm:t>
        <a:bodyPr/>
        <a:lstStyle/>
        <a:p>
          <a:r>
            <a:rPr lang="el-GR" sz="2800" b="1" dirty="0"/>
            <a:t>προσαρμογές και</a:t>
          </a:r>
          <a:endParaRPr lang="en-US" sz="2800" b="1" dirty="0"/>
        </a:p>
      </dgm:t>
    </dgm:pt>
    <dgm:pt modelId="{596D169F-0872-DC41-9761-F7F8248CED10}" type="parTrans" cxnId="{B1DD6DF2-BE74-8941-8D6D-BDB24B1DF2D8}">
      <dgm:prSet/>
      <dgm:spPr/>
      <dgm:t>
        <a:bodyPr/>
        <a:lstStyle/>
        <a:p>
          <a:endParaRPr lang="en-US"/>
        </a:p>
      </dgm:t>
    </dgm:pt>
    <dgm:pt modelId="{4584EE72-4249-4B4C-8869-905A0145D779}" type="sibTrans" cxnId="{B1DD6DF2-BE74-8941-8D6D-BDB24B1DF2D8}">
      <dgm:prSet/>
      <dgm:spPr/>
      <dgm:t>
        <a:bodyPr/>
        <a:lstStyle/>
        <a:p>
          <a:endParaRPr lang="en-US"/>
        </a:p>
      </dgm:t>
    </dgm:pt>
    <dgm:pt modelId="{12C1AE2E-4672-3B44-9492-82D86AFD81BF}">
      <dgm:prSet phldrT="[Text]" custT="1"/>
      <dgm:spPr/>
      <dgm:t>
        <a:bodyPr/>
        <a:lstStyle/>
        <a:p>
          <a:r>
            <a:rPr lang="el-GR" sz="2400" b="1" dirty="0"/>
            <a:t>βελτιώσεις για την εταιρία (</a:t>
          </a:r>
          <a:r>
            <a:rPr lang="en-US" sz="2400" b="1" dirty="0" err="1"/>
            <a:t>Bujalis</a:t>
          </a:r>
          <a:r>
            <a:rPr lang="en-US" sz="2400" b="1" dirty="0"/>
            <a:t> &amp; Sinatra,2019</a:t>
          </a:r>
        </a:p>
      </dgm:t>
    </dgm:pt>
    <dgm:pt modelId="{313818C2-20F7-5F48-8F97-2948FE169E50}" type="parTrans" cxnId="{913602FD-D525-9F46-ACB7-E4558D38A11E}">
      <dgm:prSet/>
      <dgm:spPr/>
      <dgm:t>
        <a:bodyPr/>
        <a:lstStyle/>
        <a:p>
          <a:endParaRPr lang="en-US"/>
        </a:p>
      </dgm:t>
    </dgm:pt>
    <dgm:pt modelId="{2000EB31-7319-3649-A791-E08AAD8D7B5E}" type="sibTrans" cxnId="{913602FD-D525-9F46-ACB7-E4558D38A11E}">
      <dgm:prSet/>
      <dgm:spPr/>
      <dgm:t>
        <a:bodyPr/>
        <a:lstStyle/>
        <a:p>
          <a:endParaRPr lang="en-US"/>
        </a:p>
      </dgm:t>
    </dgm:pt>
    <dgm:pt modelId="{DB5633E0-AA64-394B-9264-CD0DC49E7BB9}">
      <dgm:prSet custT="1"/>
      <dgm:spPr/>
      <dgm:t>
        <a:bodyPr/>
        <a:lstStyle/>
        <a:p>
          <a:pPr algn="l"/>
          <a:r>
            <a:rPr lang="el-GR" sz="3600" b="1" dirty="0"/>
            <a:t>αλλαγές</a:t>
          </a:r>
          <a:endParaRPr lang="en-US" sz="3600" b="1" dirty="0"/>
        </a:p>
      </dgm:t>
    </dgm:pt>
    <dgm:pt modelId="{83EB5919-0790-D14E-9BE0-D3BE0238ACE6}" type="parTrans" cxnId="{60F99DF9-F8A0-7D4B-BD2A-B445405AFB9F}">
      <dgm:prSet/>
      <dgm:spPr/>
      <dgm:t>
        <a:bodyPr/>
        <a:lstStyle/>
        <a:p>
          <a:endParaRPr lang="en-US"/>
        </a:p>
      </dgm:t>
    </dgm:pt>
    <dgm:pt modelId="{1296EFF1-4A2E-CF41-8C96-1CA67522C439}" type="sibTrans" cxnId="{60F99DF9-F8A0-7D4B-BD2A-B445405AFB9F}">
      <dgm:prSet/>
      <dgm:spPr/>
      <dgm:t>
        <a:bodyPr/>
        <a:lstStyle/>
        <a:p>
          <a:endParaRPr lang="en-US"/>
        </a:p>
      </dgm:t>
    </dgm:pt>
    <dgm:pt modelId="{353710C0-5492-CE47-95C1-3F01E8FF47F6}" type="pres">
      <dgm:prSet presAssocID="{0B59B401-207B-9E4F-BDB7-984D4AEBE8CF}" presName="linear" presStyleCnt="0">
        <dgm:presLayoutVars>
          <dgm:dir/>
          <dgm:animLvl val="lvl"/>
          <dgm:resizeHandles val="exact"/>
        </dgm:presLayoutVars>
      </dgm:prSet>
      <dgm:spPr/>
    </dgm:pt>
    <dgm:pt modelId="{75F1E85E-2FD5-8940-97B3-5591E75F6C84}" type="pres">
      <dgm:prSet presAssocID="{DB5633E0-AA64-394B-9264-CD0DC49E7BB9}" presName="parentLin" presStyleCnt="0"/>
      <dgm:spPr/>
    </dgm:pt>
    <dgm:pt modelId="{22D99ADF-CEB4-4A4C-AB41-31E27790C14F}" type="pres">
      <dgm:prSet presAssocID="{DB5633E0-AA64-394B-9264-CD0DC49E7BB9}" presName="parentLeftMargin" presStyleLbl="node1" presStyleIdx="0" presStyleCnt="3"/>
      <dgm:spPr/>
    </dgm:pt>
    <dgm:pt modelId="{FF7BA8F9-C5C5-704C-A1C0-87EF86BF22C0}" type="pres">
      <dgm:prSet presAssocID="{DB5633E0-AA64-394B-9264-CD0DC49E7BB9}" presName="parentText" presStyleLbl="node1" presStyleIdx="0" presStyleCnt="3" custLinFactNeighborX="-100000" custLinFactNeighborY="-4670">
        <dgm:presLayoutVars>
          <dgm:chMax val="0"/>
          <dgm:bulletEnabled val="1"/>
        </dgm:presLayoutVars>
      </dgm:prSet>
      <dgm:spPr/>
    </dgm:pt>
    <dgm:pt modelId="{59C6BA92-3491-3145-A771-91558B5D639B}" type="pres">
      <dgm:prSet presAssocID="{DB5633E0-AA64-394B-9264-CD0DC49E7BB9}" presName="negativeSpace" presStyleCnt="0"/>
      <dgm:spPr/>
    </dgm:pt>
    <dgm:pt modelId="{F03F6E0B-2608-8043-9D08-3202B6A1F444}" type="pres">
      <dgm:prSet presAssocID="{DB5633E0-AA64-394B-9264-CD0DC49E7BB9}" presName="childText" presStyleLbl="conFgAcc1" presStyleIdx="0" presStyleCnt="3">
        <dgm:presLayoutVars>
          <dgm:bulletEnabled val="1"/>
        </dgm:presLayoutVars>
      </dgm:prSet>
      <dgm:spPr/>
    </dgm:pt>
    <dgm:pt modelId="{63C2E9D6-99D7-5F4F-82ED-A6CCFE5F61F4}" type="pres">
      <dgm:prSet presAssocID="{1296EFF1-4A2E-CF41-8C96-1CA67522C439}" presName="spaceBetweenRectangles" presStyleCnt="0"/>
      <dgm:spPr/>
    </dgm:pt>
    <dgm:pt modelId="{B676CD3E-C51B-E043-8AEB-9D84D0B691F3}" type="pres">
      <dgm:prSet presAssocID="{68E7CB69-B29B-F04C-BA1A-BCE0F87A91D7}" presName="parentLin" presStyleCnt="0"/>
      <dgm:spPr/>
    </dgm:pt>
    <dgm:pt modelId="{07DB770E-5FE9-C943-BE41-6EFFCAB139BD}" type="pres">
      <dgm:prSet presAssocID="{68E7CB69-B29B-F04C-BA1A-BCE0F87A91D7}" presName="parentLeftMargin" presStyleLbl="node1" presStyleIdx="0" presStyleCnt="3"/>
      <dgm:spPr/>
    </dgm:pt>
    <dgm:pt modelId="{FF0ECE00-E279-864B-9FE8-04CE46E48087}" type="pres">
      <dgm:prSet presAssocID="{68E7CB69-B29B-F04C-BA1A-BCE0F87A91D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56D4620-A491-6949-8EC4-5669CA9F8B6C}" type="pres">
      <dgm:prSet presAssocID="{68E7CB69-B29B-F04C-BA1A-BCE0F87A91D7}" presName="negativeSpace" presStyleCnt="0"/>
      <dgm:spPr/>
    </dgm:pt>
    <dgm:pt modelId="{6604A0F5-106A-874E-A59F-3C77A51C149C}" type="pres">
      <dgm:prSet presAssocID="{68E7CB69-B29B-F04C-BA1A-BCE0F87A91D7}" presName="childText" presStyleLbl="conFgAcc1" presStyleIdx="1" presStyleCnt="3">
        <dgm:presLayoutVars>
          <dgm:bulletEnabled val="1"/>
        </dgm:presLayoutVars>
      </dgm:prSet>
      <dgm:spPr/>
    </dgm:pt>
    <dgm:pt modelId="{2AA393A7-92A4-FE48-A161-D4FEF0A7C731}" type="pres">
      <dgm:prSet presAssocID="{4584EE72-4249-4B4C-8869-905A0145D779}" presName="spaceBetweenRectangles" presStyleCnt="0"/>
      <dgm:spPr/>
    </dgm:pt>
    <dgm:pt modelId="{918E480A-EEA1-7647-9EA8-F5618FE6D53E}" type="pres">
      <dgm:prSet presAssocID="{12C1AE2E-4672-3B44-9492-82D86AFD81BF}" presName="parentLin" presStyleCnt="0"/>
      <dgm:spPr/>
    </dgm:pt>
    <dgm:pt modelId="{96444026-BDF7-CC44-9AD8-316E48553ED5}" type="pres">
      <dgm:prSet presAssocID="{12C1AE2E-4672-3B44-9492-82D86AFD81BF}" presName="parentLeftMargin" presStyleLbl="node1" presStyleIdx="1" presStyleCnt="3"/>
      <dgm:spPr/>
    </dgm:pt>
    <dgm:pt modelId="{1B259F27-DBA4-C548-9C66-B1D0FF90B8BA}" type="pres">
      <dgm:prSet presAssocID="{12C1AE2E-4672-3B44-9492-82D86AFD81B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0CD8786-40E4-B64C-80C9-10A5F3B3E59F}" type="pres">
      <dgm:prSet presAssocID="{12C1AE2E-4672-3B44-9492-82D86AFD81BF}" presName="negativeSpace" presStyleCnt="0"/>
      <dgm:spPr/>
    </dgm:pt>
    <dgm:pt modelId="{48E27E08-E099-8A4C-BC2E-ED93271CFD2D}" type="pres">
      <dgm:prSet presAssocID="{12C1AE2E-4672-3B44-9492-82D86AFD81B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8638857-B6DA-ED44-BBF8-4F603109E972}" type="presOf" srcId="{0B59B401-207B-9E4F-BDB7-984D4AEBE8CF}" destId="{353710C0-5492-CE47-95C1-3F01E8FF47F6}" srcOrd="0" destOrd="0" presId="urn:microsoft.com/office/officeart/2005/8/layout/list1"/>
    <dgm:cxn modelId="{3E0AEE6A-3A03-F243-B0B6-8F82151F4F02}" type="presOf" srcId="{12C1AE2E-4672-3B44-9492-82D86AFD81BF}" destId="{96444026-BDF7-CC44-9AD8-316E48553ED5}" srcOrd="0" destOrd="0" presId="urn:microsoft.com/office/officeart/2005/8/layout/list1"/>
    <dgm:cxn modelId="{EECBA07F-6C3D-484A-9822-81A0A48F6007}" type="presOf" srcId="{12C1AE2E-4672-3B44-9492-82D86AFD81BF}" destId="{1B259F27-DBA4-C548-9C66-B1D0FF90B8BA}" srcOrd="1" destOrd="0" presId="urn:microsoft.com/office/officeart/2005/8/layout/list1"/>
    <dgm:cxn modelId="{A700D07F-D13A-BF4E-AD47-C3C3C620B7F1}" type="presOf" srcId="{DB5633E0-AA64-394B-9264-CD0DC49E7BB9}" destId="{FF7BA8F9-C5C5-704C-A1C0-87EF86BF22C0}" srcOrd="1" destOrd="0" presId="urn:microsoft.com/office/officeart/2005/8/layout/list1"/>
    <dgm:cxn modelId="{5E45E79A-F5DE-E643-A8C8-A05DCDA43CC1}" type="presOf" srcId="{68E7CB69-B29B-F04C-BA1A-BCE0F87A91D7}" destId="{07DB770E-5FE9-C943-BE41-6EFFCAB139BD}" srcOrd="0" destOrd="0" presId="urn:microsoft.com/office/officeart/2005/8/layout/list1"/>
    <dgm:cxn modelId="{7F2C29AA-BC9A-2E46-B8A5-64F7B79F247F}" type="presOf" srcId="{68E7CB69-B29B-F04C-BA1A-BCE0F87A91D7}" destId="{FF0ECE00-E279-864B-9FE8-04CE46E48087}" srcOrd="1" destOrd="0" presId="urn:microsoft.com/office/officeart/2005/8/layout/list1"/>
    <dgm:cxn modelId="{F69719CE-B559-E449-87E3-5B57A5750A26}" type="presOf" srcId="{DB5633E0-AA64-394B-9264-CD0DC49E7BB9}" destId="{22D99ADF-CEB4-4A4C-AB41-31E27790C14F}" srcOrd="0" destOrd="0" presId="urn:microsoft.com/office/officeart/2005/8/layout/list1"/>
    <dgm:cxn modelId="{B1DD6DF2-BE74-8941-8D6D-BDB24B1DF2D8}" srcId="{0B59B401-207B-9E4F-BDB7-984D4AEBE8CF}" destId="{68E7CB69-B29B-F04C-BA1A-BCE0F87A91D7}" srcOrd="1" destOrd="0" parTransId="{596D169F-0872-DC41-9761-F7F8248CED10}" sibTransId="{4584EE72-4249-4B4C-8869-905A0145D779}"/>
    <dgm:cxn modelId="{60F99DF9-F8A0-7D4B-BD2A-B445405AFB9F}" srcId="{0B59B401-207B-9E4F-BDB7-984D4AEBE8CF}" destId="{DB5633E0-AA64-394B-9264-CD0DC49E7BB9}" srcOrd="0" destOrd="0" parTransId="{83EB5919-0790-D14E-9BE0-D3BE0238ACE6}" sibTransId="{1296EFF1-4A2E-CF41-8C96-1CA67522C439}"/>
    <dgm:cxn modelId="{913602FD-D525-9F46-ACB7-E4558D38A11E}" srcId="{0B59B401-207B-9E4F-BDB7-984D4AEBE8CF}" destId="{12C1AE2E-4672-3B44-9492-82D86AFD81BF}" srcOrd="2" destOrd="0" parTransId="{313818C2-20F7-5F48-8F97-2948FE169E50}" sibTransId="{2000EB31-7319-3649-A791-E08AAD8D7B5E}"/>
    <dgm:cxn modelId="{02E1BD3E-0B2B-3640-8A1F-82AA230135F4}" type="presParOf" srcId="{353710C0-5492-CE47-95C1-3F01E8FF47F6}" destId="{75F1E85E-2FD5-8940-97B3-5591E75F6C84}" srcOrd="0" destOrd="0" presId="urn:microsoft.com/office/officeart/2005/8/layout/list1"/>
    <dgm:cxn modelId="{304C1F11-2283-DF4F-BC1C-4E283ABCC61A}" type="presParOf" srcId="{75F1E85E-2FD5-8940-97B3-5591E75F6C84}" destId="{22D99ADF-CEB4-4A4C-AB41-31E27790C14F}" srcOrd="0" destOrd="0" presId="urn:microsoft.com/office/officeart/2005/8/layout/list1"/>
    <dgm:cxn modelId="{975429C6-9A58-7141-A364-7BA274138C9E}" type="presParOf" srcId="{75F1E85E-2FD5-8940-97B3-5591E75F6C84}" destId="{FF7BA8F9-C5C5-704C-A1C0-87EF86BF22C0}" srcOrd="1" destOrd="0" presId="urn:microsoft.com/office/officeart/2005/8/layout/list1"/>
    <dgm:cxn modelId="{011B1A06-6C97-C84D-8A75-07C43104C3B1}" type="presParOf" srcId="{353710C0-5492-CE47-95C1-3F01E8FF47F6}" destId="{59C6BA92-3491-3145-A771-91558B5D639B}" srcOrd="1" destOrd="0" presId="urn:microsoft.com/office/officeart/2005/8/layout/list1"/>
    <dgm:cxn modelId="{2C1D303F-F00E-304D-AA21-EFD184B7EA75}" type="presParOf" srcId="{353710C0-5492-CE47-95C1-3F01E8FF47F6}" destId="{F03F6E0B-2608-8043-9D08-3202B6A1F444}" srcOrd="2" destOrd="0" presId="urn:microsoft.com/office/officeart/2005/8/layout/list1"/>
    <dgm:cxn modelId="{BCCE3EF4-9A53-6F4B-9483-889C67126A78}" type="presParOf" srcId="{353710C0-5492-CE47-95C1-3F01E8FF47F6}" destId="{63C2E9D6-99D7-5F4F-82ED-A6CCFE5F61F4}" srcOrd="3" destOrd="0" presId="urn:microsoft.com/office/officeart/2005/8/layout/list1"/>
    <dgm:cxn modelId="{5C9536B3-6437-DA48-B725-305B6E4D2C38}" type="presParOf" srcId="{353710C0-5492-CE47-95C1-3F01E8FF47F6}" destId="{B676CD3E-C51B-E043-8AEB-9D84D0B691F3}" srcOrd="4" destOrd="0" presId="urn:microsoft.com/office/officeart/2005/8/layout/list1"/>
    <dgm:cxn modelId="{221EAECF-F990-314F-882F-5C2516A81E58}" type="presParOf" srcId="{B676CD3E-C51B-E043-8AEB-9D84D0B691F3}" destId="{07DB770E-5FE9-C943-BE41-6EFFCAB139BD}" srcOrd="0" destOrd="0" presId="urn:microsoft.com/office/officeart/2005/8/layout/list1"/>
    <dgm:cxn modelId="{B34E86D8-2948-7C49-B0E1-F47653D10C53}" type="presParOf" srcId="{B676CD3E-C51B-E043-8AEB-9D84D0B691F3}" destId="{FF0ECE00-E279-864B-9FE8-04CE46E48087}" srcOrd="1" destOrd="0" presId="urn:microsoft.com/office/officeart/2005/8/layout/list1"/>
    <dgm:cxn modelId="{E03A039B-3D23-BA4A-A788-243379D825B8}" type="presParOf" srcId="{353710C0-5492-CE47-95C1-3F01E8FF47F6}" destId="{D56D4620-A491-6949-8EC4-5669CA9F8B6C}" srcOrd="5" destOrd="0" presId="urn:microsoft.com/office/officeart/2005/8/layout/list1"/>
    <dgm:cxn modelId="{9C285D3C-A126-EB44-AACA-49A3A3D0DDFB}" type="presParOf" srcId="{353710C0-5492-CE47-95C1-3F01E8FF47F6}" destId="{6604A0F5-106A-874E-A59F-3C77A51C149C}" srcOrd="6" destOrd="0" presId="urn:microsoft.com/office/officeart/2005/8/layout/list1"/>
    <dgm:cxn modelId="{0B424C82-D2F3-7F47-9CDB-E780562F62B6}" type="presParOf" srcId="{353710C0-5492-CE47-95C1-3F01E8FF47F6}" destId="{2AA393A7-92A4-FE48-A161-D4FEF0A7C731}" srcOrd="7" destOrd="0" presId="urn:microsoft.com/office/officeart/2005/8/layout/list1"/>
    <dgm:cxn modelId="{AC002925-7049-3A4F-8006-AD6694EE638D}" type="presParOf" srcId="{353710C0-5492-CE47-95C1-3F01E8FF47F6}" destId="{918E480A-EEA1-7647-9EA8-F5618FE6D53E}" srcOrd="8" destOrd="0" presId="urn:microsoft.com/office/officeart/2005/8/layout/list1"/>
    <dgm:cxn modelId="{0704ABE3-36AF-7045-AA92-94B304F1E8FD}" type="presParOf" srcId="{918E480A-EEA1-7647-9EA8-F5618FE6D53E}" destId="{96444026-BDF7-CC44-9AD8-316E48553ED5}" srcOrd="0" destOrd="0" presId="urn:microsoft.com/office/officeart/2005/8/layout/list1"/>
    <dgm:cxn modelId="{791439C0-7CAC-7F4A-A4F8-C831BEC4757F}" type="presParOf" srcId="{918E480A-EEA1-7647-9EA8-F5618FE6D53E}" destId="{1B259F27-DBA4-C548-9C66-B1D0FF90B8BA}" srcOrd="1" destOrd="0" presId="urn:microsoft.com/office/officeart/2005/8/layout/list1"/>
    <dgm:cxn modelId="{8595363E-7A1E-E741-B6A4-53F880F55ADF}" type="presParOf" srcId="{353710C0-5492-CE47-95C1-3F01E8FF47F6}" destId="{60CD8786-40E4-B64C-80C9-10A5F3B3E59F}" srcOrd="9" destOrd="0" presId="urn:microsoft.com/office/officeart/2005/8/layout/list1"/>
    <dgm:cxn modelId="{6FB730F2-3C2A-674B-A4D2-AA8B89E9B881}" type="presParOf" srcId="{353710C0-5492-CE47-95C1-3F01E8FF47F6}" destId="{48E27E08-E099-8A4C-BC2E-ED93271CFD2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F3CB5B-C57D-4FE5-872F-085DE5DC80AB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0589B743-7C9F-490D-BDD3-086969EBFBF8}">
      <dgm:prSet/>
      <dgm:spPr/>
      <dgm:t>
        <a:bodyPr/>
        <a:lstStyle/>
        <a:p>
          <a:pPr rtl="0"/>
          <a:r>
            <a:rPr lang="el-GR" dirty="0"/>
            <a:t>Ως </a:t>
          </a:r>
          <a:r>
            <a:rPr lang="el-GR" b="1" dirty="0"/>
            <a:t>διαδικασία αλληλεπίδρασης</a:t>
          </a:r>
          <a:r>
            <a:rPr lang="el-GR" dirty="0"/>
            <a:t>: </a:t>
          </a:r>
        </a:p>
      </dgm:t>
    </dgm:pt>
    <dgm:pt modelId="{BB5722D3-6F8F-4F5E-9062-4FA217CDAC07}" type="parTrans" cxnId="{BBC20C5E-3AAF-4545-9970-9F6C3F3BEFEA}">
      <dgm:prSet/>
      <dgm:spPr/>
      <dgm:t>
        <a:bodyPr/>
        <a:lstStyle/>
        <a:p>
          <a:endParaRPr lang="el-GR"/>
        </a:p>
      </dgm:t>
    </dgm:pt>
    <dgm:pt modelId="{D5ED1D41-769A-4ACA-938F-B43B8378E273}" type="sibTrans" cxnId="{BBC20C5E-3AAF-4545-9970-9F6C3F3BEFEA}">
      <dgm:prSet/>
      <dgm:spPr/>
      <dgm:t>
        <a:bodyPr/>
        <a:lstStyle/>
        <a:p>
          <a:endParaRPr lang="el-GR"/>
        </a:p>
      </dgm:t>
    </dgm:pt>
    <dgm:pt modelId="{B3872780-27F4-46D9-8550-D92F9C96976F}">
      <dgm:prSet/>
      <dgm:spPr/>
      <dgm:t>
        <a:bodyPr/>
        <a:lstStyle/>
        <a:p>
          <a:pPr rtl="0"/>
          <a:r>
            <a:rPr lang="el-GR" dirty="0"/>
            <a:t>μεταξύ πολλαπλών δρώντων </a:t>
          </a:r>
        </a:p>
      </dgm:t>
    </dgm:pt>
    <dgm:pt modelId="{05D17BB6-7686-462D-829B-3042A6AF4E37}" type="parTrans" cxnId="{DF138EA8-E35F-4CED-BAE2-9996253EF064}">
      <dgm:prSet/>
      <dgm:spPr/>
      <dgm:t>
        <a:bodyPr/>
        <a:lstStyle/>
        <a:p>
          <a:endParaRPr lang="el-GR"/>
        </a:p>
      </dgm:t>
    </dgm:pt>
    <dgm:pt modelId="{07623006-577E-4B0B-BFD8-C18796CB23D3}" type="sibTrans" cxnId="{DF138EA8-E35F-4CED-BAE2-9996253EF064}">
      <dgm:prSet/>
      <dgm:spPr/>
      <dgm:t>
        <a:bodyPr/>
        <a:lstStyle/>
        <a:p>
          <a:endParaRPr lang="el-GR"/>
        </a:p>
      </dgm:t>
    </dgm:pt>
    <dgm:pt modelId="{8EAB1967-724D-4E98-93AC-FD346A2909EA}">
      <dgm:prSet custT="1"/>
      <dgm:spPr/>
      <dgm:t>
        <a:bodyPr/>
        <a:lstStyle/>
        <a:p>
          <a:pPr rtl="0"/>
          <a:r>
            <a:rPr lang="el-GR" sz="2400" b="1" dirty="0"/>
            <a:t>με ένα κοινό στόχο: </a:t>
          </a:r>
        </a:p>
      </dgm:t>
    </dgm:pt>
    <dgm:pt modelId="{F9DE0460-EFF9-476D-B05C-67166DB49F68}" type="parTrans" cxnId="{807A0BFF-02F4-4130-B2CA-0A8B7A65ED23}">
      <dgm:prSet/>
      <dgm:spPr/>
      <dgm:t>
        <a:bodyPr/>
        <a:lstStyle/>
        <a:p>
          <a:endParaRPr lang="el-GR"/>
        </a:p>
      </dgm:t>
    </dgm:pt>
    <dgm:pt modelId="{90016D97-C671-4589-B402-F5A7538DD955}" type="sibTrans" cxnId="{807A0BFF-02F4-4130-B2CA-0A8B7A65ED23}">
      <dgm:prSet/>
      <dgm:spPr/>
      <dgm:t>
        <a:bodyPr/>
        <a:lstStyle/>
        <a:p>
          <a:endParaRPr lang="el-GR"/>
        </a:p>
      </dgm:t>
    </dgm:pt>
    <dgm:pt modelId="{A62A2B1A-241B-4F48-9F1A-7B5812B80197}">
      <dgm:prSet custT="1"/>
      <dgm:spPr/>
      <dgm:t>
        <a:bodyPr/>
        <a:lstStyle/>
        <a:p>
          <a:pPr rtl="0"/>
          <a:r>
            <a:rPr lang="el-GR" sz="2400" b="1" dirty="0"/>
            <a:t>τη μεταβίβαση και </a:t>
          </a:r>
        </a:p>
      </dgm:t>
    </dgm:pt>
    <dgm:pt modelId="{4645F66A-2555-45C6-8FD9-555CDF6D8152}" type="parTrans" cxnId="{A66C08DE-5272-47EA-AA0A-D53C3202438D}">
      <dgm:prSet/>
      <dgm:spPr/>
      <dgm:t>
        <a:bodyPr/>
        <a:lstStyle/>
        <a:p>
          <a:endParaRPr lang="el-GR"/>
        </a:p>
      </dgm:t>
    </dgm:pt>
    <dgm:pt modelId="{C6B8BED1-4108-4244-B8F6-02069BA669FF}" type="sibTrans" cxnId="{A66C08DE-5272-47EA-AA0A-D53C3202438D}">
      <dgm:prSet/>
      <dgm:spPr/>
      <dgm:t>
        <a:bodyPr/>
        <a:lstStyle/>
        <a:p>
          <a:endParaRPr lang="el-GR"/>
        </a:p>
      </dgm:t>
    </dgm:pt>
    <dgm:pt modelId="{B9BEC466-A1CD-4F5F-8616-6DE8CC53AA2A}">
      <dgm:prSet custT="1"/>
      <dgm:spPr/>
      <dgm:t>
        <a:bodyPr/>
        <a:lstStyle/>
        <a:p>
          <a:pPr rtl="0"/>
          <a:r>
            <a:rPr lang="el-GR" sz="2400" b="1" dirty="0"/>
            <a:t>αναπαραγωγή </a:t>
          </a:r>
        </a:p>
      </dgm:t>
    </dgm:pt>
    <dgm:pt modelId="{32C185A6-2471-4A98-9115-D222512611BA}" type="parTrans" cxnId="{C80CACE8-5DDA-4A3E-8BF8-CF8366863F0E}">
      <dgm:prSet/>
      <dgm:spPr/>
      <dgm:t>
        <a:bodyPr/>
        <a:lstStyle/>
        <a:p>
          <a:endParaRPr lang="el-GR"/>
        </a:p>
      </dgm:t>
    </dgm:pt>
    <dgm:pt modelId="{6564764B-B9A8-48EC-A5A9-31827E9202E9}" type="sibTrans" cxnId="{C80CACE8-5DDA-4A3E-8BF8-CF8366863F0E}">
      <dgm:prSet/>
      <dgm:spPr/>
      <dgm:t>
        <a:bodyPr/>
        <a:lstStyle/>
        <a:p>
          <a:endParaRPr lang="el-GR"/>
        </a:p>
      </dgm:t>
    </dgm:pt>
    <dgm:pt modelId="{050D9AE1-41C5-4BC7-869C-6B638F2B14FE}">
      <dgm:prSet custT="1"/>
      <dgm:spPr/>
      <dgm:t>
        <a:bodyPr/>
        <a:lstStyle/>
        <a:p>
          <a:pPr rtl="0"/>
          <a:r>
            <a:rPr lang="el-GR" sz="2400" b="1" dirty="0"/>
            <a:t>της πληροφορίας, </a:t>
          </a:r>
        </a:p>
      </dgm:t>
    </dgm:pt>
    <dgm:pt modelId="{9BDCED6B-B52D-453D-BB5D-76287DBCECE1}" type="parTrans" cxnId="{9FE97093-BAD4-4226-9B69-53674787F303}">
      <dgm:prSet/>
      <dgm:spPr/>
      <dgm:t>
        <a:bodyPr/>
        <a:lstStyle/>
        <a:p>
          <a:endParaRPr lang="el-GR"/>
        </a:p>
      </dgm:t>
    </dgm:pt>
    <dgm:pt modelId="{A3C653E2-4AFD-4E04-833F-858EA7211A01}" type="sibTrans" cxnId="{9FE97093-BAD4-4226-9B69-53674787F303}">
      <dgm:prSet/>
      <dgm:spPr/>
      <dgm:t>
        <a:bodyPr/>
        <a:lstStyle/>
        <a:p>
          <a:endParaRPr lang="el-GR"/>
        </a:p>
      </dgm:t>
    </dgm:pt>
    <dgm:pt modelId="{E2F75487-9820-46B5-8284-8BC8C2F34595}" type="pres">
      <dgm:prSet presAssocID="{D2F3CB5B-C57D-4FE5-872F-085DE5DC80AB}" presName="cycle" presStyleCnt="0">
        <dgm:presLayoutVars>
          <dgm:dir/>
          <dgm:resizeHandles val="exact"/>
        </dgm:presLayoutVars>
      </dgm:prSet>
      <dgm:spPr/>
    </dgm:pt>
    <dgm:pt modelId="{C2546B76-AEB3-4117-ADB6-C6698738A7C9}" type="pres">
      <dgm:prSet presAssocID="{0589B743-7C9F-490D-BDD3-086969EBFBF8}" presName="node" presStyleLbl="node1" presStyleIdx="0" presStyleCnt="5" custScaleX="256865" custScaleY="95550">
        <dgm:presLayoutVars>
          <dgm:bulletEnabled val="1"/>
        </dgm:presLayoutVars>
      </dgm:prSet>
      <dgm:spPr/>
    </dgm:pt>
    <dgm:pt modelId="{BF499D18-1EAA-4B92-9A3F-4C6C102EE551}" type="pres">
      <dgm:prSet presAssocID="{D5ED1D41-769A-4ACA-938F-B43B8378E273}" presName="sibTrans" presStyleLbl="sibTrans2D1" presStyleIdx="0" presStyleCnt="5"/>
      <dgm:spPr/>
    </dgm:pt>
    <dgm:pt modelId="{36ACF5C6-22BC-46D1-9CB4-3675233AFC24}" type="pres">
      <dgm:prSet presAssocID="{D5ED1D41-769A-4ACA-938F-B43B8378E273}" presName="connectorText" presStyleLbl="sibTrans2D1" presStyleIdx="0" presStyleCnt="5"/>
      <dgm:spPr/>
    </dgm:pt>
    <dgm:pt modelId="{D0D477C1-0AC6-4159-8ECD-141F8E6BCC3E}" type="pres">
      <dgm:prSet presAssocID="{8EAB1967-724D-4E98-93AC-FD346A2909EA}" presName="node" presStyleLbl="node1" presStyleIdx="1" presStyleCnt="5" custScaleX="249964" custRadScaleRad="236179" custRadScaleInc="34209">
        <dgm:presLayoutVars>
          <dgm:bulletEnabled val="1"/>
        </dgm:presLayoutVars>
      </dgm:prSet>
      <dgm:spPr/>
    </dgm:pt>
    <dgm:pt modelId="{3313AF01-EAAA-4456-B0ED-96A5846635B1}" type="pres">
      <dgm:prSet presAssocID="{90016D97-C671-4589-B402-F5A7538DD955}" presName="sibTrans" presStyleLbl="sibTrans2D1" presStyleIdx="1" presStyleCnt="5"/>
      <dgm:spPr/>
    </dgm:pt>
    <dgm:pt modelId="{E70C8EDC-DEAF-4D7A-9402-1DB805E3D7A7}" type="pres">
      <dgm:prSet presAssocID="{90016D97-C671-4589-B402-F5A7538DD955}" presName="connectorText" presStyleLbl="sibTrans2D1" presStyleIdx="1" presStyleCnt="5"/>
      <dgm:spPr/>
    </dgm:pt>
    <dgm:pt modelId="{47ECC2C2-523E-44AA-931A-69D296A7F183}" type="pres">
      <dgm:prSet presAssocID="{A62A2B1A-241B-4F48-9F1A-7B5812B80197}" presName="node" presStyleLbl="node1" presStyleIdx="2" presStyleCnt="5" custScaleX="238915" custScaleY="99085">
        <dgm:presLayoutVars>
          <dgm:bulletEnabled val="1"/>
        </dgm:presLayoutVars>
      </dgm:prSet>
      <dgm:spPr/>
    </dgm:pt>
    <dgm:pt modelId="{E22D2F7B-EC78-4662-9B3E-0A3028C6C9A1}" type="pres">
      <dgm:prSet presAssocID="{C6B8BED1-4108-4244-B8F6-02069BA669FF}" presName="sibTrans" presStyleLbl="sibTrans2D1" presStyleIdx="2" presStyleCnt="5"/>
      <dgm:spPr/>
    </dgm:pt>
    <dgm:pt modelId="{73D642F4-21F1-437C-A73A-B6956C656629}" type="pres">
      <dgm:prSet presAssocID="{C6B8BED1-4108-4244-B8F6-02069BA669FF}" presName="connectorText" presStyleLbl="sibTrans2D1" presStyleIdx="2" presStyleCnt="5"/>
      <dgm:spPr/>
    </dgm:pt>
    <dgm:pt modelId="{78010D79-F8CB-4694-87B2-848E95823BED}" type="pres">
      <dgm:prSet presAssocID="{B9BEC466-A1CD-4F5F-8616-6DE8CC53AA2A}" presName="node" presStyleLbl="node1" presStyleIdx="3" presStyleCnt="5" custScaleX="240791" custRadScaleRad="136691" custRadScaleInc="45834">
        <dgm:presLayoutVars>
          <dgm:bulletEnabled val="1"/>
        </dgm:presLayoutVars>
      </dgm:prSet>
      <dgm:spPr/>
    </dgm:pt>
    <dgm:pt modelId="{1FE89288-8E5F-4FC9-AFEB-C16E35522C27}" type="pres">
      <dgm:prSet presAssocID="{6564764B-B9A8-48EC-A5A9-31827E9202E9}" presName="sibTrans" presStyleLbl="sibTrans2D1" presStyleIdx="3" presStyleCnt="5"/>
      <dgm:spPr/>
    </dgm:pt>
    <dgm:pt modelId="{7C04C6AD-8EBE-4352-9835-9A389DE6631D}" type="pres">
      <dgm:prSet presAssocID="{6564764B-B9A8-48EC-A5A9-31827E9202E9}" presName="connectorText" presStyleLbl="sibTrans2D1" presStyleIdx="3" presStyleCnt="5"/>
      <dgm:spPr/>
    </dgm:pt>
    <dgm:pt modelId="{63FB1F2E-C6C3-44A5-A96E-03FDCF730747}" type="pres">
      <dgm:prSet presAssocID="{050D9AE1-41C5-4BC7-869C-6B638F2B14FE}" presName="node" presStyleLbl="node1" presStyleIdx="4" presStyleCnt="5" custScaleX="299500" custScaleY="105577" custRadScaleRad="176120" custRadScaleInc="-20338">
        <dgm:presLayoutVars>
          <dgm:bulletEnabled val="1"/>
        </dgm:presLayoutVars>
      </dgm:prSet>
      <dgm:spPr/>
    </dgm:pt>
    <dgm:pt modelId="{EC006CA8-F137-4FFC-93D4-E77417291C13}" type="pres">
      <dgm:prSet presAssocID="{A3C653E2-4AFD-4E04-833F-858EA7211A01}" presName="sibTrans" presStyleLbl="sibTrans2D1" presStyleIdx="4" presStyleCnt="5"/>
      <dgm:spPr/>
    </dgm:pt>
    <dgm:pt modelId="{FC861609-8D6C-4A6E-AA83-F61EAC5C8D51}" type="pres">
      <dgm:prSet presAssocID="{A3C653E2-4AFD-4E04-833F-858EA7211A01}" presName="connectorText" presStyleLbl="sibTrans2D1" presStyleIdx="4" presStyleCnt="5"/>
      <dgm:spPr/>
    </dgm:pt>
  </dgm:ptLst>
  <dgm:cxnLst>
    <dgm:cxn modelId="{2A214C06-A60E-46D5-AC7D-FD385758FEFD}" type="presOf" srcId="{C6B8BED1-4108-4244-B8F6-02069BA669FF}" destId="{73D642F4-21F1-437C-A73A-B6956C656629}" srcOrd="1" destOrd="0" presId="urn:microsoft.com/office/officeart/2005/8/layout/cycle2"/>
    <dgm:cxn modelId="{4ABA3809-5030-4740-A632-5DAF5BAB8D81}" type="presOf" srcId="{8EAB1967-724D-4E98-93AC-FD346A2909EA}" destId="{D0D477C1-0AC6-4159-8ECD-141F8E6BCC3E}" srcOrd="0" destOrd="0" presId="urn:microsoft.com/office/officeart/2005/8/layout/cycle2"/>
    <dgm:cxn modelId="{D6A17B12-E761-47BB-A1FD-B385BAC29D8F}" type="presOf" srcId="{A3C653E2-4AFD-4E04-833F-858EA7211A01}" destId="{FC861609-8D6C-4A6E-AA83-F61EAC5C8D51}" srcOrd="1" destOrd="0" presId="urn:microsoft.com/office/officeart/2005/8/layout/cycle2"/>
    <dgm:cxn modelId="{28182219-60C1-4CE8-909D-DDDDB45E54FD}" type="presOf" srcId="{B9BEC466-A1CD-4F5F-8616-6DE8CC53AA2A}" destId="{78010D79-F8CB-4694-87B2-848E95823BED}" srcOrd="0" destOrd="0" presId="urn:microsoft.com/office/officeart/2005/8/layout/cycle2"/>
    <dgm:cxn modelId="{4223DD1D-4C03-4765-88C4-EA1F44CA8FE7}" type="presOf" srcId="{B3872780-27F4-46D9-8550-D92F9C96976F}" destId="{C2546B76-AEB3-4117-ADB6-C6698738A7C9}" srcOrd="0" destOrd="1" presId="urn:microsoft.com/office/officeart/2005/8/layout/cycle2"/>
    <dgm:cxn modelId="{BBC20C5E-3AAF-4545-9970-9F6C3F3BEFEA}" srcId="{D2F3CB5B-C57D-4FE5-872F-085DE5DC80AB}" destId="{0589B743-7C9F-490D-BDD3-086969EBFBF8}" srcOrd="0" destOrd="0" parTransId="{BB5722D3-6F8F-4F5E-9062-4FA217CDAC07}" sibTransId="{D5ED1D41-769A-4ACA-938F-B43B8378E273}"/>
    <dgm:cxn modelId="{B8AC1F63-02E6-45EE-92BF-F89072264EE5}" type="presOf" srcId="{90016D97-C671-4589-B402-F5A7538DD955}" destId="{E70C8EDC-DEAF-4D7A-9402-1DB805E3D7A7}" srcOrd="1" destOrd="0" presId="urn:microsoft.com/office/officeart/2005/8/layout/cycle2"/>
    <dgm:cxn modelId="{E65D9770-FB1F-4C41-AD0B-3ACD15585FE7}" type="presOf" srcId="{90016D97-C671-4589-B402-F5A7538DD955}" destId="{3313AF01-EAAA-4456-B0ED-96A5846635B1}" srcOrd="0" destOrd="0" presId="urn:microsoft.com/office/officeart/2005/8/layout/cycle2"/>
    <dgm:cxn modelId="{473A6F7B-52DE-4F1D-9311-FCEF5166B150}" type="presOf" srcId="{A3C653E2-4AFD-4E04-833F-858EA7211A01}" destId="{EC006CA8-F137-4FFC-93D4-E77417291C13}" srcOrd="0" destOrd="0" presId="urn:microsoft.com/office/officeart/2005/8/layout/cycle2"/>
    <dgm:cxn modelId="{F1EAFC85-C203-45A7-8485-0B7BC75672AD}" type="presOf" srcId="{D5ED1D41-769A-4ACA-938F-B43B8378E273}" destId="{36ACF5C6-22BC-46D1-9CB4-3675233AFC24}" srcOrd="1" destOrd="0" presId="urn:microsoft.com/office/officeart/2005/8/layout/cycle2"/>
    <dgm:cxn modelId="{9FE97093-BAD4-4226-9B69-53674787F303}" srcId="{D2F3CB5B-C57D-4FE5-872F-085DE5DC80AB}" destId="{050D9AE1-41C5-4BC7-869C-6B638F2B14FE}" srcOrd="4" destOrd="0" parTransId="{9BDCED6B-B52D-453D-BB5D-76287DBCECE1}" sibTransId="{A3C653E2-4AFD-4E04-833F-858EA7211A01}"/>
    <dgm:cxn modelId="{DF138EA8-E35F-4CED-BAE2-9996253EF064}" srcId="{0589B743-7C9F-490D-BDD3-086969EBFBF8}" destId="{B3872780-27F4-46D9-8550-D92F9C96976F}" srcOrd="0" destOrd="0" parTransId="{05D17BB6-7686-462D-829B-3042A6AF4E37}" sibTransId="{07623006-577E-4B0B-BFD8-C18796CB23D3}"/>
    <dgm:cxn modelId="{0AB4C7AA-A52C-4965-A0AB-A57688783704}" type="presOf" srcId="{050D9AE1-41C5-4BC7-869C-6B638F2B14FE}" destId="{63FB1F2E-C6C3-44A5-A96E-03FDCF730747}" srcOrd="0" destOrd="0" presId="urn:microsoft.com/office/officeart/2005/8/layout/cycle2"/>
    <dgm:cxn modelId="{858601B2-32EB-4556-9A5E-BC977E02CB35}" type="presOf" srcId="{6564764B-B9A8-48EC-A5A9-31827E9202E9}" destId="{7C04C6AD-8EBE-4352-9835-9A389DE6631D}" srcOrd="1" destOrd="0" presId="urn:microsoft.com/office/officeart/2005/8/layout/cycle2"/>
    <dgm:cxn modelId="{C65C9FCD-B59C-4E06-9421-9C542DE97F2D}" type="presOf" srcId="{A62A2B1A-241B-4F48-9F1A-7B5812B80197}" destId="{47ECC2C2-523E-44AA-931A-69D296A7F183}" srcOrd="0" destOrd="0" presId="urn:microsoft.com/office/officeart/2005/8/layout/cycle2"/>
    <dgm:cxn modelId="{F81883D1-71F2-43C8-A1A4-8E791D316D34}" type="presOf" srcId="{6564764B-B9A8-48EC-A5A9-31827E9202E9}" destId="{1FE89288-8E5F-4FC9-AFEB-C16E35522C27}" srcOrd="0" destOrd="0" presId="urn:microsoft.com/office/officeart/2005/8/layout/cycle2"/>
    <dgm:cxn modelId="{A66C08DE-5272-47EA-AA0A-D53C3202438D}" srcId="{D2F3CB5B-C57D-4FE5-872F-085DE5DC80AB}" destId="{A62A2B1A-241B-4F48-9F1A-7B5812B80197}" srcOrd="2" destOrd="0" parTransId="{4645F66A-2555-45C6-8FD9-555CDF6D8152}" sibTransId="{C6B8BED1-4108-4244-B8F6-02069BA669FF}"/>
    <dgm:cxn modelId="{58E430DE-5DD9-4350-B5DD-A69888A78B4C}" type="presOf" srcId="{C6B8BED1-4108-4244-B8F6-02069BA669FF}" destId="{E22D2F7B-EC78-4662-9B3E-0A3028C6C9A1}" srcOrd="0" destOrd="0" presId="urn:microsoft.com/office/officeart/2005/8/layout/cycle2"/>
    <dgm:cxn modelId="{B89D71E5-401A-4592-85B2-ACB7F3F71CF4}" type="presOf" srcId="{D2F3CB5B-C57D-4FE5-872F-085DE5DC80AB}" destId="{E2F75487-9820-46B5-8284-8BC8C2F34595}" srcOrd="0" destOrd="0" presId="urn:microsoft.com/office/officeart/2005/8/layout/cycle2"/>
    <dgm:cxn modelId="{17698FE6-4FEA-42BB-8290-5E89C6A6A0EE}" type="presOf" srcId="{D5ED1D41-769A-4ACA-938F-B43B8378E273}" destId="{BF499D18-1EAA-4B92-9A3F-4C6C102EE551}" srcOrd="0" destOrd="0" presId="urn:microsoft.com/office/officeart/2005/8/layout/cycle2"/>
    <dgm:cxn modelId="{C80CACE8-5DDA-4A3E-8BF8-CF8366863F0E}" srcId="{D2F3CB5B-C57D-4FE5-872F-085DE5DC80AB}" destId="{B9BEC466-A1CD-4F5F-8616-6DE8CC53AA2A}" srcOrd="3" destOrd="0" parTransId="{32C185A6-2471-4A98-9115-D222512611BA}" sibTransId="{6564764B-B9A8-48EC-A5A9-31827E9202E9}"/>
    <dgm:cxn modelId="{A09AFDEE-B4CF-45A9-9392-9B1D33984209}" type="presOf" srcId="{0589B743-7C9F-490D-BDD3-086969EBFBF8}" destId="{C2546B76-AEB3-4117-ADB6-C6698738A7C9}" srcOrd="0" destOrd="0" presId="urn:microsoft.com/office/officeart/2005/8/layout/cycle2"/>
    <dgm:cxn modelId="{807A0BFF-02F4-4130-B2CA-0A8B7A65ED23}" srcId="{D2F3CB5B-C57D-4FE5-872F-085DE5DC80AB}" destId="{8EAB1967-724D-4E98-93AC-FD346A2909EA}" srcOrd="1" destOrd="0" parTransId="{F9DE0460-EFF9-476D-B05C-67166DB49F68}" sibTransId="{90016D97-C671-4589-B402-F5A7538DD955}"/>
    <dgm:cxn modelId="{8409ACA3-3184-4813-93A5-FA571BB079A9}" type="presParOf" srcId="{E2F75487-9820-46B5-8284-8BC8C2F34595}" destId="{C2546B76-AEB3-4117-ADB6-C6698738A7C9}" srcOrd="0" destOrd="0" presId="urn:microsoft.com/office/officeart/2005/8/layout/cycle2"/>
    <dgm:cxn modelId="{5ACEA248-9174-4085-8110-7BCAFBADCCA3}" type="presParOf" srcId="{E2F75487-9820-46B5-8284-8BC8C2F34595}" destId="{BF499D18-1EAA-4B92-9A3F-4C6C102EE551}" srcOrd="1" destOrd="0" presId="urn:microsoft.com/office/officeart/2005/8/layout/cycle2"/>
    <dgm:cxn modelId="{F3DF0E27-2D23-44C5-893C-2098A409AECC}" type="presParOf" srcId="{BF499D18-1EAA-4B92-9A3F-4C6C102EE551}" destId="{36ACF5C6-22BC-46D1-9CB4-3675233AFC24}" srcOrd="0" destOrd="0" presId="urn:microsoft.com/office/officeart/2005/8/layout/cycle2"/>
    <dgm:cxn modelId="{06694A6A-107B-4F96-B9F3-0F2CD3458A10}" type="presParOf" srcId="{E2F75487-9820-46B5-8284-8BC8C2F34595}" destId="{D0D477C1-0AC6-4159-8ECD-141F8E6BCC3E}" srcOrd="2" destOrd="0" presId="urn:microsoft.com/office/officeart/2005/8/layout/cycle2"/>
    <dgm:cxn modelId="{8FBA6867-5E47-4191-906F-B9E99B324CD3}" type="presParOf" srcId="{E2F75487-9820-46B5-8284-8BC8C2F34595}" destId="{3313AF01-EAAA-4456-B0ED-96A5846635B1}" srcOrd="3" destOrd="0" presId="urn:microsoft.com/office/officeart/2005/8/layout/cycle2"/>
    <dgm:cxn modelId="{AF0966F9-5DE0-48C5-8D4F-9EB2AE66B1FE}" type="presParOf" srcId="{3313AF01-EAAA-4456-B0ED-96A5846635B1}" destId="{E70C8EDC-DEAF-4D7A-9402-1DB805E3D7A7}" srcOrd="0" destOrd="0" presId="urn:microsoft.com/office/officeart/2005/8/layout/cycle2"/>
    <dgm:cxn modelId="{0A3EDF49-6F3C-4043-BE64-21F0FAD7669B}" type="presParOf" srcId="{E2F75487-9820-46B5-8284-8BC8C2F34595}" destId="{47ECC2C2-523E-44AA-931A-69D296A7F183}" srcOrd="4" destOrd="0" presId="urn:microsoft.com/office/officeart/2005/8/layout/cycle2"/>
    <dgm:cxn modelId="{10E6DEEF-2E78-4651-B9AD-537B12B18863}" type="presParOf" srcId="{E2F75487-9820-46B5-8284-8BC8C2F34595}" destId="{E22D2F7B-EC78-4662-9B3E-0A3028C6C9A1}" srcOrd="5" destOrd="0" presId="urn:microsoft.com/office/officeart/2005/8/layout/cycle2"/>
    <dgm:cxn modelId="{33B624D6-3315-48BB-92E5-20CCB45BA4E9}" type="presParOf" srcId="{E22D2F7B-EC78-4662-9B3E-0A3028C6C9A1}" destId="{73D642F4-21F1-437C-A73A-B6956C656629}" srcOrd="0" destOrd="0" presId="urn:microsoft.com/office/officeart/2005/8/layout/cycle2"/>
    <dgm:cxn modelId="{34DA2526-FB07-40AE-BE74-1304A52A9C2B}" type="presParOf" srcId="{E2F75487-9820-46B5-8284-8BC8C2F34595}" destId="{78010D79-F8CB-4694-87B2-848E95823BED}" srcOrd="6" destOrd="0" presId="urn:microsoft.com/office/officeart/2005/8/layout/cycle2"/>
    <dgm:cxn modelId="{2BFF0281-4F53-4166-A5C3-42F1E2AAF28E}" type="presParOf" srcId="{E2F75487-9820-46B5-8284-8BC8C2F34595}" destId="{1FE89288-8E5F-4FC9-AFEB-C16E35522C27}" srcOrd="7" destOrd="0" presId="urn:microsoft.com/office/officeart/2005/8/layout/cycle2"/>
    <dgm:cxn modelId="{19DD68B6-9647-4F89-B80B-1CDB2ED487D8}" type="presParOf" srcId="{1FE89288-8E5F-4FC9-AFEB-C16E35522C27}" destId="{7C04C6AD-8EBE-4352-9835-9A389DE6631D}" srcOrd="0" destOrd="0" presId="urn:microsoft.com/office/officeart/2005/8/layout/cycle2"/>
    <dgm:cxn modelId="{86F5AD9C-40A6-4947-AAE7-8E436399386D}" type="presParOf" srcId="{E2F75487-9820-46B5-8284-8BC8C2F34595}" destId="{63FB1F2E-C6C3-44A5-A96E-03FDCF730747}" srcOrd="8" destOrd="0" presId="urn:microsoft.com/office/officeart/2005/8/layout/cycle2"/>
    <dgm:cxn modelId="{0AF8924E-EFAB-45AC-9BA3-A66F8F4D0340}" type="presParOf" srcId="{E2F75487-9820-46B5-8284-8BC8C2F34595}" destId="{EC006CA8-F137-4FFC-93D4-E77417291C13}" srcOrd="9" destOrd="0" presId="urn:microsoft.com/office/officeart/2005/8/layout/cycle2"/>
    <dgm:cxn modelId="{7FA10F24-1546-40B7-B14B-363DFA26212C}" type="presParOf" srcId="{EC006CA8-F137-4FFC-93D4-E77417291C13}" destId="{FC861609-8D6C-4A6E-AA83-F61EAC5C8D5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CD6621-779F-479E-86B2-7B7E86363D4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52A215DE-4700-4DD7-A3C7-B9E3B26566D7}">
      <dgm:prSet/>
      <dgm:spPr/>
      <dgm:t>
        <a:bodyPr/>
        <a:lstStyle/>
        <a:p>
          <a:pPr rtl="0"/>
          <a:r>
            <a:rPr lang="el-GR" b="1" dirty="0"/>
            <a:t>του λόγου</a:t>
          </a:r>
          <a:r>
            <a:rPr lang="el-GR" dirty="0"/>
            <a:t>, </a:t>
          </a:r>
        </a:p>
      </dgm:t>
    </dgm:pt>
    <dgm:pt modelId="{AC363F37-F9E8-426F-A232-26D83F6DC8D8}" type="parTrans" cxnId="{8A9D9223-981F-43D8-BF50-DA0B86FF75FA}">
      <dgm:prSet/>
      <dgm:spPr/>
      <dgm:t>
        <a:bodyPr/>
        <a:lstStyle/>
        <a:p>
          <a:endParaRPr lang="el-GR"/>
        </a:p>
      </dgm:t>
    </dgm:pt>
    <dgm:pt modelId="{B2BE285E-C998-46C1-AD51-9D2E6A8F9FB0}" type="sibTrans" cxnId="{8A9D9223-981F-43D8-BF50-DA0B86FF75FA}">
      <dgm:prSet/>
      <dgm:spPr/>
      <dgm:t>
        <a:bodyPr/>
        <a:lstStyle/>
        <a:p>
          <a:endParaRPr lang="el-GR"/>
        </a:p>
      </dgm:t>
    </dgm:pt>
    <dgm:pt modelId="{7097377E-8B34-44F2-BD49-C669E5161820}">
      <dgm:prSet/>
      <dgm:spPr/>
      <dgm:t>
        <a:bodyPr/>
        <a:lstStyle/>
        <a:p>
          <a:pPr rtl="0"/>
          <a:r>
            <a:rPr lang="el-GR" b="1" dirty="0"/>
            <a:t>της εικόνας</a:t>
          </a:r>
          <a:r>
            <a:rPr lang="el-GR" dirty="0"/>
            <a:t>, </a:t>
          </a:r>
        </a:p>
      </dgm:t>
    </dgm:pt>
    <dgm:pt modelId="{81D6A4AD-0080-4C47-ABAD-4D212523F2E5}" type="parTrans" cxnId="{28630240-4E9D-4706-B052-147415FD2EF8}">
      <dgm:prSet/>
      <dgm:spPr/>
      <dgm:t>
        <a:bodyPr/>
        <a:lstStyle/>
        <a:p>
          <a:endParaRPr lang="el-GR"/>
        </a:p>
      </dgm:t>
    </dgm:pt>
    <dgm:pt modelId="{99AD4189-C05B-4649-BCA2-BA32F8D58459}" type="sibTrans" cxnId="{28630240-4E9D-4706-B052-147415FD2EF8}">
      <dgm:prSet/>
      <dgm:spPr/>
      <dgm:t>
        <a:bodyPr/>
        <a:lstStyle/>
        <a:p>
          <a:endParaRPr lang="el-GR"/>
        </a:p>
      </dgm:t>
    </dgm:pt>
    <dgm:pt modelId="{8ADA6C04-4ED7-49B1-9B0B-860DF8DEAFA5}">
      <dgm:prSet custT="1"/>
      <dgm:spPr/>
      <dgm:t>
        <a:bodyPr/>
        <a:lstStyle/>
        <a:p>
          <a:pPr rtl="0"/>
          <a:r>
            <a:rPr lang="el-GR" sz="1800" dirty="0"/>
            <a:t>δηλαδή</a:t>
          </a:r>
          <a:r>
            <a:rPr lang="el-GR" sz="4000" dirty="0"/>
            <a:t> </a:t>
          </a:r>
        </a:p>
      </dgm:t>
    </dgm:pt>
    <dgm:pt modelId="{0339B560-B036-4F56-BA57-6FC74C748FAD}" type="parTrans" cxnId="{E7F6092E-412A-4D3D-ADBC-5736AB5BFB82}">
      <dgm:prSet/>
      <dgm:spPr/>
      <dgm:t>
        <a:bodyPr/>
        <a:lstStyle/>
        <a:p>
          <a:endParaRPr lang="el-GR"/>
        </a:p>
      </dgm:t>
    </dgm:pt>
    <dgm:pt modelId="{43256B44-AD3B-4F62-B35A-BEFD27AED81A}" type="sibTrans" cxnId="{E7F6092E-412A-4D3D-ADBC-5736AB5BFB82}">
      <dgm:prSet/>
      <dgm:spPr/>
      <dgm:t>
        <a:bodyPr/>
        <a:lstStyle/>
        <a:p>
          <a:endParaRPr lang="el-GR"/>
        </a:p>
      </dgm:t>
    </dgm:pt>
    <dgm:pt modelId="{E2C58607-06C9-47C2-B7AB-A742DD13F99D}">
      <dgm:prSet custT="1"/>
      <dgm:spPr/>
      <dgm:t>
        <a:bodyPr/>
        <a:lstStyle/>
        <a:p>
          <a:pPr rtl="0"/>
          <a:r>
            <a:rPr lang="el-GR" sz="4000" b="1" dirty="0"/>
            <a:t>του μηνύματος</a:t>
          </a:r>
          <a:r>
            <a:rPr lang="el-GR" sz="3600" dirty="0"/>
            <a:t>, </a:t>
          </a:r>
        </a:p>
      </dgm:t>
    </dgm:pt>
    <dgm:pt modelId="{FCEE59B6-2672-4F96-9E19-DFE3DF75B38F}" type="parTrans" cxnId="{9F47EEF6-6E6C-4FEC-9430-75A6718CDF05}">
      <dgm:prSet/>
      <dgm:spPr/>
      <dgm:t>
        <a:bodyPr/>
        <a:lstStyle/>
        <a:p>
          <a:endParaRPr lang="el-GR"/>
        </a:p>
      </dgm:t>
    </dgm:pt>
    <dgm:pt modelId="{976BE392-D5C9-44A2-BF44-58A8799EAE15}" type="sibTrans" cxnId="{9F47EEF6-6E6C-4FEC-9430-75A6718CDF05}">
      <dgm:prSet/>
      <dgm:spPr/>
      <dgm:t>
        <a:bodyPr/>
        <a:lstStyle/>
        <a:p>
          <a:endParaRPr lang="el-GR"/>
        </a:p>
      </dgm:t>
    </dgm:pt>
    <dgm:pt modelId="{A29D9216-D1CE-4347-A9B6-4323CE6572C6}" type="pres">
      <dgm:prSet presAssocID="{8BCD6621-779F-479E-86B2-7B7E86363D43}" presName="CompostProcess" presStyleCnt="0">
        <dgm:presLayoutVars>
          <dgm:dir/>
          <dgm:resizeHandles val="exact"/>
        </dgm:presLayoutVars>
      </dgm:prSet>
      <dgm:spPr/>
    </dgm:pt>
    <dgm:pt modelId="{7DD2F2B1-1FA0-4DC8-8343-E6281AF14500}" type="pres">
      <dgm:prSet presAssocID="{8BCD6621-779F-479E-86B2-7B7E86363D43}" presName="arrow" presStyleLbl="bgShp" presStyleIdx="0" presStyleCnt="1"/>
      <dgm:spPr/>
    </dgm:pt>
    <dgm:pt modelId="{FF4908D2-3E85-4BCC-9EA7-BC4982BBE923}" type="pres">
      <dgm:prSet presAssocID="{8BCD6621-779F-479E-86B2-7B7E86363D43}" presName="linearProcess" presStyleCnt="0"/>
      <dgm:spPr/>
    </dgm:pt>
    <dgm:pt modelId="{2487CF77-876C-4E06-B948-C0A6BA24931C}" type="pres">
      <dgm:prSet presAssocID="{52A215DE-4700-4DD7-A3C7-B9E3B26566D7}" presName="textNode" presStyleLbl="node1" presStyleIdx="0" presStyleCnt="3">
        <dgm:presLayoutVars>
          <dgm:bulletEnabled val="1"/>
        </dgm:presLayoutVars>
      </dgm:prSet>
      <dgm:spPr/>
    </dgm:pt>
    <dgm:pt modelId="{A4F6BAAF-F73B-4C8D-B73C-09D307BC1427}" type="pres">
      <dgm:prSet presAssocID="{B2BE285E-C998-46C1-AD51-9D2E6A8F9FB0}" presName="sibTrans" presStyleCnt="0"/>
      <dgm:spPr/>
    </dgm:pt>
    <dgm:pt modelId="{3F86E1CA-B48B-487F-9039-4CE40F5EA842}" type="pres">
      <dgm:prSet presAssocID="{7097377E-8B34-44F2-BD49-C669E5161820}" presName="textNode" presStyleLbl="node1" presStyleIdx="1" presStyleCnt="3">
        <dgm:presLayoutVars>
          <dgm:bulletEnabled val="1"/>
        </dgm:presLayoutVars>
      </dgm:prSet>
      <dgm:spPr/>
    </dgm:pt>
    <dgm:pt modelId="{840EA63E-EDFA-44A1-A30B-231270BF55F5}" type="pres">
      <dgm:prSet presAssocID="{99AD4189-C05B-4649-BCA2-BA32F8D58459}" presName="sibTrans" presStyleCnt="0"/>
      <dgm:spPr/>
    </dgm:pt>
    <dgm:pt modelId="{92833274-78D4-4695-98A0-8F22E19E4BDC}" type="pres">
      <dgm:prSet presAssocID="{8ADA6C04-4ED7-49B1-9B0B-860DF8DEAFA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317220E-4126-4E9C-B8A5-962F1DDDE00E}" type="presOf" srcId="{8ADA6C04-4ED7-49B1-9B0B-860DF8DEAFA5}" destId="{92833274-78D4-4695-98A0-8F22E19E4BDC}" srcOrd="0" destOrd="0" presId="urn:microsoft.com/office/officeart/2005/8/layout/hProcess9"/>
    <dgm:cxn modelId="{8A9D9223-981F-43D8-BF50-DA0B86FF75FA}" srcId="{8BCD6621-779F-479E-86B2-7B7E86363D43}" destId="{52A215DE-4700-4DD7-A3C7-B9E3B26566D7}" srcOrd="0" destOrd="0" parTransId="{AC363F37-F9E8-426F-A232-26D83F6DC8D8}" sibTransId="{B2BE285E-C998-46C1-AD51-9D2E6A8F9FB0}"/>
    <dgm:cxn modelId="{E7F6092E-412A-4D3D-ADBC-5736AB5BFB82}" srcId="{8BCD6621-779F-479E-86B2-7B7E86363D43}" destId="{8ADA6C04-4ED7-49B1-9B0B-860DF8DEAFA5}" srcOrd="2" destOrd="0" parTransId="{0339B560-B036-4F56-BA57-6FC74C748FAD}" sibTransId="{43256B44-AD3B-4F62-B35A-BEFD27AED81A}"/>
    <dgm:cxn modelId="{A9ACC738-390E-4F4B-ACEE-FBB8ADD4E914}" type="presOf" srcId="{8BCD6621-779F-479E-86B2-7B7E86363D43}" destId="{A29D9216-D1CE-4347-A9B6-4323CE6572C6}" srcOrd="0" destOrd="0" presId="urn:microsoft.com/office/officeart/2005/8/layout/hProcess9"/>
    <dgm:cxn modelId="{28630240-4E9D-4706-B052-147415FD2EF8}" srcId="{8BCD6621-779F-479E-86B2-7B7E86363D43}" destId="{7097377E-8B34-44F2-BD49-C669E5161820}" srcOrd="1" destOrd="0" parTransId="{81D6A4AD-0080-4C47-ABAD-4D212523F2E5}" sibTransId="{99AD4189-C05B-4649-BCA2-BA32F8D58459}"/>
    <dgm:cxn modelId="{C4EA29E6-1E5F-4D2C-A973-E4AB7F7536A2}" type="presOf" srcId="{7097377E-8B34-44F2-BD49-C669E5161820}" destId="{3F86E1CA-B48B-487F-9039-4CE40F5EA842}" srcOrd="0" destOrd="0" presId="urn:microsoft.com/office/officeart/2005/8/layout/hProcess9"/>
    <dgm:cxn modelId="{7F8469E9-9C14-4EA8-8AD6-0A86974A79F1}" type="presOf" srcId="{E2C58607-06C9-47C2-B7AB-A742DD13F99D}" destId="{92833274-78D4-4695-98A0-8F22E19E4BDC}" srcOrd="0" destOrd="1" presId="urn:microsoft.com/office/officeart/2005/8/layout/hProcess9"/>
    <dgm:cxn modelId="{85AC03EB-F85C-4193-AA4E-E62EC123AAC4}" type="presOf" srcId="{52A215DE-4700-4DD7-A3C7-B9E3B26566D7}" destId="{2487CF77-876C-4E06-B948-C0A6BA24931C}" srcOrd="0" destOrd="0" presId="urn:microsoft.com/office/officeart/2005/8/layout/hProcess9"/>
    <dgm:cxn modelId="{9F47EEF6-6E6C-4FEC-9430-75A6718CDF05}" srcId="{8ADA6C04-4ED7-49B1-9B0B-860DF8DEAFA5}" destId="{E2C58607-06C9-47C2-B7AB-A742DD13F99D}" srcOrd="0" destOrd="0" parTransId="{FCEE59B6-2672-4F96-9E19-DFE3DF75B38F}" sibTransId="{976BE392-D5C9-44A2-BF44-58A8799EAE15}"/>
    <dgm:cxn modelId="{5528EBD4-F4D3-46B8-A47A-1D6ADAFD2BF1}" type="presParOf" srcId="{A29D9216-D1CE-4347-A9B6-4323CE6572C6}" destId="{7DD2F2B1-1FA0-4DC8-8343-E6281AF14500}" srcOrd="0" destOrd="0" presId="urn:microsoft.com/office/officeart/2005/8/layout/hProcess9"/>
    <dgm:cxn modelId="{5C7E93B3-6307-4B7F-B093-3F46354A193A}" type="presParOf" srcId="{A29D9216-D1CE-4347-A9B6-4323CE6572C6}" destId="{FF4908D2-3E85-4BCC-9EA7-BC4982BBE923}" srcOrd="1" destOrd="0" presId="urn:microsoft.com/office/officeart/2005/8/layout/hProcess9"/>
    <dgm:cxn modelId="{5AC3AA76-856D-4B50-87FD-8327012882BA}" type="presParOf" srcId="{FF4908D2-3E85-4BCC-9EA7-BC4982BBE923}" destId="{2487CF77-876C-4E06-B948-C0A6BA24931C}" srcOrd="0" destOrd="0" presId="urn:microsoft.com/office/officeart/2005/8/layout/hProcess9"/>
    <dgm:cxn modelId="{5B86051D-0F9B-491B-B8EE-FF5155676F80}" type="presParOf" srcId="{FF4908D2-3E85-4BCC-9EA7-BC4982BBE923}" destId="{A4F6BAAF-F73B-4C8D-B73C-09D307BC1427}" srcOrd="1" destOrd="0" presId="urn:microsoft.com/office/officeart/2005/8/layout/hProcess9"/>
    <dgm:cxn modelId="{3C0A5B4F-A674-4EF9-8026-C21D452F21C6}" type="presParOf" srcId="{FF4908D2-3E85-4BCC-9EA7-BC4982BBE923}" destId="{3F86E1CA-B48B-487F-9039-4CE40F5EA842}" srcOrd="2" destOrd="0" presId="urn:microsoft.com/office/officeart/2005/8/layout/hProcess9"/>
    <dgm:cxn modelId="{5033ED16-BA64-4DE5-A7E2-E7BCA1B745B3}" type="presParOf" srcId="{FF4908D2-3E85-4BCC-9EA7-BC4982BBE923}" destId="{840EA63E-EDFA-44A1-A30B-231270BF55F5}" srcOrd="3" destOrd="0" presId="urn:microsoft.com/office/officeart/2005/8/layout/hProcess9"/>
    <dgm:cxn modelId="{EEDA4C05-7B10-4582-B6F7-D42E3BA461FA}" type="presParOf" srcId="{FF4908D2-3E85-4BCC-9EA7-BC4982BBE923}" destId="{92833274-78D4-4695-98A0-8F22E19E4BD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70CE3B-8CA7-4E78-811D-4FEC947FAF77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37DC3064-BB71-4BE6-8575-7913ABA666BE}">
      <dgm:prSet custT="1"/>
      <dgm:spPr/>
      <dgm:t>
        <a:bodyPr/>
        <a:lstStyle/>
        <a:p>
          <a:pPr rtl="0"/>
          <a:r>
            <a:rPr lang="el-GR" sz="3200" b="1" dirty="0"/>
            <a:t>οι άνθρωποι </a:t>
          </a:r>
        </a:p>
      </dgm:t>
    </dgm:pt>
    <dgm:pt modelId="{774EB6A0-C4FE-4772-816A-3C25F534829D}" type="parTrans" cxnId="{4627F8B3-E1A3-491F-AAFD-CE8F6382D3DA}">
      <dgm:prSet/>
      <dgm:spPr/>
      <dgm:t>
        <a:bodyPr/>
        <a:lstStyle/>
        <a:p>
          <a:endParaRPr lang="el-GR"/>
        </a:p>
      </dgm:t>
    </dgm:pt>
    <dgm:pt modelId="{1EF4C59F-C5EA-46CB-A433-92B15C1E58E8}" type="sibTrans" cxnId="{4627F8B3-E1A3-491F-AAFD-CE8F6382D3DA}">
      <dgm:prSet/>
      <dgm:spPr/>
      <dgm:t>
        <a:bodyPr/>
        <a:lstStyle/>
        <a:p>
          <a:endParaRPr lang="el-GR"/>
        </a:p>
      </dgm:t>
    </dgm:pt>
    <dgm:pt modelId="{57D2B5D6-B023-4B9B-AB9B-728BCCFF4BF9}">
      <dgm:prSet custT="1"/>
      <dgm:spPr/>
      <dgm:t>
        <a:bodyPr/>
        <a:lstStyle/>
        <a:p>
          <a:pPr rtl="0"/>
          <a:r>
            <a:rPr lang="el-GR" sz="3600" b="1" dirty="0"/>
            <a:t>κοινωνικές ομάδες </a:t>
          </a:r>
        </a:p>
      </dgm:t>
    </dgm:pt>
    <dgm:pt modelId="{E79924D1-F697-4FC6-A3F2-00889139CE99}" type="parTrans" cxnId="{8F9C16F1-05E8-4DFF-8410-C67834F46909}">
      <dgm:prSet/>
      <dgm:spPr/>
      <dgm:t>
        <a:bodyPr/>
        <a:lstStyle/>
        <a:p>
          <a:endParaRPr lang="el-GR"/>
        </a:p>
      </dgm:t>
    </dgm:pt>
    <dgm:pt modelId="{F58507FC-65D5-4808-ABEC-EA8357CF5B78}" type="sibTrans" cxnId="{8F9C16F1-05E8-4DFF-8410-C67834F46909}">
      <dgm:prSet/>
      <dgm:spPr/>
      <dgm:t>
        <a:bodyPr/>
        <a:lstStyle/>
        <a:p>
          <a:endParaRPr lang="el-GR"/>
        </a:p>
      </dgm:t>
    </dgm:pt>
    <dgm:pt modelId="{9E3AB60D-3BF0-414D-93B4-CC9069D854A9}">
      <dgm:prSet/>
      <dgm:spPr/>
      <dgm:t>
        <a:bodyPr/>
        <a:lstStyle/>
        <a:p>
          <a:pPr rtl="0"/>
          <a:r>
            <a:rPr lang="el-GR" b="1" dirty="0"/>
            <a:t>φορείς και Οργανισμοί</a:t>
          </a:r>
          <a:r>
            <a:rPr lang="el-GR" dirty="0"/>
            <a:t>, </a:t>
          </a:r>
        </a:p>
      </dgm:t>
    </dgm:pt>
    <dgm:pt modelId="{38D28064-65BC-41DF-9D0B-EF38D651075D}" type="parTrans" cxnId="{C35C3FA1-43BD-4C14-828C-38EACB9F1E5C}">
      <dgm:prSet/>
      <dgm:spPr/>
      <dgm:t>
        <a:bodyPr/>
        <a:lstStyle/>
        <a:p>
          <a:endParaRPr lang="el-GR"/>
        </a:p>
      </dgm:t>
    </dgm:pt>
    <dgm:pt modelId="{2FA994F6-4BB5-493F-8480-DCFFD0F3D74C}" type="sibTrans" cxnId="{C35C3FA1-43BD-4C14-828C-38EACB9F1E5C}">
      <dgm:prSet/>
      <dgm:spPr/>
      <dgm:t>
        <a:bodyPr/>
        <a:lstStyle/>
        <a:p>
          <a:endParaRPr lang="el-GR"/>
        </a:p>
      </dgm:t>
    </dgm:pt>
    <dgm:pt modelId="{B36C5B4A-E9FD-42BE-9F55-C3B092FBA5E4}">
      <dgm:prSet/>
      <dgm:spPr/>
      <dgm:t>
        <a:bodyPr/>
        <a:lstStyle/>
        <a:p>
          <a:pPr rtl="0"/>
          <a:r>
            <a:rPr lang="el-GR" b="1" dirty="0"/>
            <a:t>ή και Κράτη</a:t>
          </a:r>
        </a:p>
      </dgm:t>
    </dgm:pt>
    <dgm:pt modelId="{2D765A58-E264-40C2-88A6-972F98E73006}" type="parTrans" cxnId="{65575118-BEAF-4C96-A2FC-7464DFCE017F}">
      <dgm:prSet/>
      <dgm:spPr/>
      <dgm:t>
        <a:bodyPr/>
        <a:lstStyle/>
        <a:p>
          <a:endParaRPr lang="el-GR"/>
        </a:p>
      </dgm:t>
    </dgm:pt>
    <dgm:pt modelId="{216B055E-29FA-4935-A6CE-3C6195188663}" type="sibTrans" cxnId="{65575118-BEAF-4C96-A2FC-7464DFCE017F}">
      <dgm:prSet/>
      <dgm:spPr/>
      <dgm:t>
        <a:bodyPr/>
        <a:lstStyle/>
        <a:p>
          <a:endParaRPr lang="el-GR"/>
        </a:p>
      </dgm:t>
    </dgm:pt>
    <dgm:pt modelId="{E75CEF6D-9960-42D2-A9C7-F5B94E137406}">
      <dgm:prSet/>
      <dgm:spPr/>
      <dgm:t>
        <a:bodyPr/>
        <a:lstStyle/>
        <a:p>
          <a:pPr rtl="0"/>
          <a:endParaRPr lang="el-GR" dirty="0"/>
        </a:p>
      </dgm:t>
    </dgm:pt>
    <dgm:pt modelId="{F0871383-666C-417E-971F-700965DB6C11}" type="parTrans" cxnId="{7479AD8A-B831-4592-A3E0-832D119FAA95}">
      <dgm:prSet/>
      <dgm:spPr/>
      <dgm:t>
        <a:bodyPr/>
        <a:lstStyle/>
        <a:p>
          <a:endParaRPr lang="el-GR"/>
        </a:p>
      </dgm:t>
    </dgm:pt>
    <dgm:pt modelId="{9D213E9B-126A-48A2-97A4-FF6FA9EB19BB}" type="sibTrans" cxnId="{7479AD8A-B831-4592-A3E0-832D119FAA95}">
      <dgm:prSet/>
      <dgm:spPr/>
      <dgm:t>
        <a:bodyPr/>
        <a:lstStyle/>
        <a:p>
          <a:endParaRPr lang="el-GR"/>
        </a:p>
      </dgm:t>
    </dgm:pt>
    <dgm:pt modelId="{092BA060-654A-48E9-BABA-FCAE5AB6F704}" type="pres">
      <dgm:prSet presAssocID="{2570CE3B-8CA7-4E78-811D-4FEC947FAF77}" presName="compositeShape" presStyleCnt="0">
        <dgm:presLayoutVars>
          <dgm:chMax val="7"/>
          <dgm:dir/>
          <dgm:resizeHandles val="exact"/>
        </dgm:presLayoutVars>
      </dgm:prSet>
      <dgm:spPr/>
    </dgm:pt>
    <dgm:pt modelId="{C06D2BCD-F653-44D8-9240-3A2904342964}" type="pres">
      <dgm:prSet presAssocID="{37DC3064-BB71-4BE6-8575-7913ABA666BE}" presName="circ1" presStyleLbl="vennNode1" presStyleIdx="0" presStyleCnt="5" custScaleY="117350"/>
      <dgm:spPr/>
    </dgm:pt>
    <dgm:pt modelId="{CC2F961A-A4CA-456C-9722-4B8AF6D6DA6B}" type="pres">
      <dgm:prSet presAssocID="{37DC3064-BB71-4BE6-8575-7913ABA666BE}" presName="circ1Tx" presStyleLbl="revTx" presStyleIdx="0" presStyleCnt="0" custScaleX="197522">
        <dgm:presLayoutVars>
          <dgm:chMax val="0"/>
          <dgm:chPref val="0"/>
          <dgm:bulletEnabled val="1"/>
        </dgm:presLayoutVars>
      </dgm:prSet>
      <dgm:spPr/>
    </dgm:pt>
    <dgm:pt modelId="{536016E8-8F06-4D09-B4DB-6C4CF6849941}" type="pres">
      <dgm:prSet presAssocID="{57D2B5D6-B023-4B9B-AB9B-728BCCFF4BF9}" presName="circ2" presStyleLbl="vennNode1" presStyleIdx="1" presStyleCnt="5" custScaleX="141964"/>
      <dgm:spPr/>
    </dgm:pt>
    <dgm:pt modelId="{81B6EC4A-B387-41AE-A0D5-6097056DED93}" type="pres">
      <dgm:prSet presAssocID="{57D2B5D6-B023-4B9B-AB9B-728BCCFF4BF9}" presName="circ2Tx" presStyleLbl="revTx" presStyleIdx="0" presStyleCnt="0" custScaleX="212190" custScaleY="147050">
        <dgm:presLayoutVars>
          <dgm:chMax val="0"/>
          <dgm:chPref val="0"/>
          <dgm:bulletEnabled val="1"/>
        </dgm:presLayoutVars>
      </dgm:prSet>
      <dgm:spPr/>
    </dgm:pt>
    <dgm:pt modelId="{C9A088E0-CF9B-478A-86E4-175642497F19}" type="pres">
      <dgm:prSet presAssocID="{9E3AB60D-3BF0-414D-93B4-CC9069D854A9}" presName="circ3" presStyleLbl="vennNode1" presStyleIdx="2" presStyleCnt="5" custScaleX="160428" custLinFactNeighborX="1322" custLinFactNeighborY="4627"/>
      <dgm:spPr/>
    </dgm:pt>
    <dgm:pt modelId="{56381652-870E-4270-B3EB-542145B38C44}" type="pres">
      <dgm:prSet presAssocID="{9E3AB60D-3BF0-414D-93B4-CC9069D854A9}" presName="circ3Tx" presStyleLbl="revTx" presStyleIdx="0" presStyleCnt="0" custScaleX="219869">
        <dgm:presLayoutVars>
          <dgm:chMax val="0"/>
          <dgm:chPref val="0"/>
          <dgm:bulletEnabled val="1"/>
        </dgm:presLayoutVars>
      </dgm:prSet>
      <dgm:spPr/>
    </dgm:pt>
    <dgm:pt modelId="{2237DC66-966F-471E-8A94-07C81B81B3CB}" type="pres">
      <dgm:prSet presAssocID="{B36C5B4A-E9FD-42BE-9F55-C3B092FBA5E4}" presName="circ4" presStyleLbl="vennNode1" presStyleIdx="3" presStyleCnt="5" custScaleX="153951" custLinFactNeighborX="1322" custLinFactNeighborY="15202"/>
      <dgm:spPr/>
    </dgm:pt>
    <dgm:pt modelId="{CB10A939-9815-450E-9182-0EDAEC3D40B4}" type="pres">
      <dgm:prSet presAssocID="{B36C5B4A-E9FD-42BE-9F55-C3B092FBA5E4}" presName="circ4Tx" presStyleLbl="revTx" presStyleIdx="0" presStyleCnt="0" custScaleX="176145">
        <dgm:presLayoutVars>
          <dgm:chMax val="0"/>
          <dgm:chPref val="0"/>
          <dgm:bulletEnabled val="1"/>
        </dgm:presLayoutVars>
      </dgm:prSet>
      <dgm:spPr/>
    </dgm:pt>
    <dgm:pt modelId="{3AE01414-E284-4CA7-B433-534573FD49AA}" type="pres">
      <dgm:prSet presAssocID="{E75CEF6D-9960-42D2-A9C7-F5B94E137406}" presName="circ5" presStyleLbl="vennNode1" presStyleIdx="4" presStyleCnt="5" custScaleX="146061" custScaleY="119732"/>
      <dgm:spPr/>
    </dgm:pt>
    <dgm:pt modelId="{E7F79471-5ACB-4644-AADF-BDC178F26E51}" type="pres">
      <dgm:prSet presAssocID="{E75CEF6D-9960-42D2-A9C7-F5B94E137406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650780C-8C8B-4B35-8BC0-960609893656}" type="presOf" srcId="{37DC3064-BB71-4BE6-8575-7913ABA666BE}" destId="{CC2F961A-A4CA-456C-9722-4B8AF6D6DA6B}" srcOrd="0" destOrd="0" presId="urn:microsoft.com/office/officeart/2005/8/layout/venn1"/>
    <dgm:cxn modelId="{65575118-BEAF-4C96-A2FC-7464DFCE017F}" srcId="{2570CE3B-8CA7-4E78-811D-4FEC947FAF77}" destId="{B36C5B4A-E9FD-42BE-9F55-C3B092FBA5E4}" srcOrd="3" destOrd="0" parTransId="{2D765A58-E264-40C2-88A6-972F98E73006}" sibTransId="{216B055E-29FA-4935-A6CE-3C6195188663}"/>
    <dgm:cxn modelId="{155C606D-4088-41B4-87C1-2000DE3F3AD5}" type="presOf" srcId="{2570CE3B-8CA7-4E78-811D-4FEC947FAF77}" destId="{092BA060-654A-48E9-BABA-FCAE5AB6F704}" srcOrd="0" destOrd="0" presId="urn:microsoft.com/office/officeart/2005/8/layout/venn1"/>
    <dgm:cxn modelId="{337EB480-C95A-4CF1-90CD-0F326A0FCDC0}" type="presOf" srcId="{57D2B5D6-B023-4B9B-AB9B-728BCCFF4BF9}" destId="{81B6EC4A-B387-41AE-A0D5-6097056DED93}" srcOrd="0" destOrd="0" presId="urn:microsoft.com/office/officeart/2005/8/layout/venn1"/>
    <dgm:cxn modelId="{7479AD8A-B831-4592-A3E0-832D119FAA95}" srcId="{2570CE3B-8CA7-4E78-811D-4FEC947FAF77}" destId="{E75CEF6D-9960-42D2-A9C7-F5B94E137406}" srcOrd="4" destOrd="0" parTransId="{F0871383-666C-417E-971F-700965DB6C11}" sibTransId="{9D213E9B-126A-48A2-97A4-FF6FA9EB19BB}"/>
    <dgm:cxn modelId="{C35C3FA1-43BD-4C14-828C-38EACB9F1E5C}" srcId="{2570CE3B-8CA7-4E78-811D-4FEC947FAF77}" destId="{9E3AB60D-3BF0-414D-93B4-CC9069D854A9}" srcOrd="2" destOrd="0" parTransId="{38D28064-65BC-41DF-9D0B-EF38D651075D}" sibTransId="{2FA994F6-4BB5-493F-8480-DCFFD0F3D74C}"/>
    <dgm:cxn modelId="{73DF56A9-D694-4206-AA36-49382C7B4AA7}" type="presOf" srcId="{B36C5B4A-E9FD-42BE-9F55-C3B092FBA5E4}" destId="{CB10A939-9815-450E-9182-0EDAEC3D40B4}" srcOrd="0" destOrd="0" presId="urn:microsoft.com/office/officeart/2005/8/layout/venn1"/>
    <dgm:cxn modelId="{4627F8B3-E1A3-491F-AAFD-CE8F6382D3DA}" srcId="{2570CE3B-8CA7-4E78-811D-4FEC947FAF77}" destId="{37DC3064-BB71-4BE6-8575-7913ABA666BE}" srcOrd="0" destOrd="0" parTransId="{774EB6A0-C4FE-4772-816A-3C25F534829D}" sibTransId="{1EF4C59F-C5EA-46CB-A433-92B15C1E58E8}"/>
    <dgm:cxn modelId="{CCE0A0DB-5DE8-4E3E-97FF-F5FA2F43E770}" type="presOf" srcId="{9E3AB60D-3BF0-414D-93B4-CC9069D854A9}" destId="{56381652-870E-4270-B3EB-542145B38C44}" srcOrd="0" destOrd="0" presId="urn:microsoft.com/office/officeart/2005/8/layout/venn1"/>
    <dgm:cxn modelId="{C72551E4-4073-4712-8CBA-6D966CCA81EB}" type="presOf" srcId="{E75CEF6D-9960-42D2-A9C7-F5B94E137406}" destId="{E7F79471-5ACB-4644-AADF-BDC178F26E51}" srcOrd="0" destOrd="0" presId="urn:microsoft.com/office/officeart/2005/8/layout/venn1"/>
    <dgm:cxn modelId="{8F9C16F1-05E8-4DFF-8410-C67834F46909}" srcId="{2570CE3B-8CA7-4E78-811D-4FEC947FAF77}" destId="{57D2B5D6-B023-4B9B-AB9B-728BCCFF4BF9}" srcOrd="1" destOrd="0" parTransId="{E79924D1-F697-4FC6-A3F2-00889139CE99}" sibTransId="{F58507FC-65D5-4808-ABEC-EA8357CF5B78}"/>
    <dgm:cxn modelId="{CA0040DB-9D9D-4388-A4CD-E590926486E9}" type="presParOf" srcId="{092BA060-654A-48E9-BABA-FCAE5AB6F704}" destId="{C06D2BCD-F653-44D8-9240-3A2904342964}" srcOrd="0" destOrd="0" presId="urn:microsoft.com/office/officeart/2005/8/layout/venn1"/>
    <dgm:cxn modelId="{5B10F8FE-13E6-44BA-8A4C-541ABC383BE7}" type="presParOf" srcId="{092BA060-654A-48E9-BABA-FCAE5AB6F704}" destId="{CC2F961A-A4CA-456C-9722-4B8AF6D6DA6B}" srcOrd="1" destOrd="0" presId="urn:microsoft.com/office/officeart/2005/8/layout/venn1"/>
    <dgm:cxn modelId="{AC4AAEBF-C273-4303-8164-87B71D64126F}" type="presParOf" srcId="{092BA060-654A-48E9-BABA-FCAE5AB6F704}" destId="{536016E8-8F06-4D09-B4DB-6C4CF6849941}" srcOrd="2" destOrd="0" presId="urn:microsoft.com/office/officeart/2005/8/layout/venn1"/>
    <dgm:cxn modelId="{E0801EE5-BAC7-4AB3-BBD4-68F622213386}" type="presParOf" srcId="{092BA060-654A-48E9-BABA-FCAE5AB6F704}" destId="{81B6EC4A-B387-41AE-A0D5-6097056DED93}" srcOrd="3" destOrd="0" presId="urn:microsoft.com/office/officeart/2005/8/layout/venn1"/>
    <dgm:cxn modelId="{DE6D32E1-F2AD-46B3-B59E-53FB5CB1FF8B}" type="presParOf" srcId="{092BA060-654A-48E9-BABA-FCAE5AB6F704}" destId="{C9A088E0-CF9B-478A-86E4-175642497F19}" srcOrd="4" destOrd="0" presId="urn:microsoft.com/office/officeart/2005/8/layout/venn1"/>
    <dgm:cxn modelId="{A24BE635-A176-4EF6-B5FD-130C5E1C3B4F}" type="presParOf" srcId="{092BA060-654A-48E9-BABA-FCAE5AB6F704}" destId="{56381652-870E-4270-B3EB-542145B38C44}" srcOrd="5" destOrd="0" presId="urn:microsoft.com/office/officeart/2005/8/layout/venn1"/>
    <dgm:cxn modelId="{1EBF59AE-89DB-4631-96D2-F52E8A40F07B}" type="presParOf" srcId="{092BA060-654A-48E9-BABA-FCAE5AB6F704}" destId="{2237DC66-966F-471E-8A94-07C81B81B3CB}" srcOrd="6" destOrd="0" presId="urn:microsoft.com/office/officeart/2005/8/layout/venn1"/>
    <dgm:cxn modelId="{9D3BBBE4-A767-4F81-B28B-87798074FF69}" type="presParOf" srcId="{092BA060-654A-48E9-BABA-FCAE5AB6F704}" destId="{CB10A939-9815-450E-9182-0EDAEC3D40B4}" srcOrd="7" destOrd="0" presId="urn:microsoft.com/office/officeart/2005/8/layout/venn1"/>
    <dgm:cxn modelId="{15644A82-5B33-4451-ABA2-30BD694E2ED6}" type="presParOf" srcId="{092BA060-654A-48E9-BABA-FCAE5AB6F704}" destId="{3AE01414-E284-4CA7-B433-534573FD49AA}" srcOrd="8" destOrd="0" presId="urn:microsoft.com/office/officeart/2005/8/layout/venn1"/>
    <dgm:cxn modelId="{4A14B4F9-B663-4D44-A352-E41BB1655D05}" type="presParOf" srcId="{092BA060-654A-48E9-BABA-FCAE5AB6F704}" destId="{E7F79471-5ACB-4644-AADF-BDC178F26E51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113401-37BC-9F4B-877B-524EFBF44057}" type="doc">
      <dgm:prSet loTypeId="urn:microsoft.com/office/officeart/2005/8/layout/cycle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1FD1D-3CAC-8048-8D0B-A530AD589B0A}">
      <dgm:prSet custT="1"/>
      <dgm:spPr/>
      <dgm:t>
        <a:bodyPr/>
        <a:lstStyle/>
        <a:p>
          <a:pPr rtl="0"/>
          <a:r>
            <a:rPr lang="en-US" sz="3200" b="1" dirty="0"/>
            <a:t>στην πραγματιστική </a:t>
          </a:r>
          <a:endParaRPr lang="el-GR" sz="3200" b="1" dirty="0"/>
        </a:p>
      </dgm:t>
    </dgm:pt>
    <dgm:pt modelId="{AF80CFA9-D67D-3A4B-A1E6-33323EC8B970}" type="parTrans" cxnId="{1A8D94C6-B409-6748-869F-E23A5E1F8C25}">
      <dgm:prSet/>
      <dgm:spPr/>
      <dgm:t>
        <a:bodyPr/>
        <a:lstStyle/>
        <a:p>
          <a:endParaRPr lang="en-US"/>
        </a:p>
      </dgm:t>
    </dgm:pt>
    <dgm:pt modelId="{0A708DCD-46A2-C64F-8A66-6ED3E53AAAE8}" type="sibTrans" cxnId="{1A8D94C6-B409-6748-869F-E23A5E1F8C25}">
      <dgm:prSet/>
      <dgm:spPr/>
      <dgm:t>
        <a:bodyPr/>
        <a:lstStyle/>
        <a:p>
          <a:endParaRPr lang="en-US"/>
        </a:p>
      </dgm:t>
    </dgm:pt>
    <dgm:pt modelId="{DCFA316F-C6D8-7F4A-AD33-B491D16AB300}">
      <dgm:prSet custT="1"/>
      <dgm:spPr/>
      <dgm:t>
        <a:bodyPr/>
        <a:lstStyle/>
        <a:p>
          <a:pPr rtl="0"/>
          <a:r>
            <a:rPr lang="el-GR" sz="2800" b="1" dirty="0"/>
            <a:t>σ</a:t>
          </a:r>
          <a:r>
            <a:rPr lang="en-US" sz="2800" b="1" dirty="0"/>
            <a:t>υμβολική</a:t>
          </a:r>
          <a:endParaRPr lang="el-GR" sz="2800" b="1" dirty="0"/>
        </a:p>
      </dgm:t>
    </dgm:pt>
    <dgm:pt modelId="{990E29E3-D191-1748-91E3-D7AB501BED50}" type="parTrans" cxnId="{152475E8-4A91-E74C-A5F5-66FF71EAA141}">
      <dgm:prSet/>
      <dgm:spPr/>
      <dgm:t>
        <a:bodyPr/>
        <a:lstStyle/>
        <a:p>
          <a:endParaRPr lang="en-US"/>
        </a:p>
      </dgm:t>
    </dgm:pt>
    <dgm:pt modelId="{DE09D58B-CE07-2F4B-893B-D5397FECFD9F}" type="sibTrans" cxnId="{152475E8-4A91-E74C-A5F5-66FF71EAA141}">
      <dgm:prSet/>
      <dgm:spPr/>
      <dgm:t>
        <a:bodyPr/>
        <a:lstStyle/>
        <a:p>
          <a:endParaRPr lang="en-US"/>
        </a:p>
      </dgm:t>
    </dgm:pt>
    <dgm:pt modelId="{0FBC0F0E-1BBA-7E42-8950-21F5106B413C}">
      <dgm:prSet custT="1"/>
      <dgm:spPr/>
      <dgm:t>
        <a:bodyPr/>
        <a:lstStyle/>
        <a:p>
          <a:pPr rtl="0"/>
          <a:r>
            <a:rPr lang="el-GR" sz="2800" b="1" dirty="0"/>
            <a:t>δομική </a:t>
          </a:r>
        </a:p>
      </dgm:t>
    </dgm:pt>
    <dgm:pt modelId="{4BA29A41-7809-9A4C-9CB3-F76BA3EF98DA}" type="parTrans" cxnId="{DD115819-17E8-C242-BF81-11FFECA20695}">
      <dgm:prSet/>
      <dgm:spPr/>
      <dgm:t>
        <a:bodyPr/>
        <a:lstStyle/>
        <a:p>
          <a:endParaRPr lang="en-US"/>
        </a:p>
      </dgm:t>
    </dgm:pt>
    <dgm:pt modelId="{9D926D76-2C4A-664C-A5C1-3BC66580ABB8}" type="sibTrans" cxnId="{DD115819-17E8-C242-BF81-11FFECA20695}">
      <dgm:prSet/>
      <dgm:spPr/>
      <dgm:t>
        <a:bodyPr/>
        <a:lstStyle/>
        <a:p>
          <a:endParaRPr lang="en-US"/>
        </a:p>
      </dgm:t>
    </dgm:pt>
    <dgm:pt modelId="{8A95A526-5769-E047-8BE9-EF3E45BE0014}">
      <dgm:prSet custT="1"/>
      <dgm:spPr/>
      <dgm:t>
        <a:bodyPr/>
        <a:lstStyle/>
        <a:p>
          <a:pPr rtl="0"/>
          <a:r>
            <a:rPr lang="en-US" sz="2800" b="1" dirty="0"/>
            <a:t>συμπεριφοριστική</a:t>
          </a:r>
          <a:endParaRPr lang="en-US" sz="2800" dirty="0"/>
        </a:p>
      </dgm:t>
    </dgm:pt>
    <dgm:pt modelId="{0BB20A7A-02FE-FC43-8301-9EC9D6ED7756}" type="parTrans" cxnId="{65C584C4-F329-CD45-BB1B-F19DDBB28995}">
      <dgm:prSet/>
      <dgm:spPr/>
      <dgm:t>
        <a:bodyPr/>
        <a:lstStyle/>
        <a:p>
          <a:endParaRPr lang="en-US"/>
        </a:p>
      </dgm:t>
    </dgm:pt>
    <dgm:pt modelId="{6FA3DF82-4492-E54D-851C-2942CC7317AB}" type="sibTrans" cxnId="{65C584C4-F329-CD45-BB1B-F19DDBB28995}">
      <dgm:prSet/>
      <dgm:spPr/>
      <dgm:t>
        <a:bodyPr/>
        <a:lstStyle/>
        <a:p>
          <a:endParaRPr lang="en-US"/>
        </a:p>
      </dgm:t>
    </dgm:pt>
    <dgm:pt modelId="{FA67BF36-14B7-A143-8B5F-1AE19CEB6E0C}">
      <dgm:prSet custT="1"/>
      <dgm:spPr/>
      <dgm:t>
        <a:bodyPr/>
        <a:lstStyle/>
        <a:p>
          <a:pPr rtl="0"/>
          <a:r>
            <a:rPr lang="en-US" sz="2800" b="1" dirty="0"/>
            <a:t>δομολειτουργική</a:t>
          </a:r>
          <a:endParaRPr lang="en-US" sz="2800" dirty="0"/>
        </a:p>
      </dgm:t>
    </dgm:pt>
    <dgm:pt modelId="{AA4EA6BB-DA68-BC46-8796-23167A460F67}" type="parTrans" cxnId="{BF32DAAA-C9BC-3A40-86D4-E9F58D7D1EF9}">
      <dgm:prSet/>
      <dgm:spPr/>
      <dgm:t>
        <a:bodyPr/>
        <a:lstStyle/>
        <a:p>
          <a:endParaRPr lang="en-US"/>
        </a:p>
      </dgm:t>
    </dgm:pt>
    <dgm:pt modelId="{941AB9AA-1BB4-2C46-8CE9-08585DF3F4C7}" type="sibTrans" cxnId="{BF32DAAA-C9BC-3A40-86D4-E9F58D7D1EF9}">
      <dgm:prSet/>
      <dgm:spPr/>
      <dgm:t>
        <a:bodyPr/>
        <a:lstStyle/>
        <a:p>
          <a:endParaRPr lang="en-US"/>
        </a:p>
      </dgm:t>
    </dgm:pt>
    <dgm:pt modelId="{C998AAE4-A0A4-E346-B72A-CAF62B680982}">
      <dgm:prSet custT="1"/>
      <dgm:spPr/>
      <dgm:t>
        <a:bodyPr/>
        <a:lstStyle/>
        <a:p>
          <a:pPr rtl="0"/>
          <a:r>
            <a:rPr lang="en-US" sz="2800" b="1" dirty="0"/>
            <a:t>διαδραστική-</a:t>
          </a:r>
          <a:endParaRPr lang="el-GR" sz="2800" b="1" dirty="0"/>
        </a:p>
      </dgm:t>
    </dgm:pt>
    <dgm:pt modelId="{18B9F0B9-4F63-5B42-9679-BA90C6951A3B}" type="parTrans" cxnId="{45AC2ACF-BA6E-A246-AE7C-CCEAD7E34B9F}">
      <dgm:prSet/>
      <dgm:spPr/>
      <dgm:t>
        <a:bodyPr/>
        <a:lstStyle/>
        <a:p>
          <a:endParaRPr lang="en-US"/>
        </a:p>
      </dgm:t>
    </dgm:pt>
    <dgm:pt modelId="{62A4B51B-707A-0B4E-B655-EB03659BFCF3}" type="sibTrans" cxnId="{45AC2ACF-BA6E-A246-AE7C-CCEAD7E34B9F}">
      <dgm:prSet/>
      <dgm:spPr/>
      <dgm:t>
        <a:bodyPr/>
        <a:lstStyle/>
        <a:p>
          <a:endParaRPr lang="en-US"/>
        </a:p>
      </dgm:t>
    </dgm:pt>
    <dgm:pt modelId="{FFA11E6E-0CB5-1947-80FE-2413A825D663}">
      <dgm:prSet custT="1"/>
      <dgm:spPr/>
      <dgm:t>
        <a:bodyPr/>
        <a:lstStyle/>
        <a:p>
          <a:pPr rtl="0"/>
          <a:r>
            <a:rPr lang="en-US" sz="2800" b="1" dirty="0"/>
            <a:t>διαλογική</a:t>
          </a:r>
          <a:endParaRPr lang="en-US" sz="2800" dirty="0"/>
        </a:p>
      </dgm:t>
    </dgm:pt>
    <dgm:pt modelId="{36BB9750-3068-4545-8B28-19C1AFDB1E45}" type="parTrans" cxnId="{4E29287A-777C-8648-98ED-4D3FBE66BF6D}">
      <dgm:prSet/>
      <dgm:spPr/>
      <dgm:t>
        <a:bodyPr/>
        <a:lstStyle/>
        <a:p>
          <a:endParaRPr lang="en-US"/>
        </a:p>
      </dgm:t>
    </dgm:pt>
    <dgm:pt modelId="{3DD72BDA-6467-9444-8BF2-FF3CAEC59D78}" type="sibTrans" cxnId="{4E29287A-777C-8648-98ED-4D3FBE66BF6D}">
      <dgm:prSet/>
      <dgm:spPr/>
      <dgm:t>
        <a:bodyPr/>
        <a:lstStyle/>
        <a:p>
          <a:endParaRPr lang="en-US"/>
        </a:p>
      </dgm:t>
    </dgm:pt>
    <dgm:pt modelId="{5D1A4997-DAE0-2041-B381-DFAD4A76115F}" type="pres">
      <dgm:prSet presAssocID="{1F113401-37BC-9F4B-877B-524EFBF44057}" presName="cycle" presStyleCnt="0">
        <dgm:presLayoutVars>
          <dgm:dir/>
          <dgm:resizeHandles val="exact"/>
        </dgm:presLayoutVars>
      </dgm:prSet>
      <dgm:spPr/>
    </dgm:pt>
    <dgm:pt modelId="{0B2E6B18-3D67-9543-9845-671BA01C91BB}" type="pres">
      <dgm:prSet presAssocID="{F8D1FD1D-3CAC-8048-8D0B-A530AD589B0A}" presName="node" presStyleLbl="node1" presStyleIdx="0" presStyleCnt="7" custScaleX="396287" custRadScaleRad="101654" custRadScaleInc="-2210">
        <dgm:presLayoutVars>
          <dgm:bulletEnabled val="1"/>
        </dgm:presLayoutVars>
      </dgm:prSet>
      <dgm:spPr/>
    </dgm:pt>
    <dgm:pt modelId="{98E00324-4635-1943-9B97-0F2703DC58BD}" type="pres">
      <dgm:prSet presAssocID="{F8D1FD1D-3CAC-8048-8D0B-A530AD589B0A}" presName="spNode" presStyleCnt="0"/>
      <dgm:spPr/>
    </dgm:pt>
    <dgm:pt modelId="{DE7EC405-31DE-1944-9D75-E76E2362E588}" type="pres">
      <dgm:prSet presAssocID="{0A708DCD-46A2-C64F-8A66-6ED3E53AAAE8}" presName="sibTrans" presStyleLbl="sibTrans1D1" presStyleIdx="0" presStyleCnt="7"/>
      <dgm:spPr/>
    </dgm:pt>
    <dgm:pt modelId="{7A3974D7-0C79-A140-A7D2-D1C333E33ABB}" type="pres">
      <dgm:prSet presAssocID="{DCFA316F-C6D8-7F4A-AD33-B491D16AB300}" presName="node" presStyleLbl="node1" presStyleIdx="1" presStyleCnt="7" custScaleX="307842" custRadScaleRad="114836" custRadScaleInc="39393">
        <dgm:presLayoutVars>
          <dgm:bulletEnabled val="1"/>
        </dgm:presLayoutVars>
      </dgm:prSet>
      <dgm:spPr/>
    </dgm:pt>
    <dgm:pt modelId="{7C214BBE-E992-F945-B442-1B31CD5E072C}" type="pres">
      <dgm:prSet presAssocID="{DCFA316F-C6D8-7F4A-AD33-B491D16AB300}" presName="spNode" presStyleCnt="0"/>
      <dgm:spPr/>
    </dgm:pt>
    <dgm:pt modelId="{3B30460E-163A-A044-9F1D-9BD7207797CD}" type="pres">
      <dgm:prSet presAssocID="{DE09D58B-CE07-2F4B-893B-D5397FECFD9F}" presName="sibTrans" presStyleLbl="sibTrans1D1" presStyleIdx="1" presStyleCnt="7"/>
      <dgm:spPr/>
    </dgm:pt>
    <dgm:pt modelId="{7C1520BA-3252-DB49-9E4A-B7AA04303E6D}" type="pres">
      <dgm:prSet presAssocID="{0FBC0F0E-1BBA-7E42-8950-21F5106B413C}" presName="node" presStyleLbl="node1" presStyleIdx="2" presStyleCnt="7" custScaleX="321144" custRadScaleRad="102500" custRadScaleInc="-42100">
        <dgm:presLayoutVars>
          <dgm:bulletEnabled val="1"/>
        </dgm:presLayoutVars>
      </dgm:prSet>
      <dgm:spPr/>
    </dgm:pt>
    <dgm:pt modelId="{DACC19A1-4C62-4C42-B653-9B7F9D60F5F5}" type="pres">
      <dgm:prSet presAssocID="{0FBC0F0E-1BBA-7E42-8950-21F5106B413C}" presName="spNode" presStyleCnt="0"/>
      <dgm:spPr/>
    </dgm:pt>
    <dgm:pt modelId="{8EDF9BA1-35A3-B147-A9F7-23F17F484AE6}" type="pres">
      <dgm:prSet presAssocID="{9D926D76-2C4A-664C-A5C1-3BC66580ABB8}" presName="sibTrans" presStyleLbl="sibTrans1D1" presStyleIdx="2" presStyleCnt="7"/>
      <dgm:spPr/>
    </dgm:pt>
    <dgm:pt modelId="{062A5503-C678-914D-AD4C-8EA3343EA814}" type="pres">
      <dgm:prSet presAssocID="{8A95A526-5769-E047-8BE9-EF3E45BE0014}" presName="node" presStyleLbl="node1" presStyleIdx="3" presStyleCnt="7" custScaleX="344457" custRadScaleRad="120215" custRadScaleInc="-139315">
        <dgm:presLayoutVars>
          <dgm:bulletEnabled val="1"/>
        </dgm:presLayoutVars>
      </dgm:prSet>
      <dgm:spPr/>
    </dgm:pt>
    <dgm:pt modelId="{2222F641-F81B-4F4D-A40D-2D8B3701C32D}" type="pres">
      <dgm:prSet presAssocID="{8A95A526-5769-E047-8BE9-EF3E45BE0014}" presName="spNode" presStyleCnt="0"/>
      <dgm:spPr/>
    </dgm:pt>
    <dgm:pt modelId="{71795308-CE69-2940-948D-B69483950130}" type="pres">
      <dgm:prSet presAssocID="{6FA3DF82-4492-E54D-851C-2942CC7317AB}" presName="sibTrans" presStyleLbl="sibTrans1D1" presStyleIdx="3" presStyleCnt="7"/>
      <dgm:spPr/>
    </dgm:pt>
    <dgm:pt modelId="{2A3FA977-755F-984F-977D-054A7EDFD7E2}" type="pres">
      <dgm:prSet presAssocID="{FA67BF36-14B7-A143-8B5F-1AE19CEB6E0C}" presName="node" presStyleLbl="node1" presStyleIdx="4" presStyleCnt="7" custScaleX="254359" custRadScaleRad="133251" custRadScaleInc="163457">
        <dgm:presLayoutVars>
          <dgm:bulletEnabled val="1"/>
        </dgm:presLayoutVars>
      </dgm:prSet>
      <dgm:spPr/>
    </dgm:pt>
    <dgm:pt modelId="{BA34B74A-4EF8-B449-9325-19A0A62A9ACD}" type="pres">
      <dgm:prSet presAssocID="{FA67BF36-14B7-A143-8B5F-1AE19CEB6E0C}" presName="spNode" presStyleCnt="0"/>
      <dgm:spPr/>
    </dgm:pt>
    <dgm:pt modelId="{7CBC9CA6-3D8C-1249-AA4C-28FD2069C862}" type="pres">
      <dgm:prSet presAssocID="{941AB9AA-1BB4-2C46-8CE9-08585DF3F4C7}" presName="sibTrans" presStyleLbl="sibTrans1D1" presStyleIdx="4" presStyleCnt="7"/>
      <dgm:spPr/>
    </dgm:pt>
    <dgm:pt modelId="{51AFF154-753F-7149-B820-A85FD1704EE8}" type="pres">
      <dgm:prSet presAssocID="{C998AAE4-A0A4-E346-B72A-CAF62B680982}" presName="node" presStyleLbl="node1" presStyleIdx="5" presStyleCnt="7" custScaleX="330396" custRadScaleRad="96871" custRadScaleInc="33916">
        <dgm:presLayoutVars>
          <dgm:bulletEnabled val="1"/>
        </dgm:presLayoutVars>
      </dgm:prSet>
      <dgm:spPr/>
    </dgm:pt>
    <dgm:pt modelId="{3F0621D2-C69F-0F49-9896-AB99E565836C}" type="pres">
      <dgm:prSet presAssocID="{C998AAE4-A0A4-E346-B72A-CAF62B680982}" presName="spNode" presStyleCnt="0"/>
      <dgm:spPr/>
    </dgm:pt>
    <dgm:pt modelId="{FE1BAB98-0998-0041-BBD5-A2AC01DF3C9C}" type="pres">
      <dgm:prSet presAssocID="{62A4B51B-707A-0B4E-B655-EB03659BFCF3}" presName="sibTrans" presStyleLbl="sibTrans1D1" presStyleIdx="5" presStyleCnt="7"/>
      <dgm:spPr/>
    </dgm:pt>
    <dgm:pt modelId="{68D876FD-5930-CB43-A9A9-5F7455A2D591}" type="pres">
      <dgm:prSet presAssocID="{FFA11E6E-0CB5-1947-80FE-2413A825D663}" presName="node" presStyleLbl="node1" presStyleIdx="6" presStyleCnt="7" custAng="0" custScaleX="345766" custRadScaleRad="109083" custRadScaleInc="-49508">
        <dgm:presLayoutVars>
          <dgm:bulletEnabled val="1"/>
        </dgm:presLayoutVars>
      </dgm:prSet>
      <dgm:spPr/>
    </dgm:pt>
    <dgm:pt modelId="{815FAACB-FC4A-0A41-AA13-C1A690F9609E}" type="pres">
      <dgm:prSet presAssocID="{FFA11E6E-0CB5-1947-80FE-2413A825D663}" presName="spNode" presStyleCnt="0"/>
      <dgm:spPr/>
    </dgm:pt>
    <dgm:pt modelId="{67B0673E-4734-C241-B765-756EDDF885C4}" type="pres">
      <dgm:prSet presAssocID="{3DD72BDA-6467-9444-8BF2-FF3CAEC59D78}" presName="sibTrans" presStyleLbl="sibTrans1D1" presStyleIdx="6" presStyleCnt="7"/>
      <dgm:spPr/>
    </dgm:pt>
  </dgm:ptLst>
  <dgm:cxnLst>
    <dgm:cxn modelId="{3DF6B705-C271-D443-9688-12554B0A323F}" type="presOf" srcId="{0A708DCD-46A2-C64F-8A66-6ED3E53AAAE8}" destId="{DE7EC405-31DE-1944-9D75-E76E2362E588}" srcOrd="0" destOrd="0" presId="urn:microsoft.com/office/officeart/2005/8/layout/cycle5"/>
    <dgm:cxn modelId="{DD115819-17E8-C242-BF81-11FFECA20695}" srcId="{1F113401-37BC-9F4B-877B-524EFBF44057}" destId="{0FBC0F0E-1BBA-7E42-8950-21F5106B413C}" srcOrd="2" destOrd="0" parTransId="{4BA29A41-7809-9A4C-9CB3-F76BA3EF98DA}" sibTransId="{9D926D76-2C4A-664C-A5C1-3BC66580ABB8}"/>
    <dgm:cxn modelId="{D6796A5C-F516-3846-BA10-197305056196}" type="presOf" srcId="{9D926D76-2C4A-664C-A5C1-3BC66580ABB8}" destId="{8EDF9BA1-35A3-B147-A9F7-23F17F484AE6}" srcOrd="0" destOrd="0" presId="urn:microsoft.com/office/officeart/2005/8/layout/cycle5"/>
    <dgm:cxn modelId="{D9351D64-B518-8C42-9953-35A9544E37E4}" type="presOf" srcId="{DCFA316F-C6D8-7F4A-AD33-B491D16AB300}" destId="{7A3974D7-0C79-A140-A7D2-D1C333E33ABB}" srcOrd="0" destOrd="0" presId="urn:microsoft.com/office/officeart/2005/8/layout/cycle5"/>
    <dgm:cxn modelId="{8CA6CB73-5723-3C44-9753-707D118ACBFF}" type="presOf" srcId="{DE09D58B-CE07-2F4B-893B-D5397FECFD9F}" destId="{3B30460E-163A-A044-9F1D-9BD7207797CD}" srcOrd="0" destOrd="0" presId="urn:microsoft.com/office/officeart/2005/8/layout/cycle5"/>
    <dgm:cxn modelId="{69CA9876-918B-2147-8859-1BE9BC03B826}" type="presOf" srcId="{F8D1FD1D-3CAC-8048-8D0B-A530AD589B0A}" destId="{0B2E6B18-3D67-9543-9845-671BA01C91BB}" srcOrd="0" destOrd="0" presId="urn:microsoft.com/office/officeart/2005/8/layout/cycle5"/>
    <dgm:cxn modelId="{4E29287A-777C-8648-98ED-4D3FBE66BF6D}" srcId="{1F113401-37BC-9F4B-877B-524EFBF44057}" destId="{FFA11E6E-0CB5-1947-80FE-2413A825D663}" srcOrd="6" destOrd="0" parTransId="{36BB9750-3068-4545-8B28-19C1AFDB1E45}" sibTransId="{3DD72BDA-6467-9444-8BF2-FF3CAEC59D78}"/>
    <dgm:cxn modelId="{07901A8E-2DBE-E948-9F1D-BCFA669343DA}" type="presOf" srcId="{FA67BF36-14B7-A143-8B5F-1AE19CEB6E0C}" destId="{2A3FA977-755F-984F-977D-054A7EDFD7E2}" srcOrd="0" destOrd="0" presId="urn:microsoft.com/office/officeart/2005/8/layout/cycle5"/>
    <dgm:cxn modelId="{F3C0BF90-2E61-DB4F-A099-6417222B12B0}" type="presOf" srcId="{941AB9AA-1BB4-2C46-8CE9-08585DF3F4C7}" destId="{7CBC9CA6-3D8C-1249-AA4C-28FD2069C862}" srcOrd="0" destOrd="0" presId="urn:microsoft.com/office/officeart/2005/8/layout/cycle5"/>
    <dgm:cxn modelId="{BF32DAAA-C9BC-3A40-86D4-E9F58D7D1EF9}" srcId="{1F113401-37BC-9F4B-877B-524EFBF44057}" destId="{FA67BF36-14B7-A143-8B5F-1AE19CEB6E0C}" srcOrd="4" destOrd="0" parTransId="{AA4EA6BB-DA68-BC46-8796-23167A460F67}" sibTransId="{941AB9AA-1BB4-2C46-8CE9-08585DF3F4C7}"/>
    <dgm:cxn modelId="{17A721B8-7A72-184A-B8CF-71EA22F36B18}" type="presOf" srcId="{6FA3DF82-4492-E54D-851C-2942CC7317AB}" destId="{71795308-CE69-2940-948D-B69483950130}" srcOrd="0" destOrd="0" presId="urn:microsoft.com/office/officeart/2005/8/layout/cycle5"/>
    <dgm:cxn modelId="{97EEB2B9-59DD-1949-B2F1-50F8E95EB288}" type="presOf" srcId="{62A4B51B-707A-0B4E-B655-EB03659BFCF3}" destId="{FE1BAB98-0998-0041-BBD5-A2AC01DF3C9C}" srcOrd="0" destOrd="0" presId="urn:microsoft.com/office/officeart/2005/8/layout/cycle5"/>
    <dgm:cxn modelId="{65C584C4-F329-CD45-BB1B-F19DDBB28995}" srcId="{1F113401-37BC-9F4B-877B-524EFBF44057}" destId="{8A95A526-5769-E047-8BE9-EF3E45BE0014}" srcOrd="3" destOrd="0" parTransId="{0BB20A7A-02FE-FC43-8301-9EC9D6ED7756}" sibTransId="{6FA3DF82-4492-E54D-851C-2942CC7317AB}"/>
    <dgm:cxn modelId="{1A8D94C6-B409-6748-869F-E23A5E1F8C25}" srcId="{1F113401-37BC-9F4B-877B-524EFBF44057}" destId="{F8D1FD1D-3CAC-8048-8D0B-A530AD589B0A}" srcOrd="0" destOrd="0" parTransId="{AF80CFA9-D67D-3A4B-A1E6-33323EC8B970}" sibTransId="{0A708DCD-46A2-C64F-8A66-6ED3E53AAAE8}"/>
    <dgm:cxn modelId="{8422A1C9-9463-CA4B-A058-8928C6B33AD4}" type="presOf" srcId="{8A95A526-5769-E047-8BE9-EF3E45BE0014}" destId="{062A5503-C678-914D-AD4C-8EA3343EA814}" srcOrd="0" destOrd="0" presId="urn:microsoft.com/office/officeart/2005/8/layout/cycle5"/>
    <dgm:cxn modelId="{B899EFCB-F23D-C243-8967-F94B463E23FD}" type="presOf" srcId="{0FBC0F0E-1BBA-7E42-8950-21F5106B413C}" destId="{7C1520BA-3252-DB49-9E4A-B7AA04303E6D}" srcOrd="0" destOrd="0" presId="urn:microsoft.com/office/officeart/2005/8/layout/cycle5"/>
    <dgm:cxn modelId="{45AC2ACF-BA6E-A246-AE7C-CCEAD7E34B9F}" srcId="{1F113401-37BC-9F4B-877B-524EFBF44057}" destId="{C998AAE4-A0A4-E346-B72A-CAF62B680982}" srcOrd="5" destOrd="0" parTransId="{18B9F0B9-4F63-5B42-9679-BA90C6951A3B}" sibTransId="{62A4B51B-707A-0B4E-B655-EB03659BFCF3}"/>
    <dgm:cxn modelId="{D13A79D4-A761-2645-A7D5-E611AAE9F77A}" type="presOf" srcId="{1F113401-37BC-9F4B-877B-524EFBF44057}" destId="{5D1A4997-DAE0-2041-B381-DFAD4A76115F}" srcOrd="0" destOrd="0" presId="urn:microsoft.com/office/officeart/2005/8/layout/cycle5"/>
    <dgm:cxn modelId="{0E2672E1-6EE0-7A46-96EE-B2CC7A4FE251}" type="presOf" srcId="{C998AAE4-A0A4-E346-B72A-CAF62B680982}" destId="{51AFF154-753F-7149-B820-A85FD1704EE8}" srcOrd="0" destOrd="0" presId="urn:microsoft.com/office/officeart/2005/8/layout/cycle5"/>
    <dgm:cxn modelId="{152475E8-4A91-E74C-A5F5-66FF71EAA141}" srcId="{1F113401-37BC-9F4B-877B-524EFBF44057}" destId="{DCFA316F-C6D8-7F4A-AD33-B491D16AB300}" srcOrd="1" destOrd="0" parTransId="{990E29E3-D191-1748-91E3-D7AB501BED50}" sibTransId="{DE09D58B-CE07-2F4B-893B-D5397FECFD9F}"/>
    <dgm:cxn modelId="{0A7119EE-D733-6A40-B12F-89BBC8801034}" type="presOf" srcId="{FFA11E6E-0CB5-1947-80FE-2413A825D663}" destId="{68D876FD-5930-CB43-A9A9-5F7455A2D591}" srcOrd="0" destOrd="0" presId="urn:microsoft.com/office/officeart/2005/8/layout/cycle5"/>
    <dgm:cxn modelId="{F185E6F9-6CAC-AD46-9917-3FBD77582F19}" type="presOf" srcId="{3DD72BDA-6467-9444-8BF2-FF3CAEC59D78}" destId="{67B0673E-4734-C241-B765-756EDDF885C4}" srcOrd="0" destOrd="0" presId="urn:microsoft.com/office/officeart/2005/8/layout/cycle5"/>
    <dgm:cxn modelId="{3721AADE-4255-824C-B719-DE61F6E7DDEE}" type="presParOf" srcId="{5D1A4997-DAE0-2041-B381-DFAD4A76115F}" destId="{0B2E6B18-3D67-9543-9845-671BA01C91BB}" srcOrd="0" destOrd="0" presId="urn:microsoft.com/office/officeart/2005/8/layout/cycle5"/>
    <dgm:cxn modelId="{4878ADA6-44E3-2141-BDE5-E3528F28E958}" type="presParOf" srcId="{5D1A4997-DAE0-2041-B381-DFAD4A76115F}" destId="{98E00324-4635-1943-9B97-0F2703DC58BD}" srcOrd="1" destOrd="0" presId="urn:microsoft.com/office/officeart/2005/8/layout/cycle5"/>
    <dgm:cxn modelId="{04897584-991C-454C-9548-B961E37237F1}" type="presParOf" srcId="{5D1A4997-DAE0-2041-B381-DFAD4A76115F}" destId="{DE7EC405-31DE-1944-9D75-E76E2362E588}" srcOrd="2" destOrd="0" presId="urn:microsoft.com/office/officeart/2005/8/layout/cycle5"/>
    <dgm:cxn modelId="{043D9F81-FD45-5B47-95DD-B428680FB7C2}" type="presParOf" srcId="{5D1A4997-DAE0-2041-B381-DFAD4A76115F}" destId="{7A3974D7-0C79-A140-A7D2-D1C333E33ABB}" srcOrd="3" destOrd="0" presId="urn:microsoft.com/office/officeart/2005/8/layout/cycle5"/>
    <dgm:cxn modelId="{271C6334-E1CA-4542-AB2D-F2977BCE6F3C}" type="presParOf" srcId="{5D1A4997-DAE0-2041-B381-DFAD4A76115F}" destId="{7C214BBE-E992-F945-B442-1B31CD5E072C}" srcOrd="4" destOrd="0" presId="urn:microsoft.com/office/officeart/2005/8/layout/cycle5"/>
    <dgm:cxn modelId="{CFEA9377-59BE-BA4F-AEAC-72E115EC22CE}" type="presParOf" srcId="{5D1A4997-DAE0-2041-B381-DFAD4A76115F}" destId="{3B30460E-163A-A044-9F1D-9BD7207797CD}" srcOrd="5" destOrd="0" presId="urn:microsoft.com/office/officeart/2005/8/layout/cycle5"/>
    <dgm:cxn modelId="{32AB0FD7-3166-AD42-89D0-EB3D520B62A4}" type="presParOf" srcId="{5D1A4997-DAE0-2041-B381-DFAD4A76115F}" destId="{7C1520BA-3252-DB49-9E4A-B7AA04303E6D}" srcOrd="6" destOrd="0" presId="urn:microsoft.com/office/officeart/2005/8/layout/cycle5"/>
    <dgm:cxn modelId="{C55C8344-0E7F-EC45-B3D2-E3EB8E260486}" type="presParOf" srcId="{5D1A4997-DAE0-2041-B381-DFAD4A76115F}" destId="{DACC19A1-4C62-4C42-B653-9B7F9D60F5F5}" srcOrd="7" destOrd="0" presId="urn:microsoft.com/office/officeart/2005/8/layout/cycle5"/>
    <dgm:cxn modelId="{65368891-A28C-FC40-805E-2E49A69B66E5}" type="presParOf" srcId="{5D1A4997-DAE0-2041-B381-DFAD4A76115F}" destId="{8EDF9BA1-35A3-B147-A9F7-23F17F484AE6}" srcOrd="8" destOrd="0" presId="urn:microsoft.com/office/officeart/2005/8/layout/cycle5"/>
    <dgm:cxn modelId="{DD14C557-59C3-EA49-90A3-9FE3AF160ABE}" type="presParOf" srcId="{5D1A4997-DAE0-2041-B381-DFAD4A76115F}" destId="{062A5503-C678-914D-AD4C-8EA3343EA814}" srcOrd="9" destOrd="0" presId="urn:microsoft.com/office/officeart/2005/8/layout/cycle5"/>
    <dgm:cxn modelId="{30C1F7B5-6787-274F-943A-9BA626DDF9F9}" type="presParOf" srcId="{5D1A4997-DAE0-2041-B381-DFAD4A76115F}" destId="{2222F641-F81B-4F4D-A40D-2D8B3701C32D}" srcOrd="10" destOrd="0" presId="urn:microsoft.com/office/officeart/2005/8/layout/cycle5"/>
    <dgm:cxn modelId="{F6487327-344E-5D44-AFAA-4CF28FEB1883}" type="presParOf" srcId="{5D1A4997-DAE0-2041-B381-DFAD4A76115F}" destId="{71795308-CE69-2940-948D-B69483950130}" srcOrd="11" destOrd="0" presId="urn:microsoft.com/office/officeart/2005/8/layout/cycle5"/>
    <dgm:cxn modelId="{B95414A1-E374-5849-AC28-5A5CC81FAB5B}" type="presParOf" srcId="{5D1A4997-DAE0-2041-B381-DFAD4A76115F}" destId="{2A3FA977-755F-984F-977D-054A7EDFD7E2}" srcOrd="12" destOrd="0" presId="urn:microsoft.com/office/officeart/2005/8/layout/cycle5"/>
    <dgm:cxn modelId="{0E4F477A-98CF-FD43-932F-6150AAE3D5FF}" type="presParOf" srcId="{5D1A4997-DAE0-2041-B381-DFAD4A76115F}" destId="{BA34B74A-4EF8-B449-9325-19A0A62A9ACD}" srcOrd="13" destOrd="0" presId="urn:microsoft.com/office/officeart/2005/8/layout/cycle5"/>
    <dgm:cxn modelId="{A012301C-0F8B-8045-8A5A-63B6BD483A08}" type="presParOf" srcId="{5D1A4997-DAE0-2041-B381-DFAD4A76115F}" destId="{7CBC9CA6-3D8C-1249-AA4C-28FD2069C862}" srcOrd="14" destOrd="0" presId="urn:microsoft.com/office/officeart/2005/8/layout/cycle5"/>
    <dgm:cxn modelId="{0D51A4BB-D75C-5E4F-AF90-46A3F8ED9706}" type="presParOf" srcId="{5D1A4997-DAE0-2041-B381-DFAD4A76115F}" destId="{51AFF154-753F-7149-B820-A85FD1704EE8}" srcOrd="15" destOrd="0" presId="urn:microsoft.com/office/officeart/2005/8/layout/cycle5"/>
    <dgm:cxn modelId="{3A804728-BC6A-CF41-9961-A49AC4D312D3}" type="presParOf" srcId="{5D1A4997-DAE0-2041-B381-DFAD4A76115F}" destId="{3F0621D2-C69F-0F49-9896-AB99E565836C}" srcOrd="16" destOrd="0" presId="urn:microsoft.com/office/officeart/2005/8/layout/cycle5"/>
    <dgm:cxn modelId="{2E72A14F-0E49-C34B-98B0-D55C2A857E17}" type="presParOf" srcId="{5D1A4997-DAE0-2041-B381-DFAD4A76115F}" destId="{FE1BAB98-0998-0041-BBD5-A2AC01DF3C9C}" srcOrd="17" destOrd="0" presId="urn:microsoft.com/office/officeart/2005/8/layout/cycle5"/>
    <dgm:cxn modelId="{1C1B2B3D-6D5C-6644-B8C8-FA5334F5E03D}" type="presParOf" srcId="{5D1A4997-DAE0-2041-B381-DFAD4A76115F}" destId="{68D876FD-5930-CB43-A9A9-5F7455A2D591}" srcOrd="18" destOrd="0" presId="urn:microsoft.com/office/officeart/2005/8/layout/cycle5"/>
    <dgm:cxn modelId="{6D3DB1BC-5ED6-4E4C-BEAB-1F9BC0963ED9}" type="presParOf" srcId="{5D1A4997-DAE0-2041-B381-DFAD4A76115F}" destId="{815FAACB-FC4A-0A41-AA13-C1A690F9609E}" srcOrd="19" destOrd="0" presId="urn:microsoft.com/office/officeart/2005/8/layout/cycle5"/>
    <dgm:cxn modelId="{1BB7667B-9DC7-EB4C-913F-D7943F7940F4}" type="presParOf" srcId="{5D1A4997-DAE0-2041-B381-DFAD4A76115F}" destId="{67B0673E-4734-C241-B765-756EDDF885C4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5B1D4-CDB3-A243-901B-3D5902590BC9}">
      <dsp:nvSpPr>
        <dsp:cNvPr id="0" name=""/>
        <dsp:cNvSpPr/>
      </dsp:nvSpPr>
      <dsp:spPr>
        <a:xfrm>
          <a:off x="1902" y="1120358"/>
          <a:ext cx="4056706" cy="24340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300" b="1" kern="1200"/>
            <a:t>παρέχει πληροφορίες  για το προϊόν</a:t>
          </a:r>
          <a:endParaRPr lang="en-US" sz="4300" b="1" kern="1200"/>
        </a:p>
      </dsp:txBody>
      <dsp:txXfrm>
        <a:off x="73192" y="1191648"/>
        <a:ext cx="3914126" cy="2291444"/>
      </dsp:txXfrm>
    </dsp:sp>
    <dsp:sp modelId="{299BE03F-3750-F348-B51D-C1D350DCB6C6}">
      <dsp:nvSpPr>
        <dsp:cNvPr id="0" name=""/>
        <dsp:cNvSpPr/>
      </dsp:nvSpPr>
      <dsp:spPr>
        <a:xfrm>
          <a:off x="4464279" y="1834339"/>
          <a:ext cx="860021" cy="10060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4464279" y="2035552"/>
        <a:ext cx="602015" cy="603637"/>
      </dsp:txXfrm>
    </dsp:sp>
    <dsp:sp modelId="{7978119E-694C-D447-A0B8-68828939CFEA}">
      <dsp:nvSpPr>
        <dsp:cNvPr id="0" name=""/>
        <dsp:cNvSpPr/>
      </dsp:nvSpPr>
      <dsp:spPr>
        <a:xfrm>
          <a:off x="5681291" y="1120358"/>
          <a:ext cx="4056706" cy="243402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300" b="1" kern="1200"/>
            <a:t>εκφράζει τις απόψεις του γι’ αυτό</a:t>
          </a:r>
          <a:endParaRPr lang="en-US" sz="4300" b="1" kern="1200"/>
        </a:p>
      </dsp:txBody>
      <dsp:txXfrm>
        <a:off x="5752581" y="1191648"/>
        <a:ext cx="3914126" cy="2291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F6E0B-2608-8043-9D08-3202B6A1F444}">
      <dsp:nvSpPr>
        <dsp:cNvPr id="0" name=""/>
        <dsp:cNvSpPr/>
      </dsp:nvSpPr>
      <dsp:spPr>
        <a:xfrm>
          <a:off x="0" y="497125"/>
          <a:ext cx="1038118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BA8F9-C5C5-704C-A1C0-87EF86BF22C0}">
      <dsp:nvSpPr>
        <dsp:cNvPr id="0" name=""/>
        <dsp:cNvSpPr/>
      </dsp:nvSpPr>
      <dsp:spPr>
        <a:xfrm>
          <a:off x="0" y="0"/>
          <a:ext cx="7266826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669" tIns="0" rIns="274669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/>
            <a:t>αλλαγές</a:t>
          </a:r>
          <a:endParaRPr lang="en-US" sz="3600" b="1" kern="1200" dirty="0"/>
        </a:p>
      </dsp:txBody>
      <dsp:txXfrm>
        <a:off x="44672" y="44672"/>
        <a:ext cx="7177482" cy="825776"/>
      </dsp:txXfrm>
    </dsp:sp>
    <dsp:sp modelId="{6604A0F5-106A-874E-A59F-3C77A51C149C}">
      <dsp:nvSpPr>
        <dsp:cNvPr id="0" name=""/>
        <dsp:cNvSpPr/>
      </dsp:nvSpPr>
      <dsp:spPr>
        <a:xfrm>
          <a:off x="0" y="1903285"/>
          <a:ext cx="1038118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ECE00-E279-864B-9FE8-04CE46E48087}">
      <dsp:nvSpPr>
        <dsp:cNvPr id="0" name=""/>
        <dsp:cNvSpPr/>
      </dsp:nvSpPr>
      <dsp:spPr>
        <a:xfrm>
          <a:off x="519059" y="1445725"/>
          <a:ext cx="7266826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669" tIns="0" rIns="27466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προσαρμογές και</a:t>
          </a:r>
          <a:endParaRPr lang="en-US" sz="2800" b="1" kern="1200" dirty="0"/>
        </a:p>
      </dsp:txBody>
      <dsp:txXfrm>
        <a:off x="563731" y="1490397"/>
        <a:ext cx="7177482" cy="825776"/>
      </dsp:txXfrm>
    </dsp:sp>
    <dsp:sp modelId="{48E27E08-E099-8A4C-BC2E-ED93271CFD2D}">
      <dsp:nvSpPr>
        <dsp:cNvPr id="0" name=""/>
        <dsp:cNvSpPr/>
      </dsp:nvSpPr>
      <dsp:spPr>
        <a:xfrm>
          <a:off x="0" y="3309445"/>
          <a:ext cx="1038118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59F27-DBA4-C548-9C66-B1D0FF90B8BA}">
      <dsp:nvSpPr>
        <dsp:cNvPr id="0" name=""/>
        <dsp:cNvSpPr/>
      </dsp:nvSpPr>
      <dsp:spPr>
        <a:xfrm>
          <a:off x="519059" y="2851885"/>
          <a:ext cx="7266826" cy="915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669" tIns="0" rIns="274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βελτιώσεις για την εταιρία (</a:t>
          </a:r>
          <a:r>
            <a:rPr lang="en-US" sz="2400" b="1" kern="1200" dirty="0" err="1"/>
            <a:t>Bujalis</a:t>
          </a:r>
          <a:r>
            <a:rPr lang="en-US" sz="2400" b="1" kern="1200" dirty="0"/>
            <a:t> &amp; Sinatra,2019</a:t>
          </a:r>
        </a:p>
      </dsp:txBody>
      <dsp:txXfrm>
        <a:off x="563731" y="2896557"/>
        <a:ext cx="7177482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46B76-AEB3-4117-ADB6-C6698738A7C9}">
      <dsp:nvSpPr>
        <dsp:cNvPr id="0" name=""/>
        <dsp:cNvSpPr/>
      </dsp:nvSpPr>
      <dsp:spPr>
        <a:xfrm>
          <a:off x="3640042" y="32564"/>
          <a:ext cx="3580790" cy="13320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Ως </a:t>
          </a:r>
          <a:r>
            <a:rPr lang="el-GR" sz="1800" b="1" kern="1200" dirty="0"/>
            <a:t>διαδικασία αλληλεπίδρασης</a:t>
          </a:r>
          <a:r>
            <a:rPr lang="el-GR" sz="1800" kern="1200" dirty="0"/>
            <a:t>: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 dirty="0"/>
            <a:t>μεταξύ πολλαπλών δρώντων </a:t>
          </a:r>
        </a:p>
      </dsp:txBody>
      <dsp:txXfrm>
        <a:off x="4164437" y="227631"/>
        <a:ext cx="2532000" cy="941867"/>
      </dsp:txXfrm>
    </dsp:sp>
    <dsp:sp modelId="{BF499D18-1EAA-4B92-9A3F-4C6C102EE551}">
      <dsp:nvSpPr>
        <dsp:cNvPr id="0" name=""/>
        <dsp:cNvSpPr/>
      </dsp:nvSpPr>
      <dsp:spPr>
        <a:xfrm rot="1330802">
          <a:off x="6819287" y="1136382"/>
          <a:ext cx="524162" cy="470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>
        <a:off x="6824509" y="1203836"/>
        <a:ext cx="383016" cy="282293"/>
      </dsp:txXfrm>
    </dsp:sp>
    <dsp:sp modelId="{D0D477C1-0AC6-4159-8ECD-141F8E6BCC3E}">
      <dsp:nvSpPr>
        <dsp:cNvPr id="0" name=""/>
        <dsp:cNvSpPr/>
      </dsp:nvSpPr>
      <dsp:spPr>
        <a:xfrm>
          <a:off x="7031012" y="1364387"/>
          <a:ext cx="3484587" cy="13940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με ένα κοινό στόχο: </a:t>
          </a:r>
        </a:p>
      </dsp:txBody>
      <dsp:txXfrm>
        <a:off x="7541318" y="1568539"/>
        <a:ext cx="2463975" cy="985731"/>
      </dsp:txXfrm>
    </dsp:sp>
    <dsp:sp modelId="{3313AF01-EAAA-4456-B0ED-96A5846635B1}">
      <dsp:nvSpPr>
        <dsp:cNvPr id="0" name=""/>
        <dsp:cNvSpPr/>
      </dsp:nvSpPr>
      <dsp:spPr>
        <a:xfrm rot="8464285">
          <a:off x="7369845" y="2749763"/>
          <a:ext cx="519994" cy="470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 rot="10800000">
        <a:off x="7495319" y="2799515"/>
        <a:ext cx="378848" cy="282293"/>
      </dsp:txXfrm>
    </dsp:sp>
    <dsp:sp modelId="{47ECC2C2-523E-44AA-931A-69D296A7F183}">
      <dsp:nvSpPr>
        <dsp:cNvPr id="0" name=""/>
        <dsp:cNvSpPr/>
      </dsp:nvSpPr>
      <dsp:spPr>
        <a:xfrm>
          <a:off x="4810852" y="3226243"/>
          <a:ext cx="3330560" cy="13812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τη μεταβίβαση και </a:t>
          </a:r>
        </a:p>
      </dsp:txBody>
      <dsp:txXfrm>
        <a:off x="5298601" y="3428527"/>
        <a:ext cx="2355062" cy="976712"/>
      </dsp:txXfrm>
    </dsp:sp>
    <dsp:sp modelId="{E22D2F7B-EC78-4662-9B3E-0A3028C6C9A1}">
      <dsp:nvSpPr>
        <dsp:cNvPr id="0" name=""/>
        <dsp:cNvSpPr/>
      </dsp:nvSpPr>
      <dsp:spPr>
        <a:xfrm rot="21598212">
          <a:off x="4891959" y="3682413"/>
          <a:ext cx="195391" cy="470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>
        <a:off x="4891959" y="3776525"/>
        <a:ext cx="136774" cy="282293"/>
      </dsp:txXfrm>
    </dsp:sp>
    <dsp:sp modelId="{78010D79-F8CB-4694-87B2-848E95823BED}">
      <dsp:nvSpPr>
        <dsp:cNvPr id="0" name=""/>
        <dsp:cNvSpPr/>
      </dsp:nvSpPr>
      <dsp:spPr>
        <a:xfrm>
          <a:off x="1822804" y="3221413"/>
          <a:ext cx="3356712" cy="13940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αναπαραγωγή </a:t>
          </a:r>
        </a:p>
      </dsp:txBody>
      <dsp:txXfrm>
        <a:off x="2314383" y="3425565"/>
        <a:ext cx="2373554" cy="985731"/>
      </dsp:txXfrm>
    </dsp:sp>
    <dsp:sp modelId="{1FE89288-8E5F-4FC9-AFEB-C16E35522C27}">
      <dsp:nvSpPr>
        <dsp:cNvPr id="0" name=""/>
        <dsp:cNvSpPr/>
      </dsp:nvSpPr>
      <dsp:spPr>
        <a:xfrm rot="14422198">
          <a:off x="2754406" y="2703401"/>
          <a:ext cx="378958" cy="470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 rot="10800000">
        <a:off x="2839353" y="2846908"/>
        <a:ext cx="265271" cy="282293"/>
      </dsp:txXfrm>
    </dsp:sp>
    <dsp:sp modelId="{63FB1F2E-C6C3-44A5-A96E-03FDCF730747}">
      <dsp:nvSpPr>
        <dsp:cNvPr id="0" name=""/>
        <dsp:cNvSpPr/>
      </dsp:nvSpPr>
      <dsp:spPr>
        <a:xfrm>
          <a:off x="263876" y="1161142"/>
          <a:ext cx="4175137" cy="14717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της πληροφορίας, </a:t>
          </a:r>
        </a:p>
      </dsp:txBody>
      <dsp:txXfrm>
        <a:off x="875311" y="1376679"/>
        <a:ext cx="2952267" cy="1040707"/>
      </dsp:txXfrm>
    </dsp:sp>
    <dsp:sp modelId="{EC006CA8-F137-4FFC-93D4-E77417291C13}">
      <dsp:nvSpPr>
        <dsp:cNvPr id="0" name=""/>
        <dsp:cNvSpPr/>
      </dsp:nvSpPr>
      <dsp:spPr>
        <a:xfrm rot="20323920">
          <a:off x="3841183" y="1033145"/>
          <a:ext cx="250631" cy="470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>
        <a:off x="3843743" y="1140879"/>
        <a:ext cx="175442" cy="2822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2F2B1-1FA0-4DC8-8343-E6281AF14500}">
      <dsp:nvSpPr>
        <dsp:cNvPr id="0" name=""/>
        <dsp:cNvSpPr/>
      </dsp:nvSpPr>
      <dsp:spPr>
        <a:xfrm>
          <a:off x="788669" y="0"/>
          <a:ext cx="8938260" cy="55157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7CF77-876C-4E06-B948-C0A6BA24931C}">
      <dsp:nvSpPr>
        <dsp:cNvPr id="0" name=""/>
        <dsp:cNvSpPr/>
      </dsp:nvSpPr>
      <dsp:spPr>
        <a:xfrm>
          <a:off x="1716" y="1654734"/>
          <a:ext cx="3294564" cy="2206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5400" b="1" kern="1200" dirty="0"/>
            <a:t>του λόγου</a:t>
          </a:r>
          <a:r>
            <a:rPr lang="el-GR" sz="5400" kern="1200" dirty="0"/>
            <a:t>, </a:t>
          </a:r>
        </a:p>
      </dsp:txBody>
      <dsp:txXfrm>
        <a:off x="109419" y="1762437"/>
        <a:ext cx="3079158" cy="1990906"/>
      </dsp:txXfrm>
    </dsp:sp>
    <dsp:sp modelId="{3F86E1CA-B48B-487F-9039-4CE40F5EA842}">
      <dsp:nvSpPr>
        <dsp:cNvPr id="0" name=""/>
        <dsp:cNvSpPr/>
      </dsp:nvSpPr>
      <dsp:spPr>
        <a:xfrm>
          <a:off x="3610517" y="1654734"/>
          <a:ext cx="3294564" cy="2206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5400" b="1" kern="1200" dirty="0"/>
            <a:t>της εικόνας</a:t>
          </a:r>
          <a:r>
            <a:rPr lang="el-GR" sz="5400" kern="1200" dirty="0"/>
            <a:t>, </a:t>
          </a:r>
        </a:p>
      </dsp:txBody>
      <dsp:txXfrm>
        <a:off x="3718220" y="1762437"/>
        <a:ext cx="3079158" cy="1990906"/>
      </dsp:txXfrm>
    </dsp:sp>
    <dsp:sp modelId="{92833274-78D4-4695-98A0-8F22E19E4BDC}">
      <dsp:nvSpPr>
        <dsp:cNvPr id="0" name=""/>
        <dsp:cNvSpPr/>
      </dsp:nvSpPr>
      <dsp:spPr>
        <a:xfrm>
          <a:off x="7219318" y="1654734"/>
          <a:ext cx="3294564" cy="2206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δηλαδή</a:t>
          </a:r>
          <a:r>
            <a:rPr lang="el-GR" sz="4000" kern="1200" dirty="0"/>
            <a:t> </a:t>
          </a:r>
        </a:p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4000" b="1" kern="1200" dirty="0"/>
            <a:t>του μηνύματος</a:t>
          </a:r>
          <a:r>
            <a:rPr lang="el-GR" sz="3600" kern="1200" dirty="0"/>
            <a:t>, </a:t>
          </a:r>
        </a:p>
      </dsp:txBody>
      <dsp:txXfrm>
        <a:off x="7327021" y="1762437"/>
        <a:ext cx="3079158" cy="19909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D2BCD-F653-44D8-9240-3A2904342964}">
      <dsp:nvSpPr>
        <dsp:cNvPr id="0" name=""/>
        <dsp:cNvSpPr/>
      </dsp:nvSpPr>
      <dsp:spPr>
        <a:xfrm>
          <a:off x="4210520" y="1130939"/>
          <a:ext cx="1554480" cy="182418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C2F961A-A4CA-456C-9722-4B8AF6D6DA6B}">
      <dsp:nvSpPr>
        <dsp:cNvPr id="0" name=""/>
        <dsp:cNvSpPr/>
      </dsp:nvSpPr>
      <dsp:spPr>
        <a:xfrm>
          <a:off x="3206904" y="0"/>
          <a:ext cx="3561710" cy="10437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οι άνθρωποι </a:t>
          </a:r>
        </a:p>
      </dsp:txBody>
      <dsp:txXfrm>
        <a:off x="3206904" y="0"/>
        <a:ext cx="3561710" cy="1043722"/>
      </dsp:txXfrm>
    </dsp:sp>
    <dsp:sp modelId="{536016E8-8F06-4D09-B4DB-6C4CF6849941}">
      <dsp:nvSpPr>
        <dsp:cNvPr id="0" name=""/>
        <dsp:cNvSpPr/>
      </dsp:nvSpPr>
      <dsp:spPr>
        <a:xfrm>
          <a:off x="4475683" y="1695271"/>
          <a:ext cx="2206802" cy="1554480"/>
        </a:xfrm>
        <a:prstGeom prst="ellipse">
          <a:avLst/>
        </a:prstGeom>
        <a:solidFill>
          <a:schemeClr val="accent3">
            <a:alpha val="50000"/>
            <a:hueOff val="677650"/>
            <a:satOff val="25000"/>
            <a:lumOff val="-36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1B6EC4A-B387-41AE-A0D5-6097056DED93}">
      <dsp:nvSpPr>
        <dsp:cNvPr id="0" name=""/>
        <dsp:cNvSpPr/>
      </dsp:nvSpPr>
      <dsp:spPr>
        <a:xfrm>
          <a:off x="5573196" y="1110392"/>
          <a:ext cx="3430389" cy="16654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/>
            <a:t>κοινωνικές ομάδες </a:t>
          </a:r>
        </a:p>
      </dsp:txBody>
      <dsp:txXfrm>
        <a:off x="5573196" y="1110392"/>
        <a:ext cx="3430389" cy="1665414"/>
      </dsp:txXfrm>
    </dsp:sp>
    <dsp:sp modelId="{C9A088E0-CF9B-478A-86E4-175642497F19}">
      <dsp:nvSpPr>
        <dsp:cNvPr id="0" name=""/>
        <dsp:cNvSpPr/>
      </dsp:nvSpPr>
      <dsp:spPr>
        <a:xfrm>
          <a:off x="4127013" y="2462716"/>
          <a:ext cx="2493821" cy="1554480"/>
        </a:xfrm>
        <a:prstGeom prst="ellipse">
          <a:avLst/>
        </a:prstGeom>
        <a:solidFill>
          <a:schemeClr val="accent3">
            <a:alpha val="50000"/>
            <a:hueOff val="1355300"/>
            <a:satOff val="50000"/>
            <a:lumOff val="-7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381652-870E-4270-B3EB-542145B38C44}">
      <dsp:nvSpPr>
        <dsp:cNvPr id="0" name=""/>
        <dsp:cNvSpPr/>
      </dsp:nvSpPr>
      <dsp:spPr>
        <a:xfrm>
          <a:off x="5262407" y="3308822"/>
          <a:ext cx="3554532" cy="11325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200" b="1" kern="1200" dirty="0"/>
            <a:t>φορείς και Οργανισμοί</a:t>
          </a:r>
          <a:r>
            <a:rPr lang="el-GR" sz="4200" kern="1200" dirty="0"/>
            <a:t>, </a:t>
          </a:r>
        </a:p>
      </dsp:txBody>
      <dsp:txXfrm>
        <a:off x="5262407" y="3308822"/>
        <a:ext cx="3554532" cy="1132549"/>
      </dsp:txXfrm>
    </dsp:sp>
    <dsp:sp modelId="{2237DC66-966F-471E-8A94-07C81B81B3CB}">
      <dsp:nvSpPr>
        <dsp:cNvPr id="0" name=""/>
        <dsp:cNvSpPr/>
      </dsp:nvSpPr>
      <dsp:spPr>
        <a:xfrm>
          <a:off x="3446127" y="2627102"/>
          <a:ext cx="2393137" cy="1554480"/>
        </a:xfrm>
        <a:prstGeom prst="ellipse">
          <a:avLst/>
        </a:prstGeom>
        <a:solidFill>
          <a:schemeClr val="accent3">
            <a:alpha val="50000"/>
            <a:hueOff val="2032949"/>
            <a:satOff val="75000"/>
            <a:lumOff val="-110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10A939-9815-450E-9182-0EDAEC3D40B4}">
      <dsp:nvSpPr>
        <dsp:cNvPr id="0" name=""/>
        <dsp:cNvSpPr/>
      </dsp:nvSpPr>
      <dsp:spPr>
        <a:xfrm>
          <a:off x="1512014" y="3308822"/>
          <a:ext cx="2847664" cy="11325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200" b="1" kern="1200" dirty="0"/>
            <a:t>ή και Κράτη</a:t>
          </a:r>
        </a:p>
      </dsp:txBody>
      <dsp:txXfrm>
        <a:off x="1512014" y="3308822"/>
        <a:ext cx="2847664" cy="1132549"/>
      </dsp:txXfrm>
    </dsp:sp>
    <dsp:sp modelId="{3AE01414-E284-4CA7-B433-534573FD49AA}">
      <dsp:nvSpPr>
        <dsp:cNvPr id="0" name=""/>
        <dsp:cNvSpPr/>
      </dsp:nvSpPr>
      <dsp:spPr>
        <a:xfrm>
          <a:off x="3261191" y="1541906"/>
          <a:ext cx="2270489" cy="1861210"/>
        </a:xfrm>
        <a:prstGeom prst="ellipse">
          <a:avLst/>
        </a:prstGeom>
        <a:solidFill>
          <a:schemeClr val="accent3">
            <a:alpha val="50000"/>
            <a:hueOff val="2710599"/>
            <a:satOff val="100000"/>
            <a:lumOff val="-1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F79471-5ACB-4644-AADF-BDC178F26E51}">
      <dsp:nvSpPr>
        <dsp:cNvPr id="0" name=""/>
        <dsp:cNvSpPr/>
      </dsp:nvSpPr>
      <dsp:spPr>
        <a:xfrm>
          <a:off x="1878799" y="1376825"/>
          <a:ext cx="1616659" cy="11325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4200" kern="1200" dirty="0"/>
        </a:p>
      </dsp:txBody>
      <dsp:txXfrm>
        <a:off x="1878799" y="1376825"/>
        <a:ext cx="1616659" cy="11325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E6B18-3D67-9543-9845-671BA01C91BB}">
      <dsp:nvSpPr>
        <dsp:cNvPr id="0" name=""/>
        <dsp:cNvSpPr/>
      </dsp:nvSpPr>
      <dsp:spPr>
        <a:xfrm>
          <a:off x="2839331" y="0"/>
          <a:ext cx="4863084" cy="797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στην πραγματιστική </a:t>
          </a:r>
          <a:endParaRPr lang="el-GR" sz="3200" b="1" kern="1200" dirty="0"/>
        </a:p>
      </dsp:txBody>
      <dsp:txXfrm>
        <a:off x="2878269" y="38938"/>
        <a:ext cx="4785208" cy="719779"/>
      </dsp:txXfrm>
    </dsp:sp>
    <dsp:sp modelId="{DE7EC405-31DE-1944-9D75-E76E2362E588}">
      <dsp:nvSpPr>
        <dsp:cNvPr id="0" name=""/>
        <dsp:cNvSpPr/>
      </dsp:nvSpPr>
      <dsp:spPr>
        <a:xfrm>
          <a:off x="3264225" y="680439"/>
          <a:ext cx="4555509" cy="4555509"/>
        </a:xfrm>
        <a:custGeom>
          <a:avLst/>
          <a:gdLst/>
          <a:ahLst/>
          <a:cxnLst/>
          <a:rect l="0" t="0" r="0" b="0"/>
          <a:pathLst>
            <a:path>
              <a:moveTo>
                <a:pt x="3050577" y="135113"/>
              </a:moveTo>
              <a:arcTo wR="2277754" hR="2277754" stAng="17390023" swAng="2473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974D7-0C79-A140-A7D2-D1C333E33ABB}">
      <dsp:nvSpPr>
        <dsp:cNvPr id="0" name=""/>
        <dsp:cNvSpPr/>
      </dsp:nvSpPr>
      <dsp:spPr>
        <a:xfrm>
          <a:off x="5619931" y="899395"/>
          <a:ext cx="3777720" cy="797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σ</a:t>
          </a:r>
          <a:r>
            <a:rPr lang="en-US" sz="2800" b="1" kern="1200" dirty="0"/>
            <a:t>υμβολική</a:t>
          </a:r>
          <a:endParaRPr lang="el-GR" sz="2800" b="1" kern="1200" dirty="0"/>
        </a:p>
      </dsp:txBody>
      <dsp:txXfrm>
        <a:off x="5658869" y="938333"/>
        <a:ext cx="3699844" cy="719779"/>
      </dsp:txXfrm>
    </dsp:sp>
    <dsp:sp modelId="{3B30460E-163A-A044-9F1D-9BD7207797CD}">
      <dsp:nvSpPr>
        <dsp:cNvPr id="0" name=""/>
        <dsp:cNvSpPr/>
      </dsp:nvSpPr>
      <dsp:spPr>
        <a:xfrm>
          <a:off x="3160080" y="-440142"/>
          <a:ext cx="4555509" cy="4555509"/>
        </a:xfrm>
        <a:custGeom>
          <a:avLst/>
          <a:gdLst/>
          <a:ahLst/>
          <a:cxnLst/>
          <a:rect l="0" t="0" r="0" b="0"/>
          <a:pathLst>
            <a:path>
              <a:moveTo>
                <a:pt x="4555396" y="2300419"/>
              </a:moveTo>
              <a:arcTo wR="2277754" hR="2277754" stAng="21634209" swAng="7461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520BA-3252-DB49-9E4A-B7AA04303E6D}">
      <dsp:nvSpPr>
        <dsp:cNvPr id="0" name=""/>
        <dsp:cNvSpPr/>
      </dsp:nvSpPr>
      <dsp:spPr>
        <a:xfrm>
          <a:off x="5639101" y="2507904"/>
          <a:ext cx="3940958" cy="797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δομική </a:t>
          </a:r>
        </a:p>
      </dsp:txBody>
      <dsp:txXfrm>
        <a:off x="5678039" y="2546842"/>
        <a:ext cx="3863082" cy="719779"/>
      </dsp:txXfrm>
    </dsp:sp>
    <dsp:sp modelId="{8EDF9BA1-35A3-B147-A9F7-23F17F484AE6}">
      <dsp:nvSpPr>
        <dsp:cNvPr id="0" name=""/>
        <dsp:cNvSpPr/>
      </dsp:nvSpPr>
      <dsp:spPr>
        <a:xfrm>
          <a:off x="3098149" y="1754107"/>
          <a:ext cx="4555509" cy="4555509"/>
        </a:xfrm>
        <a:custGeom>
          <a:avLst/>
          <a:gdLst/>
          <a:ahLst/>
          <a:cxnLst/>
          <a:rect l="0" t="0" r="0" b="0"/>
          <a:pathLst>
            <a:path>
              <a:moveTo>
                <a:pt x="4480086" y="1696461"/>
              </a:moveTo>
              <a:arcTo wR="2277754" hR="2277754" stAng="20712859" swAng="6909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A5503-C678-914D-AD4C-8EA3343EA814}">
      <dsp:nvSpPr>
        <dsp:cNvPr id="0" name=""/>
        <dsp:cNvSpPr/>
      </dsp:nvSpPr>
      <dsp:spPr>
        <a:xfrm>
          <a:off x="5257809" y="4053254"/>
          <a:ext cx="4227046" cy="797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συμπεριφοριστική</a:t>
          </a:r>
          <a:endParaRPr lang="en-US" sz="2800" kern="1200" dirty="0"/>
        </a:p>
      </dsp:txBody>
      <dsp:txXfrm>
        <a:off x="5296747" y="4092192"/>
        <a:ext cx="4149170" cy="719779"/>
      </dsp:txXfrm>
    </dsp:sp>
    <dsp:sp modelId="{71795308-CE69-2940-948D-B69483950130}">
      <dsp:nvSpPr>
        <dsp:cNvPr id="0" name=""/>
        <dsp:cNvSpPr/>
      </dsp:nvSpPr>
      <dsp:spPr>
        <a:xfrm>
          <a:off x="2785518" y="1299200"/>
          <a:ext cx="4555509" cy="4555509"/>
        </a:xfrm>
        <a:custGeom>
          <a:avLst/>
          <a:gdLst/>
          <a:ahLst/>
          <a:cxnLst/>
          <a:rect l="0" t="0" r="0" b="0"/>
          <a:pathLst>
            <a:path>
              <a:moveTo>
                <a:pt x="3650577" y="4095313"/>
              </a:moveTo>
              <a:arcTo wR="2277754" hR="2277754" stAng="3176150" swAng="44101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FA977-755F-984F-977D-054A7EDFD7E2}">
      <dsp:nvSpPr>
        <dsp:cNvPr id="0" name=""/>
        <dsp:cNvSpPr/>
      </dsp:nvSpPr>
      <dsp:spPr>
        <a:xfrm>
          <a:off x="1278275" y="4073778"/>
          <a:ext cx="3121397" cy="797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δομολειτουργική</a:t>
          </a:r>
          <a:endParaRPr lang="en-US" sz="2800" kern="1200" dirty="0"/>
        </a:p>
      </dsp:txBody>
      <dsp:txXfrm>
        <a:off x="1317213" y="4112716"/>
        <a:ext cx="3043521" cy="719779"/>
      </dsp:txXfrm>
    </dsp:sp>
    <dsp:sp modelId="{7CBC9CA6-3D8C-1249-AA4C-28FD2069C862}">
      <dsp:nvSpPr>
        <dsp:cNvPr id="0" name=""/>
        <dsp:cNvSpPr/>
      </dsp:nvSpPr>
      <dsp:spPr>
        <a:xfrm>
          <a:off x="2337988" y="2840164"/>
          <a:ext cx="4555509" cy="4555509"/>
        </a:xfrm>
        <a:custGeom>
          <a:avLst/>
          <a:gdLst/>
          <a:ahLst/>
          <a:cxnLst/>
          <a:rect l="0" t="0" r="0" b="0"/>
          <a:pathLst>
            <a:path>
              <a:moveTo>
                <a:pt x="346161" y="1070644"/>
              </a:moveTo>
              <a:arcTo wR="2277754" hR="2277754" stAng="12720149" swAng="8594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FF154-753F-7149-B820-A85FD1704EE8}">
      <dsp:nvSpPr>
        <dsp:cNvPr id="0" name=""/>
        <dsp:cNvSpPr/>
      </dsp:nvSpPr>
      <dsp:spPr>
        <a:xfrm>
          <a:off x="1069102" y="2549001"/>
          <a:ext cx="4054495" cy="797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διαδραστική-</a:t>
          </a:r>
          <a:endParaRPr lang="el-GR" sz="2800" b="1" kern="1200" dirty="0"/>
        </a:p>
      </dsp:txBody>
      <dsp:txXfrm>
        <a:off x="1108040" y="2587939"/>
        <a:ext cx="3976619" cy="719779"/>
      </dsp:txXfrm>
    </dsp:sp>
    <dsp:sp modelId="{FE1BAB98-0998-0041-BBD5-A2AC01DF3C9C}">
      <dsp:nvSpPr>
        <dsp:cNvPr id="0" name=""/>
        <dsp:cNvSpPr/>
      </dsp:nvSpPr>
      <dsp:spPr>
        <a:xfrm>
          <a:off x="2949680" y="-497792"/>
          <a:ext cx="4555509" cy="4555509"/>
        </a:xfrm>
        <a:custGeom>
          <a:avLst/>
          <a:gdLst/>
          <a:ahLst/>
          <a:cxnLst/>
          <a:rect l="0" t="0" r="0" b="0"/>
          <a:pathLst>
            <a:path>
              <a:moveTo>
                <a:pt x="88860" y="2907762"/>
              </a:moveTo>
              <a:arcTo wR="2277754" hR="2277754" stAng="9836586" swAng="6664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876FD-5930-CB43-A9A9-5F7455A2D591}">
      <dsp:nvSpPr>
        <dsp:cNvPr id="0" name=""/>
        <dsp:cNvSpPr/>
      </dsp:nvSpPr>
      <dsp:spPr>
        <a:xfrm>
          <a:off x="1014696" y="1032968"/>
          <a:ext cx="4243110" cy="797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διαλογική</a:t>
          </a:r>
          <a:endParaRPr lang="en-US" sz="2800" kern="1200" dirty="0"/>
        </a:p>
      </dsp:txBody>
      <dsp:txXfrm>
        <a:off x="1053634" y="1071906"/>
        <a:ext cx="4165234" cy="719779"/>
      </dsp:txXfrm>
    </dsp:sp>
    <dsp:sp modelId="{67B0673E-4734-C241-B765-756EDDF885C4}">
      <dsp:nvSpPr>
        <dsp:cNvPr id="0" name=""/>
        <dsp:cNvSpPr/>
      </dsp:nvSpPr>
      <dsp:spPr>
        <a:xfrm>
          <a:off x="2910975" y="673399"/>
          <a:ext cx="4555509" cy="4555509"/>
        </a:xfrm>
        <a:custGeom>
          <a:avLst/>
          <a:gdLst/>
          <a:ahLst/>
          <a:cxnLst/>
          <a:rect l="0" t="0" r="0" b="0"/>
          <a:pathLst>
            <a:path>
              <a:moveTo>
                <a:pt x="1141785" y="303484"/>
              </a:moveTo>
              <a:arcTo wR="2277754" hR="2277754" stAng="14405067" swAng="4911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astavropoulos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s://anastasiosastavropoulos.academia.edu/" TargetMode="External"/><Relationship Id="rId4" Type="http://schemas.openxmlformats.org/officeDocument/2006/relationships/hyperlink" Target="https://www.facebook.com/anastasios.stavropoulos.35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226574" y="1342103"/>
            <a:ext cx="9314426" cy="3991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5F304-C9FF-9A40-A00B-732E6B0B8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65079"/>
            <a:ext cx="4617378" cy="5611884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των ενεργειών τους </a:t>
            </a:r>
            <a:endParaRPr lang="en-US" b="1" dirty="0"/>
          </a:p>
          <a:p>
            <a:r>
              <a:rPr lang="el-GR" b="1" dirty="0"/>
              <a:t>για την εξαγωγή συμπερασμάτων, </a:t>
            </a:r>
            <a:endParaRPr lang="en-US" b="1" dirty="0"/>
          </a:p>
          <a:p>
            <a:r>
              <a:rPr lang="el-GR" b="1" dirty="0"/>
              <a:t>γεγονός που εγείρει σοβαρά σημαντικά </a:t>
            </a:r>
            <a:endParaRPr lang="en-US" b="1" dirty="0"/>
          </a:p>
          <a:p>
            <a:r>
              <a:rPr lang="el-GR" b="1" dirty="0"/>
              <a:t>θέματα ασφάλειας </a:t>
            </a:r>
            <a:endParaRPr lang="en-US" b="1" dirty="0"/>
          </a:p>
          <a:p>
            <a:r>
              <a:rPr lang="el-GR" b="1" dirty="0"/>
              <a:t>των δεδομένων των χρηστών (</a:t>
            </a:r>
            <a:r>
              <a:rPr lang="en-US" b="1" dirty="0"/>
              <a:t>Saura et al</a:t>
            </a:r>
            <a:r>
              <a:rPr lang="el-GR" b="1" dirty="0"/>
              <a:t>, 2021),</a:t>
            </a:r>
            <a:endParaRPr lang="en-US" b="1" dirty="0"/>
          </a:p>
          <a:p>
            <a:r>
              <a:rPr lang="el-GR" b="1" dirty="0"/>
              <a:t> τα οποία οφείλει να συνυπολογίσει τόσο ο χρήστης, όσο και η εταιρία.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060C96-6A76-BA49-BBD5-CD71F6D6C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578" y="565078"/>
            <a:ext cx="5448544" cy="561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49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D775-5E9C-CB4F-8D9C-0C20E0979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0920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l-GR" b="1" dirty="0"/>
              <a:t>3. Μοντέλα επικοινωνίας.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3691F-76A9-FD4C-AEDA-ABC71E6B0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99335"/>
            <a:ext cx="4679022" cy="5077628"/>
          </a:xfrm>
        </p:spPr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b="1" dirty="0"/>
              <a:t>επικοινωνία</a:t>
            </a:r>
            <a:r>
              <a:rPr lang="el-GR" dirty="0"/>
              <a:t> είναι μία </a:t>
            </a:r>
            <a:r>
              <a:rPr lang="el-GR" b="1" dirty="0"/>
              <a:t>θεμελιακή λειτουργία </a:t>
            </a:r>
          </a:p>
          <a:p>
            <a:r>
              <a:rPr lang="el-GR" dirty="0"/>
              <a:t>και είτε εκφράζει κάθε </a:t>
            </a:r>
            <a:r>
              <a:rPr lang="el-GR" b="1" dirty="0"/>
              <a:t>κοινωνική Διάδραση </a:t>
            </a:r>
          </a:p>
          <a:p>
            <a:r>
              <a:rPr lang="el-GR" b="1" dirty="0"/>
              <a:t>ή τη συμβολική Διάδραση</a:t>
            </a:r>
            <a:r>
              <a:rPr lang="el-GR" dirty="0"/>
              <a:t>, αυτή δηλαδή που χρησιμοποιεί </a:t>
            </a:r>
            <a:r>
              <a:rPr lang="el-GR" b="1" dirty="0"/>
              <a:t>κωδικοποιημένα σύμβολα (</a:t>
            </a:r>
            <a:r>
              <a:rPr lang="de-DE" dirty="0"/>
              <a:t>Gerstle 2014</a:t>
            </a:r>
            <a:r>
              <a:rPr lang="el-GR" dirty="0"/>
              <a:t>:41</a:t>
            </a:r>
            <a:r>
              <a:rPr lang="de-DE" dirty="0"/>
              <a:t>)</a:t>
            </a:r>
            <a:r>
              <a:rPr lang="el-GR" b="1" dirty="0"/>
              <a:t>.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49F20F-CCF4-4542-A258-448658D9798A}"/>
              </a:ext>
            </a:extLst>
          </p:cNvPr>
          <p:cNvSpPr txBox="1"/>
          <p:nvPr/>
        </p:nvSpPr>
        <p:spPr>
          <a:xfrm>
            <a:off x="5835722" y="1335640"/>
            <a:ext cx="48699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Οι διαστάσεις-προσεγγίσεις της επικοινωνίας μπορούν, όπως και στην πολιτική επικοινωνία, ανάλογα με τις θεωρητικές προσεγγίσεις, να συνοψιστούν ως εξής: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στην πραγματιστική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Συμβολική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Δομική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Συμπεριφοριστική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Δομολειτουργική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Διαδραστική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ή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διαλογική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599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36990"/>
            <a:ext cx="10515600" cy="1029474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η Επικοινωνία </a:t>
            </a:r>
            <a:r>
              <a:rPr lang="el-GR" dirty="0"/>
              <a:t>καταλαμβάνει </a:t>
            </a:r>
            <a:r>
              <a:rPr lang="el-GR" b="1" dirty="0"/>
              <a:t>σημαντικό ρόλο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561514"/>
          <a:ext cx="10515600" cy="4615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0783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661182"/>
          <a:ext cx="10515600" cy="5515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6317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505096"/>
            <a:ext cx="10515600" cy="1010195"/>
          </a:xfrm>
        </p:spPr>
        <p:txBody>
          <a:bodyPr>
            <a:normAutofit fontScale="90000"/>
          </a:bodyPr>
          <a:lstStyle/>
          <a:p>
            <a:br>
              <a:rPr lang="el-GR" dirty="0"/>
            </a:br>
            <a:br>
              <a:rPr lang="el-GR" dirty="0"/>
            </a:br>
            <a:r>
              <a:rPr lang="el-GR" sz="4900" dirty="0"/>
              <a:t>προκειμένου να </a:t>
            </a:r>
            <a:r>
              <a:rPr lang="el-GR" sz="4900" b="1" u="sng" dirty="0"/>
              <a:t>επικοινωνήσουν</a:t>
            </a:r>
            <a:br>
              <a:rPr lang="el-GR" u="sng" dirty="0"/>
            </a:br>
            <a:br>
              <a:rPr lang="el-GR" dirty="0"/>
            </a:b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375954"/>
          <a:ext cx="10515600" cy="4441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3236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545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Η επιστημολογική προσέγγιση της Επικοινωνίας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438382"/>
            <a:ext cx="10515600" cy="4993240"/>
          </a:xfrm>
        </p:spPr>
        <p:txBody>
          <a:bodyPr/>
          <a:lstStyle/>
          <a:p>
            <a:r>
              <a:rPr lang="el-GR" dirty="0"/>
              <a:t>Η </a:t>
            </a:r>
            <a:r>
              <a:rPr lang="el-GR" sz="3600" b="1" dirty="0"/>
              <a:t>επικοινωνία </a:t>
            </a:r>
            <a:r>
              <a:rPr lang="el-GR" dirty="0"/>
              <a:t>ως: 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3600" dirty="0"/>
              <a:t>παραγωγή και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600" dirty="0"/>
              <a:t>μεταβίβαση γνώσεων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600" dirty="0"/>
              <a:t>σχετικά με το περιβάλλον,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600" dirty="0"/>
              <a:t>είναι δηλαδή </a:t>
            </a:r>
          </a:p>
          <a:p>
            <a:pPr marL="0" indent="0">
              <a:buNone/>
            </a:pPr>
            <a:r>
              <a:rPr lang="el-GR" sz="3600" dirty="0"/>
              <a:t>μια </a:t>
            </a:r>
            <a:r>
              <a:rPr lang="el-GR" sz="4400" b="1" dirty="0"/>
              <a:t>επικοινωνία-αναπαράσταση</a:t>
            </a:r>
            <a:r>
              <a:rPr lang="el-GR" sz="3600" dirty="0"/>
              <a:t>. </a:t>
            </a:r>
          </a:p>
          <a:p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B3971-5223-7342-88AC-346270249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215" y="1438382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09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855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/>
              <a:t>Οι βασικές </a:t>
            </a:r>
            <a:r>
              <a:rPr lang="en-US" sz="3200" b="1" dirty="0"/>
              <a:t>προσεγγίσεις της επικοινωνίας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047964"/>
          <a:ext cx="10515600" cy="51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8735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6175"/>
          </a:xfrm>
        </p:spPr>
        <p:txBody>
          <a:bodyPr/>
          <a:lstStyle/>
          <a:p>
            <a:r>
              <a:rPr lang="en-US" b="1" dirty="0"/>
              <a:t>πραγματιστική προσέγγιση</a:t>
            </a:r>
            <a:r>
              <a:rPr lang="en-US" b="1" baseline="30000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640"/>
            <a:ext cx="10515600" cy="4841323"/>
          </a:xfrm>
        </p:spPr>
        <p:txBody>
          <a:bodyPr>
            <a:normAutofit/>
          </a:bodyPr>
          <a:lstStyle/>
          <a:p>
            <a:endParaRPr lang="el-GR" sz="3200" b="1" baseline="30000" dirty="0"/>
          </a:p>
          <a:p>
            <a:pPr>
              <a:buFont typeface="Wingdings" charset="2"/>
              <a:buChar char="Ø"/>
            </a:pPr>
            <a:r>
              <a:rPr lang="en-US" sz="4000" b="1" baseline="30000" dirty="0"/>
              <a:t>η επικοινωνία εστιάζεται στην κατεύθυνση συνεργασίας των εταίρων</a:t>
            </a:r>
            <a:endParaRPr lang="en-US" sz="4000" dirty="0"/>
          </a:p>
        </p:txBody>
      </p:sp>
      <p:pic>
        <p:nvPicPr>
          <p:cNvPr id="4" name="Picture 3" descr="ΠΑΡΑΔΕΙΓΜΑ ΔΙΑΧΕΙΡΙΣΗΣ ΚΡΙΣΗ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595563"/>
            <a:ext cx="66802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86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Συμβολική</a:t>
            </a:r>
            <a:r>
              <a:rPr lang="el-GR" dirty="0"/>
              <a:t> λειτουργία επικοινωνίας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l-GR" dirty="0"/>
              <a:t> Κυρίαρχος </a:t>
            </a:r>
            <a:r>
              <a:rPr lang="el-GR" sz="3600" dirty="0"/>
              <a:t>ο </a:t>
            </a:r>
            <a:r>
              <a:rPr lang="el-GR" sz="3600" b="1" dirty="0"/>
              <a:t>ρόλος της λειτουργίας των συμβολικών συστημάτων</a:t>
            </a:r>
            <a:r>
              <a:rPr lang="el-GR" b="1" dirty="0"/>
              <a:t>  (</a:t>
            </a:r>
            <a:r>
              <a:rPr lang="en-US" b="1" dirty="0"/>
              <a:t>Bourdieu, 2001</a:t>
            </a:r>
            <a:r>
              <a:rPr lang="el-GR" b="1" dirty="0"/>
              <a:t>: 201-2011) όπως:</a:t>
            </a:r>
          </a:p>
          <a:p>
            <a:pPr>
              <a:buFont typeface="Wingdings" charset="2"/>
              <a:buChar char="Ø"/>
            </a:pPr>
            <a:r>
              <a:rPr lang="en-US" b="1" dirty="0"/>
              <a:t>Τέχνη </a:t>
            </a:r>
            <a:endParaRPr lang="el-GR" b="1" dirty="0"/>
          </a:p>
          <a:p>
            <a:pPr>
              <a:buFont typeface="Wingdings" charset="2"/>
              <a:buChar char="Ø"/>
            </a:pPr>
            <a:r>
              <a:rPr lang="en-US" b="1" dirty="0"/>
              <a:t>θρησκεία </a:t>
            </a:r>
            <a:endParaRPr lang="el-GR" b="1" dirty="0"/>
          </a:p>
          <a:p>
            <a:pPr>
              <a:buFont typeface="Wingdings" charset="2"/>
              <a:buChar char="Ø"/>
            </a:pPr>
            <a:r>
              <a:rPr lang="en-US" b="1" dirty="0"/>
              <a:t>μύθοι </a:t>
            </a:r>
            <a:endParaRPr lang="el-GR" b="1" dirty="0"/>
          </a:p>
          <a:p>
            <a:pPr>
              <a:buFont typeface="Wingdings" charset="2"/>
              <a:buChar char="Ø"/>
            </a:pPr>
            <a:r>
              <a:rPr lang="en-US" b="1" dirty="0"/>
              <a:t>γλώσσα</a:t>
            </a:r>
            <a:endParaRPr lang="el-GR" b="1" dirty="0"/>
          </a:p>
          <a:p>
            <a:pPr>
              <a:buFont typeface="Wingdings" charset="2"/>
              <a:buChar char="Ø"/>
            </a:pPr>
            <a:endParaRPr lang="el-GR" b="1" dirty="0"/>
          </a:p>
          <a:p>
            <a:pPr>
              <a:buNone/>
            </a:pPr>
            <a:endParaRPr lang="el-GR" b="1" dirty="0"/>
          </a:p>
          <a:p>
            <a:pPr>
              <a:buNone/>
            </a:pPr>
            <a:endParaRPr lang="el-GR" b="1" dirty="0"/>
          </a:p>
        </p:txBody>
      </p:sp>
      <p:pic>
        <p:nvPicPr>
          <p:cNvPr id="6" name="Picture 5" descr="ΜΕΤΑΝΑΣΤΕΣ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117850"/>
            <a:ext cx="62103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2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b="1" dirty="0"/>
              <a:t>δομική</a:t>
            </a:r>
            <a:r>
              <a:rPr lang="el-GR" dirty="0"/>
              <a:t> </a:t>
            </a:r>
            <a:r>
              <a:rPr lang="el-GR" sz="3600" dirty="0"/>
              <a:t>διάσταση της επικοινωνίας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49900" cy="4351338"/>
          </a:xfrm>
        </p:spPr>
        <p:txBody>
          <a:bodyPr/>
          <a:lstStyle/>
          <a:p>
            <a:pPr>
              <a:buNone/>
            </a:pPr>
            <a:r>
              <a:rPr lang="el-GR" dirty="0"/>
              <a:t>	Σχετίζεται </a:t>
            </a:r>
            <a:r>
              <a:rPr lang="en-US" dirty="0"/>
              <a:t>με τα κανάλια επικοινωνίας, όπως 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n-US" sz="3600" dirty="0"/>
              <a:t>τα  </a:t>
            </a:r>
            <a:r>
              <a:rPr lang="en-US" sz="3600" b="1" dirty="0"/>
              <a:t>media </a:t>
            </a:r>
            <a:endParaRPr lang="el-GR" sz="3600" b="1" dirty="0"/>
          </a:p>
          <a:p>
            <a:pPr>
              <a:buFont typeface="Wingdings" charset="2"/>
              <a:buChar char="Ø"/>
            </a:pPr>
            <a:r>
              <a:rPr lang="en-US" sz="3600" dirty="0"/>
              <a:t>οι </a:t>
            </a:r>
            <a:r>
              <a:rPr lang="en-US" sz="3600" b="1" dirty="0"/>
              <a:t>οργανωμένες ομάδες</a:t>
            </a:r>
            <a:r>
              <a:rPr lang="en-US" sz="3600" dirty="0"/>
              <a:t>, ή </a:t>
            </a:r>
            <a:endParaRPr lang="el-GR" sz="3600" dirty="0"/>
          </a:p>
          <a:p>
            <a:pPr>
              <a:buFont typeface="Wingdings" charset="2"/>
              <a:buChar char="Ø"/>
            </a:pPr>
            <a:r>
              <a:rPr lang="en-US" sz="3600" b="1" dirty="0"/>
              <a:t>διαπροσωπικές-διατομικές σχέσεις</a:t>
            </a:r>
          </a:p>
        </p:txBody>
      </p:sp>
      <p:pic>
        <p:nvPicPr>
          <p:cNvPr id="5" name="Picture 4" descr="image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944" y="1777999"/>
            <a:ext cx="3671156" cy="37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0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3380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838200" y="3996813"/>
            <a:ext cx="10515600" cy="218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Δρ.</a:t>
            </a:r>
            <a:r>
              <a:rPr lang="el-GR"/>
              <a:t> </a:t>
            </a:r>
            <a:r>
              <a:rPr lang="el-GR" b="1" i="1"/>
              <a:t>Αναστάσιος Αθ. Σταυρόπουλος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u="sng">
                <a:solidFill>
                  <a:schemeClr val="hlink"/>
                </a:solidFill>
                <a:hlinkClick r:id="rId3"/>
              </a:rPr>
              <a:t>anastavropoulos@gmail.com</a:t>
            </a:r>
            <a:r>
              <a:rPr lang="el-GR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(+30) 6944 425 800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Facebook</a:t>
            </a:r>
            <a:r>
              <a:rPr lang="el-GR"/>
              <a:t>: </a:t>
            </a:r>
            <a:r>
              <a:rPr lang="el-GR" b="1" u="sng">
                <a:solidFill>
                  <a:schemeClr val="hlink"/>
                </a:solidFill>
                <a:hlinkClick r:id="rId4"/>
              </a:rPr>
              <a:t>https://www.facebook.com/anastasios.stavropoulos.35</a:t>
            </a:r>
            <a:r>
              <a:rPr lang="el-GR" b="1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Academia </a:t>
            </a:r>
            <a:r>
              <a:rPr lang="el-GR"/>
              <a:t>:</a:t>
            </a:r>
            <a:r>
              <a:rPr lang="el-GR" b="1" u="sng">
                <a:solidFill>
                  <a:schemeClr val="hlink"/>
                </a:solidFill>
                <a:hlinkClick r:id="rId5"/>
              </a:rPr>
              <a:t>https://anastasiosastavropoulos.academia.edu/</a:t>
            </a:r>
            <a:r>
              <a:rPr lang="el-GR" b="1"/>
              <a:t>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838200" y="365124"/>
            <a:ext cx="10515600" cy="3380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</a:t>
            </a:r>
            <a:r>
              <a:rPr lang="el-GR" b="1" dirty="0"/>
              <a:t>συμπεριφοριστική προσέγγιση</a:t>
            </a:r>
            <a:r>
              <a:rPr lang="en-US" dirty="0"/>
              <a:t> </a:t>
            </a:r>
            <a:br>
              <a:rPr lang="el-GR" dirty="0"/>
            </a:br>
            <a:r>
              <a:rPr lang="el-GR" b="1" dirty="0"/>
              <a:t>Μοντέλο </a:t>
            </a:r>
            <a:r>
              <a:rPr lang="en-US" b="1" dirty="0"/>
              <a:t>Laswell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en-US" b="1" dirty="0"/>
              <a:t>Ποιος λέει τί; </a:t>
            </a:r>
          </a:p>
          <a:p>
            <a:pPr>
              <a:buFont typeface="Wingdings" charset="2"/>
              <a:buChar char="ü"/>
            </a:pPr>
            <a:r>
              <a:rPr lang="en-US" b="1" dirty="0"/>
              <a:t>σε ποιον </a:t>
            </a:r>
          </a:p>
          <a:p>
            <a:pPr>
              <a:buFont typeface="Wingdings" charset="2"/>
              <a:buChar char="ü"/>
            </a:pPr>
            <a:r>
              <a:rPr lang="en-US" b="1" dirty="0"/>
              <a:t>μέσω ποιου καναλιού </a:t>
            </a:r>
          </a:p>
          <a:p>
            <a:pPr>
              <a:buFont typeface="Wingdings" charset="2"/>
              <a:buChar char="ü"/>
            </a:pPr>
            <a:r>
              <a:rPr lang="en-US" b="1" dirty="0"/>
              <a:t>με ποιες επιδράσεις;  </a:t>
            </a:r>
          </a:p>
          <a:p>
            <a:pPr>
              <a:buNone/>
            </a:pPr>
            <a:endParaRPr lang="en-US" b="1" baseline="30000" dirty="0"/>
          </a:p>
          <a:p>
            <a:pPr>
              <a:buNone/>
            </a:pPr>
            <a:endParaRPr lang="en-US" b="1" baseline="30000" dirty="0"/>
          </a:p>
          <a:p>
            <a:pPr>
              <a:buNone/>
            </a:pPr>
            <a:endParaRPr lang="en-US" b="1" baseline="30000" dirty="0"/>
          </a:p>
          <a:p>
            <a:pPr>
              <a:buNone/>
            </a:pPr>
            <a:endParaRPr lang="el-GR" b="1" baseline="30000" dirty="0"/>
          </a:p>
          <a:p>
            <a:pPr>
              <a:buFont typeface="Wingdings" charset="2"/>
              <a:buChar char="Ø"/>
            </a:pPr>
            <a:r>
              <a:rPr lang="en-US" sz="3600" b="1" baseline="30000" dirty="0"/>
              <a:t>Πρόκειται για το κλασσικό του έργο “</a:t>
            </a:r>
            <a:r>
              <a:rPr lang="en-US" sz="3600" b="1" i="1" baseline="30000" dirty="0"/>
              <a:t>Politics: Who gets What, When and How?” (1936)</a:t>
            </a:r>
            <a:r>
              <a:rPr lang="en-US" b="1" i="1" baseline="30000" dirty="0"/>
              <a:t>. </a:t>
            </a:r>
            <a:endParaRPr lang="en-US" dirty="0"/>
          </a:p>
        </p:txBody>
      </p:sp>
      <p:pic>
        <p:nvPicPr>
          <p:cNvPr id="4" name="Picture 3" descr="lasswell-model-of-communic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1755774"/>
            <a:ext cx="6369050" cy="32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12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D4B37-9316-2244-8BF3-BE3B2EE5F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387"/>
          </a:xfrm>
        </p:spPr>
        <p:txBody>
          <a:bodyPr/>
          <a:lstStyle/>
          <a:p>
            <a:pPr algn="ctr"/>
            <a:r>
              <a:rPr lang="el-GR" b="1" dirty="0"/>
              <a:t>Το μοντέλο του </a:t>
            </a:r>
            <a:r>
              <a:rPr lang="en-US" b="1" dirty="0"/>
              <a:t>Gerbner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C99CF-12AF-8649-8007-6E719610C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32899"/>
            <a:ext cx="10515600" cy="4944064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συνδέει το </a:t>
            </a:r>
            <a:r>
              <a:rPr lang="el-GR" b="1" dirty="0"/>
              <a:t>μήνυμα με την περιβάλλουσα “πραγματικότητα”</a:t>
            </a:r>
            <a:r>
              <a:rPr lang="el-GR" dirty="0"/>
              <a:t> και αντιμετωπίζει την επικοινωνιακή διαδικασία ως συνισταμένη δύο εναλλασσόμενων διαστάσεων:</a:t>
            </a:r>
            <a:endParaRPr lang="en-US" dirty="0"/>
          </a:p>
          <a:p>
            <a:r>
              <a:rPr lang="en-US" dirty="0"/>
              <a:t>-της </a:t>
            </a:r>
            <a:r>
              <a:rPr lang="en-US" b="1" dirty="0"/>
              <a:t>αντιληπτικής ή δεκτικής</a:t>
            </a:r>
            <a:r>
              <a:rPr lang="en-US" dirty="0"/>
              <a:t> κα</a:t>
            </a:r>
            <a:r>
              <a:rPr lang="en-US" dirty="0" err="1"/>
              <a:t>ι</a:t>
            </a:r>
            <a:r>
              <a:rPr lang="en-US" dirty="0"/>
              <a:t> </a:t>
            </a:r>
          </a:p>
          <a:p>
            <a:pPr lvl="0"/>
            <a:r>
              <a:rPr lang="en-US" b="1" dirty="0"/>
              <a:t>της επικοινωνιακής</a:t>
            </a:r>
            <a:r>
              <a:rPr lang="en-US" dirty="0"/>
              <a:t> ή </a:t>
            </a:r>
          </a:p>
          <a:p>
            <a:pPr lvl="0"/>
            <a:r>
              <a:rPr lang="el-GR" dirty="0"/>
              <a:t>της διάστασης του μέσου και </a:t>
            </a:r>
            <a:endParaRPr lang="en-US" dirty="0"/>
          </a:p>
          <a:p>
            <a:pPr lvl="0"/>
            <a:r>
              <a:rPr lang="en-US" dirty="0"/>
              <a:t>του ελέγχου.</a:t>
            </a:r>
          </a:p>
          <a:p>
            <a:r>
              <a:rPr lang="el-GR" dirty="0"/>
              <a:t>Σύμφωνα με το μοντέλο του </a:t>
            </a:r>
            <a:r>
              <a:rPr lang="en-US" dirty="0"/>
              <a:t>Gerbner</a:t>
            </a:r>
            <a:r>
              <a:rPr lang="el-GR" dirty="0"/>
              <a:t>  αν Ε, είναι οι πιθανές ειδήσεις που αφορούν κάποιο συμβάν, το οποίο με κάποιο τρόπο έφτασε στην αίθουσα Ειδήσεων ενός ραδιοτηλεοπτικού οργανισμού, τότε το Μ αντιστοιχεί στο ΜΜΕ που αρχίζει την επεξεργασία της είδησης.</a:t>
            </a:r>
            <a:r>
              <a:rPr lang="el-GR" b="1" dirty="0"/>
              <a:t> </a:t>
            </a:r>
            <a:r>
              <a:rPr lang="el-GR" dirty="0"/>
              <a:t>Η επεξεργασία εξαρτάται από την γλώσσα του ΜΜΕ και αποδίδει πάντα ένα μήνυμα(</a:t>
            </a:r>
            <a:r>
              <a:rPr lang="en-US" dirty="0"/>
              <a:t>SE</a:t>
            </a:r>
            <a:r>
              <a:rPr lang="el-GR" dirty="0"/>
              <a:t>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90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8185E-D6F3-DE48-A620-D35FFF13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6854"/>
            <a:ext cx="10515600" cy="5920109"/>
          </a:xfrm>
        </p:spPr>
        <p:txBody>
          <a:bodyPr/>
          <a:lstStyle/>
          <a:p>
            <a:pPr marL="114300" indent="0">
              <a:buNone/>
            </a:pPr>
            <a:r>
              <a:rPr lang="en-US" b="1" u="sng" dirty="0"/>
              <a:t>Gerbner Model</a:t>
            </a:r>
          </a:p>
        </p:txBody>
      </p:sp>
      <p:pic>
        <p:nvPicPr>
          <p:cNvPr id="4" name="Εικόνα 44" descr="GERBNER MODEL">
            <a:extLst>
              <a:ext uri="{FF2B5EF4-FFF2-40B4-BE49-F238E27FC236}">
                <a16:creationId xmlns:a16="http://schemas.microsoft.com/office/drawing/2014/main" id="{9D43F259-47F2-C44D-8753-CCFC84ED83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54" y="1006867"/>
            <a:ext cx="9791271" cy="471583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69760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38F6-4A09-014C-9096-EC8908F2B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6951"/>
          </a:xfrm>
        </p:spPr>
        <p:txBody>
          <a:bodyPr/>
          <a:lstStyle/>
          <a:p>
            <a:pPr algn="ctr"/>
            <a:r>
              <a:rPr lang="el-GR" b="1" dirty="0"/>
              <a:t>Το μοντέλο του </a:t>
            </a:r>
            <a:r>
              <a:rPr lang="en-US" b="1" dirty="0"/>
              <a:t>Newcomb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0080C-FF23-8148-BB6E-96926FBE3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02076"/>
            <a:ext cx="10515600" cy="4974887"/>
          </a:xfrm>
        </p:spPr>
        <p:txBody>
          <a:bodyPr/>
          <a:lstStyle/>
          <a:p>
            <a:pPr marL="114300" indent="0">
              <a:buNone/>
            </a:pPr>
            <a:r>
              <a:rPr lang="el-GR" dirty="0"/>
              <a:t>Με βάση το μοντέλο του </a:t>
            </a:r>
            <a:r>
              <a:rPr lang="en-US" dirty="0"/>
              <a:t>Newcomb</a:t>
            </a:r>
            <a:r>
              <a:rPr lang="el-GR" dirty="0"/>
              <a:t>, το </a:t>
            </a:r>
            <a:r>
              <a:rPr lang="el-GR" b="1" dirty="0"/>
              <a:t>Α και το Β είναι ο επικοινωνός</a:t>
            </a:r>
            <a:r>
              <a:rPr lang="el-GR" dirty="0"/>
              <a:t> και ο </a:t>
            </a:r>
            <a:r>
              <a:rPr lang="el-GR" b="1" dirty="0"/>
              <a:t>δέκτης</a:t>
            </a:r>
            <a:r>
              <a:rPr lang="el-GR" dirty="0"/>
              <a:t>, ο οποίος μπορεί να είναι άτομα, διοίκηση, συνδικάτο, κυβέρνηση, λαός. Το</a:t>
            </a:r>
            <a:r>
              <a:rPr lang="el-GR" b="1" dirty="0"/>
              <a:t> Χ είναι μέρος του κοινωνικού περιβάλλοντος (</a:t>
            </a:r>
            <a:r>
              <a:rPr lang="en-US" b="1" dirty="0"/>
              <a:t>Fiske</a:t>
            </a:r>
            <a:r>
              <a:rPr lang="el-GR" b="1" dirty="0"/>
              <a:t>, 1992:42-43)</a:t>
            </a:r>
            <a:r>
              <a:rPr lang="en-US" b="1" dirty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3" name="Εικόνα 43" descr="NEWCOMB 1">
            <a:extLst>
              <a:ext uri="{FF2B5EF4-FFF2-40B4-BE49-F238E27FC236}">
                <a16:creationId xmlns:a16="http://schemas.microsoft.com/office/drawing/2014/main" id="{EEB70490-1059-5741-B47F-8BF7980671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910" y="2951162"/>
            <a:ext cx="6421348" cy="287428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77164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FEEA5-953C-7D49-BF6C-9C3F94440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7951"/>
            <a:ext cx="10515600" cy="5879012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Newcomb’s Model</a:t>
            </a:r>
          </a:p>
        </p:txBody>
      </p:sp>
      <p:pic>
        <p:nvPicPr>
          <p:cNvPr id="4" name="Εικόνα 42" descr="NEWCOMB 2">
            <a:extLst>
              <a:ext uri="{FF2B5EF4-FFF2-40B4-BE49-F238E27FC236}">
                <a16:creationId xmlns:a16="http://schemas.microsoft.com/office/drawing/2014/main" id="{383B5328-095B-2847-8935-C267117D27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52" y="1253447"/>
            <a:ext cx="8280970" cy="463364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08706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BDE5F-ED3C-1146-9C7E-5E557CF0A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9693"/>
          </a:xfrm>
        </p:spPr>
        <p:txBody>
          <a:bodyPr/>
          <a:lstStyle/>
          <a:p>
            <a:pPr algn="ctr"/>
            <a:r>
              <a:rPr lang="el-GR" b="1" dirty="0"/>
              <a:t>Το μοντέλο του </a:t>
            </a:r>
            <a:r>
              <a:rPr lang="en-US" b="1" dirty="0"/>
              <a:t>Jacobson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E2277-E541-014B-951E-0AE8DB6AE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17834"/>
            <a:ext cx="10515600" cy="475912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/>
              <a:t>Αν και παρουσιάζει ομοιότητες με το </a:t>
            </a:r>
            <a:r>
              <a:rPr lang="el-GR" b="1" dirty="0"/>
              <a:t>γραμμικό</a:t>
            </a:r>
            <a:r>
              <a:rPr lang="el-GR" dirty="0"/>
              <a:t>, αλλά και το </a:t>
            </a:r>
            <a:r>
              <a:rPr lang="el-GR" b="1" dirty="0"/>
              <a:t>τριγωνικό</a:t>
            </a:r>
            <a:r>
              <a:rPr lang="el-GR" dirty="0"/>
              <a:t> μοντέλο, ο ίδιος, καθώς είναι γλωσσολόγος ενδιαφέρεται κυρίως  για το </a:t>
            </a:r>
            <a:r>
              <a:rPr lang="el-GR" b="1" dirty="0"/>
              <a:t>νόημα </a:t>
            </a:r>
            <a:r>
              <a:rPr lang="el-GR" dirty="0"/>
              <a:t>και την </a:t>
            </a:r>
            <a:r>
              <a:rPr lang="el-GR" b="1" dirty="0"/>
              <a:t>εσωτερική δομή του μηνύματος</a:t>
            </a:r>
            <a:r>
              <a:rPr lang="en-US" b="1" dirty="0"/>
              <a:t>.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Εικόνα 41" descr="JAKOBSON MODEL">
            <a:extLst>
              <a:ext uri="{FF2B5EF4-FFF2-40B4-BE49-F238E27FC236}">
                <a16:creationId xmlns:a16="http://schemas.microsoft.com/office/drawing/2014/main" id="{293E8BDC-5637-6F47-8A9C-483D98C4483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18" y="3113070"/>
            <a:ext cx="8969338" cy="317690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45890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0929-D517-E944-B771-B5839616C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Η σημειωτική προσέγγιση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00F7E-F114-BF42-A591-47F1B8CF5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10301"/>
            <a:ext cx="4843409" cy="4666662"/>
          </a:xfrm>
        </p:spPr>
        <p:txBody>
          <a:bodyPr>
            <a:normAutofit/>
          </a:bodyPr>
          <a:lstStyle/>
          <a:p>
            <a:r>
              <a:rPr lang="el-GR" dirty="0"/>
              <a:t>Ο </a:t>
            </a:r>
            <a:r>
              <a:rPr lang="en-US" b="1" dirty="0"/>
              <a:t>Saussure (1974)</a:t>
            </a:r>
            <a:r>
              <a:rPr lang="el-GR" dirty="0"/>
              <a:t> θεωρεί ότι </a:t>
            </a:r>
            <a:endParaRPr lang="en-US" dirty="0"/>
          </a:p>
          <a:p>
            <a:r>
              <a:rPr lang="el-GR" dirty="0"/>
              <a:t>το </a:t>
            </a:r>
            <a:r>
              <a:rPr lang="el-GR" b="1" dirty="0"/>
              <a:t>σημείο</a:t>
            </a:r>
            <a:r>
              <a:rPr lang="el-GR" dirty="0"/>
              <a:t> είναι </a:t>
            </a:r>
            <a:endParaRPr lang="en-US" dirty="0"/>
          </a:p>
          <a:p>
            <a:r>
              <a:rPr lang="el-GR" dirty="0"/>
              <a:t>ένα </a:t>
            </a:r>
            <a:r>
              <a:rPr lang="el-GR" b="1" dirty="0"/>
              <a:t>φυσικό αντικείμενο </a:t>
            </a:r>
            <a:endParaRPr lang="en-US" b="1" dirty="0"/>
          </a:p>
          <a:p>
            <a:r>
              <a:rPr lang="el-GR" b="1" dirty="0"/>
              <a:t>με νόημα. </a:t>
            </a: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Για την ακρίβεια </a:t>
            </a:r>
            <a:endParaRPr lang="en-US" dirty="0"/>
          </a:p>
          <a:p>
            <a:r>
              <a:rPr lang="el-GR" dirty="0"/>
              <a:t>το σημείο αποτελείται από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ένα </a:t>
            </a:r>
            <a:r>
              <a:rPr lang="el-GR" b="1" dirty="0"/>
              <a:t>σημαίνον</a:t>
            </a:r>
            <a:r>
              <a:rPr lang="el-GR" dirty="0"/>
              <a:t> και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ένα </a:t>
            </a:r>
            <a:r>
              <a:rPr lang="el-GR" b="1" dirty="0"/>
              <a:t>σημαινόμενο.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515089-3BD5-5446-9EE0-049C6B07EE99}"/>
              </a:ext>
            </a:extLst>
          </p:cNvPr>
          <p:cNvSpPr txBox="1"/>
          <p:nvPr/>
        </p:nvSpPr>
        <p:spPr>
          <a:xfrm>
            <a:off x="6237055" y="2051453"/>
            <a:ext cx="45612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Αυτή η έννοια </a:t>
            </a:r>
          </a:p>
          <a:p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σε πολύ μεγάλο βαθμό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είναι κοινή σε όλα τα μέλη μιας κουλτούρας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που μιλούν την ίδια γλώσσα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51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F15EB-2BFA-EF4C-B318-8D293C803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698643"/>
            <a:ext cx="10515600" cy="5478320"/>
          </a:xfrm>
        </p:spPr>
        <p:txBody>
          <a:bodyPr/>
          <a:lstStyle/>
          <a:p>
            <a:r>
              <a:rPr lang="el-GR" dirty="0"/>
              <a:t>Το </a:t>
            </a:r>
            <a:r>
              <a:rPr lang="el-GR" b="1" dirty="0"/>
              <a:t>σημαίνον</a:t>
            </a:r>
            <a:r>
              <a:rPr lang="el-GR" dirty="0"/>
              <a:t> είναι </a:t>
            </a:r>
          </a:p>
          <a:p>
            <a:r>
              <a:rPr lang="el-GR" b="1" dirty="0"/>
              <a:t>η εικόνα</a:t>
            </a:r>
            <a:r>
              <a:rPr lang="el-GR" dirty="0"/>
              <a:t> του </a:t>
            </a:r>
            <a:r>
              <a:rPr lang="el-GR" b="1" dirty="0"/>
              <a:t>σημείου</a:t>
            </a:r>
            <a:r>
              <a:rPr lang="el-GR" dirty="0"/>
              <a:t> </a:t>
            </a:r>
          </a:p>
          <a:p>
            <a:r>
              <a:rPr lang="el-GR" dirty="0"/>
              <a:t>όπως την αντιλαμβανόμαστε, </a:t>
            </a:r>
          </a:p>
          <a:p>
            <a:r>
              <a:rPr lang="el-GR" dirty="0"/>
              <a:t>(για παράδειγμα </a:t>
            </a:r>
          </a:p>
          <a:p>
            <a:r>
              <a:rPr lang="el-GR" dirty="0"/>
              <a:t>σημάδια στο χαρτί, </a:t>
            </a:r>
          </a:p>
          <a:p>
            <a:r>
              <a:rPr lang="el-GR" dirty="0"/>
              <a:t>ή ο ήχος του αέρα), </a:t>
            </a:r>
          </a:p>
          <a:p>
            <a:r>
              <a:rPr lang="el-GR" dirty="0"/>
              <a:t>ενώ το </a:t>
            </a:r>
            <a:r>
              <a:rPr lang="el-GR" b="1" dirty="0"/>
              <a:t>σημαινόμενο</a:t>
            </a:r>
            <a:r>
              <a:rPr lang="el-GR" dirty="0"/>
              <a:t> </a:t>
            </a:r>
          </a:p>
          <a:p>
            <a:r>
              <a:rPr lang="el-GR" dirty="0"/>
              <a:t>είναι η έννοια </a:t>
            </a:r>
          </a:p>
          <a:p>
            <a:r>
              <a:rPr lang="el-GR" dirty="0"/>
              <a:t>στην οποία αναφέρεται.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52954-6526-FF4F-AFB2-290437EF4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738" y="1068512"/>
            <a:ext cx="5722707" cy="430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52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161D27-093E-ED40-8136-447793F3E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2718" y="987425"/>
            <a:ext cx="4882669" cy="48736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sz="4000" b="1" dirty="0"/>
              <a:t>πώς τα μηνύματα διαδρούν μέσα σε ένα συγκεκριμένο</a:t>
            </a:r>
            <a:endParaRPr lang="en-US" sz="4000" b="1" dirty="0"/>
          </a:p>
          <a:p>
            <a:pPr>
              <a:buFont typeface="Wingdings" pitchFamily="2" charset="2"/>
              <a:buChar char="Ø"/>
            </a:pPr>
            <a:r>
              <a:rPr lang="el-GR" sz="4000" b="1" dirty="0"/>
              <a:t>πολιτιστικό και</a:t>
            </a:r>
            <a:endParaRPr lang="en-US" sz="4000" b="1" dirty="0"/>
          </a:p>
          <a:p>
            <a:pPr>
              <a:buFont typeface="Wingdings" pitchFamily="2" charset="2"/>
              <a:buChar char="Ø"/>
            </a:pPr>
            <a:r>
              <a:rPr lang="el-GR" sz="4000" b="1" dirty="0"/>
              <a:t>κοινωνικό περιβάλλον</a:t>
            </a:r>
            <a:endParaRPr lang="en-US" sz="4000" b="1" dirty="0"/>
          </a:p>
          <a:p>
            <a:pPr marL="2540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F9A57B-3B27-D44D-A248-8BCEB75EE0B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9788" y="987425"/>
            <a:ext cx="4513048" cy="4881563"/>
          </a:xfrm>
        </p:spPr>
        <p:txBody>
          <a:bodyPr/>
          <a:lstStyle/>
          <a:p>
            <a:pPr marL="685800" indent="-457200">
              <a:buFont typeface="Wingdings" pitchFamily="2" charset="2"/>
              <a:buChar char="Ø"/>
            </a:pPr>
            <a:r>
              <a:rPr lang="el-GR" sz="3200" dirty="0"/>
              <a:t>Η </a:t>
            </a:r>
            <a:r>
              <a:rPr lang="el-GR" sz="3200" b="1" dirty="0"/>
              <a:t>σημειωτική</a:t>
            </a:r>
            <a:r>
              <a:rPr lang="el-GR" sz="3200" dirty="0"/>
              <a:t>, λοιπόν,</a:t>
            </a:r>
            <a:r>
              <a:rPr lang="en-US" sz="3200" dirty="0"/>
              <a:t> </a:t>
            </a:r>
            <a:r>
              <a:rPr lang="el-GR" sz="3200" dirty="0"/>
              <a:t>προσέγγιση </a:t>
            </a:r>
            <a:r>
              <a:rPr lang="el-GR" sz="3200" b="1" dirty="0"/>
              <a:t>της</a:t>
            </a:r>
            <a:r>
              <a:rPr lang="en-US" sz="3200" b="1" dirty="0"/>
              <a:t> </a:t>
            </a:r>
            <a:r>
              <a:rPr lang="el-GR" sz="3200" b="1" dirty="0"/>
              <a:t>επικοινωνίας </a:t>
            </a:r>
            <a:r>
              <a:rPr lang="el-GR" sz="3200" dirty="0"/>
              <a:t>εξετάζει: </a:t>
            </a:r>
            <a:endParaRPr lang="en-US" sz="3200" dirty="0"/>
          </a:p>
          <a:p>
            <a:pPr marL="685800" indent="-457200">
              <a:buFont typeface="Wingdings" pitchFamily="2" charset="2"/>
              <a:buChar char="Ø"/>
            </a:pPr>
            <a:r>
              <a:rPr lang="el-GR" sz="3200" dirty="0"/>
              <a:t>τον </a:t>
            </a:r>
            <a:r>
              <a:rPr lang="el-GR" sz="3200" b="1" dirty="0"/>
              <a:t>τρόπο με τον οποίο τα μηνύματα διαδρούν</a:t>
            </a:r>
            <a:r>
              <a:rPr lang="el-GR" sz="3200" dirty="0"/>
              <a:t> στους </a:t>
            </a:r>
            <a:r>
              <a:rPr lang="el-GR" sz="3200" b="1" dirty="0"/>
              <a:t>ανθρώπους</a:t>
            </a:r>
            <a:r>
              <a:rPr lang="el-GR" sz="3200" dirty="0"/>
              <a:t>,</a:t>
            </a:r>
            <a:endParaRPr lang="en-US" sz="3200" dirty="0"/>
          </a:p>
          <a:p>
            <a:pPr marL="685800" indent="-457200">
              <a:buFont typeface="Wingdings" pitchFamily="2" charset="2"/>
              <a:buChar char="Ø"/>
            </a:pPr>
            <a:r>
              <a:rPr lang="el-GR" sz="3200" dirty="0"/>
              <a:t>προκειμένου να </a:t>
            </a:r>
            <a:r>
              <a:rPr lang="el-GR" sz="3200" b="1" dirty="0"/>
              <a:t>παραχθεί νόημα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3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AA9467-7BA7-0C43-BDED-D656EA67A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Σημειωτική εικονική προσέγγιση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C5C90-C9F4-7B44-A78B-067808F36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24" y="1767154"/>
            <a:ext cx="11013896" cy="509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2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ctrTitle"/>
          </p:nvPr>
        </p:nvSpPr>
        <p:spPr>
          <a:xfrm>
            <a:off x="995679" y="613317"/>
            <a:ext cx="10403839" cy="1103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l-GR" b="1"/>
              <a:t>ΕΙΔΙΚΑ ΘΕΜΑΤΑ ΔΙΑΦΗΜΙΣΗΣ</a:t>
            </a:r>
            <a:endParaRPr b="1"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7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80" y="1717041"/>
            <a:ext cx="10607039" cy="453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EEBA7E3-C5FA-D94F-8461-88B27E62C2C1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9551" r="19551"/>
          <a:stretch>
            <a:fillRect/>
          </a:stretch>
        </p:blipFill>
        <p:spPr>
          <a:xfrm>
            <a:off x="6400800" y="730250"/>
            <a:ext cx="4954588" cy="51308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B9C24-991A-6B45-A9D2-06A2A6B32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29465"/>
            <a:ext cx="5273336" cy="5139523"/>
          </a:xfrm>
        </p:spPr>
        <p:txBody>
          <a:bodyPr>
            <a:normAutofit fontScale="92500" lnSpcReduction="20000"/>
          </a:bodyPr>
          <a:lstStyle/>
          <a:p>
            <a:pPr marL="800100" indent="-571500">
              <a:buFont typeface="Arial" panose="020B0604020202020204" pitchFamily="34" charset="0"/>
              <a:buChar char="•"/>
            </a:pPr>
            <a:r>
              <a:rPr lang="el-GR" sz="3600" dirty="0"/>
              <a:t>Για τη σχολή αυτή </a:t>
            </a:r>
          </a:p>
          <a:p>
            <a:pPr marL="800100" indent="-571500">
              <a:buFont typeface="Wingdings" pitchFamily="2" charset="2"/>
              <a:buChar char="Ø"/>
            </a:pPr>
            <a:r>
              <a:rPr lang="el-GR" sz="3600" b="1" u="sng" dirty="0"/>
              <a:t>η μελέτη της επικοινωνίας </a:t>
            </a:r>
          </a:p>
          <a:p>
            <a:r>
              <a:rPr lang="el-GR" sz="3600" b="1" dirty="0"/>
              <a:t>      είναι </a:t>
            </a:r>
          </a:p>
          <a:p>
            <a:pPr marL="800100" indent="-571500">
              <a:buFont typeface="Wingdings" pitchFamily="2" charset="2"/>
              <a:buChar char="Ø"/>
            </a:pPr>
            <a:r>
              <a:rPr lang="el-GR" sz="3600" b="1" u="sng" dirty="0"/>
              <a:t>η μελέτη </a:t>
            </a:r>
          </a:p>
          <a:p>
            <a:r>
              <a:rPr lang="el-GR" sz="3600" b="1" u="sng" dirty="0"/>
              <a:t>των κειμένων</a:t>
            </a:r>
            <a:r>
              <a:rPr lang="el-GR" sz="3600" b="1" dirty="0"/>
              <a:t> και </a:t>
            </a:r>
          </a:p>
          <a:p>
            <a:r>
              <a:rPr lang="el-GR" sz="3600" b="1" dirty="0"/>
              <a:t>του</a:t>
            </a:r>
          </a:p>
          <a:p>
            <a:pPr marL="800100" indent="-571500">
              <a:buFont typeface="Wingdings" pitchFamily="2" charset="2"/>
              <a:buChar char="Ø"/>
            </a:pPr>
            <a:r>
              <a:rPr lang="el-GR" sz="3600" b="1" u="sng" dirty="0"/>
              <a:t>κοινωνικοπολιτιστικού</a:t>
            </a:r>
          </a:p>
          <a:p>
            <a:r>
              <a:rPr lang="el-GR" sz="3600" b="1" u="sng" dirty="0"/>
              <a:t>πλαισίου</a:t>
            </a:r>
            <a:r>
              <a:rPr lang="el-GR" sz="3600" b="1" dirty="0"/>
              <a:t>.</a:t>
            </a:r>
            <a:endParaRPr lang="en-US" sz="3600" b="1" dirty="0"/>
          </a:p>
          <a:p>
            <a:r>
              <a:rPr lang="el-GR" sz="3600" b="1" dirty="0"/>
              <a:t> 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83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DEA299-6B28-A34F-BC24-C3F48B0F4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Το μοντέλο των </a:t>
            </a:r>
            <a:r>
              <a:rPr lang="en-US" b="1" dirty="0"/>
              <a:t>Osgood </a:t>
            </a:r>
            <a:r>
              <a:rPr lang="el-GR" b="1" dirty="0"/>
              <a:t>και </a:t>
            </a:r>
            <a:r>
              <a:rPr lang="en-US" b="1" dirty="0"/>
              <a:t>Schramm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AE931F-EB98-874F-8775-7E8980B7AC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Στο κυκλικό μοντέλο των </a:t>
            </a:r>
            <a:r>
              <a:rPr lang="en-US" b="1" dirty="0"/>
              <a:t>Osgood </a:t>
            </a:r>
            <a:r>
              <a:rPr lang="el-GR" b="1" dirty="0"/>
              <a:t>και </a:t>
            </a:r>
            <a:r>
              <a:rPr lang="en-US" b="1" dirty="0"/>
              <a:t>Schramm</a:t>
            </a:r>
            <a:r>
              <a:rPr lang="el-GR" b="1" dirty="0"/>
              <a:t>, </a:t>
            </a:r>
          </a:p>
          <a:p>
            <a:r>
              <a:rPr lang="el-GR" dirty="0"/>
              <a:t>η</a:t>
            </a:r>
            <a:r>
              <a:rPr lang="el-GR" b="1" dirty="0"/>
              <a:t> επικοινωνία</a:t>
            </a:r>
            <a:r>
              <a:rPr lang="el-GR" dirty="0"/>
              <a:t> ακολουθεί </a:t>
            </a:r>
          </a:p>
          <a:p>
            <a:r>
              <a:rPr lang="el-GR" dirty="0"/>
              <a:t>έναν </a:t>
            </a:r>
            <a:r>
              <a:rPr lang="el-GR" b="1" dirty="0"/>
              <a:t>κύκλο με τον κωδικοποιητή</a:t>
            </a:r>
            <a:r>
              <a:rPr lang="el-GR" dirty="0"/>
              <a:t>, </a:t>
            </a:r>
          </a:p>
          <a:p>
            <a:r>
              <a:rPr lang="el-GR" dirty="0"/>
              <a:t>τον </a:t>
            </a:r>
            <a:r>
              <a:rPr lang="el-GR" b="1" dirty="0"/>
              <a:t>αποκωδικοποιητή</a:t>
            </a:r>
            <a:r>
              <a:rPr lang="el-GR" dirty="0"/>
              <a:t>, </a:t>
            </a:r>
          </a:p>
          <a:p>
            <a:r>
              <a:rPr lang="el-GR" dirty="0"/>
              <a:t>τον </a:t>
            </a:r>
            <a:r>
              <a:rPr lang="el-GR" b="1" dirty="0"/>
              <a:t>διερμηνέα και το μήνυμα </a:t>
            </a:r>
          </a:p>
          <a:p>
            <a:r>
              <a:rPr lang="el-GR" dirty="0"/>
              <a:t>αλλά </a:t>
            </a:r>
            <a:r>
              <a:rPr lang="el-GR" b="1" dirty="0"/>
              <a:t>με </a:t>
            </a:r>
            <a:r>
              <a:rPr lang="el-GR" b="1" u="sng" dirty="0"/>
              <a:t>εστίαση </a:t>
            </a:r>
          </a:p>
          <a:p>
            <a:r>
              <a:rPr lang="el-GR" dirty="0"/>
              <a:t>τόσο στη </a:t>
            </a:r>
            <a:r>
              <a:rPr lang="el-GR" b="1" u="sng" dirty="0"/>
              <a:t>συμπεριφορά των ατόμων</a:t>
            </a:r>
            <a:r>
              <a:rPr lang="el-GR" dirty="0"/>
              <a:t>, </a:t>
            </a:r>
          </a:p>
          <a:p>
            <a:r>
              <a:rPr lang="el-GR" dirty="0"/>
              <a:t>όσο και στην </a:t>
            </a:r>
            <a:r>
              <a:rPr lang="el-GR" b="1" dirty="0"/>
              <a:t>αναγκαιότητα της επαναπληροφόρησης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62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FCCB99-94FA-6A49-8D16-016B81306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6580"/>
            <a:ext cx="10515600" cy="5930383"/>
          </a:xfrm>
        </p:spPr>
        <p:txBody>
          <a:bodyPr>
            <a:normAutofit/>
          </a:bodyPr>
          <a:lstStyle/>
          <a:p>
            <a:r>
              <a:rPr lang="el-GR" sz="3200" b="1" dirty="0"/>
              <a:t>Η έμφαση δίνεται στους </a:t>
            </a:r>
            <a:r>
              <a:rPr lang="el-GR" sz="3200" b="1" u="sng" dirty="0"/>
              <a:t>στόχους</a:t>
            </a:r>
            <a:r>
              <a:rPr lang="el-GR" sz="3200" b="1" dirty="0"/>
              <a:t> και όχι στο μήνυμα</a:t>
            </a:r>
            <a:endParaRPr lang="en-US" sz="3200" b="1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3810C7C-55B7-FB46-9368-FC0B2E4F9B2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26" y="1222624"/>
            <a:ext cx="9493322" cy="465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36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17538F-9CBE-6043-823E-F3648A88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6951"/>
          </a:xfrm>
        </p:spPr>
        <p:txBody>
          <a:bodyPr/>
          <a:lstStyle/>
          <a:p>
            <a:pPr algn="ctr"/>
            <a:r>
              <a:rPr lang="el-GR" b="1" dirty="0"/>
              <a:t>Το μοντέλο του </a:t>
            </a:r>
            <a:r>
              <a:rPr lang="en-US" b="1" dirty="0"/>
              <a:t>Maletzke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689D27-481F-9B47-9447-6F038B03038A}"/>
              </a:ext>
            </a:extLst>
          </p:cNvPr>
          <p:cNvSpPr/>
          <p:nvPr/>
        </p:nvSpPr>
        <p:spPr>
          <a:xfrm>
            <a:off x="585626" y="1363170"/>
            <a:ext cx="10438543" cy="4586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buFont typeface="Wingdings" pitchFamily="2" charset="2"/>
              <a:buChar char="Ø"/>
              <a:tabLst>
                <a:tab pos="2247265" algn="l"/>
              </a:tabLst>
            </a:pPr>
            <a:r>
              <a:rPr lang="el-GR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Σε αυτό </a:t>
            </a:r>
            <a:r>
              <a:rPr lang="el-GR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το </a:t>
            </a:r>
            <a:r>
              <a:rPr lang="el-GR" sz="3200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μοντέλο επικοινωνίας </a:t>
            </a:r>
            <a:r>
              <a:rPr lang="el-GR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δίνεται ιδιαίτερη σημασία και βαρύτητα </a:t>
            </a:r>
            <a:r>
              <a:rPr lang="el-GR" sz="3200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στον ρόλο </a:t>
            </a:r>
            <a:r>
              <a:rPr lang="el-GR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που διαδραματίζει </a:t>
            </a:r>
            <a:r>
              <a:rPr lang="el-GR" sz="3200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το μέσο </a:t>
            </a:r>
            <a:r>
              <a:rPr lang="el-GR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σε </a:t>
            </a:r>
            <a:r>
              <a:rPr lang="el-GR" sz="3200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σχέση με τον δέκτη</a:t>
            </a:r>
            <a:r>
              <a:rPr lang="el-GR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l-GR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καθώς και στα </a:t>
            </a:r>
            <a:r>
              <a:rPr lang="el-GR" sz="3200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κοινωνικά χαρακτηριστικά-προσωπικά χαρακτηριστικά </a:t>
            </a:r>
            <a:r>
              <a:rPr lang="el-GR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που έχει ο </a:t>
            </a:r>
            <a:r>
              <a:rPr lang="el-GR" sz="3200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δέκτης αλλά και ο πομπός</a:t>
            </a:r>
            <a:r>
              <a:rPr lang="el-GR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 (Κάβουρα, 2021:68). </a:t>
            </a:r>
          </a:p>
          <a:p>
            <a:pPr marL="457200" indent="-457200" algn="just">
              <a:lnSpc>
                <a:spcPct val="115000"/>
              </a:lnSpc>
              <a:buFont typeface="Wingdings" pitchFamily="2" charset="2"/>
              <a:buChar char="Ø"/>
              <a:tabLst>
                <a:tab pos="2247265" algn="l"/>
              </a:tabLst>
            </a:pPr>
            <a:r>
              <a:rPr lang="el-GR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Σε αυτό το πλαίσιο </a:t>
            </a:r>
            <a:r>
              <a:rPr lang="el-GR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ένα κοινό περιβάλλον μπορεί να αποτελεί ένα πλαίσιο επικοινωνίας μεταξύ δύο συμβαλλόμενων μερών.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86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901534-E7EF-E24A-AAA6-FCD8BCB36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13708"/>
            <a:ext cx="10515600" cy="5663255"/>
          </a:xfrm>
        </p:spPr>
        <p:txBody>
          <a:bodyPr/>
          <a:lstStyle/>
          <a:p>
            <a:r>
              <a:rPr lang="en-US" b="1" dirty="0"/>
              <a:t>Maletzke</a:t>
            </a:r>
            <a:r>
              <a:rPr lang="el-GR" b="1" dirty="0"/>
              <a:t> </a:t>
            </a:r>
            <a:r>
              <a:rPr lang="en-US" b="1" dirty="0"/>
              <a:t>Model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98CBD8-165E-BC43-A8F5-6ABD637050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50706"/>
            <a:ext cx="10268164" cy="475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9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CF2F9D-1966-8F42-BB2C-456C7E9B0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Η Γνωστική προσέγγιση της επικοινωνίας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F670DE-05F9-C141-9261-68FB5873EF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3200" dirty="0"/>
              <a:t>Σε αυτό το μοντέλο</a:t>
            </a:r>
            <a:r>
              <a:rPr lang="el-GR" sz="3200" b="1" dirty="0"/>
              <a:t> (</a:t>
            </a:r>
            <a:r>
              <a:rPr lang="en-US" sz="3200" b="1" dirty="0"/>
              <a:t>Elstrom</a:t>
            </a:r>
            <a:r>
              <a:rPr lang="el-GR" sz="3200" b="1" dirty="0"/>
              <a:t>, 2021:16) </a:t>
            </a:r>
            <a:r>
              <a:rPr lang="el-GR" sz="3200" dirty="0"/>
              <a:t>το βάρος δίνεται </a:t>
            </a:r>
            <a:endParaRPr lang="en-US" sz="3200" dirty="0"/>
          </a:p>
          <a:p>
            <a:r>
              <a:rPr lang="el-GR" sz="3200" dirty="0"/>
              <a:t>στους </a:t>
            </a:r>
            <a:r>
              <a:rPr lang="el-GR" sz="3200" b="1" dirty="0"/>
              <a:t>μηχανισμούς</a:t>
            </a:r>
            <a:r>
              <a:rPr lang="el-GR" sz="3200" dirty="0"/>
              <a:t> </a:t>
            </a: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l-GR" sz="3200" b="1" dirty="0"/>
              <a:t>γνωστικής πρόσληψης </a:t>
            </a:r>
            <a:endParaRPr lang="en-US" sz="3200" b="1" dirty="0"/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της </a:t>
            </a:r>
            <a:r>
              <a:rPr lang="el-GR" sz="3200" b="1" dirty="0"/>
              <a:t>κωδικοποίησης του μηνύματος από τα Μέσα</a:t>
            </a:r>
            <a:r>
              <a:rPr lang="el-GR" sz="3200" dirty="0"/>
              <a:t>, </a:t>
            </a: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καθώς και της </a:t>
            </a:r>
            <a:r>
              <a:rPr lang="el-GR" sz="3200" b="1" dirty="0"/>
              <a:t>αποκωδικοποίησης</a:t>
            </a:r>
            <a:r>
              <a:rPr lang="el-GR" sz="3200" dirty="0"/>
              <a:t> </a:t>
            </a: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l-GR" sz="3200" dirty="0"/>
              <a:t>και της </a:t>
            </a:r>
            <a:r>
              <a:rPr lang="el-GR" sz="3200" b="1" dirty="0"/>
              <a:t>πράξης πρόσληψης </a:t>
            </a:r>
            <a:r>
              <a:rPr lang="el-GR" sz="3200" dirty="0"/>
              <a:t>και </a:t>
            </a: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l-GR" sz="3200" b="1" dirty="0"/>
              <a:t>αποκωδικοποίησης αντίστοιχα από τον αποδέκτη του μηνύματος</a:t>
            </a:r>
            <a:r>
              <a:rPr lang="el-GR" sz="3200" dirty="0"/>
              <a:t>.</a:t>
            </a:r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68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1DABB3-CC66-E943-84D3-C85B4C4B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75353"/>
            <a:ext cx="10515600" cy="5601610"/>
          </a:xfrm>
        </p:spPr>
        <p:txBody>
          <a:bodyPr/>
          <a:lstStyle/>
          <a:p>
            <a:r>
              <a:rPr lang="el-GR" b="1" dirty="0"/>
              <a:t>Το γνωστικό μοντέλο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2D19AC-B19A-504E-9B05-DDA529D232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25" y="1366464"/>
            <a:ext cx="9945384" cy="432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14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EABDAF-99D7-4045-A975-FED1787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Το μοντέλο </a:t>
            </a:r>
            <a:r>
              <a:rPr lang="en-US" b="1" dirty="0"/>
              <a:t>mass self-communication </a:t>
            </a:r>
            <a:r>
              <a:rPr lang="el-GR" b="1" dirty="0"/>
              <a:t>του </a:t>
            </a:r>
            <a:r>
              <a:rPr lang="en-US" b="1" dirty="0"/>
              <a:t>Castells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BE5C4B-B092-EE4A-BC32-0784573C2E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</a:t>
            </a:r>
            <a:r>
              <a:rPr lang="el-GR" dirty="0"/>
              <a:t>συγκεκριμένο μοντέλο υποστηρίζει ότι ο ρόλος των επικοινωνιακών δικτύων, όπως τα επιχειρηματικά, τα οικονομικά, τα τεχνολογικά και γενικότερα κάθε είδους δικτύων, φέρνει στο προσκήνιο τη σχεσιακή ικανότητα μεταξύ των εμπλεκομένων (</a:t>
            </a:r>
            <a:r>
              <a:rPr lang="en-US" dirty="0"/>
              <a:t>Castells</a:t>
            </a:r>
            <a:r>
              <a:rPr lang="el-GR" dirty="0"/>
              <a:t>, 2009).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Η δύναμη προκύπτει από τη μάζα επειδή τα μηνύματα μπορούν να αποκτήσουν ένα παγκόσμιο κοινό, ενώ ο εαυτός (</a:t>
            </a:r>
            <a:r>
              <a:rPr lang="en-US" dirty="0"/>
              <a:t>self</a:t>
            </a:r>
            <a:r>
              <a:rPr lang="el-GR" dirty="0"/>
              <a:t>) μπορεί να παράγει το περιεχόμενο των μηνυμάτων.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Σύμφωνα με τον </a:t>
            </a:r>
            <a:r>
              <a:rPr lang="en-US" dirty="0"/>
              <a:t>Castells</a:t>
            </a:r>
            <a:r>
              <a:rPr lang="el-GR" dirty="0"/>
              <a:t> (2009)  </a:t>
            </a:r>
            <a:r>
              <a:rPr lang="el-GR" b="1" dirty="0"/>
              <a:t>οι τέσσερις τύποι δύναμης που μπορούν μα υποστηρίξουν την επικοινωνία στα δίκτυα (Κάβουρα, 2021:70) σχετίζονται με</a:t>
            </a:r>
            <a:r>
              <a:rPr lang="el-GR" dirty="0"/>
              <a:t>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27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A6D08A-6660-FD4F-BF97-52A540247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626724"/>
            <a:ext cx="10515600" cy="5550239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l-GR" sz="3600" b="1" dirty="0"/>
              <a:t>Τη δύναμη δικτύωσης σχετικά με το ποιος περιλαμβάνεται στο δίκτυο μέσα από τις πρακτικές του πυλωρού (</a:t>
            </a:r>
            <a:r>
              <a:rPr lang="en-US" sz="3600" b="1" dirty="0"/>
              <a:t>networking power</a:t>
            </a:r>
            <a:r>
              <a:rPr lang="el-GR" sz="3600" b="1" dirty="0"/>
              <a:t>), όπου τα δίκτυα μπορούν να προγραμματιστούν για να εξετάσουν ζητήματα εισόδου μηνυμάτων, ατόμων και καναλιών.</a:t>
            </a:r>
            <a:endParaRPr lang="en-US" sz="3600" b="1" dirty="0"/>
          </a:p>
          <a:p>
            <a:pPr lvl="0">
              <a:buFont typeface="Wingdings" pitchFamily="2" charset="2"/>
              <a:buChar char="Ø"/>
            </a:pPr>
            <a:r>
              <a:rPr lang="el-GR" sz="3600" b="1" dirty="0"/>
              <a:t>Τη δύναμη του δικτύου, των πρωτοκόλλων στην επικοινωνία του δικτύου που σχετίζονται με τη δομή, τους κανόνες και τη διαχείριση των δικτύων.</a:t>
            </a:r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192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707B87-F42E-3B4C-9FDD-3681F3055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729465"/>
            <a:ext cx="10515600" cy="5447498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el-GR" sz="3200" dirty="0"/>
              <a:t>Τη δύναμη των δικτυωμένων συγκεκριμένων κόμβων μέσα στο δίκτυο, που αποτελεί τη διαχειριστική δύναμη όσων λαμβάνουν αποφάσεις στις εταιρίες ή στους οργανισμούς, οι οποίοι είναι οι διαχειριστές ή οι ιδιοκτήτες των δικτύων</a:t>
            </a:r>
            <a:endParaRPr lang="en-US" sz="3200" dirty="0"/>
          </a:p>
          <a:p>
            <a:pPr lvl="0">
              <a:buFont typeface="Wingdings" pitchFamily="2" charset="2"/>
              <a:buChar char="Ø"/>
            </a:pPr>
            <a:r>
              <a:rPr lang="el-GR" sz="3200" dirty="0"/>
              <a:t>Τη δύναμη και την ικανότητα να δημιουργηθεί ένα δίκτυο με την πολυμεσική (</a:t>
            </a:r>
            <a:r>
              <a:rPr lang="en-US" sz="3200" dirty="0"/>
              <a:t>multimedia</a:t>
            </a:r>
            <a:r>
              <a:rPr lang="el-GR" sz="3200" dirty="0"/>
              <a:t>) ή την παραδοσιακή μαζική επικοινωνία. </a:t>
            </a:r>
            <a:endParaRPr lang="en-US" sz="3200" dirty="0"/>
          </a:p>
          <a:p>
            <a:pPr>
              <a:buFont typeface="Wingdings" pitchFamily="2" charset="2"/>
              <a:buChar char="ü"/>
            </a:pPr>
            <a:r>
              <a:rPr lang="el-GR" sz="3200" dirty="0"/>
              <a:t>Με αυτόν τον τρόπο λοιπόν παράγονται </a:t>
            </a:r>
            <a:r>
              <a:rPr lang="el-GR" sz="3200" b="1" dirty="0"/>
              <a:t>νέες μορφές επικοινωνίας</a:t>
            </a:r>
            <a:r>
              <a:rPr lang="el-GR" sz="3200" dirty="0"/>
              <a:t>, αλλά και </a:t>
            </a:r>
            <a:r>
              <a:rPr lang="el-GR" sz="3200" b="1" dirty="0"/>
              <a:t>περιεχομένου</a:t>
            </a:r>
            <a:r>
              <a:rPr lang="el-GR" sz="3200" dirty="0"/>
              <a:t>. </a:t>
            </a:r>
            <a:endParaRPr lang="en-US" sz="3200" dirty="0"/>
          </a:p>
          <a:p>
            <a:pPr>
              <a:buFont typeface="Wingdings" pitchFamily="2" charset="2"/>
              <a:buChar char="ü"/>
            </a:pPr>
            <a:r>
              <a:rPr lang="el-GR" sz="3200" dirty="0"/>
              <a:t>Είναι αναγκαίο όμως να διευκρινιστεί, όπως ο </a:t>
            </a:r>
            <a:r>
              <a:rPr lang="en-US" sz="3200" dirty="0"/>
              <a:t>Van Dijk</a:t>
            </a:r>
            <a:r>
              <a:rPr lang="el-GR" sz="3200" dirty="0"/>
              <a:t> (2010) τονίζει, αν οι οργανισμοί αυτοί είναι δημόσιοι ή ιδιωτικοί και τί είδους μηνύματα αποστέλλουν.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1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794E0-1BB0-E14C-80BD-62A434282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0097"/>
          </a:xfrm>
        </p:spPr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b="1" dirty="0"/>
              <a:t>2.8 Επικοινωνιακές προσεγγίσεις.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90CF7-7423-B648-8954-F7C729B30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40431"/>
            <a:ext cx="10515600" cy="5036532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 μετασχηματισμός της δημόσιας σφαίρας, </a:t>
            </a:r>
          </a:p>
          <a:p>
            <a:r>
              <a:rPr lang="el-GR" dirty="0"/>
              <a:t>καθώς και η μετεξέλιξη </a:t>
            </a:r>
          </a:p>
          <a:p>
            <a:r>
              <a:rPr lang="el-GR" dirty="0"/>
              <a:t>των επικοινωνιακών διαδικασιών </a:t>
            </a:r>
          </a:p>
          <a:p>
            <a:r>
              <a:rPr lang="el-GR" dirty="0"/>
              <a:t>με την είσοδο και ραγδαία ανάπτυξη των νέων τεχνολογιών έχει αναδομήσει και το επίπεδο και τη μορφή της επικοινωνίας.</a:t>
            </a:r>
            <a:endParaRPr lang="en-US" dirty="0"/>
          </a:p>
          <a:p>
            <a:r>
              <a:rPr lang="el-GR" dirty="0"/>
              <a:t>Έτσι από μία κυρίαρχη γραμμικότητα των προηγούμενων δεκαετιών, έχει επέλθει η μετάβαση σε ένα πιο συνεργατικό και αμφίδρομο μοντέλο επικοινωνιακής και διαδραστικής λειτουργίας. </a:t>
            </a:r>
            <a:endParaRPr lang="en-US" dirty="0"/>
          </a:p>
          <a:p>
            <a:r>
              <a:rPr lang="el-GR" dirty="0"/>
              <a:t>Για παράδειγμα το μοντέλο διαλόγου στα πλαίσια της αμφίδρομης επικοινωνιακής διαδικασίας μεταξύ εταιριών και κοινού, (Κάβουρα, 2021:60-61) περιλαμβάνει: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2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C319E-4F96-9D44-B2AA-08AE1E13C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3DF410-90CB-9C45-8AB0-437DB653B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914401"/>
            <a:ext cx="10185970" cy="526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0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16AAE-AD70-5F45-A622-53832083B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l-GR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FC000-FB3F-BF47-BADD-73EFF33CE56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39788" y="647272"/>
            <a:ext cx="9855610" cy="5542391"/>
          </a:xfrm>
        </p:spPr>
        <p:txBody>
          <a:bodyPr/>
          <a:lstStyle/>
          <a:p>
            <a:r>
              <a:rPr lang="el-GR" b="1" dirty="0"/>
              <a:t>Έτσι ο χρήστης με την </a:t>
            </a:r>
          </a:p>
          <a:p>
            <a:pPr>
              <a:buFont typeface="Wingdings" pitchFamily="2" charset="2"/>
              <a:buChar char="Ø"/>
            </a:pPr>
            <a:r>
              <a:rPr lang="el-GR" b="1" u="sng" dirty="0"/>
              <a:t>άμεση </a:t>
            </a:r>
          </a:p>
          <a:p>
            <a:pPr>
              <a:buFont typeface="Wingdings" pitchFamily="2" charset="2"/>
              <a:buChar char="Ø"/>
            </a:pPr>
            <a:r>
              <a:rPr lang="el-GR" b="1" u="sng" dirty="0"/>
              <a:t>διαδραστική </a:t>
            </a:r>
            <a:r>
              <a:rPr lang="el-GR" b="1" dirty="0"/>
              <a:t>του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επικοινωνία δημιουργεί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περιεχόμενο και συμβάλλει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στη συνδημιουργία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αξίας για την εταιρία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καθώς </a:t>
            </a:r>
            <a:endParaRPr lang="en-US" b="1" dirty="0"/>
          </a:p>
          <a:p>
            <a:pPr marL="114300" indent="0">
              <a:buNone/>
            </a:pPr>
            <a:r>
              <a:rPr lang="el-GR" b="1" dirty="0"/>
              <a:t> </a:t>
            </a:r>
            <a:endParaRPr lang="en-US" b="1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1ED6E3-6E38-AA43-8B9D-BE8146ACD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824" y="924675"/>
            <a:ext cx="4597400" cy="38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3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9DA81DA-C1C3-FD40-A2D4-7965941B4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9674486"/>
              </p:ext>
            </p:extLst>
          </p:nvPr>
        </p:nvGraphicFramePr>
        <p:xfrm>
          <a:off x="1294543" y="780836"/>
          <a:ext cx="9739901" cy="4674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6381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7687-A920-8040-ACD1-83976BAB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l-GR" b="1" dirty="0"/>
              <a:t>στοιχεία που μπορούν να συμβάλλουν καθοριστικά σε τυχόν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542F3-D0AB-5645-A912-5659F3FAF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44353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B01E8C6-2116-CF45-B8F6-F4592D48C5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8416181"/>
              </p:ext>
            </p:extLst>
          </p:nvPr>
        </p:nvGraphicFramePr>
        <p:xfrm>
          <a:off x="838200" y="1828799"/>
          <a:ext cx="10381180" cy="4130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795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87E3B-395C-6748-B7C4-40FB01800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41789"/>
            <a:ext cx="10515600" cy="5735174"/>
          </a:xfrm>
        </p:spPr>
        <p:txBody>
          <a:bodyPr/>
          <a:lstStyle/>
          <a:p>
            <a:r>
              <a:rPr lang="el-GR" dirty="0"/>
              <a:t>Η </a:t>
            </a:r>
            <a:r>
              <a:rPr lang="el-GR" b="1" dirty="0"/>
              <a:t>ψηφιακή αγορά </a:t>
            </a:r>
            <a:endParaRPr lang="en-US" b="1" dirty="0"/>
          </a:p>
          <a:p>
            <a:r>
              <a:rPr lang="el-GR" dirty="0"/>
              <a:t>και τα δεδομένα </a:t>
            </a:r>
            <a:endParaRPr lang="en-US" dirty="0"/>
          </a:p>
          <a:p>
            <a:r>
              <a:rPr lang="el-GR" dirty="0"/>
              <a:t>που δημιουργούνται </a:t>
            </a:r>
            <a:endParaRPr lang="en-US" dirty="0"/>
          </a:p>
          <a:p>
            <a:r>
              <a:rPr lang="el-GR" dirty="0"/>
              <a:t>από το χρήστη </a:t>
            </a:r>
            <a:endParaRPr lang="en-US" dirty="0"/>
          </a:p>
          <a:p>
            <a:r>
              <a:rPr lang="el-GR" dirty="0"/>
              <a:t>σε διάφορες </a:t>
            </a:r>
            <a:endParaRPr lang="en-US" dirty="0"/>
          </a:p>
          <a:p>
            <a:r>
              <a:rPr lang="el-GR" dirty="0"/>
              <a:t>ψηφιακές πλατφόρμες, </a:t>
            </a:r>
            <a:endParaRPr lang="en-US" dirty="0"/>
          </a:p>
          <a:p>
            <a:r>
              <a:rPr lang="el-GR" dirty="0"/>
              <a:t>έχουν οδηγήσει </a:t>
            </a:r>
            <a:endParaRPr lang="en-US" dirty="0"/>
          </a:p>
          <a:p>
            <a:r>
              <a:rPr lang="el-GR" dirty="0"/>
              <a:t>στην ανάπτυξη </a:t>
            </a:r>
            <a:endParaRPr lang="en-US" dirty="0"/>
          </a:p>
          <a:p>
            <a:r>
              <a:rPr lang="el-GR" dirty="0"/>
              <a:t>εξελιγμένων στρατηγικών </a:t>
            </a:r>
            <a:endParaRPr lang="en-US" dirty="0"/>
          </a:p>
          <a:p>
            <a:r>
              <a:rPr lang="el-GR" dirty="0"/>
              <a:t>για τη διαχείριση δεδομένων, </a:t>
            </a:r>
            <a:endParaRPr lang="en-US" dirty="0"/>
          </a:p>
          <a:p>
            <a:r>
              <a:rPr lang="el-GR" dirty="0"/>
              <a:t>την πρόβλεψη της συμπεριφοράς των χρηστών και την ανάλυση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9ACF48-F9F5-034C-AE61-67B29C951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173" y="678094"/>
            <a:ext cx="5538627" cy="480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51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1294</Words>
  <Application>Microsoft Macintosh PowerPoint</Application>
  <PresentationFormat>Widescreen</PresentationFormat>
  <Paragraphs>198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ΕΙΔΙΚΑ ΘΕΜΑΤΑ ΔΙΑΦΗΜΙΣΗΣ</vt:lpstr>
      <vt:lpstr> 2.8 Επικοινωνιακές προσεγγίσεις. </vt:lpstr>
      <vt:lpstr>PowerPoint Presentation</vt:lpstr>
      <vt:lpstr>   </vt:lpstr>
      <vt:lpstr>PowerPoint Presentation</vt:lpstr>
      <vt:lpstr> στοιχεία που μπορούν να συμβάλλουν καθοριστικά σε τυχόν  </vt:lpstr>
      <vt:lpstr>PowerPoint Presentation</vt:lpstr>
      <vt:lpstr>PowerPoint Presentation</vt:lpstr>
      <vt:lpstr> 3. Μοντέλα επικοινωνίας.  </vt:lpstr>
      <vt:lpstr>η Επικοινωνία καταλαμβάνει σημαντικό ρόλο</vt:lpstr>
      <vt:lpstr>PowerPoint Presentation</vt:lpstr>
      <vt:lpstr>  προκειμένου να επικοινωνήσουν  </vt:lpstr>
      <vt:lpstr>Η επιστημολογική προσέγγιση της Επικοινωνίας</vt:lpstr>
      <vt:lpstr>Οι βασικές προσεγγίσεις της επικοινωνίας</vt:lpstr>
      <vt:lpstr>πραγματιστική προσέγγιση.</vt:lpstr>
      <vt:lpstr>Συμβολική λειτουργία επικοινωνίας</vt:lpstr>
      <vt:lpstr>Η δομική διάσταση της επικοινωνίας</vt:lpstr>
      <vt:lpstr>Η συμπεριφοριστική προσέγγιση  Μοντέλο Laswell</vt:lpstr>
      <vt:lpstr>Το μοντέλο του Gerbner</vt:lpstr>
      <vt:lpstr>PowerPoint Presentation</vt:lpstr>
      <vt:lpstr>Το μοντέλο του Newcomb</vt:lpstr>
      <vt:lpstr>PowerPoint Presentation</vt:lpstr>
      <vt:lpstr>Το μοντέλο του Jacobson</vt:lpstr>
      <vt:lpstr>Η σημειωτική προσέγγιση</vt:lpstr>
      <vt:lpstr>PowerPoint Presentation</vt:lpstr>
      <vt:lpstr>PowerPoint Presentation</vt:lpstr>
      <vt:lpstr>Σημειωτική εικονική προσέγγιση</vt:lpstr>
      <vt:lpstr>PowerPoint Presentation</vt:lpstr>
      <vt:lpstr>Το μοντέλο των Osgood και Schramm</vt:lpstr>
      <vt:lpstr>PowerPoint Presentation</vt:lpstr>
      <vt:lpstr>Το μοντέλο του Maletzke</vt:lpstr>
      <vt:lpstr>PowerPoint Presentation</vt:lpstr>
      <vt:lpstr>Η Γνωστική προσέγγιση της επικοινωνίας</vt:lpstr>
      <vt:lpstr>PowerPoint Presentation</vt:lpstr>
      <vt:lpstr>Το μοντέλο mass self-communication του Castells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275</cp:revision>
  <dcterms:created xsi:type="dcterms:W3CDTF">2022-10-11T16:07:27Z</dcterms:created>
  <dcterms:modified xsi:type="dcterms:W3CDTF">2024-05-14T19:06:35Z</dcterms:modified>
</cp:coreProperties>
</file>