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8325F2-6917-4551-8B94-7671F9B082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Συμβουλεσ</a:t>
            </a:r>
            <a:r>
              <a:rPr lang="el-GR" dirty="0"/>
              <a:t> </a:t>
            </a:r>
            <a:br>
              <a:rPr lang="el-GR" dirty="0"/>
            </a:br>
            <a:r>
              <a:rPr lang="el-GR" sz="2800" dirty="0" err="1"/>
              <a:t>Σταματη</a:t>
            </a:r>
            <a:r>
              <a:rPr lang="el-GR" sz="2800" dirty="0"/>
              <a:t> </a:t>
            </a:r>
            <a:r>
              <a:rPr lang="el-GR" sz="2800" dirty="0" err="1"/>
              <a:t>γαργαλιανου</a:t>
            </a:r>
            <a:r>
              <a:rPr lang="el-GR" dirty="0"/>
              <a:t>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42770E3-2570-4FA2-8727-6DF8C6FC6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Για την </a:t>
            </a:r>
            <a:r>
              <a:rPr lang="el-GR" dirty="0" err="1"/>
              <a:t>εκπονηση</a:t>
            </a:r>
            <a:r>
              <a:rPr lang="el-GR" dirty="0"/>
              <a:t> μιας </a:t>
            </a:r>
            <a:r>
              <a:rPr lang="el-GR" dirty="0" err="1"/>
              <a:t>πτυχιακης</a:t>
            </a:r>
            <a:r>
              <a:rPr lang="el-GR" dirty="0"/>
              <a:t> (</a:t>
            </a:r>
            <a:r>
              <a:rPr lang="el-GR" dirty="0" err="1"/>
              <a:t>αλλα</a:t>
            </a:r>
            <a:r>
              <a:rPr lang="el-GR" dirty="0"/>
              <a:t> και </a:t>
            </a:r>
            <a:r>
              <a:rPr lang="el-GR" dirty="0" err="1"/>
              <a:t>ενοσ</a:t>
            </a:r>
            <a:r>
              <a:rPr lang="el-GR" dirty="0"/>
              <a:t> </a:t>
            </a:r>
            <a:r>
              <a:rPr lang="el-GR" dirty="0" err="1"/>
              <a:t>αρθρου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616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43E82C-E450-4F53-A187-797ACF7B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00B050"/>
                </a:solidFill>
              </a:rPr>
              <a:t>ΠΡΩΤΗ  ΣΥΜΒΟΥΛΗ  (ΠΑΡΟΤΡΥΝΣΗ – ΕΝΘΑΡΡΥΝΣΗ)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3468D3-EFF3-43F7-8CC7-BFBA6224D6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l-GR" sz="3200" dirty="0">
                <a:solidFill>
                  <a:srgbClr val="00B0F0"/>
                </a:solidFill>
              </a:rPr>
              <a:t>Ναι ! ……ΜΠΟΡΕΙΤΕ  να  </a:t>
            </a:r>
            <a:r>
              <a:rPr lang="el-GR" sz="3200" dirty="0" err="1">
                <a:solidFill>
                  <a:srgbClr val="00B0F0"/>
                </a:solidFill>
              </a:rPr>
              <a:t>γραφετε</a:t>
            </a:r>
            <a:r>
              <a:rPr lang="el-GR" sz="3200" dirty="0">
                <a:solidFill>
                  <a:srgbClr val="00B0F0"/>
                </a:solidFill>
              </a:rPr>
              <a:t>  </a:t>
            </a:r>
            <a:r>
              <a:rPr lang="el-GR" sz="3200" u="sng" dirty="0" err="1">
                <a:solidFill>
                  <a:srgbClr val="00B0F0"/>
                </a:solidFill>
              </a:rPr>
              <a:t>δικα</a:t>
            </a:r>
            <a:r>
              <a:rPr lang="el-GR" sz="3200" u="sng" dirty="0">
                <a:solidFill>
                  <a:srgbClr val="00B0F0"/>
                </a:solidFill>
              </a:rPr>
              <a:t>  σας  </a:t>
            </a:r>
            <a:r>
              <a:rPr lang="el-GR" sz="3200" u="sng" dirty="0" err="1">
                <a:solidFill>
                  <a:srgbClr val="00B0F0"/>
                </a:solidFill>
              </a:rPr>
              <a:t>κειμενα</a:t>
            </a:r>
            <a:r>
              <a:rPr lang="el-GR" sz="3200" dirty="0">
                <a:solidFill>
                  <a:srgbClr val="00B0F0"/>
                </a:solidFill>
              </a:rPr>
              <a:t>  </a:t>
            </a:r>
            <a:r>
              <a:rPr lang="el-GR" sz="3200" dirty="0" err="1">
                <a:solidFill>
                  <a:srgbClr val="00B0F0"/>
                </a:solidFill>
              </a:rPr>
              <a:t>χωρις</a:t>
            </a:r>
            <a:r>
              <a:rPr lang="el-GR" sz="3200" dirty="0">
                <a:solidFill>
                  <a:srgbClr val="00B0F0"/>
                </a:solidFill>
              </a:rPr>
              <a:t> να </a:t>
            </a:r>
            <a:r>
              <a:rPr lang="el-GR" sz="3200" dirty="0" err="1">
                <a:solidFill>
                  <a:srgbClr val="00B0F0"/>
                </a:solidFill>
              </a:rPr>
              <a:t>αντιγραφετε</a:t>
            </a:r>
            <a:r>
              <a:rPr lang="el-GR" sz="3200" dirty="0">
                <a:solidFill>
                  <a:srgbClr val="00B0F0"/>
                </a:solidFill>
              </a:rPr>
              <a:t>  </a:t>
            </a:r>
            <a:r>
              <a:rPr lang="el-GR" sz="3200" dirty="0" err="1">
                <a:solidFill>
                  <a:srgbClr val="00B0F0"/>
                </a:solidFill>
              </a:rPr>
              <a:t>απο</a:t>
            </a:r>
            <a:r>
              <a:rPr lang="el-GR" sz="3200" dirty="0">
                <a:solidFill>
                  <a:srgbClr val="00B0F0"/>
                </a:solidFill>
              </a:rPr>
              <a:t>  </a:t>
            </a:r>
            <a:r>
              <a:rPr lang="el-GR" sz="3200" dirty="0" err="1">
                <a:solidFill>
                  <a:srgbClr val="00B0F0"/>
                </a:solidFill>
              </a:rPr>
              <a:t>αλλους</a:t>
            </a:r>
            <a:r>
              <a:rPr lang="el-GR" sz="3200" dirty="0">
                <a:solidFill>
                  <a:srgbClr val="00B0F0"/>
                </a:solidFill>
              </a:rPr>
              <a:t> !!</a:t>
            </a:r>
          </a:p>
          <a:p>
            <a:r>
              <a:rPr lang="el-GR" sz="3200" dirty="0">
                <a:solidFill>
                  <a:srgbClr val="00B0F0"/>
                </a:solidFill>
              </a:rPr>
              <a:t>τα </a:t>
            </a:r>
            <a:r>
              <a:rPr lang="el-GR" sz="3200" dirty="0" err="1">
                <a:solidFill>
                  <a:srgbClr val="00B0F0"/>
                </a:solidFill>
              </a:rPr>
              <a:t>κειμενα</a:t>
            </a:r>
            <a:r>
              <a:rPr lang="el-GR" sz="3200" dirty="0">
                <a:solidFill>
                  <a:srgbClr val="00B0F0"/>
                </a:solidFill>
              </a:rPr>
              <a:t>  αυτά </a:t>
            </a:r>
            <a:r>
              <a:rPr lang="el-GR" sz="3200" dirty="0" err="1">
                <a:solidFill>
                  <a:srgbClr val="00B0F0"/>
                </a:solidFill>
              </a:rPr>
              <a:t>μπορουν</a:t>
            </a:r>
            <a:r>
              <a:rPr lang="el-GR" sz="3200" dirty="0">
                <a:solidFill>
                  <a:srgbClr val="00B0F0"/>
                </a:solidFill>
              </a:rPr>
              <a:t>  να </a:t>
            </a:r>
            <a:r>
              <a:rPr lang="el-GR" sz="3200" dirty="0" err="1">
                <a:solidFill>
                  <a:srgbClr val="00B0F0"/>
                </a:solidFill>
              </a:rPr>
              <a:t>βασισθουν</a:t>
            </a:r>
            <a:r>
              <a:rPr lang="el-GR" sz="3200" dirty="0">
                <a:solidFill>
                  <a:srgbClr val="00B0F0"/>
                </a:solidFill>
              </a:rPr>
              <a:t> σε </a:t>
            </a:r>
            <a:r>
              <a:rPr lang="el-GR" sz="3200" dirty="0" err="1">
                <a:solidFill>
                  <a:srgbClr val="00B0F0"/>
                </a:solidFill>
              </a:rPr>
              <a:t>δικεσ</a:t>
            </a:r>
            <a:r>
              <a:rPr lang="el-GR" sz="3200" dirty="0">
                <a:solidFill>
                  <a:srgbClr val="00B0F0"/>
                </a:solidFill>
              </a:rPr>
              <a:t> σας </a:t>
            </a:r>
            <a:r>
              <a:rPr lang="el-GR" sz="3200" dirty="0" err="1">
                <a:solidFill>
                  <a:srgbClr val="00B0F0"/>
                </a:solidFill>
              </a:rPr>
              <a:t>ερευνεσ</a:t>
            </a:r>
            <a:r>
              <a:rPr lang="el-GR" sz="3200" dirty="0">
                <a:solidFill>
                  <a:srgbClr val="00B0F0"/>
                </a:solidFill>
              </a:rPr>
              <a:t> – </a:t>
            </a:r>
            <a:r>
              <a:rPr lang="el-GR" sz="3200" dirty="0" err="1">
                <a:solidFill>
                  <a:srgbClr val="00B0F0"/>
                </a:solidFill>
              </a:rPr>
              <a:t>οχι</a:t>
            </a:r>
            <a:r>
              <a:rPr lang="el-GR" sz="3200" dirty="0">
                <a:solidFill>
                  <a:srgbClr val="00B0F0"/>
                </a:solidFill>
              </a:rPr>
              <a:t> </a:t>
            </a:r>
            <a:r>
              <a:rPr lang="el-GR" sz="3200" dirty="0" err="1">
                <a:solidFill>
                  <a:srgbClr val="00B0F0"/>
                </a:solidFill>
              </a:rPr>
              <a:t>κοπιαστικεσ</a:t>
            </a:r>
            <a:r>
              <a:rPr lang="el-GR" sz="3200" dirty="0">
                <a:solidFill>
                  <a:srgbClr val="00B0F0"/>
                </a:solidFill>
              </a:rPr>
              <a:t> </a:t>
            </a:r>
            <a:r>
              <a:rPr lang="el-GR" sz="3200" dirty="0" err="1">
                <a:solidFill>
                  <a:srgbClr val="00B0F0"/>
                </a:solidFill>
              </a:rPr>
              <a:t>αλλα</a:t>
            </a:r>
            <a:r>
              <a:rPr lang="el-GR" sz="3200" dirty="0">
                <a:solidFill>
                  <a:srgbClr val="00B0F0"/>
                </a:solidFill>
              </a:rPr>
              <a:t> </a:t>
            </a:r>
            <a:r>
              <a:rPr lang="el-GR" sz="3200" dirty="0" err="1">
                <a:solidFill>
                  <a:srgbClr val="00B0F0"/>
                </a:solidFill>
              </a:rPr>
              <a:t>επιμορφωτικεσ</a:t>
            </a:r>
            <a:r>
              <a:rPr lang="el-GR" sz="3200" dirty="0">
                <a:solidFill>
                  <a:srgbClr val="00B0F0"/>
                </a:solidFill>
              </a:rPr>
              <a:t> και -</a:t>
            </a:r>
            <a:r>
              <a:rPr lang="el-GR" sz="3200" dirty="0" err="1">
                <a:solidFill>
                  <a:srgbClr val="00B0F0"/>
                </a:solidFill>
              </a:rPr>
              <a:t>πολλεσ</a:t>
            </a:r>
            <a:r>
              <a:rPr lang="el-GR" sz="3200" dirty="0">
                <a:solidFill>
                  <a:srgbClr val="00B0F0"/>
                </a:solidFill>
              </a:rPr>
              <a:t> </a:t>
            </a:r>
            <a:r>
              <a:rPr lang="el-GR" sz="3200" dirty="0" err="1">
                <a:solidFill>
                  <a:srgbClr val="00B0F0"/>
                </a:solidFill>
              </a:rPr>
              <a:t>φορεσ</a:t>
            </a:r>
            <a:r>
              <a:rPr lang="el-GR" sz="3200" dirty="0">
                <a:solidFill>
                  <a:srgbClr val="00B0F0"/>
                </a:solidFill>
              </a:rPr>
              <a:t>-  </a:t>
            </a:r>
            <a:r>
              <a:rPr lang="el-GR" sz="3200" dirty="0" err="1">
                <a:solidFill>
                  <a:srgbClr val="00B0F0"/>
                </a:solidFill>
              </a:rPr>
              <a:t>διασκεδαστικεσ</a:t>
            </a:r>
            <a:r>
              <a:rPr lang="el-GR" sz="3200" dirty="0">
                <a:solidFill>
                  <a:srgbClr val="00B0F0"/>
                </a:solidFill>
              </a:rPr>
              <a:t> (</a:t>
            </a:r>
            <a:r>
              <a:rPr lang="el-GR" sz="3200" dirty="0" err="1">
                <a:solidFill>
                  <a:srgbClr val="00B0F0"/>
                </a:solidFill>
              </a:rPr>
              <a:t>οπως</a:t>
            </a:r>
            <a:r>
              <a:rPr lang="el-GR" sz="3200" dirty="0">
                <a:solidFill>
                  <a:srgbClr val="00B0F0"/>
                </a:solidFill>
              </a:rPr>
              <a:t> η </a:t>
            </a:r>
            <a:r>
              <a:rPr lang="el-GR" sz="3200" dirty="0" err="1">
                <a:solidFill>
                  <a:srgbClr val="00B0F0"/>
                </a:solidFill>
              </a:rPr>
              <a:t>παρατηρηση</a:t>
            </a:r>
            <a:r>
              <a:rPr lang="el-GR" sz="3200" dirty="0">
                <a:solidFill>
                  <a:srgbClr val="00B0F0"/>
                </a:solidFill>
              </a:rPr>
              <a:t> και η </a:t>
            </a:r>
            <a:r>
              <a:rPr lang="el-GR" sz="3200" dirty="0" err="1">
                <a:solidFill>
                  <a:srgbClr val="00B0F0"/>
                </a:solidFill>
              </a:rPr>
              <a:t>συνεντευξη</a:t>
            </a:r>
            <a:r>
              <a:rPr lang="el-GR" sz="3200" dirty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3492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6C4C5C-25C2-4700-8036-0B062FC5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>
                <a:solidFill>
                  <a:srgbClr val="00B050"/>
                </a:solidFill>
              </a:rPr>
              <a:t>ΔΥΟ ΜΕΓΑΛΑ ΚΙΝΗΤΡΑ για να </a:t>
            </a:r>
            <a:r>
              <a:rPr lang="el-GR" sz="3200" dirty="0" err="1">
                <a:solidFill>
                  <a:srgbClr val="00B050"/>
                </a:solidFill>
              </a:rPr>
              <a:t>γραφετε</a:t>
            </a:r>
            <a:r>
              <a:rPr lang="el-GR" sz="3200" dirty="0">
                <a:solidFill>
                  <a:srgbClr val="00B050"/>
                </a:solidFill>
              </a:rPr>
              <a:t> </a:t>
            </a:r>
            <a:r>
              <a:rPr lang="el-GR" sz="3200" dirty="0" err="1">
                <a:solidFill>
                  <a:srgbClr val="00B050"/>
                </a:solidFill>
              </a:rPr>
              <a:t>δικεσ</a:t>
            </a:r>
            <a:r>
              <a:rPr lang="el-GR" sz="3200" dirty="0">
                <a:solidFill>
                  <a:srgbClr val="00B050"/>
                </a:solidFill>
              </a:rPr>
              <a:t> σας </a:t>
            </a:r>
            <a:r>
              <a:rPr lang="el-GR" sz="3200" dirty="0" err="1">
                <a:solidFill>
                  <a:srgbClr val="00B050"/>
                </a:solidFill>
              </a:rPr>
              <a:t>εργασιεσ</a:t>
            </a:r>
            <a:r>
              <a:rPr lang="el-GR" sz="3200" dirty="0">
                <a:solidFill>
                  <a:srgbClr val="00B050"/>
                </a:solidFill>
              </a:rPr>
              <a:t> </a:t>
            </a:r>
            <a:br>
              <a:rPr lang="el-GR" sz="3200" dirty="0">
                <a:solidFill>
                  <a:srgbClr val="00B050"/>
                </a:solidFill>
              </a:rPr>
            </a:br>
            <a:br>
              <a:rPr lang="el-GR" sz="3200" dirty="0">
                <a:solidFill>
                  <a:srgbClr val="00B050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(</a:t>
            </a:r>
            <a:r>
              <a:rPr lang="el-GR" sz="1800" dirty="0" err="1">
                <a:solidFill>
                  <a:schemeClr val="tx2"/>
                </a:solidFill>
              </a:rPr>
              <a:t>Δηλαδη</a:t>
            </a:r>
            <a:r>
              <a:rPr lang="el-GR" sz="1800" dirty="0">
                <a:solidFill>
                  <a:schemeClr val="tx2"/>
                </a:solidFill>
              </a:rPr>
              <a:t> : </a:t>
            </a:r>
            <a:r>
              <a:rPr lang="el-GR" sz="1800" dirty="0" err="1">
                <a:solidFill>
                  <a:schemeClr val="tx2"/>
                </a:solidFill>
              </a:rPr>
              <a:t>αρθρα</a:t>
            </a:r>
            <a:r>
              <a:rPr lang="el-GR" sz="1800" dirty="0">
                <a:solidFill>
                  <a:schemeClr val="tx2"/>
                </a:solidFill>
              </a:rPr>
              <a:t> – </a:t>
            </a:r>
            <a:r>
              <a:rPr lang="el-GR" sz="1800" dirty="0" err="1">
                <a:solidFill>
                  <a:schemeClr val="tx2"/>
                </a:solidFill>
              </a:rPr>
              <a:t>πτυχιακεσ</a:t>
            </a:r>
            <a:r>
              <a:rPr lang="el-GR" sz="1800" dirty="0">
                <a:solidFill>
                  <a:schemeClr val="tx2"/>
                </a:solidFill>
              </a:rPr>
              <a:t> – </a:t>
            </a:r>
            <a:r>
              <a:rPr lang="el-GR" sz="1800" dirty="0" err="1">
                <a:solidFill>
                  <a:schemeClr val="tx2"/>
                </a:solidFill>
              </a:rPr>
              <a:t>διπλωματικεσ</a:t>
            </a:r>
            <a:r>
              <a:rPr lang="el-GR" sz="1800" dirty="0">
                <a:solidFill>
                  <a:schemeClr val="tx2"/>
                </a:solidFill>
              </a:rPr>
              <a:t> – </a:t>
            </a:r>
            <a:r>
              <a:rPr lang="el-GR" sz="1800" dirty="0" err="1">
                <a:solidFill>
                  <a:schemeClr val="tx2"/>
                </a:solidFill>
              </a:rPr>
              <a:t>διατριβεσ</a:t>
            </a:r>
            <a:r>
              <a:rPr lang="en-US" sz="1800" dirty="0">
                <a:solidFill>
                  <a:schemeClr val="tx2"/>
                </a:solidFill>
              </a:rPr>
              <a:t>)</a:t>
            </a:r>
            <a:endParaRPr lang="el-GR" sz="1800" dirty="0">
              <a:solidFill>
                <a:schemeClr val="tx2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391D7A-EC5E-4AC9-8181-60766D63EE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l-G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l-GR" sz="36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ον</a:t>
            </a:r>
            <a:r>
              <a:rPr lang="el-G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: Η </a:t>
            </a:r>
            <a:r>
              <a:rPr lang="el-GR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δημοσιευση</a:t>
            </a:r>
            <a:r>
              <a:rPr lang="el-G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τους σε </a:t>
            </a:r>
            <a:r>
              <a:rPr lang="el-GR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ειδικα</a:t>
            </a:r>
            <a:r>
              <a:rPr lang="el-G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ηλεκτρονικα</a:t>
            </a:r>
            <a:r>
              <a:rPr lang="el-G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ΦοιτΗΤΙΚΑ</a:t>
            </a:r>
            <a:r>
              <a:rPr lang="el-G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περιοδικα</a:t>
            </a:r>
            <a:r>
              <a:rPr lang="el-G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και, </a:t>
            </a:r>
            <a:r>
              <a:rPr lang="el-GR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ετσι</a:t>
            </a:r>
            <a:r>
              <a:rPr lang="el-G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 η </a:t>
            </a:r>
            <a:r>
              <a:rPr lang="el-GR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εισαγωγη</a:t>
            </a:r>
            <a:r>
              <a:rPr lang="el-G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τους στο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portfolio </a:t>
            </a:r>
            <a:r>
              <a:rPr lang="el-G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σας</a:t>
            </a: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41382AD-1706-4780-AD5C-E77D4991F96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rgbClr val="0070C0"/>
                </a:solidFill>
              </a:rPr>
              <a:t>2</a:t>
            </a:r>
            <a:r>
              <a:rPr lang="el-GR" sz="3200" baseline="30000" dirty="0">
                <a:solidFill>
                  <a:srgbClr val="0070C0"/>
                </a:solidFill>
              </a:rPr>
              <a:t>ον</a:t>
            </a:r>
            <a:r>
              <a:rPr lang="el-GR" sz="3200" dirty="0">
                <a:solidFill>
                  <a:srgbClr val="0070C0"/>
                </a:solidFill>
              </a:rPr>
              <a:t> : Η </a:t>
            </a:r>
            <a:r>
              <a:rPr lang="el-GR" sz="3200" dirty="0" err="1">
                <a:solidFill>
                  <a:srgbClr val="0070C0"/>
                </a:solidFill>
              </a:rPr>
              <a:t>ασκηση</a:t>
            </a:r>
            <a:r>
              <a:rPr lang="el-GR" sz="3200" dirty="0">
                <a:solidFill>
                  <a:srgbClr val="0070C0"/>
                </a:solidFill>
              </a:rPr>
              <a:t> του </a:t>
            </a:r>
            <a:r>
              <a:rPr lang="el-GR" sz="3200" dirty="0" err="1">
                <a:solidFill>
                  <a:srgbClr val="0070C0"/>
                </a:solidFill>
              </a:rPr>
              <a:t>εγκεφαλου</a:t>
            </a:r>
            <a:r>
              <a:rPr lang="el-GR" sz="3200" dirty="0">
                <a:solidFill>
                  <a:srgbClr val="0070C0"/>
                </a:solidFill>
              </a:rPr>
              <a:t> </a:t>
            </a:r>
            <a:r>
              <a:rPr lang="el-GR" sz="3200" dirty="0" err="1">
                <a:solidFill>
                  <a:srgbClr val="0070C0"/>
                </a:solidFill>
              </a:rPr>
              <a:t>ωστε</a:t>
            </a:r>
            <a:r>
              <a:rPr lang="el-GR" sz="3200" dirty="0">
                <a:solidFill>
                  <a:srgbClr val="0070C0"/>
                </a:solidFill>
              </a:rPr>
              <a:t> να </a:t>
            </a:r>
            <a:r>
              <a:rPr lang="el-GR" sz="3200" dirty="0" err="1">
                <a:solidFill>
                  <a:srgbClr val="0070C0"/>
                </a:solidFill>
              </a:rPr>
              <a:t>γινετε</a:t>
            </a:r>
            <a:r>
              <a:rPr lang="el-GR" sz="3200" dirty="0">
                <a:solidFill>
                  <a:srgbClr val="0070C0"/>
                </a:solidFill>
              </a:rPr>
              <a:t> πιο </a:t>
            </a:r>
            <a:r>
              <a:rPr lang="el-GR" sz="3200" dirty="0" err="1">
                <a:solidFill>
                  <a:srgbClr val="0070C0"/>
                </a:solidFill>
              </a:rPr>
              <a:t>δυναμικοι</a:t>
            </a:r>
            <a:r>
              <a:rPr lang="el-GR" sz="3200" dirty="0">
                <a:solidFill>
                  <a:srgbClr val="0070C0"/>
                </a:solidFill>
              </a:rPr>
              <a:t> </a:t>
            </a:r>
            <a:r>
              <a:rPr lang="el-GR" sz="3200" dirty="0" err="1">
                <a:solidFill>
                  <a:srgbClr val="0070C0"/>
                </a:solidFill>
              </a:rPr>
              <a:t>φοιτητεσ</a:t>
            </a:r>
            <a:r>
              <a:rPr lang="el-GR" sz="3200" dirty="0">
                <a:solidFill>
                  <a:srgbClr val="0070C0"/>
                </a:solidFill>
              </a:rPr>
              <a:t> - και </a:t>
            </a:r>
            <a:r>
              <a:rPr lang="el-GR" sz="3200" dirty="0" err="1">
                <a:solidFill>
                  <a:srgbClr val="0070C0"/>
                </a:solidFill>
              </a:rPr>
              <a:t>εργαζομενοι</a:t>
            </a:r>
            <a:r>
              <a:rPr lang="el-GR" sz="3200" dirty="0">
                <a:solidFill>
                  <a:srgbClr val="0070C0"/>
                </a:solidFill>
              </a:rPr>
              <a:t> </a:t>
            </a:r>
            <a:r>
              <a:rPr lang="el-GR" sz="3200" dirty="0" err="1">
                <a:solidFill>
                  <a:srgbClr val="0070C0"/>
                </a:solidFill>
              </a:rPr>
              <a:t>αργοτερα</a:t>
            </a:r>
            <a:endParaRPr lang="el-G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6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28D0F5-1EC9-4EC8-9605-171D9C2D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err="1"/>
              <a:t>ενα</a:t>
            </a:r>
            <a:r>
              <a:rPr lang="el-GR" sz="3200" dirty="0"/>
              <a:t> </a:t>
            </a:r>
            <a:r>
              <a:rPr lang="el-GR" sz="3200" dirty="0" err="1"/>
              <a:t>ηλεκτρονικο</a:t>
            </a:r>
            <a:r>
              <a:rPr lang="el-GR" sz="3200" dirty="0"/>
              <a:t> </a:t>
            </a:r>
            <a:r>
              <a:rPr lang="el-GR" sz="3200" dirty="0" err="1"/>
              <a:t>φοιτητικο</a:t>
            </a:r>
            <a:r>
              <a:rPr lang="el-GR" sz="3200" dirty="0"/>
              <a:t> </a:t>
            </a:r>
            <a:r>
              <a:rPr lang="el-GR" sz="3200" dirty="0" err="1"/>
              <a:t>περιοδικο</a:t>
            </a:r>
            <a:r>
              <a:rPr lang="el-GR" sz="3200" dirty="0"/>
              <a:t> </a:t>
            </a:r>
            <a:r>
              <a:rPr lang="el-GR" sz="3200" dirty="0" err="1"/>
              <a:t>ειναι</a:t>
            </a:r>
            <a:r>
              <a:rPr lang="el-GR" sz="3200" dirty="0"/>
              <a:t> το </a:t>
            </a:r>
            <a:br>
              <a:rPr lang="el-GR" sz="3200" dirty="0"/>
            </a:br>
            <a:r>
              <a:rPr lang="el-GR" sz="3200" dirty="0"/>
              <a:t>«</a:t>
            </a:r>
            <a:r>
              <a:rPr lang="en-US" dirty="0"/>
              <a:t>educational social forum</a:t>
            </a:r>
            <a:r>
              <a:rPr lang="el-GR" dirty="0"/>
              <a:t>»</a:t>
            </a:r>
            <a:r>
              <a:rPr lang="en-US" dirty="0"/>
              <a:t> …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06E829-8A6F-48BE-95E0-8AA46CD2CE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l-GR" dirty="0"/>
              <a:t>ο </a:t>
            </a:r>
            <a:r>
              <a:rPr lang="el-GR" dirty="0" err="1"/>
              <a:t>οποΙο</a:t>
            </a:r>
            <a:r>
              <a:rPr lang="el-GR" dirty="0"/>
              <a:t> </a:t>
            </a:r>
            <a:r>
              <a:rPr lang="el-GR" dirty="0" err="1"/>
              <a:t>μπορει</a:t>
            </a:r>
            <a:r>
              <a:rPr lang="el-GR" dirty="0"/>
              <a:t> να </a:t>
            </a:r>
            <a:r>
              <a:rPr lang="el-GR" dirty="0" err="1"/>
              <a:t>ανεβαζει</a:t>
            </a:r>
            <a:r>
              <a:rPr lang="el-GR" dirty="0"/>
              <a:t> </a:t>
            </a:r>
            <a:r>
              <a:rPr lang="el-GR" dirty="0" err="1"/>
              <a:t>δικα</a:t>
            </a:r>
            <a:r>
              <a:rPr lang="el-GR" dirty="0"/>
              <a:t> σας </a:t>
            </a:r>
            <a:r>
              <a:rPr lang="el-GR" dirty="0" err="1"/>
              <a:t>αρθρα</a:t>
            </a:r>
            <a:r>
              <a:rPr lang="el-GR" dirty="0"/>
              <a:t> ΄η </a:t>
            </a:r>
            <a:r>
              <a:rPr lang="el-GR" dirty="0" err="1"/>
              <a:t>πτυχιακεσ</a:t>
            </a:r>
            <a:r>
              <a:rPr lang="el-GR" dirty="0"/>
              <a:t>  </a:t>
            </a:r>
            <a:r>
              <a:rPr lang="el-GR" dirty="0" err="1"/>
              <a:t>ωστε</a:t>
            </a:r>
            <a:r>
              <a:rPr lang="el-GR" dirty="0"/>
              <a:t> αυτές να </a:t>
            </a:r>
            <a:r>
              <a:rPr lang="el-GR" dirty="0" err="1"/>
              <a:t>αποκτουν</a:t>
            </a:r>
            <a:r>
              <a:rPr lang="el-GR" dirty="0"/>
              <a:t> </a:t>
            </a:r>
            <a:r>
              <a:rPr lang="el-GR" dirty="0" err="1"/>
              <a:t>αξια</a:t>
            </a:r>
            <a:r>
              <a:rPr lang="el-GR" dirty="0"/>
              <a:t>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F8C7DC2-50C2-43E1-9095-CE41E750DED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l-GR" dirty="0"/>
              <a:t>Ας μην </a:t>
            </a:r>
            <a:r>
              <a:rPr lang="el-GR" dirty="0" err="1"/>
              <a:t>ξεχναμε</a:t>
            </a:r>
            <a:r>
              <a:rPr lang="el-GR" dirty="0"/>
              <a:t> </a:t>
            </a:r>
            <a:r>
              <a:rPr lang="el-GR" dirty="0" err="1"/>
              <a:t>οτι</a:t>
            </a:r>
            <a:r>
              <a:rPr lang="el-GR" dirty="0"/>
              <a:t> </a:t>
            </a:r>
            <a:r>
              <a:rPr lang="el-GR" dirty="0" err="1"/>
              <a:t>ολοι</a:t>
            </a:r>
            <a:r>
              <a:rPr lang="el-GR" dirty="0"/>
              <a:t> οι </a:t>
            </a:r>
            <a:r>
              <a:rPr lang="el-GR" dirty="0" err="1"/>
              <a:t>φοιτητες</a:t>
            </a:r>
            <a:r>
              <a:rPr lang="el-GR" dirty="0"/>
              <a:t> </a:t>
            </a:r>
            <a:r>
              <a:rPr lang="el-GR" dirty="0" err="1"/>
              <a:t>προσπαθουν</a:t>
            </a:r>
            <a:r>
              <a:rPr lang="el-GR" dirty="0"/>
              <a:t> να </a:t>
            </a:r>
            <a:r>
              <a:rPr lang="el-GR" dirty="0" err="1"/>
              <a:t>συγκεντρωσουν</a:t>
            </a:r>
            <a:r>
              <a:rPr lang="el-GR" dirty="0"/>
              <a:t> </a:t>
            </a:r>
            <a:r>
              <a:rPr lang="el-GR" dirty="0" err="1"/>
              <a:t>βεβαιωσεις</a:t>
            </a:r>
            <a:r>
              <a:rPr lang="el-GR" dirty="0"/>
              <a:t> </a:t>
            </a:r>
            <a:r>
              <a:rPr lang="el-GR" dirty="0" err="1"/>
              <a:t>συμμετοχης</a:t>
            </a:r>
            <a:r>
              <a:rPr lang="el-GR" dirty="0"/>
              <a:t> σε </a:t>
            </a:r>
            <a:r>
              <a:rPr lang="el-GR" dirty="0" err="1"/>
              <a:t>ημεριδες</a:t>
            </a:r>
            <a:r>
              <a:rPr lang="el-GR" dirty="0"/>
              <a:t> (για να τις </a:t>
            </a:r>
            <a:r>
              <a:rPr lang="el-GR" dirty="0" err="1"/>
              <a:t>βαλουν</a:t>
            </a:r>
            <a:r>
              <a:rPr lang="el-GR" dirty="0"/>
              <a:t> στο </a:t>
            </a:r>
            <a:r>
              <a:rPr lang="en-US" dirty="0"/>
              <a:t>portfolio </a:t>
            </a:r>
            <a:r>
              <a:rPr lang="el-GR" dirty="0"/>
              <a:t>τους</a:t>
            </a:r>
            <a:r>
              <a:rPr lang="en-US" dirty="0"/>
              <a:t>) ……</a:t>
            </a:r>
            <a:r>
              <a:rPr lang="el-GR" dirty="0" err="1"/>
              <a:t>ενω</a:t>
            </a:r>
            <a:r>
              <a:rPr lang="el-GR" dirty="0"/>
              <a:t> μια </a:t>
            </a:r>
            <a:r>
              <a:rPr lang="el-GR" dirty="0" err="1"/>
              <a:t>τετοια</a:t>
            </a:r>
            <a:r>
              <a:rPr lang="el-GR" dirty="0"/>
              <a:t> </a:t>
            </a:r>
            <a:r>
              <a:rPr lang="el-GR" dirty="0" err="1"/>
              <a:t>συμμετοχη</a:t>
            </a:r>
            <a:r>
              <a:rPr lang="el-GR" dirty="0"/>
              <a:t> σε </a:t>
            </a:r>
            <a:r>
              <a:rPr lang="el-GR" dirty="0" err="1"/>
              <a:t>περιοδικο</a:t>
            </a:r>
            <a:r>
              <a:rPr lang="el-GR" dirty="0"/>
              <a:t> </a:t>
            </a:r>
            <a:r>
              <a:rPr lang="el-GR" dirty="0" err="1"/>
              <a:t>εχει</a:t>
            </a:r>
            <a:r>
              <a:rPr lang="el-GR" dirty="0"/>
              <a:t> πιο μεγάλη </a:t>
            </a:r>
            <a:r>
              <a:rPr lang="el-GR" dirty="0" err="1"/>
              <a:t>αξια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328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23E712-4629-4EFE-BDD0-36DEE1D3D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Ρωτηστε</a:t>
            </a:r>
            <a:r>
              <a:rPr lang="el-GR" dirty="0"/>
              <a:t> τον κ. </a:t>
            </a:r>
            <a:r>
              <a:rPr lang="el-GR" dirty="0" err="1"/>
              <a:t>γαργαλιανο</a:t>
            </a:r>
            <a:r>
              <a:rPr lang="el-GR" dirty="0"/>
              <a:t> </a:t>
            </a:r>
            <a:r>
              <a:rPr lang="el-GR" sz="1800" dirty="0"/>
              <a:t>(</a:t>
            </a:r>
            <a:r>
              <a:rPr lang="el-GR" sz="1800" dirty="0" err="1"/>
              <a:t>τηλεφωνικα</a:t>
            </a:r>
            <a:r>
              <a:rPr lang="el-GR" sz="1800" dirty="0"/>
              <a:t> ΄η με </a:t>
            </a:r>
            <a:r>
              <a:rPr lang="el-GR" sz="1800" dirty="0" err="1"/>
              <a:t>μειλ</a:t>
            </a:r>
            <a:r>
              <a:rPr lang="el-GR" sz="1800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C11E4A-5481-434E-AB88-9FBBF3EEE0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rgbClr val="92D050"/>
                </a:solidFill>
              </a:rPr>
              <a:t>Για το πως θα </a:t>
            </a:r>
            <a:r>
              <a:rPr lang="el-GR" sz="3200" dirty="0" err="1">
                <a:solidFill>
                  <a:srgbClr val="92D050"/>
                </a:solidFill>
              </a:rPr>
              <a:t>γραφετε</a:t>
            </a:r>
            <a:r>
              <a:rPr lang="el-GR" sz="3200" dirty="0">
                <a:solidFill>
                  <a:srgbClr val="92D050"/>
                </a:solidFill>
              </a:rPr>
              <a:t> </a:t>
            </a:r>
            <a:r>
              <a:rPr lang="el-GR" sz="3200" dirty="0" err="1">
                <a:solidFill>
                  <a:srgbClr val="92D050"/>
                </a:solidFill>
              </a:rPr>
              <a:t>καλα</a:t>
            </a:r>
            <a:r>
              <a:rPr lang="el-GR" sz="3200" dirty="0">
                <a:solidFill>
                  <a:srgbClr val="92D050"/>
                </a:solidFill>
              </a:rPr>
              <a:t> </a:t>
            </a:r>
            <a:r>
              <a:rPr lang="el-GR" sz="3200" dirty="0" err="1">
                <a:solidFill>
                  <a:srgbClr val="92D050"/>
                </a:solidFill>
              </a:rPr>
              <a:t>αρθρα</a:t>
            </a:r>
            <a:r>
              <a:rPr lang="el-GR" sz="3200" dirty="0">
                <a:solidFill>
                  <a:srgbClr val="92D050"/>
                </a:solidFill>
              </a:rPr>
              <a:t> για </a:t>
            </a:r>
            <a:r>
              <a:rPr lang="el-GR" sz="3200" dirty="0" err="1">
                <a:solidFill>
                  <a:srgbClr val="92D050"/>
                </a:solidFill>
              </a:rPr>
              <a:t>αυτο</a:t>
            </a:r>
            <a:r>
              <a:rPr lang="el-GR" sz="3200" dirty="0">
                <a:solidFill>
                  <a:srgbClr val="92D050"/>
                </a:solidFill>
              </a:rPr>
              <a:t> το </a:t>
            </a:r>
            <a:r>
              <a:rPr lang="el-GR" sz="3200" dirty="0" err="1">
                <a:solidFill>
                  <a:srgbClr val="92D050"/>
                </a:solidFill>
              </a:rPr>
              <a:t>περιοδικο</a:t>
            </a:r>
            <a:endParaRPr lang="el-GR" sz="3200" dirty="0">
              <a:solidFill>
                <a:srgbClr val="92D050"/>
              </a:solidFill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1691A8A-8D79-4D21-B23F-149CAAA3D42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l-GR" sz="4400" dirty="0" err="1">
                <a:solidFill>
                  <a:srgbClr val="00B0F0"/>
                </a:solidFill>
              </a:rPr>
              <a:t>Αλλα</a:t>
            </a:r>
            <a:r>
              <a:rPr lang="el-GR" sz="4400" dirty="0">
                <a:solidFill>
                  <a:srgbClr val="00B0F0"/>
                </a:solidFill>
              </a:rPr>
              <a:t> και το </a:t>
            </a:r>
            <a:r>
              <a:rPr lang="el-GR" sz="4400" u="sng" dirty="0">
                <a:solidFill>
                  <a:srgbClr val="00B0F0"/>
                </a:solidFill>
              </a:rPr>
              <a:t>πως</a:t>
            </a:r>
            <a:r>
              <a:rPr lang="el-GR" sz="4400" dirty="0">
                <a:solidFill>
                  <a:srgbClr val="00B0F0"/>
                </a:solidFill>
              </a:rPr>
              <a:t> θα τις </a:t>
            </a:r>
            <a:r>
              <a:rPr lang="el-GR" sz="4400" dirty="0" err="1">
                <a:solidFill>
                  <a:srgbClr val="00B0F0"/>
                </a:solidFill>
              </a:rPr>
              <a:t>δημοσιευετε</a:t>
            </a:r>
            <a:r>
              <a:rPr lang="el-GR" sz="4400" dirty="0">
                <a:solidFill>
                  <a:srgbClr val="00B0F0"/>
                </a:solidFill>
              </a:rPr>
              <a:t> σε </a:t>
            </a:r>
            <a:r>
              <a:rPr lang="el-GR" sz="4400" dirty="0" err="1">
                <a:solidFill>
                  <a:srgbClr val="00B0F0"/>
                </a:solidFill>
              </a:rPr>
              <a:t>αυτο</a:t>
            </a:r>
            <a:endParaRPr lang="el-GR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19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ρια εκδήλωση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TM04033927[[fn=Κύρια εκδήλωση]]</Template>
  <TotalTime>50</TotalTime>
  <Words>220</Words>
  <Application>Microsoft Office PowerPoint</Application>
  <PresentationFormat>Ευρεία οθόνη</PresentationFormat>
  <Paragraphs>14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Arial</vt:lpstr>
      <vt:lpstr>Impact</vt:lpstr>
      <vt:lpstr>Κύρια εκδήλωση</vt:lpstr>
      <vt:lpstr>Συμβουλεσ  Σταματη γαργαλιανου </vt:lpstr>
      <vt:lpstr>ΠΡΩΤΗ  ΣΥΜΒΟΥΛΗ  (ΠΑΡΟΤΡΥΝΣΗ – ΕΝΘΑΡΡΥΝΣΗ)</vt:lpstr>
      <vt:lpstr>ΔΥΟ ΜΕΓΑΛΑ ΚΙΝΗΤΡΑ για να γραφετε δικεσ σας εργασιεσ   (Δηλαδη : αρθρα – πτυχιακεσ – διπλωματικεσ – διατριβεσ)</vt:lpstr>
      <vt:lpstr>ενα ηλεκτρονικο φοιτητικο περιοδικο ειναι το  «educational social forum» …</vt:lpstr>
      <vt:lpstr>Ρωτηστε τον κ. γαργαλιανο (τηλεφωνικα ΄η με μειλ)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Συμβουλεσ  Σταματη γαργαλιανου </dc:title>
  <dc:creator>Γαργαλιάνος</dc:creator>
  <cp:lastModifiedBy>Γαργαλιάνος</cp:lastModifiedBy>
  <cp:revision>3</cp:revision>
  <dcterms:created xsi:type="dcterms:W3CDTF">2021-11-17T08:45:24Z</dcterms:created>
  <dcterms:modified xsi:type="dcterms:W3CDTF">2022-04-02T07:57:32Z</dcterms:modified>
</cp:coreProperties>
</file>