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21/11/2024</a:t>
            </a:fld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Εισαγωγή στις νέες τεχνολογίες επικοινωνίας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</a:t>
            </a:r>
            <a:r>
              <a:rPr lang="en-US" dirty="0"/>
              <a:t> </a:t>
            </a:r>
            <a:r>
              <a:rPr lang="el-GR" dirty="0"/>
              <a:t>7</a:t>
            </a:r>
            <a:r>
              <a:rPr lang="en-US" dirty="0"/>
              <a:t>o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Εισαγωγή Κείμενο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68B143-8695-89DA-3204-076A386CD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99" r="53937" b="34880"/>
          <a:stretch/>
        </p:blipFill>
        <p:spPr>
          <a:xfrm>
            <a:off x="2195736" y="2428101"/>
            <a:ext cx="4211960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/>
              <a:t>Πλάτος στήλης</a:t>
            </a:r>
          </a:p>
          <a:p>
            <a:endParaRPr lang="el-GR" dirty="0"/>
          </a:p>
          <a:p>
            <a:r>
              <a:rPr lang="el-GR" dirty="0"/>
              <a:t>Αλλαγή με δύο τρόπους</a:t>
            </a:r>
          </a:p>
          <a:p>
            <a:pPr lvl="1"/>
            <a:r>
              <a:rPr lang="el-GR" dirty="0"/>
              <a:t>Χειροκίνητα</a:t>
            </a:r>
          </a:p>
          <a:p>
            <a:pPr lvl="2"/>
            <a:r>
              <a:rPr lang="el-GR" dirty="0"/>
              <a:t>Μεταφορά του ποντικιού ανάμεσα στις δύο στήλες και σέρνω για να αυξήσω το πλάτος</a:t>
            </a:r>
          </a:p>
          <a:p>
            <a:pPr lvl="1"/>
            <a:r>
              <a:rPr lang="el-GR" dirty="0"/>
              <a:t>Με ακρίβεια</a:t>
            </a:r>
          </a:p>
          <a:p>
            <a:pPr lvl="1"/>
            <a:r>
              <a:rPr lang="el-GR" dirty="0"/>
              <a:t>Επιλογή στήλης -&gt; Δεξί κλικ -&gt; Πλάτος στήλης..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/>
              <a:t>Ύψος γραμμής</a:t>
            </a:r>
          </a:p>
          <a:p>
            <a:endParaRPr lang="el-GR" dirty="0"/>
          </a:p>
          <a:p>
            <a:r>
              <a:rPr lang="el-GR" dirty="0"/>
              <a:t>Αλλαγή με δύο τρόπους</a:t>
            </a:r>
          </a:p>
          <a:p>
            <a:pPr lvl="1"/>
            <a:r>
              <a:rPr lang="el-GR" dirty="0"/>
              <a:t>Χειροκίνητα</a:t>
            </a:r>
          </a:p>
          <a:p>
            <a:pPr lvl="2"/>
            <a:r>
              <a:rPr lang="el-GR" dirty="0"/>
              <a:t>Μεταφορά του ποντικιού ανάμεσα στις δύο γραμμές και σέρνω για να αυξήσω το πλάτος</a:t>
            </a:r>
          </a:p>
          <a:p>
            <a:pPr lvl="1"/>
            <a:r>
              <a:rPr lang="el-GR" dirty="0"/>
              <a:t>Με ακρίβεια</a:t>
            </a:r>
          </a:p>
          <a:p>
            <a:pPr lvl="1"/>
            <a:r>
              <a:rPr lang="el-GR" dirty="0"/>
              <a:t>Επιλογή γραμμής-&gt; Δεξί κλικ -&gt; Ύψος γραμμής…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/>
              <a:t>Μορφοποίηση κελιών</a:t>
            </a:r>
          </a:p>
          <a:p>
            <a:endParaRPr lang="el-GR" dirty="0"/>
          </a:p>
          <a:p>
            <a:r>
              <a:rPr lang="el-GR" dirty="0"/>
              <a:t>Δεξί κλικ στο κελί-&gt; Μορφοποίηση κελιών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357950" y="2928934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Επιλογή κατηγορίας δεδομένων και καθορισμός μορφής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9AEA37-4E84-46A2-0C0A-5FCC38A8F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14436" r="26375" b="22281"/>
          <a:stretch/>
        </p:blipFill>
        <p:spPr>
          <a:xfrm>
            <a:off x="1494570" y="2101057"/>
            <a:ext cx="4320480" cy="3616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E4E351CC-53EC-DE27-E4C1-61053CBA2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96" t="13736" r="24978" b="23527"/>
          <a:stretch/>
        </p:blipFill>
        <p:spPr>
          <a:xfrm>
            <a:off x="1032432" y="1700808"/>
            <a:ext cx="4954303" cy="3995066"/>
          </a:xfrm>
        </p:spPr>
      </p:pic>
      <p:sp>
        <p:nvSpPr>
          <p:cNvPr id="4" name="3 - Ορθογώνιο"/>
          <p:cNvSpPr/>
          <p:nvPr/>
        </p:nvSpPr>
        <p:spPr>
          <a:xfrm>
            <a:off x="4183912" y="324433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Excel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357950" y="292893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Στοίχιση, έλεγχος  και κατεύθυνση δεδομένων,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097A3D2-42FE-272A-55D8-6D07D9709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29" t="13933" r="25337" b="20836"/>
          <a:stretch/>
        </p:blipFill>
        <p:spPr>
          <a:xfrm>
            <a:off x="1259632" y="2099101"/>
            <a:ext cx="4968552" cy="4261540"/>
          </a:xfrm>
        </p:spPr>
      </p:pic>
      <p:sp>
        <p:nvSpPr>
          <p:cNvPr id="6" name="5 - TextBox"/>
          <p:cNvSpPr txBox="1"/>
          <p:nvPr/>
        </p:nvSpPr>
        <p:spPr>
          <a:xfrm>
            <a:off x="6357950" y="292893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Μορφοποίηση γραμματοσειράς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A2AD3A5-AB17-972C-4626-8C8F27CD9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29" t="17116" r="26135" b="22426"/>
          <a:stretch/>
        </p:blipFill>
        <p:spPr>
          <a:xfrm>
            <a:off x="1871700" y="1628800"/>
            <a:ext cx="5400600" cy="436644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20C5FB4-A5E1-265D-759D-BE1997D8A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00" t="16640" r="25865" b="21791"/>
          <a:stretch/>
        </p:blipFill>
        <p:spPr>
          <a:xfrm>
            <a:off x="1691680" y="2243117"/>
            <a:ext cx="4176464" cy="3373844"/>
          </a:xfrm>
        </p:spPr>
      </p:pic>
      <p:sp>
        <p:nvSpPr>
          <p:cNvPr id="5" name="4 - TextBox"/>
          <p:cNvSpPr txBox="1"/>
          <p:nvPr/>
        </p:nvSpPr>
        <p:spPr>
          <a:xfrm>
            <a:off x="6357950" y="292893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Γέμισμα κελιών δεδομένων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2499-7BD8-878C-E40C-BA05C27F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6E6C-CE3C-EB7E-3195-E4AECDB2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Φυλλομετρητής</a:t>
            </a:r>
            <a:r>
              <a:rPr lang="el-GR" dirty="0"/>
              <a:t> – </a:t>
            </a:r>
            <a:r>
              <a:rPr lang="en-US" dirty="0"/>
              <a:t>Calc</a:t>
            </a:r>
            <a:br>
              <a:rPr lang="en-US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11FBD6F-51C1-D49F-6CE0-835A585C1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30" y="1646238"/>
            <a:ext cx="7241539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Διαφορές με το </a:t>
            </a:r>
            <a:r>
              <a:rPr lang="en-US" dirty="0"/>
              <a:t>Writer</a:t>
            </a:r>
          </a:p>
          <a:p>
            <a:endParaRPr lang="el-GR" dirty="0"/>
          </a:p>
          <a:p>
            <a:r>
              <a:rPr lang="el-GR" dirty="0"/>
              <a:t>Το </a:t>
            </a:r>
            <a:r>
              <a:rPr lang="en-US" dirty="0"/>
              <a:t>writer </a:t>
            </a:r>
            <a:r>
              <a:rPr lang="el-GR" dirty="0"/>
              <a:t>χρησιμοποιείται για τη μορφοποίηση κειμένου ενώ </a:t>
            </a:r>
          </a:p>
          <a:p>
            <a:r>
              <a:rPr lang="el-GR" dirty="0"/>
              <a:t>Το </a:t>
            </a:r>
            <a:r>
              <a:rPr lang="en-US" dirty="0"/>
              <a:t>calc </a:t>
            </a:r>
            <a:r>
              <a:rPr lang="el-GR" dirty="0"/>
              <a:t>χρησιμοποιείται για </a:t>
            </a:r>
          </a:p>
          <a:p>
            <a:pPr lvl="1"/>
            <a:r>
              <a:rPr lang="el-GR" dirty="0"/>
              <a:t>τη διαχείριση πολλών δεδομένων</a:t>
            </a:r>
          </a:p>
          <a:p>
            <a:pPr lvl="1"/>
            <a:r>
              <a:rPr lang="el-GR" dirty="0"/>
              <a:t>Τον υπολογισμό μαθηματικών πράξεων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Λειτουργία με κελιά</a:t>
            </a:r>
          </a:p>
          <a:p>
            <a:r>
              <a:rPr lang="el-GR" dirty="0"/>
              <a:t>Πρώτα αναφέρεται το γράμμα και μετά ο αριθμός (πχ Α1)</a:t>
            </a:r>
          </a:p>
          <a:p>
            <a:r>
              <a:rPr lang="el-GR" dirty="0"/>
              <a:t>Στα κελιά μπαίνουν κείμενο και αριθμοί</a:t>
            </a:r>
          </a:p>
          <a:p>
            <a:endParaRPr lang="el-GR" dirty="0"/>
          </a:p>
          <a:p>
            <a:r>
              <a:rPr lang="el-GR" dirty="0"/>
              <a:t>Βρείτε τα ακόλουθα κελιά</a:t>
            </a:r>
          </a:p>
          <a:p>
            <a:pPr lvl="1"/>
            <a:r>
              <a:rPr lang="en-US" dirty="0"/>
              <a:t>C4</a:t>
            </a:r>
          </a:p>
          <a:p>
            <a:pPr lvl="1"/>
            <a:r>
              <a:rPr lang="en-US" dirty="0"/>
              <a:t>E10</a:t>
            </a:r>
          </a:p>
          <a:p>
            <a:pPr lvl="1"/>
            <a:r>
              <a:rPr lang="en-US" dirty="0"/>
              <a:t>L15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Κοινές λειτουργίες με </a:t>
            </a:r>
            <a:r>
              <a:rPr lang="en-US" dirty="0"/>
              <a:t>Writer:</a:t>
            </a:r>
          </a:p>
          <a:p>
            <a:pPr lvl="1"/>
            <a:r>
              <a:rPr lang="el-GR" dirty="0"/>
              <a:t>Μορφοποίηση γραμματοσειράς</a:t>
            </a:r>
          </a:p>
          <a:p>
            <a:pPr lvl="1"/>
            <a:r>
              <a:rPr lang="el-GR" dirty="0"/>
              <a:t>Στοίχιση κειμένου</a:t>
            </a:r>
          </a:p>
          <a:p>
            <a:pPr lvl="1"/>
            <a:r>
              <a:rPr lang="el-GR" dirty="0"/>
              <a:t>Εισαγωγή απεικονίσεων (εικόνες, εικόνες </a:t>
            </a:r>
            <a:r>
              <a:rPr lang="en-US" dirty="0"/>
              <a:t>clip art, </a:t>
            </a:r>
            <a:r>
              <a:rPr lang="el-GR" dirty="0"/>
              <a:t>κλπ)</a:t>
            </a:r>
          </a:p>
          <a:p>
            <a:pPr lvl="1"/>
            <a:r>
              <a:rPr lang="el-GR" dirty="0"/>
              <a:t>Εισαγωγή πλαίσιο κειμένου, κεφαλίδων &amp; υποσέλιδων, Συμβόλων</a:t>
            </a:r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Μορφοποίηση γραμματοσειράς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F8D28A-F51F-2279-1DB7-9E4945CAE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37" b="76460"/>
          <a:stretch/>
        </p:blipFill>
        <p:spPr>
          <a:xfrm>
            <a:off x="2483768" y="3068960"/>
            <a:ext cx="3635896" cy="1345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Στοίχιση κειμένου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18AC32-2E0A-8517-5B18-63C305342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12" b="80000"/>
          <a:stretch/>
        </p:blipFill>
        <p:spPr>
          <a:xfrm>
            <a:off x="1907704" y="2857500"/>
            <a:ext cx="464400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Τύπος δεδομένων κελιών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944C028-4A91-29CB-9EE6-255C4C638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63" t="335" r="46451" b="25326"/>
          <a:stretch/>
        </p:blipFill>
        <p:spPr>
          <a:xfrm>
            <a:off x="1331640" y="2355992"/>
            <a:ext cx="507605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Εισαγωγή απεικονίσεων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1DC820-61BA-E059-9C66-EDB21E337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812" b="34880"/>
          <a:stretch/>
        </p:blipFill>
        <p:spPr>
          <a:xfrm>
            <a:off x="2123728" y="2450921"/>
            <a:ext cx="3491880" cy="37215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4298</TotalTime>
  <Words>212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Cambria</vt:lpstr>
      <vt:lpstr>Rockwell</vt:lpstr>
      <vt:lpstr>Wingdings 2</vt:lpstr>
      <vt:lpstr>Τήξη</vt:lpstr>
      <vt:lpstr>Εισαγωγή στις νέες τεχνολογίες επικοινωνίας</vt:lpstr>
      <vt:lpstr>Φυλλομετρητής – Calc 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calc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στις νέες τεχνολογίες επικοινωνίας</dc:title>
  <dc:creator>Maria</dc:creator>
  <cp:lastModifiedBy>ΓΚΟΥΤΖΙΟΣ ΣΤΕΦΑΝΟΣ</cp:lastModifiedBy>
  <cp:revision>14</cp:revision>
  <dcterms:created xsi:type="dcterms:W3CDTF">2017-12-02T22:00:32Z</dcterms:created>
  <dcterms:modified xsi:type="dcterms:W3CDTF">2024-11-21T08:59:58Z</dcterms:modified>
</cp:coreProperties>
</file>