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2" r:id="rId5"/>
    <p:sldId id="265" r:id="rId6"/>
    <p:sldId id="264" r:id="rId7"/>
    <p:sldId id="269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CC99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90" d="100"/>
          <a:sy n="90" d="100"/>
        </p:scale>
        <p:origin x="-606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9E82-AF31-419C-B8AF-DA687D49AEB0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3730-296D-4214-A80F-902E06304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68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9E82-AF31-419C-B8AF-DA687D49AEB0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3730-296D-4214-A80F-902E06304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4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9E82-AF31-419C-B8AF-DA687D49AEB0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3730-296D-4214-A80F-902E06304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9E82-AF31-419C-B8AF-DA687D49AEB0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3730-296D-4214-A80F-902E06304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1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9E82-AF31-419C-B8AF-DA687D49AEB0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3730-296D-4214-A80F-902E06304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1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9E82-AF31-419C-B8AF-DA687D49AEB0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3730-296D-4214-A80F-902E06304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5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9E82-AF31-419C-B8AF-DA687D49AEB0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3730-296D-4214-A80F-902E06304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7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9E82-AF31-419C-B8AF-DA687D49AEB0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3730-296D-4214-A80F-902E06304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4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9E82-AF31-419C-B8AF-DA687D49AEB0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3730-296D-4214-A80F-902E06304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5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9E82-AF31-419C-B8AF-DA687D49AEB0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3730-296D-4214-A80F-902E06304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9E82-AF31-419C-B8AF-DA687D49AEB0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3730-296D-4214-A80F-902E06304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4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D9E82-AF31-419C-B8AF-DA687D49AEB0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F3730-296D-4214-A80F-902E06304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66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05" y="2743200"/>
            <a:ext cx="7848600" cy="16764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Ονοματεπώνυμο φοιτητή: </a:t>
            </a:r>
            <a:b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ΑΕΜ:</a:t>
            </a:r>
            <a:b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Χρονική Περίοδος Πρακτικής Άσκησης:</a:t>
            </a:r>
            <a:b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Επιβλέπων μέλος ΔΕΠ:</a:t>
            </a:r>
            <a:endParaRPr lang="en-US" sz="2000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724400"/>
            <a:ext cx="7723676" cy="609600"/>
          </a:xfrm>
        </p:spPr>
        <p:txBody>
          <a:bodyPr>
            <a:normAutofit/>
          </a:bodyPr>
          <a:lstStyle/>
          <a:p>
            <a:pPr algn="r"/>
            <a:r>
              <a:rPr lang="el-GR" sz="2000" i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Κοζάνη,  Πέμπτη 24 Μαΐου 2012</a:t>
            </a:r>
            <a:endParaRPr lang="en-US" sz="2000" i="1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66800" y="152400"/>
            <a:ext cx="1727200" cy="1689100"/>
            <a:chOff x="104705802" y="106735421"/>
            <a:chExt cx="1727200" cy="168951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105087042" y="107078977"/>
              <a:ext cx="1345960" cy="1345960"/>
            </a:xfrm>
            <a:custGeom>
              <a:avLst/>
              <a:gdLst>
                <a:gd name="G0" fmla="+- 147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47 -32000"/>
                <a:gd name="T13" fmla="*/ T12 w 64000"/>
                <a:gd name="T14" fmla="+- 0 -32000 -32000"/>
                <a:gd name="T15" fmla="*/ -32000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47 -32000"/>
                <a:gd name="T21" fmla="*/ T20 w 64000"/>
                <a:gd name="T22" fmla="+- 0 31999 -32000"/>
                <a:gd name="T23" fmla="*/ 31999 h 64000"/>
                <a:gd name="T24" fmla="+- 0 147 -32000"/>
                <a:gd name="T25" fmla="*/ T24 w 64000"/>
                <a:gd name="T26" fmla="+- 0 31999 -32000"/>
                <a:gd name="T27" fmla="*/ 31999 h 64000"/>
                <a:gd name="T28" fmla="+- 0 146 -32000"/>
                <a:gd name="T29" fmla="*/ T28 w 64000"/>
                <a:gd name="T30" fmla="+- 0 31999 -32000"/>
                <a:gd name="T31" fmla="*/ 31999 h 64000"/>
                <a:gd name="T32" fmla="+- 0 147 -32000"/>
                <a:gd name="T33" fmla="*/ T32 w 64000"/>
                <a:gd name="T34" fmla="+- 0 32000 -32000"/>
                <a:gd name="T35" fmla="*/ 32000 h 64000"/>
                <a:gd name="T36" fmla="+- 0 147 -32000"/>
                <a:gd name="T37" fmla="*/ T36 w 64000"/>
                <a:gd name="T38" fmla="+- 0 -32000 -32000"/>
                <a:gd name="T39" fmla="*/ -32000 h 64000"/>
                <a:gd name="T40" fmla="+- 0 146 -32000"/>
                <a:gd name="T41" fmla="*/ T40 w 64000"/>
                <a:gd name="T42" fmla="+- 0 -32000 -32000"/>
                <a:gd name="T43" fmla="*/ -32000 h 64000"/>
                <a:gd name="T44" fmla="+- 0 147 -32000"/>
                <a:gd name="T45" fmla="*/ T44 w 64000"/>
                <a:gd name="T46" fmla="+- 0 -32000 -32000"/>
                <a:gd name="T47" fmla="*/ -32000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32147" y="0"/>
                  </a:moveTo>
                  <a:cubicBezTo>
                    <a:pt x="49762" y="81"/>
                    <a:pt x="64000" y="14384"/>
                    <a:pt x="64000" y="32000"/>
                  </a:cubicBezTo>
                  <a:cubicBezTo>
                    <a:pt x="64000" y="49615"/>
                    <a:pt x="49762" y="63918"/>
                    <a:pt x="32147" y="63999"/>
                  </a:cubicBezTo>
                  <a:cubicBezTo>
                    <a:pt x="32147" y="63999"/>
                    <a:pt x="32146" y="63999"/>
                    <a:pt x="32146" y="63999"/>
                  </a:cubicBezTo>
                  <a:lnTo>
                    <a:pt x="32147" y="64000"/>
                  </a:lnTo>
                  <a:lnTo>
                    <a:pt x="32147" y="0"/>
                  </a:lnTo>
                  <a:lnTo>
                    <a:pt x="32146" y="0"/>
                  </a:lnTo>
                  <a:cubicBezTo>
                    <a:pt x="32146" y="0"/>
                    <a:pt x="32147" y="0"/>
                    <a:pt x="32147" y="0"/>
                  </a:cubicBezTo>
                  <a:close/>
                </a:path>
              </a:pathLst>
            </a:custGeom>
            <a:solidFill>
              <a:srgbClr val="99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104705802" y="106735421"/>
              <a:ext cx="1558877" cy="1558877"/>
            </a:xfrm>
            <a:custGeom>
              <a:avLst/>
              <a:gdLst>
                <a:gd name="G0" fmla="+- 11370 0 0"/>
                <a:gd name="G1" fmla="+- -32000 0 0"/>
                <a:gd name="G2" fmla="+- 3152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1370 -32000"/>
                <a:gd name="T13" fmla="*/ T12 w 64000"/>
                <a:gd name="T14" fmla="+- 0 -29912 -32000"/>
                <a:gd name="T15" fmla="*/ -2991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1370 -32000"/>
                <a:gd name="T21" fmla="*/ T20 w 64000"/>
                <a:gd name="T22" fmla="+- 0 29911 -32000"/>
                <a:gd name="T23" fmla="*/ 29911 h 64000"/>
                <a:gd name="T24" fmla="+- 0 11370 -32000"/>
                <a:gd name="T25" fmla="*/ T24 w 64000"/>
                <a:gd name="T26" fmla="+- 0 29911 -32000"/>
                <a:gd name="T27" fmla="*/ 29911 h 64000"/>
                <a:gd name="T28" fmla="+- 0 11369 -32000"/>
                <a:gd name="T29" fmla="*/ T28 w 64000"/>
                <a:gd name="T30" fmla="+- 0 29911 -32000"/>
                <a:gd name="T31" fmla="*/ 29911 h 64000"/>
                <a:gd name="T32" fmla="+- 0 11370 -32000"/>
                <a:gd name="T33" fmla="*/ T32 w 64000"/>
                <a:gd name="T34" fmla="+- 0 29912 -32000"/>
                <a:gd name="T35" fmla="*/ 29912 h 64000"/>
                <a:gd name="T36" fmla="+- 0 11370 -32000"/>
                <a:gd name="T37" fmla="*/ T36 w 64000"/>
                <a:gd name="T38" fmla="+- 0 -29912 -32000"/>
                <a:gd name="T39" fmla="*/ -29912 h 64000"/>
                <a:gd name="T40" fmla="+- 0 11369 -32000"/>
                <a:gd name="T41" fmla="*/ T40 w 64000"/>
                <a:gd name="T42" fmla="+- 0 -29912 -32000"/>
                <a:gd name="T43" fmla="*/ -29912 h 64000"/>
                <a:gd name="T44" fmla="+- 0 11370 -32000"/>
                <a:gd name="T45" fmla="*/ T44 w 64000"/>
                <a:gd name="T46" fmla="+- 0 -29912 -32000"/>
                <a:gd name="T47" fmla="*/ -2991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3370" y="2088"/>
                  </a:moveTo>
                  <a:cubicBezTo>
                    <a:pt x="55789" y="6809"/>
                    <a:pt x="64000" y="18713"/>
                    <a:pt x="64000" y="32000"/>
                  </a:cubicBezTo>
                  <a:cubicBezTo>
                    <a:pt x="64000" y="45286"/>
                    <a:pt x="55789" y="57190"/>
                    <a:pt x="43370" y="61911"/>
                  </a:cubicBezTo>
                  <a:cubicBezTo>
                    <a:pt x="43370" y="61911"/>
                    <a:pt x="43370" y="61911"/>
                    <a:pt x="43369" y="61911"/>
                  </a:cubicBezTo>
                  <a:lnTo>
                    <a:pt x="43370" y="61912"/>
                  </a:lnTo>
                  <a:lnTo>
                    <a:pt x="43370" y="2088"/>
                  </a:lnTo>
                  <a:lnTo>
                    <a:pt x="43369" y="2088"/>
                  </a:lnTo>
                  <a:cubicBezTo>
                    <a:pt x="43370" y="2088"/>
                    <a:pt x="43370" y="2088"/>
                    <a:pt x="43370" y="2088"/>
                  </a:cubicBez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" name="Title 1"/>
          <p:cNvSpPr txBox="1">
            <a:spLocks/>
          </p:cNvSpPr>
          <p:nvPr/>
        </p:nvSpPr>
        <p:spPr>
          <a:xfrm>
            <a:off x="838200" y="161923"/>
            <a:ext cx="7315200" cy="1909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sz="2400" b="1" dirty="0" smtClean="0"/>
          </a:p>
          <a:p>
            <a:r>
              <a:rPr lang="el-GR" sz="58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Πρακτική Άσκηση Τμήματος Μηχανικών Πληροφορικής και Τηλεπικοινωνιών</a:t>
            </a:r>
            <a:endParaRPr lang="en-US" sz="5800" b="1" dirty="0" smtClean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58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Πανεπιστήμιου Δυτικής Μακεδονίας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495871"/>
            <a:ext cx="819190" cy="1010333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190605" y="2071053"/>
            <a:ext cx="6505595" cy="6721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u="sng" dirty="0" smtClean="0">
                <a:solidFill>
                  <a:srgbClr val="CC99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Case study : 1st</a:t>
            </a:r>
            <a:endParaRPr lang="en-US" sz="2000" b="1" u="sng" dirty="0">
              <a:solidFill>
                <a:srgbClr val="CC99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472" y="5478885"/>
            <a:ext cx="5401056" cy="134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98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66800" y="152400"/>
            <a:ext cx="1727200" cy="1689100"/>
            <a:chOff x="104705802" y="106735421"/>
            <a:chExt cx="1727200" cy="168951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105087042" y="107078977"/>
              <a:ext cx="1345960" cy="1345960"/>
            </a:xfrm>
            <a:custGeom>
              <a:avLst/>
              <a:gdLst>
                <a:gd name="G0" fmla="+- 147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47 -32000"/>
                <a:gd name="T13" fmla="*/ T12 w 64000"/>
                <a:gd name="T14" fmla="+- 0 -32000 -32000"/>
                <a:gd name="T15" fmla="*/ -32000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47 -32000"/>
                <a:gd name="T21" fmla="*/ T20 w 64000"/>
                <a:gd name="T22" fmla="+- 0 31999 -32000"/>
                <a:gd name="T23" fmla="*/ 31999 h 64000"/>
                <a:gd name="T24" fmla="+- 0 147 -32000"/>
                <a:gd name="T25" fmla="*/ T24 w 64000"/>
                <a:gd name="T26" fmla="+- 0 31999 -32000"/>
                <a:gd name="T27" fmla="*/ 31999 h 64000"/>
                <a:gd name="T28" fmla="+- 0 146 -32000"/>
                <a:gd name="T29" fmla="*/ T28 w 64000"/>
                <a:gd name="T30" fmla="+- 0 31999 -32000"/>
                <a:gd name="T31" fmla="*/ 31999 h 64000"/>
                <a:gd name="T32" fmla="+- 0 147 -32000"/>
                <a:gd name="T33" fmla="*/ T32 w 64000"/>
                <a:gd name="T34" fmla="+- 0 32000 -32000"/>
                <a:gd name="T35" fmla="*/ 32000 h 64000"/>
                <a:gd name="T36" fmla="+- 0 147 -32000"/>
                <a:gd name="T37" fmla="*/ T36 w 64000"/>
                <a:gd name="T38" fmla="+- 0 -32000 -32000"/>
                <a:gd name="T39" fmla="*/ -32000 h 64000"/>
                <a:gd name="T40" fmla="+- 0 146 -32000"/>
                <a:gd name="T41" fmla="*/ T40 w 64000"/>
                <a:gd name="T42" fmla="+- 0 -32000 -32000"/>
                <a:gd name="T43" fmla="*/ -32000 h 64000"/>
                <a:gd name="T44" fmla="+- 0 147 -32000"/>
                <a:gd name="T45" fmla="*/ T44 w 64000"/>
                <a:gd name="T46" fmla="+- 0 -32000 -32000"/>
                <a:gd name="T47" fmla="*/ -32000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32147" y="0"/>
                  </a:moveTo>
                  <a:cubicBezTo>
                    <a:pt x="49762" y="81"/>
                    <a:pt x="64000" y="14384"/>
                    <a:pt x="64000" y="32000"/>
                  </a:cubicBezTo>
                  <a:cubicBezTo>
                    <a:pt x="64000" y="49615"/>
                    <a:pt x="49762" y="63918"/>
                    <a:pt x="32147" y="63999"/>
                  </a:cubicBezTo>
                  <a:cubicBezTo>
                    <a:pt x="32147" y="63999"/>
                    <a:pt x="32146" y="63999"/>
                    <a:pt x="32146" y="63999"/>
                  </a:cubicBezTo>
                  <a:lnTo>
                    <a:pt x="32147" y="64000"/>
                  </a:lnTo>
                  <a:lnTo>
                    <a:pt x="32147" y="0"/>
                  </a:lnTo>
                  <a:lnTo>
                    <a:pt x="32146" y="0"/>
                  </a:lnTo>
                  <a:cubicBezTo>
                    <a:pt x="32146" y="0"/>
                    <a:pt x="32147" y="0"/>
                    <a:pt x="32147" y="0"/>
                  </a:cubicBezTo>
                  <a:close/>
                </a:path>
              </a:pathLst>
            </a:custGeom>
            <a:solidFill>
              <a:srgbClr val="99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104705802" y="106735421"/>
              <a:ext cx="1558877" cy="1558877"/>
            </a:xfrm>
            <a:custGeom>
              <a:avLst/>
              <a:gdLst>
                <a:gd name="G0" fmla="+- 11370 0 0"/>
                <a:gd name="G1" fmla="+- -32000 0 0"/>
                <a:gd name="G2" fmla="+- 3152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1370 -32000"/>
                <a:gd name="T13" fmla="*/ T12 w 64000"/>
                <a:gd name="T14" fmla="+- 0 -29912 -32000"/>
                <a:gd name="T15" fmla="*/ -2991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1370 -32000"/>
                <a:gd name="T21" fmla="*/ T20 w 64000"/>
                <a:gd name="T22" fmla="+- 0 29911 -32000"/>
                <a:gd name="T23" fmla="*/ 29911 h 64000"/>
                <a:gd name="T24" fmla="+- 0 11370 -32000"/>
                <a:gd name="T25" fmla="*/ T24 w 64000"/>
                <a:gd name="T26" fmla="+- 0 29911 -32000"/>
                <a:gd name="T27" fmla="*/ 29911 h 64000"/>
                <a:gd name="T28" fmla="+- 0 11369 -32000"/>
                <a:gd name="T29" fmla="*/ T28 w 64000"/>
                <a:gd name="T30" fmla="+- 0 29911 -32000"/>
                <a:gd name="T31" fmla="*/ 29911 h 64000"/>
                <a:gd name="T32" fmla="+- 0 11370 -32000"/>
                <a:gd name="T33" fmla="*/ T32 w 64000"/>
                <a:gd name="T34" fmla="+- 0 29912 -32000"/>
                <a:gd name="T35" fmla="*/ 29912 h 64000"/>
                <a:gd name="T36" fmla="+- 0 11370 -32000"/>
                <a:gd name="T37" fmla="*/ T36 w 64000"/>
                <a:gd name="T38" fmla="+- 0 -29912 -32000"/>
                <a:gd name="T39" fmla="*/ -29912 h 64000"/>
                <a:gd name="T40" fmla="+- 0 11369 -32000"/>
                <a:gd name="T41" fmla="*/ T40 w 64000"/>
                <a:gd name="T42" fmla="+- 0 -29912 -32000"/>
                <a:gd name="T43" fmla="*/ -29912 h 64000"/>
                <a:gd name="T44" fmla="+- 0 11370 -32000"/>
                <a:gd name="T45" fmla="*/ T44 w 64000"/>
                <a:gd name="T46" fmla="+- 0 -29912 -32000"/>
                <a:gd name="T47" fmla="*/ -2991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3370" y="2088"/>
                  </a:moveTo>
                  <a:cubicBezTo>
                    <a:pt x="55789" y="6809"/>
                    <a:pt x="64000" y="18713"/>
                    <a:pt x="64000" y="32000"/>
                  </a:cubicBezTo>
                  <a:cubicBezTo>
                    <a:pt x="64000" y="45286"/>
                    <a:pt x="55789" y="57190"/>
                    <a:pt x="43370" y="61911"/>
                  </a:cubicBezTo>
                  <a:cubicBezTo>
                    <a:pt x="43370" y="61911"/>
                    <a:pt x="43370" y="61911"/>
                    <a:pt x="43369" y="61911"/>
                  </a:cubicBezTo>
                  <a:lnTo>
                    <a:pt x="43370" y="61912"/>
                  </a:lnTo>
                  <a:lnTo>
                    <a:pt x="43370" y="2088"/>
                  </a:lnTo>
                  <a:lnTo>
                    <a:pt x="43369" y="2088"/>
                  </a:lnTo>
                  <a:cubicBezTo>
                    <a:pt x="43370" y="2088"/>
                    <a:pt x="43370" y="2088"/>
                    <a:pt x="43370" y="2088"/>
                  </a:cubicBez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" name="Title 1"/>
          <p:cNvSpPr txBox="1">
            <a:spLocks/>
          </p:cNvSpPr>
          <p:nvPr/>
        </p:nvSpPr>
        <p:spPr>
          <a:xfrm>
            <a:off x="838200" y="161925"/>
            <a:ext cx="7391400" cy="1133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sz="3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32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Στοιχεία για τον φορέα στον οποίο απασχολήθηκα </a:t>
            </a:r>
            <a:endParaRPr lang="en-US" sz="3200" b="1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90600" y="1461453"/>
            <a:ext cx="7848600" cy="8245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000" b="1" u="sng" dirty="0">
              <a:solidFill>
                <a:srgbClr val="CC99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495871"/>
            <a:ext cx="819190" cy="1010333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838199" y="1841500"/>
            <a:ext cx="7724795" cy="35687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Επωνυμία φορέα: </a:t>
            </a:r>
            <a:r>
              <a:rPr lang="en-US" sz="2000" b="1" dirty="0" err="1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Cardisoft</a:t>
            </a:r>
            <a:r>
              <a:rPr lang="en-US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A.E.</a:t>
            </a:r>
            <a:r>
              <a:rPr lang="el-GR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l-GR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Έδρα: </a:t>
            </a:r>
            <a:r>
              <a:rPr lang="el-GR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Θεσσαλονίκη</a:t>
            </a:r>
            <a: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Υπεύθυνο στέλεχος:</a:t>
            </a:r>
            <a:r>
              <a:rPr lang="en-US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Παπαδόπουλος Χ.</a:t>
            </a:r>
            <a:br>
              <a:rPr lang="el-GR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URL:</a:t>
            </a:r>
            <a: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www.cardisoft.gr</a:t>
            </a:r>
            <a:r>
              <a:rPr lang="el-GR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l-GR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Προαπαιτούμενες γνώσεις:</a:t>
            </a:r>
            <a:r>
              <a:rPr lang="en-US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 err="1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sql</a:t>
            </a:r>
            <a:r>
              <a:rPr lang="en-US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server, </a:t>
            </a:r>
            <a:r>
              <a:rPr lang="el-GR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Αγγλική γλώσσα</a:t>
            </a:r>
            <a:r>
              <a:rPr lang="en-US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Ωράριο απασχόλησης: </a:t>
            </a:r>
            <a:r>
              <a:rPr lang="el-GR" sz="2000" b="1" dirty="0" err="1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Δευτ</a:t>
            </a:r>
            <a:r>
              <a:rPr lang="el-GR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el-GR" sz="2000" b="1" dirty="0" err="1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Παρασκ</a:t>
            </a:r>
            <a:r>
              <a:rPr lang="el-GR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8.00-16.00</a:t>
            </a:r>
            <a:br>
              <a:rPr lang="el-GR" sz="20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l-GR" sz="20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000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745" y="4578927"/>
            <a:ext cx="2133600" cy="1363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049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66800" y="152400"/>
            <a:ext cx="1727200" cy="1689100"/>
            <a:chOff x="104705802" y="106735421"/>
            <a:chExt cx="1727200" cy="168951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105087042" y="107078977"/>
              <a:ext cx="1345960" cy="1345960"/>
            </a:xfrm>
            <a:custGeom>
              <a:avLst/>
              <a:gdLst>
                <a:gd name="G0" fmla="+- 147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47 -32000"/>
                <a:gd name="T13" fmla="*/ T12 w 64000"/>
                <a:gd name="T14" fmla="+- 0 -32000 -32000"/>
                <a:gd name="T15" fmla="*/ -32000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47 -32000"/>
                <a:gd name="T21" fmla="*/ T20 w 64000"/>
                <a:gd name="T22" fmla="+- 0 31999 -32000"/>
                <a:gd name="T23" fmla="*/ 31999 h 64000"/>
                <a:gd name="T24" fmla="+- 0 147 -32000"/>
                <a:gd name="T25" fmla="*/ T24 w 64000"/>
                <a:gd name="T26" fmla="+- 0 31999 -32000"/>
                <a:gd name="T27" fmla="*/ 31999 h 64000"/>
                <a:gd name="T28" fmla="+- 0 146 -32000"/>
                <a:gd name="T29" fmla="*/ T28 w 64000"/>
                <a:gd name="T30" fmla="+- 0 31999 -32000"/>
                <a:gd name="T31" fmla="*/ 31999 h 64000"/>
                <a:gd name="T32" fmla="+- 0 147 -32000"/>
                <a:gd name="T33" fmla="*/ T32 w 64000"/>
                <a:gd name="T34" fmla="+- 0 32000 -32000"/>
                <a:gd name="T35" fmla="*/ 32000 h 64000"/>
                <a:gd name="T36" fmla="+- 0 147 -32000"/>
                <a:gd name="T37" fmla="*/ T36 w 64000"/>
                <a:gd name="T38" fmla="+- 0 -32000 -32000"/>
                <a:gd name="T39" fmla="*/ -32000 h 64000"/>
                <a:gd name="T40" fmla="+- 0 146 -32000"/>
                <a:gd name="T41" fmla="*/ T40 w 64000"/>
                <a:gd name="T42" fmla="+- 0 -32000 -32000"/>
                <a:gd name="T43" fmla="*/ -32000 h 64000"/>
                <a:gd name="T44" fmla="+- 0 147 -32000"/>
                <a:gd name="T45" fmla="*/ T44 w 64000"/>
                <a:gd name="T46" fmla="+- 0 -32000 -32000"/>
                <a:gd name="T47" fmla="*/ -32000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32147" y="0"/>
                  </a:moveTo>
                  <a:cubicBezTo>
                    <a:pt x="49762" y="81"/>
                    <a:pt x="64000" y="14384"/>
                    <a:pt x="64000" y="32000"/>
                  </a:cubicBezTo>
                  <a:cubicBezTo>
                    <a:pt x="64000" y="49615"/>
                    <a:pt x="49762" y="63918"/>
                    <a:pt x="32147" y="63999"/>
                  </a:cubicBezTo>
                  <a:cubicBezTo>
                    <a:pt x="32147" y="63999"/>
                    <a:pt x="32146" y="63999"/>
                    <a:pt x="32146" y="63999"/>
                  </a:cubicBezTo>
                  <a:lnTo>
                    <a:pt x="32147" y="64000"/>
                  </a:lnTo>
                  <a:lnTo>
                    <a:pt x="32147" y="0"/>
                  </a:lnTo>
                  <a:lnTo>
                    <a:pt x="32146" y="0"/>
                  </a:lnTo>
                  <a:cubicBezTo>
                    <a:pt x="32146" y="0"/>
                    <a:pt x="32147" y="0"/>
                    <a:pt x="32147" y="0"/>
                  </a:cubicBezTo>
                  <a:close/>
                </a:path>
              </a:pathLst>
            </a:custGeom>
            <a:solidFill>
              <a:srgbClr val="99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104705802" y="106735421"/>
              <a:ext cx="1558877" cy="1558877"/>
            </a:xfrm>
            <a:custGeom>
              <a:avLst/>
              <a:gdLst>
                <a:gd name="G0" fmla="+- 11370 0 0"/>
                <a:gd name="G1" fmla="+- -32000 0 0"/>
                <a:gd name="G2" fmla="+- 3152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1370 -32000"/>
                <a:gd name="T13" fmla="*/ T12 w 64000"/>
                <a:gd name="T14" fmla="+- 0 -29912 -32000"/>
                <a:gd name="T15" fmla="*/ -2991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1370 -32000"/>
                <a:gd name="T21" fmla="*/ T20 w 64000"/>
                <a:gd name="T22" fmla="+- 0 29911 -32000"/>
                <a:gd name="T23" fmla="*/ 29911 h 64000"/>
                <a:gd name="T24" fmla="+- 0 11370 -32000"/>
                <a:gd name="T25" fmla="*/ T24 w 64000"/>
                <a:gd name="T26" fmla="+- 0 29911 -32000"/>
                <a:gd name="T27" fmla="*/ 29911 h 64000"/>
                <a:gd name="T28" fmla="+- 0 11369 -32000"/>
                <a:gd name="T29" fmla="*/ T28 w 64000"/>
                <a:gd name="T30" fmla="+- 0 29911 -32000"/>
                <a:gd name="T31" fmla="*/ 29911 h 64000"/>
                <a:gd name="T32" fmla="+- 0 11370 -32000"/>
                <a:gd name="T33" fmla="*/ T32 w 64000"/>
                <a:gd name="T34" fmla="+- 0 29912 -32000"/>
                <a:gd name="T35" fmla="*/ 29912 h 64000"/>
                <a:gd name="T36" fmla="+- 0 11370 -32000"/>
                <a:gd name="T37" fmla="*/ T36 w 64000"/>
                <a:gd name="T38" fmla="+- 0 -29912 -32000"/>
                <a:gd name="T39" fmla="*/ -29912 h 64000"/>
                <a:gd name="T40" fmla="+- 0 11369 -32000"/>
                <a:gd name="T41" fmla="*/ T40 w 64000"/>
                <a:gd name="T42" fmla="+- 0 -29912 -32000"/>
                <a:gd name="T43" fmla="*/ -29912 h 64000"/>
                <a:gd name="T44" fmla="+- 0 11370 -32000"/>
                <a:gd name="T45" fmla="*/ T44 w 64000"/>
                <a:gd name="T46" fmla="+- 0 -29912 -32000"/>
                <a:gd name="T47" fmla="*/ -2991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3370" y="2088"/>
                  </a:moveTo>
                  <a:cubicBezTo>
                    <a:pt x="55789" y="6809"/>
                    <a:pt x="64000" y="18713"/>
                    <a:pt x="64000" y="32000"/>
                  </a:cubicBezTo>
                  <a:cubicBezTo>
                    <a:pt x="64000" y="45286"/>
                    <a:pt x="55789" y="57190"/>
                    <a:pt x="43370" y="61911"/>
                  </a:cubicBezTo>
                  <a:cubicBezTo>
                    <a:pt x="43370" y="61911"/>
                    <a:pt x="43370" y="61911"/>
                    <a:pt x="43369" y="61911"/>
                  </a:cubicBezTo>
                  <a:lnTo>
                    <a:pt x="43370" y="61912"/>
                  </a:lnTo>
                  <a:lnTo>
                    <a:pt x="43370" y="2088"/>
                  </a:lnTo>
                  <a:lnTo>
                    <a:pt x="43369" y="2088"/>
                  </a:lnTo>
                  <a:cubicBezTo>
                    <a:pt x="43370" y="2088"/>
                    <a:pt x="43370" y="2088"/>
                    <a:pt x="43370" y="2088"/>
                  </a:cubicBez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" name="Title 1"/>
          <p:cNvSpPr txBox="1">
            <a:spLocks/>
          </p:cNvSpPr>
          <p:nvPr/>
        </p:nvSpPr>
        <p:spPr>
          <a:xfrm>
            <a:off x="838200" y="161925"/>
            <a:ext cx="7391400" cy="1133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sz="3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32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Αντικείμενο απασχόλησης</a:t>
            </a:r>
            <a:endParaRPr lang="en-US" sz="3200" b="1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90600" y="1461453"/>
            <a:ext cx="7848600" cy="8245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000" b="1" u="sng" dirty="0">
              <a:solidFill>
                <a:srgbClr val="CC99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495871"/>
            <a:ext cx="819190" cy="1010333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838200" y="2133600"/>
            <a:ext cx="7086600" cy="765175"/>
          </a:xfrm>
        </p:spPr>
        <p:txBody>
          <a:bodyPr>
            <a:normAutofit/>
          </a:bodyPr>
          <a:lstStyle/>
          <a:p>
            <a:pPr marL="571500" indent="-571500" algn="l">
              <a:buFont typeface="Wingdings" pitchFamily="2" charset="2"/>
              <a:buChar char="v"/>
            </a:pPr>
            <a:r>
              <a:rPr lang="el-GR" sz="25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Αντικείμενο 1</a:t>
            </a:r>
            <a:endParaRPr lang="en-US" sz="2500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itle 11"/>
          <p:cNvSpPr txBox="1">
            <a:spLocks/>
          </p:cNvSpPr>
          <p:nvPr/>
        </p:nvSpPr>
        <p:spPr>
          <a:xfrm>
            <a:off x="838200" y="3276600"/>
            <a:ext cx="7086600" cy="765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Wingdings" pitchFamily="2" charset="2"/>
              <a:buChar char="v"/>
            </a:pPr>
            <a:r>
              <a:rPr lang="el-GR" sz="25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Αντικείμενο 2</a:t>
            </a:r>
            <a:endParaRPr lang="en-US" sz="2500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449580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Περιγράφετε συνοπτικά τα αντικείμενα με τα οποία </a:t>
            </a:r>
            <a:r>
              <a:rPr lang="el-GR" i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απασχοληθήκατε κατά τη διάρκεια της πρακτικής άσκησης.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6076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66800" y="152400"/>
            <a:ext cx="1727200" cy="1689100"/>
            <a:chOff x="104705802" y="106735421"/>
            <a:chExt cx="1727200" cy="168951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105087042" y="107078977"/>
              <a:ext cx="1345960" cy="1345960"/>
            </a:xfrm>
            <a:custGeom>
              <a:avLst/>
              <a:gdLst>
                <a:gd name="G0" fmla="+- 147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47 -32000"/>
                <a:gd name="T13" fmla="*/ T12 w 64000"/>
                <a:gd name="T14" fmla="+- 0 -32000 -32000"/>
                <a:gd name="T15" fmla="*/ -32000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47 -32000"/>
                <a:gd name="T21" fmla="*/ T20 w 64000"/>
                <a:gd name="T22" fmla="+- 0 31999 -32000"/>
                <a:gd name="T23" fmla="*/ 31999 h 64000"/>
                <a:gd name="T24" fmla="+- 0 147 -32000"/>
                <a:gd name="T25" fmla="*/ T24 w 64000"/>
                <a:gd name="T26" fmla="+- 0 31999 -32000"/>
                <a:gd name="T27" fmla="*/ 31999 h 64000"/>
                <a:gd name="T28" fmla="+- 0 146 -32000"/>
                <a:gd name="T29" fmla="*/ T28 w 64000"/>
                <a:gd name="T30" fmla="+- 0 31999 -32000"/>
                <a:gd name="T31" fmla="*/ 31999 h 64000"/>
                <a:gd name="T32" fmla="+- 0 147 -32000"/>
                <a:gd name="T33" fmla="*/ T32 w 64000"/>
                <a:gd name="T34" fmla="+- 0 32000 -32000"/>
                <a:gd name="T35" fmla="*/ 32000 h 64000"/>
                <a:gd name="T36" fmla="+- 0 147 -32000"/>
                <a:gd name="T37" fmla="*/ T36 w 64000"/>
                <a:gd name="T38" fmla="+- 0 -32000 -32000"/>
                <a:gd name="T39" fmla="*/ -32000 h 64000"/>
                <a:gd name="T40" fmla="+- 0 146 -32000"/>
                <a:gd name="T41" fmla="*/ T40 w 64000"/>
                <a:gd name="T42" fmla="+- 0 -32000 -32000"/>
                <a:gd name="T43" fmla="*/ -32000 h 64000"/>
                <a:gd name="T44" fmla="+- 0 147 -32000"/>
                <a:gd name="T45" fmla="*/ T44 w 64000"/>
                <a:gd name="T46" fmla="+- 0 -32000 -32000"/>
                <a:gd name="T47" fmla="*/ -32000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32147" y="0"/>
                  </a:moveTo>
                  <a:cubicBezTo>
                    <a:pt x="49762" y="81"/>
                    <a:pt x="64000" y="14384"/>
                    <a:pt x="64000" y="32000"/>
                  </a:cubicBezTo>
                  <a:cubicBezTo>
                    <a:pt x="64000" y="49615"/>
                    <a:pt x="49762" y="63918"/>
                    <a:pt x="32147" y="63999"/>
                  </a:cubicBezTo>
                  <a:cubicBezTo>
                    <a:pt x="32147" y="63999"/>
                    <a:pt x="32146" y="63999"/>
                    <a:pt x="32146" y="63999"/>
                  </a:cubicBezTo>
                  <a:lnTo>
                    <a:pt x="32147" y="64000"/>
                  </a:lnTo>
                  <a:lnTo>
                    <a:pt x="32147" y="0"/>
                  </a:lnTo>
                  <a:lnTo>
                    <a:pt x="32146" y="0"/>
                  </a:lnTo>
                  <a:cubicBezTo>
                    <a:pt x="32146" y="0"/>
                    <a:pt x="32147" y="0"/>
                    <a:pt x="32147" y="0"/>
                  </a:cubicBezTo>
                  <a:close/>
                </a:path>
              </a:pathLst>
            </a:custGeom>
            <a:solidFill>
              <a:srgbClr val="99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104705802" y="106735421"/>
              <a:ext cx="1558877" cy="1558877"/>
            </a:xfrm>
            <a:custGeom>
              <a:avLst/>
              <a:gdLst>
                <a:gd name="G0" fmla="+- 11370 0 0"/>
                <a:gd name="G1" fmla="+- -32000 0 0"/>
                <a:gd name="G2" fmla="+- 3152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1370 -32000"/>
                <a:gd name="T13" fmla="*/ T12 w 64000"/>
                <a:gd name="T14" fmla="+- 0 -29912 -32000"/>
                <a:gd name="T15" fmla="*/ -2991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1370 -32000"/>
                <a:gd name="T21" fmla="*/ T20 w 64000"/>
                <a:gd name="T22" fmla="+- 0 29911 -32000"/>
                <a:gd name="T23" fmla="*/ 29911 h 64000"/>
                <a:gd name="T24" fmla="+- 0 11370 -32000"/>
                <a:gd name="T25" fmla="*/ T24 w 64000"/>
                <a:gd name="T26" fmla="+- 0 29911 -32000"/>
                <a:gd name="T27" fmla="*/ 29911 h 64000"/>
                <a:gd name="T28" fmla="+- 0 11369 -32000"/>
                <a:gd name="T29" fmla="*/ T28 w 64000"/>
                <a:gd name="T30" fmla="+- 0 29911 -32000"/>
                <a:gd name="T31" fmla="*/ 29911 h 64000"/>
                <a:gd name="T32" fmla="+- 0 11370 -32000"/>
                <a:gd name="T33" fmla="*/ T32 w 64000"/>
                <a:gd name="T34" fmla="+- 0 29912 -32000"/>
                <a:gd name="T35" fmla="*/ 29912 h 64000"/>
                <a:gd name="T36" fmla="+- 0 11370 -32000"/>
                <a:gd name="T37" fmla="*/ T36 w 64000"/>
                <a:gd name="T38" fmla="+- 0 -29912 -32000"/>
                <a:gd name="T39" fmla="*/ -29912 h 64000"/>
                <a:gd name="T40" fmla="+- 0 11369 -32000"/>
                <a:gd name="T41" fmla="*/ T40 w 64000"/>
                <a:gd name="T42" fmla="+- 0 -29912 -32000"/>
                <a:gd name="T43" fmla="*/ -29912 h 64000"/>
                <a:gd name="T44" fmla="+- 0 11370 -32000"/>
                <a:gd name="T45" fmla="*/ T44 w 64000"/>
                <a:gd name="T46" fmla="+- 0 -29912 -32000"/>
                <a:gd name="T47" fmla="*/ -2991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3370" y="2088"/>
                  </a:moveTo>
                  <a:cubicBezTo>
                    <a:pt x="55789" y="6809"/>
                    <a:pt x="64000" y="18713"/>
                    <a:pt x="64000" y="32000"/>
                  </a:cubicBezTo>
                  <a:cubicBezTo>
                    <a:pt x="64000" y="45286"/>
                    <a:pt x="55789" y="57190"/>
                    <a:pt x="43370" y="61911"/>
                  </a:cubicBezTo>
                  <a:cubicBezTo>
                    <a:pt x="43370" y="61911"/>
                    <a:pt x="43370" y="61911"/>
                    <a:pt x="43369" y="61911"/>
                  </a:cubicBezTo>
                  <a:lnTo>
                    <a:pt x="43370" y="61912"/>
                  </a:lnTo>
                  <a:lnTo>
                    <a:pt x="43370" y="2088"/>
                  </a:lnTo>
                  <a:lnTo>
                    <a:pt x="43369" y="2088"/>
                  </a:lnTo>
                  <a:cubicBezTo>
                    <a:pt x="43370" y="2088"/>
                    <a:pt x="43370" y="2088"/>
                    <a:pt x="43370" y="2088"/>
                  </a:cubicBez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" name="Title 1"/>
          <p:cNvSpPr txBox="1">
            <a:spLocks/>
          </p:cNvSpPr>
          <p:nvPr/>
        </p:nvSpPr>
        <p:spPr>
          <a:xfrm>
            <a:off x="838200" y="161925"/>
            <a:ext cx="7391400" cy="1133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sz="3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32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Αντικείμενο απασχόλησης</a:t>
            </a:r>
            <a:endParaRPr lang="en-US" sz="3200" b="1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90600" y="1461453"/>
            <a:ext cx="7848600" cy="8245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000" b="1" u="sng" dirty="0">
              <a:solidFill>
                <a:srgbClr val="CC99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495871"/>
            <a:ext cx="819190" cy="1010333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838200" y="2133600"/>
            <a:ext cx="7086600" cy="765175"/>
          </a:xfrm>
        </p:spPr>
        <p:txBody>
          <a:bodyPr>
            <a:normAutofit/>
          </a:bodyPr>
          <a:lstStyle/>
          <a:p>
            <a:pPr marL="571500" indent="-571500" algn="l">
              <a:buFont typeface="Wingdings" pitchFamily="2" charset="2"/>
              <a:buChar char="v"/>
            </a:pPr>
            <a:r>
              <a:rPr lang="el-GR" sz="25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Αντικείμενο </a:t>
            </a:r>
            <a:r>
              <a:rPr lang="el-GR" sz="2500" dirty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500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itle 11"/>
          <p:cNvSpPr txBox="1">
            <a:spLocks/>
          </p:cNvSpPr>
          <p:nvPr/>
        </p:nvSpPr>
        <p:spPr>
          <a:xfrm>
            <a:off x="838200" y="3276600"/>
            <a:ext cx="7086600" cy="765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Wingdings" pitchFamily="2" charset="2"/>
              <a:buChar char="v"/>
            </a:pPr>
            <a:r>
              <a:rPr lang="el-GR" sz="2500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Αντικείμενο 4</a:t>
            </a:r>
            <a:endParaRPr lang="en-US" sz="2500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449580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Περιγράφετε συνοπτικά τα αντικείμενα με τα οποία </a:t>
            </a:r>
            <a:r>
              <a:rPr lang="el-GR" i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απασχοληθήκατε κατά τη διάρκεια της πρακτικής άσκησης.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7783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l-GR" sz="32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Φωτογραφίες</a:t>
            </a:r>
            <a:endParaRPr lang="en-US" sz="3200" b="1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algn="ctr">
              <a:spcBef>
                <a:spcPct val="0"/>
              </a:spcBef>
              <a:buNone/>
            </a:pPr>
            <a:endParaRPr lang="en-US" sz="2000" b="1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66800" y="152400"/>
            <a:ext cx="1727200" cy="1689100"/>
            <a:chOff x="104705802" y="106735421"/>
            <a:chExt cx="1727200" cy="168951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105087042" y="107078977"/>
              <a:ext cx="1345960" cy="1345960"/>
            </a:xfrm>
            <a:custGeom>
              <a:avLst/>
              <a:gdLst>
                <a:gd name="G0" fmla="+- 147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47 -32000"/>
                <a:gd name="T13" fmla="*/ T12 w 64000"/>
                <a:gd name="T14" fmla="+- 0 -32000 -32000"/>
                <a:gd name="T15" fmla="*/ -32000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47 -32000"/>
                <a:gd name="T21" fmla="*/ T20 w 64000"/>
                <a:gd name="T22" fmla="+- 0 31999 -32000"/>
                <a:gd name="T23" fmla="*/ 31999 h 64000"/>
                <a:gd name="T24" fmla="+- 0 147 -32000"/>
                <a:gd name="T25" fmla="*/ T24 w 64000"/>
                <a:gd name="T26" fmla="+- 0 31999 -32000"/>
                <a:gd name="T27" fmla="*/ 31999 h 64000"/>
                <a:gd name="T28" fmla="+- 0 146 -32000"/>
                <a:gd name="T29" fmla="*/ T28 w 64000"/>
                <a:gd name="T30" fmla="+- 0 31999 -32000"/>
                <a:gd name="T31" fmla="*/ 31999 h 64000"/>
                <a:gd name="T32" fmla="+- 0 147 -32000"/>
                <a:gd name="T33" fmla="*/ T32 w 64000"/>
                <a:gd name="T34" fmla="+- 0 32000 -32000"/>
                <a:gd name="T35" fmla="*/ 32000 h 64000"/>
                <a:gd name="T36" fmla="+- 0 147 -32000"/>
                <a:gd name="T37" fmla="*/ T36 w 64000"/>
                <a:gd name="T38" fmla="+- 0 -32000 -32000"/>
                <a:gd name="T39" fmla="*/ -32000 h 64000"/>
                <a:gd name="T40" fmla="+- 0 146 -32000"/>
                <a:gd name="T41" fmla="*/ T40 w 64000"/>
                <a:gd name="T42" fmla="+- 0 -32000 -32000"/>
                <a:gd name="T43" fmla="*/ -32000 h 64000"/>
                <a:gd name="T44" fmla="+- 0 147 -32000"/>
                <a:gd name="T45" fmla="*/ T44 w 64000"/>
                <a:gd name="T46" fmla="+- 0 -32000 -32000"/>
                <a:gd name="T47" fmla="*/ -32000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32147" y="0"/>
                  </a:moveTo>
                  <a:cubicBezTo>
                    <a:pt x="49762" y="81"/>
                    <a:pt x="64000" y="14384"/>
                    <a:pt x="64000" y="32000"/>
                  </a:cubicBezTo>
                  <a:cubicBezTo>
                    <a:pt x="64000" y="49615"/>
                    <a:pt x="49762" y="63918"/>
                    <a:pt x="32147" y="63999"/>
                  </a:cubicBezTo>
                  <a:cubicBezTo>
                    <a:pt x="32147" y="63999"/>
                    <a:pt x="32146" y="63999"/>
                    <a:pt x="32146" y="63999"/>
                  </a:cubicBezTo>
                  <a:lnTo>
                    <a:pt x="32147" y="64000"/>
                  </a:lnTo>
                  <a:lnTo>
                    <a:pt x="32147" y="0"/>
                  </a:lnTo>
                  <a:lnTo>
                    <a:pt x="32146" y="0"/>
                  </a:lnTo>
                  <a:cubicBezTo>
                    <a:pt x="32146" y="0"/>
                    <a:pt x="32147" y="0"/>
                    <a:pt x="32147" y="0"/>
                  </a:cubicBezTo>
                  <a:close/>
                </a:path>
              </a:pathLst>
            </a:custGeom>
            <a:solidFill>
              <a:srgbClr val="99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104705802" y="106735421"/>
              <a:ext cx="1558877" cy="1558877"/>
            </a:xfrm>
            <a:custGeom>
              <a:avLst/>
              <a:gdLst>
                <a:gd name="G0" fmla="+- 11370 0 0"/>
                <a:gd name="G1" fmla="+- -32000 0 0"/>
                <a:gd name="G2" fmla="+- 3152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1370 -32000"/>
                <a:gd name="T13" fmla="*/ T12 w 64000"/>
                <a:gd name="T14" fmla="+- 0 -29912 -32000"/>
                <a:gd name="T15" fmla="*/ -2991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1370 -32000"/>
                <a:gd name="T21" fmla="*/ T20 w 64000"/>
                <a:gd name="T22" fmla="+- 0 29911 -32000"/>
                <a:gd name="T23" fmla="*/ 29911 h 64000"/>
                <a:gd name="T24" fmla="+- 0 11370 -32000"/>
                <a:gd name="T25" fmla="*/ T24 w 64000"/>
                <a:gd name="T26" fmla="+- 0 29911 -32000"/>
                <a:gd name="T27" fmla="*/ 29911 h 64000"/>
                <a:gd name="T28" fmla="+- 0 11369 -32000"/>
                <a:gd name="T29" fmla="*/ T28 w 64000"/>
                <a:gd name="T30" fmla="+- 0 29911 -32000"/>
                <a:gd name="T31" fmla="*/ 29911 h 64000"/>
                <a:gd name="T32" fmla="+- 0 11370 -32000"/>
                <a:gd name="T33" fmla="*/ T32 w 64000"/>
                <a:gd name="T34" fmla="+- 0 29912 -32000"/>
                <a:gd name="T35" fmla="*/ 29912 h 64000"/>
                <a:gd name="T36" fmla="+- 0 11370 -32000"/>
                <a:gd name="T37" fmla="*/ T36 w 64000"/>
                <a:gd name="T38" fmla="+- 0 -29912 -32000"/>
                <a:gd name="T39" fmla="*/ -29912 h 64000"/>
                <a:gd name="T40" fmla="+- 0 11369 -32000"/>
                <a:gd name="T41" fmla="*/ T40 w 64000"/>
                <a:gd name="T42" fmla="+- 0 -29912 -32000"/>
                <a:gd name="T43" fmla="*/ -29912 h 64000"/>
                <a:gd name="T44" fmla="+- 0 11370 -32000"/>
                <a:gd name="T45" fmla="*/ T44 w 64000"/>
                <a:gd name="T46" fmla="+- 0 -29912 -32000"/>
                <a:gd name="T47" fmla="*/ -2991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3370" y="2088"/>
                  </a:moveTo>
                  <a:cubicBezTo>
                    <a:pt x="55789" y="6809"/>
                    <a:pt x="64000" y="18713"/>
                    <a:pt x="64000" y="32000"/>
                  </a:cubicBezTo>
                  <a:cubicBezTo>
                    <a:pt x="64000" y="45286"/>
                    <a:pt x="55789" y="57190"/>
                    <a:pt x="43370" y="61911"/>
                  </a:cubicBezTo>
                  <a:cubicBezTo>
                    <a:pt x="43370" y="61911"/>
                    <a:pt x="43370" y="61911"/>
                    <a:pt x="43369" y="61911"/>
                  </a:cubicBezTo>
                  <a:lnTo>
                    <a:pt x="43370" y="61912"/>
                  </a:lnTo>
                  <a:lnTo>
                    <a:pt x="43370" y="2088"/>
                  </a:lnTo>
                  <a:lnTo>
                    <a:pt x="43369" y="2088"/>
                  </a:lnTo>
                  <a:cubicBezTo>
                    <a:pt x="43370" y="2088"/>
                    <a:pt x="43370" y="2088"/>
                    <a:pt x="43370" y="2088"/>
                  </a:cubicBez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495871"/>
            <a:ext cx="819190" cy="101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3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l-GR" sz="3200" b="1" dirty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Σχόλια και παρατηρήσεις σχετικά με τον φορέα και την πρακτική </a:t>
            </a:r>
            <a:r>
              <a:rPr lang="el-GR" sz="3200" b="1" dirty="0" smtClean="0">
                <a:solidFill>
                  <a:srgbClr val="0066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άσκηση</a:t>
            </a:r>
            <a:endParaRPr lang="en-US" sz="3200" b="1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algn="ctr">
              <a:spcBef>
                <a:spcPct val="0"/>
              </a:spcBef>
              <a:buNone/>
            </a:pPr>
            <a:endParaRPr lang="en-US" sz="2000" b="1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66800" y="152400"/>
            <a:ext cx="1727200" cy="1689100"/>
            <a:chOff x="104705802" y="106735421"/>
            <a:chExt cx="1727200" cy="168951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105087042" y="107078977"/>
              <a:ext cx="1345960" cy="1345960"/>
            </a:xfrm>
            <a:custGeom>
              <a:avLst/>
              <a:gdLst>
                <a:gd name="G0" fmla="+- 147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47 -32000"/>
                <a:gd name="T13" fmla="*/ T12 w 64000"/>
                <a:gd name="T14" fmla="+- 0 -32000 -32000"/>
                <a:gd name="T15" fmla="*/ -32000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47 -32000"/>
                <a:gd name="T21" fmla="*/ T20 w 64000"/>
                <a:gd name="T22" fmla="+- 0 31999 -32000"/>
                <a:gd name="T23" fmla="*/ 31999 h 64000"/>
                <a:gd name="T24" fmla="+- 0 147 -32000"/>
                <a:gd name="T25" fmla="*/ T24 w 64000"/>
                <a:gd name="T26" fmla="+- 0 31999 -32000"/>
                <a:gd name="T27" fmla="*/ 31999 h 64000"/>
                <a:gd name="T28" fmla="+- 0 146 -32000"/>
                <a:gd name="T29" fmla="*/ T28 w 64000"/>
                <a:gd name="T30" fmla="+- 0 31999 -32000"/>
                <a:gd name="T31" fmla="*/ 31999 h 64000"/>
                <a:gd name="T32" fmla="+- 0 147 -32000"/>
                <a:gd name="T33" fmla="*/ T32 w 64000"/>
                <a:gd name="T34" fmla="+- 0 32000 -32000"/>
                <a:gd name="T35" fmla="*/ 32000 h 64000"/>
                <a:gd name="T36" fmla="+- 0 147 -32000"/>
                <a:gd name="T37" fmla="*/ T36 w 64000"/>
                <a:gd name="T38" fmla="+- 0 -32000 -32000"/>
                <a:gd name="T39" fmla="*/ -32000 h 64000"/>
                <a:gd name="T40" fmla="+- 0 146 -32000"/>
                <a:gd name="T41" fmla="*/ T40 w 64000"/>
                <a:gd name="T42" fmla="+- 0 -32000 -32000"/>
                <a:gd name="T43" fmla="*/ -32000 h 64000"/>
                <a:gd name="T44" fmla="+- 0 147 -32000"/>
                <a:gd name="T45" fmla="*/ T44 w 64000"/>
                <a:gd name="T46" fmla="+- 0 -32000 -32000"/>
                <a:gd name="T47" fmla="*/ -32000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32147" y="0"/>
                  </a:moveTo>
                  <a:cubicBezTo>
                    <a:pt x="49762" y="81"/>
                    <a:pt x="64000" y="14384"/>
                    <a:pt x="64000" y="32000"/>
                  </a:cubicBezTo>
                  <a:cubicBezTo>
                    <a:pt x="64000" y="49615"/>
                    <a:pt x="49762" y="63918"/>
                    <a:pt x="32147" y="63999"/>
                  </a:cubicBezTo>
                  <a:cubicBezTo>
                    <a:pt x="32147" y="63999"/>
                    <a:pt x="32146" y="63999"/>
                    <a:pt x="32146" y="63999"/>
                  </a:cubicBezTo>
                  <a:lnTo>
                    <a:pt x="32147" y="64000"/>
                  </a:lnTo>
                  <a:lnTo>
                    <a:pt x="32147" y="0"/>
                  </a:lnTo>
                  <a:lnTo>
                    <a:pt x="32146" y="0"/>
                  </a:lnTo>
                  <a:cubicBezTo>
                    <a:pt x="32146" y="0"/>
                    <a:pt x="32147" y="0"/>
                    <a:pt x="32147" y="0"/>
                  </a:cubicBezTo>
                  <a:close/>
                </a:path>
              </a:pathLst>
            </a:custGeom>
            <a:solidFill>
              <a:srgbClr val="99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104705802" y="106735421"/>
              <a:ext cx="1558877" cy="1558877"/>
            </a:xfrm>
            <a:custGeom>
              <a:avLst/>
              <a:gdLst>
                <a:gd name="G0" fmla="+- 11370 0 0"/>
                <a:gd name="G1" fmla="+- -32000 0 0"/>
                <a:gd name="G2" fmla="+- 3152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1370 -32000"/>
                <a:gd name="T13" fmla="*/ T12 w 64000"/>
                <a:gd name="T14" fmla="+- 0 -29912 -32000"/>
                <a:gd name="T15" fmla="*/ -2991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1370 -32000"/>
                <a:gd name="T21" fmla="*/ T20 w 64000"/>
                <a:gd name="T22" fmla="+- 0 29911 -32000"/>
                <a:gd name="T23" fmla="*/ 29911 h 64000"/>
                <a:gd name="T24" fmla="+- 0 11370 -32000"/>
                <a:gd name="T25" fmla="*/ T24 w 64000"/>
                <a:gd name="T26" fmla="+- 0 29911 -32000"/>
                <a:gd name="T27" fmla="*/ 29911 h 64000"/>
                <a:gd name="T28" fmla="+- 0 11369 -32000"/>
                <a:gd name="T29" fmla="*/ T28 w 64000"/>
                <a:gd name="T30" fmla="+- 0 29911 -32000"/>
                <a:gd name="T31" fmla="*/ 29911 h 64000"/>
                <a:gd name="T32" fmla="+- 0 11370 -32000"/>
                <a:gd name="T33" fmla="*/ T32 w 64000"/>
                <a:gd name="T34" fmla="+- 0 29912 -32000"/>
                <a:gd name="T35" fmla="*/ 29912 h 64000"/>
                <a:gd name="T36" fmla="+- 0 11370 -32000"/>
                <a:gd name="T37" fmla="*/ T36 w 64000"/>
                <a:gd name="T38" fmla="+- 0 -29912 -32000"/>
                <a:gd name="T39" fmla="*/ -29912 h 64000"/>
                <a:gd name="T40" fmla="+- 0 11369 -32000"/>
                <a:gd name="T41" fmla="*/ T40 w 64000"/>
                <a:gd name="T42" fmla="+- 0 -29912 -32000"/>
                <a:gd name="T43" fmla="*/ -29912 h 64000"/>
                <a:gd name="T44" fmla="+- 0 11370 -32000"/>
                <a:gd name="T45" fmla="*/ T44 w 64000"/>
                <a:gd name="T46" fmla="+- 0 -29912 -32000"/>
                <a:gd name="T47" fmla="*/ -2991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3370" y="2088"/>
                  </a:moveTo>
                  <a:cubicBezTo>
                    <a:pt x="55789" y="6809"/>
                    <a:pt x="64000" y="18713"/>
                    <a:pt x="64000" y="32000"/>
                  </a:cubicBezTo>
                  <a:cubicBezTo>
                    <a:pt x="64000" y="45286"/>
                    <a:pt x="55789" y="57190"/>
                    <a:pt x="43370" y="61911"/>
                  </a:cubicBezTo>
                  <a:cubicBezTo>
                    <a:pt x="43370" y="61911"/>
                    <a:pt x="43370" y="61911"/>
                    <a:pt x="43369" y="61911"/>
                  </a:cubicBezTo>
                  <a:lnTo>
                    <a:pt x="43370" y="61912"/>
                  </a:lnTo>
                  <a:lnTo>
                    <a:pt x="43370" y="2088"/>
                  </a:lnTo>
                  <a:lnTo>
                    <a:pt x="43369" y="2088"/>
                  </a:lnTo>
                  <a:cubicBezTo>
                    <a:pt x="43370" y="2088"/>
                    <a:pt x="43370" y="2088"/>
                    <a:pt x="43370" y="2088"/>
                  </a:cubicBez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495871"/>
            <a:ext cx="819190" cy="101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74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endParaRPr lang="en-US" sz="3200" b="1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algn="ctr">
              <a:spcBef>
                <a:spcPct val="0"/>
              </a:spcBef>
              <a:buNone/>
            </a:pPr>
            <a:endParaRPr lang="en-US" sz="2000" b="1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66800" y="152400"/>
            <a:ext cx="1727200" cy="1689100"/>
            <a:chOff x="104705802" y="106735421"/>
            <a:chExt cx="1727200" cy="168951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105087042" y="107078977"/>
              <a:ext cx="1345960" cy="1345960"/>
            </a:xfrm>
            <a:custGeom>
              <a:avLst/>
              <a:gdLst>
                <a:gd name="G0" fmla="+- 147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47 -32000"/>
                <a:gd name="T13" fmla="*/ T12 w 64000"/>
                <a:gd name="T14" fmla="+- 0 -32000 -32000"/>
                <a:gd name="T15" fmla="*/ -32000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47 -32000"/>
                <a:gd name="T21" fmla="*/ T20 w 64000"/>
                <a:gd name="T22" fmla="+- 0 31999 -32000"/>
                <a:gd name="T23" fmla="*/ 31999 h 64000"/>
                <a:gd name="T24" fmla="+- 0 147 -32000"/>
                <a:gd name="T25" fmla="*/ T24 w 64000"/>
                <a:gd name="T26" fmla="+- 0 31999 -32000"/>
                <a:gd name="T27" fmla="*/ 31999 h 64000"/>
                <a:gd name="T28" fmla="+- 0 146 -32000"/>
                <a:gd name="T29" fmla="*/ T28 w 64000"/>
                <a:gd name="T30" fmla="+- 0 31999 -32000"/>
                <a:gd name="T31" fmla="*/ 31999 h 64000"/>
                <a:gd name="T32" fmla="+- 0 147 -32000"/>
                <a:gd name="T33" fmla="*/ T32 w 64000"/>
                <a:gd name="T34" fmla="+- 0 32000 -32000"/>
                <a:gd name="T35" fmla="*/ 32000 h 64000"/>
                <a:gd name="T36" fmla="+- 0 147 -32000"/>
                <a:gd name="T37" fmla="*/ T36 w 64000"/>
                <a:gd name="T38" fmla="+- 0 -32000 -32000"/>
                <a:gd name="T39" fmla="*/ -32000 h 64000"/>
                <a:gd name="T40" fmla="+- 0 146 -32000"/>
                <a:gd name="T41" fmla="*/ T40 w 64000"/>
                <a:gd name="T42" fmla="+- 0 -32000 -32000"/>
                <a:gd name="T43" fmla="*/ -32000 h 64000"/>
                <a:gd name="T44" fmla="+- 0 147 -32000"/>
                <a:gd name="T45" fmla="*/ T44 w 64000"/>
                <a:gd name="T46" fmla="+- 0 -32000 -32000"/>
                <a:gd name="T47" fmla="*/ -32000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32147" y="0"/>
                  </a:moveTo>
                  <a:cubicBezTo>
                    <a:pt x="49762" y="81"/>
                    <a:pt x="64000" y="14384"/>
                    <a:pt x="64000" y="32000"/>
                  </a:cubicBezTo>
                  <a:cubicBezTo>
                    <a:pt x="64000" y="49615"/>
                    <a:pt x="49762" y="63918"/>
                    <a:pt x="32147" y="63999"/>
                  </a:cubicBezTo>
                  <a:cubicBezTo>
                    <a:pt x="32147" y="63999"/>
                    <a:pt x="32146" y="63999"/>
                    <a:pt x="32146" y="63999"/>
                  </a:cubicBezTo>
                  <a:lnTo>
                    <a:pt x="32147" y="64000"/>
                  </a:lnTo>
                  <a:lnTo>
                    <a:pt x="32147" y="0"/>
                  </a:lnTo>
                  <a:lnTo>
                    <a:pt x="32146" y="0"/>
                  </a:lnTo>
                  <a:cubicBezTo>
                    <a:pt x="32146" y="0"/>
                    <a:pt x="32147" y="0"/>
                    <a:pt x="32147" y="0"/>
                  </a:cubicBezTo>
                  <a:close/>
                </a:path>
              </a:pathLst>
            </a:custGeom>
            <a:solidFill>
              <a:srgbClr val="99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104705802" y="106735421"/>
              <a:ext cx="1558877" cy="1558877"/>
            </a:xfrm>
            <a:custGeom>
              <a:avLst/>
              <a:gdLst>
                <a:gd name="G0" fmla="+- 11370 0 0"/>
                <a:gd name="G1" fmla="+- -32000 0 0"/>
                <a:gd name="G2" fmla="+- 3152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1370 -32000"/>
                <a:gd name="T13" fmla="*/ T12 w 64000"/>
                <a:gd name="T14" fmla="+- 0 -29912 -32000"/>
                <a:gd name="T15" fmla="*/ -2991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1370 -32000"/>
                <a:gd name="T21" fmla="*/ T20 w 64000"/>
                <a:gd name="T22" fmla="+- 0 29911 -32000"/>
                <a:gd name="T23" fmla="*/ 29911 h 64000"/>
                <a:gd name="T24" fmla="+- 0 11370 -32000"/>
                <a:gd name="T25" fmla="*/ T24 w 64000"/>
                <a:gd name="T26" fmla="+- 0 29911 -32000"/>
                <a:gd name="T27" fmla="*/ 29911 h 64000"/>
                <a:gd name="T28" fmla="+- 0 11369 -32000"/>
                <a:gd name="T29" fmla="*/ T28 w 64000"/>
                <a:gd name="T30" fmla="+- 0 29911 -32000"/>
                <a:gd name="T31" fmla="*/ 29911 h 64000"/>
                <a:gd name="T32" fmla="+- 0 11370 -32000"/>
                <a:gd name="T33" fmla="*/ T32 w 64000"/>
                <a:gd name="T34" fmla="+- 0 29912 -32000"/>
                <a:gd name="T35" fmla="*/ 29912 h 64000"/>
                <a:gd name="T36" fmla="+- 0 11370 -32000"/>
                <a:gd name="T37" fmla="*/ T36 w 64000"/>
                <a:gd name="T38" fmla="+- 0 -29912 -32000"/>
                <a:gd name="T39" fmla="*/ -29912 h 64000"/>
                <a:gd name="T40" fmla="+- 0 11369 -32000"/>
                <a:gd name="T41" fmla="*/ T40 w 64000"/>
                <a:gd name="T42" fmla="+- 0 -29912 -32000"/>
                <a:gd name="T43" fmla="*/ -29912 h 64000"/>
                <a:gd name="T44" fmla="+- 0 11370 -32000"/>
                <a:gd name="T45" fmla="*/ T44 w 64000"/>
                <a:gd name="T46" fmla="+- 0 -29912 -32000"/>
                <a:gd name="T47" fmla="*/ -2991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3370" y="2088"/>
                  </a:moveTo>
                  <a:cubicBezTo>
                    <a:pt x="55789" y="6809"/>
                    <a:pt x="64000" y="18713"/>
                    <a:pt x="64000" y="32000"/>
                  </a:cubicBezTo>
                  <a:cubicBezTo>
                    <a:pt x="64000" y="45286"/>
                    <a:pt x="55789" y="57190"/>
                    <a:pt x="43370" y="61911"/>
                  </a:cubicBezTo>
                  <a:cubicBezTo>
                    <a:pt x="43370" y="61911"/>
                    <a:pt x="43370" y="61911"/>
                    <a:pt x="43369" y="61911"/>
                  </a:cubicBezTo>
                  <a:lnTo>
                    <a:pt x="43370" y="61912"/>
                  </a:lnTo>
                  <a:lnTo>
                    <a:pt x="43370" y="2088"/>
                  </a:lnTo>
                  <a:lnTo>
                    <a:pt x="43369" y="2088"/>
                  </a:lnTo>
                  <a:cubicBezTo>
                    <a:pt x="43370" y="2088"/>
                    <a:pt x="43370" y="2088"/>
                    <a:pt x="43370" y="2088"/>
                  </a:cubicBez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495871"/>
            <a:ext cx="819190" cy="101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147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endParaRPr lang="en-US" sz="3200" b="1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algn="ctr">
              <a:spcBef>
                <a:spcPct val="0"/>
              </a:spcBef>
              <a:buNone/>
            </a:pPr>
            <a:endParaRPr lang="en-US" sz="2000" b="1" dirty="0">
              <a:solidFill>
                <a:srgbClr val="0066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66800" y="152400"/>
            <a:ext cx="1727200" cy="1689100"/>
            <a:chOff x="104705802" y="106735421"/>
            <a:chExt cx="1727200" cy="168951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105087042" y="107078977"/>
              <a:ext cx="1345960" cy="1345960"/>
            </a:xfrm>
            <a:custGeom>
              <a:avLst/>
              <a:gdLst>
                <a:gd name="G0" fmla="+- 147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47 -32000"/>
                <a:gd name="T13" fmla="*/ T12 w 64000"/>
                <a:gd name="T14" fmla="+- 0 -32000 -32000"/>
                <a:gd name="T15" fmla="*/ -32000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47 -32000"/>
                <a:gd name="T21" fmla="*/ T20 w 64000"/>
                <a:gd name="T22" fmla="+- 0 31999 -32000"/>
                <a:gd name="T23" fmla="*/ 31999 h 64000"/>
                <a:gd name="T24" fmla="+- 0 147 -32000"/>
                <a:gd name="T25" fmla="*/ T24 w 64000"/>
                <a:gd name="T26" fmla="+- 0 31999 -32000"/>
                <a:gd name="T27" fmla="*/ 31999 h 64000"/>
                <a:gd name="T28" fmla="+- 0 146 -32000"/>
                <a:gd name="T29" fmla="*/ T28 w 64000"/>
                <a:gd name="T30" fmla="+- 0 31999 -32000"/>
                <a:gd name="T31" fmla="*/ 31999 h 64000"/>
                <a:gd name="T32" fmla="+- 0 147 -32000"/>
                <a:gd name="T33" fmla="*/ T32 w 64000"/>
                <a:gd name="T34" fmla="+- 0 32000 -32000"/>
                <a:gd name="T35" fmla="*/ 32000 h 64000"/>
                <a:gd name="T36" fmla="+- 0 147 -32000"/>
                <a:gd name="T37" fmla="*/ T36 w 64000"/>
                <a:gd name="T38" fmla="+- 0 -32000 -32000"/>
                <a:gd name="T39" fmla="*/ -32000 h 64000"/>
                <a:gd name="T40" fmla="+- 0 146 -32000"/>
                <a:gd name="T41" fmla="*/ T40 w 64000"/>
                <a:gd name="T42" fmla="+- 0 -32000 -32000"/>
                <a:gd name="T43" fmla="*/ -32000 h 64000"/>
                <a:gd name="T44" fmla="+- 0 147 -32000"/>
                <a:gd name="T45" fmla="*/ T44 w 64000"/>
                <a:gd name="T46" fmla="+- 0 -32000 -32000"/>
                <a:gd name="T47" fmla="*/ -32000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32147" y="0"/>
                  </a:moveTo>
                  <a:cubicBezTo>
                    <a:pt x="49762" y="81"/>
                    <a:pt x="64000" y="14384"/>
                    <a:pt x="64000" y="32000"/>
                  </a:cubicBezTo>
                  <a:cubicBezTo>
                    <a:pt x="64000" y="49615"/>
                    <a:pt x="49762" y="63918"/>
                    <a:pt x="32147" y="63999"/>
                  </a:cubicBezTo>
                  <a:cubicBezTo>
                    <a:pt x="32147" y="63999"/>
                    <a:pt x="32146" y="63999"/>
                    <a:pt x="32146" y="63999"/>
                  </a:cubicBezTo>
                  <a:lnTo>
                    <a:pt x="32147" y="64000"/>
                  </a:lnTo>
                  <a:lnTo>
                    <a:pt x="32147" y="0"/>
                  </a:lnTo>
                  <a:lnTo>
                    <a:pt x="32146" y="0"/>
                  </a:lnTo>
                  <a:cubicBezTo>
                    <a:pt x="32146" y="0"/>
                    <a:pt x="32147" y="0"/>
                    <a:pt x="32147" y="0"/>
                  </a:cubicBezTo>
                  <a:close/>
                </a:path>
              </a:pathLst>
            </a:custGeom>
            <a:solidFill>
              <a:srgbClr val="99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104705802" y="106735421"/>
              <a:ext cx="1558877" cy="1558877"/>
            </a:xfrm>
            <a:custGeom>
              <a:avLst/>
              <a:gdLst>
                <a:gd name="G0" fmla="+- 11370 0 0"/>
                <a:gd name="G1" fmla="+- -32000 0 0"/>
                <a:gd name="G2" fmla="+- 3152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1370 -32000"/>
                <a:gd name="T13" fmla="*/ T12 w 64000"/>
                <a:gd name="T14" fmla="+- 0 -29912 -32000"/>
                <a:gd name="T15" fmla="*/ -2991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1370 -32000"/>
                <a:gd name="T21" fmla="*/ T20 w 64000"/>
                <a:gd name="T22" fmla="+- 0 29911 -32000"/>
                <a:gd name="T23" fmla="*/ 29911 h 64000"/>
                <a:gd name="T24" fmla="+- 0 11370 -32000"/>
                <a:gd name="T25" fmla="*/ T24 w 64000"/>
                <a:gd name="T26" fmla="+- 0 29911 -32000"/>
                <a:gd name="T27" fmla="*/ 29911 h 64000"/>
                <a:gd name="T28" fmla="+- 0 11369 -32000"/>
                <a:gd name="T29" fmla="*/ T28 w 64000"/>
                <a:gd name="T30" fmla="+- 0 29911 -32000"/>
                <a:gd name="T31" fmla="*/ 29911 h 64000"/>
                <a:gd name="T32" fmla="+- 0 11370 -32000"/>
                <a:gd name="T33" fmla="*/ T32 w 64000"/>
                <a:gd name="T34" fmla="+- 0 29912 -32000"/>
                <a:gd name="T35" fmla="*/ 29912 h 64000"/>
                <a:gd name="T36" fmla="+- 0 11370 -32000"/>
                <a:gd name="T37" fmla="*/ T36 w 64000"/>
                <a:gd name="T38" fmla="+- 0 -29912 -32000"/>
                <a:gd name="T39" fmla="*/ -29912 h 64000"/>
                <a:gd name="T40" fmla="+- 0 11369 -32000"/>
                <a:gd name="T41" fmla="*/ T40 w 64000"/>
                <a:gd name="T42" fmla="+- 0 -29912 -32000"/>
                <a:gd name="T43" fmla="*/ -29912 h 64000"/>
                <a:gd name="T44" fmla="+- 0 11370 -32000"/>
                <a:gd name="T45" fmla="*/ T44 w 64000"/>
                <a:gd name="T46" fmla="+- 0 -29912 -32000"/>
                <a:gd name="T47" fmla="*/ -2991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3370" y="2088"/>
                  </a:moveTo>
                  <a:cubicBezTo>
                    <a:pt x="55789" y="6809"/>
                    <a:pt x="64000" y="18713"/>
                    <a:pt x="64000" y="32000"/>
                  </a:cubicBezTo>
                  <a:cubicBezTo>
                    <a:pt x="64000" y="45286"/>
                    <a:pt x="55789" y="57190"/>
                    <a:pt x="43370" y="61911"/>
                  </a:cubicBezTo>
                  <a:cubicBezTo>
                    <a:pt x="43370" y="61911"/>
                    <a:pt x="43370" y="61911"/>
                    <a:pt x="43369" y="61911"/>
                  </a:cubicBezTo>
                  <a:lnTo>
                    <a:pt x="43370" y="61912"/>
                  </a:lnTo>
                  <a:lnTo>
                    <a:pt x="43370" y="2088"/>
                  </a:lnTo>
                  <a:lnTo>
                    <a:pt x="43369" y="2088"/>
                  </a:lnTo>
                  <a:cubicBezTo>
                    <a:pt x="43370" y="2088"/>
                    <a:pt x="43370" y="2088"/>
                    <a:pt x="43370" y="2088"/>
                  </a:cubicBez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495871"/>
            <a:ext cx="819190" cy="101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37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125</TotalTime>
  <Words>90</Words>
  <Application>Microsoft Office PowerPoint</Application>
  <PresentationFormat>Προβολή στην οθόνη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Office Theme</vt:lpstr>
      <vt:lpstr>Ονοματεπώνυμο φοιτητή:  ΑΕΜ: Χρονική Περίοδος Πρακτικής Άσκησης: Επιβλέπων μέλος ΔΕΠ:</vt:lpstr>
      <vt:lpstr>Επωνυμία φορέα: Cardisoft A.E. Έδρα: Θεσσαλονίκη Υπεύθυνο στέλεχος: Παπαδόπουλος Χ. URL: www.cardisoft.gr Προαπαιτούμενες γνώσεις: sql server, Αγγλική γλώσσα Ωράριο απασχόλησης: Δευτ-Παρασκ. 8.00-16.00   </vt:lpstr>
      <vt:lpstr>Αντικείμενο 1</vt:lpstr>
      <vt:lpstr>Αντικείμενο 3</vt:lpstr>
      <vt:lpstr>Φωτογραφίες</vt:lpstr>
      <vt:lpstr>Σχόλια και παρατηρήσεις σχετικά με τον φορέα και την πρακτική άσκηση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Ονοματεπώνυμο φοιτητή: ΑΕΜ: Εξάμηνο:</dc:title>
  <dc:creator>Areti Diamantopoulou</dc:creator>
  <cp:lastModifiedBy>Katerina</cp:lastModifiedBy>
  <cp:revision>13</cp:revision>
  <dcterms:created xsi:type="dcterms:W3CDTF">2012-05-09T09:51:37Z</dcterms:created>
  <dcterms:modified xsi:type="dcterms:W3CDTF">2013-11-18T11:38:18Z</dcterms:modified>
</cp:coreProperties>
</file>