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75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9CA76C-DB93-4797-881B-1F520B864987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199229B7-E7ED-4CDA-82F0-36244B832F64}">
      <dgm:prSet phldrT="[Κείμενο]" custT="1"/>
      <dgm:spPr/>
      <dgm:t>
        <a:bodyPr/>
        <a:lstStyle/>
        <a:p>
          <a:r>
            <a:rPr lang="el-GR" sz="2000" dirty="0" smtClean="0"/>
            <a:t>Ερεθίσματα</a:t>
          </a:r>
          <a:endParaRPr lang="el-GR" sz="2000" dirty="0"/>
        </a:p>
      </dgm:t>
    </dgm:pt>
    <dgm:pt modelId="{5A49D724-0A58-4006-9245-80950B890ACC}" type="parTrans" cxnId="{026FB989-FD4B-4E98-8086-265F27AB9145}">
      <dgm:prSet/>
      <dgm:spPr/>
      <dgm:t>
        <a:bodyPr/>
        <a:lstStyle/>
        <a:p>
          <a:endParaRPr lang="el-GR" sz="2000"/>
        </a:p>
      </dgm:t>
    </dgm:pt>
    <dgm:pt modelId="{ACFDDDA2-8F95-4501-A181-8E41364A8AA0}" type="sibTrans" cxnId="{026FB989-FD4B-4E98-8086-265F27AB9145}">
      <dgm:prSet/>
      <dgm:spPr/>
      <dgm:t>
        <a:bodyPr/>
        <a:lstStyle/>
        <a:p>
          <a:endParaRPr lang="el-GR" sz="2000"/>
        </a:p>
      </dgm:t>
    </dgm:pt>
    <dgm:pt modelId="{B7CC0818-FACD-4215-967F-33703021E0FB}">
      <dgm:prSet phldrT="[Κείμενο]" custT="1"/>
      <dgm:spPr/>
      <dgm:t>
        <a:bodyPr/>
        <a:lstStyle/>
        <a:p>
          <a:r>
            <a:rPr lang="el-GR" sz="1800" dirty="0" smtClean="0"/>
            <a:t>Ερεθίσματα ΜΚΤ (προϊόν, τιμή, διανομή, προβολή)</a:t>
          </a:r>
          <a:endParaRPr lang="el-GR" sz="1800" dirty="0"/>
        </a:p>
      </dgm:t>
    </dgm:pt>
    <dgm:pt modelId="{D01D9C11-F249-408C-94F7-0CE4BF1FA2D1}" type="parTrans" cxnId="{B92E1565-4AEF-4684-B724-19A8E3D9C79D}">
      <dgm:prSet/>
      <dgm:spPr/>
      <dgm:t>
        <a:bodyPr/>
        <a:lstStyle/>
        <a:p>
          <a:endParaRPr lang="el-GR" sz="2000"/>
        </a:p>
      </dgm:t>
    </dgm:pt>
    <dgm:pt modelId="{1C9E45C4-09B8-4B8E-B898-BC19A15FCEC3}" type="sibTrans" cxnId="{B92E1565-4AEF-4684-B724-19A8E3D9C79D}">
      <dgm:prSet/>
      <dgm:spPr/>
      <dgm:t>
        <a:bodyPr/>
        <a:lstStyle/>
        <a:p>
          <a:endParaRPr lang="el-GR" sz="2000"/>
        </a:p>
      </dgm:t>
    </dgm:pt>
    <dgm:pt modelId="{FCC6795F-F0B4-4F25-B631-E2DCC567BBF8}">
      <dgm:prSet phldrT="[Κείμενο]" custT="1"/>
      <dgm:spPr/>
      <dgm:t>
        <a:bodyPr/>
        <a:lstStyle/>
        <a:p>
          <a:r>
            <a:rPr lang="el-GR" sz="2000" dirty="0" smtClean="0"/>
            <a:t>Επεξεργασία Ερεθισμάτων</a:t>
          </a:r>
          <a:endParaRPr lang="el-GR" sz="2000" dirty="0"/>
        </a:p>
      </dgm:t>
    </dgm:pt>
    <dgm:pt modelId="{1DA3A018-867E-48A8-AFCF-09846B019AE6}" type="parTrans" cxnId="{C04AA37D-75EC-4FC7-AAC0-EA5F40414D16}">
      <dgm:prSet/>
      <dgm:spPr/>
      <dgm:t>
        <a:bodyPr/>
        <a:lstStyle/>
        <a:p>
          <a:endParaRPr lang="el-GR" sz="2000"/>
        </a:p>
      </dgm:t>
    </dgm:pt>
    <dgm:pt modelId="{89FCD30D-6D3D-40EE-AF6A-5D11CB97BA7B}" type="sibTrans" cxnId="{C04AA37D-75EC-4FC7-AAC0-EA5F40414D16}">
      <dgm:prSet/>
      <dgm:spPr/>
      <dgm:t>
        <a:bodyPr/>
        <a:lstStyle/>
        <a:p>
          <a:endParaRPr lang="el-GR" sz="2000"/>
        </a:p>
      </dgm:t>
    </dgm:pt>
    <dgm:pt modelId="{6DC52129-518E-4D8C-A132-7CD7E1AFB1FF}">
      <dgm:prSet phldrT="[Κείμενο]" custT="1"/>
      <dgm:spPr/>
      <dgm:t>
        <a:bodyPr/>
        <a:lstStyle/>
        <a:p>
          <a:r>
            <a:rPr lang="el-GR" sz="2000" dirty="0" smtClean="0"/>
            <a:t>Ανταπόκριση</a:t>
          </a:r>
          <a:endParaRPr lang="el-GR" sz="2000" dirty="0"/>
        </a:p>
      </dgm:t>
    </dgm:pt>
    <dgm:pt modelId="{B369E57D-80D7-427C-81D3-858041666659}" type="parTrans" cxnId="{9D84CDC5-1729-4066-B95D-A66D7C10B342}">
      <dgm:prSet/>
      <dgm:spPr/>
      <dgm:t>
        <a:bodyPr/>
        <a:lstStyle/>
        <a:p>
          <a:endParaRPr lang="el-GR" sz="2000"/>
        </a:p>
      </dgm:t>
    </dgm:pt>
    <dgm:pt modelId="{729A1017-4427-4658-8F32-0FF7E427736D}" type="sibTrans" cxnId="{9D84CDC5-1729-4066-B95D-A66D7C10B342}">
      <dgm:prSet/>
      <dgm:spPr/>
      <dgm:t>
        <a:bodyPr/>
        <a:lstStyle/>
        <a:p>
          <a:endParaRPr lang="el-GR" sz="2000"/>
        </a:p>
      </dgm:t>
    </dgm:pt>
    <dgm:pt modelId="{17F47224-16FC-430A-B82C-682471FF7C54}">
      <dgm:prSet phldrT="[Κείμενο]" custT="1"/>
      <dgm:spPr/>
      <dgm:t>
        <a:bodyPr/>
        <a:lstStyle/>
        <a:p>
          <a:r>
            <a:rPr lang="el-GR" sz="2000" dirty="0" smtClean="0"/>
            <a:t>Επιλογή προϊόντος</a:t>
          </a:r>
          <a:endParaRPr lang="el-GR" sz="2000" dirty="0"/>
        </a:p>
      </dgm:t>
    </dgm:pt>
    <dgm:pt modelId="{C2733E21-3560-4C47-9521-F5A661898798}" type="parTrans" cxnId="{0BCDAD55-4AA9-4B6C-8FF4-7AB5669D6226}">
      <dgm:prSet/>
      <dgm:spPr/>
      <dgm:t>
        <a:bodyPr/>
        <a:lstStyle/>
        <a:p>
          <a:endParaRPr lang="el-GR" sz="2000"/>
        </a:p>
      </dgm:t>
    </dgm:pt>
    <dgm:pt modelId="{1F1F8951-C57C-4BCF-9036-172B81A13E11}" type="sibTrans" cxnId="{0BCDAD55-4AA9-4B6C-8FF4-7AB5669D6226}">
      <dgm:prSet/>
      <dgm:spPr/>
      <dgm:t>
        <a:bodyPr/>
        <a:lstStyle/>
        <a:p>
          <a:endParaRPr lang="el-GR" sz="2000"/>
        </a:p>
      </dgm:t>
    </dgm:pt>
    <dgm:pt modelId="{337CA479-FE37-4552-9119-6B8C1495D0A9}">
      <dgm:prSet phldrT="[Κείμενο]" custT="1"/>
      <dgm:spPr/>
      <dgm:t>
        <a:bodyPr/>
        <a:lstStyle/>
        <a:p>
          <a:r>
            <a:rPr lang="el-GR" sz="1800" dirty="0" smtClean="0"/>
            <a:t>Άλλα Ερεθίσματα (οικονομικά, τεχνολογικά, πολιτικά/νομικά, πολιτιστικά)</a:t>
          </a:r>
          <a:endParaRPr lang="el-GR" sz="1800" dirty="0"/>
        </a:p>
      </dgm:t>
    </dgm:pt>
    <dgm:pt modelId="{DAC22C81-E026-4BD3-8808-5CA1A806C0BF}" type="parTrans" cxnId="{6F0B0825-6F6F-4F23-8B4A-BC40F01E2D7E}">
      <dgm:prSet/>
      <dgm:spPr/>
      <dgm:t>
        <a:bodyPr/>
        <a:lstStyle/>
        <a:p>
          <a:endParaRPr lang="el-GR" sz="2000"/>
        </a:p>
      </dgm:t>
    </dgm:pt>
    <dgm:pt modelId="{5A80CDDF-94BA-4867-BA6E-BB54361122AE}" type="sibTrans" cxnId="{6F0B0825-6F6F-4F23-8B4A-BC40F01E2D7E}">
      <dgm:prSet/>
      <dgm:spPr/>
      <dgm:t>
        <a:bodyPr/>
        <a:lstStyle/>
        <a:p>
          <a:endParaRPr lang="el-GR" sz="2000"/>
        </a:p>
      </dgm:t>
    </dgm:pt>
    <dgm:pt modelId="{9CA31AB7-9FD8-4860-B7D3-5A597E71EFC3}">
      <dgm:prSet phldrT="[Κείμενο]" custT="1"/>
      <dgm:spPr/>
      <dgm:t>
        <a:bodyPr/>
        <a:lstStyle/>
        <a:p>
          <a:r>
            <a:rPr lang="el-GR" sz="2000" dirty="0" smtClean="0"/>
            <a:t>Χαρακτηριστικά Αγοραστή</a:t>
          </a:r>
          <a:endParaRPr lang="el-GR" sz="2000" dirty="0"/>
        </a:p>
      </dgm:t>
    </dgm:pt>
    <dgm:pt modelId="{56E2BFD6-03F8-4F6C-9C11-F877027FAECD}" type="parTrans" cxnId="{199FE33F-A8AC-473C-90C4-70972B9863B4}">
      <dgm:prSet/>
      <dgm:spPr/>
      <dgm:t>
        <a:bodyPr/>
        <a:lstStyle/>
        <a:p>
          <a:endParaRPr lang="el-GR" sz="2000"/>
        </a:p>
      </dgm:t>
    </dgm:pt>
    <dgm:pt modelId="{0BB75C42-AAE1-49E4-8E6C-1A22C200E071}" type="sibTrans" cxnId="{199FE33F-A8AC-473C-90C4-70972B9863B4}">
      <dgm:prSet/>
      <dgm:spPr/>
      <dgm:t>
        <a:bodyPr/>
        <a:lstStyle/>
        <a:p>
          <a:endParaRPr lang="el-GR" sz="2000"/>
        </a:p>
      </dgm:t>
    </dgm:pt>
    <dgm:pt modelId="{1D44D17B-11D5-48A6-940A-5E3E13D56AD0}">
      <dgm:prSet phldrT="[Κείμενο]" custT="1"/>
      <dgm:spPr/>
      <dgm:t>
        <a:bodyPr/>
        <a:lstStyle/>
        <a:p>
          <a:r>
            <a:rPr lang="el-GR" sz="2000" dirty="0" smtClean="0"/>
            <a:t>Διαδικασία λήψης αγοραστικής απόφασης</a:t>
          </a:r>
          <a:endParaRPr lang="el-GR" sz="2000" dirty="0"/>
        </a:p>
      </dgm:t>
    </dgm:pt>
    <dgm:pt modelId="{3CF2EF33-6DAF-4AA1-9666-2AFA63478C9A}" type="parTrans" cxnId="{2F77E775-A707-447B-951F-A6BC3DE82782}">
      <dgm:prSet/>
      <dgm:spPr/>
      <dgm:t>
        <a:bodyPr/>
        <a:lstStyle/>
        <a:p>
          <a:endParaRPr lang="el-GR" sz="2000"/>
        </a:p>
      </dgm:t>
    </dgm:pt>
    <dgm:pt modelId="{21092D98-9AED-47F8-B490-CBF26E9727EF}" type="sibTrans" cxnId="{2F77E775-A707-447B-951F-A6BC3DE82782}">
      <dgm:prSet/>
      <dgm:spPr/>
      <dgm:t>
        <a:bodyPr/>
        <a:lstStyle/>
        <a:p>
          <a:endParaRPr lang="el-GR" sz="2000"/>
        </a:p>
      </dgm:t>
    </dgm:pt>
    <dgm:pt modelId="{0719C4D6-9BC1-4666-9343-C0B20FF39247}">
      <dgm:prSet phldrT="[Κείμενο]" custT="1"/>
      <dgm:spPr/>
      <dgm:t>
        <a:bodyPr/>
        <a:lstStyle/>
        <a:p>
          <a:r>
            <a:rPr lang="el-GR" sz="2000" dirty="0" smtClean="0"/>
            <a:t>Επιλογή μάρκας</a:t>
          </a:r>
          <a:endParaRPr lang="el-GR" sz="2000" dirty="0"/>
        </a:p>
      </dgm:t>
    </dgm:pt>
    <dgm:pt modelId="{19960ACC-849A-4176-929B-6956D19D16A7}" type="parTrans" cxnId="{89BF429C-4853-44F2-A52B-00363D6573B0}">
      <dgm:prSet/>
      <dgm:spPr/>
      <dgm:t>
        <a:bodyPr/>
        <a:lstStyle/>
        <a:p>
          <a:endParaRPr lang="el-GR" sz="2000"/>
        </a:p>
      </dgm:t>
    </dgm:pt>
    <dgm:pt modelId="{1C52694F-0905-420A-8987-C13EA9C25AB8}" type="sibTrans" cxnId="{89BF429C-4853-44F2-A52B-00363D6573B0}">
      <dgm:prSet/>
      <dgm:spPr/>
      <dgm:t>
        <a:bodyPr/>
        <a:lstStyle/>
        <a:p>
          <a:endParaRPr lang="el-GR" sz="2000"/>
        </a:p>
      </dgm:t>
    </dgm:pt>
    <dgm:pt modelId="{39F1A3BE-4455-4B1D-8627-DB1826C4918A}">
      <dgm:prSet phldrT="[Κείμενο]" custT="1"/>
      <dgm:spPr/>
      <dgm:t>
        <a:bodyPr/>
        <a:lstStyle/>
        <a:p>
          <a:r>
            <a:rPr lang="el-GR" sz="2000" dirty="0" smtClean="0"/>
            <a:t>Χρόνος αγοράς</a:t>
          </a:r>
          <a:endParaRPr lang="el-GR" sz="2000" dirty="0"/>
        </a:p>
      </dgm:t>
    </dgm:pt>
    <dgm:pt modelId="{5FCC6297-66A4-494F-BD54-DE315562DE97}" type="parTrans" cxnId="{22428D11-7314-434C-9AE2-CBBCDE105ADC}">
      <dgm:prSet/>
      <dgm:spPr/>
      <dgm:t>
        <a:bodyPr/>
        <a:lstStyle/>
        <a:p>
          <a:endParaRPr lang="el-GR" sz="2000"/>
        </a:p>
      </dgm:t>
    </dgm:pt>
    <dgm:pt modelId="{FD82366D-B90C-4391-9966-91CF97A40CEC}" type="sibTrans" cxnId="{22428D11-7314-434C-9AE2-CBBCDE105ADC}">
      <dgm:prSet/>
      <dgm:spPr/>
      <dgm:t>
        <a:bodyPr/>
        <a:lstStyle/>
        <a:p>
          <a:endParaRPr lang="el-GR" sz="2000"/>
        </a:p>
      </dgm:t>
    </dgm:pt>
    <dgm:pt modelId="{3126DAD8-8A7C-4363-A2E9-E766CFAF38AE}">
      <dgm:prSet phldrT="[Κείμενο]" custT="1"/>
      <dgm:spPr/>
      <dgm:t>
        <a:bodyPr/>
        <a:lstStyle/>
        <a:p>
          <a:r>
            <a:rPr lang="el-GR" sz="2000" dirty="0" smtClean="0"/>
            <a:t>Ποσότητα αγοράς</a:t>
          </a:r>
          <a:endParaRPr lang="el-GR" sz="2000" dirty="0"/>
        </a:p>
      </dgm:t>
    </dgm:pt>
    <dgm:pt modelId="{99056F3E-CB90-43C3-93FA-D15781DB8FF3}" type="parTrans" cxnId="{F756174C-3134-4560-91C0-17F3C234DAB2}">
      <dgm:prSet/>
      <dgm:spPr/>
      <dgm:t>
        <a:bodyPr/>
        <a:lstStyle/>
        <a:p>
          <a:endParaRPr lang="el-GR" sz="2000"/>
        </a:p>
      </dgm:t>
    </dgm:pt>
    <dgm:pt modelId="{7CCA8D14-6F05-4F89-B602-0DBDB3E19F11}" type="sibTrans" cxnId="{F756174C-3134-4560-91C0-17F3C234DAB2}">
      <dgm:prSet/>
      <dgm:spPr/>
      <dgm:t>
        <a:bodyPr/>
        <a:lstStyle/>
        <a:p>
          <a:endParaRPr lang="el-GR" sz="2000"/>
        </a:p>
      </dgm:t>
    </dgm:pt>
    <dgm:pt modelId="{349BB377-5C0F-419B-A958-2438F772F9AE}" type="pres">
      <dgm:prSet presAssocID="{6B9CA76C-DB93-4797-881B-1F520B8649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56853A5-BE56-44A2-8A43-F7EFF1473F78}" type="pres">
      <dgm:prSet presAssocID="{6DC52129-518E-4D8C-A132-7CD7E1AFB1FF}" presName="boxAndChildren" presStyleCnt="0"/>
      <dgm:spPr/>
    </dgm:pt>
    <dgm:pt modelId="{26E34E81-E4B9-42D9-A165-DEECE801559A}" type="pres">
      <dgm:prSet presAssocID="{6DC52129-518E-4D8C-A132-7CD7E1AFB1FF}" presName="parentTextBox" presStyleLbl="node1" presStyleIdx="0" presStyleCnt="3"/>
      <dgm:spPr/>
      <dgm:t>
        <a:bodyPr/>
        <a:lstStyle/>
        <a:p>
          <a:endParaRPr lang="el-GR"/>
        </a:p>
      </dgm:t>
    </dgm:pt>
    <dgm:pt modelId="{704171D9-EF2E-48C6-8DA8-91CE7AB157BC}" type="pres">
      <dgm:prSet presAssocID="{6DC52129-518E-4D8C-A132-7CD7E1AFB1FF}" presName="entireBox" presStyleLbl="node1" presStyleIdx="0" presStyleCnt="3"/>
      <dgm:spPr/>
      <dgm:t>
        <a:bodyPr/>
        <a:lstStyle/>
        <a:p>
          <a:endParaRPr lang="el-GR"/>
        </a:p>
      </dgm:t>
    </dgm:pt>
    <dgm:pt modelId="{904D76A4-D383-4A03-91B2-0B4196C9F8F3}" type="pres">
      <dgm:prSet presAssocID="{6DC52129-518E-4D8C-A132-7CD7E1AFB1FF}" presName="descendantBox" presStyleCnt="0"/>
      <dgm:spPr/>
    </dgm:pt>
    <dgm:pt modelId="{5E009E6C-D8C9-4251-9481-BAB1A0C3F08F}" type="pres">
      <dgm:prSet presAssocID="{17F47224-16FC-430A-B82C-682471FF7C54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A388920-7226-4FA9-BCF8-812DE72957DA}" type="pres">
      <dgm:prSet presAssocID="{0719C4D6-9BC1-4666-9343-C0B20FF39247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9ED67C2-D86A-422E-8A6B-D6275F952693}" type="pres">
      <dgm:prSet presAssocID="{39F1A3BE-4455-4B1D-8627-DB1826C4918A}" presName="childTextBox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27D9CB-A44B-4BF6-B5D8-11CC16762E9A}" type="pres">
      <dgm:prSet presAssocID="{3126DAD8-8A7C-4363-A2E9-E766CFAF38AE}" presName="childTextBox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1AC07DF-F706-4838-A707-5DC4C0D7E6D2}" type="pres">
      <dgm:prSet presAssocID="{89FCD30D-6D3D-40EE-AF6A-5D11CB97BA7B}" presName="sp" presStyleCnt="0"/>
      <dgm:spPr/>
    </dgm:pt>
    <dgm:pt modelId="{314787C3-8609-4D19-B70A-6B3514C3E2FF}" type="pres">
      <dgm:prSet presAssocID="{FCC6795F-F0B4-4F25-B631-E2DCC567BBF8}" presName="arrowAndChildren" presStyleCnt="0"/>
      <dgm:spPr/>
    </dgm:pt>
    <dgm:pt modelId="{9DA4A80E-C78D-4918-ABAC-4F1CBAD33B11}" type="pres">
      <dgm:prSet presAssocID="{FCC6795F-F0B4-4F25-B631-E2DCC567BBF8}" presName="parentTextArrow" presStyleLbl="node1" presStyleIdx="0" presStyleCnt="3"/>
      <dgm:spPr/>
      <dgm:t>
        <a:bodyPr/>
        <a:lstStyle/>
        <a:p>
          <a:endParaRPr lang="el-GR"/>
        </a:p>
      </dgm:t>
    </dgm:pt>
    <dgm:pt modelId="{3815C184-C5E9-41FB-974A-67A70C9DCBD3}" type="pres">
      <dgm:prSet presAssocID="{FCC6795F-F0B4-4F25-B631-E2DCC567BBF8}" presName="arrow" presStyleLbl="node1" presStyleIdx="1" presStyleCnt="3"/>
      <dgm:spPr/>
      <dgm:t>
        <a:bodyPr/>
        <a:lstStyle/>
        <a:p>
          <a:endParaRPr lang="el-GR"/>
        </a:p>
      </dgm:t>
    </dgm:pt>
    <dgm:pt modelId="{4550C987-E82D-4899-AA02-547158F702EE}" type="pres">
      <dgm:prSet presAssocID="{FCC6795F-F0B4-4F25-B631-E2DCC567BBF8}" presName="descendantArrow" presStyleCnt="0"/>
      <dgm:spPr/>
    </dgm:pt>
    <dgm:pt modelId="{87972DA4-7A83-49EC-A47B-CE91633B082D}" type="pres">
      <dgm:prSet presAssocID="{9CA31AB7-9FD8-4860-B7D3-5A597E71EFC3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9C8110-BA57-426C-AD24-D21D408AE79C}" type="pres">
      <dgm:prSet presAssocID="{1D44D17B-11D5-48A6-940A-5E3E13D56AD0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92D50ED-CE25-4D62-AACC-A71C4C62B00C}" type="pres">
      <dgm:prSet presAssocID="{ACFDDDA2-8F95-4501-A181-8E41364A8AA0}" presName="sp" presStyleCnt="0"/>
      <dgm:spPr/>
    </dgm:pt>
    <dgm:pt modelId="{3267A6C8-93FC-48E9-94C9-8D4B00F76E35}" type="pres">
      <dgm:prSet presAssocID="{199229B7-E7ED-4CDA-82F0-36244B832F64}" presName="arrowAndChildren" presStyleCnt="0"/>
      <dgm:spPr/>
    </dgm:pt>
    <dgm:pt modelId="{BBA718ED-4C2C-4B3E-8CF7-DFDA29766795}" type="pres">
      <dgm:prSet presAssocID="{199229B7-E7ED-4CDA-82F0-36244B832F64}" presName="parentTextArrow" presStyleLbl="node1" presStyleIdx="1" presStyleCnt="3"/>
      <dgm:spPr/>
      <dgm:t>
        <a:bodyPr/>
        <a:lstStyle/>
        <a:p>
          <a:endParaRPr lang="el-GR"/>
        </a:p>
      </dgm:t>
    </dgm:pt>
    <dgm:pt modelId="{A0D450F5-A600-432F-8332-3093CA40956A}" type="pres">
      <dgm:prSet presAssocID="{199229B7-E7ED-4CDA-82F0-36244B832F64}" presName="arrow" presStyleLbl="node1" presStyleIdx="2" presStyleCnt="3"/>
      <dgm:spPr/>
      <dgm:t>
        <a:bodyPr/>
        <a:lstStyle/>
        <a:p>
          <a:endParaRPr lang="el-GR"/>
        </a:p>
      </dgm:t>
    </dgm:pt>
    <dgm:pt modelId="{CD5F4967-D077-4517-A9E5-29B98C450F95}" type="pres">
      <dgm:prSet presAssocID="{199229B7-E7ED-4CDA-82F0-36244B832F64}" presName="descendantArrow" presStyleCnt="0"/>
      <dgm:spPr/>
    </dgm:pt>
    <dgm:pt modelId="{0CE91A10-5E73-4AB0-9555-59D61FD8559C}" type="pres">
      <dgm:prSet presAssocID="{B7CC0818-FACD-4215-967F-33703021E0FB}" presName="childTextArrow" presStyleLbl="fgAccFollowNode1" presStyleIdx="6" presStyleCnt="8" custScaleY="11495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58856DA-D657-4511-8E11-79476D081EC6}" type="pres">
      <dgm:prSet presAssocID="{337CA479-FE37-4552-9119-6B8C1495D0A9}" presName="childTextArrow" presStyleLbl="fgAccFollowNode1" presStyleIdx="7" presStyleCnt="8" custScaleY="11495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5280E7F-226C-4610-A23D-77B6AF1A9910}" type="presOf" srcId="{17F47224-16FC-430A-B82C-682471FF7C54}" destId="{5E009E6C-D8C9-4251-9481-BAB1A0C3F08F}" srcOrd="0" destOrd="0" presId="urn:microsoft.com/office/officeart/2005/8/layout/process4"/>
    <dgm:cxn modelId="{45A53083-EAB3-4AAA-982F-9608EFE7D786}" type="presOf" srcId="{6B9CA76C-DB93-4797-881B-1F520B864987}" destId="{349BB377-5C0F-419B-A958-2438F772F9AE}" srcOrd="0" destOrd="0" presId="urn:microsoft.com/office/officeart/2005/8/layout/process4"/>
    <dgm:cxn modelId="{CC97D92E-44A5-4790-A42F-F6C429738603}" type="presOf" srcId="{FCC6795F-F0B4-4F25-B631-E2DCC567BBF8}" destId="{9DA4A80E-C78D-4918-ABAC-4F1CBAD33B11}" srcOrd="0" destOrd="0" presId="urn:microsoft.com/office/officeart/2005/8/layout/process4"/>
    <dgm:cxn modelId="{89BF429C-4853-44F2-A52B-00363D6573B0}" srcId="{6DC52129-518E-4D8C-A132-7CD7E1AFB1FF}" destId="{0719C4D6-9BC1-4666-9343-C0B20FF39247}" srcOrd="1" destOrd="0" parTransId="{19960ACC-849A-4176-929B-6956D19D16A7}" sibTransId="{1C52694F-0905-420A-8987-C13EA9C25AB8}"/>
    <dgm:cxn modelId="{4EC5559B-9326-40BB-80F5-B9977C3E3DE9}" type="presOf" srcId="{199229B7-E7ED-4CDA-82F0-36244B832F64}" destId="{A0D450F5-A600-432F-8332-3093CA40956A}" srcOrd="1" destOrd="0" presId="urn:microsoft.com/office/officeart/2005/8/layout/process4"/>
    <dgm:cxn modelId="{57F8103C-CA6A-44A0-8182-376B4A2F26E7}" type="presOf" srcId="{337CA479-FE37-4552-9119-6B8C1495D0A9}" destId="{A58856DA-D657-4511-8E11-79476D081EC6}" srcOrd="0" destOrd="0" presId="urn:microsoft.com/office/officeart/2005/8/layout/process4"/>
    <dgm:cxn modelId="{0BCDAD55-4AA9-4B6C-8FF4-7AB5669D6226}" srcId="{6DC52129-518E-4D8C-A132-7CD7E1AFB1FF}" destId="{17F47224-16FC-430A-B82C-682471FF7C54}" srcOrd="0" destOrd="0" parTransId="{C2733E21-3560-4C47-9521-F5A661898798}" sibTransId="{1F1F8951-C57C-4BCF-9036-172B81A13E11}"/>
    <dgm:cxn modelId="{B92E1565-4AEF-4684-B724-19A8E3D9C79D}" srcId="{199229B7-E7ED-4CDA-82F0-36244B832F64}" destId="{B7CC0818-FACD-4215-967F-33703021E0FB}" srcOrd="0" destOrd="0" parTransId="{D01D9C11-F249-408C-94F7-0CE4BF1FA2D1}" sibTransId="{1C9E45C4-09B8-4B8E-B898-BC19A15FCEC3}"/>
    <dgm:cxn modelId="{A4538258-BA64-4974-BF5D-2C6D20B7188F}" type="presOf" srcId="{6DC52129-518E-4D8C-A132-7CD7E1AFB1FF}" destId="{704171D9-EF2E-48C6-8DA8-91CE7AB157BC}" srcOrd="1" destOrd="0" presId="urn:microsoft.com/office/officeart/2005/8/layout/process4"/>
    <dgm:cxn modelId="{E2EBA940-2781-4B3C-961C-6A1F5E4A195D}" type="presOf" srcId="{FCC6795F-F0B4-4F25-B631-E2DCC567BBF8}" destId="{3815C184-C5E9-41FB-974A-67A70C9DCBD3}" srcOrd="1" destOrd="0" presId="urn:microsoft.com/office/officeart/2005/8/layout/process4"/>
    <dgm:cxn modelId="{F756174C-3134-4560-91C0-17F3C234DAB2}" srcId="{6DC52129-518E-4D8C-A132-7CD7E1AFB1FF}" destId="{3126DAD8-8A7C-4363-A2E9-E766CFAF38AE}" srcOrd="3" destOrd="0" parTransId="{99056F3E-CB90-43C3-93FA-D15781DB8FF3}" sibTransId="{7CCA8D14-6F05-4F89-B602-0DBDB3E19F11}"/>
    <dgm:cxn modelId="{7AD568EB-A335-4D37-942C-7037947751FC}" type="presOf" srcId="{39F1A3BE-4455-4B1D-8627-DB1826C4918A}" destId="{C9ED67C2-D86A-422E-8A6B-D6275F952693}" srcOrd="0" destOrd="0" presId="urn:microsoft.com/office/officeart/2005/8/layout/process4"/>
    <dgm:cxn modelId="{BF69A25E-19B7-45D2-BE0F-0C15E9E29D22}" type="presOf" srcId="{0719C4D6-9BC1-4666-9343-C0B20FF39247}" destId="{1A388920-7226-4FA9-BCF8-812DE72957DA}" srcOrd="0" destOrd="0" presId="urn:microsoft.com/office/officeart/2005/8/layout/process4"/>
    <dgm:cxn modelId="{22428D11-7314-434C-9AE2-CBBCDE105ADC}" srcId="{6DC52129-518E-4D8C-A132-7CD7E1AFB1FF}" destId="{39F1A3BE-4455-4B1D-8627-DB1826C4918A}" srcOrd="2" destOrd="0" parTransId="{5FCC6297-66A4-494F-BD54-DE315562DE97}" sibTransId="{FD82366D-B90C-4391-9966-91CF97A40CEC}"/>
    <dgm:cxn modelId="{EA1C78C9-8649-4859-9DF3-B6AE4B5E13C1}" type="presOf" srcId="{B7CC0818-FACD-4215-967F-33703021E0FB}" destId="{0CE91A10-5E73-4AB0-9555-59D61FD8559C}" srcOrd="0" destOrd="0" presId="urn:microsoft.com/office/officeart/2005/8/layout/process4"/>
    <dgm:cxn modelId="{6F0B0825-6F6F-4F23-8B4A-BC40F01E2D7E}" srcId="{199229B7-E7ED-4CDA-82F0-36244B832F64}" destId="{337CA479-FE37-4552-9119-6B8C1495D0A9}" srcOrd="1" destOrd="0" parTransId="{DAC22C81-E026-4BD3-8808-5CA1A806C0BF}" sibTransId="{5A80CDDF-94BA-4867-BA6E-BB54361122AE}"/>
    <dgm:cxn modelId="{026FB989-FD4B-4E98-8086-265F27AB9145}" srcId="{6B9CA76C-DB93-4797-881B-1F520B864987}" destId="{199229B7-E7ED-4CDA-82F0-36244B832F64}" srcOrd="0" destOrd="0" parTransId="{5A49D724-0A58-4006-9245-80950B890ACC}" sibTransId="{ACFDDDA2-8F95-4501-A181-8E41364A8AA0}"/>
    <dgm:cxn modelId="{6AF87747-0E5E-4625-98F4-294E4045E2F7}" type="presOf" srcId="{9CA31AB7-9FD8-4860-B7D3-5A597E71EFC3}" destId="{87972DA4-7A83-49EC-A47B-CE91633B082D}" srcOrd="0" destOrd="0" presId="urn:microsoft.com/office/officeart/2005/8/layout/process4"/>
    <dgm:cxn modelId="{199FE33F-A8AC-473C-90C4-70972B9863B4}" srcId="{FCC6795F-F0B4-4F25-B631-E2DCC567BBF8}" destId="{9CA31AB7-9FD8-4860-B7D3-5A597E71EFC3}" srcOrd="0" destOrd="0" parTransId="{56E2BFD6-03F8-4F6C-9C11-F877027FAECD}" sibTransId="{0BB75C42-AAE1-49E4-8E6C-1A22C200E071}"/>
    <dgm:cxn modelId="{AE9B3392-3A41-422A-ACD2-2E53DE8DC74B}" type="presOf" srcId="{3126DAD8-8A7C-4363-A2E9-E766CFAF38AE}" destId="{F627D9CB-A44B-4BF6-B5D8-11CC16762E9A}" srcOrd="0" destOrd="0" presId="urn:microsoft.com/office/officeart/2005/8/layout/process4"/>
    <dgm:cxn modelId="{8F182AB6-08EF-4AD0-9641-424373FB1D10}" type="presOf" srcId="{6DC52129-518E-4D8C-A132-7CD7E1AFB1FF}" destId="{26E34E81-E4B9-42D9-A165-DEECE801559A}" srcOrd="0" destOrd="0" presId="urn:microsoft.com/office/officeart/2005/8/layout/process4"/>
    <dgm:cxn modelId="{9D84CDC5-1729-4066-B95D-A66D7C10B342}" srcId="{6B9CA76C-DB93-4797-881B-1F520B864987}" destId="{6DC52129-518E-4D8C-A132-7CD7E1AFB1FF}" srcOrd="2" destOrd="0" parTransId="{B369E57D-80D7-427C-81D3-858041666659}" sibTransId="{729A1017-4427-4658-8F32-0FF7E427736D}"/>
    <dgm:cxn modelId="{9C18B972-54EB-4907-A72D-D261D645D07D}" type="presOf" srcId="{199229B7-E7ED-4CDA-82F0-36244B832F64}" destId="{BBA718ED-4C2C-4B3E-8CF7-DFDA29766795}" srcOrd="0" destOrd="0" presId="urn:microsoft.com/office/officeart/2005/8/layout/process4"/>
    <dgm:cxn modelId="{2F77E775-A707-447B-951F-A6BC3DE82782}" srcId="{FCC6795F-F0B4-4F25-B631-E2DCC567BBF8}" destId="{1D44D17B-11D5-48A6-940A-5E3E13D56AD0}" srcOrd="1" destOrd="0" parTransId="{3CF2EF33-6DAF-4AA1-9666-2AFA63478C9A}" sibTransId="{21092D98-9AED-47F8-B490-CBF26E9727EF}"/>
    <dgm:cxn modelId="{C04AA37D-75EC-4FC7-AAC0-EA5F40414D16}" srcId="{6B9CA76C-DB93-4797-881B-1F520B864987}" destId="{FCC6795F-F0B4-4F25-B631-E2DCC567BBF8}" srcOrd="1" destOrd="0" parTransId="{1DA3A018-867E-48A8-AFCF-09846B019AE6}" sibTransId="{89FCD30D-6D3D-40EE-AF6A-5D11CB97BA7B}"/>
    <dgm:cxn modelId="{A24CD979-9CC7-44D0-88E9-D351EBB20F87}" type="presOf" srcId="{1D44D17B-11D5-48A6-940A-5E3E13D56AD0}" destId="{FC9C8110-BA57-426C-AD24-D21D408AE79C}" srcOrd="0" destOrd="0" presId="urn:microsoft.com/office/officeart/2005/8/layout/process4"/>
    <dgm:cxn modelId="{FB7B7EAC-B407-4D20-B91F-DF8AD8CF77A8}" type="presParOf" srcId="{349BB377-5C0F-419B-A958-2438F772F9AE}" destId="{556853A5-BE56-44A2-8A43-F7EFF1473F78}" srcOrd="0" destOrd="0" presId="urn:microsoft.com/office/officeart/2005/8/layout/process4"/>
    <dgm:cxn modelId="{69A236A1-BB0C-49C2-AEC3-FDFBCDC8911A}" type="presParOf" srcId="{556853A5-BE56-44A2-8A43-F7EFF1473F78}" destId="{26E34E81-E4B9-42D9-A165-DEECE801559A}" srcOrd="0" destOrd="0" presId="urn:microsoft.com/office/officeart/2005/8/layout/process4"/>
    <dgm:cxn modelId="{FDF749AB-3FE8-4575-BDDE-9F1DCE36FD0F}" type="presParOf" srcId="{556853A5-BE56-44A2-8A43-F7EFF1473F78}" destId="{704171D9-EF2E-48C6-8DA8-91CE7AB157BC}" srcOrd="1" destOrd="0" presId="urn:microsoft.com/office/officeart/2005/8/layout/process4"/>
    <dgm:cxn modelId="{DD5F641D-85F6-4645-B941-22DF1ACC13FF}" type="presParOf" srcId="{556853A5-BE56-44A2-8A43-F7EFF1473F78}" destId="{904D76A4-D383-4A03-91B2-0B4196C9F8F3}" srcOrd="2" destOrd="0" presId="urn:microsoft.com/office/officeart/2005/8/layout/process4"/>
    <dgm:cxn modelId="{25979627-238A-465E-AC89-0DE9F5E11ACB}" type="presParOf" srcId="{904D76A4-D383-4A03-91B2-0B4196C9F8F3}" destId="{5E009E6C-D8C9-4251-9481-BAB1A0C3F08F}" srcOrd="0" destOrd="0" presId="urn:microsoft.com/office/officeart/2005/8/layout/process4"/>
    <dgm:cxn modelId="{BDBEBF6F-AF17-4ABF-84FB-1E08040A288B}" type="presParOf" srcId="{904D76A4-D383-4A03-91B2-0B4196C9F8F3}" destId="{1A388920-7226-4FA9-BCF8-812DE72957DA}" srcOrd="1" destOrd="0" presId="urn:microsoft.com/office/officeart/2005/8/layout/process4"/>
    <dgm:cxn modelId="{62DCAB2D-C6F5-47F5-8698-B1A46997C13F}" type="presParOf" srcId="{904D76A4-D383-4A03-91B2-0B4196C9F8F3}" destId="{C9ED67C2-D86A-422E-8A6B-D6275F952693}" srcOrd="2" destOrd="0" presId="urn:microsoft.com/office/officeart/2005/8/layout/process4"/>
    <dgm:cxn modelId="{465E01D5-F5E3-42D1-90B1-B812ED99A028}" type="presParOf" srcId="{904D76A4-D383-4A03-91B2-0B4196C9F8F3}" destId="{F627D9CB-A44B-4BF6-B5D8-11CC16762E9A}" srcOrd="3" destOrd="0" presId="urn:microsoft.com/office/officeart/2005/8/layout/process4"/>
    <dgm:cxn modelId="{F92A0DB4-0646-4294-98E6-15C545429F8B}" type="presParOf" srcId="{349BB377-5C0F-419B-A958-2438F772F9AE}" destId="{21AC07DF-F706-4838-A707-5DC4C0D7E6D2}" srcOrd="1" destOrd="0" presId="urn:microsoft.com/office/officeart/2005/8/layout/process4"/>
    <dgm:cxn modelId="{684BD080-B6B1-46E9-B4C0-6C83A4578701}" type="presParOf" srcId="{349BB377-5C0F-419B-A958-2438F772F9AE}" destId="{314787C3-8609-4D19-B70A-6B3514C3E2FF}" srcOrd="2" destOrd="0" presId="urn:microsoft.com/office/officeart/2005/8/layout/process4"/>
    <dgm:cxn modelId="{184546E3-27F8-452E-8452-3751BA099923}" type="presParOf" srcId="{314787C3-8609-4D19-B70A-6B3514C3E2FF}" destId="{9DA4A80E-C78D-4918-ABAC-4F1CBAD33B11}" srcOrd="0" destOrd="0" presId="urn:microsoft.com/office/officeart/2005/8/layout/process4"/>
    <dgm:cxn modelId="{38A66CCB-8FE2-4ED9-8C33-779B59BBC01A}" type="presParOf" srcId="{314787C3-8609-4D19-B70A-6B3514C3E2FF}" destId="{3815C184-C5E9-41FB-974A-67A70C9DCBD3}" srcOrd="1" destOrd="0" presId="urn:microsoft.com/office/officeart/2005/8/layout/process4"/>
    <dgm:cxn modelId="{231BF04E-4A7E-4BAB-A72D-F58F107AC31B}" type="presParOf" srcId="{314787C3-8609-4D19-B70A-6B3514C3E2FF}" destId="{4550C987-E82D-4899-AA02-547158F702EE}" srcOrd="2" destOrd="0" presId="urn:microsoft.com/office/officeart/2005/8/layout/process4"/>
    <dgm:cxn modelId="{EE394D6E-196D-4CF3-9396-0A7DDCCA3543}" type="presParOf" srcId="{4550C987-E82D-4899-AA02-547158F702EE}" destId="{87972DA4-7A83-49EC-A47B-CE91633B082D}" srcOrd="0" destOrd="0" presId="urn:microsoft.com/office/officeart/2005/8/layout/process4"/>
    <dgm:cxn modelId="{A81F828C-49D1-42AC-9EB3-C72189DB8A25}" type="presParOf" srcId="{4550C987-E82D-4899-AA02-547158F702EE}" destId="{FC9C8110-BA57-426C-AD24-D21D408AE79C}" srcOrd="1" destOrd="0" presId="urn:microsoft.com/office/officeart/2005/8/layout/process4"/>
    <dgm:cxn modelId="{8A54A0A9-9DE4-466A-B368-BE11839D1CFD}" type="presParOf" srcId="{349BB377-5C0F-419B-A958-2438F772F9AE}" destId="{A92D50ED-CE25-4D62-AACC-A71C4C62B00C}" srcOrd="3" destOrd="0" presId="urn:microsoft.com/office/officeart/2005/8/layout/process4"/>
    <dgm:cxn modelId="{8CB23FFF-E404-4BFE-A6F6-A6A5208A9FCE}" type="presParOf" srcId="{349BB377-5C0F-419B-A958-2438F772F9AE}" destId="{3267A6C8-93FC-48E9-94C9-8D4B00F76E35}" srcOrd="4" destOrd="0" presId="urn:microsoft.com/office/officeart/2005/8/layout/process4"/>
    <dgm:cxn modelId="{7B1C7FE4-AA77-41A9-85E1-0551BC70722A}" type="presParOf" srcId="{3267A6C8-93FC-48E9-94C9-8D4B00F76E35}" destId="{BBA718ED-4C2C-4B3E-8CF7-DFDA29766795}" srcOrd="0" destOrd="0" presId="urn:microsoft.com/office/officeart/2005/8/layout/process4"/>
    <dgm:cxn modelId="{48ABC845-ED4C-4FFC-ADE9-83F68FEC0D99}" type="presParOf" srcId="{3267A6C8-93FC-48E9-94C9-8D4B00F76E35}" destId="{A0D450F5-A600-432F-8332-3093CA40956A}" srcOrd="1" destOrd="0" presId="urn:microsoft.com/office/officeart/2005/8/layout/process4"/>
    <dgm:cxn modelId="{EA0FE5C5-CDC7-4952-9B06-7B91CC345087}" type="presParOf" srcId="{3267A6C8-93FC-48E9-94C9-8D4B00F76E35}" destId="{CD5F4967-D077-4517-A9E5-29B98C450F95}" srcOrd="2" destOrd="0" presId="urn:microsoft.com/office/officeart/2005/8/layout/process4"/>
    <dgm:cxn modelId="{E97B1A0C-CD27-4292-BC2E-4C4C0AFD0123}" type="presParOf" srcId="{CD5F4967-D077-4517-A9E5-29B98C450F95}" destId="{0CE91A10-5E73-4AB0-9555-59D61FD8559C}" srcOrd="0" destOrd="0" presId="urn:microsoft.com/office/officeart/2005/8/layout/process4"/>
    <dgm:cxn modelId="{FE172208-1456-41C7-B6EC-4C2D2B0BB355}" type="presParOf" srcId="{CD5F4967-D077-4517-A9E5-29B98C450F95}" destId="{A58856DA-D657-4511-8E11-79476D081EC6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5B33D8-B2CB-4D7F-9A76-B4015FB08D5F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636EBAB7-50F0-4419-925D-32F0FD9DCB17}">
      <dgm:prSet phldrT="[Κείμενο]"/>
      <dgm:spPr/>
      <dgm:t>
        <a:bodyPr/>
        <a:lstStyle/>
        <a:p>
          <a:r>
            <a:rPr lang="el-GR" dirty="0" smtClean="0"/>
            <a:t>Εξωτερικές Επιδράσεις</a:t>
          </a:r>
          <a:endParaRPr lang="el-GR" dirty="0"/>
        </a:p>
      </dgm:t>
    </dgm:pt>
    <dgm:pt modelId="{CF41F00F-3479-4E24-8788-66203B852477}" type="parTrans" cxnId="{CF10A611-46EF-4258-B1B3-8B389204A134}">
      <dgm:prSet/>
      <dgm:spPr/>
      <dgm:t>
        <a:bodyPr/>
        <a:lstStyle/>
        <a:p>
          <a:endParaRPr lang="el-GR"/>
        </a:p>
      </dgm:t>
    </dgm:pt>
    <dgm:pt modelId="{4E51F790-F398-4FC2-96B8-924CE7A23AEB}" type="sibTrans" cxnId="{CF10A611-46EF-4258-B1B3-8B389204A134}">
      <dgm:prSet/>
      <dgm:spPr/>
      <dgm:t>
        <a:bodyPr/>
        <a:lstStyle/>
        <a:p>
          <a:endParaRPr lang="el-GR"/>
        </a:p>
      </dgm:t>
    </dgm:pt>
    <dgm:pt modelId="{A715FC2F-0748-45FE-806C-22FE988C6963}">
      <dgm:prSet phldrT="[Κείμενο]"/>
      <dgm:spPr/>
      <dgm:t>
        <a:bodyPr/>
        <a:lstStyle/>
        <a:p>
          <a:r>
            <a:rPr lang="el-GR" dirty="0" smtClean="0"/>
            <a:t>Ερεθίσματα από ΜΚΤ (προϊόν, τιμή, προβολή, διανομή)</a:t>
          </a:r>
          <a:endParaRPr lang="el-GR" dirty="0"/>
        </a:p>
      </dgm:t>
    </dgm:pt>
    <dgm:pt modelId="{DAEAA653-7EF0-4317-A200-AF6791D47EF1}" type="parTrans" cxnId="{1242B9C8-939E-41CA-BB1E-64B943901635}">
      <dgm:prSet/>
      <dgm:spPr/>
      <dgm:t>
        <a:bodyPr/>
        <a:lstStyle/>
        <a:p>
          <a:endParaRPr lang="el-GR"/>
        </a:p>
      </dgm:t>
    </dgm:pt>
    <dgm:pt modelId="{CF659059-BBF3-4E13-847B-43A0E0B60E0A}" type="sibTrans" cxnId="{1242B9C8-939E-41CA-BB1E-64B943901635}">
      <dgm:prSet/>
      <dgm:spPr/>
      <dgm:t>
        <a:bodyPr/>
        <a:lstStyle/>
        <a:p>
          <a:endParaRPr lang="el-GR"/>
        </a:p>
      </dgm:t>
    </dgm:pt>
    <dgm:pt modelId="{FCD9534E-9759-4119-822E-02A8FA7CBFEA}">
      <dgm:prSet phldrT="[Κείμενο]"/>
      <dgm:spPr/>
      <dgm:t>
        <a:bodyPr/>
        <a:lstStyle/>
        <a:p>
          <a:r>
            <a:rPr lang="el-GR" dirty="0" smtClean="0"/>
            <a:t>Διαδικασία Λήψης Αποφάσεων</a:t>
          </a:r>
          <a:endParaRPr lang="el-GR" dirty="0"/>
        </a:p>
      </dgm:t>
    </dgm:pt>
    <dgm:pt modelId="{A4A18339-E420-4D7C-9A31-0492F1E05222}" type="parTrans" cxnId="{48F3F80E-7982-4E00-A741-BA9304BD3E9D}">
      <dgm:prSet/>
      <dgm:spPr/>
      <dgm:t>
        <a:bodyPr/>
        <a:lstStyle/>
        <a:p>
          <a:endParaRPr lang="el-GR"/>
        </a:p>
      </dgm:t>
    </dgm:pt>
    <dgm:pt modelId="{BBD7D119-D413-4545-BE6A-38C1A5ACBD0D}" type="sibTrans" cxnId="{48F3F80E-7982-4E00-A741-BA9304BD3E9D}">
      <dgm:prSet/>
      <dgm:spPr/>
      <dgm:t>
        <a:bodyPr/>
        <a:lstStyle/>
        <a:p>
          <a:endParaRPr lang="el-GR"/>
        </a:p>
      </dgm:t>
    </dgm:pt>
    <dgm:pt modelId="{C9F1810B-4250-48D3-B43B-55F5DB0CAB2D}">
      <dgm:prSet phldrT="[Κείμενο]"/>
      <dgm:spPr/>
      <dgm:t>
        <a:bodyPr/>
        <a:lstStyle/>
        <a:p>
          <a:r>
            <a:rPr lang="el-GR" dirty="0" smtClean="0"/>
            <a:t>Αναγνώριση ανάγκης/προβλήματος </a:t>
          </a:r>
          <a:r>
            <a:rPr lang="el-GR" dirty="0" smtClean="0">
              <a:sym typeface="Wingdings" pitchFamily="2" charset="2"/>
            </a:rPr>
            <a:t> Συλλογή πληροφοριών από αγορά  Αξιολόγηση εναλλακτικών λύσεων.</a:t>
          </a:r>
          <a:endParaRPr lang="el-GR" dirty="0"/>
        </a:p>
      </dgm:t>
    </dgm:pt>
    <dgm:pt modelId="{0E13771F-B74E-4A70-8E9C-3B0368E4212D}" type="parTrans" cxnId="{691FCE2A-8390-4EEE-81C6-ED6C0E363245}">
      <dgm:prSet/>
      <dgm:spPr/>
      <dgm:t>
        <a:bodyPr/>
        <a:lstStyle/>
        <a:p>
          <a:endParaRPr lang="el-GR"/>
        </a:p>
      </dgm:t>
    </dgm:pt>
    <dgm:pt modelId="{73C95016-7A55-43FE-AF26-A34BECB1897A}" type="sibTrans" cxnId="{691FCE2A-8390-4EEE-81C6-ED6C0E363245}">
      <dgm:prSet/>
      <dgm:spPr/>
      <dgm:t>
        <a:bodyPr/>
        <a:lstStyle/>
        <a:p>
          <a:endParaRPr lang="el-GR"/>
        </a:p>
      </dgm:t>
    </dgm:pt>
    <dgm:pt modelId="{E36AD85A-83ED-4C25-AF4F-5295B3A31240}">
      <dgm:prSet phldrT="[Κείμενο]"/>
      <dgm:spPr/>
      <dgm:t>
        <a:bodyPr/>
        <a:lstStyle/>
        <a:p>
          <a:r>
            <a:rPr lang="el-GR" dirty="0" smtClean="0"/>
            <a:t>Συμπεριφορά μετά την απόφαση</a:t>
          </a:r>
          <a:endParaRPr lang="el-GR" dirty="0"/>
        </a:p>
      </dgm:t>
    </dgm:pt>
    <dgm:pt modelId="{C16D1EBE-D394-4E8F-8470-81C0CFBE2A35}" type="parTrans" cxnId="{759C9718-39F1-4A10-8449-C822135608F1}">
      <dgm:prSet/>
      <dgm:spPr/>
      <dgm:t>
        <a:bodyPr/>
        <a:lstStyle/>
        <a:p>
          <a:endParaRPr lang="el-GR"/>
        </a:p>
      </dgm:t>
    </dgm:pt>
    <dgm:pt modelId="{7E50D678-C3C5-4B17-87D6-D21458C65A76}" type="sibTrans" cxnId="{759C9718-39F1-4A10-8449-C822135608F1}">
      <dgm:prSet/>
      <dgm:spPr/>
      <dgm:t>
        <a:bodyPr/>
        <a:lstStyle/>
        <a:p>
          <a:endParaRPr lang="el-GR"/>
        </a:p>
      </dgm:t>
    </dgm:pt>
    <dgm:pt modelId="{122072E9-D442-4436-9ADA-B33D0C7760FD}">
      <dgm:prSet phldrT="[Κείμενο]"/>
      <dgm:spPr/>
      <dgm:t>
        <a:bodyPr/>
        <a:lstStyle/>
        <a:p>
          <a:r>
            <a:rPr lang="el-GR" dirty="0" smtClean="0"/>
            <a:t>Αγορά </a:t>
          </a:r>
          <a:endParaRPr lang="el-GR" dirty="0"/>
        </a:p>
      </dgm:t>
    </dgm:pt>
    <dgm:pt modelId="{9B4A3D93-EC08-4D04-AB20-2F37899F1B5D}" type="parTrans" cxnId="{FF1EB367-48FD-428A-B242-F9B384C96200}">
      <dgm:prSet/>
      <dgm:spPr/>
      <dgm:t>
        <a:bodyPr/>
        <a:lstStyle/>
        <a:p>
          <a:endParaRPr lang="el-GR"/>
        </a:p>
      </dgm:t>
    </dgm:pt>
    <dgm:pt modelId="{A97F5E58-250A-463A-A9FF-FE23A61D0BA8}" type="sibTrans" cxnId="{FF1EB367-48FD-428A-B242-F9B384C96200}">
      <dgm:prSet/>
      <dgm:spPr/>
      <dgm:t>
        <a:bodyPr/>
        <a:lstStyle/>
        <a:p>
          <a:endParaRPr lang="el-GR"/>
        </a:p>
      </dgm:t>
    </dgm:pt>
    <dgm:pt modelId="{5EB713B9-2471-4F44-A5FB-0A0499C9C7F7}">
      <dgm:prSet phldrT="[Κείμενο]"/>
      <dgm:spPr/>
      <dgm:t>
        <a:bodyPr/>
        <a:lstStyle/>
        <a:p>
          <a:r>
            <a:rPr lang="el-GR" dirty="0" smtClean="0"/>
            <a:t>Ερεθίσματα από κοινωνικό/πολιτικό περιβάλλον (ανεπίσημες πηγές πληροφόρησης, οικογένεια, κουλτούρα, μη εμπορικές πηγές) </a:t>
          </a:r>
          <a:endParaRPr lang="el-GR" dirty="0"/>
        </a:p>
      </dgm:t>
    </dgm:pt>
    <dgm:pt modelId="{B531079B-2BAF-497E-BFB7-0F882CB26077}" type="parTrans" cxnId="{69B596CF-5A48-4494-A268-39211B80CC8B}">
      <dgm:prSet/>
      <dgm:spPr/>
      <dgm:t>
        <a:bodyPr/>
        <a:lstStyle/>
        <a:p>
          <a:endParaRPr lang="el-GR"/>
        </a:p>
      </dgm:t>
    </dgm:pt>
    <dgm:pt modelId="{B7A336CD-37BF-4CE7-A7EA-9E7CEE2CB52A}" type="sibTrans" cxnId="{69B596CF-5A48-4494-A268-39211B80CC8B}">
      <dgm:prSet/>
      <dgm:spPr/>
      <dgm:t>
        <a:bodyPr/>
        <a:lstStyle/>
        <a:p>
          <a:endParaRPr lang="el-GR"/>
        </a:p>
      </dgm:t>
    </dgm:pt>
    <dgm:pt modelId="{ED22CEFF-DC01-4017-B7F7-A1E47F2AD9C5}">
      <dgm:prSet phldrT="[Κείμενο]"/>
      <dgm:spPr/>
      <dgm:t>
        <a:bodyPr/>
        <a:lstStyle/>
        <a:p>
          <a:r>
            <a:rPr lang="el-GR" dirty="0" smtClean="0"/>
            <a:t>Ψυχολογικό πεδίο: αντίληψη, παρακίνηση, μάθηση, προσωπικότητα, στάσεις.</a:t>
          </a:r>
          <a:endParaRPr lang="el-GR" dirty="0"/>
        </a:p>
      </dgm:t>
    </dgm:pt>
    <dgm:pt modelId="{0A2453CE-D087-416A-8F92-C9309A1AB0F3}" type="parTrans" cxnId="{8FA8C74C-C2B2-4C8F-8795-9F440F8EC040}">
      <dgm:prSet/>
      <dgm:spPr/>
      <dgm:t>
        <a:bodyPr/>
        <a:lstStyle/>
        <a:p>
          <a:endParaRPr lang="el-GR"/>
        </a:p>
      </dgm:t>
    </dgm:pt>
    <dgm:pt modelId="{B0241101-E396-4698-A9FE-EAA0E22A3B79}" type="sibTrans" cxnId="{8FA8C74C-C2B2-4C8F-8795-9F440F8EC040}">
      <dgm:prSet/>
      <dgm:spPr/>
      <dgm:t>
        <a:bodyPr/>
        <a:lstStyle/>
        <a:p>
          <a:endParaRPr lang="el-GR"/>
        </a:p>
      </dgm:t>
    </dgm:pt>
    <dgm:pt modelId="{AF6939DA-F155-4839-943E-9FD0C7552213}">
      <dgm:prSet phldrT="[Κείμενο]"/>
      <dgm:spPr/>
      <dgm:t>
        <a:bodyPr/>
        <a:lstStyle/>
        <a:p>
          <a:r>
            <a:rPr lang="el-GR" dirty="0" smtClean="0"/>
            <a:t>Εμπειρία</a:t>
          </a:r>
          <a:endParaRPr lang="el-GR" dirty="0"/>
        </a:p>
      </dgm:t>
    </dgm:pt>
    <dgm:pt modelId="{AD47E591-865E-4014-890A-5EEB4F99D4DC}" type="parTrans" cxnId="{BF86BB98-12E9-4C7E-9839-5C25F44B6B4D}">
      <dgm:prSet/>
      <dgm:spPr/>
      <dgm:t>
        <a:bodyPr/>
        <a:lstStyle/>
        <a:p>
          <a:endParaRPr lang="el-GR"/>
        </a:p>
      </dgm:t>
    </dgm:pt>
    <dgm:pt modelId="{D62925F6-12D3-421D-9099-005E55C89495}" type="sibTrans" cxnId="{BF86BB98-12E9-4C7E-9839-5C25F44B6B4D}">
      <dgm:prSet/>
      <dgm:spPr/>
      <dgm:t>
        <a:bodyPr/>
        <a:lstStyle/>
        <a:p>
          <a:endParaRPr lang="el-GR"/>
        </a:p>
      </dgm:t>
    </dgm:pt>
    <dgm:pt modelId="{8FD33A4E-DD7D-4635-BA02-F8AB201A4C61}">
      <dgm:prSet phldrT="[Κείμενο]"/>
      <dgm:spPr/>
      <dgm:t>
        <a:bodyPr/>
        <a:lstStyle/>
        <a:p>
          <a:r>
            <a:rPr lang="el-GR" dirty="0" smtClean="0"/>
            <a:t>Δοκιμή</a:t>
          </a:r>
          <a:endParaRPr lang="el-GR" dirty="0"/>
        </a:p>
      </dgm:t>
    </dgm:pt>
    <dgm:pt modelId="{4160D9E7-A637-4C5A-B0E7-6726C761604A}" type="parTrans" cxnId="{F130927B-3FEB-4C80-A300-033EA0E3EB05}">
      <dgm:prSet/>
      <dgm:spPr/>
      <dgm:t>
        <a:bodyPr/>
        <a:lstStyle/>
        <a:p>
          <a:endParaRPr lang="el-GR"/>
        </a:p>
      </dgm:t>
    </dgm:pt>
    <dgm:pt modelId="{D4399C54-0A1F-4DF1-AB8D-8DC6C552D00F}" type="sibTrans" cxnId="{F130927B-3FEB-4C80-A300-033EA0E3EB05}">
      <dgm:prSet/>
      <dgm:spPr/>
      <dgm:t>
        <a:bodyPr/>
        <a:lstStyle/>
        <a:p>
          <a:endParaRPr lang="el-GR"/>
        </a:p>
      </dgm:t>
    </dgm:pt>
    <dgm:pt modelId="{D7B7680E-9659-4ACD-A61B-31653D22C993}">
      <dgm:prSet phldrT="[Κείμενο]"/>
      <dgm:spPr/>
      <dgm:t>
        <a:bodyPr/>
        <a:lstStyle/>
        <a:p>
          <a:r>
            <a:rPr lang="el-GR" dirty="0" smtClean="0"/>
            <a:t>Επαναλαμβανόμενες αγορές</a:t>
          </a:r>
          <a:endParaRPr lang="el-GR" dirty="0"/>
        </a:p>
      </dgm:t>
    </dgm:pt>
    <dgm:pt modelId="{97B2024D-34AE-4E41-995F-D6CB94361469}" type="parTrans" cxnId="{D8CE4A88-8CA9-49C8-9859-FFC743F9C411}">
      <dgm:prSet/>
      <dgm:spPr/>
      <dgm:t>
        <a:bodyPr/>
        <a:lstStyle/>
        <a:p>
          <a:endParaRPr lang="el-GR"/>
        </a:p>
      </dgm:t>
    </dgm:pt>
    <dgm:pt modelId="{966A8613-9C95-49BC-B442-7380FB4EFE8B}" type="sibTrans" cxnId="{D8CE4A88-8CA9-49C8-9859-FFC743F9C411}">
      <dgm:prSet/>
      <dgm:spPr/>
      <dgm:t>
        <a:bodyPr/>
        <a:lstStyle/>
        <a:p>
          <a:endParaRPr lang="el-GR"/>
        </a:p>
      </dgm:t>
    </dgm:pt>
    <dgm:pt modelId="{1391B63E-5F72-4374-A1D4-7A6A059B6D0C}">
      <dgm:prSet phldrT="[Κείμενο]"/>
      <dgm:spPr/>
      <dgm:t>
        <a:bodyPr/>
        <a:lstStyle/>
        <a:p>
          <a:r>
            <a:rPr lang="el-GR" dirty="0" smtClean="0"/>
            <a:t>Αξιολόγηση μετά στην αγορά</a:t>
          </a:r>
          <a:endParaRPr lang="el-GR" dirty="0"/>
        </a:p>
      </dgm:t>
    </dgm:pt>
    <dgm:pt modelId="{A9209BEC-5E9D-4607-AB78-B60D95944288}" type="parTrans" cxnId="{7FE5FE1D-3363-4D49-9C62-F6C62C34E47A}">
      <dgm:prSet/>
      <dgm:spPr/>
      <dgm:t>
        <a:bodyPr/>
        <a:lstStyle/>
        <a:p>
          <a:endParaRPr lang="el-GR"/>
        </a:p>
      </dgm:t>
    </dgm:pt>
    <dgm:pt modelId="{B9A55ECD-3641-432D-8C80-8C0AB0A4CA25}" type="sibTrans" cxnId="{7FE5FE1D-3363-4D49-9C62-F6C62C34E47A}">
      <dgm:prSet/>
      <dgm:spPr/>
      <dgm:t>
        <a:bodyPr/>
        <a:lstStyle/>
        <a:p>
          <a:endParaRPr lang="el-GR"/>
        </a:p>
      </dgm:t>
    </dgm:pt>
    <dgm:pt modelId="{D849F23B-9D67-4704-97B3-A2183101DA51}" type="pres">
      <dgm:prSet presAssocID="{9D5B33D8-B2CB-4D7F-9A76-B4015FB08D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8D3837F-58AD-4E3A-89AC-A846A15B6095}" type="pres">
      <dgm:prSet presAssocID="{636EBAB7-50F0-4419-925D-32F0FD9DCB17}" presName="composite" presStyleCnt="0"/>
      <dgm:spPr/>
    </dgm:pt>
    <dgm:pt modelId="{2FEB1585-DF4A-4E45-A216-4B24FDE38E1E}" type="pres">
      <dgm:prSet presAssocID="{636EBAB7-50F0-4419-925D-32F0FD9DCB1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020281C-9BA8-4082-A4DE-22E53AD7DDD0}" type="pres">
      <dgm:prSet presAssocID="{636EBAB7-50F0-4419-925D-32F0FD9DCB17}" presName="desTx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A0D2D6-FA2C-4B59-9A7F-E216D6A39E53}" type="pres">
      <dgm:prSet presAssocID="{4E51F790-F398-4FC2-96B8-924CE7A23AEB}" presName="space" presStyleCnt="0"/>
      <dgm:spPr/>
    </dgm:pt>
    <dgm:pt modelId="{8A89D3E4-F43E-4FD8-88A8-BD2C86BB30C7}" type="pres">
      <dgm:prSet presAssocID="{FCD9534E-9759-4119-822E-02A8FA7CBFEA}" presName="composite" presStyleCnt="0"/>
      <dgm:spPr/>
    </dgm:pt>
    <dgm:pt modelId="{FA046D91-B35E-43CD-B573-DDFBD7192B76}" type="pres">
      <dgm:prSet presAssocID="{FCD9534E-9759-4119-822E-02A8FA7CBFE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D769328-152A-4881-898A-715F860422FA}" type="pres">
      <dgm:prSet presAssocID="{FCD9534E-9759-4119-822E-02A8FA7CBFEA}" presName="desTx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F69B189-F84D-4CAA-AA92-A69BD0331754}" type="pres">
      <dgm:prSet presAssocID="{BBD7D119-D413-4545-BE6A-38C1A5ACBD0D}" presName="space" presStyleCnt="0"/>
      <dgm:spPr/>
    </dgm:pt>
    <dgm:pt modelId="{4BCF0672-9C12-4080-AB00-2DC64C9DAFAF}" type="pres">
      <dgm:prSet presAssocID="{E36AD85A-83ED-4C25-AF4F-5295B3A31240}" presName="composite" presStyleCnt="0"/>
      <dgm:spPr/>
    </dgm:pt>
    <dgm:pt modelId="{D62238FA-1337-492B-9DDC-3D26A8225101}" type="pres">
      <dgm:prSet presAssocID="{E36AD85A-83ED-4C25-AF4F-5295B3A31240}" presName="par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566F158-DFEA-45AF-9578-916C6C2F74F7}" type="pres">
      <dgm:prSet presAssocID="{E36AD85A-83ED-4C25-AF4F-5295B3A31240}" presName="desTx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242B9C8-939E-41CA-BB1E-64B943901635}" srcId="{636EBAB7-50F0-4419-925D-32F0FD9DCB17}" destId="{A715FC2F-0748-45FE-806C-22FE988C6963}" srcOrd="0" destOrd="0" parTransId="{DAEAA653-7EF0-4317-A200-AF6791D47EF1}" sibTransId="{CF659059-BBF3-4E13-847B-43A0E0B60E0A}"/>
    <dgm:cxn modelId="{3015BDCE-0EA0-43F4-B9D5-73700C035A60}" type="presOf" srcId="{636EBAB7-50F0-4419-925D-32F0FD9DCB17}" destId="{2FEB1585-DF4A-4E45-A216-4B24FDE38E1E}" srcOrd="0" destOrd="0" presId="urn:microsoft.com/office/officeart/2005/8/layout/chevron1"/>
    <dgm:cxn modelId="{69B596CF-5A48-4494-A268-39211B80CC8B}" srcId="{636EBAB7-50F0-4419-925D-32F0FD9DCB17}" destId="{5EB713B9-2471-4F44-A5FB-0A0499C9C7F7}" srcOrd="1" destOrd="0" parTransId="{B531079B-2BAF-497E-BFB7-0F882CB26077}" sibTransId="{B7A336CD-37BF-4CE7-A7EA-9E7CEE2CB52A}"/>
    <dgm:cxn modelId="{D8CE4A88-8CA9-49C8-9859-FFC743F9C411}" srcId="{122072E9-D442-4436-9ADA-B33D0C7760FD}" destId="{D7B7680E-9659-4ACD-A61B-31653D22C993}" srcOrd="1" destOrd="0" parTransId="{97B2024D-34AE-4E41-995F-D6CB94361469}" sibTransId="{966A8613-9C95-49BC-B442-7380FB4EFE8B}"/>
    <dgm:cxn modelId="{B47F6E8C-D5EA-46DD-BBC2-825B29B56E96}" type="presOf" srcId="{E36AD85A-83ED-4C25-AF4F-5295B3A31240}" destId="{D62238FA-1337-492B-9DDC-3D26A8225101}" srcOrd="0" destOrd="0" presId="urn:microsoft.com/office/officeart/2005/8/layout/chevron1"/>
    <dgm:cxn modelId="{C5A1A1E1-A8F6-4BEC-8316-9544F4627A35}" type="presOf" srcId="{AF6939DA-F155-4839-943E-9FD0C7552213}" destId="{CD769328-152A-4881-898A-715F860422FA}" srcOrd="0" destOrd="2" presId="urn:microsoft.com/office/officeart/2005/8/layout/chevron1"/>
    <dgm:cxn modelId="{BD49D0C5-7B5A-4E17-ADCA-0CEEFA883218}" type="presOf" srcId="{FCD9534E-9759-4119-822E-02A8FA7CBFEA}" destId="{FA046D91-B35E-43CD-B573-DDFBD7192B76}" srcOrd="0" destOrd="0" presId="urn:microsoft.com/office/officeart/2005/8/layout/chevron1"/>
    <dgm:cxn modelId="{11B4A846-4A65-4A19-A460-74BC1C2EDDD3}" type="presOf" srcId="{1391B63E-5F72-4374-A1D4-7A6A059B6D0C}" destId="{2566F158-DFEA-45AF-9578-916C6C2F74F7}" srcOrd="0" destOrd="3" presId="urn:microsoft.com/office/officeart/2005/8/layout/chevron1"/>
    <dgm:cxn modelId="{2829FFE4-ACAF-42F7-9F18-CDC1C9D2CD4A}" type="presOf" srcId="{C9F1810B-4250-48D3-B43B-55F5DB0CAB2D}" destId="{CD769328-152A-4881-898A-715F860422FA}" srcOrd="0" destOrd="0" presId="urn:microsoft.com/office/officeart/2005/8/layout/chevron1"/>
    <dgm:cxn modelId="{02972603-DE03-457E-A4DF-5E96CAF5AD0B}" type="presOf" srcId="{9D5B33D8-B2CB-4D7F-9A76-B4015FB08D5F}" destId="{D849F23B-9D67-4704-97B3-A2183101DA51}" srcOrd="0" destOrd="0" presId="urn:microsoft.com/office/officeart/2005/8/layout/chevron1"/>
    <dgm:cxn modelId="{89A8D08E-A1EF-4AA5-8165-60A0E1B98BDE}" type="presOf" srcId="{122072E9-D442-4436-9ADA-B33D0C7760FD}" destId="{2566F158-DFEA-45AF-9578-916C6C2F74F7}" srcOrd="0" destOrd="0" presId="urn:microsoft.com/office/officeart/2005/8/layout/chevron1"/>
    <dgm:cxn modelId="{759C9718-39F1-4A10-8449-C822135608F1}" srcId="{9D5B33D8-B2CB-4D7F-9A76-B4015FB08D5F}" destId="{E36AD85A-83ED-4C25-AF4F-5295B3A31240}" srcOrd="2" destOrd="0" parTransId="{C16D1EBE-D394-4E8F-8470-81C0CFBE2A35}" sibTransId="{7E50D678-C3C5-4B17-87D6-D21458C65A76}"/>
    <dgm:cxn modelId="{72A92858-8D34-4200-A6FD-6A581C757DB3}" type="presOf" srcId="{8FD33A4E-DD7D-4635-BA02-F8AB201A4C61}" destId="{2566F158-DFEA-45AF-9578-916C6C2F74F7}" srcOrd="0" destOrd="1" presId="urn:microsoft.com/office/officeart/2005/8/layout/chevron1"/>
    <dgm:cxn modelId="{48F3F80E-7982-4E00-A741-BA9304BD3E9D}" srcId="{9D5B33D8-B2CB-4D7F-9A76-B4015FB08D5F}" destId="{FCD9534E-9759-4119-822E-02A8FA7CBFEA}" srcOrd="1" destOrd="0" parTransId="{A4A18339-E420-4D7C-9A31-0492F1E05222}" sibTransId="{BBD7D119-D413-4545-BE6A-38C1A5ACBD0D}"/>
    <dgm:cxn modelId="{6994DBB1-A68C-42B7-9F73-59153ABE975D}" type="presOf" srcId="{5EB713B9-2471-4F44-A5FB-0A0499C9C7F7}" destId="{A020281C-9BA8-4082-A4DE-22E53AD7DDD0}" srcOrd="0" destOrd="1" presId="urn:microsoft.com/office/officeart/2005/8/layout/chevron1"/>
    <dgm:cxn modelId="{BF86BB98-12E9-4C7E-9839-5C25F44B6B4D}" srcId="{FCD9534E-9759-4119-822E-02A8FA7CBFEA}" destId="{AF6939DA-F155-4839-943E-9FD0C7552213}" srcOrd="2" destOrd="0" parTransId="{AD47E591-865E-4014-890A-5EEB4F99D4DC}" sibTransId="{D62925F6-12D3-421D-9099-005E55C89495}"/>
    <dgm:cxn modelId="{CF10A611-46EF-4258-B1B3-8B389204A134}" srcId="{9D5B33D8-B2CB-4D7F-9A76-B4015FB08D5F}" destId="{636EBAB7-50F0-4419-925D-32F0FD9DCB17}" srcOrd="0" destOrd="0" parTransId="{CF41F00F-3479-4E24-8788-66203B852477}" sibTransId="{4E51F790-F398-4FC2-96B8-924CE7A23AEB}"/>
    <dgm:cxn modelId="{F130927B-3FEB-4C80-A300-033EA0E3EB05}" srcId="{122072E9-D442-4436-9ADA-B33D0C7760FD}" destId="{8FD33A4E-DD7D-4635-BA02-F8AB201A4C61}" srcOrd="0" destOrd="0" parTransId="{4160D9E7-A637-4C5A-B0E7-6726C761604A}" sibTransId="{D4399C54-0A1F-4DF1-AB8D-8DC6C552D00F}"/>
    <dgm:cxn modelId="{7FE5FE1D-3363-4D49-9C62-F6C62C34E47A}" srcId="{E36AD85A-83ED-4C25-AF4F-5295B3A31240}" destId="{1391B63E-5F72-4374-A1D4-7A6A059B6D0C}" srcOrd="1" destOrd="0" parTransId="{A9209BEC-5E9D-4607-AB78-B60D95944288}" sibTransId="{B9A55ECD-3641-432D-8C80-8C0AB0A4CA25}"/>
    <dgm:cxn modelId="{691FCE2A-8390-4EEE-81C6-ED6C0E363245}" srcId="{FCD9534E-9759-4119-822E-02A8FA7CBFEA}" destId="{C9F1810B-4250-48D3-B43B-55F5DB0CAB2D}" srcOrd="0" destOrd="0" parTransId="{0E13771F-B74E-4A70-8E9C-3B0368E4212D}" sibTransId="{73C95016-7A55-43FE-AF26-A34BECB1897A}"/>
    <dgm:cxn modelId="{FF1EB367-48FD-428A-B242-F9B384C96200}" srcId="{E36AD85A-83ED-4C25-AF4F-5295B3A31240}" destId="{122072E9-D442-4436-9ADA-B33D0C7760FD}" srcOrd="0" destOrd="0" parTransId="{9B4A3D93-EC08-4D04-AB20-2F37899F1B5D}" sibTransId="{A97F5E58-250A-463A-A9FF-FE23A61D0BA8}"/>
    <dgm:cxn modelId="{3D790CF7-00D1-4F0E-964A-3F6C56A48A23}" type="presOf" srcId="{A715FC2F-0748-45FE-806C-22FE988C6963}" destId="{A020281C-9BA8-4082-A4DE-22E53AD7DDD0}" srcOrd="0" destOrd="0" presId="urn:microsoft.com/office/officeart/2005/8/layout/chevron1"/>
    <dgm:cxn modelId="{44E3C707-5B12-44B7-881D-BC5DBF09902F}" type="presOf" srcId="{ED22CEFF-DC01-4017-B7F7-A1E47F2AD9C5}" destId="{CD769328-152A-4881-898A-715F860422FA}" srcOrd="0" destOrd="1" presId="urn:microsoft.com/office/officeart/2005/8/layout/chevron1"/>
    <dgm:cxn modelId="{8FA8C74C-C2B2-4C8F-8795-9F440F8EC040}" srcId="{FCD9534E-9759-4119-822E-02A8FA7CBFEA}" destId="{ED22CEFF-DC01-4017-B7F7-A1E47F2AD9C5}" srcOrd="1" destOrd="0" parTransId="{0A2453CE-D087-416A-8F92-C9309A1AB0F3}" sibTransId="{B0241101-E396-4698-A9FE-EAA0E22A3B79}"/>
    <dgm:cxn modelId="{13387111-1796-4164-B87E-50DC330F083F}" type="presOf" srcId="{D7B7680E-9659-4ACD-A61B-31653D22C993}" destId="{2566F158-DFEA-45AF-9578-916C6C2F74F7}" srcOrd="0" destOrd="2" presId="urn:microsoft.com/office/officeart/2005/8/layout/chevron1"/>
    <dgm:cxn modelId="{7724D3C3-7570-4F6A-A62F-68C7521C14BD}" type="presParOf" srcId="{D849F23B-9D67-4704-97B3-A2183101DA51}" destId="{B8D3837F-58AD-4E3A-89AC-A846A15B6095}" srcOrd="0" destOrd="0" presId="urn:microsoft.com/office/officeart/2005/8/layout/chevron1"/>
    <dgm:cxn modelId="{60B38479-4D2A-49B3-BF71-FEC08E43E4C6}" type="presParOf" srcId="{B8D3837F-58AD-4E3A-89AC-A846A15B6095}" destId="{2FEB1585-DF4A-4E45-A216-4B24FDE38E1E}" srcOrd="0" destOrd="0" presId="urn:microsoft.com/office/officeart/2005/8/layout/chevron1"/>
    <dgm:cxn modelId="{2CFE3A17-45BD-4F33-B0E8-86F231B4005D}" type="presParOf" srcId="{B8D3837F-58AD-4E3A-89AC-A846A15B6095}" destId="{A020281C-9BA8-4082-A4DE-22E53AD7DDD0}" srcOrd="1" destOrd="0" presId="urn:microsoft.com/office/officeart/2005/8/layout/chevron1"/>
    <dgm:cxn modelId="{B046C26B-D492-4753-81AF-279F3F3848E3}" type="presParOf" srcId="{D849F23B-9D67-4704-97B3-A2183101DA51}" destId="{0EA0D2D6-FA2C-4B59-9A7F-E216D6A39E53}" srcOrd="1" destOrd="0" presId="urn:microsoft.com/office/officeart/2005/8/layout/chevron1"/>
    <dgm:cxn modelId="{BA96061E-5620-4C2F-8911-EF8905A25C84}" type="presParOf" srcId="{D849F23B-9D67-4704-97B3-A2183101DA51}" destId="{8A89D3E4-F43E-4FD8-88A8-BD2C86BB30C7}" srcOrd="2" destOrd="0" presId="urn:microsoft.com/office/officeart/2005/8/layout/chevron1"/>
    <dgm:cxn modelId="{B6A259F7-A774-4B94-8E4B-8372E5A98CFE}" type="presParOf" srcId="{8A89D3E4-F43E-4FD8-88A8-BD2C86BB30C7}" destId="{FA046D91-B35E-43CD-B573-DDFBD7192B76}" srcOrd="0" destOrd="0" presId="urn:microsoft.com/office/officeart/2005/8/layout/chevron1"/>
    <dgm:cxn modelId="{C5AC664F-7504-4411-9D2A-CDB6DDD855CB}" type="presParOf" srcId="{8A89D3E4-F43E-4FD8-88A8-BD2C86BB30C7}" destId="{CD769328-152A-4881-898A-715F860422FA}" srcOrd="1" destOrd="0" presId="urn:microsoft.com/office/officeart/2005/8/layout/chevron1"/>
    <dgm:cxn modelId="{6A6725C6-DC3D-4C32-9345-770DD28D8077}" type="presParOf" srcId="{D849F23B-9D67-4704-97B3-A2183101DA51}" destId="{DF69B189-F84D-4CAA-AA92-A69BD0331754}" srcOrd="3" destOrd="0" presId="urn:microsoft.com/office/officeart/2005/8/layout/chevron1"/>
    <dgm:cxn modelId="{61C247B0-B4CC-4453-82E9-670FE2D916A4}" type="presParOf" srcId="{D849F23B-9D67-4704-97B3-A2183101DA51}" destId="{4BCF0672-9C12-4080-AB00-2DC64C9DAFAF}" srcOrd="4" destOrd="0" presId="urn:microsoft.com/office/officeart/2005/8/layout/chevron1"/>
    <dgm:cxn modelId="{2E63CC40-3AE9-49CA-8461-C7989E620121}" type="presParOf" srcId="{4BCF0672-9C12-4080-AB00-2DC64C9DAFAF}" destId="{D62238FA-1337-492B-9DDC-3D26A8225101}" srcOrd="0" destOrd="0" presId="urn:microsoft.com/office/officeart/2005/8/layout/chevron1"/>
    <dgm:cxn modelId="{CBE4FC22-A1CC-4DF1-9541-FB782809BCD9}" type="presParOf" srcId="{4BCF0672-9C12-4080-AB00-2DC64C9DAFAF}" destId="{2566F158-DFEA-45AF-9578-916C6C2F74F7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E70112-7516-4353-BC3B-B3518B80E0AF}" type="doc">
      <dgm:prSet loTypeId="urn:microsoft.com/office/officeart/2005/8/layout/process3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l-GR"/>
        </a:p>
      </dgm:t>
    </dgm:pt>
    <dgm:pt modelId="{67F0B3CA-5370-406C-8599-AF33C052046D}">
      <dgm:prSet/>
      <dgm:spPr/>
      <dgm:t>
        <a:bodyPr/>
        <a:lstStyle/>
        <a:p>
          <a:pPr rtl="0"/>
          <a:r>
            <a:rPr lang="el-GR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Έμφυτες ή πρωταρχικές</a:t>
          </a:r>
          <a:endParaRPr lang="el-GR" dirty="0"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8EC965B9-5686-4A09-98AC-1286450637ED}" type="parTrans" cxnId="{87B7AE24-BAFA-450D-B1B7-16CA0F495D9D}">
      <dgm:prSet/>
      <dgm:spPr/>
      <dgm:t>
        <a:bodyPr/>
        <a:lstStyle/>
        <a:p>
          <a:endParaRPr lang="el-GR">
            <a:solidFill>
              <a:schemeClr val="tx1"/>
            </a:solidFill>
          </a:endParaRPr>
        </a:p>
      </dgm:t>
    </dgm:pt>
    <dgm:pt modelId="{86F92C3B-CF5E-4E47-94CD-0466C8737404}" type="sibTrans" cxnId="{87B7AE24-BAFA-450D-B1B7-16CA0F495D9D}">
      <dgm:prSet/>
      <dgm:spPr/>
      <dgm:t>
        <a:bodyPr/>
        <a:lstStyle/>
        <a:p>
          <a:endParaRPr lang="el-GR">
            <a:solidFill>
              <a:schemeClr val="tx1"/>
            </a:solidFill>
          </a:endParaRPr>
        </a:p>
      </dgm:t>
    </dgm:pt>
    <dgm:pt modelId="{A22885E7-3AEA-4827-90CB-03840D5F9E39}">
      <dgm:prSet/>
      <dgm:spPr/>
      <dgm:t>
        <a:bodyPr/>
        <a:lstStyle/>
        <a:p>
          <a:pPr rtl="0"/>
          <a:r>
            <a:rPr lang="el-GR" dirty="0" smtClean="0">
              <a:solidFill>
                <a:schemeClr val="tx1"/>
              </a:solidFill>
            </a:rPr>
            <a:t>φυσιολογικές ανάγκες για τροφή, νερό, οξυγόνο, ένδυση</a:t>
          </a:r>
          <a:endParaRPr lang="el-GR" dirty="0">
            <a:solidFill>
              <a:schemeClr val="tx1"/>
            </a:solidFill>
          </a:endParaRPr>
        </a:p>
      </dgm:t>
    </dgm:pt>
    <dgm:pt modelId="{75E80739-293D-4EA7-8B0A-8A347E3945DD}" type="parTrans" cxnId="{2809D365-839F-4CC2-8504-7D42AF3B52C4}">
      <dgm:prSet/>
      <dgm:spPr/>
      <dgm:t>
        <a:bodyPr/>
        <a:lstStyle/>
        <a:p>
          <a:endParaRPr lang="el-GR">
            <a:solidFill>
              <a:schemeClr val="tx1"/>
            </a:solidFill>
          </a:endParaRPr>
        </a:p>
      </dgm:t>
    </dgm:pt>
    <dgm:pt modelId="{315E925C-7726-4355-8E20-2FAF53506891}" type="sibTrans" cxnId="{2809D365-839F-4CC2-8504-7D42AF3B52C4}">
      <dgm:prSet/>
      <dgm:spPr/>
      <dgm:t>
        <a:bodyPr/>
        <a:lstStyle/>
        <a:p>
          <a:endParaRPr lang="el-GR">
            <a:solidFill>
              <a:schemeClr val="tx1"/>
            </a:solidFill>
          </a:endParaRPr>
        </a:p>
      </dgm:t>
    </dgm:pt>
    <dgm:pt modelId="{109E6A45-231A-4FBB-8A3F-EB47AFB28337}">
      <dgm:prSet/>
      <dgm:spPr/>
      <dgm:t>
        <a:bodyPr/>
        <a:lstStyle/>
        <a:p>
          <a:pPr rtl="0"/>
          <a:r>
            <a:rPr lang="el-GR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Επίκτητες ή δευτερεύουσες</a:t>
          </a:r>
          <a:endParaRPr lang="el-GR" dirty="0"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9DA73051-1C1B-4204-A9C4-C43BB958E21B}" type="parTrans" cxnId="{697C205E-BEDD-4A75-944E-C979CCB93DBF}">
      <dgm:prSet/>
      <dgm:spPr/>
      <dgm:t>
        <a:bodyPr/>
        <a:lstStyle/>
        <a:p>
          <a:endParaRPr lang="el-GR">
            <a:solidFill>
              <a:schemeClr val="tx1"/>
            </a:solidFill>
          </a:endParaRPr>
        </a:p>
      </dgm:t>
    </dgm:pt>
    <dgm:pt modelId="{71EBF17C-0648-494B-988C-C682082C6618}" type="sibTrans" cxnId="{697C205E-BEDD-4A75-944E-C979CCB93DBF}">
      <dgm:prSet/>
      <dgm:spPr/>
      <dgm:t>
        <a:bodyPr/>
        <a:lstStyle/>
        <a:p>
          <a:endParaRPr lang="el-GR">
            <a:solidFill>
              <a:schemeClr val="tx1"/>
            </a:solidFill>
          </a:endParaRPr>
        </a:p>
      </dgm:t>
    </dgm:pt>
    <dgm:pt modelId="{CB5BD178-21DE-4319-AD08-F58BBB920A8A}">
      <dgm:prSet/>
      <dgm:spPr/>
      <dgm:t>
        <a:bodyPr/>
        <a:lstStyle/>
        <a:p>
          <a:pPr rtl="0"/>
          <a:r>
            <a:rPr lang="el-GR" dirty="0" smtClean="0">
              <a:solidFill>
                <a:schemeClr val="tx1"/>
              </a:solidFill>
            </a:rPr>
            <a:t>Καταξίωση, δύναμη, αυτοεκτίμηση</a:t>
          </a:r>
          <a:endParaRPr lang="el-GR" dirty="0">
            <a:solidFill>
              <a:schemeClr val="tx1"/>
            </a:solidFill>
          </a:endParaRPr>
        </a:p>
      </dgm:t>
    </dgm:pt>
    <dgm:pt modelId="{57A5B0D0-5BE0-4738-82A3-6D45B3959D7E}" type="parTrans" cxnId="{F17B84A7-7AEC-48A1-A485-2D0BB9360968}">
      <dgm:prSet/>
      <dgm:spPr/>
      <dgm:t>
        <a:bodyPr/>
        <a:lstStyle/>
        <a:p>
          <a:endParaRPr lang="el-GR"/>
        </a:p>
      </dgm:t>
    </dgm:pt>
    <dgm:pt modelId="{5028DAAE-63E7-4BC1-BCBF-0C5B5EDD53BE}" type="sibTrans" cxnId="{F17B84A7-7AEC-48A1-A485-2D0BB9360968}">
      <dgm:prSet/>
      <dgm:spPr/>
      <dgm:t>
        <a:bodyPr/>
        <a:lstStyle/>
        <a:p>
          <a:endParaRPr lang="el-GR"/>
        </a:p>
      </dgm:t>
    </dgm:pt>
    <dgm:pt modelId="{7DA1C575-0F65-476D-933A-ED86FF2DBA57}" type="pres">
      <dgm:prSet presAssocID="{B2E70112-7516-4353-BC3B-B3518B80E0A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1E122D1-DD08-43E7-888E-3F4C40439144}" type="pres">
      <dgm:prSet presAssocID="{67F0B3CA-5370-406C-8599-AF33C052046D}" presName="composite" presStyleCnt="0"/>
      <dgm:spPr/>
    </dgm:pt>
    <dgm:pt modelId="{74F58AA1-7B4F-455D-B5CD-5A893D307BF4}" type="pres">
      <dgm:prSet presAssocID="{67F0B3CA-5370-406C-8599-AF33C052046D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0D12EF3-6F4F-4E47-9A64-1D86346781CF}" type="pres">
      <dgm:prSet presAssocID="{67F0B3CA-5370-406C-8599-AF33C052046D}" presName="parSh" presStyleLbl="node1" presStyleIdx="0" presStyleCnt="2"/>
      <dgm:spPr/>
      <dgm:t>
        <a:bodyPr/>
        <a:lstStyle/>
        <a:p>
          <a:endParaRPr lang="el-GR"/>
        </a:p>
      </dgm:t>
    </dgm:pt>
    <dgm:pt modelId="{A383422E-583D-4B25-8A9C-96AA84A9B4B7}" type="pres">
      <dgm:prSet presAssocID="{67F0B3CA-5370-406C-8599-AF33C052046D}" presName="desTx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994C6BB-BE40-4CC7-BFEB-98346506100E}" type="pres">
      <dgm:prSet presAssocID="{86F92C3B-CF5E-4E47-94CD-0466C8737404}" presName="sibTrans" presStyleLbl="sibTrans2D1" presStyleIdx="0" presStyleCnt="1"/>
      <dgm:spPr/>
      <dgm:t>
        <a:bodyPr/>
        <a:lstStyle/>
        <a:p>
          <a:endParaRPr lang="el-GR"/>
        </a:p>
      </dgm:t>
    </dgm:pt>
    <dgm:pt modelId="{7256AD04-D9AF-40B8-A23C-0C003A31D978}" type="pres">
      <dgm:prSet presAssocID="{86F92C3B-CF5E-4E47-94CD-0466C8737404}" presName="connTx" presStyleLbl="sibTrans2D1" presStyleIdx="0" presStyleCnt="1"/>
      <dgm:spPr/>
      <dgm:t>
        <a:bodyPr/>
        <a:lstStyle/>
        <a:p>
          <a:endParaRPr lang="el-GR"/>
        </a:p>
      </dgm:t>
    </dgm:pt>
    <dgm:pt modelId="{D3578078-2F96-44F8-B8C1-F744259AD244}" type="pres">
      <dgm:prSet presAssocID="{109E6A45-231A-4FBB-8A3F-EB47AFB28337}" presName="composite" presStyleCnt="0"/>
      <dgm:spPr/>
    </dgm:pt>
    <dgm:pt modelId="{20E915EE-EF7A-40C2-A1E3-C5B689E8B251}" type="pres">
      <dgm:prSet presAssocID="{109E6A45-231A-4FBB-8A3F-EB47AFB28337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9F4075-B603-4269-A7B6-3DEB0ADAFBBC}" type="pres">
      <dgm:prSet presAssocID="{109E6A45-231A-4FBB-8A3F-EB47AFB28337}" presName="parSh" presStyleLbl="node1" presStyleIdx="1" presStyleCnt="2"/>
      <dgm:spPr/>
      <dgm:t>
        <a:bodyPr/>
        <a:lstStyle/>
        <a:p>
          <a:endParaRPr lang="el-GR"/>
        </a:p>
      </dgm:t>
    </dgm:pt>
    <dgm:pt modelId="{1B9CFD5D-7890-41BC-B768-544B61E13F31}" type="pres">
      <dgm:prSet presAssocID="{109E6A45-231A-4FBB-8A3F-EB47AFB28337}" presName="desTx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6E639BD-E12C-434C-A409-A271C50C714B}" type="presOf" srcId="{109E6A45-231A-4FBB-8A3F-EB47AFB28337}" destId="{20E915EE-EF7A-40C2-A1E3-C5B689E8B251}" srcOrd="0" destOrd="0" presId="urn:microsoft.com/office/officeart/2005/8/layout/process3"/>
    <dgm:cxn modelId="{697C205E-BEDD-4A75-944E-C979CCB93DBF}" srcId="{B2E70112-7516-4353-BC3B-B3518B80E0AF}" destId="{109E6A45-231A-4FBB-8A3F-EB47AFB28337}" srcOrd="1" destOrd="0" parTransId="{9DA73051-1C1B-4204-A9C4-C43BB958E21B}" sibTransId="{71EBF17C-0648-494B-988C-C682082C6618}"/>
    <dgm:cxn modelId="{6806321C-B92F-4E4F-9AF4-FFEF7C154FD4}" type="presOf" srcId="{67F0B3CA-5370-406C-8599-AF33C052046D}" destId="{F0D12EF3-6F4F-4E47-9A64-1D86346781CF}" srcOrd="1" destOrd="0" presId="urn:microsoft.com/office/officeart/2005/8/layout/process3"/>
    <dgm:cxn modelId="{87B7AE24-BAFA-450D-B1B7-16CA0F495D9D}" srcId="{B2E70112-7516-4353-BC3B-B3518B80E0AF}" destId="{67F0B3CA-5370-406C-8599-AF33C052046D}" srcOrd="0" destOrd="0" parTransId="{8EC965B9-5686-4A09-98AC-1286450637ED}" sibTransId="{86F92C3B-CF5E-4E47-94CD-0466C8737404}"/>
    <dgm:cxn modelId="{2809D365-839F-4CC2-8504-7D42AF3B52C4}" srcId="{67F0B3CA-5370-406C-8599-AF33C052046D}" destId="{A22885E7-3AEA-4827-90CB-03840D5F9E39}" srcOrd="0" destOrd="0" parTransId="{75E80739-293D-4EA7-8B0A-8A347E3945DD}" sibTransId="{315E925C-7726-4355-8E20-2FAF53506891}"/>
    <dgm:cxn modelId="{270A3D29-D5DF-413F-8D16-A5E465488684}" type="presOf" srcId="{86F92C3B-CF5E-4E47-94CD-0466C8737404}" destId="{3994C6BB-BE40-4CC7-BFEB-98346506100E}" srcOrd="0" destOrd="0" presId="urn:microsoft.com/office/officeart/2005/8/layout/process3"/>
    <dgm:cxn modelId="{AE2434A8-5F3D-488A-B1C7-3E81398856E4}" type="presOf" srcId="{86F92C3B-CF5E-4E47-94CD-0466C8737404}" destId="{7256AD04-D9AF-40B8-A23C-0C003A31D978}" srcOrd="1" destOrd="0" presId="urn:microsoft.com/office/officeart/2005/8/layout/process3"/>
    <dgm:cxn modelId="{F17B84A7-7AEC-48A1-A485-2D0BB9360968}" srcId="{109E6A45-231A-4FBB-8A3F-EB47AFB28337}" destId="{CB5BD178-21DE-4319-AD08-F58BBB920A8A}" srcOrd="0" destOrd="0" parTransId="{57A5B0D0-5BE0-4738-82A3-6D45B3959D7E}" sibTransId="{5028DAAE-63E7-4BC1-BCBF-0C5B5EDD53BE}"/>
    <dgm:cxn modelId="{6FB7F2E9-E7D6-48F3-BE34-FAC23AE615C7}" type="presOf" srcId="{B2E70112-7516-4353-BC3B-B3518B80E0AF}" destId="{7DA1C575-0F65-476D-933A-ED86FF2DBA57}" srcOrd="0" destOrd="0" presId="urn:microsoft.com/office/officeart/2005/8/layout/process3"/>
    <dgm:cxn modelId="{E842D400-31EF-4A50-BB8F-B3A3503F9BEA}" type="presOf" srcId="{A22885E7-3AEA-4827-90CB-03840D5F9E39}" destId="{A383422E-583D-4B25-8A9C-96AA84A9B4B7}" srcOrd="0" destOrd="0" presId="urn:microsoft.com/office/officeart/2005/8/layout/process3"/>
    <dgm:cxn modelId="{882C6B5C-2637-4E4C-90BA-4D346D2D69A7}" type="presOf" srcId="{109E6A45-231A-4FBB-8A3F-EB47AFB28337}" destId="{0E9F4075-B603-4269-A7B6-3DEB0ADAFBBC}" srcOrd="1" destOrd="0" presId="urn:microsoft.com/office/officeart/2005/8/layout/process3"/>
    <dgm:cxn modelId="{89A5FF32-3C8B-467F-88DB-75CA499BEF91}" type="presOf" srcId="{CB5BD178-21DE-4319-AD08-F58BBB920A8A}" destId="{1B9CFD5D-7890-41BC-B768-544B61E13F31}" srcOrd="0" destOrd="0" presId="urn:microsoft.com/office/officeart/2005/8/layout/process3"/>
    <dgm:cxn modelId="{1C53B4FF-D246-43A8-A155-7C00F879FA96}" type="presOf" srcId="{67F0B3CA-5370-406C-8599-AF33C052046D}" destId="{74F58AA1-7B4F-455D-B5CD-5A893D307BF4}" srcOrd="0" destOrd="0" presId="urn:microsoft.com/office/officeart/2005/8/layout/process3"/>
    <dgm:cxn modelId="{2FF017EF-169C-4D6C-99B7-8F0005E40702}" type="presParOf" srcId="{7DA1C575-0F65-476D-933A-ED86FF2DBA57}" destId="{D1E122D1-DD08-43E7-888E-3F4C40439144}" srcOrd="0" destOrd="0" presId="urn:microsoft.com/office/officeart/2005/8/layout/process3"/>
    <dgm:cxn modelId="{39A9E363-ED2F-4FAB-BB20-1413E937CF48}" type="presParOf" srcId="{D1E122D1-DD08-43E7-888E-3F4C40439144}" destId="{74F58AA1-7B4F-455D-B5CD-5A893D307BF4}" srcOrd="0" destOrd="0" presId="urn:microsoft.com/office/officeart/2005/8/layout/process3"/>
    <dgm:cxn modelId="{39B28D7D-9143-46D7-B87C-033EAEE9EA62}" type="presParOf" srcId="{D1E122D1-DD08-43E7-888E-3F4C40439144}" destId="{F0D12EF3-6F4F-4E47-9A64-1D86346781CF}" srcOrd="1" destOrd="0" presId="urn:microsoft.com/office/officeart/2005/8/layout/process3"/>
    <dgm:cxn modelId="{703E8619-C96C-4601-9EC6-100AC537927A}" type="presParOf" srcId="{D1E122D1-DD08-43E7-888E-3F4C40439144}" destId="{A383422E-583D-4B25-8A9C-96AA84A9B4B7}" srcOrd="2" destOrd="0" presId="urn:microsoft.com/office/officeart/2005/8/layout/process3"/>
    <dgm:cxn modelId="{1F9DDF9D-0E17-42F9-AD16-0EC889EB1D88}" type="presParOf" srcId="{7DA1C575-0F65-476D-933A-ED86FF2DBA57}" destId="{3994C6BB-BE40-4CC7-BFEB-98346506100E}" srcOrd="1" destOrd="0" presId="urn:microsoft.com/office/officeart/2005/8/layout/process3"/>
    <dgm:cxn modelId="{E719253B-0AFA-4A62-AE9C-1226F022AB1F}" type="presParOf" srcId="{3994C6BB-BE40-4CC7-BFEB-98346506100E}" destId="{7256AD04-D9AF-40B8-A23C-0C003A31D978}" srcOrd="0" destOrd="0" presId="urn:microsoft.com/office/officeart/2005/8/layout/process3"/>
    <dgm:cxn modelId="{5B10F94A-E860-429A-8C5E-5013EB6CA60B}" type="presParOf" srcId="{7DA1C575-0F65-476D-933A-ED86FF2DBA57}" destId="{D3578078-2F96-44F8-B8C1-F744259AD244}" srcOrd="2" destOrd="0" presId="urn:microsoft.com/office/officeart/2005/8/layout/process3"/>
    <dgm:cxn modelId="{4D4848B5-D7A4-4B43-A937-ADAE2B7DD9C1}" type="presParOf" srcId="{D3578078-2F96-44F8-B8C1-F744259AD244}" destId="{20E915EE-EF7A-40C2-A1E3-C5B689E8B251}" srcOrd="0" destOrd="0" presId="urn:microsoft.com/office/officeart/2005/8/layout/process3"/>
    <dgm:cxn modelId="{F46A1C20-7708-4BE6-AE2D-998F55D57205}" type="presParOf" srcId="{D3578078-2F96-44F8-B8C1-F744259AD244}" destId="{0E9F4075-B603-4269-A7B6-3DEB0ADAFBBC}" srcOrd="1" destOrd="0" presId="urn:microsoft.com/office/officeart/2005/8/layout/process3"/>
    <dgm:cxn modelId="{6A1F3EA3-715F-44CB-845B-9757268F5502}" type="presParOf" srcId="{D3578078-2F96-44F8-B8C1-F744259AD244}" destId="{1B9CFD5D-7890-41BC-B768-544B61E13F31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060AB4-BF1F-4B85-A6D3-1CCE8059BBE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l-GR"/>
        </a:p>
      </dgm:t>
    </dgm:pt>
    <dgm:pt modelId="{B50B386E-AAED-495A-AB27-027D3A56CB40}">
      <dgm:prSet/>
      <dgm:spPr/>
      <dgm:t>
        <a:bodyPr/>
        <a:lstStyle/>
        <a:p>
          <a:pPr rtl="0"/>
          <a:r>
            <a:rPr lang="el-GR" dirty="0" smtClean="0"/>
            <a:t>Πηγές Πληροφοριών</a:t>
          </a:r>
          <a:endParaRPr lang="el-GR" dirty="0"/>
        </a:p>
      </dgm:t>
    </dgm:pt>
    <dgm:pt modelId="{C9F05A4D-0A28-4797-B10C-C0A21A891F9F}" type="parTrans" cxnId="{1B1E0255-549B-4135-9208-A8CE67D8E6E7}">
      <dgm:prSet/>
      <dgm:spPr/>
      <dgm:t>
        <a:bodyPr/>
        <a:lstStyle/>
        <a:p>
          <a:endParaRPr lang="el-GR"/>
        </a:p>
      </dgm:t>
    </dgm:pt>
    <dgm:pt modelId="{BB19D651-F4AF-4E50-8033-42E08CA072B9}" type="sibTrans" cxnId="{1B1E0255-549B-4135-9208-A8CE67D8E6E7}">
      <dgm:prSet/>
      <dgm:spPr/>
      <dgm:t>
        <a:bodyPr/>
        <a:lstStyle/>
        <a:p>
          <a:endParaRPr lang="el-GR"/>
        </a:p>
      </dgm:t>
    </dgm:pt>
    <dgm:pt modelId="{DDE1771F-08AB-47A5-BBD3-264D7F0B5678}">
      <dgm:prSet/>
      <dgm:spPr/>
      <dgm:t>
        <a:bodyPr/>
        <a:lstStyle/>
        <a:p>
          <a:pPr rtl="0"/>
          <a:r>
            <a:rPr lang="el-GR" dirty="0" smtClean="0"/>
            <a:t>Εσωτερικές</a:t>
          </a:r>
          <a:endParaRPr lang="el-GR" dirty="0"/>
        </a:p>
      </dgm:t>
    </dgm:pt>
    <dgm:pt modelId="{DE071034-9C69-4605-970D-D8F8EC2EE09D}" type="parTrans" cxnId="{D2C7BA50-87EA-4376-A3F3-69984B9E0F26}">
      <dgm:prSet/>
      <dgm:spPr/>
      <dgm:t>
        <a:bodyPr/>
        <a:lstStyle/>
        <a:p>
          <a:endParaRPr lang="el-GR"/>
        </a:p>
      </dgm:t>
    </dgm:pt>
    <dgm:pt modelId="{F458ECAA-ED14-4FD2-9E48-D6DA96B3C9A6}" type="sibTrans" cxnId="{D2C7BA50-87EA-4376-A3F3-69984B9E0F26}">
      <dgm:prSet/>
      <dgm:spPr/>
      <dgm:t>
        <a:bodyPr/>
        <a:lstStyle/>
        <a:p>
          <a:endParaRPr lang="el-GR"/>
        </a:p>
      </dgm:t>
    </dgm:pt>
    <dgm:pt modelId="{17EE4861-CA34-4E6D-B5D4-22F19C2FFF62}">
      <dgm:prSet/>
      <dgm:spPr/>
      <dgm:t>
        <a:bodyPr/>
        <a:lstStyle/>
        <a:p>
          <a:pPr rtl="0"/>
          <a:r>
            <a:rPr lang="el-GR" dirty="0" smtClean="0"/>
            <a:t>Εξωτερικές</a:t>
          </a:r>
          <a:endParaRPr lang="el-GR" dirty="0"/>
        </a:p>
      </dgm:t>
    </dgm:pt>
    <dgm:pt modelId="{839C1D7B-B332-49E3-8D84-1854CD7D11F8}" type="parTrans" cxnId="{F01B8C71-F310-450D-BBA3-DFD02A569AE6}">
      <dgm:prSet/>
      <dgm:spPr/>
      <dgm:t>
        <a:bodyPr/>
        <a:lstStyle/>
        <a:p>
          <a:endParaRPr lang="el-GR"/>
        </a:p>
      </dgm:t>
    </dgm:pt>
    <dgm:pt modelId="{25D45478-1652-4B77-A89E-53363A3EE993}" type="sibTrans" cxnId="{F01B8C71-F310-450D-BBA3-DFD02A569AE6}">
      <dgm:prSet/>
      <dgm:spPr/>
      <dgm:t>
        <a:bodyPr/>
        <a:lstStyle/>
        <a:p>
          <a:endParaRPr lang="el-GR"/>
        </a:p>
      </dgm:t>
    </dgm:pt>
    <dgm:pt modelId="{BAB35610-5C3C-4B59-A891-1FDA2DD5AC83}">
      <dgm:prSet/>
      <dgm:spPr/>
      <dgm:t>
        <a:bodyPr/>
        <a:lstStyle/>
        <a:p>
          <a:pPr rtl="0"/>
          <a:r>
            <a:rPr lang="el-GR" dirty="0" smtClean="0"/>
            <a:t>Ανάκληση πληροφοριών από μνήμη</a:t>
          </a:r>
          <a:endParaRPr lang="el-GR" dirty="0"/>
        </a:p>
      </dgm:t>
    </dgm:pt>
    <dgm:pt modelId="{5AF9E4E2-CB0C-4927-ACD4-2B77D15FDC92}" type="parTrans" cxnId="{9D8B9603-7B94-4754-8126-1B68F90C6B7C}">
      <dgm:prSet/>
      <dgm:spPr/>
      <dgm:t>
        <a:bodyPr/>
        <a:lstStyle/>
        <a:p>
          <a:endParaRPr lang="el-GR"/>
        </a:p>
      </dgm:t>
    </dgm:pt>
    <dgm:pt modelId="{C4443769-E4B0-4683-BF0D-905D9355D564}" type="sibTrans" cxnId="{9D8B9603-7B94-4754-8126-1B68F90C6B7C}">
      <dgm:prSet/>
      <dgm:spPr/>
      <dgm:t>
        <a:bodyPr/>
        <a:lstStyle/>
        <a:p>
          <a:endParaRPr lang="el-GR"/>
        </a:p>
      </dgm:t>
    </dgm:pt>
    <dgm:pt modelId="{DA777E69-80BE-4B18-918C-128303A1E4B7}">
      <dgm:prSet/>
      <dgm:spPr/>
      <dgm:t>
        <a:bodyPr/>
        <a:lstStyle/>
        <a:p>
          <a:pPr rtl="0"/>
          <a:r>
            <a:rPr lang="el-GR" dirty="0" smtClean="0"/>
            <a:t>Προηγούμενες εμπειρίες</a:t>
          </a:r>
          <a:endParaRPr lang="el-GR" dirty="0"/>
        </a:p>
      </dgm:t>
    </dgm:pt>
    <dgm:pt modelId="{B4FD56DB-2165-4EE0-966D-59CD2AD1A101}" type="parTrans" cxnId="{1846A6A7-CDE5-4686-AD5C-1B9C56BEFD54}">
      <dgm:prSet/>
      <dgm:spPr/>
      <dgm:t>
        <a:bodyPr/>
        <a:lstStyle/>
        <a:p>
          <a:endParaRPr lang="el-GR"/>
        </a:p>
      </dgm:t>
    </dgm:pt>
    <dgm:pt modelId="{D3DF4679-DACC-4B66-9CD2-9457FDF2BC1D}" type="sibTrans" cxnId="{1846A6A7-CDE5-4686-AD5C-1B9C56BEFD54}">
      <dgm:prSet/>
      <dgm:spPr/>
      <dgm:t>
        <a:bodyPr/>
        <a:lstStyle/>
        <a:p>
          <a:endParaRPr lang="el-GR"/>
        </a:p>
      </dgm:t>
    </dgm:pt>
    <dgm:pt modelId="{8ABB9868-710F-417E-A145-FCCCD4556898}">
      <dgm:prSet/>
      <dgm:spPr/>
      <dgm:t>
        <a:bodyPr/>
        <a:lstStyle/>
        <a:p>
          <a:pPr rtl="0"/>
          <a:r>
            <a:rPr lang="el-GR" dirty="0" smtClean="0"/>
            <a:t>Προεξέχοντα χαρακτηριστικά </a:t>
          </a:r>
          <a:endParaRPr lang="el-GR" dirty="0"/>
        </a:p>
      </dgm:t>
    </dgm:pt>
    <dgm:pt modelId="{475AA42F-EB17-4712-B8AE-3F18169E8BAA}" type="parTrans" cxnId="{41C4F753-65EB-4330-81A5-C8BBAEFB1C55}">
      <dgm:prSet/>
      <dgm:spPr/>
      <dgm:t>
        <a:bodyPr/>
        <a:lstStyle/>
        <a:p>
          <a:endParaRPr lang="el-GR"/>
        </a:p>
      </dgm:t>
    </dgm:pt>
    <dgm:pt modelId="{389BD0FB-A4E5-4C11-8543-DBDBCEE605AE}" type="sibTrans" cxnId="{41C4F753-65EB-4330-81A5-C8BBAEFB1C55}">
      <dgm:prSet/>
      <dgm:spPr/>
      <dgm:t>
        <a:bodyPr/>
        <a:lstStyle/>
        <a:p>
          <a:endParaRPr lang="el-GR"/>
        </a:p>
      </dgm:t>
    </dgm:pt>
    <dgm:pt modelId="{EF190981-9221-48D6-BDE8-A5FB3201CEC9}">
      <dgm:prSet/>
      <dgm:spPr/>
      <dgm:t>
        <a:bodyPr/>
        <a:lstStyle/>
        <a:p>
          <a:pPr rtl="0"/>
          <a:r>
            <a:rPr lang="el-GR" dirty="0" smtClean="0"/>
            <a:t>Υποσύνολο αποδεκτών μαρκών.</a:t>
          </a:r>
          <a:endParaRPr lang="el-GR" dirty="0"/>
        </a:p>
      </dgm:t>
    </dgm:pt>
    <dgm:pt modelId="{36CC58AC-4EA8-434A-9A6A-4579A9ECCE1F}" type="parTrans" cxnId="{D066B224-1475-4E7C-92D3-703A267A8254}">
      <dgm:prSet/>
      <dgm:spPr/>
      <dgm:t>
        <a:bodyPr/>
        <a:lstStyle/>
        <a:p>
          <a:endParaRPr lang="el-GR"/>
        </a:p>
      </dgm:t>
    </dgm:pt>
    <dgm:pt modelId="{947F6897-0E1F-4630-A655-B2EC52305731}" type="sibTrans" cxnId="{D066B224-1475-4E7C-92D3-703A267A8254}">
      <dgm:prSet/>
      <dgm:spPr/>
      <dgm:t>
        <a:bodyPr/>
        <a:lstStyle/>
        <a:p>
          <a:endParaRPr lang="el-GR"/>
        </a:p>
      </dgm:t>
    </dgm:pt>
    <dgm:pt modelId="{D10CDB36-4073-4D3D-A919-86792EB4CBFA}" type="pres">
      <dgm:prSet presAssocID="{21060AB4-BF1F-4B85-A6D3-1CCE8059BB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7FA66C20-9982-486E-A40E-3E5BD33BD84E}" type="pres">
      <dgm:prSet presAssocID="{B50B386E-AAED-495A-AB27-027D3A56CB40}" presName="hierRoot1" presStyleCnt="0"/>
      <dgm:spPr/>
    </dgm:pt>
    <dgm:pt modelId="{96BC45CD-1BB6-404F-A1B4-5F1351354E32}" type="pres">
      <dgm:prSet presAssocID="{B50B386E-AAED-495A-AB27-027D3A56CB40}" presName="composite" presStyleCnt="0"/>
      <dgm:spPr/>
    </dgm:pt>
    <dgm:pt modelId="{0433D0BA-A89C-41EA-8694-C246BE5D0EEB}" type="pres">
      <dgm:prSet presAssocID="{B50B386E-AAED-495A-AB27-027D3A56CB40}" presName="background" presStyleLbl="node0" presStyleIdx="0" presStyleCnt="1"/>
      <dgm:spPr/>
    </dgm:pt>
    <dgm:pt modelId="{B60BC00D-7127-449A-A73B-F37C3F556FE5}" type="pres">
      <dgm:prSet presAssocID="{B50B386E-AAED-495A-AB27-027D3A56CB4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AB5E25B-2190-400B-87E4-A5E2483BDAF5}" type="pres">
      <dgm:prSet presAssocID="{B50B386E-AAED-495A-AB27-027D3A56CB40}" presName="hierChild2" presStyleCnt="0"/>
      <dgm:spPr/>
    </dgm:pt>
    <dgm:pt modelId="{7EB06D04-217D-4126-9FF9-07E756BEAB20}" type="pres">
      <dgm:prSet presAssocID="{DE071034-9C69-4605-970D-D8F8EC2EE09D}" presName="Name10" presStyleLbl="parChTrans1D2" presStyleIdx="0" presStyleCnt="2"/>
      <dgm:spPr/>
      <dgm:t>
        <a:bodyPr/>
        <a:lstStyle/>
        <a:p>
          <a:endParaRPr lang="el-GR"/>
        </a:p>
      </dgm:t>
    </dgm:pt>
    <dgm:pt modelId="{AD77D973-3F95-4D01-BBF5-030299BAC214}" type="pres">
      <dgm:prSet presAssocID="{DDE1771F-08AB-47A5-BBD3-264D7F0B5678}" presName="hierRoot2" presStyleCnt="0"/>
      <dgm:spPr/>
    </dgm:pt>
    <dgm:pt modelId="{1312EF16-C04C-4C41-B005-7E27386CA643}" type="pres">
      <dgm:prSet presAssocID="{DDE1771F-08AB-47A5-BBD3-264D7F0B5678}" presName="composite2" presStyleCnt="0"/>
      <dgm:spPr/>
    </dgm:pt>
    <dgm:pt modelId="{6EF5E4CE-7C3C-49F3-946C-4FE9C51E7318}" type="pres">
      <dgm:prSet presAssocID="{DDE1771F-08AB-47A5-BBD3-264D7F0B5678}" presName="background2" presStyleLbl="node2" presStyleIdx="0" presStyleCnt="2"/>
      <dgm:spPr/>
    </dgm:pt>
    <dgm:pt modelId="{F32EA7C4-79B2-495E-9449-3105D85C17BA}" type="pres">
      <dgm:prSet presAssocID="{DDE1771F-08AB-47A5-BBD3-264D7F0B567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B0D1018-7C9B-4E41-9C1A-42528F56D7F3}" type="pres">
      <dgm:prSet presAssocID="{DDE1771F-08AB-47A5-BBD3-264D7F0B5678}" presName="hierChild3" presStyleCnt="0"/>
      <dgm:spPr/>
    </dgm:pt>
    <dgm:pt modelId="{9820F7FF-62CD-465C-97F4-F780E76D11F6}" type="pres">
      <dgm:prSet presAssocID="{5AF9E4E2-CB0C-4927-ACD4-2B77D15FDC92}" presName="Name17" presStyleLbl="parChTrans1D3" presStyleIdx="0" presStyleCnt="4"/>
      <dgm:spPr/>
      <dgm:t>
        <a:bodyPr/>
        <a:lstStyle/>
        <a:p>
          <a:endParaRPr lang="el-GR"/>
        </a:p>
      </dgm:t>
    </dgm:pt>
    <dgm:pt modelId="{01BD3508-F766-4261-852A-2459C0405288}" type="pres">
      <dgm:prSet presAssocID="{BAB35610-5C3C-4B59-A891-1FDA2DD5AC83}" presName="hierRoot3" presStyleCnt="0"/>
      <dgm:spPr/>
    </dgm:pt>
    <dgm:pt modelId="{EDF81451-DFEF-462C-87D2-DF60C026F5D6}" type="pres">
      <dgm:prSet presAssocID="{BAB35610-5C3C-4B59-A891-1FDA2DD5AC83}" presName="composite3" presStyleCnt="0"/>
      <dgm:spPr/>
    </dgm:pt>
    <dgm:pt modelId="{766AD10C-2E3F-439B-8AB5-7882AF7DF57B}" type="pres">
      <dgm:prSet presAssocID="{BAB35610-5C3C-4B59-A891-1FDA2DD5AC83}" presName="background3" presStyleLbl="node3" presStyleIdx="0" presStyleCnt="4"/>
      <dgm:spPr/>
    </dgm:pt>
    <dgm:pt modelId="{832D7722-B423-43A1-95B1-84BD59B4A65F}" type="pres">
      <dgm:prSet presAssocID="{BAB35610-5C3C-4B59-A891-1FDA2DD5AC83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4C43B5D-751B-4673-9661-9ADBD8D2B2BF}" type="pres">
      <dgm:prSet presAssocID="{BAB35610-5C3C-4B59-A891-1FDA2DD5AC83}" presName="hierChild4" presStyleCnt="0"/>
      <dgm:spPr/>
    </dgm:pt>
    <dgm:pt modelId="{9CA433EE-FFC9-4B35-9553-6616F3242047}" type="pres">
      <dgm:prSet presAssocID="{B4FD56DB-2165-4EE0-966D-59CD2AD1A101}" presName="Name17" presStyleLbl="parChTrans1D3" presStyleIdx="1" presStyleCnt="4"/>
      <dgm:spPr/>
      <dgm:t>
        <a:bodyPr/>
        <a:lstStyle/>
        <a:p>
          <a:endParaRPr lang="el-GR"/>
        </a:p>
      </dgm:t>
    </dgm:pt>
    <dgm:pt modelId="{997A7DD7-24E5-4D8C-B869-CE8DE078D471}" type="pres">
      <dgm:prSet presAssocID="{DA777E69-80BE-4B18-918C-128303A1E4B7}" presName="hierRoot3" presStyleCnt="0"/>
      <dgm:spPr/>
    </dgm:pt>
    <dgm:pt modelId="{04BA9553-6471-42E4-8FAB-5D4D2EFF2389}" type="pres">
      <dgm:prSet presAssocID="{DA777E69-80BE-4B18-918C-128303A1E4B7}" presName="composite3" presStyleCnt="0"/>
      <dgm:spPr/>
    </dgm:pt>
    <dgm:pt modelId="{2216923B-5DC8-4C0B-9F4D-AAD54D3156D4}" type="pres">
      <dgm:prSet presAssocID="{DA777E69-80BE-4B18-918C-128303A1E4B7}" presName="background3" presStyleLbl="node3" presStyleIdx="1" presStyleCnt="4"/>
      <dgm:spPr/>
    </dgm:pt>
    <dgm:pt modelId="{45037571-120F-4C76-B87C-3A546500330D}" type="pres">
      <dgm:prSet presAssocID="{DA777E69-80BE-4B18-918C-128303A1E4B7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F1EA80D-3264-4109-A000-FE330991CA1C}" type="pres">
      <dgm:prSet presAssocID="{DA777E69-80BE-4B18-918C-128303A1E4B7}" presName="hierChild4" presStyleCnt="0"/>
      <dgm:spPr/>
    </dgm:pt>
    <dgm:pt modelId="{F959A855-8094-4F99-B28C-1F32FDC8C405}" type="pres">
      <dgm:prSet presAssocID="{475AA42F-EB17-4712-B8AE-3F18169E8BAA}" presName="Name17" presStyleLbl="parChTrans1D3" presStyleIdx="2" presStyleCnt="4"/>
      <dgm:spPr/>
      <dgm:t>
        <a:bodyPr/>
        <a:lstStyle/>
        <a:p>
          <a:endParaRPr lang="el-GR"/>
        </a:p>
      </dgm:t>
    </dgm:pt>
    <dgm:pt modelId="{423FD99B-F5DA-49D1-8950-95C6FC626C2E}" type="pres">
      <dgm:prSet presAssocID="{8ABB9868-710F-417E-A145-FCCCD4556898}" presName="hierRoot3" presStyleCnt="0"/>
      <dgm:spPr/>
    </dgm:pt>
    <dgm:pt modelId="{834FB59E-19E9-499F-9AFC-F75312790FBB}" type="pres">
      <dgm:prSet presAssocID="{8ABB9868-710F-417E-A145-FCCCD4556898}" presName="composite3" presStyleCnt="0"/>
      <dgm:spPr/>
    </dgm:pt>
    <dgm:pt modelId="{E8EBBF48-0D96-4659-BF3D-6CD0B732FFCA}" type="pres">
      <dgm:prSet presAssocID="{8ABB9868-710F-417E-A145-FCCCD4556898}" presName="background3" presStyleLbl="node3" presStyleIdx="2" presStyleCnt="4"/>
      <dgm:spPr/>
    </dgm:pt>
    <dgm:pt modelId="{74C0D837-E82C-4FE3-9F03-36B8F5691158}" type="pres">
      <dgm:prSet presAssocID="{8ABB9868-710F-417E-A145-FCCCD4556898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81EC392-4F99-404F-A06A-0E95BABEABC7}" type="pres">
      <dgm:prSet presAssocID="{8ABB9868-710F-417E-A145-FCCCD4556898}" presName="hierChild4" presStyleCnt="0"/>
      <dgm:spPr/>
    </dgm:pt>
    <dgm:pt modelId="{528ECD9A-12AE-436C-82CA-905C0D1A37B9}" type="pres">
      <dgm:prSet presAssocID="{36CC58AC-4EA8-434A-9A6A-4579A9ECCE1F}" presName="Name17" presStyleLbl="parChTrans1D3" presStyleIdx="3" presStyleCnt="4"/>
      <dgm:spPr/>
      <dgm:t>
        <a:bodyPr/>
        <a:lstStyle/>
        <a:p>
          <a:endParaRPr lang="el-GR"/>
        </a:p>
      </dgm:t>
    </dgm:pt>
    <dgm:pt modelId="{61490918-FA32-40F0-B3B2-97EF3B2AD74D}" type="pres">
      <dgm:prSet presAssocID="{EF190981-9221-48D6-BDE8-A5FB3201CEC9}" presName="hierRoot3" presStyleCnt="0"/>
      <dgm:spPr/>
    </dgm:pt>
    <dgm:pt modelId="{71B7EFCE-D3A8-4A7C-9573-0DDE159988B2}" type="pres">
      <dgm:prSet presAssocID="{EF190981-9221-48D6-BDE8-A5FB3201CEC9}" presName="composite3" presStyleCnt="0"/>
      <dgm:spPr/>
    </dgm:pt>
    <dgm:pt modelId="{4ACCD8CB-9AA8-4ABB-A565-A6E554ED09B5}" type="pres">
      <dgm:prSet presAssocID="{EF190981-9221-48D6-BDE8-A5FB3201CEC9}" presName="background3" presStyleLbl="node3" presStyleIdx="3" presStyleCnt="4"/>
      <dgm:spPr/>
    </dgm:pt>
    <dgm:pt modelId="{3770E578-7379-45A8-B78F-0698E95F2FE8}" type="pres">
      <dgm:prSet presAssocID="{EF190981-9221-48D6-BDE8-A5FB3201CEC9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C07B8AA-F7D1-455D-B1BE-FFCF07109504}" type="pres">
      <dgm:prSet presAssocID="{EF190981-9221-48D6-BDE8-A5FB3201CEC9}" presName="hierChild4" presStyleCnt="0"/>
      <dgm:spPr/>
    </dgm:pt>
    <dgm:pt modelId="{840F0E99-C33F-4972-BC58-8D3F5D1BDE76}" type="pres">
      <dgm:prSet presAssocID="{839C1D7B-B332-49E3-8D84-1854CD7D11F8}" presName="Name10" presStyleLbl="parChTrans1D2" presStyleIdx="1" presStyleCnt="2"/>
      <dgm:spPr/>
      <dgm:t>
        <a:bodyPr/>
        <a:lstStyle/>
        <a:p>
          <a:endParaRPr lang="el-GR"/>
        </a:p>
      </dgm:t>
    </dgm:pt>
    <dgm:pt modelId="{C227F464-8389-471D-BA7F-D13CEF86993E}" type="pres">
      <dgm:prSet presAssocID="{17EE4861-CA34-4E6D-B5D4-22F19C2FFF62}" presName="hierRoot2" presStyleCnt="0"/>
      <dgm:spPr/>
    </dgm:pt>
    <dgm:pt modelId="{DF49AF09-F917-4C55-9EA0-1E9B08E31D87}" type="pres">
      <dgm:prSet presAssocID="{17EE4861-CA34-4E6D-B5D4-22F19C2FFF62}" presName="composite2" presStyleCnt="0"/>
      <dgm:spPr/>
    </dgm:pt>
    <dgm:pt modelId="{3EAED69F-FD0A-466F-97DE-B9CEDB16B326}" type="pres">
      <dgm:prSet presAssocID="{17EE4861-CA34-4E6D-B5D4-22F19C2FFF62}" presName="background2" presStyleLbl="node2" presStyleIdx="1" presStyleCnt="2"/>
      <dgm:spPr/>
    </dgm:pt>
    <dgm:pt modelId="{6A6B2F51-9A7F-4A7C-9A82-C78B20A78BD8}" type="pres">
      <dgm:prSet presAssocID="{17EE4861-CA34-4E6D-B5D4-22F19C2FFF6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E46D4FD-6CC5-4100-AB31-9255F67DC56C}" type="pres">
      <dgm:prSet presAssocID="{17EE4861-CA34-4E6D-B5D4-22F19C2FFF62}" presName="hierChild3" presStyleCnt="0"/>
      <dgm:spPr/>
    </dgm:pt>
  </dgm:ptLst>
  <dgm:cxnLst>
    <dgm:cxn modelId="{07E1FAA2-7329-4B75-9092-A505ED33D0D8}" type="presOf" srcId="{5AF9E4E2-CB0C-4927-ACD4-2B77D15FDC92}" destId="{9820F7FF-62CD-465C-97F4-F780E76D11F6}" srcOrd="0" destOrd="0" presId="urn:microsoft.com/office/officeart/2005/8/layout/hierarchy1"/>
    <dgm:cxn modelId="{D2C7BA50-87EA-4376-A3F3-69984B9E0F26}" srcId="{B50B386E-AAED-495A-AB27-027D3A56CB40}" destId="{DDE1771F-08AB-47A5-BBD3-264D7F0B5678}" srcOrd="0" destOrd="0" parTransId="{DE071034-9C69-4605-970D-D8F8EC2EE09D}" sibTransId="{F458ECAA-ED14-4FD2-9E48-D6DA96B3C9A6}"/>
    <dgm:cxn modelId="{36E85FF9-0DCD-4938-92F8-92267AA248DE}" type="presOf" srcId="{475AA42F-EB17-4712-B8AE-3F18169E8BAA}" destId="{F959A855-8094-4F99-B28C-1F32FDC8C405}" srcOrd="0" destOrd="0" presId="urn:microsoft.com/office/officeart/2005/8/layout/hierarchy1"/>
    <dgm:cxn modelId="{7DFD7CE9-1AD9-4FE2-96CB-B12A50821CCB}" type="presOf" srcId="{21060AB4-BF1F-4B85-A6D3-1CCE8059BBEB}" destId="{D10CDB36-4073-4D3D-A919-86792EB4CBFA}" srcOrd="0" destOrd="0" presId="urn:microsoft.com/office/officeart/2005/8/layout/hierarchy1"/>
    <dgm:cxn modelId="{9D8B9603-7B94-4754-8126-1B68F90C6B7C}" srcId="{DDE1771F-08AB-47A5-BBD3-264D7F0B5678}" destId="{BAB35610-5C3C-4B59-A891-1FDA2DD5AC83}" srcOrd="0" destOrd="0" parTransId="{5AF9E4E2-CB0C-4927-ACD4-2B77D15FDC92}" sibTransId="{C4443769-E4B0-4683-BF0D-905D9355D564}"/>
    <dgm:cxn modelId="{7CE48714-87AA-48B8-8F47-906AEE297CD4}" type="presOf" srcId="{8ABB9868-710F-417E-A145-FCCCD4556898}" destId="{74C0D837-E82C-4FE3-9F03-36B8F5691158}" srcOrd="0" destOrd="0" presId="urn:microsoft.com/office/officeart/2005/8/layout/hierarchy1"/>
    <dgm:cxn modelId="{9C1F442B-380B-43C0-B8AB-0751B8171459}" type="presOf" srcId="{839C1D7B-B332-49E3-8D84-1854CD7D11F8}" destId="{840F0E99-C33F-4972-BC58-8D3F5D1BDE76}" srcOrd="0" destOrd="0" presId="urn:microsoft.com/office/officeart/2005/8/layout/hierarchy1"/>
    <dgm:cxn modelId="{5FA7775E-396D-4FFB-816C-DD3354BC799E}" type="presOf" srcId="{17EE4861-CA34-4E6D-B5D4-22F19C2FFF62}" destId="{6A6B2F51-9A7F-4A7C-9A82-C78B20A78BD8}" srcOrd="0" destOrd="0" presId="urn:microsoft.com/office/officeart/2005/8/layout/hierarchy1"/>
    <dgm:cxn modelId="{41C4F753-65EB-4330-81A5-C8BBAEFB1C55}" srcId="{DDE1771F-08AB-47A5-BBD3-264D7F0B5678}" destId="{8ABB9868-710F-417E-A145-FCCCD4556898}" srcOrd="2" destOrd="0" parTransId="{475AA42F-EB17-4712-B8AE-3F18169E8BAA}" sibTransId="{389BD0FB-A4E5-4C11-8543-DBDBCEE605AE}"/>
    <dgm:cxn modelId="{1B1E0255-549B-4135-9208-A8CE67D8E6E7}" srcId="{21060AB4-BF1F-4B85-A6D3-1CCE8059BBEB}" destId="{B50B386E-AAED-495A-AB27-027D3A56CB40}" srcOrd="0" destOrd="0" parTransId="{C9F05A4D-0A28-4797-B10C-C0A21A891F9F}" sibTransId="{BB19D651-F4AF-4E50-8033-42E08CA072B9}"/>
    <dgm:cxn modelId="{F3253DE3-0853-4A0C-AA0F-66E0C0954F28}" type="presOf" srcId="{36CC58AC-4EA8-434A-9A6A-4579A9ECCE1F}" destId="{528ECD9A-12AE-436C-82CA-905C0D1A37B9}" srcOrd="0" destOrd="0" presId="urn:microsoft.com/office/officeart/2005/8/layout/hierarchy1"/>
    <dgm:cxn modelId="{67747889-0180-4DF1-B178-6EB9E028494A}" type="presOf" srcId="{B50B386E-AAED-495A-AB27-027D3A56CB40}" destId="{B60BC00D-7127-449A-A73B-F37C3F556FE5}" srcOrd="0" destOrd="0" presId="urn:microsoft.com/office/officeart/2005/8/layout/hierarchy1"/>
    <dgm:cxn modelId="{CE599474-6B5D-4147-B4E8-37D5374FB74C}" type="presOf" srcId="{BAB35610-5C3C-4B59-A891-1FDA2DD5AC83}" destId="{832D7722-B423-43A1-95B1-84BD59B4A65F}" srcOrd="0" destOrd="0" presId="urn:microsoft.com/office/officeart/2005/8/layout/hierarchy1"/>
    <dgm:cxn modelId="{35C32ED8-D573-4EDC-8035-78DCA0E0AD00}" type="presOf" srcId="{DA777E69-80BE-4B18-918C-128303A1E4B7}" destId="{45037571-120F-4C76-B87C-3A546500330D}" srcOrd="0" destOrd="0" presId="urn:microsoft.com/office/officeart/2005/8/layout/hierarchy1"/>
    <dgm:cxn modelId="{43996592-C4D2-4914-AB7A-D0D1FE276201}" type="presOf" srcId="{EF190981-9221-48D6-BDE8-A5FB3201CEC9}" destId="{3770E578-7379-45A8-B78F-0698E95F2FE8}" srcOrd="0" destOrd="0" presId="urn:microsoft.com/office/officeart/2005/8/layout/hierarchy1"/>
    <dgm:cxn modelId="{F01B8C71-F310-450D-BBA3-DFD02A569AE6}" srcId="{B50B386E-AAED-495A-AB27-027D3A56CB40}" destId="{17EE4861-CA34-4E6D-B5D4-22F19C2FFF62}" srcOrd="1" destOrd="0" parTransId="{839C1D7B-B332-49E3-8D84-1854CD7D11F8}" sibTransId="{25D45478-1652-4B77-A89E-53363A3EE993}"/>
    <dgm:cxn modelId="{D066B224-1475-4E7C-92D3-703A267A8254}" srcId="{DDE1771F-08AB-47A5-BBD3-264D7F0B5678}" destId="{EF190981-9221-48D6-BDE8-A5FB3201CEC9}" srcOrd="3" destOrd="0" parTransId="{36CC58AC-4EA8-434A-9A6A-4579A9ECCE1F}" sibTransId="{947F6897-0E1F-4630-A655-B2EC52305731}"/>
    <dgm:cxn modelId="{2682DF8F-E57F-4913-BD0F-ED1D89526E3C}" type="presOf" srcId="{B4FD56DB-2165-4EE0-966D-59CD2AD1A101}" destId="{9CA433EE-FFC9-4B35-9553-6616F3242047}" srcOrd="0" destOrd="0" presId="urn:microsoft.com/office/officeart/2005/8/layout/hierarchy1"/>
    <dgm:cxn modelId="{1846A6A7-CDE5-4686-AD5C-1B9C56BEFD54}" srcId="{DDE1771F-08AB-47A5-BBD3-264D7F0B5678}" destId="{DA777E69-80BE-4B18-918C-128303A1E4B7}" srcOrd="1" destOrd="0" parTransId="{B4FD56DB-2165-4EE0-966D-59CD2AD1A101}" sibTransId="{D3DF4679-DACC-4B66-9CD2-9457FDF2BC1D}"/>
    <dgm:cxn modelId="{B4258D59-D402-49B7-A457-8EF960B83AF6}" type="presOf" srcId="{DDE1771F-08AB-47A5-BBD3-264D7F0B5678}" destId="{F32EA7C4-79B2-495E-9449-3105D85C17BA}" srcOrd="0" destOrd="0" presId="urn:microsoft.com/office/officeart/2005/8/layout/hierarchy1"/>
    <dgm:cxn modelId="{9D9DC988-81A7-4725-BC3F-D9B64444A245}" type="presOf" srcId="{DE071034-9C69-4605-970D-D8F8EC2EE09D}" destId="{7EB06D04-217D-4126-9FF9-07E756BEAB20}" srcOrd="0" destOrd="0" presId="urn:microsoft.com/office/officeart/2005/8/layout/hierarchy1"/>
    <dgm:cxn modelId="{BF5D8A62-3502-489B-BC86-3B8C82A7E4C9}" type="presParOf" srcId="{D10CDB36-4073-4D3D-A919-86792EB4CBFA}" destId="{7FA66C20-9982-486E-A40E-3E5BD33BD84E}" srcOrd="0" destOrd="0" presId="urn:microsoft.com/office/officeart/2005/8/layout/hierarchy1"/>
    <dgm:cxn modelId="{2D28323F-77C6-4610-803F-244CD2EC6167}" type="presParOf" srcId="{7FA66C20-9982-486E-A40E-3E5BD33BD84E}" destId="{96BC45CD-1BB6-404F-A1B4-5F1351354E32}" srcOrd="0" destOrd="0" presId="urn:microsoft.com/office/officeart/2005/8/layout/hierarchy1"/>
    <dgm:cxn modelId="{8D871352-3ADC-4820-A83A-61B7582DF25B}" type="presParOf" srcId="{96BC45CD-1BB6-404F-A1B4-5F1351354E32}" destId="{0433D0BA-A89C-41EA-8694-C246BE5D0EEB}" srcOrd="0" destOrd="0" presId="urn:microsoft.com/office/officeart/2005/8/layout/hierarchy1"/>
    <dgm:cxn modelId="{A7967023-7D39-4601-B93A-1B5C21EE2F35}" type="presParOf" srcId="{96BC45CD-1BB6-404F-A1B4-5F1351354E32}" destId="{B60BC00D-7127-449A-A73B-F37C3F556FE5}" srcOrd="1" destOrd="0" presId="urn:microsoft.com/office/officeart/2005/8/layout/hierarchy1"/>
    <dgm:cxn modelId="{F7F7376A-58E3-42E5-BA8E-7EA9351333B6}" type="presParOf" srcId="{7FA66C20-9982-486E-A40E-3E5BD33BD84E}" destId="{8AB5E25B-2190-400B-87E4-A5E2483BDAF5}" srcOrd="1" destOrd="0" presId="urn:microsoft.com/office/officeart/2005/8/layout/hierarchy1"/>
    <dgm:cxn modelId="{1C7CE6C9-3291-4DD0-ABD5-04F213528E15}" type="presParOf" srcId="{8AB5E25B-2190-400B-87E4-A5E2483BDAF5}" destId="{7EB06D04-217D-4126-9FF9-07E756BEAB20}" srcOrd="0" destOrd="0" presId="urn:microsoft.com/office/officeart/2005/8/layout/hierarchy1"/>
    <dgm:cxn modelId="{73844750-5BB8-44D0-AF6B-77F7930D611F}" type="presParOf" srcId="{8AB5E25B-2190-400B-87E4-A5E2483BDAF5}" destId="{AD77D973-3F95-4D01-BBF5-030299BAC214}" srcOrd="1" destOrd="0" presId="urn:microsoft.com/office/officeart/2005/8/layout/hierarchy1"/>
    <dgm:cxn modelId="{8B63970A-0BA0-409C-83B1-FDB2B88FFF59}" type="presParOf" srcId="{AD77D973-3F95-4D01-BBF5-030299BAC214}" destId="{1312EF16-C04C-4C41-B005-7E27386CA643}" srcOrd="0" destOrd="0" presId="urn:microsoft.com/office/officeart/2005/8/layout/hierarchy1"/>
    <dgm:cxn modelId="{F68EB981-218C-4FAB-B09F-EFCB414469CB}" type="presParOf" srcId="{1312EF16-C04C-4C41-B005-7E27386CA643}" destId="{6EF5E4CE-7C3C-49F3-946C-4FE9C51E7318}" srcOrd="0" destOrd="0" presId="urn:microsoft.com/office/officeart/2005/8/layout/hierarchy1"/>
    <dgm:cxn modelId="{17BFC15D-5953-4A2D-8204-0DBDBB42E08A}" type="presParOf" srcId="{1312EF16-C04C-4C41-B005-7E27386CA643}" destId="{F32EA7C4-79B2-495E-9449-3105D85C17BA}" srcOrd="1" destOrd="0" presId="urn:microsoft.com/office/officeart/2005/8/layout/hierarchy1"/>
    <dgm:cxn modelId="{89D274DC-9EF8-4463-8898-1EAE9011F302}" type="presParOf" srcId="{AD77D973-3F95-4D01-BBF5-030299BAC214}" destId="{BB0D1018-7C9B-4E41-9C1A-42528F56D7F3}" srcOrd="1" destOrd="0" presId="urn:microsoft.com/office/officeart/2005/8/layout/hierarchy1"/>
    <dgm:cxn modelId="{8D5A0BEF-C154-44CD-9461-5D1A3562B8EB}" type="presParOf" srcId="{BB0D1018-7C9B-4E41-9C1A-42528F56D7F3}" destId="{9820F7FF-62CD-465C-97F4-F780E76D11F6}" srcOrd="0" destOrd="0" presId="urn:microsoft.com/office/officeart/2005/8/layout/hierarchy1"/>
    <dgm:cxn modelId="{8F2D621A-36EB-405A-99D4-B6DE7F44180C}" type="presParOf" srcId="{BB0D1018-7C9B-4E41-9C1A-42528F56D7F3}" destId="{01BD3508-F766-4261-852A-2459C0405288}" srcOrd="1" destOrd="0" presId="urn:microsoft.com/office/officeart/2005/8/layout/hierarchy1"/>
    <dgm:cxn modelId="{0DE20762-8F40-45FE-A4DD-4DE3ACCD4BD0}" type="presParOf" srcId="{01BD3508-F766-4261-852A-2459C0405288}" destId="{EDF81451-DFEF-462C-87D2-DF60C026F5D6}" srcOrd="0" destOrd="0" presId="urn:microsoft.com/office/officeart/2005/8/layout/hierarchy1"/>
    <dgm:cxn modelId="{BAA97EBC-F147-4264-BFCA-4E48A3322476}" type="presParOf" srcId="{EDF81451-DFEF-462C-87D2-DF60C026F5D6}" destId="{766AD10C-2E3F-439B-8AB5-7882AF7DF57B}" srcOrd="0" destOrd="0" presId="urn:microsoft.com/office/officeart/2005/8/layout/hierarchy1"/>
    <dgm:cxn modelId="{CEAE026D-F3DB-4C75-AB4D-E0ED9A1F50AB}" type="presParOf" srcId="{EDF81451-DFEF-462C-87D2-DF60C026F5D6}" destId="{832D7722-B423-43A1-95B1-84BD59B4A65F}" srcOrd="1" destOrd="0" presId="urn:microsoft.com/office/officeart/2005/8/layout/hierarchy1"/>
    <dgm:cxn modelId="{CBDDE085-012D-4A45-BD3A-EDD293552359}" type="presParOf" srcId="{01BD3508-F766-4261-852A-2459C0405288}" destId="{94C43B5D-751B-4673-9661-9ADBD8D2B2BF}" srcOrd="1" destOrd="0" presId="urn:microsoft.com/office/officeart/2005/8/layout/hierarchy1"/>
    <dgm:cxn modelId="{E6B94811-0546-4592-98D0-48C0C247EED5}" type="presParOf" srcId="{BB0D1018-7C9B-4E41-9C1A-42528F56D7F3}" destId="{9CA433EE-FFC9-4B35-9553-6616F3242047}" srcOrd="2" destOrd="0" presId="urn:microsoft.com/office/officeart/2005/8/layout/hierarchy1"/>
    <dgm:cxn modelId="{6640BC7D-B259-4AA8-9422-4EBF2F7C4D22}" type="presParOf" srcId="{BB0D1018-7C9B-4E41-9C1A-42528F56D7F3}" destId="{997A7DD7-24E5-4D8C-B869-CE8DE078D471}" srcOrd="3" destOrd="0" presId="urn:microsoft.com/office/officeart/2005/8/layout/hierarchy1"/>
    <dgm:cxn modelId="{8DD15E68-7D93-4241-A6CD-DFF36CC47ECB}" type="presParOf" srcId="{997A7DD7-24E5-4D8C-B869-CE8DE078D471}" destId="{04BA9553-6471-42E4-8FAB-5D4D2EFF2389}" srcOrd="0" destOrd="0" presId="urn:microsoft.com/office/officeart/2005/8/layout/hierarchy1"/>
    <dgm:cxn modelId="{BBDFBE74-9A59-41BA-B37A-EDFF39A60CA7}" type="presParOf" srcId="{04BA9553-6471-42E4-8FAB-5D4D2EFF2389}" destId="{2216923B-5DC8-4C0B-9F4D-AAD54D3156D4}" srcOrd="0" destOrd="0" presId="urn:microsoft.com/office/officeart/2005/8/layout/hierarchy1"/>
    <dgm:cxn modelId="{64B4246F-FBF1-44F9-B1AA-4DCC015FD85C}" type="presParOf" srcId="{04BA9553-6471-42E4-8FAB-5D4D2EFF2389}" destId="{45037571-120F-4C76-B87C-3A546500330D}" srcOrd="1" destOrd="0" presId="urn:microsoft.com/office/officeart/2005/8/layout/hierarchy1"/>
    <dgm:cxn modelId="{96ABC526-78A1-4CB7-A27B-BA04A475FAB6}" type="presParOf" srcId="{997A7DD7-24E5-4D8C-B869-CE8DE078D471}" destId="{7F1EA80D-3264-4109-A000-FE330991CA1C}" srcOrd="1" destOrd="0" presId="urn:microsoft.com/office/officeart/2005/8/layout/hierarchy1"/>
    <dgm:cxn modelId="{86BF7FEA-64B0-44C7-9C6F-E353BE55BC24}" type="presParOf" srcId="{BB0D1018-7C9B-4E41-9C1A-42528F56D7F3}" destId="{F959A855-8094-4F99-B28C-1F32FDC8C405}" srcOrd="4" destOrd="0" presId="urn:microsoft.com/office/officeart/2005/8/layout/hierarchy1"/>
    <dgm:cxn modelId="{D001C48E-78B8-4792-8D21-1FD451CCA32E}" type="presParOf" srcId="{BB0D1018-7C9B-4E41-9C1A-42528F56D7F3}" destId="{423FD99B-F5DA-49D1-8950-95C6FC626C2E}" srcOrd="5" destOrd="0" presId="urn:microsoft.com/office/officeart/2005/8/layout/hierarchy1"/>
    <dgm:cxn modelId="{C1CF8D2D-39E4-44BA-9C6C-5D85BD011C2A}" type="presParOf" srcId="{423FD99B-F5DA-49D1-8950-95C6FC626C2E}" destId="{834FB59E-19E9-499F-9AFC-F75312790FBB}" srcOrd="0" destOrd="0" presId="urn:microsoft.com/office/officeart/2005/8/layout/hierarchy1"/>
    <dgm:cxn modelId="{9474DE89-8A2E-4757-8FBC-8391DE1F3186}" type="presParOf" srcId="{834FB59E-19E9-499F-9AFC-F75312790FBB}" destId="{E8EBBF48-0D96-4659-BF3D-6CD0B732FFCA}" srcOrd="0" destOrd="0" presId="urn:microsoft.com/office/officeart/2005/8/layout/hierarchy1"/>
    <dgm:cxn modelId="{DEC4E614-3577-4018-837E-66E48C018AD5}" type="presParOf" srcId="{834FB59E-19E9-499F-9AFC-F75312790FBB}" destId="{74C0D837-E82C-4FE3-9F03-36B8F5691158}" srcOrd="1" destOrd="0" presId="urn:microsoft.com/office/officeart/2005/8/layout/hierarchy1"/>
    <dgm:cxn modelId="{FDBE3CAA-9DF9-47D4-B837-F43403170F2A}" type="presParOf" srcId="{423FD99B-F5DA-49D1-8950-95C6FC626C2E}" destId="{D81EC392-4F99-404F-A06A-0E95BABEABC7}" srcOrd="1" destOrd="0" presId="urn:microsoft.com/office/officeart/2005/8/layout/hierarchy1"/>
    <dgm:cxn modelId="{C0475811-1A7B-4F12-9618-5ABBEC6A3902}" type="presParOf" srcId="{BB0D1018-7C9B-4E41-9C1A-42528F56D7F3}" destId="{528ECD9A-12AE-436C-82CA-905C0D1A37B9}" srcOrd="6" destOrd="0" presId="urn:microsoft.com/office/officeart/2005/8/layout/hierarchy1"/>
    <dgm:cxn modelId="{4A53C3EF-D27D-43AD-9F45-B2BFFF8E819A}" type="presParOf" srcId="{BB0D1018-7C9B-4E41-9C1A-42528F56D7F3}" destId="{61490918-FA32-40F0-B3B2-97EF3B2AD74D}" srcOrd="7" destOrd="0" presId="urn:microsoft.com/office/officeart/2005/8/layout/hierarchy1"/>
    <dgm:cxn modelId="{4189E2D8-CBFA-4FC9-8848-E4E04C8BF384}" type="presParOf" srcId="{61490918-FA32-40F0-B3B2-97EF3B2AD74D}" destId="{71B7EFCE-D3A8-4A7C-9573-0DDE159988B2}" srcOrd="0" destOrd="0" presId="urn:microsoft.com/office/officeart/2005/8/layout/hierarchy1"/>
    <dgm:cxn modelId="{EF92BBA7-156E-4748-800F-A02F89965AB9}" type="presParOf" srcId="{71B7EFCE-D3A8-4A7C-9573-0DDE159988B2}" destId="{4ACCD8CB-9AA8-4ABB-A565-A6E554ED09B5}" srcOrd="0" destOrd="0" presId="urn:microsoft.com/office/officeart/2005/8/layout/hierarchy1"/>
    <dgm:cxn modelId="{48CC8FFE-DD55-4809-947C-8FA36AA74D7C}" type="presParOf" srcId="{71B7EFCE-D3A8-4A7C-9573-0DDE159988B2}" destId="{3770E578-7379-45A8-B78F-0698E95F2FE8}" srcOrd="1" destOrd="0" presId="urn:microsoft.com/office/officeart/2005/8/layout/hierarchy1"/>
    <dgm:cxn modelId="{9365FF68-2B4B-4C58-BB62-62CB3214B5E2}" type="presParOf" srcId="{61490918-FA32-40F0-B3B2-97EF3B2AD74D}" destId="{8C07B8AA-F7D1-455D-B1BE-FFCF07109504}" srcOrd="1" destOrd="0" presId="urn:microsoft.com/office/officeart/2005/8/layout/hierarchy1"/>
    <dgm:cxn modelId="{1196B478-A5D3-4DBE-9076-B4F385870E5A}" type="presParOf" srcId="{8AB5E25B-2190-400B-87E4-A5E2483BDAF5}" destId="{840F0E99-C33F-4972-BC58-8D3F5D1BDE76}" srcOrd="2" destOrd="0" presId="urn:microsoft.com/office/officeart/2005/8/layout/hierarchy1"/>
    <dgm:cxn modelId="{FDAFC9B1-FD31-4981-A926-961E8C1E68CC}" type="presParOf" srcId="{8AB5E25B-2190-400B-87E4-A5E2483BDAF5}" destId="{C227F464-8389-471D-BA7F-D13CEF86993E}" srcOrd="3" destOrd="0" presId="urn:microsoft.com/office/officeart/2005/8/layout/hierarchy1"/>
    <dgm:cxn modelId="{CF5CFEC6-7186-4822-BA20-A0A37BFF4804}" type="presParOf" srcId="{C227F464-8389-471D-BA7F-D13CEF86993E}" destId="{DF49AF09-F917-4C55-9EA0-1E9B08E31D87}" srcOrd="0" destOrd="0" presId="urn:microsoft.com/office/officeart/2005/8/layout/hierarchy1"/>
    <dgm:cxn modelId="{65A3B090-45B5-4D13-9980-F1B6285FCA2C}" type="presParOf" srcId="{DF49AF09-F917-4C55-9EA0-1E9B08E31D87}" destId="{3EAED69F-FD0A-466F-97DE-B9CEDB16B326}" srcOrd="0" destOrd="0" presId="urn:microsoft.com/office/officeart/2005/8/layout/hierarchy1"/>
    <dgm:cxn modelId="{F689D239-FFE9-4F94-86D4-F8AF6D624DF0}" type="presParOf" srcId="{DF49AF09-F917-4C55-9EA0-1E9B08E31D87}" destId="{6A6B2F51-9A7F-4A7C-9A82-C78B20A78BD8}" srcOrd="1" destOrd="0" presId="urn:microsoft.com/office/officeart/2005/8/layout/hierarchy1"/>
    <dgm:cxn modelId="{F2A55DB5-304D-418E-BDF1-6F885777700C}" type="presParOf" srcId="{C227F464-8389-471D-BA7F-D13CEF86993E}" destId="{DE46D4FD-6CC5-4100-AB31-9255F67DC56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060AB4-BF1F-4B85-A6D3-1CCE8059BBEB}" type="doc">
      <dgm:prSet loTypeId="urn:microsoft.com/office/officeart/2005/8/layout/hierarchy5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l-GR"/>
        </a:p>
      </dgm:t>
    </dgm:pt>
    <dgm:pt modelId="{B50B386E-AAED-495A-AB27-027D3A56CB40}">
      <dgm:prSet/>
      <dgm:spPr/>
      <dgm:t>
        <a:bodyPr/>
        <a:lstStyle/>
        <a:p>
          <a:pPr rtl="0"/>
          <a:r>
            <a:rPr lang="el-GR" dirty="0" smtClean="0"/>
            <a:t>Εξωτερικές Πηγές Πληροφοριών</a:t>
          </a:r>
          <a:endParaRPr lang="el-GR" dirty="0"/>
        </a:p>
      </dgm:t>
    </dgm:pt>
    <dgm:pt modelId="{C9F05A4D-0A28-4797-B10C-C0A21A891F9F}" type="parTrans" cxnId="{1B1E0255-549B-4135-9208-A8CE67D8E6E7}">
      <dgm:prSet/>
      <dgm:spPr/>
      <dgm:t>
        <a:bodyPr/>
        <a:lstStyle/>
        <a:p>
          <a:endParaRPr lang="el-GR"/>
        </a:p>
      </dgm:t>
    </dgm:pt>
    <dgm:pt modelId="{BB19D651-F4AF-4E50-8033-42E08CA072B9}" type="sibTrans" cxnId="{1B1E0255-549B-4135-9208-A8CE67D8E6E7}">
      <dgm:prSet/>
      <dgm:spPr/>
      <dgm:t>
        <a:bodyPr/>
        <a:lstStyle/>
        <a:p>
          <a:endParaRPr lang="el-GR"/>
        </a:p>
      </dgm:t>
    </dgm:pt>
    <dgm:pt modelId="{17EE4861-CA34-4E6D-B5D4-22F19C2FFF62}">
      <dgm:prSet custT="1"/>
      <dgm:spPr/>
      <dgm:t>
        <a:bodyPr/>
        <a:lstStyle/>
        <a:p>
          <a:pPr rtl="0"/>
          <a:r>
            <a:rPr lang="el-GR" sz="2000" dirty="0" smtClean="0"/>
            <a:t>Λιανέμποροι (κατάστημα, επαφές με αντιπροσώπους, συσκευασίες)</a:t>
          </a:r>
          <a:endParaRPr lang="el-GR" sz="2000" dirty="0"/>
        </a:p>
      </dgm:t>
    </dgm:pt>
    <dgm:pt modelId="{839C1D7B-B332-49E3-8D84-1854CD7D11F8}" type="parTrans" cxnId="{F01B8C71-F310-450D-BBA3-DFD02A569AE6}">
      <dgm:prSet/>
      <dgm:spPr/>
      <dgm:t>
        <a:bodyPr/>
        <a:lstStyle/>
        <a:p>
          <a:endParaRPr lang="el-GR"/>
        </a:p>
      </dgm:t>
    </dgm:pt>
    <dgm:pt modelId="{25D45478-1652-4B77-A89E-53363A3EE993}" type="sibTrans" cxnId="{F01B8C71-F310-450D-BBA3-DFD02A569AE6}">
      <dgm:prSet/>
      <dgm:spPr/>
      <dgm:t>
        <a:bodyPr/>
        <a:lstStyle/>
        <a:p>
          <a:endParaRPr lang="el-GR"/>
        </a:p>
      </dgm:t>
    </dgm:pt>
    <dgm:pt modelId="{6CA1E96B-FD4D-472E-8415-5CA58BBA054D}">
      <dgm:prSet custT="1"/>
      <dgm:spPr/>
      <dgm:t>
        <a:bodyPr/>
        <a:lstStyle/>
        <a:p>
          <a:pPr rtl="0"/>
          <a:r>
            <a:rPr lang="el-GR" sz="2000" dirty="0" smtClean="0"/>
            <a:t>Μέσα (</a:t>
          </a:r>
          <a:r>
            <a:rPr lang="en-US" sz="2000" dirty="0" smtClean="0"/>
            <a:t>Media) (</a:t>
          </a:r>
          <a:r>
            <a:rPr lang="el-GR" sz="2000" dirty="0" smtClean="0"/>
            <a:t>διαφημίσεις – προωθητικές ενέργειες)</a:t>
          </a:r>
          <a:endParaRPr lang="el-GR" sz="2000" dirty="0"/>
        </a:p>
      </dgm:t>
    </dgm:pt>
    <dgm:pt modelId="{63755DB2-D380-4C14-9335-8EF29E4A4C5A}" type="parTrans" cxnId="{4EB90D41-D2E9-46C1-924A-A133924B7774}">
      <dgm:prSet/>
      <dgm:spPr/>
      <dgm:t>
        <a:bodyPr/>
        <a:lstStyle/>
        <a:p>
          <a:endParaRPr lang="el-GR"/>
        </a:p>
      </dgm:t>
    </dgm:pt>
    <dgm:pt modelId="{5020D5EF-0B41-4881-8717-537DB58D0E1B}" type="sibTrans" cxnId="{4EB90D41-D2E9-46C1-924A-A133924B7774}">
      <dgm:prSet/>
      <dgm:spPr/>
      <dgm:t>
        <a:bodyPr/>
        <a:lstStyle/>
        <a:p>
          <a:endParaRPr lang="el-GR"/>
        </a:p>
      </dgm:t>
    </dgm:pt>
    <dgm:pt modelId="{87BAD673-EC88-4788-9FE6-FAF987669743}">
      <dgm:prSet custT="1"/>
      <dgm:spPr/>
      <dgm:t>
        <a:bodyPr/>
        <a:lstStyle/>
        <a:p>
          <a:pPr rtl="0"/>
          <a:r>
            <a:rPr lang="el-GR" sz="2000" dirty="0" smtClean="0"/>
            <a:t>Διαπροσωπικές επαφές (συγγενείς, φίλοι, γείτονες, άλλοι καταναλωτές)</a:t>
          </a:r>
          <a:endParaRPr lang="el-GR" sz="2000" dirty="0"/>
        </a:p>
      </dgm:t>
    </dgm:pt>
    <dgm:pt modelId="{0C7D30B5-FD8E-4DB4-97A3-C18EFE45A44A}" type="parTrans" cxnId="{C16741E8-42D6-452D-95F6-29631D271883}">
      <dgm:prSet/>
      <dgm:spPr/>
      <dgm:t>
        <a:bodyPr/>
        <a:lstStyle/>
        <a:p>
          <a:endParaRPr lang="el-GR"/>
        </a:p>
      </dgm:t>
    </dgm:pt>
    <dgm:pt modelId="{2A05C27A-54F0-4F4F-B458-DCB78287DB2D}" type="sibTrans" cxnId="{C16741E8-42D6-452D-95F6-29631D271883}">
      <dgm:prSet/>
      <dgm:spPr/>
      <dgm:t>
        <a:bodyPr/>
        <a:lstStyle/>
        <a:p>
          <a:endParaRPr lang="el-GR"/>
        </a:p>
      </dgm:t>
    </dgm:pt>
    <dgm:pt modelId="{24ACDC77-AF76-4299-8224-1FB77D254464}">
      <dgm:prSet custT="1"/>
      <dgm:spPr/>
      <dgm:t>
        <a:bodyPr/>
        <a:lstStyle/>
        <a:p>
          <a:pPr rtl="0"/>
          <a:r>
            <a:rPr lang="el-GR" sz="2000" dirty="0" smtClean="0"/>
            <a:t>Ανεξάρτητη έρευνα (πληροφόρηση από διαδίκτυο, από βιβλία, ειδικά περιοδικά, άλλες εκδόσεις)</a:t>
          </a:r>
          <a:endParaRPr lang="el-GR" sz="2000" dirty="0"/>
        </a:p>
      </dgm:t>
    </dgm:pt>
    <dgm:pt modelId="{CE3E9501-78E2-482B-8016-176FB6CB22D5}" type="parTrans" cxnId="{0F7AEEA2-7F71-420E-8FE8-2BAB291CCBEF}">
      <dgm:prSet/>
      <dgm:spPr/>
      <dgm:t>
        <a:bodyPr/>
        <a:lstStyle/>
        <a:p>
          <a:endParaRPr lang="el-GR"/>
        </a:p>
      </dgm:t>
    </dgm:pt>
    <dgm:pt modelId="{161BE225-A4BA-4FA6-B6FD-1A1433A3AFEF}" type="sibTrans" cxnId="{0F7AEEA2-7F71-420E-8FE8-2BAB291CCBEF}">
      <dgm:prSet/>
      <dgm:spPr/>
      <dgm:t>
        <a:bodyPr/>
        <a:lstStyle/>
        <a:p>
          <a:endParaRPr lang="el-GR"/>
        </a:p>
      </dgm:t>
    </dgm:pt>
    <dgm:pt modelId="{F6B43092-E9B6-47C2-8626-4556CFFA9D86}">
      <dgm:prSet custT="1"/>
      <dgm:spPr/>
      <dgm:t>
        <a:bodyPr/>
        <a:lstStyle/>
        <a:p>
          <a:pPr rtl="0"/>
          <a:r>
            <a:rPr lang="el-GR" sz="2000" dirty="0" smtClean="0"/>
            <a:t>Εμπειρική έρευνα (χρήση δειγμάτων, δοκιμές προϊόντων)</a:t>
          </a:r>
          <a:endParaRPr lang="el-GR" sz="2000" dirty="0"/>
        </a:p>
      </dgm:t>
    </dgm:pt>
    <dgm:pt modelId="{50F0084F-1207-4493-8BA7-D3C0263C9B23}" type="parTrans" cxnId="{AB8ED18B-07CE-4B4F-81F6-0C0C3218B3F4}">
      <dgm:prSet/>
      <dgm:spPr/>
      <dgm:t>
        <a:bodyPr/>
        <a:lstStyle/>
        <a:p>
          <a:endParaRPr lang="el-GR"/>
        </a:p>
      </dgm:t>
    </dgm:pt>
    <dgm:pt modelId="{3BBE9F2B-DD01-4A8F-977F-1D9752BB3E9F}" type="sibTrans" cxnId="{AB8ED18B-07CE-4B4F-81F6-0C0C3218B3F4}">
      <dgm:prSet/>
      <dgm:spPr/>
      <dgm:t>
        <a:bodyPr/>
        <a:lstStyle/>
        <a:p>
          <a:endParaRPr lang="el-GR"/>
        </a:p>
      </dgm:t>
    </dgm:pt>
    <dgm:pt modelId="{3D64DAC0-80DA-4249-8014-9A94BD3FBBCD}" type="pres">
      <dgm:prSet presAssocID="{21060AB4-BF1F-4B85-A6D3-1CCE8059BBE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4DE4153-189B-4EC3-BB76-32DEC24C8C28}" type="pres">
      <dgm:prSet presAssocID="{21060AB4-BF1F-4B85-A6D3-1CCE8059BBEB}" presName="hierFlow" presStyleCnt="0"/>
      <dgm:spPr/>
    </dgm:pt>
    <dgm:pt modelId="{0BA2B231-489A-4C08-9BE4-A4EAAF992309}" type="pres">
      <dgm:prSet presAssocID="{21060AB4-BF1F-4B85-A6D3-1CCE8059BBE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8D83309-F46B-4C9C-9EAF-2ACAA21702E9}" type="pres">
      <dgm:prSet presAssocID="{B50B386E-AAED-495A-AB27-027D3A56CB40}" presName="Name17" presStyleCnt="0"/>
      <dgm:spPr/>
    </dgm:pt>
    <dgm:pt modelId="{3E45EB0F-F439-4014-9E17-5F11EDCE75B6}" type="pres">
      <dgm:prSet presAssocID="{B50B386E-AAED-495A-AB27-027D3A56CB4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FB5F72C-23C2-445D-AF51-FD911E0A565F}" type="pres">
      <dgm:prSet presAssocID="{B50B386E-AAED-495A-AB27-027D3A56CB40}" presName="hierChild2" presStyleCnt="0"/>
      <dgm:spPr/>
    </dgm:pt>
    <dgm:pt modelId="{1B1EAB71-C70E-4388-B01E-1FDF2AEC5F4A}" type="pres">
      <dgm:prSet presAssocID="{839C1D7B-B332-49E3-8D84-1854CD7D11F8}" presName="Name25" presStyleLbl="parChTrans1D2" presStyleIdx="0" presStyleCnt="5"/>
      <dgm:spPr/>
      <dgm:t>
        <a:bodyPr/>
        <a:lstStyle/>
        <a:p>
          <a:endParaRPr lang="el-GR"/>
        </a:p>
      </dgm:t>
    </dgm:pt>
    <dgm:pt modelId="{E08F2092-25C1-4BB9-9627-DDA629593EC2}" type="pres">
      <dgm:prSet presAssocID="{839C1D7B-B332-49E3-8D84-1854CD7D11F8}" presName="connTx" presStyleLbl="parChTrans1D2" presStyleIdx="0" presStyleCnt="5"/>
      <dgm:spPr/>
      <dgm:t>
        <a:bodyPr/>
        <a:lstStyle/>
        <a:p>
          <a:endParaRPr lang="el-GR"/>
        </a:p>
      </dgm:t>
    </dgm:pt>
    <dgm:pt modelId="{8E99FF50-5A51-4280-BEF0-7FDFAA3CEE40}" type="pres">
      <dgm:prSet presAssocID="{17EE4861-CA34-4E6D-B5D4-22F19C2FFF62}" presName="Name30" presStyleCnt="0"/>
      <dgm:spPr/>
    </dgm:pt>
    <dgm:pt modelId="{69C5A765-7E8F-45EA-8184-6FDF0B0C0A7F}" type="pres">
      <dgm:prSet presAssocID="{17EE4861-CA34-4E6D-B5D4-22F19C2FFF62}" presName="level2Shape" presStyleLbl="node2" presStyleIdx="0" presStyleCnt="5" custScaleX="297688"/>
      <dgm:spPr/>
      <dgm:t>
        <a:bodyPr/>
        <a:lstStyle/>
        <a:p>
          <a:endParaRPr lang="el-GR"/>
        </a:p>
      </dgm:t>
    </dgm:pt>
    <dgm:pt modelId="{69DF537C-953D-4B77-ADB0-B9A6B72E2502}" type="pres">
      <dgm:prSet presAssocID="{17EE4861-CA34-4E6D-B5D4-22F19C2FFF62}" presName="hierChild3" presStyleCnt="0"/>
      <dgm:spPr/>
    </dgm:pt>
    <dgm:pt modelId="{4DAA7B64-F58D-48E9-90D1-327B661EF1A1}" type="pres">
      <dgm:prSet presAssocID="{63755DB2-D380-4C14-9335-8EF29E4A4C5A}" presName="Name25" presStyleLbl="parChTrans1D2" presStyleIdx="1" presStyleCnt="5"/>
      <dgm:spPr/>
      <dgm:t>
        <a:bodyPr/>
        <a:lstStyle/>
        <a:p>
          <a:endParaRPr lang="el-GR"/>
        </a:p>
      </dgm:t>
    </dgm:pt>
    <dgm:pt modelId="{9DF4CFF7-3D22-47DF-A0D2-2B15A815D7D7}" type="pres">
      <dgm:prSet presAssocID="{63755DB2-D380-4C14-9335-8EF29E4A4C5A}" presName="connTx" presStyleLbl="parChTrans1D2" presStyleIdx="1" presStyleCnt="5"/>
      <dgm:spPr/>
      <dgm:t>
        <a:bodyPr/>
        <a:lstStyle/>
        <a:p>
          <a:endParaRPr lang="el-GR"/>
        </a:p>
      </dgm:t>
    </dgm:pt>
    <dgm:pt modelId="{17D3AEDF-0AE7-407A-A77B-C0C549E1F455}" type="pres">
      <dgm:prSet presAssocID="{6CA1E96B-FD4D-472E-8415-5CA58BBA054D}" presName="Name30" presStyleCnt="0"/>
      <dgm:spPr/>
    </dgm:pt>
    <dgm:pt modelId="{5EFC9404-F0F4-41B6-A31C-2B227D9BAE60}" type="pres">
      <dgm:prSet presAssocID="{6CA1E96B-FD4D-472E-8415-5CA58BBA054D}" presName="level2Shape" presStyleLbl="node2" presStyleIdx="1" presStyleCnt="5" custScaleX="297688"/>
      <dgm:spPr/>
      <dgm:t>
        <a:bodyPr/>
        <a:lstStyle/>
        <a:p>
          <a:endParaRPr lang="el-GR"/>
        </a:p>
      </dgm:t>
    </dgm:pt>
    <dgm:pt modelId="{58084084-7453-4081-88E6-67329C42CEF4}" type="pres">
      <dgm:prSet presAssocID="{6CA1E96B-FD4D-472E-8415-5CA58BBA054D}" presName="hierChild3" presStyleCnt="0"/>
      <dgm:spPr/>
    </dgm:pt>
    <dgm:pt modelId="{F99AE3ED-CF19-449A-A12B-E49E03EEC0EF}" type="pres">
      <dgm:prSet presAssocID="{0C7D30B5-FD8E-4DB4-97A3-C18EFE45A44A}" presName="Name25" presStyleLbl="parChTrans1D2" presStyleIdx="2" presStyleCnt="5"/>
      <dgm:spPr/>
      <dgm:t>
        <a:bodyPr/>
        <a:lstStyle/>
        <a:p>
          <a:endParaRPr lang="el-GR"/>
        </a:p>
      </dgm:t>
    </dgm:pt>
    <dgm:pt modelId="{E2D0B72B-E35B-4188-99DC-62B92523F39F}" type="pres">
      <dgm:prSet presAssocID="{0C7D30B5-FD8E-4DB4-97A3-C18EFE45A44A}" presName="connTx" presStyleLbl="parChTrans1D2" presStyleIdx="2" presStyleCnt="5"/>
      <dgm:spPr/>
      <dgm:t>
        <a:bodyPr/>
        <a:lstStyle/>
        <a:p>
          <a:endParaRPr lang="el-GR"/>
        </a:p>
      </dgm:t>
    </dgm:pt>
    <dgm:pt modelId="{D4580585-C251-4F77-BAB6-D76A06E673AF}" type="pres">
      <dgm:prSet presAssocID="{87BAD673-EC88-4788-9FE6-FAF987669743}" presName="Name30" presStyleCnt="0"/>
      <dgm:spPr/>
    </dgm:pt>
    <dgm:pt modelId="{1B57CC68-9137-4C66-BA4F-84141FBD6390}" type="pres">
      <dgm:prSet presAssocID="{87BAD673-EC88-4788-9FE6-FAF987669743}" presName="level2Shape" presStyleLbl="node2" presStyleIdx="2" presStyleCnt="5" custScaleX="297688"/>
      <dgm:spPr/>
      <dgm:t>
        <a:bodyPr/>
        <a:lstStyle/>
        <a:p>
          <a:endParaRPr lang="el-GR"/>
        </a:p>
      </dgm:t>
    </dgm:pt>
    <dgm:pt modelId="{66B18F21-FF28-44B8-B15A-BCADB8C07A59}" type="pres">
      <dgm:prSet presAssocID="{87BAD673-EC88-4788-9FE6-FAF987669743}" presName="hierChild3" presStyleCnt="0"/>
      <dgm:spPr/>
    </dgm:pt>
    <dgm:pt modelId="{E04E62D0-0D56-460A-88C4-F32CD0F9FE27}" type="pres">
      <dgm:prSet presAssocID="{CE3E9501-78E2-482B-8016-176FB6CB22D5}" presName="Name25" presStyleLbl="parChTrans1D2" presStyleIdx="3" presStyleCnt="5"/>
      <dgm:spPr/>
      <dgm:t>
        <a:bodyPr/>
        <a:lstStyle/>
        <a:p>
          <a:endParaRPr lang="el-GR"/>
        </a:p>
      </dgm:t>
    </dgm:pt>
    <dgm:pt modelId="{BBCDD1BD-0539-4AAD-A0A5-79E8E113276E}" type="pres">
      <dgm:prSet presAssocID="{CE3E9501-78E2-482B-8016-176FB6CB22D5}" presName="connTx" presStyleLbl="parChTrans1D2" presStyleIdx="3" presStyleCnt="5"/>
      <dgm:spPr/>
      <dgm:t>
        <a:bodyPr/>
        <a:lstStyle/>
        <a:p>
          <a:endParaRPr lang="el-GR"/>
        </a:p>
      </dgm:t>
    </dgm:pt>
    <dgm:pt modelId="{B1FAF61A-19DF-4BF9-BAAA-A5011CFCFB8B}" type="pres">
      <dgm:prSet presAssocID="{24ACDC77-AF76-4299-8224-1FB77D254464}" presName="Name30" presStyleCnt="0"/>
      <dgm:spPr/>
    </dgm:pt>
    <dgm:pt modelId="{DD08E125-6220-4148-81F3-4787C7CC112F}" type="pres">
      <dgm:prSet presAssocID="{24ACDC77-AF76-4299-8224-1FB77D254464}" presName="level2Shape" presStyleLbl="node2" presStyleIdx="3" presStyleCnt="5" custScaleX="297688"/>
      <dgm:spPr/>
      <dgm:t>
        <a:bodyPr/>
        <a:lstStyle/>
        <a:p>
          <a:endParaRPr lang="el-GR"/>
        </a:p>
      </dgm:t>
    </dgm:pt>
    <dgm:pt modelId="{812A821D-566B-491D-91E1-3A404BE8A43C}" type="pres">
      <dgm:prSet presAssocID="{24ACDC77-AF76-4299-8224-1FB77D254464}" presName="hierChild3" presStyleCnt="0"/>
      <dgm:spPr/>
    </dgm:pt>
    <dgm:pt modelId="{E4A514B2-F15A-4682-9013-210BE493D29F}" type="pres">
      <dgm:prSet presAssocID="{50F0084F-1207-4493-8BA7-D3C0263C9B23}" presName="Name25" presStyleLbl="parChTrans1D2" presStyleIdx="4" presStyleCnt="5"/>
      <dgm:spPr/>
      <dgm:t>
        <a:bodyPr/>
        <a:lstStyle/>
        <a:p>
          <a:endParaRPr lang="el-GR"/>
        </a:p>
      </dgm:t>
    </dgm:pt>
    <dgm:pt modelId="{95B5667D-DA97-4495-AECA-69879E82536C}" type="pres">
      <dgm:prSet presAssocID="{50F0084F-1207-4493-8BA7-D3C0263C9B23}" presName="connTx" presStyleLbl="parChTrans1D2" presStyleIdx="4" presStyleCnt="5"/>
      <dgm:spPr/>
      <dgm:t>
        <a:bodyPr/>
        <a:lstStyle/>
        <a:p>
          <a:endParaRPr lang="el-GR"/>
        </a:p>
      </dgm:t>
    </dgm:pt>
    <dgm:pt modelId="{550B3DA9-BFC1-4ED2-AC95-A6CF8F040FE2}" type="pres">
      <dgm:prSet presAssocID="{F6B43092-E9B6-47C2-8626-4556CFFA9D86}" presName="Name30" presStyleCnt="0"/>
      <dgm:spPr/>
    </dgm:pt>
    <dgm:pt modelId="{F5D47EEC-74AF-425B-897A-731D2EA6547F}" type="pres">
      <dgm:prSet presAssocID="{F6B43092-E9B6-47C2-8626-4556CFFA9D86}" presName="level2Shape" presStyleLbl="node2" presStyleIdx="4" presStyleCnt="5" custScaleX="297688"/>
      <dgm:spPr/>
      <dgm:t>
        <a:bodyPr/>
        <a:lstStyle/>
        <a:p>
          <a:endParaRPr lang="el-GR"/>
        </a:p>
      </dgm:t>
    </dgm:pt>
    <dgm:pt modelId="{6A287773-5BBD-4314-B1F6-1DD14D9DE86B}" type="pres">
      <dgm:prSet presAssocID="{F6B43092-E9B6-47C2-8626-4556CFFA9D86}" presName="hierChild3" presStyleCnt="0"/>
      <dgm:spPr/>
    </dgm:pt>
    <dgm:pt modelId="{960ACE40-E63E-4930-9F81-82A08182F6A3}" type="pres">
      <dgm:prSet presAssocID="{21060AB4-BF1F-4B85-A6D3-1CCE8059BBEB}" presName="bgShapesFlow" presStyleCnt="0"/>
      <dgm:spPr/>
    </dgm:pt>
  </dgm:ptLst>
  <dgm:cxnLst>
    <dgm:cxn modelId="{4EB90D41-D2E9-46C1-924A-A133924B7774}" srcId="{B50B386E-AAED-495A-AB27-027D3A56CB40}" destId="{6CA1E96B-FD4D-472E-8415-5CA58BBA054D}" srcOrd="1" destOrd="0" parTransId="{63755DB2-D380-4C14-9335-8EF29E4A4C5A}" sibTransId="{5020D5EF-0B41-4881-8717-537DB58D0E1B}"/>
    <dgm:cxn modelId="{CC8BBFE8-95B7-4AE7-BB88-2BCEA89DD90D}" type="presOf" srcId="{0C7D30B5-FD8E-4DB4-97A3-C18EFE45A44A}" destId="{F99AE3ED-CF19-449A-A12B-E49E03EEC0EF}" srcOrd="0" destOrd="0" presId="urn:microsoft.com/office/officeart/2005/8/layout/hierarchy5"/>
    <dgm:cxn modelId="{17D0D6E2-C0AD-4A55-A5AC-BBCCA1948256}" type="presOf" srcId="{CE3E9501-78E2-482B-8016-176FB6CB22D5}" destId="{BBCDD1BD-0539-4AAD-A0A5-79E8E113276E}" srcOrd="1" destOrd="0" presId="urn:microsoft.com/office/officeart/2005/8/layout/hierarchy5"/>
    <dgm:cxn modelId="{F339962C-7CA7-4440-95C7-333ACEC37B3B}" type="presOf" srcId="{87BAD673-EC88-4788-9FE6-FAF987669743}" destId="{1B57CC68-9137-4C66-BA4F-84141FBD6390}" srcOrd="0" destOrd="0" presId="urn:microsoft.com/office/officeart/2005/8/layout/hierarchy5"/>
    <dgm:cxn modelId="{8FFF3AEA-0264-4D96-82F8-3A6E195311F8}" type="presOf" srcId="{50F0084F-1207-4493-8BA7-D3C0263C9B23}" destId="{95B5667D-DA97-4495-AECA-69879E82536C}" srcOrd="1" destOrd="0" presId="urn:microsoft.com/office/officeart/2005/8/layout/hierarchy5"/>
    <dgm:cxn modelId="{621DD3ED-C137-400D-9803-5CC610ACBDFE}" type="presOf" srcId="{839C1D7B-B332-49E3-8D84-1854CD7D11F8}" destId="{E08F2092-25C1-4BB9-9627-DDA629593EC2}" srcOrd="1" destOrd="0" presId="urn:microsoft.com/office/officeart/2005/8/layout/hierarchy5"/>
    <dgm:cxn modelId="{AB8ED18B-07CE-4B4F-81F6-0C0C3218B3F4}" srcId="{B50B386E-AAED-495A-AB27-027D3A56CB40}" destId="{F6B43092-E9B6-47C2-8626-4556CFFA9D86}" srcOrd="4" destOrd="0" parTransId="{50F0084F-1207-4493-8BA7-D3C0263C9B23}" sibTransId="{3BBE9F2B-DD01-4A8F-977F-1D9752BB3E9F}"/>
    <dgm:cxn modelId="{0F7AEEA2-7F71-420E-8FE8-2BAB291CCBEF}" srcId="{B50B386E-AAED-495A-AB27-027D3A56CB40}" destId="{24ACDC77-AF76-4299-8224-1FB77D254464}" srcOrd="3" destOrd="0" parTransId="{CE3E9501-78E2-482B-8016-176FB6CB22D5}" sibTransId="{161BE225-A4BA-4FA6-B6FD-1A1433A3AFEF}"/>
    <dgm:cxn modelId="{94F641A9-E85D-44B6-BD78-CB554790644A}" type="presOf" srcId="{21060AB4-BF1F-4B85-A6D3-1CCE8059BBEB}" destId="{3D64DAC0-80DA-4249-8014-9A94BD3FBBCD}" srcOrd="0" destOrd="0" presId="urn:microsoft.com/office/officeart/2005/8/layout/hierarchy5"/>
    <dgm:cxn modelId="{1B1E0255-549B-4135-9208-A8CE67D8E6E7}" srcId="{21060AB4-BF1F-4B85-A6D3-1CCE8059BBEB}" destId="{B50B386E-AAED-495A-AB27-027D3A56CB40}" srcOrd="0" destOrd="0" parTransId="{C9F05A4D-0A28-4797-B10C-C0A21A891F9F}" sibTransId="{BB19D651-F4AF-4E50-8033-42E08CA072B9}"/>
    <dgm:cxn modelId="{31BE3E15-775E-438B-9B93-0C7036D21416}" type="presOf" srcId="{CE3E9501-78E2-482B-8016-176FB6CB22D5}" destId="{E04E62D0-0D56-460A-88C4-F32CD0F9FE27}" srcOrd="0" destOrd="0" presId="urn:microsoft.com/office/officeart/2005/8/layout/hierarchy5"/>
    <dgm:cxn modelId="{3C8C26AE-0A8C-4434-9162-DF82844DC6A4}" type="presOf" srcId="{839C1D7B-B332-49E3-8D84-1854CD7D11F8}" destId="{1B1EAB71-C70E-4388-B01E-1FDF2AEC5F4A}" srcOrd="0" destOrd="0" presId="urn:microsoft.com/office/officeart/2005/8/layout/hierarchy5"/>
    <dgm:cxn modelId="{9AB14270-7681-437B-BC88-CDE2DA44DDB6}" type="presOf" srcId="{0C7D30B5-FD8E-4DB4-97A3-C18EFE45A44A}" destId="{E2D0B72B-E35B-4188-99DC-62B92523F39F}" srcOrd="1" destOrd="0" presId="urn:microsoft.com/office/officeart/2005/8/layout/hierarchy5"/>
    <dgm:cxn modelId="{85BAA957-000C-4346-8FE8-B9FDA1C0E552}" type="presOf" srcId="{B50B386E-AAED-495A-AB27-027D3A56CB40}" destId="{3E45EB0F-F439-4014-9E17-5F11EDCE75B6}" srcOrd="0" destOrd="0" presId="urn:microsoft.com/office/officeart/2005/8/layout/hierarchy5"/>
    <dgm:cxn modelId="{03E6218F-37A1-4FA0-9D4A-22A2455405D2}" type="presOf" srcId="{6CA1E96B-FD4D-472E-8415-5CA58BBA054D}" destId="{5EFC9404-F0F4-41B6-A31C-2B227D9BAE60}" srcOrd="0" destOrd="0" presId="urn:microsoft.com/office/officeart/2005/8/layout/hierarchy5"/>
    <dgm:cxn modelId="{C16741E8-42D6-452D-95F6-29631D271883}" srcId="{B50B386E-AAED-495A-AB27-027D3A56CB40}" destId="{87BAD673-EC88-4788-9FE6-FAF987669743}" srcOrd="2" destOrd="0" parTransId="{0C7D30B5-FD8E-4DB4-97A3-C18EFE45A44A}" sibTransId="{2A05C27A-54F0-4F4F-B458-DCB78287DB2D}"/>
    <dgm:cxn modelId="{78D1DC3E-CCF1-481A-B23D-5A201ACD2E91}" type="presOf" srcId="{50F0084F-1207-4493-8BA7-D3C0263C9B23}" destId="{E4A514B2-F15A-4682-9013-210BE493D29F}" srcOrd="0" destOrd="0" presId="urn:microsoft.com/office/officeart/2005/8/layout/hierarchy5"/>
    <dgm:cxn modelId="{7C01935F-D384-478E-82BF-1BB96710177A}" type="presOf" srcId="{63755DB2-D380-4C14-9335-8EF29E4A4C5A}" destId="{4DAA7B64-F58D-48E9-90D1-327B661EF1A1}" srcOrd="0" destOrd="0" presId="urn:microsoft.com/office/officeart/2005/8/layout/hierarchy5"/>
    <dgm:cxn modelId="{F01B8C71-F310-450D-BBA3-DFD02A569AE6}" srcId="{B50B386E-AAED-495A-AB27-027D3A56CB40}" destId="{17EE4861-CA34-4E6D-B5D4-22F19C2FFF62}" srcOrd="0" destOrd="0" parTransId="{839C1D7B-B332-49E3-8D84-1854CD7D11F8}" sibTransId="{25D45478-1652-4B77-A89E-53363A3EE993}"/>
    <dgm:cxn modelId="{D2B251B4-C831-4B03-B39A-6598289C33E3}" type="presOf" srcId="{63755DB2-D380-4C14-9335-8EF29E4A4C5A}" destId="{9DF4CFF7-3D22-47DF-A0D2-2B15A815D7D7}" srcOrd="1" destOrd="0" presId="urn:microsoft.com/office/officeart/2005/8/layout/hierarchy5"/>
    <dgm:cxn modelId="{B4EFBFB3-6108-4393-86F5-27B2FE8051FA}" type="presOf" srcId="{24ACDC77-AF76-4299-8224-1FB77D254464}" destId="{DD08E125-6220-4148-81F3-4787C7CC112F}" srcOrd="0" destOrd="0" presId="urn:microsoft.com/office/officeart/2005/8/layout/hierarchy5"/>
    <dgm:cxn modelId="{19DA5A99-AF0A-485F-A4E9-62F28D2892D4}" type="presOf" srcId="{F6B43092-E9B6-47C2-8626-4556CFFA9D86}" destId="{F5D47EEC-74AF-425B-897A-731D2EA6547F}" srcOrd="0" destOrd="0" presId="urn:microsoft.com/office/officeart/2005/8/layout/hierarchy5"/>
    <dgm:cxn modelId="{5EF51329-9FC2-45BD-B385-E2B83AC01251}" type="presOf" srcId="{17EE4861-CA34-4E6D-B5D4-22F19C2FFF62}" destId="{69C5A765-7E8F-45EA-8184-6FDF0B0C0A7F}" srcOrd="0" destOrd="0" presId="urn:microsoft.com/office/officeart/2005/8/layout/hierarchy5"/>
    <dgm:cxn modelId="{588FB163-790F-4B94-B496-9AEC454EFA43}" type="presParOf" srcId="{3D64DAC0-80DA-4249-8014-9A94BD3FBBCD}" destId="{64DE4153-189B-4EC3-BB76-32DEC24C8C28}" srcOrd="0" destOrd="0" presId="urn:microsoft.com/office/officeart/2005/8/layout/hierarchy5"/>
    <dgm:cxn modelId="{381A5E58-49FF-4EE1-BA63-7C3B7BB4B587}" type="presParOf" srcId="{64DE4153-189B-4EC3-BB76-32DEC24C8C28}" destId="{0BA2B231-489A-4C08-9BE4-A4EAAF992309}" srcOrd="0" destOrd="0" presId="urn:microsoft.com/office/officeart/2005/8/layout/hierarchy5"/>
    <dgm:cxn modelId="{D52ED906-90CF-4BF4-B788-AA8C3842212C}" type="presParOf" srcId="{0BA2B231-489A-4C08-9BE4-A4EAAF992309}" destId="{68D83309-F46B-4C9C-9EAF-2ACAA21702E9}" srcOrd="0" destOrd="0" presId="urn:microsoft.com/office/officeart/2005/8/layout/hierarchy5"/>
    <dgm:cxn modelId="{3B75E7E1-2F85-469F-8264-B95D2A46A814}" type="presParOf" srcId="{68D83309-F46B-4C9C-9EAF-2ACAA21702E9}" destId="{3E45EB0F-F439-4014-9E17-5F11EDCE75B6}" srcOrd="0" destOrd="0" presId="urn:microsoft.com/office/officeart/2005/8/layout/hierarchy5"/>
    <dgm:cxn modelId="{628BB796-3F87-4457-AF10-FC0F809F2B0D}" type="presParOf" srcId="{68D83309-F46B-4C9C-9EAF-2ACAA21702E9}" destId="{3FB5F72C-23C2-445D-AF51-FD911E0A565F}" srcOrd="1" destOrd="0" presId="urn:microsoft.com/office/officeart/2005/8/layout/hierarchy5"/>
    <dgm:cxn modelId="{0C9D9855-A165-40CD-8B03-4238BE6469FD}" type="presParOf" srcId="{3FB5F72C-23C2-445D-AF51-FD911E0A565F}" destId="{1B1EAB71-C70E-4388-B01E-1FDF2AEC5F4A}" srcOrd="0" destOrd="0" presId="urn:microsoft.com/office/officeart/2005/8/layout/hierarchy5"/>
    <dgm:cxn modelId="{5015F678-1FBA-4DAF-AC14-562C2EE46EAF}" type="presParOf" srcId="{1B1EAB71-C70E-4388-B01E-1FDF2AEC5F4A}" destId="{E08F2092-25C1-4BB9-9627-DDA629593EC2}" srcOrd="0" destOrd="0" presId="urn:microsoft.com/office/officeart/2005/8/layout/hierarchy5"/>
    <dgm:cxn modelId="{065A7241-854D-4202-B6F9-A83F0834AB2D}" type="presParOf" srcId="{3FB5F72C-23C2-445D-AF51-FD911E0A565F}" destId="{8E99FF50-5A51-4280-BEF0-7FDFAA3CEE40}" srcOrd="1" destOrd="0" presId="urn:microsoft.com/office/officeart/2005/8/layout/hierarchy5"/>
    <dgm:cxn modelId="{12AF8B2C-A8E8-48D1-8C1F-DD9826A18CE2}" type="presParOf" srcId="{8E99FF50-5A51-4280-BEF0-7FDFAA3CEE40}" destId="{69C5A765-7E8F-45EA-8184-6FDF0B0C0A7F}" srcOrd="0" destOrd="0" presId="urn:microsoft.com/office/officeart/2005/8/layout/hierarchy5"/>
    <dgm:cxn modelId="{4C665D66-9302-49D2-9422-4B9CCC7F7250}" type="presParOf" srcId="{8E99FF50-5A51-4280-BEF0-7FDFAA3CEE40}" destId="{69DF537C-953D-4B77-ADB0-B9A6B72E2502}" srcOrd="1" destOrd="0" presId="urn:microsoft.com/office/officeart/2005/8/layout/hierarchy5"/>
    <dgm:cxn modelId="{E58029E8-74DF-4C05-AB93-059FFD78EDA3}" type="presParOf" srcId="{3FB5F72C-23C2-445D-AF51-FD911E0A565F}" destId="{4DAA7B64-F58D-48E9-90D1-327B661EF1A1}" srcOrd="2" destOrd="0" presId="urn:microsoft.com/office/officeart/2005/8/layout/hierarchy5"/>
    <dgm:cxn modelId="{9EA4461E-8A9E-4BBF-B203-36534585D3AD}" type="presParOf" srcId="{4DAA7B64-F58D-48E9-90D1-327B661EF1A1}" destId="{9DF4CFF7-3D22-47DF-A0D2-2B15A815D7D7}" srcOrd="0" destOrd="0" presId="urn:microsoft.com/office/officeart/2005/8/layout/hierarchy5"/>
    <dgm:cxn modelId="{1F003A42-B841-4BB3-98F3-D45EEB1324ED}" type="presParOf" srcId="{3FB5F72C-23C2-445D-AF51-FD911E0A565F}" destId="{17D3AEDF-0AE7-407A-A77B-C0C549E1F455}" srcOrd="3" destOrd="0" presId="urn:microsoft.com/office/officeart/2005/8/layout/hierarchy5"/>
    <dgm:cxn modelId="{1041D957-2765-47E5-A34C-A603848C5376}" type="presParOf" srcId="{17D3AEDF-0AE7-407A-A77B-C0C549E1F455}" destId="{5EFC9404-F0F4-41B6-A31C-2B227D9BAE60}" srcOrd="0" destOrd="0" presId="urn:microsoft.com/office/officeart/2005/8/layout/hierarchy5"/>
    <dgm:cxn modelId="{FCF6D847-70A2-439A-8A76-05212755D0C1}" type="presParOf" srcId="{17D3AEDF-0AE7-407A-A77B-C0C549E1F455}" destId="{58084084-7453-4081-88E6-67329C42CEF4}" srcOrd="1" destOrd="0" presId="urn:microsoft.com/office/officeart/2005/8/layout/hierarchy5"/>
    <dgm:cxn modelId="{79E65598-FDB0-4FFB-8799-348B8AE0EF09}" type="presParOf" srcId="{3FB5F72C-23C2-445D-AF51-FD911E0A565F}" destId="{F99AE3ED-CF19-449A-A12B-E49E03EEC0EF}" srcOrd="4" destOrd="0" presId="urn:microsoft.com/office/officeart/2005/8/layout/hierarchy5"/>
    <dgm:cxn modelId="{745B90C7-5AA3-469D-B041-1981EE31B774}" type="presParOf" srcId="{F99AE3ED-CF19-449A-A12B-E49E03EEC0EF}" destId="{E2D0B72B-E35B-4188-99DC-62B92523F39F}" srcOrd="0" destOrd="0" presId="urn:microsoft.com/office/officeart/2005/8/layout/hierarchy5"/>
    <dgm:cxn modelId="{1C847447-DD1F-4AD1-B144-DBB6D3488D92}" type="presParOf" srcId="{3FB5F72C-23C2-445D-AF51-FD911E0A565F}" destId="{D4580585-C251-4F77-BAB6-D76A06E673AF}" srcOrd="5" destOrd="0" presId="urn:microsoft.com/office/officeart/2005/8/layout/hierarchy5"/>
    <dgm:cxn modelId="{7B3F9935-3239-4CB4-B52B-89874E405EDF}" type="presParOf" srcId="{D4580585-C251-4F77-BAB6-D76A06E673AF}" destId="{1B57CC68-9137-4C66-BA4F-84141FBD6390}" srcOrd="0" destOrd="0" presId="urn:microsoft.com/office/officeart/2005/8/layout/hierarchy5"/>
    <dgm:cxn modelId="{4D2E0CD4-3169-467C-BE00-5885FBBBA9B6}" type="presParOf" srcId="{D4580585-C251-4F77-BAB6-D76A06E673AF}" destId="{66B18F21-FF28-44B8-B15A-BCADB8C07A59}" srcOrd="1" destOrd="0" presId="urn:microsoft.com/office/officeart/2005/8/layout/hierarchy5"/>
    <dgm:cxn modelId="{46DA7697-EB9D-4DBF-ACA1-B0F895DDD88E}" type="presParOf" srcId="{3FB5F72C-23C2-445D-AF51-FD911E0A565F}" destId="{E04E62D0-0D56-460A-88C4-F32CD0F9FE27}" srcOrd="6" destOrd="0" presId="urn:microsoft.com/office/officeart/2005/8/layout/hierarchy5"/>
    <dgm:cxn modelId="{669B8575-AC00-43F1-B269-B2444F7F0D03}" type="presParOf" srcId="{E04E62D0-0D56-460A-88C4-F32CD0F9FE27}" destId="{BBCDD1BD-0539-4AAD-A0A5-79E8E113276E}" srcOrd="0" destOrd="0" presId="urn:microsoft.com/office/officeart/2005/8/layout/hierarchy5"/>
    <dgm:cxn modelId="{38C7896B-33F1-4A9D-A04B-2F2C1CECFFA6}" type="presParOf" srcId="{3FB5F72C-23C2-445D-AF51-FD911E0A565F}" destId="{B1FAF61A-19DF-4BF9-BAAA-A5011CFCFB8B}" srcOrd="7" destOrd="0" presId="urn:microsoft.com/office/officeart/2005/8/layout/hierarchy5"/>
    <dgm:cxn modelId="{37DA031E-BF46-4404-A5CD-741E06DB5CAC}" type="presParOf" srcId="{B1FAF61A-19DF-4BF9-BAAA-A5011CFCFB8B}" destId="{DD08E125-6220-4148-81F3-4787C7CC112F}" srcOrd="0" destOrd="0" presId="urn:microsoft.com/office/officeart/2005/8/layout/hierarchy5"/>
    <dgm:cxn modelId="{B97B3E45-56ED-4A97-A375-E7B0578EC34C}" type="presParOf" srcId="{B1FAF61A-19DF-4BF9-BAAA-A5011CFCFB8B}" destId="{812A821D-566B-491D-91E1-3A404BE8A43C}" srcOrd="1" destOrd="0" presId="urn:microsoft.com/office/officeart/2005/8/layout/hierarchy5"/>
    <dgm:cxn modelId="{28CF1FA3-37F6-4B9B-BA85-59AD84B4E41D}" type="presParOf" srcId="{3FB5F72C-23C2-445D-AF51-FD911E0A565F}" destId="{E4A514B2-F15A-4682-9013-210BE493D29F}" srcOrd="8" destOrd="0" presId="urn:microsoft.com/office/officeart/2005/8/layout/hierarchy5"/>
    <dgm:cxn modelId="{CFEC114C-89DB-4B00-ABF5-47B90409850F}" type="presParOf" srcId="{E4A514B2-F15A-4682-9013-210BE493D29F}" destId="{95B5667D-DA97-4495-AECA-69879E82536C}" srcOrd="0" destOrd="0" presId="urn:microsoft.com/office/officeart/2005/8/layout/hierarchy5"/>
    <dgm:cxn modelId="{C95107B1-A61D-487A-83BC-229D5C827B1F}" type="presParOf" srcId="{3FB5F72C-23C2-445D-AF51-FD911E0A565F}" destId="{550B3DA9-BFC1-4ED2-AC95-A6CF8F040FE2}" srcOrd="9" destOrd="0" presId="urn:microsoft.com/office/officeart/2005/8/layout/hierarchy5"/>
    <dgm:cxn modelId="{9B542A1A-B7F3-43F9-8BA1-9CCFACCCE615}" type="presParOf" srcId="{550B3DA9-BFC1-4ED2-AC95-A6CF8F040FE2}" destId="{F5D47EEC-74AF-425B-897A-731D2EA6547F}" srcOrd="0" destOrd="0" presId="urn:microsoft.com/office/officeart/2005/8/layout/hierarchy5"/>
    <dgm:cxn modelId="{D5C023B9-2132-4C3F-A34D-FD6F57684D54}" type="presParOf" srcId="{550B3DA9-BFC1-4ED2-AC95-A6CF8F040FE2}" destId="{6A287773-5BBD-4314-B1F6-1DD14D9DE86B}" srcOrd="1" destOrd="0" presId="urn:microsoft.com/office/officeart/2005/8/layout/hierarchy5"/>
    <dgm:cxn modelId="{B339F86C-F346-4605-8507-EBF9BD23B766}" type="presParOf" srcId="{3D64DAC0-80DA-4249-8014-9A94BD3FBBCD}" destId="{960ACE40-E63E-4930-9F81-82A08182F6A3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7CA9B0-4751-43D9-A7B6-9DF46EC63542}" type="doc">
      <dgm:prSet loTypeId="urn:microsoft.com/office/officeart/2005/8/layout/l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F629E2CA-10CD-4038-96B1-D3D1FC4FFF37}">
      <dgm:prSet phldrT="[Κείμενο]"/>
      <dgm:spPr/>
      <dgm:t>
        <a:bodyPr/>
        <a:lstStyle/>
        <a:p>
          <a:r>
            <a:rPr lang="el-GR" dirty="0" smtClean="0"/>
            <a:t>Γενική Λήψη Απόφασης</a:t>
          </a:r>
          <a:endParaRPr lang="el-GR" dirty="0"/>
        </a:p>
      </dgm:t>
    </dgm:pt>
    <dgm:pt modelId="{95954F12-C586-4448-B135-1C1367C0EE7D}" type="parTrans" cxnId="{3DFC5960-5258-486C-B1FE-F055F327CB4C}">
      <dgm:prSet/>
      <dgm:spPr/>
      <dgm:t>
        <a:bodyPr/>
        <a:lstStyle/>
        <a:p>
          <a:endParaRPr lang="el-GR"/>
        </a:p>
      </dgm:t>
    </dgm:pt>
    <dgm:pt modelId="{006FFA05-0ED3-442E-8823-EF045DB15014}" type="sibTrans" cxnId="{3DFC5960-5258-486C-B1FE-F055F327CB4C}">
      <dgm:prSet/>
      <dgm:spPr/>
      <dgm:t>
        <a:bodyPr/>
        <a:lstStyle/>
        <a:p>
          <a:endParaRPr lang="el-GR"/>
        </a:p>
      </dgm:t>
    </dgm:pt>
    <dgm:pt modelId="{182423B2-ABCD-4861-874C-DE7CCDE3659C}">
      <dgm:prSet phldrT="[Κείμενο]" custT="1"/>
      <dgm:spPr/>
      <dgm:t>
        <a:bodyPr/>
        <a:lstStyle/>
        <a:p>
          <a:r>
            <a:rPr lang="el-GR" sz="2000" dirty="0" smtClean="0"/>
            <a:t>Αναγνώριση προβλήματος</a:t>
          </a:r>
          <a:endParaRPr lang="el-GR" sz="2000" dirty="0"/>
        </a:p>
      </dgm:t>
    </dgm:pt>
    <dgm:pt modelId="{B0F76D91-DAB1-45A8-A2ED-029825D4BEDA}" type="parTrans" cxnId="{1C73FBC6-C7C5-4C97-B693-E5A63C1C00DB}">
      <dgm:prSet/>
      <dgm:spPr/>
      <dgm:t>
        <a:bodyPr/>
        <a:lstStyle/>
        <a:p>
          <a:endParaRPr lang="el-GR"/>
        </a:p>
      </dgm:t>
    </dgm:pt>
    <dgm:pt modelId="{FBEC8A48-BA03-4B3F-BDAC-E4408F91E585}" type="sibTrans" cxnId="{1C73FBC6-C7C5-4C97-B693-E5A63C1C00DB}">
      <dgm:prSet/>
      <dgm:spPr/>
      <dgm:t>
        <a:bodyPr/>
        <a:lstStyle/>
        <a:p>
          <a:endParaRPr lang="el-GR"/>
        </a:p>
      </dgm:t>
    </dgm:pt>
    <dgm:pt modelId="{55631A5A-DEC0-4FE0-A2AD-7CE4FB665BDD}">
      <dgm:prSet phldrT="[Κείμενο]" custT="1"/>
      <dgm:spPr/>
      <dgm:t>
        <a:bodyPr/>
        <a:lstStyle/>
        <a:p>
          <a:r>
            <a:rPr lang="el-GR" sz="2000" dirty="0" smtClean="0"/>
            <a:t>Συλλογή πληροφοριών</a:t>
          </a:r>
          <a:endParaRPr lang="el-GR" sz="2000" dirty="0"/>
        </a:p>
      </dgm:t>
    </dgm:pt>
    <dgm:pt modelId="{771971BA-140B-4927-BF95-E9E657882C1E}" type="parTrans" cxnId="{26DF7D4E-A2B4-4DAA-81E6-8837E864FF7E}">
      <dgm:prSet/>
      <dgm:spPr/>
      <dgm:t>
        <a:bodyPr/>
        <a:lstStyle/>
        <a:p>
          <a:endParaRPr lang="el-GR"/>
        </a:p>
      </dgm:t>
    </dgm:pt>
    <dgm:pt modelId="{50F8CAD3-1EF9-4641-89FE-6E33102D7174}" type="sibTrans" cxnId="{26DF7D4E-A2B4-4DAA-81E6-8837E864FF7E}">
      <dgm:prSet/>
      <dgm:spPr/>
      <dgm:t>
        <a:bodyPr/>
        <a:lstStyle/>
        <a:p>
          <a:endParaRPr lang="el-GR"/>
        </a:p>
      </dgm:t>
    </dgm:pt>
    <dgm:pt modelId="{139B5886-ADAF-4F38-B37C-975145C8E8D9}">
      <dgm:prSet phldrT="[Κείμενο]"/>
      <dgm:spPr/>
      <dgm:t>
        <a:bodyPr/>
        <a:lstStyle/>
        <a:p>
          <a:r>
            <a:rPr lang="el-GR" dirty="0" smtClean="0"/>
            <a:t>Εκτεταμένη Λήψη Αποφάσεων</a:t>
          </a:r>
          <a:endParaRPr lang="el-GR" dirty="0"/>
        </a:p>
      </dgm:t>
    </dgm:pt>
    <dgm:pt modelId="{7C0F8690-67FF-44C2-8288-6568398A7B70}" type="parTrans" cxnId="{35BFC79B-1D06-4F0B-814E-FFB9848B3A9F}">
      <dgm:prSet/>
      <dgm:spPr/>
      <dgm:t>
        <a:bodyPr/>
        <a:lstStyle/>
        <a:p>
          <a:endParaRPr lang="el-GR"/>
        </a:p>
      </dgm:t>
    </dgm:pt>
    <dgm:pt modelId="{6FCE4A0B-67AE-4C52-906A-B57C32141131}" type="sibTrans" cxnId="{35BFC79B-1D06-4F0B-814E-FFB9848B3A9F}">
      <dgm:prSet/>
      <dgm:spPr/>
      <dgm:t>
        <a:bodyPr/>
        <a:lstStyle/>
        <a:p>
          <a:endParaRPr lang="el-GR"/>
        </a:p>
      </dgm:t>
    </dgm:pt>
    <dgm:pt modelId="{AB9D9D82-2B92-4A5D-BADF-342450915F9B}">
      <dgm:prSet phldrT="[Κείμενο]" custT="1"/>
      <dgm:spPr/>
      <dgm:t>
        <a:bodyPr/>
        <a:lstStyle/>
        <a:p>
          <a:r>
            <a:rPr lang="el-GR" sz="2000" dirty="0" smtClean="0"/>
            <a:t>Επεξεργασία πληροφοριών από τον καταναλωτή</a:t>
          </a:r>
          <a:endParaRPr lang="el-GR" sz="2000" dirty="0"/>
        </a:p>
      </dgm:t>
    </dgm:pt>
    <dgm:pt modelId="{571A0871-10E3-45F6-9134-EBDEA815DBB5}" type="parTrans" cxnId="{3EFD5151-16F6-48CA-BB0F-D7F01FBBFFC1}">
      <dgm:prSet/>
      <dgm:spPr/>
      <dgm:t>
        <a:bodyPr/>
        <a:lstStyle/>
        <a:p>
          <a:endParaRPr lang="el-GR"/>
        </a:p>
      </dgm:t>
    </dgm:pt>
    <dgm:pt modelId="{2DBD029C-CD63-4981-9960-07E9027F29C9}" type="sibTrans" cxnId="{3EFD5151-16F6-48CA-BB0F-D7F01FBBFFC1}">
      <dgm:prSet/>
      <dgm:spPr/>
      <dgm:t>
        <a:bodyPr/>
        <a:lstStyle/>
        <a:p>
          <a:endParaRPr lang="el-GR"/>
        </a:p>
      </dgm:t>
    </dgm:pt>
    <dgm:pt modelId="{25FF407F-AB12-4256-8A08-E67DA254AB31}">
      <dgm:prSet phldrT="[Κείμενο]" custT="1"/>
      <dgm:spPr/>
      <dgm:t>
        <a:bodyPr/>
        <a:lstStyle/>
        <a:p>
          <a:r>
            <a:rPr lang="el-GR" sz="2000" dirty="0" smtClean="0"/>
            <a:t>Αγορά μάρκας που επιλέχθηκε</a:t>
          </a:r>
          <a:endParaRPr lang="el-GR" sz="2000" dirty="0"/>
        </a:p>
      </dgm:t>
    </dgm:pt>
    <dgm:pt modelId="{27850243-0D54-4EE2-AA14-04E9029E7C97}" type="parTrans" cxnId="{403E83CF-C6D0-47BE-8B22-EB9D39096122}">
      <dgm:prSet/>
      <dgm:spPr/>
      <dgm:t>
        <a:bodyPr/>
        <a:lstStyle/>
        <a:p>
          <a:endParaRPr lang="el-GR"/>
        </a:p>
      </dgm:t>
    </dgm:pt>
    <dgm:pt modelId="{740639B4-CA37-4064-8F2F-27B0404C58F9}" type="sibTrans" cxnId="{403E83CF-C6D0-47BE-8B22-EB9D39096122}">
      <dgm:prSet/>
      <dgm:spPr/>
      <dgm:t>
        <a:bodyPr/>
        <a:lstStyle/>
        <a:p>
          <a:endParaRPr lang="el-GR"/>
        </a:p>
      </dgm:t>
    </dgm:pt>
    <dgm:pt modelId="{4545E3AE-AAED-498E-AAF6-028613D59670}">
      <dgm:prSet phldrT="[Κείμενο]" custT="1"/>
      <dgm:spPr/>
      <dgm:t>
        <a:bodyPr/>
        <a:lstStyle/>
        <a:p>
          <a:r>
            <a:rPr lang="el-GR" sz="2000" dirty="0" smtClean="0"/>
            <a:t>Αξιολόγηση εναλλακτικών λύσεων</a:t>
          </a:r>
          <a:endParaRPr lang="el-GR" sz="2000" dirty="0"/>
        </a:p>
      </dgm:t>
    </dgm:pt>
    <dgm:pt modelId="{BD40FCFA-7881-47D3-B94E-B5377C2CCB78}" type="parTrans" cxnId="{FA964A19-4518-43FE-962E-4B4D5A8271B6}">
      <dgm:prSet/>
      <dgm:spPr/>
      <dgm:t>
        <a:bodyPr/>
        <a:lstStyle/>
        <a:p>
          <a:endParaRPr lang="el-GR"/>
        </a:p>
      </dgm:t>
    </dgm:pt>
    <dgm:pt modelId="{4879AFA6-19AA-416E-935F-FA15B131B07E}" type="sibTrans" cxnId="{FA964A19-4518-43FE-962E-4B4D5A8271B6}">
      <dgm:prSet/>
      <dgm:spPr/>
      <dgm:t>
        <a:bodyPr/>
        <a:lstStyle/>
        <a:p>
          <a:endParaRPr lang="el-GR"/>
        </a:p>
      </dgm:t>
    </dgm:pt>
    <dgm:pt modelId="{C45A9882-73FE-4369-8F1B-DE2C874B2C30}">
      <dgm:prSet phldrT="[Κείμενο]" custT="1"/>
      <dgm:spPr/>
      <dgm:t>
        <a:bodyPr/>
        <a:lstStyle/>
        <a:p>
          <a:r>
            <a:rPr lang="el-GR" sz="2000" dirty="0" smtClean="0"/>
            <a:t>Επιλογή</a:t>
          </a:r>
          <a:endParaRPr lang="el-GR" sz="2000" dirty="0"/>
        </a:p>
      </dgm:t>
    </dgm:pt>
    <dgm:pt modelId="{3CD1C956-0274-46CE-A303-28593C8959BD}" type="parTrans" cxnId="{EE888543-10C6-4D61-9E44-BBB61A3BF665}">
      <dgm:prSet/>
      <dgm:spPr/>
      <dgm:t>
        <a:bodyPr/>
        <a:lstStyle/>
        <a:p>
          <a:endParaRPr lang="el-GR"/>
        </a:p>
      </dgm:t>
    </dgm:pt>
    <dgm:pt modelId="{1151D11E-2379-4C93-BCE8-8DC393D94E65}" type="sibTrans" cxnId="{EE888543-10C6-4D61-9E44-BBB61A3BF665}">
      <dgm:prSet/>
      <dgm:spPr/>
      <dgm:t>
        <a:bodyPr/>
        <a:lstStyle/>
        <a:p>
          <a:endParaRPr lang="el-GR"/>
        </a:p>
      </dgm:t>
    </dgm:pt>
    <dgm:pt modelId="{498E0DD2-FD7B-4DCB-A290-724879C6B3FB}">
      <dgm:prSet phldrT="[Κείμενο]" custT="1"/>
      <dgm:spPr/>
      <dgm:t>
        <a:bodyPr/>
        <a:lstStyle/>
        <a:p>
          <a:r>
            <a:rPr lang="el-GR" sz="2000" dirty="0" smtClean="0"/>
            <a:t>Αποτέλεσμα</a:t>
          </a:r>
          <a:endParaRPr lang="el-GR" sz="2000" dirty="0"/>
        </a:p>
      </dgm:t>
    </dgm:pt>
    <dgm:pt modelId="{77C720D5-E4A5-419E-9BD5-3A71260B4D7B}" type="parTrans" cxnId="{46BAA810-3B9E-4EAB-A431-ABF5BB8C5629}">
      <dgm:prSet/>
      <dgm:spPr/>
      <dgm:t>
        <a:bodyPr/>
        <a:lstStyle/>
        <a:p>
          <a:endParaRPr lang="el-GR"/>
        </a:p>
      </dgm:t>
    </dgm:pt>
    <dgm:pt modelId="{A48FAB65-890B-4B70-847A-7993C3B3E408}" type="sibTrans" cxnId="{46BAA810-3B9E-4EAB-A431-ABF5BB8C5629}">
      <dgm:prSet/>
      <dgm:spPr/>
      <dgm:t>
        <a:bodyPr/>
        <a:lstStyle/>
        <a:p>
          <a:endParaRPr lang="el-GR"/>
        </a:p>
      </dgm:t>
    </dgm:pt>
    <dgm:pt modelId="{0C9AF18E-10EB-4C69-A7B7-349057508573}">
      <dgm:prSet phldrT="[Κείμενο]" custT="1"/>
      <dgm:spPr/>
      <dgm:t>
        <a:bodyPr/>
        <a:lstStyle/>
        <a:p>
          <a:r>
            <a:rPr lang="el-GR" sz="2000" dirty="0" smtClean="0"/>
            <a:t>Αφύπνιση ανάγκης</a:t>
          </a:r>
          <a:endParaRPr lang="el-GR" sz="2000" dirty="0"/>
        </a:p>
      </dgm:t>
    </dgm:pt>
    <dgm:pt modelId="{290CE509-1147-45E9-8BD4-F9D625E0BBEE}" type="parTrans" cxnId="{E5311907-CC25-4A12-A6BB-BFA112BE6AFA}">
      <dgm:prSet/>
      <dgm:spPr/>
      <dgm:t>
        <a:bodyPr/>
        <a:lstStyle/>
        <a:p>
          <a:endParaRPr lang="el-GR"/>
        </a:p>
      </dgm:t>
    </dgm:pt>
    <dgm:pt modelId="{61418308-9FE8-4726-AF6E-01D14CF07B76}" type="sibTrans" cxnId="{E5311907-CC25-4A12-A6BB-BFA112BE6AFA}">
      <dgm:prSet/>
      <dgm:spPr/>
      <dgm:t>
        <a:bodyPr/>
        <a:lstStyle/>
        <a:p>
          <a:endParaRPr lang="el-GR"/>
        </a:p>
      </dgm:t>
    </dgm:pt>
    <dgm:pt modelId="{76A8D28F-98FE-4A5F-8A1B-97E02D674789}">
      <dgm:prSet phldrT="[Κείμενο]" custT="1"/>
      <dgm:spPr/>
      <dgm:t>
        <a:bodyPr/>
        <a:lstStyle/>
        <a:p>
          <a:r>
            <a:rPr lang="el-GR" sz="2000" dirty="0" smtClean="0"/>
            <a:t>Σύγκριση μαρκών</a:t>
          </a:r>
          <a:endParaRPr lang="el-GR" sz="2000" dirty="0"/>
        </a:p>
      </dgm:t>
    </dgm:pt>
    <dgm:pt modelId="{C708658D-2F4D-445A-AD66-E3B7B9B10F00}" type="parTrans" cxnId="{E0535A38-A5E3-4F64-8803-4913FA74C13D}">
      <dgm:prSet/>
      <dgm:spPr/>
      <dgm:t>
        <a:bodyPr/>
        <a:lstStyle/>
        <a:p>
          <a:endParaRPr lang="el-GR"/>
        </a:p>
      </dgm:t>
    </dgm:pt>
    <dgm:pt modelId="{FC707FD0-3341-481A-91F2-40950091C577}" type="sibTrans" cxnId="{E0535A38-A5E3-4F64-8803-4913FA74C13D}">
      <dgm:prSet/>
      <dgm:spPr/>
      <dgm:t>
        <a:bodyPr/>
        <a:lstStyle/>
        <a:p>
          <a:endParaRPr lang="el-GR"/>
        </a:p>
      </dgm:t>
    </dgm:pt>
    <dgm:pt modelId="{230ED751-AC0A-4EAE-BB6C-A32A353CF8AC}">
      <dgm:prSet phldrT="[Κείμενο]" custT="1"/>
      <dgm:spPr/>
      <dgm:t>
        <a:bodyPr/>
        <a:lstStyle/>
        <a:p>
          <a:r>
            <a:rPr lang="el-GR" sz="2000" dirty="0" smtClean="0"/>
            <a:t>Αξιολόγηση μάρκας μετά την αγορά</a:t>
          </a:r>
          <a:endParaRPr lang="el-GR" sz="2000" dirty="0"/>
        </a:p>
      </dgm:t>
    </dgm:pt>
    <dgm:pt modelId="{A99C6478-053D-4716-A12D-59BD5175205F}" type="parTrans" cxnId="{AF5B2927-6DE1-4B6A-9E89-468033565DEF}">
      <dgm:prSet/>
      <dgm:spPr/>
      <dgm:t>
        <a:bodyPr/>
        <a:lstStyle/>
        <a:p>
          <a:endParaRPr lang="el-GR"/>
        </a:p>
      </dgm:t>
    </dgm:pt>
    <dgm:pt modelId="{EA40EB1D-D759-4476-A339-4E6D4920850C}" type="sibTrans" cxnId="{AF5B2927-6DE1-4B6A-9E89-468033565DEF}">
      <dgm:prSet/>
      <dgm:spPr/>
      <dgm:t>
        <a:bodyPr/>
        <a:lstStyle/>
        <a:p>
          <a:endParaRPr lang="el-GR"/>
        </a:p>
      </dgm:t>
    </dgm:pt>
    <dgm:pt modelId="{3EE01E75-E125-450D-B127-B4E337DB3DF0}" type="pres">
      <dgm:prSet presAssocID="{9C7CA9B0-4751-43D9-A7B6-9DF46EC635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296E6F2-18C4-4248-B5D6-A299E9CF658E}" type="pres">
      <dgm:prSet presAssocID="{F629E2CA-10CD-4038-96B1-D3D1FC4FFF37}" presName="vertFlow" presStyleCnt="0"/>
      <dgm:spPr/>
    </dgm:pt>
    <dgm:pt modelId="{CD97C1AE-C1A2-4F2D-997F-AA963F1717C5}" type="pres">
      <dgm:prSet presAssocID="{F629E2CA-10CD-4038-96B1-D3D1FC4FFF37}" presName="header" presStyleLbl="node1" presStyleIdx="0" presStyleCnt="2"/>
      <dgm:spPr/>
      <dgm:t>
        <a:bodyPr/>
        <a:lstStyle/>
        <a:p>
          <a:endParaRPr lang="el-GR"/>
        </a:p>
      </dgm:t>
    </dgm:pt>
    <dgm:pt modelId="{B99FD986-0BF9-4F39-9E29-276B8560413D}" type="pres">
      <dgm:prSet presAssocID="{B0F76D91-DAB1-45A8-A2ED-029825D4BEDA}" presName="parTrans" presStyleLbl="sibTrans2D1" presStyleIdx="0" presStyleCnt="10"/>
      <dgm:spPr/>
      <dgm:t>
        <a:bodyPr/>
        <a:lstStyle/>
        <a:p>
          <a:endParaRPr lang="el-GR"/>
        </a:p>
      </dgm:t>
    </dgm:pt>
    <dgm:pt modelId="{3F9A75EF-1F8A-4369-9BA4-5160889582D5}" type="pres">
      <dgm:prSet presAssocID="{182423B2-ABCD-4861-874C-DE7CCDE3659C}" presName="child" presStyleLbl="alignAccFollow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4BCC8D6-82E5-4725-A5FE-F31E0899447F}" type="pres">
      <dgm:prSet presAssocID="{FBEC8A48-BA03-4B3F-BDAC-E4408F91E585}" presName="sibTrans" presStyleLbl="sibTrans2D1" presStyleIdx="1" presStyleCnt="10"/>
      <dgm:spPr/>
      <dgm:t>
        <a:bodyPr/>
        <a:lstStyle/>
        <a:p>
          <a:endParaRPr lang="el-GR"/>
        </a:p>
      </dgm:t>
    </dgm:pt>
    <dgm:pt modelId="{9847DD2D-B760-4E33-BD93-DBD4DB399011}" type="pres">
      <dgm:prSet presAssocID="{55631A5A-DEC0-4FE0-A2AD-7CE4FB665BDD}" presName="child" presStyleLbl="alignAccFollow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AA24E90-9A0D-4636-9775-AE74ADCA015F}" type="pres">
      <dgm:prSet presAssocID="{50F8CAD3-1EF9-4641-89FE-6E33102D7174}" presName="sibTrans" presStyleLbl="sibTrans2D1" presStyleIdx="2" presStyleCnt="10"/>
      <dgm:spPr/>
      <dgm:t>
        <a:bodyPr/>
        <a:lstStyle/>
        <a:p>
          <a:endParaRPr lang="el-GR"/>
        </a:p>
      </dgm:t>
    </dgm:pt>
    <dgm:pt modelId="{1E67F46C-8D64-410C-8C6D-A3BBDA053327}" type="pres">
      <dgm:prSet presAssocID="{4545E3AE-AAED-498E-AAF6-028613D59670}" presName="child" presStyleLbl="alignAccFollow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EB697B-66A0-466A-81C2-3A8BB9E29851}" type="pres">
      <dgm:prSet presAssocID="{4879AFA6-19AA-416E-935F-FA15B131B07E}" presName="sibTrans" presStyleLbl="sibTrans2D1" presStyleIdx="3" presStyleCnt="10"/>
      <dgm:spPr/>
      <dgm:t>
        <a:bodyPr/>
        <a:lstStyle/>
        <a:p>
          <a:endParaRPr lang="el-GR"/>
        </a:p>
      </dgm:t>
    </dgm:pt>
    <dgm:pt modelId="{E06A7D15-E720-42A6-8341-FF2D7479B201}" type="pres">
      <dgm:prSet presAssocID="{C45A9882-73FE-4369-8F1B-DE2C874B2C30}" presName="child" presStyleLbl="alignAccFollow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96F4D58-AD79-463F-A4B4-EB902A86F213}" type="pres">
      <dgm:prSet presAssocID="{1151D11E-2379-4C93-BCE8-8DC393D94E65}" presName="sibTrans" presStyleLbl="sibTrans2D1" presStyleIdx="4" presStyleCnt="10"/>
      <dgm:spPr/>
      <dgm:t>
        <a:bodyPr/>
        <a:lstStyle/>
        <a:p>
          <a:endParaRPr lang="el-GR"/>
        </a:p>
      </dgm:t>
    </dgm:pt>
    <dgm:pt modelId="{252723A8-0591-4C13-8BD7-46F08739C2C6}" type="pres">
      <dgm:prSet presAssocID="{498E0DD2-FD7B-4DCB-A290-724879C6B3FB}" presName="child" presStyleLbl="alignAccFollow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00F0118-B2CE-4F74-8D9B-C53BEEAB9681}" type="pres">
      <dgm:prSet presAssocID="{F629E2CA-10CD-4038-96B1-D3D1FC4FFF37}" presName="hSp" presStyleCnt="0"/>
      <dgm:spPr/>
    </dgm:pt>
    <dgm:pt modelId="{430AE36A-B24B-4F06-A2B0-5503792D4E2B}" type="pres">
      <dgm:prSet presAssocID="{139B5886-ADAF-4F38-B37C-975145C8E8D9}" presName="vertFlow" presStyleCnt="0"/>
      <dgm:spPr/>
    </dgm:pt>
    <dgm:pt modelId="{8E840B95-6F64-455B-85CB-B3875DAC6C5A}" type="pres">
      <dgm:prSet presAssocID="{139B5886-ADAF-4F38-B37C-975145C8E8D9}" presName="header" presStyleLbl="node1" presStyleIdx="1" presStyleCnt="2"/>
      <dgm:spPr/>
      <dgm:t>
        <a:bodyPr/>
        <a:lstStyle/>
        <a:p>
          <a:endParaRPr lang="el-GR"/>
        </a:p>
      </dgm:t>
    </dgm:pt>
    <dgm:pt modelId="{1FABCF5F-7F66-46EE-B7F4-67D0D5FC0C69}" type="pres">
      <dgm:prSet presAssocID="{290CE509-1147-45E9-8BD4-F9D625E0BBEE}" presName="parTrans" presStyleLbl="sibTrans2D1" presStyleIdx="5" presStyleCnt="10"/>
      <dgm:spPr/>
      <dgm:t>
        <a:bodyPr/>
        <a:lstStyle/>
        <a:p>
          <a:endParaRPr lang="el-GR"/>
        </a:p>
      </dgm:t>
    </dgm:pt>
    <dgm:pt modelId="{96BCF7ED-06A2-456D-A152-641404002714}" type="pres">
      <dgm:prSet presAssocID="{0C9AF18E-10EB-4C69-A7B7-349057508573}" presName="child" presStyleLbl="alignAccFollow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D45D291-D30D-4B9D-8C18-E70BC6398534}" type="pres">
      <dgm:prSet presAssocID="{61418308-9FE8-4726-AF6E-01D14CF07B76}" presName="sibTrans" presStyleLbl="sibTrans2D1" presStyleIdx="6" presStyleCnt="10"/>
      <dgm:spPr/>
      <dgm:t>
        <a:bodyPr/>
        <a:lstStyle/>
        <a:p>
          <a:endParaRPr lang="el-GR"/>
        </a:p>
      </dgm:t>
    </dgm:pt>
    <dgm:pt modelId="{D66BFB87-690C-48A9-80CA-E509A39DE91F}" type="pres">
      <dgm:prSet presAssocID="{AB9D9D82-2B92-4A5D-BADF-342450915F9B}" presName="child" presStyleLbl="alignAccFollow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660E08F-6781-49E5-80BB-7F7D00EE6E62}" type="pres">
      <dgm:prSet presAssocID="{2DBD029C-CD63-4981-9960-07E9027F29C9}" presName="sibTrans" presStyleLbl="sibTrans2D1" presStyleIdx="7" presStyleCnt="10"/>
      <dgm:spPr/>
      <dgm:t>
        <a:bodyPr/>
        <a:lstStyle/>
        <a:p>
          <a:endParaRPr lang="el-GR"/>
        </a:p>
      </dgm:t>
    </dgm:pt>
    <dgm:pt modelId="{4BA73893-145E-47C1-847C-AFEEF35E5163}" type="pres">
      <dgm:prSet presAssocID="{76A8D28F-98FE-4A5F-8A1B-97E02D674789}" presName="child" presStyleLbl="alignAccFollow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D82206D-D4FE-4F0E-AD78-D9722667AE23}" type="pres">
      <dgm:prSet presAssocID="{FC707FD0-3341-481A-91F2-40950091C577}" presName="sibTrans" presStyleLbl="sibTrans2D1" presStyleIdx="8" presStyleCnt="10"/>
      <dgm:spPr/>
      <dgm:t>
        <a:bodyPr/>
        <a:lstStyle/>
        <a:p>
          <a:endParaRPr lang="el-GR"/>
        </a:p>
      </dgm:t>
    </dgm:pt>
    <dgm:pt modelId="{D2DE2E10-AA45-47B3-85A2-E683FD00020C}" type="pres">
      <dgm:prSet presAssocID="{25FF407F-AB12-4256-8A08-E67DA254AB31}" presName="child" presStyleLbl="alignAccFollow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D18445E-FAD1-49A2-B521-37FB587117E0}" type="pres">
      <dgm:prSet presAssocID="{740639B4-CA37-4064-8F2F-27B0404C58F9}" presName="sibTrans" presStyleLbl="sibTrans2D1" presStyleIdx="9" presStyleCnt="10"/>
      <dgm:spPr/>
      <dgm:t>
        <a:bodyPr/>
        <a:lstStyle/>
        <a:p>
          <a:endParaRPr lang="el-GR"/>
        </a:p>
      </dgm:t>
    </dgm:pt>
    <dgm:pt modelId="{DCD114C5-79EA-4D05-9849-2E13058134F7}" type="pres">
      <dgm:prSet presAssocID="{230ED751-AC0A-4EAE-BB6C-A32A353CF8AC}" presName="child" presStyleLbl="alignAccFollow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0535A38-A5E3-4F64-8803-4913FA74C13D}" srcId="{139B5886-ADAF-4F38-B37C-975145C8E8D9}" destId="{76A8D28F-98FE-4A5F-8A1B-97E02D674789}" srcOrd="2" destOrd="0" parTransId="{C708658D-2F4D-445A-AD66-E3B7B9B10F00}" sibTransId="{FC707FD0-3341-481A-91F2-40950091C577}"/>
    <dgm:cxn modelId="{4C254B29-D958-41F1-9DD2-D08C582EB259}" type="presOf" srcId="{AB9D9D82-2B92-4A5D-BADF-342450915F9B}" destId="{D66BFB87-690C-48A9-80CA-E509A39DE91F}" srcOrd="0" destOrd="0" presId="urn:microsoft.com/office/officeart/2005/8/layout/lProcess1"/>
    <dgm:cxn modelId="{12E43F87-3502-4A0F-9E53-11159AFDD472}" type="presOf" srcId="{50F8CAD3-1EF9-4641-89FE-6E33102D7174}" destId="{2AA24E90-9A0D-4636-9775-AE74ADCA015F}" srcOrd="0" destOrd="0" presId="urn:microsoft.com/office/officeart/2005/8/layout/lProcess1"/>
    <dgm:cxn modelId="{26DF7D4E-A2B4-4DAA-81E6-8837E864FF7E}" srcId="{F629E2CA-10CD-4038-96B1-D3D1FC4FFF37}" destId="{55631A5A-DEC0-4FE0-A2AD-7CE4FB665BDD}" srcOrd="1" destOrd="0" parTransId="{771971BA-140B-4927-BF95-E9E657882C1E}" sibTransId="{50F8CAD3-1EF9-4641-89FE-6E33102D7174}"/>
    <dgm:cxn modelId="{081BCB59-0AD1-4F68-BE86-C3DA6AEAC66E}" type="presOf" srcId="{498E0DD2-FD7B-4DCB-A290-724879C6B3FB}" destId="{252723A8-0591-4C13-8BD7-46F08739C2C6}" srcOrd="0" destOrd="0" presId="urn:microsoft.com/office/officeart/2005/8/layout/lProcess1"/>
    <dgm:cxn modelId="{A453290D-CB3E-4526-A023-5FCC858D1910}" type="presOf" srcId="{0C9AF18E-10EB-4C69-A7B7-349057508573}" destId="{96BCF7ED-06A2-456D-A152-641404002714}" srcOrd="0" destOrd="0" presId="urn:microsoft.com/office/officeart/2005/8/layout/lProcess1"/>
    <dgm:cxn modelId="{71A25C9A-6184-4F5C-852F-B769596DDB08}" type="presOf" srcId="{B0F76D91-DAB1-45A8-A2ED-029825D4BEDA}" destId="{B99FD986-0BF9-4F39-9E29-276B8560413D}" srcOrd="0" destOrd="0" presId="urn:microsoft.com/office/officeart/2005/8/layout/lProcess1"/>
    <dgm:cxn modelId="{386AD158-D033-4852-AF41-5B0064A62444}" type="presOf" srcId="{25FF407F-AB12-4256-8A08-E67DA254AB31}" destId="{D2DE2E10-AA45-47B3-85A2-E683FD00020C}" srcOrd="0" destOrd="0" presId="urn:microsoft.com/office/officeart/2005/8/layout/lProcess1"/>
    <dgm:cxn modelId="{403E83CF-C6D0-47BE-8B22-EB9D39096122}" srcId="{139B5886-ADAF-4F38-B37C-975145C8E8D9}" destId="{25FF407F-AB12-4256-8A08-E67DA254AB31}" srcOrd="3" destOrd="0" parTransId="{27850243-0D54-4EE2-AA14-04E9029E7C97}" sibTransId="{740639B4-CA37-4064-8F2F-27B0404C58F9}"/>
    <dgm:cxn modelId="{4B1FBFE1-87AC-417D-91C9-411034955C4D}" type="presOf" srcId="{76A8D28F-98FE-4A5F-8A1B-97E02D674789}" destId="{4BA73893-145E-47C1-847C-AFEEF35E5163}" srcOrd="0" destOrd="0" presId="urn:microsoft.com/office/officeart/2005/8/layout/lProcess1"/>
    <dgm:cxn modelId="{DA633568-EEB1-47F3-A056-4CE15A1EC146}" type="presOf" srcId="{4545E3AE-AAED-498E-AAF6-028613D59670}" destId="{1E67F46C-8D64-410C-8C6D-A3BBDA053327}" srcOrd="0" destOrd="0" presId="urn:microsoft.com/office/officeart/2005/8/layout/lProcess1"/>
    <dgm:cxn modelId="{AF5B2927-6DE1-4B6A-9E89-468033565DEF}" srcId="{139B5886-ADAF-4F38-B37C-975145C8E8D9}" destId="{230ED751-AC0A-4EAE-BB6C-A32A353CF8AC}" srcOrd="4" destOrd="0" parTransId="{A99C6478-053D-4716-A12D-59BD5175205F}" sibTransId="{EA40EB1D-D759-4476-A339-4E6D4920850C}"/>
    <dgm:cxn modelId="{DF690558-68ED-4A31-80FA-D63128E8EA2A}" type="presOf" srcId="{C45A9882-73FE-4369-8F1B-DE2C874B2C30}" destId="{E06A7D15-E720-42A6-8341-FF2D7479B201}" srcOrd="0" destOrd="0" presId="urn:microsoft.com/office/officeart/2005/8/layout/lProcess1"/>
    <dgm:cxn modelId="{957B6059-4DCF-4C93-A3E7-9C72BBBE84DB}" type="presOf" srcId="{9C7CA9B0-4751-43D9-A7B6-9DF46EC63542}" destId="{3EE01E75-E125-450D-B127-B4E337DB3DF0}" srcOrd="0" destOrd="0" presId="urn:microsoft.com/office/officeart/2005/8/layout/lProcess1"/>
    <dgm:cxn modelId="{FF3447CD-3671-4F68-9B80-BED594BF7134}" type="presOf" srcId="{2DBD029C-CD63-4981-9960-07E9027F29C9}" destId="{2660E08F-6781-49E5-80BB-7F7D00EE6E62}" srcOrd="0" destOrd="0" presId="urn:microsoft.com/office/officeart/2005/8/layout/lProcess1"/>
    <dgm:cxn modelId="{D48BE0C2-49AA-4E52-B5D5-A12CAD283A58}" type="presOf" srcId="{740639B4-CA37-4064-8F2F-27B0404C58F9}" destId="{ED18445E-FAD1-49A2-B521-37FB587117E0}" srcOrd="0" destOrd="0" presId="urn:microsoft.com/office/officeart/2005/8/layout/lProcess1"/>
    <dgm:cxn modelId="{CD5EF4E0-3359-4D2A-950F-05B21E30D3B7}" type="presOf" srcId="{139B5886-ADAF-4F38-B37C-975145C8E8D9}" destId="{8E840B95-6F64-455B-85CB-B3875DAC6C5A}" srcOrd="0" destOrd="0" presId="urn:microsoft.com/office/officeart/2005/8/layout/lProcess1"/>
    <dgm:cxn modelId="{EE888543-10C6-4D61-9E44-BBB61A3BF665}" srcId="{F629E2CA-10CD-4038-96B1-D3D1FC4FFF37}" destId="{C45A9882-73FE-4369-8F1B-DE2C874B2C30}" srcOrd="3" destOrd="0" parTransId="{3CD1C956-0274-46CE-A303-28593C8959BD}" sibTransId="{1151D11E-2379-4C93-BCE8-8DC393D94E65}"/>
    <dgm:cxn modelId="{940836B7-F14B-4E62-A122-3ED08BA2B2F8}" type="presOf" srcId="{1151D11E-2379-4C93-BCE8-8DC393D94E65}" destId="{C96F4D58-AD79-463F-A4B4-EB902A86F213}" srcOrd="0" destOrd="0" presId="urn:microsoft.com/office/officeart/2005/8/layout/lProcess1"/>
    <dgm:cxn modelId="{35BFC79B-1D06-4F0B-814E-FFB9848B3A9F}" srcId="{9C7CA9B0-4751-43D9-A7B6-9DF46EC63542}" destId="{139B5886-ADAF-4F38-B37C-975145C8E8D9}" srcOrd="1" destOrd="0" parTransId="{7C0F8690-67FF-44C2-8288-6568398A7B70}" sibTransId="{6FCE4A0B-67AE-4C52-906A-B57C32141131}"/>
    <dgm:cxn modelId="{3DFC5960-5258-486C-B1FE-F055F327CB4C}" srcId="{9C7CA9B0-4751-43D9-A7B6-9DF46EC63542}" destId="{F629E2CA-10CD-4038-96B1-D3D1FC4FFF37}" srcOrd="0" destOrd="0" parTransId="{95954F12-C586-4448-B135-1C1367C0EE7D}" sibTransId="{006FFA05-0ED3-442E-8823-EF045DB15014}"/>
    <dgm:cxn modelId="{B2BE2EB9-8413-4C7F-BD0E-2BF8B2CBE00C}" type="presOf" srcId="{FC707FD0-3341-481A-91F2-40950091C577}" destId="{1D82206D-D4FE-4F0E-AD78-D9722667AE23}" srcOrd="0" destOrd="0" presId="urn:microsoft.com/office/officeart/2005/8/layout/lProcess1"/>
    <dgm:cxn modelId="{E736B48A-01AB-4680-8614-520F102DCF62}" type="presOf" srcId="{290CE509-1147-45E9-8BD4-F9D625E0BBEE}" destId="{1FABCF5F-7F66-46EE-B7F4-67D0D5FC0C69}" srcOrd="0" destOrd="0" presId="urn:microsoft.com/office/officeart/2005/8/layout/lProcess1"/>
    <dgm:cxn modelId="{86E0C0C1-2B5E-401F-9615-44182D72F91D}" type="presOf" srcId="{182423B2-ABCD-4861-874C-DE7CCDE3659C}" destId="{3F9A75EF-1F8A-4369-9BA4-5160889582D5}" srcOrd="0" destOrd="0" presId="urn:microsoft.com/office/officeart/2005/8/layout/lProcess1"/>
    <dgm:cxn modelId="{82E1E07B-C9F2-4210-B9BB-6F4329D3DFC8}" type="presOf" srcId="{230ED751-AC0A-4EAE-BB6C-A32A353CF8AC}" destId="{DCD114C5-79EA-4D05-9849-2E13058134F7}" srcOrd="0" destOrd="0" presId="urn:microsoft.com/office/officeart/2005/8/layout/lProcess1"/>
    <dgm:cxn modelId="{D9993CF9-2F29-4F76-9CF1-F3BA0FE20172}" type="presOf" srcId="{61418308-9FE8-4726-AF6E-01D14CF07B76}" destId="{DD45D291-D30D-4B9D-8C18-E70BC6398534}" srcOrd="0" destOrd="0" presId="urn:microsoft.com/office/officeart/2005/8/layout/lProcess1"/>
    <dgm:cxn modelId="{FD019A20-F842-405F-97CB-3CF658119BDA}" type="presOf" srcId="{55631A5A-DEC0-4FE0-A2AD-7CE4FB665BDD}" destId="{9847DD2D-B760-4E33-BD93-DBD4DB399011}" srcOrd="0" destOrd="0" presId="urn:microsoft.com/office/officeart/2005/8/layout/lProcess1"/>
    <dgm:cxn modelId="{E5311907-CC25-4A12-A6BB-BFA112BE6AFA}" srcId="{139B5886-ADAF-4F38-B37C-975145C8E8D9}" destId="{0C9AF18E-10EB-4C69-A7B7-349057508573}" srcOrd="0" destOrd="0" parTransId="{290CE509-1147-45E9-8BD4-F9D625E0BBEE}" sibTransId="{61418308-9FE8-4726-AF6E-01D14CF07B76}"/>
    <dgm:cxn modelId="{1C73FBC6-C7C5-4C97-B693-E5A63C1C00DB}" srcId="{F629E2CA-10CD-4038-96B1-D3D1FC4FFF37}" destId="{182423B2-ABCD-4861-874C-DE7CCDE3659C}" srcOrd="0" destOrd="0" parTransId="{B0F76D91-DAB1-45A8-A2ED-029825D4BEDA}" sibTransId="{FBEC8A48-BA03-4B3F-BDAC-E4408F91E585}"/>
    <dgm:cxn modelId="{CA4D6088-6752-4D82-A53A-4BBB1BB9EAC0}" type="presOf" srcId="{4879AFA6-19AA-416E-935F-FA15B131B07E}" destId="{69EB697B-66A0-466A-81C2-3A8BB9E29851}" srcOrd="0" destOrd="0" presId="urn:microsoft.com/office/officeart/2005/8/layout/lProcess1"/>
    <dgm:cxn modelId="{FA964A19-4518-43FE-962E-4B4D5A8271B6}" srcId="{F629E2CA-10CD-4038-96B1-D3D1FC4FFF37}" destId="{4545E3AE-AAED-498E-AAF6-028613D59670}" srcOrd="2" destOrd="0" parTransId="{BD40FCFA-7881-47D3-B94E-B5377C2CCB78}" sibTransId="{4879AFA6-19AA-416E-935F-FA15B131B07E}"/>
    <dgm:cxn modelId="{46BAA810-3B9E-4EAB-A431-ABF5BB8C5629}" srcId="{F629E2CA-10CD-4038-96B1-D3D1FC4FFF37}" destId="{498E0DD2-FD7B-4DCB-A290-724879C6B3FB}" srcOrd="4" destOrd="0" parTransId="{77C720D5-E4A5-419E-9BD5-3A71260B4D7B}" sibTransId="{A48FAB65-890B-4B70-847A-7993C3B3E408}"/>
    <dgm:cxn modelId="{F0D4C254-7C0E-4DD0-B364-D3708CBC284B}" type="presOf" srcId="{FBEC8A48-BA03-4B3F-BDAC-E4408F91E585}" destId="{74BCC8D6-82E5-4725-A5FE-F31E0899447F}" srcOrd="0" destOrd="0" presId="urn:microsoft.com/office/officeart/2005/8/layout/lProcess1"/>
    <dgm:cxn modelId="{3EFD5151-16F6-48CA-BB0F-D7F01FBBFFC1}" srcId="{139B5886-ADAF-4F38-B37C-975145C8E8D9}" destId="{AB9D9D82-2B92-4A5D-BADF-342450915F9B}" srcOrd="1" destOrd="0" parTransId="{571A0871-10E3-45F6-9134-EBDEA815DBB5}" sibTransId="{2DBD029C-CD63-4981-9960-07E9027F29C9}"/>
    <dgm:cxn modelId="{AC139522-69E4-4959-BD40-D63BB8DD5EA9}" type="presOf" srcId="{F629E2CA-10CD-4038-96B1-D3D1FC4FFF37}" destId="{CD97C1AE-C1A2-4F2D-997F-AA963F1717C5}" srcOrd="0" destOrd="0" presId="urn:microsoft.com/office/officeart/2005/8/layout/lProcess1"/>
    <dgm:cxn modelId="{C90A0A8B-765D-4E3B-B0CC-53AE8146EE78}" type="presParOf" srcId="{3EE01E75-E125-450D-B127-B4E337DB3DF0}" destId="{B296E6F2-18C4-4248-B5D6-A299E9CF658E}" srcOrd="0" destOrd="0" presId="urn:microsoft.com/office/officeart/2005/8/layout/lProcess1"/>
    <dgm:cxn modelId="{9C40756E-1038-468B-9AB2-9A99695BF212}" type="presParOf" srcId="{B296E6F2-18C4-4248-B5D6-A299E9CF658E}" destId="{CD97C1AE-C1A2-4F2D-997F-AA963F1717C5}" srcOrd="0" destOrd="0" presId="urn:microsoft.com/office/officeart/2005/8/layout/lProcess1"/>
    <dgm:cxn modelId="{01C70C42-9B81-42F2-918E-01A86E991842}" type="presParOf" srcId="{B296E6F2-18C4-4248-B5D6-A299E9CF658E}" destId="{B99FD986-0BF9-4F39-9E29-276B8560413D}" srcOrd="1" destOrd="0" presId="urn:microsoft.com/office/officeart/2005/8/layout/lProcess1"/>
    <dgm:cxn modelId="{94131175-CE0C-4BED-BA3E-37ADF9B887DF}" type="presParOf" srcId="{B296E6F2-18C4-4248-B5D6-A299E9CF658E}" destId="{3F9A75EF-1F8A-4369-9BA4-5160889582D5}" srcOrd="2" destOrd="0" presId="urn:microsoft.com/office/officeart/2005/8/layout/lProcess1"/>
    <dgm:cxn modelId="{E3218B02-DFA7-4295-93B8-8BDD75809060}" type="presParOf" srcId="{B296E6F2-18C4-4248-B5D6-A299E9CF658E}" destId="{74BCC8D6-82E5-4725-A5FE-F31E0899447F}" srcOrd="3" destOrd="0" presId="urn:microsoft.com/office/officeart/2005/8/layout/lProcess1"/>
    <dgm:cxn modelId="{0F03E53A-4CC7-4478-9A49-C09FB9D7E8A2}" type="presParOf" srcId="{B296E6F2-18C4-4248-B5D6-A299E9CF658E}" destId="{9847DD2D-B760-4E33-BD93-DBD4DB399011}" srcOrd="4" destOrd="0" presId="urn:microsoft.com/office/officeart/2005/8/layout/lProcess1"/>
    <dgm:cxn modelId="{072B3101-462E-4C62-ABF3-C30AFC30B918}" type="presParOf" srcId="{B296E6F2-18C4-4248-B5D6-A299E9CF658E}" destId="{2AA24E90-9A0D-4636-9775-AE74ADCA015F}" srcOrd="5" destOrd="0" presId="urn:microsoft.com/office/officeart/2005/8/layout/lProcess1"/>
    <dgm:cxn modelId="{599F0A05-5FCE-44B1-8805-25898EBDAA26}" type="presParOf" srcId="{B296E6F2-18C4-4248-B5D6-A299E9CF658E}" destId="{1E67F46C-8D64-410C-8C6D-A3BBDA053327}" srcOrd="6" destOrd="0" presId="urn:microsoft.com/office/officeart/2005/8/layout/lProcess1"/>
    <dgm:cxn modelId="{BF1C1637-EEE9-49BC-B668-C328D8FA9834}" type="presParOf" srcId="{B296E6F2-18C4-4248-B5D6-A299E9CF658E}" destId="{69EB697B-66A0-466A-81C2-3A8BB9E29851}" srcOrd="7" destOrd="0" presId="urn:microsoft.com/office/officeart/2005/8/layout/lProcess1"/>
    <dgm:cxn modelId="{AFFF0775-77C9-4E6D-8B02-F0888950E5CA}" type="presParOf" srcId="{B296E6F2-18C4-4248-B5D6-A299E9CF658E}" destId="{E06A7D15-E720-42A6-8341-FF2D7479B201}" srcOrd="8" destOrd="0" presId="urn:microsoft.com/office/officeart/2005/8/layout/lProcess1"/>
    <dgm:cxn modelId="{E4FB954A-6F8A-43B9-ABA4-06EFB55F168D}" type="presParOf" srcId="{B296E6F2-18C4-4248-B5D6-A299E9CF658E}" destId="{C96F4D58-AD79-463F-A4B4-EB902A86F213}" srcOrd="9" destOrd="0" presId="urn:microsoft.com/office/officeart/2005/8/layout/lProcess1"/>
    <dgm:cxn modelId="{7312594B-F083-41F2-BB79-3F757B20EA23}" type="presParOf" srcId="{B296E6F2-18C4-4248-B5D6-A299E9CF658E}" destId="{252723A8-0591-4C13-8BD7-46F08739C2C6}" srcOrd="10" destOrd="0" presId="urn:microsoft.com/office/officeart/2005/8/layout/lProcess1"/>
    <dgm:cxn modelId="{10F4AFC0-0940-401F-B829-DF6C172B38FC}" type="presParOf" srcId="{3EE01E75-E125-450D-B127-B4E337DB3DF0}" destId="{B00F0118-B2CE-4F74-8D9B-C53BEEAB9681}" srcOrd="1" destOrd="0" presId="urn:microsoft.com/office/officeart/2005/8/layout/lProcess1"/>
    <dgm:cxn modelId="{4D786D66-4C2C-4BEC-A2FA-92B7CB31D0E1}" type="presParOf" srcId="{3EE01E75-E125-450D-B127-B4E337DB3DF0}" destId="{430AE36A-B24B-4F06-A2B0-5503792D4E2B}" srcOrd="2" destOrd="0" presId="urn:microsoft.com/office/officeart/2005/8/layout/lProcess1"/>
    <dgm:cxn modelId="{FE2EABEF-E069-4E42-BAB5-760D267B11A9}" type="presParOf" srcId="{430AE36A-B24B-4F06-A2B0-5503792D4E2B}" destId="{8E840B95-6F64-455B-85CB-B3875DAC6C5A}" srcOrd="0" destOrd="0" presId="urn:microsoft.com/office/officeart/2005/8/layout/lProcess1"/>
    <dgm:cxn modelId="{07ABD752-EF7C-4CDA-ABC9-72E24C19CC08}" type="presParOf" srcId="{430AE36A-B24B-4F06-A2B0-5503792D4E2B}" destId="{1FABCF5F-7F66-46EE-B7F4-67D0D5FC0C69}" srcOrd="1" destOrd="0" presId="urn:microsoft.com/office/officeart/2005/8/layout/lProcess1"/>
    <dgm:cxn modelId="{0F8FBD08-DB95-477A-9F2D-99D6E72035AD}" type="presParOf" srcId="{430AE36A-B24B-4F06-A2B0-5503792D4E2B}" destId="{96BCF7ED-06A2-456D-A152-641404002714}" srcOrd="2" destOrd="0" presId="urn:microsoft.com/office/officeart/2005/8/layout/lProcess1"/>
    <dgm:cxn modelId="{29453391-B666-40D6-B5EB-E3C7D0FB5FA3}" type="presParOf" srcId="{430AE36A-B24B-4F06-A2B0-5503792D4E2B}" destId="{DD45D291-D30D-4B9D-8C18-E70BC6398534}" srcOrd="3" destOrd="0" presId="urn:microsoft.com/office/officeart/2005/8/layout/lProcess1"/>
    <dgm:cxn modelId="{1EF4DA32-429D-49E6-B9AE-571A992BACF8}" type="presParOf" srcId="{430AE36A-B24B-4F06-A2B0-5503792D4E2B}" destId="{D66BFB87-690C-48A9-80CA-E509A39DE91F}" srcOrd="4" destOrd="0" presId="urn:microsoft.com/office/officeart/2005/8/layout/lProcess1"/>
    <dgm:cxn modelId="{B1AA67BD-1E93-4A13-BAE8-77BCE2D03B21}" type="presParOf" srcId="{430AE36A-B24B-4F06-A2B0-5503792D4E2B}" destId="{2660E08F-6781-49E5-80BB-7F7D00EE6E62}" srcOrd="5" destOrd="0" presId="urn:microsoft.com/office/officeart/2005/8/layout/lProcess1"/>
    <dgm:cxn modelId="{F9AD283A-0444-48A8-95E3-5F28F2C888C8}" type="presParOf" srcId="{430AE36A-B24B-4F06-A2B0-5503792D4E2B}" destId="{4BA73893-145E-47C1-847C-AFEEF35E5163}" srcOrd="6" destOrd="0" presId="urn:microsoft.com/office/officeart/2005/8/layout/lProcess1"/>
    <dgm:cxn modelId="{FD28D011-A759-4712-B085-A83635552820}" type="presParOf" srcId="{430AE36A-B24B-4F06-A2B0-5503792D4E2B}" destId="{1D82206D-D4FE-4F0E-AD78-D9722667AE23}" srcOrd="7" destOrd="0" presId="urn:microsoft.com/office/officeart/2005/8/layout/lProcess1"/>
    <dgm:cxn modelId="{4DB7A95C-D581-4F18-B31C-2F0884EE58E3}" type="presParOf" srcId="{430AE36A-B24B-4F06-A2B0-5503792D4E2B}" destId="{D2DE2E10-AA45-47B3-85A2-E683FD00020C}" srcOrd="8" destOrd="0" presId="urn:microsoft.com/office/officeart/2005/8/layout/lProcess1"/>
    <dgm:cxn modelId="{D2E9CBD6-A383-4E6D-B281-C838DA1A5C05}" type="presParOf" srcId="{430AE36A-B24B-4F06-A2B0-5503792D4E2B}" destId="{ED18445E-FAD1-49A2-B521-37FB587117E0}" srcOrd="9" destOrd="0" presId="urn:microsoft.com/office/officeart/2005/8/layout/lProcess1"/>
    <dgm:cxn modelId="{95B69A58-4586-4576-8782-890A09FE5FF3}" type="presParOf" srcId="{430AE36A-B24B-4F06-A2B0-5503792D4E2B}" destId="{DCD114C5-79EA-4D05-9849-2E13058134F7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4171D9-EF2E-48C6-8DA8-91CE7AB157BC}">
      <dsp:nvSpPr>
        <dsp:cNvPr id="0" name=""/>
        <dsp:cNvSpPr/>
      </dsp:nvSpPr>
      <dsp:spPr>
        <a:xfrm>
          <a:off x="0" y="3766811"/>
          <a:ext cx="8748464" cy="12363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Ανταπόκριση</a:t>
          </a:r>
          <a:endParaRPr lang="el-GR" sz="2000" kern="1200" dirty="0"/>
        </a:p>
      </dsp:txBody>
      <dsp:txXfrm>
        <a:off x="0" y="3766811"/>
        <a:ext cx="8748464" cy="667629"/>
      </dsp:txXfrm>
    </dsp:sp>
    <dsp:sp modelId="{5E009E6C-D8C9-4251-9481-BAB1A0C3F08F}">
      <dsp:nvSpPr>
        <dsp:cNvPr id="0" name=""/>
        <dsp:cNvSpPr/>
      </dsp:nvSpPr>
      <dsp:spPr>
        <a:xfrm>
          <a:off x="0" y="4409714"/>
          <a:ext cx="2187115" cy="56872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Επιλογή προϊόντος</a:t>
          </a:r>
          <a:endParaRPr lang="el-GR" sz="2000" kern="1200" dirty="0"/>
        </a:p>
      </dsp:txBody>
      <dsp:txXfrm>
        <a:off x="0" y="4409714"/>
        <a:ext cx="2187115" cy="568721"/>
      </dsp:txXfrm>
    </dsp:sp>
    <dsp:sp modelId="{1A388920-7226-4FA9-BCF8-812DE72957DA}">
      <dsp:nvSpPr>
        <dsp:cNvPr id="0" name=""/>
        <dsp:cNvSpPr/>
      </dsp:nvSpPr>
      <dsp:spPr>
        <a:xfrm>
          <a:off x="2187116" y="4409714"/>
          <a:ext cx="2187115" cy="568721"/>
        </a:xfrm>
        <a:prstGeom prst="rect">
          <a:avLst/>
        </a:prstGeom>
        <a:solidFill>
          <a:schemeClr val="accent2">
            <a:tint val="40000"/>
            <a:alpha val="90000"/>
            <a:hueOff val="-431622"/>
            <a:satOff val="3261"/>
            <a:lumOff val="-495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431622"/>
              <a:satOff val="3261"/>
              <a:lumOff val="-4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Επιλογή μάρκας</a:t>
          </a:r>
          <a:endParaRPr lang="el-GR" sz="2000" kern="1200" dirty="0"/>
        </a:p>
      </dsp:txBody>
      <dsp:txXfrm>
        <a:off x="2187116" y="4409714"/>
        <a:ext cx="2187115" cy="568721"/>
      </dsp:txXfrm>
    </dsp:sp>
    <dsp:sp modelId="{C9ED67C2-D86A-422E-8A6B-D6275F952693}">
      <dsp:nvSpPr>
        <dsp:cNvPr id="0" name=""/>
        <dsp:cNvSpPr/>
      </dsp:nvSpPr>
      <dsp:spPr>
        <a:xfrm>
          <a:off x="4374232" y="4409714"/>
          <a:ext cx="2187115" cy="568721"/>
        </a:xfrm>
        <a:prstGeom prst="rect">
          <a:avLst/>
        </a:prstGeom>
        <a:solidFill>
          <a:schemeClr val="accent2">
            <a:tint val="40000"/>
            <a:alpha val="90000"/>
            <a:hueOff val="-863244"/>
            <a:satOff val="6521"/>
            <a:lumOff val="-989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863244"/>
              <a:satOff val="6521"/>
              <a:lumOff val="-9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Χρόνος αγοράς</a:t>
          </a:r>
          <a:endParaRPr lang="el-GR" sz="2000" kern="1200" dirty="0"/>
        </a:p>
      </dsp:txBody>
      <dsp:txXfrm>
        <a:off x="4374232" y="4409714"/>
        <a:ext cx="2187115" cy="568721"/>
      </dsp:txXfrm>
    </dsp:sp>
    <dsp:sp modelId="{F627D9CB-A44B-4BF6-B5D8-11CC16762E9A}">
      <dsp:nvSpPr>
        <dsp:cNvPr id="0" name=""/>
        <dsp:cNvSpPr/>
      </dsp:nvSpPr>
      <dsp:spPr>
        <a:xfrm>
          <a:off x="6561347" y="4409714"/>
          <a:ext cx="2187115" cy="568721"/>
        </a:xfrm>
        <a:prstGeom prst="rect">
          <a:avLst/>
        </a:prstGeom>
        <a:solidFill>
          <a:schemeClr val="accent2">
            <a:tint val="40000"/>
            <a:alpha val="90000"/>
            <a:hueOff val="-1294867"/>
            <a:satOff val="9782"/>
            <a:lumOff val="-1484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1294867"/>
              <a:satOff val="9782"/>
              <a:lumOff val="-1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Ποσότητα αγοράς</a:t>
          </a:r>
          <a:endParaRPr lang="el-GR" sz="2000" kern="1200" dirty="0"/>
        </a:p>
      </dsp:txBody>
      <dsp:txXfrm>
        <a:off x="6561347" y="4409714"/>
        <a:ext cx="2187115" cy="568721"/>
      </dsp:txXfrm>
    </dsp:sp>
    <dsp:sp modelId="{3815C184-C5E9-41FB-974A-67A70C9DCBD3}">
      <dsp:nvSpPr>
        <dsp:cNvPr id="0" name=""/>
        <dsp:cNvSpPr/>
      </dsp:nvSpPr>
      <dsp:spPr>
        <a:xfrm rot="10800000">
          <a:off x="0" y="1883848"/>
          <a:ext cx="8748464" cy="1901508"/>
        </a:xfrm>
        <a:prstGeom prst="upArrowCallout">
          <a:avLst/>
        </a:prstGeom>
        <a:solidFill>
          <a:schemeClr val="accent2">
            <a:hueOff val="-1693678"/>
            <a:satOff val="22081"/>
            <a:lumOff val="-990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Επεξεργασία Ερεθισμάτων</a:t>
          </a:r>
          <a:endParaRPr lang="el-GR" sz="2000" kern="1200" dirty="0"/>
        </a:p>
      </dsp:txBody>
      <dsp:txXfrm>
        <a:off x="0" y="1883848"/>
        <a:ext cx="8748464" cy="667429"/>
      </dsp:txXfrm>
    </dsp:sp>
    <dsp:sp modelId="{87972DA4-7A83-49EC-A47B-CE91633B082D}">
      <dsp:nvSpPr>
        <dsp:cNvPr id="0" name=""/>
        <dsp:cNvSpPr/>
      </dsp:nvSpPr>
      <dsp:spPr>
        <a:xfrm>
          <a:off x="0" y="2551277"/>
          <a:ext cx="4374231" cy="568551"/>
        </a:xfrm>
        <a:prstGeom prst="rect">
          <a:avLst/>
        </a:prstGeom>
        <a:solidFill>
          <a:schemeClr val="accent2">
            <a:tint val="40000"/>
            <a:alpha val="90000"/>
            <a:hueOff val="-1726489"/>
            <a:satOff val="13043"/>
            <a:lumOff val="-1978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1726489"/>
              <a:satOff val="13043"/>
              <a:lumOff val="-19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Χαρακτηριστικά Αγοραστή</a:t>
          </a:r>
          <a:endParaRPr lang="el-GR" sz="2000" kern="1200" dirty="0"/>
        </a:p>
      </dsp:txBody>
      <dsp:txXfrm>
        <a:off x="0" y="2551277"/>
        <a:ext cx="4374231" cy="568551"/>
      </dsp:txXfrm>
    </dsp:sp>
    <dsp:sp modelId="{FC9C8110-BA57-426C-AD24-D21D408AE79C}">
      <dsp:nvSpPr>
        <dsp:cNvPr id="0" name=""/>
        <dsp:cNvSpPr/>
      </dsp:nvSpPr>
      <dsp:spPr>
        <a:xfrm>
          <a:off x="4374232" y="2551277"/>
          <a:ext cx="4374231" cy="568551"/>
        </a:xfrm>
        <a:prstGeom prst="rect">
          <a:avLst/>
        </a:prstGeom>
        <a:solidFill>
          <a:schemeClr val="accent2">
            <a:tint val="40000"/>
            <a:alpha val="90000"/>
            <a:hueOff val="-2158111"/>
            <a:satOff val="16304"/>
            <a:lumOff val="-2473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2158111"/>
              <a:satOff val="16304"/>
              <a:lumOff val="-24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Διαδικασία λήψης αγοραστικής απόφασης</a:t>
          </a:r>
          <a:endParaRPr lang="el-GR" sz="2000" kern="1200" dirty="0"/>
        </a:p>
      </dsp:txBody>
      <dsp:txXfrm>
        <a:off x="4374232" y="2551277"/>
        <a:ext cx="4374231" cy="568551"/>
      </dsp:txXfrm>
    </dsp:sp>
    <dsp:sp modelId="{A0D450F5-A600-432F-8332-3093CA40956A}">
      <dsp:nvSpPr>
        <dsp:cNvPr id="0" name=""/>
        <dsp:cNvSpPr/>
      </dsp:nvSpPr>
      <dsp:spPr>
        <a:xfrm rot="10800000">
          <a:off x="0" y="884"/>
          <a:ext cx="8748464" cy="1901508"/>
        </a:xfrm>
        <a:prstGeom prst="upArrowCallout">
          <a:avLst/>
        </a:prstGeom>
        <a:solidFill>
          <a:schemeClr val="accent2">
            <a:hueOff val="-3387357"/>
            <a:satOff val="44162"/>
            <a:lumOff val="-1980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Ερεθίσματα</a:t>
          </a:r>
          <a:endParaRPr lang="el-GR" sz="2000" kern="1200" dirty="0"/>
        </a:p>
      </dsp:txBody>
      <dsp:txXfrm>
        <a:off x="0" y="884"/>
        <a:ext cx="8748464" cy="667429"/>
      </dsp:txXfrm>
    </dsp:sp>
    <dsp:sp modelId="{0CE91A10-5E73-4AB0-9555-59D61FD8559C}">
      <dsp:nvSpPr>
        <dsp:cNvPr id="0" name=""/>
        <dsp:cNvSpPr/>
      </dsp:nvSpPr>
      <dsp:spPr>
        <a:xfrm>
          <a:off x="0" y="625812"/>
          <a:ext cx="4374231" cy="653555"/>
        </a:xfrm>
        <a:prstGeom prst="rect">
          <a:avLst/>
        </a:prstGeom>
        <a:solidFill>
          <a:schemeClr val="accent2">
            <a:tint val="40000"/>
            <a:alpha val="90000"/>
            <a:hueOff val="-2589733"/>
            <a:satOff val="19564"/>
            <a:lumOff val="-2967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2589733"/>
              <a:satOff val="19564"/>
              <a:lumOff val="-29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Ερεθίσματα ΜΚΤ (προϊόν, τιμή, διανομή, προβολή)</a:t>
          </a:r>
          <a:endParaRPr lang="el-GR" sz="1800" kern="1200" dirty="0"/>
        </a:p>
      </dsp:txBody>
      <dsp:txXfrm>
        <a:off x="0" y="625812"/>
        <a:ext cx="4374231" cy="653555"/>
      </dsp:txXfrm>
    </dsp:sp>
    <dsp:sp modelId="{A58856DA-D657-4511-8E11-79476D081EC6}">
      <dsp:nvSpPr>
        <dsp:cNvPr id="0" name=""/>
        <dsp:cNvSpPr/>
      </dsp:nvSpPr>
      <dsp:spPr>
        <a:xfrm>
          <a:off x="4374232" y="625812"/>
          <a:ext cx="4374231" cy="653555"/>
        </a:xfrm>
        <a:prstGeom prst="rect">
          <a:avLst/>
        </a:prstGeom>
        <a:solidFill>
          <a:schemeClr val="accent2">
            <a:tint val="40000"/>
            <a:alpha val="90000"/>
            <a:hueOff val="-3021356"/>
            <a:satOff val="22825"/>
            <a:lumOff val="-3462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3021356"/>
              <a:satOff val="22825"/>
              <a:lumOff val="-34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Άλλα Ερεθίσματα (οικονομικά, τεχνολογικά, πολιτικά/νομικά, πολιτιστικά)</a:t>
          </a:r>
          <a:endParaRPr lang="el-GR" sz="1800" kern="1200" dirty="0"/>
        </a:p>
      </dsp:txBody>
      <dsp:txXfrm>
        <a:off x="4374232" y="625812"/>
        <a:ext cx="4374231" cy="6535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EB1585-DF4A-4E45-A216-4B24FDE38E1E}">
      <dsp:nvSpPr>
        <dsp:cNvPr id="0" name=""/>
        <dsp:cNvSpPr/>
      </dsp:nvSpPr>
      <dsp:spPr>
        <a:xfrm>
          <a:off x="2414" y="1199809"/>
          <a:ext cx="3058545" cy="97200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Εξωτερικές Επιδράσεις</a:t>
          </a:r>
          <a:endParaRPr lang="el-GR" sz="1800" kern="1200" dirty="0"/>
        </a:p>
      </dsp:txBody>
      <dsp:txXfrm>
        <a:off x="2414" y="1199809"/>
        <a:ext cx="3058545" cy="972000"/>
      </dsp:txXfrm>
    </dsp:sp>
    <dsp:sp modelId="{A020281C-9BA8-4082-A4DE-22E53AD7DDD0}">
      <dsp:nvSpPr>
        <dsp:cNvPr id="0" name=""/>
        <dsp:cNvSpPr/>
      </dsp:nvSpPr>
      <dsp:spPr>
        <a:xfrm>
          <a:off x="2414" y="2293310"/>
          <a:ext cx="2446836" cy="315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Ερεθίσματα από ΜΚΤ (προϊόν, τιμή, προβολή, διανομή)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Ερεθίσματα από κοινωνικό/πολιτικό περιβάλλον (ανεπίσημες πηγές πληροφόρησης, οικογένεια, κουλτούρα, μη εμπορικές πηγές) </a:t>
          </a:r>
          <a:endParaRPr lang="el-GR" sz="1800" kern="1200" dirty="0"/>
        </a:p>
      </dsp:txBody>
      <dsp:txXfrm>
        <a:off x="2414" y="2293310"/>
        <a:ext cx="2446836" cy="3159000"/>
      </dsp:txXfrm>
    </dsp:sp>
    <dsp:sp modelId="{FA046D91-B35E-43CD-B573-DDFBD7192B76}">
      <dsp:nvSpPr>
        <dsp:cNvPr id="0" name=""/>
        <dsp:cNvSpPr/>
      </dsp:nvSpPr>
      <dsp:spPr>
        <a:xfrm>
          <a:off x="2844959" y="1199809"/>
          <a:ext cx="3058545" cy="9720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Διαδικασία Λήψης Αποφάσεων</a:t>
          </a:r>
          <a:endParaRPr lang="el-GR" sz="1800" kern="1200" dirty="0"/>
        </a:p>
      </dsp:txBody>
      <dsp:txXfrm>
        <a:off x="2844959" y="1199809"/>
        <a:ext cx="3058545" cy="972000"/>
      </dsp:txXfrm>
    </dsp:sp>
    <dsp:sp modelId="{CD769328-152A-4881-898A-715F860422FA}">
      <dsp:nvSpPr>
        <dsp:cNvPr id="0" name=""/>
        <dsp:cNvSpPr/>
      </dsp:nvSpPr>
      <dsp:spPr>
        <a:xfrm>
          <a:off x="2844959" y="2293310"/>
          <a:ext cx="2446836" cy="315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Αναγνώριση ανάγκης/προβλήματος </a:t>
          </a:r>
          <a:r>
            <a:rPr lang="el-GR" sz="1800" kern="1200" dirty="0" smtClean="0">
              <a:sym typeface="Wingdings" pitchFamily="2" charset="2"/>
            </a:rPr>
            <a:t> Συλλογή πληροφοριών από αγορά  Αξιολόγηση εναλλακτικών λύσεων.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Ψυχολογικό πεδίο: αντίληψη, παρακίνηση, μάθηση, προσωπικότητα, στάσεις.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Εμπειρία</a:t>
          </a:r>
          <a:endParaRPr lang="el-GR" sz="1800" kern="1200" dirty="0"/>
        </a:p>
      </dsp:txBody>
      <dsp:txXfrm>
        <a:off x="2844959" y="2293310"/>
        <a:ext cx="2446836" cy="3159000"/>
      </dsp:txXfrm>
    </dsp:sp>
    <dsp:sp modelId="{D62238FA-1337-492B-9DDC-3D26A8225101}">
      <dsp:nvSpPr>
        <dsp:cNvPr id="0" name=""/>
        <dsp:cNvSpPr/>
      </dsp:nvSpPr>
      <dsp:spPr>
        <a:xfrm>
          <a:off x="5687504" y="1199809"/>
          <a:ext cx="3058545" cy="97200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Συμπεριφορά μετά την απόφαση</a:t>
          </a:r>
          <a:endParaRPr lang="el-GR" sz="1800" kern="1200" dirty="0"/>
        </a:p>
      </dsp:txBody>
      <dsp:txXfrm>
        <a:off x="5687504" y="1199809"/>
        <a:ext cx="3058545" cy="972000"/>
      </dsp:txXfrm>
    </dsp:sp>
    <dsp:sp modelId="{2566F158-DFEA-45AF-9578-916C6C2F74F7}">
      <dsp:nvSpPr>
        <dsp:cNvPr id="0" name=""/>
        <dsp:cNvSpPr/>
      </dsp:nvSpPr>
      <dsp:spPr>
        <a:xfrm>
          <a:off x="5687504" y="2293310"/>
          <a:ext cx="2446836" cy="315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Αγορά </a:t>
          </a:r>
          <a:endParaRPr lang="el-GR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Δοκιμή</a:t>
          </a:r>
          <a:endParaRPr lang="el-GR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Επαναλαμβανόμενες αγορές</a:t>
          </a:r>
          <a:endParaRPr lang="el-G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800" kern="1200" dirty="0" smtClean="0"/>
            <a:t>Αξιολόγηση μετά στην αγορά</a:t>
          </a:r>
          <a:endParaRPr lang="el-GR" sz="1800" kern="1200" dirty="0"/>
        </a:p>
      </dsp:txBody>
      <dsp:txXfrm>
        <a:off x="5687504" y="2293310"/>
        <a:ext cx="2446836" cy="3159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D12EF3-6F4F-4E47-9A64-1D86346781CF}">
      <dsp:nvSpPr>
        <dsp:cNvPr id="0" name=""/>
        <dsp:cNvSpPr/>
      </dsp:nvSpPr>
      <dsp:spPr>
        <a:xfrm>
          <a:off x="3407" y="541180"/>
          <a:ext cx="2925003" cy="15894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02870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Έμφυτες ή πρωταρχικές</a:t>
          </a:r>
          <a:endParaRPr lang="el-GR" sz="2700" kern="1200" dirty="0"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3407" y="541180"/>
        <a:ext cx="2925003" cy="1059638"/>
      </dsp:txXfrm>
    </dsp:sp>
    <dsp:sp modelId="{A383422E-583D-4B25-8A9C-96AA84A9B4B7}">
      <dsp:nvSpPr>
        <dsp:cNvPr id="0" name=""/>
        <dsp:cNvSpPr/>
      </dsp:nvSpPr>
      <dsp:spPr>
        <a:xfrm>
          <a:off x="602504" y="1600819"/>
          <a:ext cx="2925003" cy="243000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700" kern="1200" dirty="0" smtClean="0">
              <a:solidFill>
                <a:schemeClr val="tx1"/>
              </a:solidFill>
            </a:rPr>
            <a:t>φυσιολογικές ανάγκες για τροφή, νερό, οξυγόνο, ένδυση</a:t>
          </a:r>
          <a:endParaRPr lang="el-GR" sz="2700" kern="1200" dirty="0">
            <a:solidFill>
              <a:schemeClr val="tx1"/>
            </a:solidFill>
          </a:endParaRPr>
        </a:p>
      </dsp:txBody>
      <dsp:txXfrm>
        <a:off x="602504" y="1600819"/>
        <a:ext cx="2925003" cy="2430000"/>
      </dsp:txXfrm>
    </dsp:sp>
    <dsp:sp modelId="{3994C6BB-BE40-4CC7-BFEB-98346506100E}">
      <dsp:nvSpPr>
        <dsp:cNvPr id="0" name=""/>
        <dsp:cNvSpPr/>
      </dsp:nvSpPr>
      <dsp:spPr>
        <a:xfrm>
          <a:off x="3371831" y="706879"/>
          <a:ext cx="940050" cy="7282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200" kern="1200">
            <a:solidFill>
              <a:schemeClr val="tx1"/>
            </a:solidFill>
          </a:endParaRPr>
        </a:p>
      </dsp:txBody>
      <dsp:txXfrm>
        <a:off x="3371831" y="706879"/>
        <a:ext cx="940050" cy="728241"/>
      </dsp:txXfrm>
    </dsp:sp>
    <dsp:sp modelId="{0E9F4075-B603-4269-A7B6-3DEB0ADAFBBC}">
      <dsp:nvSpPr>
        <dsp:cNvPr id="0" name=""/>
        <dsp:cNvSpPr/>
      </dsp:nvSpPr>
      <dsp:spPr>
        <a:xfrm>
          <a:off x="4702091" y="541180"/>
          <a:ext cx="2925003" cy="15894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02870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>
              <a:solidFill>
                <a:schemeClr val="accent2">
                  <a:lumMod val="20000"/>
                  <a:lumOff val="80000"/>
                </a:schemeClr>
              </a:solidFill>
            </a:rPr>
            <a:t>Επίκτητες ή δευτερεύουσες</a:t>
          </a:r>
          <a:endParaRPr lang="el-GR" sz="2700" kern="1200" dirty="0"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4702091" y="541180"/>
        <a:ext cx="2925003" cy="1059638"/>
      </dsp:txXfrm>
    </dsp:sp>
    <dsp:sp modelId="{1B9CFD5D-7890-41BC-B768-544B61E13F31}">
      <dsp:nvSpPr>
        <dsp:cNvPr id="0" name=""/>
        <dsp:cNvSpPr/>
      </dsp:nvSpPr>
      <dsp:spPr>
        <a:xfrm>
          <a:off x="5301188" y="1600819"/>
          <a:ext cx="2925003" cy="2430000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700" kern="1200" dirty="0" smtClean="0">
              <a:solidFill>
                <a:schemeClr val="tx1"/>
              </a:solidFill>
            </a:rPr>
            <a:t>Καταξίωση, δύναμη, αυτοεκτίμηση</a:t>
          </a:r>
          <a:endParaRPr lang="el-GR" sz="2700" kern="1200" dirty="0">
            <a:solidFill>
              <a:schemeClr val="tx1"/>
            </a:solidFill>
          </a:endParaRPr>
        </a:p>
      </dsp:txBody>
      <dsp:txXfrm>
        <a:off x="5301188" y="1600819"/>
        <a:ext cx="2925003" cy="2430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0F0E99-C33F-4972-BC58-8D3F5D1BDE76}">
      <dsp:nvSpPr>
        <dsp:cNvPr id="0" name=""/>
        <dsp:cNvSpPr/>
      </dsp:nvSpPr>
      <dsp:spPr>
        <a:xfrm>
          <a:off x="5071169" y="1147920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ECD9A-12AE-436C-82CA-905C0D1A37B9}">
      <dsp:nvSpPr>
        <dsp:cNvPr id="0" name=""/>
        <dsp:cNvSpPr/>
      </dsp:nvSpPr>
      <dsp:spPr>
        <a:xfrm>
          <a:off x="4019163" y="2741710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3156019" y="341184"/>
              </a:lnTo>
              <a:lnTo>
                <a:pt x="3156019" y="500659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9A855-8094-4F99-B28C-1F32FDC8C405}">
      <dsp:nvSpPr>
        <dsp:cNvPr id="0" name=""/>
        <dsp:cNvSpPr/>
      </dsp:nvSpPr>
      <dsp:spPr>
        <a:xfrm>
          <a:off x="4019163" y="2741710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433EE-FFC9-4B35-9553-6616F3242047}">
      <dsp:nvSpPr>
        <dsp:cNvPr id="0" name=""/>
        <dsp:cNvSpPr/>
      </dsp:nvSpPr>
      <dsp:spPr>
        <a:xfrm>
          <a:off x="2967156" y="2741710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0F7FF-62CD-465C-97F4-F780E76D11F6}">
      <dsp:nvSpPr>
        <dsp:cNvPr id="0" name=""/>
        <dsp:cNvSpPr/>
      </dsp:nvSpPr>
      <dsp:spPr>
        <a:xfrm>
          <a:off x="863143" y="2741710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3156019" y="0"/>
              </a:moveTo>
              <a:lnTo>
                <a:pt x="3156019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06D04-217D-4126-9FF9-07E756BEAB20}">
      <dsp:nvSpPr>
        <dsp:cNvPr id="0" name=""/>
        <dsp:cNvSpPr/>
      </dsp:nvSpPr>
      <dsp:spPr>
        <a:xfrm>
          <a:off x="4019163" y="1147920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3D0BA-A89C-41EA-8694-C246BE5D0EEB}">
      <dsp:nvSpPr>
        <dsp:cNvPr id="0" name=""/>
        <dsp:cNvSpPr/>
      </dsp:nvSpPr>
      <dsp:spPr>
        <a:xfrm>
          <a:off x="4210436" y="5478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BC00D-7127-449A-A73B-F37C3F556FE5}">
      <dsp:nvSpPr>
        <dsp:cNvPr id="0" name=""/>
        <dsp:cNvSpPr/>
      </dsp:nvSpPr>
      <dsp:spPr>
        <a:xfrm>
          <a:off x="4401710" y="236500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Πηγές Πληροφοριών</a:t>
          </a:r>
          <a:endParaRPr lang="el-GR" sz="1700" kern="1200" dirty="0"/>
        </a:p>
      </dsp:txBody>
      <dsp:txXfrm>
        <a:off x="4401710" y="236500"/>
        <a:ext cx="1721465" cy="1093130"/>
      </dsp:txXfrm>
    </dsp:sp>
    <dsp:sp modelId="{6EF5E4CE-7C3C-49F3-946C-4FE9C51E7318}">
      <dsp:nvSpPr>
        <dsp:cNvPr id="0" name=""/>
        <dsp:cNvSpPr/>
      </dsp:nvSpPr>
      <dsp:spPr>
        <a:xfrm>
          <a:off x="3158430" y="164857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2EA7C4-79B2-495E-9449-3105D85C17BA}">
      <dsp:nvSpPr>
        <dsp:cNvPr id="0" name=""/>
        <dsp:cNvSpPr/>
      </dsp:nvSpPr>
      <dsp:spPr>
        <a:xfrm>
          <a:off x="3349704" y="183028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Εσωτερικές</a:t>
          </a:r>
          <a:endParaRPr lang="el-GR" sz="1700" kern="1200" dirty="0"/>
        </a:p>
      </dsp:txBody>
      <dsp:txXfrm>
        <a:off x="3349704" y="1830289"/>
        <a:ext cx="1721465" cy="1093130"/>
      </dsp:txXfrm>
    </dsp:sp>
    <dsp:sp modelId="{766AD10C-2E3F-439B-8AB5-7882AF7DF57B}">
      <dsp:nvSpPr>
        <dsp:cNvPr id="0" name=""/>
        <dsp:cNvSpPr/>
      </dsp:nvSpPr>
      <dsp:spPr>
        <a:xfrm>
          <a:off x="2411" y="324236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D7722-B423-43A1-95B1-84BD59B4A65F}">
      <dsp:nvSpPr>
        <dsp:cNvPr id="0" name=""/>
        <dsp:cNvSpPr/>
      </dsp:nvSpPr>
      <dsp:spPr>
        <a:xfrm>
          <a:off x="193684" y="342407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Ανάκληση πληροφοριών από μνήμη</a:t>
          </a:r>
          <a:endParaRPr lang="el-GR" sz="1700" kern="1200" dirty="0"/>
        </a:p>
      </dsp:txBody>
      <dsp:txXfrm>
        <a:off x="193684" y="3424079"/>
        <a:ext cx="1721465" cy="1093130"/>
      </dsp:txXfrm>
    </dsp:sp>
    <dsp:sp modelId="{2216923B-5DC8-4C0B-9F4D-AAD54D3156D4}">
      <dsp:nvSpPr>
        <dsp:cNvPr id="0" name=""/>
        <dsp:cNvSpPr/>
      </dsp:nvSpPr>
      <dsp:spPr>
        <a:xfrm>
          <a:off x="2106423" y="324236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37571-120F-4C76-B87C-3A546500330D}">
      <dsp:nvSpPr>
        <dsp:cNvPr id="0" name=""/>
        <dsp:cNvSpPr/>
      </dsp:nvSpPr>
      <dsp:spPr>
        <a:xfrm>
          <a:off x="2297697" y="342407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Προηγούμενες εμπειρίες</a:t>
          </a:r>
          <a:endParaRPr lang="el-GR" sz="1700" kern="1200" dirty="0"/>
        </a:p>
      </dsp:txBody>
      <dsp:txXfrm>
        <a:off x="2297697" y="3424079"/>
        <a:ext cx="1721465" cy="1093130"/>
      </dsp:txXfrm>
    </dsp:sp>
    <dsp:sp modelId="{E8EBBF48-0D96-4659-BF3D-6CD0B732FFCA}">
      <dsp:nvSpPr>
        <dsp:cNvPr id="0" name=""/>
        <dsp:cNvSpPr/>
      </dsp:nvSpPr>
      <dsp:spPr>
        <a:xfrm>
          <a:off x="4210436" y="324236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0D837-E82C-4FE3-9F03-36B8F5691158}">
      <dsp:nvSpPr>
        <dsp:cNvPr id="0" name=""/>
        <dsp:cNvSpPr/>
      </dsp:nvSpPr>
      <dsp:spPr>
        <a:xfrm>
          <a:off x="4401710" y="342407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Προεξέχοντα χαρακτηριστικά </a:t>
          </a:r>
          <a:endParaRPr lang="el-GR" sz="1700" kern="1200" dirty="0"/>
        </a:p>
      </dsp:txBody>
      <dsp:txXfrm>
        <a:off x="4401710" y="3424079"/>
        <a:ext cx="1721465" cy="1093130"/>
      </dsp:txXfrm>
    </dsp:sp>
    <dsp:sp modelId="{4ACCD8CB-9AA8-4ABB-A565-A6E554ED09B5}">
      <dsp:nvSpPr>
        <dsp:cNvPr id="0" name=""/>
        <dsp:cNvSpPr/>
      </dsp:nvSpPr>
      <dsp:spPr>
        <a:xfrm>
          <a:off x="6314449" y="324236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70E578-7379-45A8-B78F-0698E95F2FE8}">
      <dsp:nvSpPr>
        <dsp:cNvPr id="0" name=""/>
        <dsp:cNvSpPr/>
      </dsp:nvSpPr>
      <dsp:spPr>
        <a:xfrm>
          <a:off x="6505723" y="342407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Υποσύνολο αποδεκτών μαρκών.</a:t>
          </a:r>
          <a:endParaRPr lang="el-GR" sz="1700" kern="1200" dirty="0"/>
        </a:p>
      </dsp:txBody>
      <dsp:txXfrm>
        <a:off x="6505723" y="3424079"/>
        <a:ext cx="1721465" cy="1093130"/>
      </dsp:txXfrm>
    </dsp:sp>
    <dsp:sp modelId="{3EAED69F-FD0A-466F-97DE-B9CEDB16B326}">
      <dsp:nvSpPr>
        <dsp:cNvPr id="0" name=""/>
        <dsp:cNvSpPr/>
      </dsp:nvSpPr>
      <dsp:spPr>
        <a:xfrm>
          <a:off x="5262443" y="164857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B2F51-9A7F-4A7C-9A82-C78B20A78BD8}">
      <dsp:nvSpPr>
        <dsp:cNvPr id="0" name=""/>
        <dsp:cNvSpPr/>
      </dsp:nvSpPr>
      <dsp:spPr>
        <a:xfrm>
          <a:off x="5453717" y="183028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Εξωτερικές</a:t>
          </a:r>
          <a:endParaRPr lang="el-GR" sz="1700" kern="1200" dirty="0"/>
        </a:p>
      </dsp:txBody>
      <dsp:txXfrm>
        <a:off x="5453717" y="1830289"/>
        <a:ext cx="1721465" cy="109313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45EB0F-F439-4014-9E17-5F11EDCE75B6}">
      <dsp:nvSpPr>
        <dsp:cNvPr id="0" name=""/>
        <dsp:cNvSpPr/>
      </dsp:nvSpPr>
      <dsp:spPr>
        <a:xfrm>
          <a:off x="827583" y="2054385"/>
          <a:ext cx="1785147" cy="892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Εξωτερικές Πηγές Πληροφοριών</a:t>
          </a:r>
          <a:endParaRPr lang="el-GR" sz="1900" kern="1200" dirty="0"/>
        </a:p>
      </dsp:txBody>
      <dsp:txXfrm>
        <a:off x="827583" y="2054385"/>
        <a:ext cx="1785147" cy="892573"/>
      </dsp:txXfrm>
    </dsp:sp>
    <dsp:sp modelId="{1B1EAB71-C70E-4388-B01E-1FDF2AEC5F4A}">
      <dsp:nvSpPr>
        <dsp:cNvPr id="0" name=""/>
        <dsp:cNvSpPr/>
      </dsp:nvSpPr>
      <dsp:spPr>
        <a:xfrm rot="17350740">
          <a:off x="1882980" y="1458150"/>
          <a:ext cx="217355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173559" y="16062"/>
              </a:lnTo>
            </a:path>
          </a:pathLst>
        </a:cu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700" kern="1200"/>
        </a:p>
      </dsp:txBody>
      <dsp:txXfrm rot="17350740">
        <a:off x="2915421" y="1419873"/>
        <a:ext cx="108677" cy="108677"/>
      </dsp:txXfrm>
    </dsp:sp>
    <dsp:sp modelId="{69C5A765-7E8F-45EA-8184-6FDF0B0C0A7F}">
      <dsp:nvSpPr>
        <dsp:cNvPr id="0" name=""/>
        <dsp:cNvSpPr/>
      </dsp:nvSpPr>
      <dsp:spPr>
        <a:xfrm>
          <a:off x="3326790" y="1465"/>
          <a:ext cx="5314170" cy="892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Λιανέμποροι (κατάστημα, επαφές με αντιπροσώπους, συσκευασίες)</a:t>
          </a:r>
          <a:endParaRPr lang="el-GR" sz="2000" kern="1200" dirty="0"/>
        </a:p>
      </dsp:txBody>
      <dsp:txXfrm>
        <a:off x="3326790" y="1465"/>
        <a:ext cx="5314170" cy="892573"/>
      </dsp:txXfrm>
    </dsp:sp>
    <dsp:sp modelId="{4DAA7B64-F58D-48E9-90D1-327B661EF1A1}">
      <dsp:nvSpPr>
        <dsp:cNvPr id="0" name=""/>
        <dsp:cNvSpPr/>
      </dsp:nvSpPr>
      <dsp:spPr>
        <a:xfrm rot="18289469">
          <a:off x="2344560" y="1971380"/>
          <a:ext cx="125040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50400" y="16062"/>
              </a:lnTo>
            </a:path>
          </a:pathLst>
        </a:cu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18289469">
        <a:off x="2938500" y="1956182"/>
        <a:ext cx="62520" cy="62520"/>
      </dsp:txXfrm>
    </dsp:sp>
    <dsp:sp modelId="{5EFC9404-F0F4-41B6-A31C-2B227D9BAE60}">
      <dsp:nvSpPr>
        <dsp:cNvPr id="0" name=""/>
        <dsp:cNvSpPr/>
      </dsp:nvSpPr>
      <dsp:spPr>
        <a:xfrm>
          <a:off x="3326790" y="1027925"/>
          <a:ext cx="5314170" cy="892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Μέσα (</a:t>
          </a:r>
          <a:r>
            <a:rPr lang="en-US" sz="2000" kern="1200" dirty="0" smtClean="0"/>
            <a:t>Media) (</a:t>
          </a:r>
          <a:r>
            <a:rPr lang="el-GR" sz="2000" kern="1200" dirty="0" smtClean="0"/>
            <a:t>διαφημίσεις – προωθητικές ενέργειες)</a:t>
          </a:r>
          <a:endParaRPr lang="el-GR" sz="2000" kern="1200" dirty="0"/>
        </a:p>
      </dsp:txBody>
      <dsp:txXfrm>
        <a:off x="3326790" y="1027925"/>
        <a:ext cx="5314170" cy="892573"/>
      </dsp:txXfrm>
    </dsp:sp>
    <dsp:sp modelId="{F99AE3ED-CF19-449A-A12B-E49E03EEC0EF}">
      <dsp:nvSpPr>
        <dsp:cNvPr id="0" name=""/>
        <dsp:cNvSpPr/>
      </dsp:nvSpPr>
      <dsp:spPr>
        <a:xfrm>
          <a:off x="2612731" y="2484609"/>
          <a:ext cx="71405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14059" y="16062"/>
              </a:lnTo>
            </a:path>
          </a:pathLst>
        </a:cu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>
        <a:off x="2951909" y="2482820"/>
        <a:ext cx="35702" cy="35702"/>
      </dsp:txXfrm>
    </dsp:sp>
    <dsp:sp modelId="{1B57CC68-9137-4C66-BA4F-84141FBD6390}">
      <dsp:nvSpPr>
        <dsp:cNvPr id="0" name=""/>
        <dsp:cNvSpPr/>
      </dsp:nvSpPr>
      <dsp:spPr>
        <a:xfrm>
          <a:off x="3326790" y="2054385"/>
          <a:ext cx="5314170" cy="892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Διαπροσωπικές επαφές (συγγενείς, φίλοι, γείτονες, άλλοι καταναλωτές)</a:t>
          </a:r>
          <a:endParaRPr lang="el-GR" sz="2000" kern="1200" dirty="0"/>
        </a:p>
      </dsp:txBody>
      <dsp:txXfrm>
        <a:off x="3326790" y="2054385"/>
        <a:ext cx="5314170" cy="892573"/>
      </dsp:txXfrm>
    </dsp:sp>
    <dsp:sp modelId="{E04E62D0-0D56-460A-88C4-F32CD0F9FE27}">
      <dsp:nvSpPr>
        <dsp:cNvPr id="0" name=""/>
        <dsp:cNvSpPr/>
      </dsp:nvSpPr>
      <dsp:spPr>
        <a:xfrm rot="3310531">
          <a:off x="2344560" y="2997839"/>
          <a:ext cx="125040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50400" y="16062"/>
              </a:lnTo>
            </a:path>
          </a:pathLst>
        </a:cu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3310531">
        <a:off x="2938500" y="2982641"/>
        <a:ext cx="62520" cy="62520"/>
      </dsp:txXfrm>
    </dsp:sp>
    <dsp:sp modelId="{DD08E125-6220-4148-81F3-4787C7CC112F}">
      <dsp:nvSpPr>
        <dsp:cNvPr id="0" name=""/>
        <dsp:cNvSpPr/>
      </dsp:nvSpPr>
      <dsp:spPr>
        <a:xfrm>
          <a:off x="3326790" y="3080844"/>
          <a:ext cx="5314170" cy="892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Ανεξάρτητη έρευνα (πληροφόρηση από διαδίκτυο, από βιβλία, ειδικά περιοδικά, άλλες εκδόσεις)</a:t>
          </a:r>
          <a:endParaRPr lang="el-GR" sz="2000" kern="1200" dirty="0"/>
        </a:p>
      </dsp:txBody>
      <dsp:txXfrm>
        <a:off x="3326790" y="3080844"/>
        <a:ext cx="5314170" cy="892573"/>
      </dsp:txXfrm>
    </dsp:sp>
    <dsp:sp modelId="{E4A514B2-F15A-4682-9013-210BE493D29F}">
      <dsp:nvSpPr>
        <dsp:cNvPr id="0" name=""/>
        <dsp:cNvSpPr/>
      </dsp:nvSpPr>
      <dsp:spPr>
        <a:xfrm rot="4249260">
          <a:off x="1882980" y="3511069"/>
          <a:ext cx="217355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173559" y="16062"/>
              </a:lnTo>
            </a:path>
          </a:pathLst>
        </a:cu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700" kern="1200"/>
        </a:p>
      </dsp:txBody>
      <dsp:txXfrm rot="4249260">
        <a:off x="2915421" y="3472792"/>
        <a:ext cx="108677" cy="108677"/>
      </dsp:txXfrm>
    </dsp:sp>
    <dsp:sp modelId="{F5D47EEC-74AF-425B-897A-731D2EA6547F}">
      <dsp:nvSpPr>
        <dsp:cNvPr id="0" name=""/>
        <dsp:cNvSpPr/>
      </dsp:nvSpPr>
      <dsp:spPr>
        <a:xfrm>
          <a:off x="3326790" y="4107304"/>
          <a:ext cx="5314170" cy="892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Εμπειρική έρευνα (χρήση δειγμάτων, δοκιμές προϊόντων)</a:t>
          </a:r>
          <a:endParaRPr lang="el-GR" sz="2000" kern="1200" dirty="0"/>
        </a:p>
      </dsp:txBody>
      <dsp:txXfrm>
        <a:off x="3326790" y="4107304"/>
        <a:ext cx="5314170" cy="89257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97C1AE-C1A2-4F2D-997F-AA963F1717C5}">
      <dsp:nvSpPr>
        <dsp:cNvPr id="0" name=""/>
        <dsp:cNvSpPr/>
      </dsp:nvSpPr>
      <dsp:spPr>
        <a:xfrm>
          <a:off x="2493736" y="2604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Γενική Λήψη Απόφασης</a:t>
          </a:r>
          <a:endParaRPr lang="el-GR" sz="2100" kern="1200" dirty="0"/>
        </a:p>
      </dsp:txBody>
      <dsp:txXfrm>
        <a:off x="2493736" y="2604"/>
        <a:ext cx="2750343" cy="687585"/>
      </dsp:txXfrm>
    </dsp:sp>
    <dsp:sp modelId="{B99FD986-0BF9-4F39-9E29-276B8560413D}">
      <dsp:nvSpPr>
        <dsp:cNvPr id="0" name=""/>
        <dsp:cNvSpPr/>
      </dsp:nvSpPr>
      <dsp:spPr>
        <a:xfrm rot="5400000">
          <a:off x="3808744" y="750354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A75EF-1F8A-4369-9BA4-5160889582D5}">
      <dsp:nvSpPr>
        <dsp:cNvPr id="0" name=""/>
        <dsp:cNvSpPr/>
      </dsp:nvSpPr>
      <dsp:spPr>
        <a:xfrm>
          <a:off x="2493736" y="930845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Αναγνώριση προβλήματος</a:t>
          </a:r>
          <a:endParaRPr lang="el-GR" sz="2000" kern="1200" dirty="0"/>
        </a:p>
      </dsp:txBody>
      <dsp:txXfrm>
        <a:off x="2493736" y="930845"/>
        <a:ext cx="2750343" cy="687585"/>
      </dsp:txXfrm>
    </dsp:sp>
    <dsp:sp modelId="{74BCC8D6-82E5-4725-A5FE-F31E0899447F}">
      <dsp:nvSpPr>
        <dsp:cNvPr id="0" name=""/>
        <dsp:cNvSpPr/>
      </dsp:nvSpPr>
      <dsp:spPr>
        <a:xfrm rot="5400000">
          <a:off x="3808744" y="1678595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376373"/>
            <a:satOff val="4907"/>
            <a:lumOff val="-22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7DD2D-B760-4E33-BD93-DBD4DB399011}">
      <dsp:nvSpPr>
        <dsp:cNvPr id="0" name=""/>
        <dsp:cNvSpPr/>
      </dsp:nvSpPr>
      <dsp:spPr>
        <a:xfrm>
          <a:off x="2493736" y="1859086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335706"/>
            <a:satOff val="2536"/>
            <a:lumOff val="-385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335706"/>
              <a:satOff val="2536"/>
              <a:lumOff val="-3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Συλλογή πληροφοριών</a:t>
          </a:r>
          <a:endParaRPr lang="el-GR" sz="2000" kern="1200" dirty="0"/>
        </a:p>
      </dsp:txBody>
      <dsp:txXfrm>
        <a:off x="2493736" y="1859086"/>
        <a:ext cx="2750343" cy="687585"/>
      </dsp:txXfrm>
    </dsp:sp>
    <dsp:sp modelId="{2AA24E90-9A0D-4636-9775-AE74ADCA015F}">
      <dsp:nvSpPr>
        <dsp:cNvPr id="0" name=""/>
        <dsp:cNvSpPr/>
      </dsp:nvSpPr>
      <dsp:spPr>
        <a:xfrm rot="5400000">
          <a:off x="3808744" y="2606836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752746"/>
            <a:satOff val="9814"/>
            <a:lumOff val="-440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7F46C-8D64-410C-8C6D-A3BBDA053327}">
      <dsp:nvSpPr>
        <dsp:cNvPr id="0" name=""/>
        <dsp:cNvSpPr/>
      </dsp:nvSpPr>
      <dsp:spPr>
        <a:xfrm>
          <a:off x="2493736" y="2787327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671412"/>
            <a:satOff val="5072"/>
            <a:lumOff val="-769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671412"/>
              <a:satOff val="5072"/>
              <a:lumOff val="-7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Αξιολόγηση εναλλακτικών λύσεων</a:t>
          </a:r>
          <a:endParaRPr lang="el-GR" sz="2000" kern="1200" dirty="0"/>
        </a:p>
      </dsp:txBody>
      <dsp:txXfrm>
        <a:off x="2493736" y="2787327"/>
        <a:ext cx="2750343" cy="687585"/>
      </dsp:txXfrm>
    </dsp:sp>
    <dsp:sp modelId="{69EB697B-66A0-466A-81C2-3A8BB9E29851}">
      <dsp:nvSpPr>
        <dsp:cNvPr id="0" name=""/>
        <dsp:cNvSpPr/>
      </dsp:nvSpPr>
      <dsp:spPr>
        <a:xfrm rot="5400000">
          <a:off x="3808744" y="3535077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1129119"/>
            <a:satOff val="14721"/>
            <a:lumOff val="-660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A7D15-E720-42A6-8341-FF2D7479B201}">
      <dsp:nvSpPr>
        <dsp:cNvPr id="0" name=""/>
        <dsp:cNvSpPr/>
      </dsp:nvSpPr>
      <dsp:spPr>
        <a:xfrm>
          <a:off x="2493736" y="3715568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1007119"/>
            <a:satOff val="7608"/>
            <a:lumOff val="-1154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1007119"/>
              <a:satOff val="7608"/>
              <a:lumOff val="-11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Επιλογή</a:t>
          </a:r>
          <a:endParaRPr lang="el-GR" sz="2000" kern="1200" dirty="0"/>
        </a:p>
      </dsp:txBody>
      <dsp:txXfrm>
        <a:off x="2493736" y="3715568"/>
        <a:ext cx="2750343" cy="687585"/>
      </dsp:txXfrm>
    </dsp:sp>
    <dsp:sp modelId="{C96F4D58-AD79-463F-A4B4-EB902A86F213}">
      <dsp:nvSpPr>
        <dsp:cNvPr id="0" name=""/>
        <dsp:cNvSpPr/>
      </dsp:nvSpPr>
      <dsp:spPr>
        <a:xfrm rot="5400000">
          <a:off x="3808744" y="4463318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1505492"/>
            <a:satOff val="19628"/>
            <a:lumOff val="-880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2723A8-0591-4C13-8BD7-46F08739C2C6}">
      <dsp:nvSpPr>
        <dsp:cNvPr id="0" name=""/>
        <dsp:cNvSpPr/>
      </dsp:nvSpPr>
      <dsp:spPr>
        <a:xfrm>
          <a:off x="2493736" y="4643809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1342825"/>
            <a:satOff val="10144"/>
            <a:lumOff val="-1539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1342825"/>
              <a:satOff val="10144"/>
              <a:lumOff val="-1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Αποτέλεσμα</a:t>
          </a:r>
          <a:endParaRPr lang="el-GR" sz="2000" kern="1200" dirty="0"/>
        </a:p>
      </dsp:txBody>
      <dsp:txXfrm>
        <a:off x="2493736" y="4643809"/>
        <a:ext cx="2750343" cy="687585"/>
      </dsp:txXfrm>
    </dsp:sp>
    <dsp:sp modelId="{8E840B95-6F64-455B-85CB-B3875DAC6C5A}">
      <dsp:nvSpPr>
        <dsp:cNvPr id="0" name=""/>
        <dsp:cNvSpPr/>
      </dsp:nvSpPr>
      <dsp:spPr>
        <a:xfrm>
          <a:off x="5629128" y="2604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hueOff val="-3387357"/>
            <a:satOff val="44162"/>
            <a:lumOff val="-1980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kern="1200" dirty="0" smtClean="0"/>
            <a:t>Εκτεταμένη Λήψη Αποφάσεων</a:t>
          </a:r>
          <a:endParaRPr lang="el-GR" sz="2100" kern="1200" dirty="0"/>
        </a:p>
      </dsp:txBody>
      <dsp:txXfrm>
        <a:off x="5629128" y="2604"/>
        <a:ext cx="2750343" cy="687585"/>
      </dsp:txXfrm>
    </dsp:sp>
    <dsp:sp modelId="{1FABCF5F-7F66-46EE-B7F4-67D0D5FC0C69}">
      <dsp:nvSpPr>
        <dsp:cNvPr id="0" name=""/>
        <dsp:cNvSpPr/>
      </dsp:nvSpPr>
      <dsp:spPr>
        <a:xfrm rot="5400000">
          <a:off x="6944136" y="750354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1881865"/>
            <a:satOff val="24534"/>
            <a:lumOff val="-110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BCF7ED-06A2-456D-A152-641404002714}">
      <dsp:nvSpPr>
        <dsp:cNvPr id="0" name=""/>
        <dsp:cNvSpPr/>
      </dsp:nvSpPr>
      <dsp:spPr>
        <a:xfrm>
          <a:off x="5629128" y="930845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1678531"/>
            <a:satOff val="12681"/>
            <a:lumOff val="-1923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1678531"/>
              <a:satOff val="12681"/>
              <a:lumOff val="-19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Αφύπνιση ανάγκης</a:t>
          </a:r>
          <a:endParaRPr lang="el-GR" sz="2000" kern="1200" dirty="0"/>
        </a:p>
      </dsp:txBody>
      <dsp:txXfrm>
        <a:off x="5629128" y="930845"/>
        <a:ext cx="2750343" cy="687585"/>
      </dsp:txXfrm>
    </dsp:sp>
    <dsp:sp modelId="{DD45D291-D30D-4B9D-8C18-E70BC6398534}">
      <dsp:nvSpPr>
        <dsp:cNvPr id="0" name=""/>
        <dsp:cNvSpPr/>
      </dsp:nvSpPr>
      <dsp:spPr>
        <a:xfrm rot="5400000">
          <a:off x="6944136" y="1678595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2258238"/>
            <a:satOff val="29441"/>
            <a:lumOff val="-132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BFB87-690C-48A9-80CA-E509A39DE91F}">
      <dsp:nvSpPr>
        <dsp:cNvPr id="0" name=""/>
        <dsp:cNvSpPr/>
      </dsp:nvSpPr>
      <dsp:spPr>
        <a:xfrm>
          <a:off x="5629128" y="1859086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2014237"/>
            <a:satOff val="15217"/>
            <a:lumOff val="-2308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2014237"/>
              <a:satOff val="15217"/>
              <a:lumOff val="-23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Επεξεργασία πληροφοριών από τον καταναλωτή</a:t>
          </a:r>
          <a:endParaRPr lang="el-GR" sz="2000" kern="1200" dirty="0"/>
        </a:p>
      </dsp:txBody>
      <dsp:txXfrm>
        <a:off x="5629128" y="1859086"/>
        <a:ext cx="2750343" cy="687585"/>
      </dsp:txXfrm>
    </dsp:sp>
    <dsp:sp modelId="{2660E08F-6781-49E5-80BB-7F7D00EE6E62}">
      <dsp:nvSpPr>
        <dsp:cNvPr id="0" name=""/>
        <dsp:cNvSpPr/>
      </dsp:nvSpPr>
      <dsp:spPr>
        <a:xfrm rot="5400000">
          <a:off x="6944136" y="2606836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2634611"/>
            <a:satOff val="34348"/>
            <a:lumOff val="-154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A73893-145E-47C1-847C-AFEEF35E5163}">
      <dsp:nvSpPr>
        <dsp:cNvPr id="0" name=""/>
        <dsp:cNvSpPr/>
      </dsp:nvSpPr>
      <dsp:spPr>
        <a:xfrm>
          <a:off x="5629128" y="2787327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2349943"/>
            <a:satOff val="17753"/>
            <a:lumOff val="-2693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2349943"/>
              <a:satOff val="17753"/>
              <a:lumOff val="-26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Σύγκριση μαρκών</a:t>
          </a:r>
          <a:endParaRPr lang="el-GR" sz="2000" kern="1200" dirty="0"/>
        </a:p>
      </dsp:txBody>
      <dsp:txXfrm>
        <a:off x="5629128" y="2787327"/>
        <a:ext cx="2750343" cy="687585"/>
      </dsp:txXfrm>
    </dsp:sp>
    <dsp:sp modelId="{1D82206D-D4FE-4F0E-AD78-D9722667AE23}">
      <dsp:nvSpPr>
        <dsp:cNvPr id="0" name=""/>
        <dsp:cNvSpPr/>
      </dsp:nvSpPr>
      <dsp:spPr>
        <a:xfrm rot="5400000">
          <a:off x="6944136" y="3535077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3010984"/>
            <a:satOff val="39255"/>
            <a:lumOff val="-176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E2E10-AA45-47B3-85A2-E683FD00020C}">
      <dsp:nvSpPr>
        <dsp:cNvPr id="0" name=""/>
        <dsp:cNvSpPr/>
      </dsp:nvSpPr>
      <dsp:spPr>
        <a:xfrm>
          <a:off x="5629128" y="3715568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2685649"/>
            <a:satOff val="20289"/>
            <a:lumOff val="-3077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2685649"/>
              <a:satOff val="20289"/>
              <a:lumOff val="-3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Αγορά μάρκας που επιλέχθηκε</a:t>
          </a:r>
          <a:endParaRPr lang="el-GR" sz="2000" kern="1200" dirty="0"/>
        </a:p>
      </dsp:txBody>
      <dsp:txXfrm>
        <a:off x="5629128" y="3715568"/>
        <a:ext cx="2750343" cy="687585"/>
      </dsp:txXfrm>
    </dsp:sp>
    <dsp:sp modelId="{ED18445E-FAD1-49A2-B521-37FB587117E0}">
      <dsp:nvSpPr>
        <dsp:cNvPr id="0" name=""/>
        <dsp:cNvSpPr/>
      </dsp:nvSpPr>
      <dsp:spPr>
        <a:xfrm rot="5400000">
          <a:off x="6944136" y="4463318"/>
          <a:ext cx="120327" cy="1203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3387357"/>
            <a:satOff val="44162"/>
            <a:lumOff val="-198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D114C5-79EA-4D05-9849-2E13058134F7}">
      <dsp:nvSpPr>
        <dsp:cNvPr id="0" name=""/>
        <dsp:cNvSpPr/>
      </dsp:nvSpPr>
      <dsp:spPr>
        <a:xfrm>
          <a:off x="5629128" y="4643809"/>
          <a:ext cx="2750343" cy="68758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3021356"/>
            <a:satOff val="22825"/>
            <a:lumOff val="-3462"/>
            <a:alphaOff val="0"/>
          </a:schemeClr>
        </a:solidFill>
        <a:ln w="38100" cap="flat" cmpd="sng" algn="ctr">
          <a:solidFill>
            <a:schemeClr val="accent2">
              <a:tint val="40000"/>
              <a:alpha val="90000"/>
              <a:hueOff val="-3021356"/>
              <a:satOff val="22825"/>
              <a:lumOff val="-34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Αξιολόγηση μάρκας μετά την αγορά</a:t>
          </a:r>
          <a:endParaRPr lang="el-GR" sz="2000" kern="1200" dirty="0"/>
        </a:p>
      </dsp:txBody>
      <dsp:txXfrm>
        <a:off x="5629128" y="4643809"/>
        <a:ext cx="2750343" cy="687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06FEB-A0E3-423E-A0F9-B2654FE259DC}" type="datetimeFigureOut">
              <a:rPr lang="el-GR" smtClean="0"/>
              <a:pPr/>
              <a:t>9/3/2016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2FE51-E44B-4DE8-8B62-839D7D0F1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Θετική αξιολόγηση ενός χαρακτηριστικού</a:t>
            </a:r>
            <a:r>
              <a:rPr lang="el-GR" baseline="0" dirty="0" smtClean="0"/>
              <a:t> </a:t>
            </a:r>
            <a:r>
              <a:rPr lang="el-GR" b="1" baseline="0" dirty="0" smtClean="0"/>
              <a:t>δεν αποζημιώνει </a:t>
            </a:r>
            <a:r>
              <a:rPr lang="el-GR" baseline="0" dirty="0" smtClean="0"/>
              <a:t>τη συνολική αξιολόγηση ενός άλλου χαρακτηριστικού κριτηρίου της μάρκας.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2FE51-E44B-4DE8-8B62-839D7D0F1788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065E04-E243-4897-B75B-28C82C9A5E05}" type="datetimeFigureOut">
              <a:rPr lang="el-GR" smtClean="0"/>
              <a:pPr/>
              <a:t>9/3/2016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EFD241B-B6FB-43BD-B6BF-349F9D117F9F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Διάλεξη 1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Συμπεριφορά Καταναλωτή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Ενήμερος των αναγκών και των κινήτρων της αγοράς</a:t>
            </a:r>
          </a:p>
          <a:p>
            <a:r>
              <a:rPr lang="el-GR" dirty="0" smtClean="0"/>
              <a:t>Κατανοεί τα αποτελέσματα από τις διάφορες τακτικές προώθησης πωλήσεων του ΜΚΤ</a:t>
            </a:r>
          </a:p>
          <a:p>
            <a:r>
              <a:rPr lang="el-GR" dirty="0" smtClean="0"/>
              <a:t>Αναγνωρίζει την πολυπλοκότητα των αποφάσεων αγοράς και της διαδικασίας</a:t>
            </a:r>
          </a:p>
          <a:p>
            <a:r>
              <a:rPr lang="el-GR" dirty="0" smtClean="0"/>
              <a:t>Λαμβάνει καλύτερες αποφάσεις για την ικανοποίηση πραγματικών (φυσικών και ψυχολογικών) αναγκών.</a:t>
            </a:r>
          </a:p>
          <a:p>
            <a:r>
              <a:rPr lang="el-GR" dirty="0" smtClean="0"/>
              <a:t>Είναι σε θέση να ανιχνεύσει τις «παγίδες» στην αγορά (παραπλανητικά διαφημιστικά μηνύματα, επικίνδυνα προϊόντα, περίεργες προσφορές).</a:t>
            </a:r>
          </a:p>
          <a:p>
            <a:endParaRPr lang="el-G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κερδίζει ο καταναλωτής από τη μελέτη της ΣΚ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Καλύτερη κατανόηση των αναγκών του καταναλωτή. Πρόβλεψη και καλύτερη ικανοποίηση των αναγκών του καταναλωτή γρηγορότερα και αποτελεσματικότερα από τον ανταγωνισμό.</a:t>
            </a:r>
          </a:p>
          <a:p>
            <a:endParaRPr lang="el-GR" dirty="0" smtClean="0"/>
          </a:p>
          <a:p>
            <a:r>
              <a:rPr lang="el-GR" dirty="0" smtClean="0"/>
              <a:t>Βελτίωση κερδών επιχείρησης – μετατροπή αναγκών σε αποτελεσματικά προϊόντα.</a:t>
            </a:r>
          </a:p>
          <a:p>
            <a:endParaRPr lang="el-GR" dirty="0" smtClean="0"/>
          </a:p>
          <a:p>
            <a:r>
              <a:rPr lang="el-GR" dirty="0" smtClean="0"/>
              <a:t>Αύξηση κερδών – στόχευση σε προσηλωμένους καταναλωτές.</a:t>
            </a:r>
          </a:p>
          <a:p>
            <a:endParaRPr lang="el-GR" dirty="0" smtClean="0"/>
          </a:p>
          <a:p>
            <a:r>
              <a:rPr lang="el-GR" dirty="0" smtClean="0"/>
              <a:t>Αποτελεσματικότερη τμηματοποίηση καταναλωτών σε μικρότερες ομάδες με κοινά χαρακτηριστικά – επιλογή κατάλληλων καταναλωτών – στόχοι για το προϊόν.</a:t>
            </a:r>
          </a:p>
          <a:p>
            <a:endParaRPr lang="el-GR" dirty="0" smtClean="0"/>
          </a:p>
          <a:p>
            <a:r>
              <a:rPr lang="el-GR" dirty="0" smtClean="0"/>
              <a:t>Μείωση κόστους και σπατάλης από αποτυχίες νέων προϊόντων.</a:t>
            </a:r>
          </a:p>
          <a:p>
            <a:endParaRPr lang="el-GR" dirty="0" smtClean="0"/>
          </a:p>
          <a:p>
            <a:r>
              <a:rPr lang="el-GR" dirty="0" smtClean="0"/>
              <a:t>Καλύτερη τοποθέτηση και διαφοροποίηση από ανταγωνιστικά προϊόντα μέσω του κατάλληλου μείγματος ΜΚΤ.</a:t>
            </a:r>
          </a:p>
          <a:p>
            <a:endParaRPr lang="el-G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Πως βοηθά η μελέτη της ΣΚ τον </a:t>
            </a:r>
            <a:r>
              <a:rPr lang="en-US" dirty="0" smtClean="0"/>
              <a:t>marketer?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536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Ακολουθεί πιστά τις τάσεις της μόδας, των νέων τεχνολογιών και σύγχρονου τρόπου ζωής.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Προσανατολισμένος στην αξία και περισσότερο απαιτητικός.</a:t>
            </a:r>
          </a:p>
          <a:p>
            <a:endParaRPr lang="el-GR" dirty="0" smtClean="0"/>
          </a:p>
          <a:p>
            <a:r>
              <a:rPr lang="el-GR" dirty="0" smtClean="0"/>
              <a:t>Ευαίσθητος στην τιμή – όχι όμως σε βάρος της ποιότητας.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Αναζητά προϊόντα αποτελεσματικά που λύνουν προβλήματα.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Αγοράζει ιδιωτικά σήματα (</a:t>
            </a:r>
            <a:r>
              <a:rPr lang="en-US" dirty="0" smtClean="0"/>
              <a:t>private labels)</a:t>
            </a:r>
            <a:endParaRPr lang="el-GR" dirty="0" smtClean="0"/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Φαινόμενο </a:t>
            </a:r>
            <a:r>
              <a:rPr lang="en-US" dirty="0" smtClean="0"/>
              <a:t>cross-shopping (</a:t>
            </a:r>
            <a:r>
              <a:rPr lang="el-GR" dirty="0" smtClean="0"/>
              <a:t>αγοράζει ένα ακριβό σακάκι από κατάστημα κύρους και κάλτσες από το φθηνό κατάστημα της γειτονιάς)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Σύγχρονος Καταναλωτής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Περισσότερο μορφωμένος, έξυπνος και ενημερωμένος.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Δύσπιστος σε εκπτώσεις, ειδικές προσφορές.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Εκπαιδευμένος σε τεχνικές ΜΚΤ και διαφήμισης.</a:t>
            </a:r>
          </a:p>
          <a:p>
            <a:endParaRPr lang="el-GR" dirty="0" smtClean="0"/>
          </a:p>
          <a:p>
            <a:r>
              <a:rPr lang="el-GR" dirty="0" smtClean="0"/>
              <a:t>Λιγότερο προσηλωμένος σε μάρκες.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Απόκτηση νέων εμπειριών και συγκινήσεων που του προσφέρουν τα καινοτόμα προϊόντα.</a:t>
            </a:r>
          </a:p>
          <a:p>
            <a:endParaRPr lang="el-GR" dirty="0" smtClean="0"/>
          </a:p>
          <a:p>
            <a:r>
              <a:rPr lang="el-GR" dirty="0" smtClean="0"/>
              <a:t>Επιστρέφει σε κλασικές αξίες: πνευματικότητα, ανθρώπινες αξίες, απλότητα, ειλικρίνεια, προσωπική αναγέννηση, υγεία και αξιοπιστία.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Διψασμένος για χρόνο και για προϊόντα που εξοικονομούν χρόνο. 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219200"/>
          </a:xfrm>
        </p:spPr>
        <p:txBody>
          <a:bodyPr/>
          <a:lstStyle/>
          <a:p>
            <a:r>
              <a:rPr lang="el-GR" dirty="0" smtClean="0"/>
              <a:t>Σύγχρονος Καταναλωτής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72000"/>
          </a:xfrm>
        </p:spPr>
        <p:txBody>
          <a:bodyPr/>
          <a:lstStyle/>
          <a:p>
            <a:pPr lvl="1"/>
            <a:r>
              <a:rPr lang="el-GR" dirty="0" smtClean="0">
                <a:solidFill>
                  <a:schemeClr val="tx1"/>
                </a:solidFill>
              </a:rPr>
              <a:t>Ο καταναλωτής είναι ένα λογικό ον (ορθολογικός καταναλωτής)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Κρίνει αντικειμενικά, αξιολογεί κάθε εναλλακτικό προϊόν και επιλέγει εκείνο που δίνει τη μεγαλύτερη αξία.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Υπόθεση: ο καταναλωτής γνωρίζει όλες τις εναλλακτικές μάρκες και τις χρησιμότητες τους.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Επίκεντρο το προϊόν και η τιμή του.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Δεν λαμβάνει υπόψη τη συμβολική αξία ενός προϊόντος και τους εξωγενείς παράγοντες που επηρεάζουν την αγοραστική απόφαση.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el-GR" dirty="0" smtClean="0"/>
              <a:t>Υποδείγματα Καταναλωτών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1187624" y="1412776"/>
            <a:ext cx="666772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sz="2800" b="1" dirty="0" smtClean="0"/>
              <a:t>Υπόδειγμα του Οικονομικού Ανθρώπου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1728192"/>
          </a:xfrm>
        </p:spPr>
        <p:txBody>
          <a:bodyPr/>
          <a:lstStyle/>
          <a:p>
            <a:pPr lvl="1"/>
            <a:r>
              <a:rPr lang="el-GR" dirty="0" smtClean="0">
                <a:solidFill>
                  <a:schemeClr val="tx1"/>
                </a:solidFill>
              </a:rPr>
              <a:t>Ο καταναλωτής αντιμετωπίζεται ως πειθήνιος δέκτης των προσπαθειών προβολής προϊόντων από το ΜΚΤ.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Αγνοεί το ρόλο που διαδραματίζει ο άνθρωπος κατά τη λήψη αποφάσεων.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el-GR" dirty="0" smtClean="0"/>
              <a:t>Υποδείγματα Καταναλωτών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1187624" y="1412776"/>
            <a:ext cx="6317435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sz="2800" b="1" dirty="0" smtClean="0"/>
              <a:t>Υπόδειγμα του Παθητικού Ανθρώπου</a:t>
            </a:r>
          </a:p>
        </p:txBody>
      </p:sp>
      <p:sp>
        <p:nvSpPr>
          <p:cNvPr id="5" name="1 - Θέση περιεχομένου"/>
          <p:cNvSpPr txBox="1">
            <a:spLocks/>
          </p:cNvSpPr>
          <p:nvPr/>
        </p:nvSpPr>
        <p:spPr>
          <a:xfrm>
            <a:off x="611560" y="4581128"/>
            <a:ext cx="8229600" cy="194421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 καταναλωτής αντιμετωπίζεται ως ενεργός συλλέκτης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πληροφοριών για προϊόντα ώστε να πάρει ικανοποιητικές αγοραστικές αποφάσεις.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lang="el-GR" sz="2400" baseline="0" dirty="0" smtClean="0"/>
              <a:t>Αγνοεί</a:t>
            </a:r>
            <a:r>
              <a:rPr lang="el-GR" sz="2400" dirty="0" smtClean="0"/>
              <a:t> τις διαφορετικές περιπτώσεις λήψης αποφάσεων (π.χ. συστηματικές αγορές).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331640" y="3933056"/>
            <a:ext cx="625838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sz="2800" b="1" dirty="0" smtClean="0"/>
              <a:t>Υπόδειγμα του Γνωστικού Ανθρώπου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1728192"/>
          </a:xfrm>
        </p:spPr>
        <p:txBody>
          <a:bodyPr/>
          <a:lstStyle/>
          <a:p>
            <a:pPr lvl="1"/>
            <a:r>
              <a:rPr lang="el-GR" dirty="0" smtClean="0">
                <a:solidFill>
                  <a:schemeClr val="tx1"/>
                </a:solidFill>
              </a:rPr>
              <a:t>Ο καταναλωτής παίρνει αγοραστικές αποφάσεις βάσει υποκειμενικών κριτηρίων όπως αγάπη, φόβος, υπερηφάνεια, στοργή, παρά βασιζόμενος σε αντικειμενικά κριτήρια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el-GR" dirty="0" smtClean="0"/>
              <a:t>Υποδείγματα Καταναλωτών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1187624" y="1412776"/>
            <a:ext cx="7410234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l-GR" sz="2800" b="1" dirty="0" smtClean="0"/>
              <a:t>Υπόδειγμα του Συναισθηματικού Ανθρώπου</a:t>
            </a:r>
          </a:p>
        </p:txBody>
      </p:sp>
      <p:sp>
        <p:nvSpPr>
          <p:cNvPr id="1026" name="AutoShape 2" descr="Αποτέλεσμα εικόνας για emotional consum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0" name="Picture 6" descr="http://www.inspectorinsight.com/wp-content/uploads/2013/06/dove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717032"/>
            <a:ext cx="5291580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748464" cy="500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229600" cy="1219200"/>
          </a:xfrm>
        </p:spPr>
        <p:txBody>
          <a:bodyPr/>
          <a:lstStyle/>
          <a:p>
            <a:r>
              <a:rPr lang="el-GR" dirty="0" smtClean="0"/>
              <a:t>Γενικό Υπόδειγμα ΣΚ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95536" y="593304"/>
          <a:ext cx="8748464" cy="665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Σύστημα Λήψης Αποφάσεων Καταναλωτή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Αγοραστικό πρόβλημα: σημαντική διαφορά ανάμεσα στην τωρινή κατάσταση των πραγμάτων και την επιθυμητή/ιδανική τους κατάσταση.</a:t>
            </a:r>
          </a:p>
          <a:p>
            <a:pPr>
              <a:buNone/>
            </a:pPr>
            <a:endParaRPr lang="el-GR" dirty="0" smtClean="0"/>
          </a:p>
          <a:p>
            <a:pPr lvl="1"/>
            <a:r>
              <a:rPr lang="el-GR" b="1" dirty="0" smtClean="0">
                <a:solidFill>
                  <a:schemeClr val="tx1"/>
                </a:solidFill>
              </a:rPr>
              <a:t>Μετακίνηση της πραγματικής κατάστασης προς τα κάτω:</a:t>
            </a:r>
          </a:p>
          <a:p>
            <a:pPr lvl="2"/>
            <a:r>
              <a:rPr lang="el-GR" dirty="0" smtClean="0"/>
              <a:t>Ύπαρξη ανάγκης ή προβλήματος που πρέπει να λυθεί</a:t>
            </a:r>
          </a:p>
          <a:p>
            <a:pPr lvl="2"/>
            <a:r>
              <a:rPr lang="el-GR" dirty="0" smtClean="0"/>
              <a:t>Π.χ. κάποιος που μένει από βενζίνη στην Εγνατία οδό.</a:t>
            </a:r>
          </a:p>
          <a:p>
            <a:pPr lvl="2">
              <a:buNone/>
            </a:pPr>
            <a:endParaRPr lang="el-GR" dirty="0" smtClean="0"/>
          </a:p>
          <a:p>
            <a:pPr lvl="1"/>
            <a:r>
              <a:rPr lang="el-GR" b="1" dirty="0" smtClean="0">
                <a:solidFill>
                  <a:schemeClr val="tx1"/>
                </a:solidFill>
              </a:rPr>
              <a:t>Μετακίνηση ιδανικής κατάστασης προς τα επάνω:</a:t>
            </a:r>
          </a:p>
          <a:p>
            <a:pPr lvl="2"/>
            <a:r>
              <a:rPr lang="el-GR" dirty="0" smtClean="0"/>
              <a:t>Αναγνώριση ευκαιρίας – μετατόπιση προδιαγραφών σύγκρισης</a:t>
            </a:r>
          </a:p>
          <a:p>
            <a:pPr lvl="2"/>
            <a:r>
              <a:rPr lang="el-GR" dirty="0" smtClean="0"/>
              <a:t>Π.χ. αναγνώριση ανάγκης αγοράς νέου αυτοκινήτου με καλύτερες επιδόσεις επειδή εκτέθηκε σε ένα διαφορετικό και καλύτερης ποιότητας αυτοκίνητο.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Αναγνώριση προβλήματος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68052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Όλοι είμαστε καταναλωτές!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Παίρνουμε αποφάσεις – κάνουμε επιλογές για τα προϊόντα!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Επιλέγουμε ΜΑΡΚΕΣ αφού συλλέξουμε πληροφορίες, αξιολογήσουμε εναλλακτικές μάρκες, συγκρίνουμε, και σχηματίσουμε στάσεις.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Μετά τη χρήση – κατανάλωση αξιολογούμε αν μας ικανοποίησε.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Στην παραπάνω διαδικασία δεν είμαστε ΜΟΝΟΙ. 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Επηρεαζόμαστε από το κοινωνικό περιβάλλον (φίλους, συναδέλφους, οικογένεια) και από το περιβάλλον ΜΚΤ (διαφήμιση, ατμόσφαιρα καταστήματος)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74848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Εισαγωγή στη </a:t>
            </a:r>
            <a:br>
              <a:rPr lang="el-GR" dirty="0" smtClean="0">
                <a:latin typeface="Arial" pitchFamily="34" charset="0"/>
                <a:cs typeface="Arial" pitchFamily="34" charset="0"/>
              </a:rPr>
            </a:br>
            <a:r>
              <a:rPr lang="el-GR" dirty="0" smtClean="0">
                <a:latin typeface="Arial" pitchFamily="34" charset="0"/>
                <a:cs typeface="Arial" pitchFamily="34" charset="0"/>
              </a:rPr>
              <a:t>Συμπεριφορά Καταναλωτή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https://encrypted-tbn0.gstatic.com/images?q=tbn:ANd9GcTuLnWazMrBBIZrZEtuMYF-gB40eDm5S87mSBgSGcg2lZExSL8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8605" y="188640"/>
            <a:ext cx="3235395" cy="18190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Δυο τύποι αναγκών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Ιεράρχηση ανθρώπινων αναγκών κατά </a:t>
            </a:r>
            <a:r>
              <a:rPr lang="en-US" dirty="0" smtClean="0">
                <a:solidFill>
                  <a:schemeClr val="tx1"/>
                </a:solidFill>
              </a:rPr>
              <a:t>Maslow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29698" name="Picture 2" descr="http://www.mixanitouxronou.gr/wp-content/uploads/2015/10/maslow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848872" cy="50113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να ικανοποιήσουν τις ανάγκες τους οι καταναλωτές θέτουν στόχους.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Οι στόχοι αυτοί ουσιαστικά αποτελούν τα κίνητρα που θα ξεκινήσουν τη διαδικασία λήψης απόφασης.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Οι καταναλωτές όταν αποφασίζουν όμως έχουν διάφορα κίνητρα που τις περισσότερες φορές συγκρούονται. 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Ανάγκες, Κίνητρα, Στόχοι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2169368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Προσέγγιση – Προσέγγιση: δυο θετικοί στόχοι. Επιλογή ανάμεσα σε δυο επιθυμητές μάρκες.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Αποφυγή – Αποφυγή: δυο αρνητικοί στόχοι. Επιδιόρθωση παλιού </a:t>
            </a:r>
            <a:r>
              <a:rPr lang="en-US" dirty="0" smtClean="0"/>
              <a:t>laptop </a:t>
            </a:r>
            <a:r>
              <a:rPr lang="el-GR" dirty="0" smtClean="0"/>
              <a:t>ή αγορά νέου.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Προσέγγιση – Αποφυγή: Ένας θετικός και ένας αρνητικός στόχος. Αγορά ενός επιθυμητού προϊόντος που συνοδεύεται από αρνητικές συνέπειες (π.χ. παγωτό που θα βγάλει τον καταναλωτή εκτός προγράμματος δίαιτας)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</p:spPr>
        <p:txBody>
          <a:bodyPr>
            <a:normAutofit/>
          </a:bodyPr>
          <a:lstStyle/>
          <a:p>
            <a:r>
              <a:rPr lang="el-GR" dirty="0" smtClean="0"/>
              <a:t>Τύποι Σύγκρουσης </a:t>
            </a:r>
            <a:br>
              <a:rPr lang="el-GR" dirty="0" smtClean="0"/>
            </a:br>
            <a:r>
              <a:rPr lang="el-GR" dirty="0" smtClean="0"/>
              <a:t>Κινήτρων</a:t>
            </a:r>
            <a:endParaRPr lang="el-GR" dirty="0"/>
          </a:p>
        </p:txBody>
      </p:sp>
      <p:pic>
        <p:nvPicPr>
          <p:cNvPr id="35842" name="Picture 2" descr="https://georgedelahenty.files.wordpress.com/2015/04/managing-conflict-and-handling-with-difficult-peop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60648"/>
            <a:ext cx="3549527" cy="1862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72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Το ερέθισμα που θα οδηγήσει στην αναγνώριση ανάγκης πρέπει να: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Κερδίσει την προσοχή (</a:t>
            </a:r>
            <a:r>
              <a:rPr lang="en-US" dirty="0" smtClean="0">
                <a:solidFill>
                  <a:schemeClr val="tx1"/>
                </a:solidFill>
              </a:rPr>
              <a:t>attention)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Να γίνει κατανοητό </a:t>
            </a:r>
            <a:r>
              <a:rPr lang="en-US" dirty="0" smtClean="0">
                <a:solidFill>
                  <a:schemeClr val="tx1"/>
                </a:solidFill>
              </a:rPr>
              <a:t>(perception)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Να διατηρηθεί στη μνήμη (</a:t>
            </a:r>
            <a:r>
              <a:rPr lang="en-US" dirty="0" smtClean="0">
                <a:solidFill>
                  <a:schemeClr val="tx1"/>
                </a:solidFill>
              </a:rPr>
              <a:t>retention)</a:t>
            </a:r>
          </a:p>
          <a:p>
            <a:pPr lvl="1"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/>
              <a:t>Για να μεταβεί από την αναγνώριση της ανάγκης στο στάδιο συλλογής πληροφοριών θα πρέπει ο καταναλωτής πρέπει να βρεθεί σε κατάσταση έντασης.</a:t>
            </a:r>
          </a:p>
          <a:p>
            <a:endParaRPr lang="el-G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Διαδικασία </a:t>
            </a:r>
            <a:r>
              <a:rPr lang="el-GR" dirty="0" err="1" smtClean="0"/>
              <a:t>Κινητροποίησης</a:t>
            </a:r>
            <a:r>
              <a:rPr lang="el-GR" dirty="0" smtClean="0"/>
              <a:t>/Έγερσης Ανάγκης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Επεξεργασία Πληροφοριών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Επεξεργασία πληροφοριών</a:t>
            </a:r>
            <a:endParaRPr lang="el-GR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-324544" y="1484784"/>
          <a:ext cx="9468544" cy="5001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Παράγοντες που επηρεάζουν την διαδικασία αναζήτησης πληροφοριών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Ποιότητα και ποσότητα πληροφοριών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Τρόπος που παρουσιάζονται οι πληροφορίες στον καταναλωτή (π.χ. κιμάς 75% χωρίς λίπος ή 25% με λίπος)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Χρονική σειρά που κάποιος εκτίθεται στην πηγή πληροφόρησης (χρονικά πρώτες)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Διαθέσιμος χρόνος για συλλογή πληροφοριών (χρονικά πιεσμένοι καταναλωτές επηρεάζονται από βιτρίνες, σχετικά άρθρα, </a:t>
            </a:r>
            <a:r>
              <a:rPr lang="en-US" dirty="0" smtClean="0">
                <a:solidFill>
                  <a:schemeClr val="tx1"/>
                </a:solidFill>
              </a:rPr>
              <a:t>word-of-mouth, </a:t>
            </a:r>
            <a:r>
              <a:rPr lang="el-GR" dirty="0" smtClean="0">
                <a:solidFill>
                  <a:schemeClr val="tx1"/>
                </a:solidFill>
              </a:rPr>
              <a:t>διαφημίσεις)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Ηλικία 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Ανάμειξη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Φύλο (γυναίκες – περισσότερες λεπτομέρειες ενώ οι άνδρες στο συνολικό – σφαιρικό μήνυμα)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Τύπος καταναλωτή (</a:t>
            </a:r>
            <a:r>
              <a:rPr lang="el-GR" smtClean="0">
                <a:solidFill>
                  <a:schemeClr val="tx1"/>
                </a:solidFill>
              </a:rPr>
              <a:t>λογικοί καταναλωτές) </a:t>
            </a:r>
            <a:endParaRPr lang="el-GR" dirty="0" smtClean="0">
              <a:solidFill>
                <a:schemeClr val="tx1"/>
              </a:solidFill>
            </a:endParaRPr>
          </a:p>
          <a:p>
            <a:pPr lvl="1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Επεξεργασία πληροφοριών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Εφαρμόζεται όταν ο καταναλωτής αξιολογεί διάφορες μάρκες του προϊόντος </a:t>
            </a:r>
            <a:r>
              <a:rPr lang="el-GR" u="sng" dirty="0" smtClean="0"/>
              <a:t>με λεπτομερή και διεξοδικό τρόπο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Συλλέγει πληροφορίες για να αξιολογήσει όσο το δυνατόν περισσότερες μάρκες.</a:t>
            </a:r>
          </a:p>
          <a:p>
            <a:r>
              <a:rPr lang="el-GR" dirty="0" smtClean="0"/>
              <a:t>Το προϊόν είναι ακριβό, έχει μεγάλο κύκλο ζωής, είναι υψηλού κινδύνου, υψηλής ανάμιξης, υψηλής τεχνολογίας, </a:t>
            </a:r>
          </a:p>
          <a:p>
            <a:r>
              <a:rPr lang="el-GR" dirty="0" smtClean="0"/>
              <a:t>Για παράδειγμα: αυτοκίνητο, διαμέρισμα, πακέτο μετοχών.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Εκτεταμένη Λήψη Αποφάσεων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-1044624" y="1524000"/>
          <a:ext cx="10873208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Εκτεταμένη λήψη αποφάσεων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6561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Γιατί είναι σημαντικό για ένα στέλεχος μάρκετινγκ να γνωρίζει το πώς συμπεριφέρεται ο καταναλωτής;</a:t>
            </a:r>
            <a:endParaRPr lang="el-GR" dirty="0"/>
          </a:p>
        </p:txBody>
      </p:sp>
      <p:pic>
        <p:nvPicPr>
          <p:cNvPr id="10242" name="Picture 2" descr="http://blogs.ubc.ca/juniewu/files/2011/01/consumers-vs-market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564904"/>
            <a:ext cx="4829175" cy="3743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Να κατανοήσεις τις ενέργειες των καταναλωτών για συλλογή και αξιολόγηση των πληροφοριών.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βοηθήσει τους αγοραστές να μάθουν τα κριτήρια αγοράς στα οποία η μάρκα αξιολογείται πιο θετικά σε σύγκριση με τα ανταγωνιστικά.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Βασικό ρόλο διαδραματίζει η πληροφοριακή διαφήμιση που κάνει πιο εύκολη τη συλλογή πληροφοριών.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Συγκριτική διαφήμιση βοηθάει επίσης.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Τι πρέπει να κάνει ο </a:t>
            </a:r>
            <a:r>
              <a:rPr lang="en-US" dirty="0" smtClean="0">
                <a:solidFill>
                  <a:schemeClr val="tx1"/>
                </a:solidFill>
              </a:rPr>
              <a:t>marketer </a:t>
            </a:r>
            <a:r>
              <a:rPr lang="el-GR" dirty="0" smtClean="0">
                <a:solidFill>
                  <a:schemeClr val="tx1"/>
                </a:solidFill>
              </a:rPr>
              <a:t>όταν το προϊόν σχετίζεται με </a:t>
            </a:r>
            <a:r>
              <a:rPr lang="el-GR" b="1" dirty="0" smtClean="0">
                <a:solidFill>
                  <a:schemeClr val="tx1"/>
                </a:solidFill>
              </a:rPr>
              <a:t>Εκτεταμένη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Λήψη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Λιγότερο πολύπλοκη από την εκτεταμένη.</a:t>
            </a:r>
          </a:p>
          <a:p>
            <a:endParaRPr lang="el-GR" dirty="0" smtClean="0"/>
          </a:p>
          <a:p>
            <a:r>
              <a:rPr lang="el-GR" dirty="0" smtClean="0"/>
              <a:t>Προϊόντα που αγοράζονται σε τακτική βάση.</a:t>
            </a:r>
          </a:p>
          <a:p>
            <a:endParaRPr lang="el-GR" dirty="0" smtClean="0"/>
          </a:p>
          <a:p>
            <a:r>
              <a:rPr lang="el-GR" dirty="0" smtClean="0"/>
              <a:t>Κυκλοφορία μιας νέας μάρκας προϊόντος που ο καταναλωτής γνωρίζει πολύ καλά.</a:t>
            </a:r>
          </a:p>
          <a:p>
            <a:endParaRPr lang="el-GR" dirty="0" smtClean="0"/>
          </a:p>
          <a:p>
            <a:r>
              <a:rPr lang="el-GR" dirty="0" smtClean="0"/>
              <a:t>Περιορισμένη διαδικασία επεξεργασίας πληροφοριών.</a:t>
            </a:r>
          </a:p>
          <a:p>
            <a:endParaRPr lang="el-GR" dirty="0" smtClean="0"/>
          </a:p>
          <a:p>
            <a:r>
              <a:rPr lang="el-GR" dirty="0" smtClean="0"/>
              <a:t>Στην περίπτωση της κυκλοφορίας νέας μάρκας, </a:t>
            </a:r>
            <a:r>
              <a:rPr lang="en-US" dirty="0" smtClean="0"/>
              <a:t>o marketer </a:t>
            </a:r>
            <a:r>
              <a:rPr lang="el-GR" dirty="0" smtClean="0"/>
              <a:t>πρέπει να σχεδιάσει ένα πρόγραμμα ενημέρωσης για να τονίσει τα οφέλη και τα χαρακτηριστικά της νέας μάρκας &amp; τις διαφορές από τις ανταγωνιστικές μάρκες.</a:t>
            </a:r>
          </a:p>
          <a:p>
            <a:endParaRPr lang="el-GR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Περιορισμένη Λήψη Αποφάσεων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Πιο απλή διαδικασία λήψης απόφασης.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 καταναλωτής αποφασίζει γρήγορα χωρίς την καταβολή σημαντικής πνευματικής προσπάθειας.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Τα προϊόντα δεν θεωρούνται σημαντικά για τον καταναλωτή, είναι αρκετά φθηνά, και τα αγοράζει συχνά.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Για παράδειγμα το ψωμί, το απορρυπαντικό, η βενζίνη. 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79512" y="152400"/>
            <a:ext cx="9011344" cy="12192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Μηχανική ή Αυτόματη Λήψη Αποφάσεων (Αποφάσεις από συνήθεια)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Ικανοποίηση τωρινών καταναλωτών με ίδια σταθερή ποιότητα.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Προσέλκυση νέων αγοραστών με το να σπάσει τις συνήθειες των καταναλωτών να αγοράζουν ανταγωνιστικά προϊόντα.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Τακτικές: εισαγωγή νέων χαρακτηριστικών, ειδικές τιμές, προσφορές,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12192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Μηχανική ή Αυτόματη Λήψη Αποφάσεων (Αποφάσεις από συνήθεια)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Κανόνες Λήψης Αποφάσεων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259632" y="1628800"/>
            <a:ext cx="583264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Σύνολο πιθανών εναλλακτικών μαρκών</a:t>
            </a:r>
            <a:endParaRPr lang="el-GR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539552" y="2636912"/>
            <a:ext cx="331236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Υποσύνολο μαρκών που γνωρίζουμε ότι, υπάρχουν (</a:t>
            </a:r>
            <a:r>
              <a:rPr lang="en-US" b="1" dirty="0" smtClean="0"/>
              <a:t>awareness set)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211960" y="2636912"/>
            <a:ext cx="3312368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Υποσύνολο μαρκών </a:t>
            </a:r>
          </a:p>
          <a:p>
            <a:pPr algn="ctr"/>
            <a:r>
              <a:rPr lang="el-GR" b="1" dirty="0" smtClean="0"/>
              <a:t>που δεν </a:t>
            </a:r>
          </a:p>
          <a:p>
            <a:pPr algn="ctr"/>
            <a:r>
              <a:rPr lang="el-GR" b="1" dirty="0" smtClean="0"/>
              <a:t>γνωρίζουμε</a:t>
            </a:r>
            <a:endParaRPr lang="el-GR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611560" y="4005064"/>
            <a:ext cx="2520280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u="sng" dirty="0" smtClean="0"/>
              <a:t>Υποσύνολο θεώρησης</a:t>
            </a:r>
          </a:p>
          <a:p>
            <a:pPr algn="ctr"/>
            <a:r>
              <a:rPr lang="el-GR" b="1" dirty="0" smtClean="0"/>
              <a:t>Μάρκες που θεωρούμε αποδεκτές </a:t>
            </a:r>
          </a:p>
          <a:p>
            <a:pPr algn="ctr"/>
            <a:r>
              <a:rPr lang="el-GR" b="1" dirty="0" smtClean="0"/>
              <a:t>(</a:t>
            </a:r>
            <a:r>
              <a:rPr lang="en-US" b="1" dirty="0" smtClean="0"/>
              <a:t>evoked set)</a:t>
            </a:r>
            <a:endParaRPr lang="el-GR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3707904" y="4005064"/>
            <a:ext cx="2520280" cy="120032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u="sng" dirty="0" smtClean="0"/>
              <a:t>Αδιάφορο Υποσύνολο</a:t>
            </a:r>
          </a:p>
          <a:p>
            <a:pPr algn="ctr"/>
            <a:r>
              <a:rPr lang="el-GR" b="1" dirty="0" smtClean="0"/>
              <a:t>Εναλλακτικές Μάρκες υποστήριξης</a:t>
            </a:r>
          </a:p>
          <a:p>
            <a:pPr algn="ctr"/>
            <a:r>
              <a:rPr lang="el-GR" b="1" dirty="0" smtClean="0"/>
              <a:t>(</a:t>
            </a:r>
            <a:r>
              <a:rPr lang="en-US" b="1" dirty="0" smtClean="0"/>
              <a:t>inert set)</a:t>
            </a:r>
            <a:endParaRPr lang="el-GR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6516216" y="4005064"/>
            <a:ext cx="262778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u="sng" dirty="0" smtClean="0"/>
              <a:t>Ανάρμοστο Υποσύνολο</a:t>
            </a:r>
          </a:p>
          <a:p>
            <a:pPr algn="ctr"/>
            <a:r>
              <a:rPr lang="el-GR" b="1" dirty="0" smtClean="0"/>
              <a:t>Μάρκες που αποφεύγουμε</a:t>
            </a:r>
          </a:p>
          <a:p>
            <a:pPr algn="ctr"/>
            <a:r>
              <a:rPr lang="el-GR" b="1" dirty="0" smtClean="0"/>
              <a:t>(</a:t>
            </a:r>
            <a:r>
              <a:rPr lang="en-US" b="1" dirty="0" err="1" smtClean="0"/>
              <a:t>ine</a:t>
            </a:r>
            <a:r>
              <a:rPr lang="el-GR" b="1" dirty="0" smtClean="0"/>
              <a:t>π</a:t>
            </a:r>
            <a:r>
              <a:rPr lang="en-US" b="1" dirty="0" smtClean="0"/>
              <a:t>t set)</a:t>
            </a:r>
            <a:endParaRPr lang="el-GR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611560" y="5445224"/>
            <a:ext cx="2520280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Συγκεκριμένη </a:t>
            </a:r>
          </a:p>
          <a:p>
            <a:pPr algn="ctr"/>
            <a:r>
              <a:rPr lang="el-GR" b="1" dirty="0" smtClean="0"/>
              <a:t>μάρκα που αγοράσαμε</a:t>
            </a:r>
            <a:endParaRPr lang="el-GR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3275856" y="5445224"/>
            <a:ext cx="2952328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Μάρκες που θεωρήσαμε αποδεκτές αλλά δεν αγοράσαμε</a:t>
            </a:r>
            <a:endParaRPr lang="el-GR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2771800" y="20608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5868144" y="2060848"/>
            <a:ext cx="0" cy="504056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>
            <a:stCxn id="5" idx="2"/>
          </p:cNvCxnSpPr>
          <p:nvPr/>
        </p:nvCxnSpPr>
        <p:spPr>
          <a:xfrm>
            <a:off x="2195736" y="3560242"/>
            <a:ext cx="0" cy="4448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>
            <a:stCxn id="5" idx="2"/>
          </p:cNvCxnSpPr>
          <p:nvPr/>
        </p:nvCxnSpPr>
        <p:spPr>
          <a:xfrm>
            <a:off x="2195736" y="3560242"/>
            <a:ext cx="2160240" cy="372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2771800" y="3573016"/>
            <a:ext cx="4392488" cy="360040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>
            <a:off x="1835696" y="5229200"/>
            <a:ext cx="0" cy="228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>
            <a:endCxn id="11" idx="0"/>
          </p:cNvCxnSpPr>
          <p:nvPr/>
        </p:nvCxnSpPr>
        <p:spPr>
          <a:xfrm>
            <a:off x="2483768" y="5229200"/>
            <a:ext cx="2268252" cy="216024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l-GR" b="1" u="sng" dirty="0" err="1" smtClean="0"/>
              <a:t>Αποζημιωτικό</a:t>
            </a:r>
            <a:r>
              <a:rPr lang="el-GR" b="1" u="sng" dirty="0" smtClean="0"/>
              <a:t> Υπόδειγμα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Οι καταναλωτές αξιολογούν τη μάρκα σε όλα τα σημαντικά γι’ αυτούς κριτήρια-χαρακτηριστικά.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Αξιολογούν με βάση το κάθε ένα από τα χαρακτηριστικά και μετά επιλέγουν τη μάρκα με το μεγαλύτερο σκορ αξιολόγησης.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Παράγει μια βέλτιστη επιλογή – και καταλήγει σε μια μοναδική λύση.</a:t>
            </a:r>
          </a:p>
          <a:p>
            <a:r>
              <a:rPr lang="el-GR" b="1" dirty="0" smtClean="0"/>
              <a:t>Μη </a:t>
            </a:r>
            <a:r>
              <a:rPr lang="el-GR" b="1" dirty="0" err="1" smtClean="0"/>
              <a:t>Αποζημιωτικό</a:t>
            </a:r>
            <a:r>
              <a:rPr lang="el-GR" b="1" dirty="0" smtClean="0"/>
              <a:t> Υπόδειγμα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Οι καταναλωτές βαθμολογούν με βάση μόνο ένα κριτήριο τη φορά αντί να αξιολογούν κάθε μάρκα σε όλα τα χαρακτηριστικά της.</a:t>
            </a:r>
          </a:p>
          <a:p>
            <a:pPr lvl="1"/>
            <a:endParaRPr lang="el-GR" b="1" dirty="0" smtClean="0">
              <a:solidFill>
                <a:schemeClr val="tx1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/>
                </a:solidFill>
              </a:rPr>
              <a:t>Κανόνες Λήψης Αποφάσεων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6372200" y="0"/>
            <a:ext cx="27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i="1" dirty="0" err="1" smtClean="0"/>
              <a:t>Πολυχαρακτηριστική</a:t>
            </a:r>
            <a:r>
              <a:rPr lang="el-GR" b="1" i="1" dirty="0" smtClean="0"/>
              <a:t> προσέγγιση στη λήψη αποφάσεων</a:t>
            </a:r>
            <a:endParaRPr lang="el-GR" b="1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l-GR" dirty="0" smtClean="0"/>
              <a:t>Ο</a:t>
            </a:r>
            <a:r>
              <a:rPr lang="el-GR" dirty="0" smtClean="0">
                <a:solidFill>
                  <a:schemeClr val="tx1"/>
                </a:solidFill>
              </a:rPr>
              <a:t> καταναλωτής καθορίζει το σημείο ελάχιστης απόδοσης (μεταίχμιο) για κάθε χαρακτηριστικό.</a:t>
            </a:r>
          </a:p>
          <a:p>
            <a:pPr lvl="2"/>
            <a:r>
              <a:rPr lang="el-GR" dirty="0" smtClean="0"/>
              <a:t>Οι μάρκες που θα πέσουν κάτω από το μεταίχμιο εξαλείφονται από περαιτέρω εξέταση. Απορρίπτονται.</a:t>
            </a:r>
          </a:p>
          <a:p>
            <a:pPr lvl="2"/>
            <a:r>
              <a:rPr lang="el-GR" b="1" dirty="0" smtClean="0"/>
              <a:t>Αποδέχεται</a:t>
            </a:r>
            <a:r>
              <a:rPr lang="el-GR" dirty="0" smtClean="0"/>
              <a:t> ως λύσεις μάρκες που ξεπερνούν τα μεταίχμια. </a:t>
            </a:r>
          </a:p>
          <a:p>
            <a:pPr lvl="2"/>
            <a:r>
              <a:rPr lang="el-GR" dirty="0" smtClean="0"/>
              <a:t>Γρήγορος αποκλεισμός των ακατάλληλων εναλλακτικών.</a:t>
            </a:r>
          </a:p>
          <a:p>
            <a:pPr lvl="2"/>
            <a:r>
              <a:rPr lang="el-GR" dirty="0" smtClean="0"/>
              <a:t>Ιδιαίτερη βαρύτητα έχουν οι αρνητικές παρά οι θετικές αξιολογήσεις.</a:t>
            </a:r>
          </a:p>
          <a:p>
            <a:pPr lvl="2"/>
            <a:r>
              <a:rPr lang="el-GR" dirty="0" smtClean="0"/>
              <a:t>Χρησιμοποιείται για να μειωθεί ο αριθμός των εναλλακτικών μαρκών.</a:t>
            </a:r>
          </a:p>
          <a:p>
            <a:pPr lvl="2"/>
            <a:r>
              <a:rPr lang="el-GR" dirty="0" smtClean="0"/>
              <a:t>Για την τελική επιλογή συνήθως χρησιμοποιούν και κάποιο άλλο μοντέλο.</a:t>
            </a:r>
          </a:p>
          <a:p>
            <a:pPr lvl="2"/>
            <a:endParaRPr lang="el-GR" dirty="0" smtClean="0">
              <a:solidFill>
                <a:schemeClr val="tx1"/>
              </a:solidFill>
            </a:endParaRPr>
          </a:p>
          <a:p>
            <a:pPr lvl="1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Συνδετικός Κανόνας</a:t>
            </a:r>
            <a:endParaRPr lang="el-G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καταναλωτές καθορίζουν ένα ελάχιστο επίπεδο απόδοσης (μεταίχμιο) για ορισμένα από τα πιο σημαντικά χαρακτηριστικά.</a:t>
            </a:r>
          </a:p>
          <a:p>
            <a:r>
              <a:rPr lang="el-GR" dirty="0" smtClean="0"/>
              <a:t>Οποιαδήποτε μάρκα πληροί το κατώτατο σημείο ή το ξεπερνά θεωρείται αποδεκτή.</a:t>
            </a:r>
          </a:p>
          <a:p>
            <a:r>
              <a:rPr lang="el-GR" dirty="0" smtClean="0"/>
              <a:t>Εντοπίζονται «καλές εναλλακτικές».</a:t>
            </a:r>
          </a:p>
          <a:p>
            <a:r>
              <a:rPr lang="el-GR" dirty="0" smtClean="0"/>
              <a:t>Ιδιαίτερη βαρύτητα στις θετικές αξιολογήσεις.</a:t>
            </a:r>
          </a:p>
          <a:p>
            <a:r>
              <a:rPr lang="el-GR" dirty="0" smtClean="0"/>
              <a:t>Τα μεταίχμια τίθενται σε υψηλά επίπεδα για ορισμένα συνήθως χαρακτηριστικά.</a:t>
            </a:r>
          </a:p>
          <a:p>
            <a:r>
              <a:rPr lang="el-GR" dirty="0" smtClean="0"/>
              <a:t>«Θα θεωρήσω αποδεκτές όλες τις μάρκες που είναι πραγματικά καλές σε οποιοδήποτε από τα σημαντικά για μένα χαρακτηριστικά».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Διαζευκτικός Κανόνας</a:t>
            </a:r>
            <a:endParaRPr lang="el-G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καταναλωτές κατατάσσουν τα χαρακτηριστικά-κριτήρια του προϊόντος ανάλογα με τη σημαντικότητά τους και στη συνέχεια συγκρίνουν τις μάρκες με βάση το χαρακτηριστικό που θεωρούν πιο σημαντικό.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Επιλέγεται η μάρκα της οποίας η βαθμολογία στο συγκεκριμένο χαρακτηριστικό είναι η υψηλότερη.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Εάν δυο μάρκες ισοβαθμήσουν τότε η διαδικασία συνεχίζεται με το δεύτερο χαρακτηριστικό.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Λεξικογραφικός Κανόνας</a:t>
            </a:r>
            <a:endParaRPr lang="el-G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524000"/>
            <a:ext cx="8363272" cy="45720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Παρόμοιος με τον λεξικογραφικό αλλά ελαστικότερος.</a:t>
            </a:r>
          </a:p>
          <a:p>
            <a:r>
              <a:rPr lang="el-GR" dirty="0" smtClean="0"/>
              <a:t>Σύγκριση μαρκών ανά πιο σημαντικό χαρακτηριστικό ΑΛΛΑ ο καταναλωτής θέτει επιπλέον ελάχιστα αποδεκτά επίπεδα για το κάθε σημαντικό χαρακτηριστικό.</a:t>
            </a:r>
          </a:p>
          <a:p>
            <a:r>
              <a:rPr lang="el-GR" dirty="0" smtClean="0"/>
              <a:t>Άρα σε οποιαδήποτε φάση της διαδικασίας γίνονται αποδεκτές εκείνες οι μάρκες που στο σημαντικό χαρακτηριστικό ξεπερνούν το μεταίχμιο.</a:t>
            </a:r>
          </a:p>
          <a:p>
            <a:r>
              <a:rPr lang="el-GR" dirty="0" smtClean="0"/>
              <a:t>«Θέλω να επιλέξω εκείνη τη μάρκα που έχει υψηλό επίπεδο σε ένα χαρακτηριστικό που δεν έχουν οι υπόλοιπες μάρκες»</a:t>
            </a:r>
          </a:p>
          <a:p>
            <a:r>
              <a:rPr lang="el-GR" dirty="0" smtClean="0"/>
              <a:t>Επομένως ο καταναλωτής καταλήγει σε μια επιλογή που έχει όλα τα επιθυμητά για το καταναλωτή χαρακτηριστικά – που έχουν οι υπόλοιπες εναλλακτικές μάρκες – συν ένα </a:t>
            </a:r>
            <a:r>
              <a:rPr lang="el-GR" dirty="0" err="1" smtClean="0"/>
              <a:t>επιπλεόν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Κανόνας Εξάλειψης με Απόψεις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en-US" dirty="0" smtClean="0"/>
              <a:t>American Marketing Association</a:t>
            </a:r>
          </a:p>
          <a:p>
            <a:pPr lvl="1"/>
            <a:r>
              <a:rPr lang="el-GR" dirty="0" smtClean="0">
                <a:solidFill>
                  <a:schemeClr val="bg1"/>
                </a:solidFill>
              </a:rPr>
              <a:t>Τη δυναμική αλληλεπίδραση του συναισθήματος, της γνώσης, της συμπεριφοράς και του περιβάλλοντος μέσω της οποίας οι άνθρωποι διεξάγουν συναλλαγές στη ζωή τους.</a:t>
            </a:r>
          </a:p>
          <a:p>
            <a:pPr lvl="1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Jacoby (1976) </a:t>
            </a:r>
          </a:p>
          <a:p>
            <a:pPr lvl="1"/>
            <a:r>
              <a:rPr lang="el-GR" dirty="0" smtClean="0">
                <a:solidFill>
                  <a:schemeClr val="bg1"/>
                </a:solidFill>
              </a:rPr>
              <a:t>Το σύνολο των αποφάσεων των καταναλωτών σε σχέση με την απόκτηση, την κατανάλωση, και την απόρριψη αγαθών, υπηρεσιών, χρόνου και ιδεών από ανθρώπινες μονάδες λήψης αποφάσεων.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219200"/>
          </a:xfrm>
        </p:spPr>
        <p:txBody>
          <a:bodyPr/>
          <a:lstStyle/>
          <a:p>
            <a:r>
              <a:rPr lang="el-GR" dirty="0" smtClean="0"/>
              <a:t>Ορισμός Συμπεριφορά Καταναλωτή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72000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Όλες οι σχετικές με την αγορά προϊόντος δραστηριότητες, οι σκέψεις και οι επιδράσεις που συμβαίνουν πριν, στη </a:t>
            </a:r>
            <a:r>
              <a:rPr lang="el-GR" dirty="0" smtClean="0"/>
              <a:t>διάρκεια, και μετά την αγορά του προϊόντος όπως αυτές πραγματοποιούνται από αγοραστές, και καταναλωτές προϊόντων, και υπηρεσιών καθώς και από αυτούς που επηρεάζουν την αγορά.</a:t>
            </a:r>
          </a:p>
          <a:p>
            <a:pPr algn="ctr"/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Συμπεριφορά Καταναλωτή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72000"/>
          </a:xfrm>
        </p:spPr>
        <p:txBody>
          <a:bodyPr/>
          <a:lstStyle/>
          <a:p>
            <a:r>
              <a:rPr lang="el-GR" dirty="0" smtClean="0"/>
              <a:t>Αγοραστής (</a:t>
            </a:r>
            <a:r>
              <a:rPr lang="en-US" dirty="0" smtClean="0"/>
              <a:t>buyer):</a:t>
            </a:r>
            <a:r>
              <a:rPr lang="el-GR" dirty="0" smtClean="0"/>
              <a:t> το πρόσωπο που</a:t>
            </a:r>
            <a:r>
              <a:rPr lang="en-US" dirty="0" smtClean="0"/>
              <a:t> </a:t>
            </a:r>
            <a:r>
              <a:rPr lang="el-GR" dirty="0" smtClean="0"/>
              <a:t>προμηθεύεται το προϊόν από την αγορά.</a:t>
            </a:r>
          </a:p>
          <a:p>
            <a:endParaRPr lang="el-GR" dirty="0" smtClean="0"/>
          </a:p>
          <a:p>
            <a:r>
              <a:rPr lang="el-GR" dirty="0" smtClean="0"/>
              <a:t>Πληρωτής (</a:t>
            </a:r>
            <a:r>
              <a:rPr lang="en-US" dirty="0" smtClean="0"/>
              <a:t>payer): </a:t>
            </a:r>
            <a:r>
              <a:rPr lang="el-GR" dirty="0" smtClean="0"/>
              <a:t>είναι το πρόσωπο που χρηματοδοτεί την αγορά.</a:t>
            </a:r>
          </a:p>
          <a:p>
            <a:endParaRPr lang="el-GR" dirty="0" smtClean="0"/>
          </a:p>
          <a:p>
            <a:r>
              <a:rPr lang="el-GR" dirty="0" smtClean="0"/>
              <a:t>Χρήστης (</a:t>
            </a:r>
            <a:r>
              <a:rPr lang="en-US" dirty="0" smtClean="0"/>
              <a:t>user</a:t>
            </a:r>
            <a:r>
              <a:rPr lang="el-GR" dirty="0" smtClean="0"/>
              <a:t>): είναι το πρόσωπο που καταναλώνει/χρησιμοποιεί το προϊόν, αποκομίζοντας τα οφέλη που προκύπτουν από αυτό.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21920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Διαφορετικοί ρόλοι Καταναλωτές-Πελάτες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dirty="0" smtClean="0"/>
              <a:t>Τι</a:t>
            </a:r>
            <a:r>
              <a:rPr lang="el-GR" dirty="0" smtClean="0"/>
              <a:t> αγοράζουν οι καταναλωτές;</a:t>
            </a:r>
          </a:p>
          <a:p>
            <a:r>
              <a:rPr lang="el-GR" sz="3600" dirty="0" smtClean="0"/>
              <a:t>Γιατί </a:t>
            </a:r>
            <a:r>
              <a:rPr lang="el-GR" dirty="0" smtClean="0"/>
              <a:t>το αγοράζουν;</a:t>
            </a:r>
          </a:p>
          <a:p>
            <a:r>
              <a:rPr lang="el-GR" sz="3600" dirty="0" smtClean="0"/>
              <a:t>Πότε </a:t>
            </a:r>
            <a:r>
              <a:rPr lang="el-GR" dirty="0" smtClean="0"/>
              <a:t>το αγοράζουν;</a:t>
            </a:r>
          </a:p>
          <a:p>
            <a:r>
              <a:rPr lang="el-GR" sz="3600" dirty="0" smtClean="0"/>
              <a:t>Από πού </a:t>
            </a:r>
            <a:r>
              <a:rPr lang="el-GR" dirty="0" smtClean="0"/>
              <a:t>το αγοράζουν;</a:t>
            </a:r>
          </a:p>
          <a:p>
            <a:r>
              <a:rPr lang="el-GR" sz="3600" dirty="0" smtClean="0"/>
              <a:t>Πόσο συχνά </a:t>
            </a:r>
            <a:r>
              <a:rPr lang="el-GR" dirty="0" smtClean="0"/>
              <a:t>το αγοράζουν;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ΣΚ μελετά τα εξής ερωτήματα: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539552" y="4941168"/>
            <a:ext cx="7776864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Παράδειγμα: </a:t>
            </a:r>
            <a:r>
              <a:rPr lang="el-GR" sz="2000" dirty="0" smtClean="0"/>
              <a:t>Γιατί ένας καταναλωτής χρησιμοποιεί σαμπουάν; </a:t>
            </a:r>
          </a:p>
          <a:p>
            <a:pPr algn="ctr"/>
            <a:r>
              <a:rPr lang="el-GR" sz="2000" dirty="0" smtClean="0"/>
              <a:t>Ποια μάρκα σαμπουάν αγοράζει; </a:t>
            </a:r>
          </a:p>
          <a:p>
            <a:pPr algn="ctr"/>
            <a:r>
              <a:rPr lang="el-GR" sz="2000" dirty="0" smtClean="0"/>
              <a:t>Γιατί αγοράζει τη συγκεκριμένη μάρκα; Πως το αγοράζει; </a:t>
            </a:r>
          </a:p>
          <a:p>
            <a:pPr algn="ctr"/>
            <a:r>
              <a:rPr lang="el-GR" sz="2000" dirty="0" smtClean="0"/>
              <a:t>Πότε το αγοράζει; Από πού το αγοράζει; Πόσο συχνά το αγοράζει;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53340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Βασίζεται σε ιδέες και θεωρίες σχετικά με τον άνθρωπο οι οποίες αναπτύχθηκαν από επιστήμονες διαφορετικών ειδικοτήτων.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Μικροοικονομική θεωρία (μεγιστοποίηση ωφελιμότητας από χρήση προϊόντων)</a:t>
            </a:r>
          </a:p>
          <a:p>
            <a:pPr lvl="1"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Κλινική ψυχολογία (ψυχολογικά κατάλοιπα και συγκρούσεις από παιδικά χρόνια – υποσυνείδητα κίνητρα καταναλωτή)</a:t>
            </a:r>
          </a:p>
          <a:p>
            <a:pPr lvl="1"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Πειραματική ψυχολογία (θεωρίες μάθησης, συνήθεια καταναλωτή – συστηματικές αγορές)</a:t>
            </a:r>
          </a:p>
          <a:p>
            <a:pPr lvl="1"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Κοινωνική ψυχολογία (ανάγκες, στάσεις και αντιλήψεις καταναλωτών σε σχέση με περιβάλλον ομάδας)</a:t>
            </a:r>
          </a:p>
          <a:p>
            <a:pPr lvl="1"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Κοινωνιολογία (επίδραση κανόνων, νορμών, και αξιών ομάδων καταναλωτών)</a:t>
            </a:r>
          </a:p>
          <a:p>
            <a:pPr lvl="1"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Πολιτιστική ανθρωπολογία (πιστεύω, αξίες, έθιμα μελών συγκεκριμένης κοινωνίας)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ΣΚ είναι διεπιστημονική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Παραδοσιακή συμβατική: Χρήση πειραμάτων και επισκοπήσεων (</a:t>
            </a:r>
            <a:r>
              <a:rPr lang="en-US" dirty="0" smtClean="0"/>
              <a:t>surveys) </a:t>
            </a:r>
            <a:r>
              <a:rPr lang="el-GR" dirty="0" smtClean="0"/>
              <a:t>για να εξηγήσει τη λήψη αποφάσεων και τη συμπεριφορά καταναλωτών.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Προσέγγιση Επιστήμης Μάρκετινγκ:  Μέθοδοι οικονομικής επιστήμης – στατιστική. Μαθηματικά μοντέλα – μοντέλα προσομοίωσης με χρήση τεράστιων βάσεων δεδομένων – πρόβλεψη επιλογής και συμπεριφοράς καταναλωτή.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Ερμηνευτική προσέγγιση: Χρήση τεχνικών όπως συνεντεύξεις, ομάδες εστίασης για τη σε βάθος κατανόηση της κατανάλωσης και των νοημάτων της.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Προσεγγίσεις στη μελέτη ΣΚ.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Προσαρμοσμένος 3">
      <a:dk1>
        <a:srgbClr val="000000"/>
      </a:dk1>
      <a:lt1>
        <a:srgbClr val="000000"/>
      </a:lt1>
      <a:dk2>
        <a:srgbClr val="D5E9F0"/>
      </a:dk2>
      <a:lt2>
        <a:srgbClr val="E1EFF4"/>
      </a:lt2>
      <a:accent1>
        <a:srgbClr val="000000"/>
      </a:accent1>
      <a:accent2>
        <a:srgbClr val="A4A3A8"/>
      </a:accent2>
      <a:accent3>
        <a:srgbClr val="3D8DA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726</TotalTime>
  <Words>2320</Words>
  <Application>Microsoft Office PowerPoint</Application>
  <PresentationFormat>Προβολή στην οθόνη (4:3)</PresentationFormat>
  <Paragraphs>311</Paragraphs>
  <Slides>39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0" baseType="lpstr">
      <vt:lpstr>Χαρτί</vt:lpstr>
      <vt:lpstr>Συμπεριφορά Καταναλωτή</vt:lpstr>
      <vt:lpstr>Εισαγωγή στη  Συμπεριφορά Καταναλωτή</vt:lpstr>
      <vt:lpstr>Γιατί είναι σημαντικό για ένα στέλεχος μάρκετινγκ να γνωρίζει το πώς συμπεριφέρεται ο καταναλωτής;</vt:lpstr>
      <vt:lpstr>Ορισμός Συμπεριφορά Καταναλωτή</vt:lpstr>
      <vt:lpstr>Ορισμός Συμπεριφορά Καταναλωτή</vt:lpstr>
      <vt:lpstr>Διαφορετικοί ρόλοι Καταναλωτές-Πελάτες</vt:lpstr>
      <vt:lpstr>Η ΣΚ μελετά τα εξής ερωτήματα:</vt:lpstr>
      <vt:lpstr>Η ΣΚ είναι διεπιστημονική</vt:lpstr>
      <vt:lpstr>Προσεγγίσεις στη μελέτη ΣΚ.</vt:lpstr>
      <vt:lpstr>Τι κερδίζει ο καταναλωτής από τη μελέτη της ΣΚ</vt:lpstr>
      <vt:lpstr>Πως βοηθά η μελέτη της ΣΚ τον marketer?</vt:lpstr>
      <vt:lpstr>Σύγχρονος Καταναλωτής</vt:lpstr>
      <vt:lpstr>Σύγχρονος Καταναλωτής</vt:lpstr>
      <vt:lpstr>Υποδείγματα Καταναλωτών</vt:lpstr>
      <vt:lpstr>Υποδείγματα Καταναλωτών</vt:lpstr>
      <vt:lpstr>Υποδείγματα Καταναλωτών</vt:lpstr>
      <vt:lpstr>Γενικό Υπόδειγμα ΣΚ</vt:lpstr>
      <vt:lpstr>Σύστημα Λήψης Αποφάσεων Καταναλωτή</vt:lpstr>
      <vt:lpstr>Αναγνώριση προβλήματος</vt:lpstr>
      <vt:lpstr>Δυο τύποι αναγκών</vt:lpstr>
      <vt:lpstr>Ιεράρχηση ανθρώπινων αναγκών κατά Maslow</vt:lpstr>
      <vt:lpstr>Ανάγκες, Κίνητρα, Στόχοι</vt:lpstr>
      <vt:lpstr>Τύποι Σύγκρουσης  Κινήτρων</vt:lpstr>
      <vt:lpstr>Διαδικασία Κινητροποίησης/Έγερσης Ανάγκης</vt:lpstr>
      <vt:lpstr>Επεξεργασία Πληροφοριών</vt:lpstr>
      <vt:lpstr>Επεξεργασία πληροφοριών</vt:lpstr>
      <vt:lpstr>Επεξεργασία πληροφοριών</vt:lpstr>
      <vt:lpstr>Εκτεταμένη Λήψη Αποφάσεων</vt:lpstr>
      <vt:lpstr>Εκτεταμένη λήψη αποφάσεων</vt:lpstr>
      <vt:lpstr>Τι πρέπει να κάνει ο marketer όταν το προϊόν σχετίζεται με Εκτεταμένη Λήψη</vt:lpstr>
      <vt:lpstr>Περιορισμένη Λήψη Αποφάσεων</vt:lpstr>
      <vt:lpstr>Μηχανική ή Αυτόματη Λήψη Αποφάσεων (Αποφάσεις από συνήθεια)</vt:lpstr>
      <vt:lpstr>Μηχανική ή Αυτόματη Λήψη Αποφάσεων (Αποφάσεις από συνήθεια)</vt:lpstr>
      <vt:lpstr>Κανόνες Λήψης Αποφάσεων</vt:lpstr>
      <vt:lpstr>Κανόνες Λήψης Αποφάσεων</vt:lpstr>
      <vt:lpstr>Συνδετικός Κανόνας</vt:lpstr>
      <vt:lpstr>Διαζευκτικός Κανόνας</vt:lpstr>
      <vt:lpstr>Λεξικογραφικός Κανόνας</vt:lpstr>
      <vt:lpstr>Κανόνας Εξάλειψης με Απόψεις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Συμπεριφορά Καταναλωτή</dc:title>
  <dc:creator>Amalia</dc:creator>
  <cp:lastModifiedBy>Amalia</cp:lastModifiedBy>
  <cp:revision>12</cp:revision>
  <dcterms:created xsi:type="dcterms:W3CDTF">2016-02-22T12:29:39Z</dcterms:created>
  <dcterms:modified xsi:type="dcterms:W3CDTF">2016-03-09T08:52:20Z</dcterms:modified>
</cp:coreProperties>
</file>