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8" r:id="rId4"/>
    <p:sldId id="268" r:id="rId5"/>
    <p:sldId id="257" r:id="rId6"/>
    <p:sldId id="259" r:id="rId7"/>
    <p:sldId id="270" r:id="rId8"/>
    <p:sldId id="273" r:id="rId9"/>
    <p:sldId id="276" r:id="rId10"/>
    <p:sldId id="274" r:id="rId11"/>
    <p:sldId id="261" r:id="rId12"/>
    <p:sldId id="260" r:id="rId13"/>
    <p:sldId id="269" r:id="rId14"/>
    <p:sldId id="262" r:id="rId15"/>
    <p:sldId id="266" r:id="rId16"/>
    <p:sldId id="263" r:id="rId17"/>
    <p:sldId id="265" r:id="rId18"/>
    <p:sldId id="271" r:id="rId19"/>
    <p:sldId id="272" r:id="rId20"/>
    <p:sldId id="275" r:id="rId21"/>
    <p:sldId id="277" r:id="rId22"/>
    <p:sldId id="267" r:id="rId23"/>
  </p:sldIdLst>
  <p:sldSz cx="9144000" cy="6858000" type="screen4x3"/>
  <p:notesSz cx="6858000" cy="9144000"/>
  <p:photoAlbum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953F-21B0-475A-87E9-C18EAC32AE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AF0F-FEB0-4FC7-9C09-FA3B8B0BAC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AFBF-FEF5-417B-8FAA-4A4AED01F5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9B70EA-EA01-4FD5-948B-F22D04C9EE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3E90C-BD0A-4714-A882-B6C12CC454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02B0-1BE1-4695-A084-32139560C6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F7FB6-88CC-4647-A910-D4CCB9B260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336D-699D-4B56-A3A4-D10D9AA944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13C2-FB08-41CD-93CB-6CE65DF014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D92EE-246B-4B9C-859A-7C16176691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77FA-7DC4-4A15-B031-2A2A6B8294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5D2AB-E204-4F3F-BE54-8BDB3117E1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7652-DE6A-4B2D-857E-9C27ACDFE1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27B1-5A9C-4BD3-9A2E-65C02FF3A1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F1B4-0AA9-4CDC-BE3D-416DD0CB8E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BDE2C-F6F7-42E7-AA67-A14C089015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6A811-6E15-4511-99F0-4E46F041B6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DA7CE-8B45-4228-B739-61A76AB679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BB22F-CC0E-4D1D-826D-38B6E49DE0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215B-E928-4424-886C-ADE024B4D1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E836-00EC-47D5-A4D4-67AABA87A4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BAF3-BAF7-45C5-8C67-37E9537EB5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4C745BD-91E7-4BC3-A487-17891D2C41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068B3F8-1642-4552-85B2-79902BA5B7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ΔΙΕΘΝΗΣ ΑΜΝΗΣΤΙΑ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ΕΞΑΙΡΕΤΙΚΕΣ </a:t>
            </a:r>
            <a:r>
              <a:rPr lang="el-GR" dirty="0" smtClean="0"/>
              <a:t>ΑΦΙΣΕΣ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3315" name="Rectangle 3" descr="pic03902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41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4339" name="Rectangle 3" descr="pic02995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41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5363" name="Rectangle 3" descr="pic17421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41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6387" name="Rectangle 3" descr="pic04827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57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411" name="Rectangle 3" descr="pic11942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41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8435" name="Rectangle 3" descr="pic05436"/>
          <p:cNvSpPr>
            <a:spLocks noGrp="1" noChangeAspect="1" noChangeArrowheads="1"/>
          </p:cNvSpPr>
          <p:nvPr isPhoto="1"/>
        </p:nvSpPr>
        <p:spPr bwMode="auto">
          <a:xfrm>
            <a:off x="0" y="160338"/>
            <a:ext cx="9144000" cy="65357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9459" name="Rectangle 3" descr="pic06334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41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0483" name="Rectangle 3" descr="pic19718"/>
          <p:cNvSpPr>
            <a:spLocks noGrp="1" noChangeAspect="1" noChangeArrowheads="1"/>
          </p:cNvSpPr>
          <p:nvPr isPhoto="1"/>
        </p:nvSpPr>
        <p:spPr bwMode="auto">
          <a:xfrm>
            <a:off x="2090738" y="0"/>
            <a:ext cx="4960937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1507" name="Rectangle 3" descr="pic19895"/>
          <p:cNvSpPr>
            <a:spLocks noGrp="1" noChangeAspect="1" noChangeArrowheads="1"/>
          </p:cNvSpPr>
          <p:nvPr isPhoto="1"/>
        </p:nvSpPr>
        <p:spPr bwMode="auto">
          <a:xfrm>
            <a:off x="2085975" y="0"/>
            <a:ext cx="497046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2531" name="Rectangle 3" descr="pic26500"/>
          <p:cNvSpPr>
            <a:spLocks noGrp="1" noChangeAspect="1" noChangeArrowheads="1"/>
          </p:cNvSpPr>
          <p:nvPr isPhoto="1"/>
        </p:nvSpPr>
        <p:spPr bwMode="auto">
          <a:xfrm>
            <a:off x="2085975" y="0"/>
            <a:ext cx="497205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123" name="Rectangle 3" descr="pic00292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41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3555" name="Rectangle 3" descr="pic32391"/>
          <p:cNvSpPr>
            <a:spLocks noGrp="1" noChangeAspect="1" noChangeArrowheads="1"/>
          </p:cNvSpPr>
          <p:nvPr isPhoto="1"/>
        </p:nvSpPr>
        <p:spPr bwMode="auto">
          <a:xfrm>
            <a:off x="0" y="141288"/>
            <a:ext cx="9144000" cy="6575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4579" name="Rectangle 3" descr="pic12382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57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147" name="Rectangle 3" descr="pic14604"/>
          <p:cNvSpPr>
            <a:spLocks noGrp="1" noChangeAspect="1" noChangeArrowheads="1"/>
          </p:cNvSpPr>
          <p:nvPr isPhoto="1"/>
        </p:nvSpPr>
        <p:spPr bwMode="auto">
          <a:xfrm>
            <a:off x="2120900" y="0"/>
            <a:ext cx="49006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171" name="Rectangle 3" descr="pic00153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41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195" name="Rectangle 3" descr="pic00491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41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219" name="Rectangle 3" descr="pic18716"/>
          <p:cNvSpPr>
            <a:spLocks noGrp="1" noChangeAspect="1" noChangeArrowheads="1"/>
          </p:cNvSpPr>
          <p:nvPr isPhoto="1"/>
        </p:nvSpPr>
        <p:spPr bwMode="auto">
          <a:xfrm>
            <a:off x="2090738" y="0"/>
            <a:ext cx="4960937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243" name="Rectangle 3" descr="pic23281"/>
          <p:cNvSpPr>
            <a:spLocks noGrp="1" noChangeAspect="1" noChangeArrowheads="1"/>
          </p:cNvSpPr>
          <p:nvPr isPhoto="1"/>
        </p:nvSpPr>
        <p:spPr bwMode="auto">
          <a:xfrm>
            <a:off x="2089150" y="0"/>
            <a:ext cx="496411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267" name="Rectangle 3" descr="pic28145"/>
          <p:cNvSpPr>
            <a:spLocks noGrp="1" noChangeAspect="1" noChangeArrowheads="1"/>
          </p:cNvSpPr>
          <p:nvPr isPhoto="1"/>
        </p:nvSpPr>
        <p:spPr bwMode="auto">
          <a:xfrm>
            <a:off x="2090738" y="0"/>
            <a:ext cx="4960937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2291" name="Rectangle 3" descr="pic24464"/>
          <p:cNvSpPr>
            <a:spLocks noGrp="1" noChangeAspect="1" noChangeArrowheads="1"/>
          </p:cNvSpPr>
          <p:nvPr isPhoto="1"/>
        </p:nvSpPr>
        <p:spPr bwMode="auto">
          <a:xfrm>
            <a:off x="1757363" y="0"/>
            <a:ext cx="562927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Προβολή στην οθόνη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Προεπιλεγμένη σχεδίαση</vt:lpstr>
      <vt:lpstr>Ωκεανός</vt:lpstr>
      <vt:lpstr>ΔΙΕΘΝΗΣ ΑΜΝΗΣΤΙΑ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Company>XXXXX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ΔΙΕΘΝΗΣ ΑΜΝΗΣΤΙΑ</dc:title>
  <dc:creator>ΓΙΩΡΓΟΣ Π.</dc:creator>
  <cp:lastModifiedBy>Katerina</cp:lastModifiedBy>
  <cp:revision>4</cp:revision>
  <dcterms:created xsi:type="dcterms:W3CDTF">2006-06-13T22:01:28Z</dcterms:created>
  <dcterms:modified xsi:type="dcterms:W3CDTF">2013-06-30T13:04:05Z</dcterms:modified>
</cp:coreProperties>
</file>