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95" d="100"/>
          <a:sy n="95" d="100"/>
        </p:scale>
        <p:origin x="108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E4FC-EFFF-4555-8A4D-9ADB8FB100B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33C79-AB69-47BE-998D-E1EB33032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47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E4FC-EFFF-4555-8A4D-9ADB8FB100B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33C79-AB69-47BE-998D-E1EB33032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76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E4FC-EFFF-4555-8A4D-9ADB8FB100B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33C79-AB69-47BE-998D-E1EB33032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20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E4FC-EFFF-4555-8A4D-9ADB8FB100B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33C79-AB69-47BE-998D-E1EB33032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087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E4FC-EFFF-4555-8A4D-9ADB8FB100B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33C79-AB69-47BE-998D-E1EB33032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22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E4FC-EFFF-4555-8A4D-9ADB8FB100B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33C79-AB69-47BE-998D-E1EB33032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10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E4FC-EFFF-4555-8A4D-9ADB8FB100B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33C79-AB69-47BE-998D-E1EB33032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52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E4FC-EFFF-4555-8A4D-9ADB8FB100B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33C79-AB69-47BE-998D-E1EB33032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5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E4FC-EFFF-4555-8A4D-9ADB8FB100B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33C79-AB69-47BE-998D-E1EB33032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46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E4FC-EFFF-4555-8A4D-9ADB8FB100B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33C79-AB69-47BE-998D-E1EB33032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63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E4FC-EFFF-4555-8A4D-9ADB8FB100B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33C79-AB69-47BE-998D-E1EB33032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53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F2E4FC-EFFF-4555-8A4D-9ADB8FB100B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33C79-AB69-47BE-998D-E1EB33032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12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555C5B3-193A-4749-9AFD-682E53CDD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EAE06A6-F76A-41C9-827A-C561B0044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3"/>
            <a:ext cx="12192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9F9D4E8-0639-444B-949B-951858506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80861" y="0"/>
            <a:ext cx="7661934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5000"/>
                </a:schemeClr>
              </a:gs>
              <a:gs pos="100000">
                <a:srgbClr val="000000">
                  <a:alpha val="29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E3DA7A2-ED70-4BBA-AB72-00AD461FA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80862" y="-6"/>
            <a:ext cx="11711138" cy="641033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000000">
                  <a:alpha val="41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4E2DB1-32DE-883E-4245-E6147E9058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208" y="857251"/>
            <a:ext cx="4747280" cy="3098061"/>
          </a:xfrm>
        </p:spPr>
        <p:txBody>
          <a:bodyPr anchor="b">
            <a:normAutofit/>
          </a:bodyPr>
          <a:lstStyle/>
          <a:p>
            <a:pPr algn="l"/>
            <a:r>
              <a:rPr lang="en-US" sz="4800" b="0" i="0" u="none" strike="noStrike" baseline="0">
                <a:solidFill>
                  <a:srgbClr val="FFFFFF"/>
                </a:solidFill>
                <a:latin typeface="HelveticaNeueLTW1G-Roman"/>
              </a:rPr>
              <a:t>Attitudes</a:t>
            </a:r>
            <a:endParaRPr lang="en-US" sz="4800">
              <a:solidFill>
                <a:srgbClr val="FFFFFF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C485432-3647-4218-B5D3-15D3FA2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44797" y="-489206"/>
            <a:ext cx="2502408" cy="12191998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8000">
                <a:schemeClr val="accent1">
                  <a:lumMod val="50000"/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09A691-CF90-ED7B-2D6F-052F57B76C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208" y="4756265"/>
            <a:ext cx="4393278" cy="1244483"/>
          </a:xfrm>
        </p:spPr>
        <p:txBody>
          <a:bodyPr anchor="t">
            <a:normAutofit/>
          </a:bodyPr>
          <a:lstStyle/>
          <a:p>
            <a:pPr algn="l"/>
            <a:r>
              <a:rPr lang="el-GR">
                <a:solidFill>
                  <a:srgbClr val="FFFFFF"/>
                </a:solidFill>
              </a:rPr>
              <a:t>Παναγιώτης Πρεβέντης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4AFDDCA-6ABA-4D23-8A5C-1BF0F4308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0589" y="1062544"/>
            <a:ext cx="4756162" cy="4756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Person In A Track Field">
            <a:extLst>
              <a:ext uri="{FF2B5EF4-FFF2-40B4-BE49-F238E27FC236}">
                <a16:creationId xmlns:a16="http://schemas.microsoft.com/office/drawing/2014/main" id="{D0FE4B1A-5482-7F6E-1E62-FBCC00849B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/>
        </p:blipFill>
        <p:spPr>
          <a:xfrm>
            <a:off x="6920559" y="2388051"/>
            <a:ext cx="3737164" cy="209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8D9E80-F960-2973-EB7E-0F5BB893F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8489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/>
              <a:t>	</a:t>
            </a:r>
            <a:r>
              <a:rPr lang="el-GR" sz="2000" dirty="0"/>
              <a:t>Διαμορφώνουμε στάσεις (</a:t>
            </a:r>
            <a:r>
              <a:rPr lang="el-GR" sz="2000" b="1" dirty="0" err="1"/>
              <a:t>attitudes</a:t>
            </a:r>
            <a:r>
              <a:rPr lang="el-GR" sz="2000" dirty="0"/>
              <a:t>) με διάφορους τρόπους. Μία βασική αρχή στην οργάνωση της διαμόρφωσης στάσεων είναι η σημασία της συνέπειας ανάμεσα στα επιμέρους στοιχεία μιας στάσης—δηλαδή, τροποποιούμε ορισμένα μέρη μιας στάσης ώστε να ευθυγραμμίζονται με τα υπόλοιπα. </a:t>
            </a:r>
            <a:endParaRPr lang="en-US" sz="20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Block Arc 17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51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E3B1B7-3959-FA55-07E7-090CCE7E8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58489" cy="1325563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3F380-25D3-2948-D9FE-51BB736C9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8489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/>
              <a:t>	</a:t>
            </a:r>
            <a:r>
              <a:rPr lang="el-GR" sz="2200"/>
              <a:t>Τα </a:t>
            </a:r>
            <a:r>
              <a:rPr lang="el-GR" sz="2200" b="1" err="1"/>
              <a:t>multiattribute</a:t>
            </a:r>
            <a:r>
              <a:rPr lang="el-GR" sz="2200" b="1"/>
              <a:t> </a:t>
            </a:r>
            <a:r>
              <a:rPr lang="el-GR" sz="2200" b="1" err="1"/>
              <a:t>attitude</a:t>
            </a:r>
            <a:r>
              <a:rPr lang="el-GR" sz="2200" b="1"/>
              <a:t> </a:t>
            </a:r>
            <a:r>
              <a:rPr lang="el-GR" sz="2200" b="1" err="1"/>
              <a:t>models</a:t>
            </a:r>
            <a:r>
              <a:rPr lang="el-GR" sz="2200"/>
              <a:t> (</a:t>
            </a:r>
            <a:r>
              <a:rPr lang="el-GR" sz="2200" err="1"/>
              <a:t>πολυκριτήρια</a:t>
            </a:r>
            <a:r>
              <a:rPr lang="el-GR" sz="2200"/>
              <a:t> μοντέλα στάσεων) υπογραμμίζουν την πολυπλοκότητα των στάσεων: προσδιορίζουν ότι εντοπίζουμε και συνδυάζουμε ένα σύνολο πεποιθήσεων και αξιολογήσεων ώστε να προβλέψουμε μια συνολική στάση. Οι ερευνητές ενσωματώνουν παράγοντες όπως οι υποκειμενικοί κοινωνικοί κανόνες και ο συντελεστής βαρύτητας των μετρήσεων στάσεων για να βελτιώσουν την ακρίβεια πρόβλεψης.</a:t>
            </a:r>
          </a:p>
          <a:p>
            <a:endParaRPr lang="en-US" sz="22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60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C7D547-2A81-9BE8-0CFF-42E839D8C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58489" cy="1325563"/>
          </a:xfrm>
        </p:spPr>
        <p:txBody>
          <a:bodyPr>
            <a:normAutofit/>
          </a:bodyPr>
          <a:lstStyle/>
          <a:p>
            <a:r>
              <a:rPr lang="el-GR" dirty="0"/>
              <a:t>ΠΕΙΘΩ</a:t>
            </a:r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38E14-FDAA-FB08-B452-37EB14BB7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8489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	</a:t>
            </a:r>
            <a:r>
              <a:rPr lang="el-GR" dirty="0"/>
              <a:t>Η πειθώ περιλαμβάνει μια ενεργή προσπάθεια αλλαγής στάσεων. Το μοντέλο επικοινωνίας καθορίζει τα στοιχεία που χρειάζονται οι </a:t>
            </a:r>
            <a:r>
              <a:rPr lang="el-GR" dirty="0" err="1"/>
              <a:t>marketers</a:t>
            </a:r>
            <a:r>
              <a:rPr lang="el-GR" dirty="0"/>
              <a:t> για να μεταδώσουν νόημα. Αυτά περιλαμβάνουν τον πομπό, το μήνυμα, το μέσο, τον δέκτη και την ανατροφοδότηση.</a:t>
            </a:r>
          </a:p>
          <a:p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56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47C8A-AAB8-A25E-962F-B38A2CCBE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58489" cy="1325563"/>
          </a:xfrm>
        </p:spPr>
        <p:txBody>
          <a:bodyPr>
            <a:normAutofit/>
          </a:bodyPr>
          <a:lstStyle/>
          <a:p>
            <a:r>
              <a:rPr lang="el-GR" dirty="0"/>
              <a:t>ΔΙΑΔΡΑΣΤΙΚΗ ΕΠΙΚΟΙΝΩΝΙΑ</a:t>
            </a:r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4AD3F-660E-FAAB-D702-45CD7C1CA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8489" cy="4351338"/>
          </a:xfrm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l-GR" dirty="0">
                <a:latin typeface="Aptos" panose="02110004020202020204"/>
              </a:rPr>
              <a:t>	</a:t>
            </a: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Η παραδοσιακή θεώρηση της επικοινωνίας θεωρεί τον δέκτη ως παθητικό στοιχείο της διαδικασίας. Οι νέες εξελίξεις στην </a:t>
            </a:r>
            <a:r>
              <a:rPr kumimoji="0" lang="el-G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διαδραστική</a:t>
            </a: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επικοινωνία αναδεικνύουν την ανάγκη να ληφθούν υπόψη οι ενεργοί ρόλοι που παίζει ο καταναλωτής όταν αποκτά πληροφορίες για προϊόντα και δημιουργεί μια σχέση με την εταιρεία.</a:t>
            </a:r>
          </a:p>
          <a:p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Block Arc 32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69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AE204-CFF3-BECF-1F60-3909CE886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rmAutofit/>
          </a:bodyPr>
          <a:lstStyle/>
          <a:p>
            <a:r>
              <a:rPr lang="el-GR">
                <a:solidFill>
                  <a:srgbClr val="FFFFFF"/>
                </a:solidFill>
              </a:rPr>
              <a:t>ΣΤΟΙΧΕΙΑ ΜΗΝΥΜΑΤΟΣ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1B285-3473-8923-72C0-9E5AE2476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anchor="t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l-GR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Δύο σημαντικά χαρακτηριστικά που καθορίζουν την αποτελεσματικότητα ενός </a:t>
            </a:r>
            <a:r>
              <a:rPr kumimoji="0" lang="el-GR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μηνύματος </a:t>
            </a:r>
            <a:r>
              <a:rPr kumimoji="0" lang="el-GR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είναι η ελκυστικότητα) και η αξιοπιστία). Ορισμένα στοιχεία ενός </a:t>
            </a:r>
            <a:r>
              <a:rPr lang="el-GR" sz="2200" b="1" dirty="0">
                <a:latin typeface="Aptos" panose="02110004020202020204"/>
              </a:rPr>
              <a:t>μ</a:t>
            </a:r>
            <a:r>
              <a:rPr kumimoji="0" lang="el-GR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ηνύματος</a:t>
            </a:r>
            <a:r>
              <a:rPr kumimoji="0" lang="el-GR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που βοηθούν στον καθορισμό της αποτελεσματικότητάς του περιλαμβάνουν: την παρουσίαση του μηνύματος με λέξεις ή εικόνες, τη χρήση συναισθηματικής ή λογικής προσέγγισης, τη συχνότητα επανάληψης, την εξαγωγή συμπεράσματος, την παρουσίαση και των δύο πλευρών του επιχειρήματος, καθώς και την ένταξη φόβου, χιούμορ ή σεξουαλικών αναφορών.</a:t>
            </a:r>
          </a:p>
          <a:p>
            <a:endParaRPr lang="en-US" sz="22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969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DA2D4D-BDA7-F88A-76A0-80D9D771D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Characteristics of Good and Bad Messages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EFC4F1-3170-AB9B-B809-3456A2E5A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813995"/>
            <a:ext cx="10905066" cy="411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8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</TotalTime>
  <Words>277</Words>
  <Application>Microsoft Office PowerPoint</Application>
  <PresentationFormat>Widescreen</PresentationFormat>
  <Paragraphs>11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HelveticaNeueLTW1G-Roman</vt:lpstr>
      <vt:lpstr>Office Theme</vt:lpstr>
      <vt:lpstr>Attitudes</vt:lpstr>
      <vt:lpstr>PowerPoint Presentation</vt:lpstr>
      <vt:lpstr>PowerPoint Presentation</vt:lpstr>
      <vt:lpstr>ΠΕΙΘΩ</vt:lpstr>
      <vt:lpstr>ΔΙΑΔΡΑΣΤΙΚΗ ΕΠΙΚΟΙΝΩΝΙΑ</vt:lpstr>
      <vt:lpstr>ΣΤΟΙΧΕΙΑ ΜΗΝΥΜΑΤΟΣ</vt:lpstr>
      <vt:lpstr>Characteristics of Good and Bad Messages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Πρεβέντης Παναγιώτης</dc:creator>
  <cp:lastModifiedBy>Πρεβέντης Παναγιώτης</cp:lastModifiedBy>
  <cp:revision>3</cp:revision>
  <dcterms:created xsi:type="dcterms:W3CDTF">2025-04-10T09:55:17Z</dcterms:created>
  <dcterms:modified xsi:type="dcterms:W3CDTF">2025-04-10T11:26:20Z</dcterms:modified>
</cp:coreProperties>
</file>