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AEA26-A15E-46D8-8226-B4F16C60CCAD}" type="datetimeFigureOut">
              <a:rPr lang="el-GR" smtClean="0"/>
              <a:pPr/>
              <a:t>12/12/2020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0318-7D93-4E30-9650-D4097BC0DA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μοντέλο ανάλυσης λόγου του </a:t>
            </a:r>
            <a:r>
              <a:rPr lang="en-US" dirty="0" err="1" smtClean="0"/>
              <a:t>Billig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Billig</a:t>
            </a:r>
            <a:r>
              <a:rPr lang="en-US" dirty="0" smtClean="0"/>
              <a:t> (1987 &amp; 1996) </a:t>
            </a:r>
            <a:r>
              <a:rPr lang="en-US" i="1" dirty="0" smtClean="0"/>
              <a:t>Arguing and thinking: A rhetorical approach to social psychology</a:t>
            </a:r>
          </a:p>
          <a:p>
            <a:r>
              <a:rPr lang="en-US" dirty="0" err="1" smtClean="0"/>
              <a:t>Billig</a:t>
            </a:r>
            <a:r>
              <a:rPr lang="en-US" dirty="0" smtClean="0"/>
              <a:t> et al (1988) </a:t>
            </a:r>
            <a:r>
              <a:rPr lang="en-US" i="1" dirty="0" smtClean="0"/>
              <a:t>Ideological dilemmas: A social psychology of everyday thinking</a:t>
            </a:r>
          </a:p>
          <a:p>
            <a:r>
              <a:rPr lang="en-US" dirty="0" err="1" smtClean="0"/>
              <a:t>Billig</a:t>
            </a:r>
            <a:r>
              <a:rPr lang="en-US" dirty="0" smtClean="0"/>
              <a:t> (1992 &amp; 1998) </a:t>
            </a:r>
            <a:r>
              <a:rPr lang="en-US" i="1" dirty="0" smtClean="0"/>
              <a:t>Talking of the royal family</a:t>
            </a:r>
          </a:p>
          <a:p>
            <a:r>
              <a:rPr lang="en-US" dirty="0" err="1" smtClean="0"/>
              <a:t>Antaki</a:t>
            </a:r>
            <a:r>
              <a:rPr lang="en-US" dirty="0" smtClean="0"/>
              <a:t> &amp; Condor (Eds.) (2014) </a:t>
            </a:r>
            <a:r>
              <a:rPr lang="en-US" i="1" dirty="0" smtClean="0"/>
              <a:t>Rhetoric, ideology  and social psychology. Essays in </a:t>
            </a:r>
            <a:r>
              <a:rPr lang="en-US" i="1" dirty="0" err="1" smtClean="0"/>
              <a:t>honour</a:t>
            </a:r>
            <a:r>
              <a:rPr lang="en-US" i="1" dirty="0" smtClean="0"/>
              <a:t> of Michael </a:t>
            </a:r>
            <a:r>
              <a:rPr lang="en-US" i="1" dirty="0" err="1" smtClean="0"/>
              <a:t>Billig</a:t>
            </a:r>
            <a:r>
              <a:rPr lang="en-US" i="1" dirty="0" smtClean="0"/>
              <a:t> </a:t>
            </a: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Ρητορική Ψυχολογία</a:t>
            </a:r>
            <a:r>
              <a:rPr lang="en-US" dirty="0" smtClean="0"/>
              <a:t> (</a:t>
            </a:r>
            <a:r>
              <a:rPr lang="el-GR" dirty="0" smtClean="0"/>
              <a:t>σε αντιπαραβολή προς τη Γνωστική Κοινωνική Ψυχολογία, κυρίως σε σχέση με την κατηγοριοποίηση ως βασική νοητική διαδικασία</a:t>
            </a:r>
            <a:r>
              <a:rPr lang="en-US" dirty="0" smtClean="0"/>
              <a:t>, </a:t>
            </a:r>
            <a:r>
              <a:rPr lang="el-GR" dirty="0" smtClean="0"/>
              <a:t>ιδιαίτερα σε σχέση με τη μελέτη των στάσεων και της προκατάληψης)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 smtClean="0"/>
          </a:p>
          <a:p>
            <a:r>
              <a:rPr lang="el-GR" dirty="0" smtClean="0"/>
              <a:t>Η κοινωνική νόηση ως επιχειρηματολογία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 «κοινός νους» (κοινωνική νόηση) είναι οργανωμένος ρητορικά, δηλαδή ως επιχειρηματολογία </a:t>
            </a:r>
            <a:r>
              <a:rPr lang="el-GR" dirty="0" smtClean="0"/>
              <a:t>με </a:t>
            </a:r>
            <a:r>
              <a:rPr lang="el-GR" dirty="0" smtClean="0"/>
              <a:t>στόχο να πείσει</a:t>
            </a:r>
          </a:p>
          <a:p>
            <a:r>
              <a:rPr lang="el-GR" dirty="0" smtClean="0"/>
              <a:t>Ο «κοινός νους» είναι διαλογικός (περιέχει λόγους και αντίλογους)</a:t>
            </a:r>
          </a:p>
          <a:p>
            <a:r>
              <a:rPr lang="el-GR" dirty="0" smtClean="0"/>
              <a:t>Ο «κοινός νους» περιέχει «κοινούς τόπους» (αξίες &amp; πεποιθήσεις), κάποιοι από τους οποίους είναι αντιφατικοί μεταξύ τους</a:t>
            </a:r>
          </a:p>
          <a:p>
            <a:r>
              <a:rPr lang="el-GR" dirty="0" smtClean="0"/>
              <a:t>Ο «κοινός νους» είναι ιστορικά και πολιτισμικά πλαισιωμένος, δηλαδή είναι ιδεολογικός</a:t>
            </a:r>
          </a:p>
          <a:p>
            <a:r>
              <a:rPr lang="el-GR" dirty="0" smtClean="0"/>
              <a:t>Ο «κοινός νους» περιέχει ιδεολογικά διλήμματα</a:t>
            </a:r>
          </a:p>
          <a:p>
            <a:r>
              <a:rPr lang="el-GR" dirty="0" smtClean="0"/>
              <a:t>Έμφαση στο περιεχόμενο του λόγου: τα ιδεολογικά διλήμματα ως αντικρουόμενα θέματα</a:t>
            </a:r>
          </a:p>
          <a:p>
            <a:r>
              <a:rPr lang="el-GR" dirty="0" smtClean="0"/>
              <a:t>Ρητά και άρρητα θέματα</a:t>
            </a:r>
          </a:p>
          <a:p>
            <a:r>
              <a:rPr lang="el-GR" dirty="0" smtClean="0"/>
              <a:t>Το ασυνείδητο ως ιδεολογικό πεδίο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218</Words>
  <Application>Microsoft Office PowerPoint</Application>
  <PresentationFormat>Προβολή στην οθόνη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Το μοντέλο ανάλυσης λόγου του Billig</vt:lpstr>
      <vt:lpstr>Βασική βιβλιογραφία</vt:lpstr>
      <vt:lpstr>Βασικές θεωρητικές/επιστημολογικές επιλογές</vt:lpstr>
      <vt:lpstr>Βασικές αναλυτικές κατευθύνσεις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μοντέλο ανάλυσης λόγου του Billig</dc:title>
  <dc:creator>thalia konst</dc:creator>
  <cp:lastModifiedBy>thalia konst</cp:lastModifiedBy>
  <cp:revision>27</cp:revision>
  <dcterms:created xsi:type="dcterms:W3CDTF">2020-12-07T10:34:36Z</dcterms:created>
  <dcterms:modified xsi:type="dcterms:W3CDTF">2020-12-12T10:25:06Z</dcterms:modified>
</cp:coreProperties>
</file>