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525DF-139A-4D2A-B18F-BA7AF35569F3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FE265-9972-4BF7-B967-0258B38F2E6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525DF-139A-4D2A-B18F-BA7AF35569F3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FE265-9972-4BF7-B967-0258B38F2E6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525DF-139A-4D2A-B18F-BA7AF35569F3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FE265-9972-4BF7-B967-0258B38F2E6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525DF-139A-4D2A-B18F-BA7AF35569F3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FE265-9972-4BF7-B967-0258B38F2E6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525DF-139A-4D2A-B18F-BA7AF35569F3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FE265-9972-4BF7-B967-0258B38F2E6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525DF-139A-4D2A-B18F-BA7AF35569F3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FE265-9972-4BF7-B967-0258B38F2E6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525DF-139A-4D2A-B18F-BA7AF35569F3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FE265-9972-4BF7-B967-0258B38F2E6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525DF-139A-4D2A-B18F-BA7AF35569F3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FE265-9972-4BF7-B967-0258B38F2E6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525DF-139A-4D2A-B18F-BA7AF35569F3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FE265-9972-4BF7-B967-0258B38F2E6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525DF-139A-4D2A-B18F-BA7AF35569F3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FE265-9972-4BF7-B967-0258B38F2E6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525DF-139A-4D2A-B18F-BA7AF35569F3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FE265-9972-4BF7-B967-0258B38F2E6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525DF-139A-4D2A-B18F-BA7AF35569F3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FE265-9972-4BF7-B967-0258B38F2E6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Μοντέλα </a:t>
            </a:r>
            <a:r>
              <a:rPr lang="el-GR" dirty="0" err="1" smtClean="0"/>
              <a:t>κοινωνικοψυχολογικής</a:t>
            </a:r>
            <a:r>
              <a:rPr lang="el-GR" dirty="0" smtClean="0"/>
              <a:t> ανάλυσης λόγου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Βασικοί προσανατολισμοί της ανάλυσης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Μακρο</a:t>
            </a:r>
            <a:r>
              <a:rPr lang="el-GR" dirty="0" smtClean="0"/>
              <a:t>-επίπεδο </a:t>
            </a:r>
            <a:r>
              <a:rPr lang="en-US" dirty="0" smtClean="0"/>
              <a:t>vs.</a:t>
            </a:r>
            <a:r>
              <a:rPr lang="el-GR" dirty="0" smtClean="0"/>
              <a:t> </a:t>
            </a:r>
            <a:r>
              <a:rPr lang="el-GR" dirty="0" err="1" smtClean="0"/>
              <a:t>μικρο</a:t>
            </a:r>
            <a:r>
              <a:rPr lang="el-GR" dirty="0" smtClean="0"/>
              <a:t>-επίπεδο, συνδυασμός των δύο</a:t>
            </a:r>
          </a:p>
          <a:p>
            <a:r>
              <a:rPr lang="el-GR" dirty="0" smtClean="0"/>
              <a:t>Περιεχόμενο</a:t>
            </a:r>
            <a:r>
              <a:rPr lang="en-US" dirty="0" smtClean="0"/>
              <a:t> vs. </a:t>
            </a:r>
            <a:r>
              <a:rPr lang="el-GR" dirty="0" smtClean="0"/>
              <a:t>μορφή</a:t>
            </a:r>
            <a:r>
              <a:rPr lang="en-US" dirty="0" smtClean="0"/>
              <a:t>, </a:t>
            </a:r>
            <a:r>
              <a:rPr lang="el-GR" dirty="0" smtClean="0"/>
              <a:t>συνδυασμός των δύο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Τέσσερα μοντέλα ανάλυσης λόγου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Potter &amp; </a:t>
            </a:r>
            <a:r>
              <a:rPr lang="en-US" dirty="0" err="1" smtClean="0"/>
              <a:t>Wetherell</a:t>
            </a:r>
            <a:r>
              <a:rPr lang="en-US" dirty="0" smtClean="0"/>
              <a:t> (1987/2009) </a:t>
            </a:r>
            <a:r>
              <a:rPr lang="en-US" i="1" dirty="0" smtClean="0"/>
              <a:t>Discourse and social Psychology: Beyond attitudes and </a:t>
            </a:r>
            <a:r>
              <a:rPr lang="en-US" i="1" dirty="0" err="1" smtClean="0"/>
              <a:t>behaviour</a:t>
            </a:r>
            <a:endParaRPr lang="en-US" i="1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Wetherell</a:t>
            </a:r>
            <a:r>
              <a:rPr lang="en-US" dirty="0" smtClean="0"/>
              <a:t> &amp; Potter (1992) </a:t>
            </a:r>
            <a:r>
              <a:rPr lang="en-US" i="1" dirty="0" smtClean="0"/>
              <a:t>Mapping the language of racism: Discourse and the legitimization of exploitation</a:t>
            </a:r>
          </a:p>
          <a:p>
            <a:r>
              <a:rPr lang="el-GR" dirty="0" smtClean="0"/>
              <a:t>Ρητορική ψυχολογία (</a:t>
            </a:r>
            <a:r>
              <a:rPr lang="en-US" dirty="0" smtClean="0"/>
              <a:t>Rhetorical Psychology)</a:t>
            </a: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Billig</a:t>
            </a:r>
            <a:r>
              <a:rPr lang="en-US" dirty="0" smtClean="0"/>
              <a:t> (1987)</a:t>
            </a:r>
            <a:r>
              <a:rPr lang="el-GR" dirty="0" smtClean="0"/>
              <a:t> </a:t>
            </a:r>
            <a:r>
              <a:rPr lang="en-US" i="1" dirty="0" smtClean="0"/>
              <a:t>Arguing and thinking: A rhetorical approach to social psychology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Billig</a:t>
            </a:r>
            <a:r>
              <a:rPr lang="en-US" dirty="0" smtClean="0"/>
              <a:t>, Condon, Edwards, </a:t>
            </a:r>
            <a:r>
              <a:rPr lang="en-US" dirty="0" err="1" smtClean="0"/>
              <a:t>Gane</a:t>
            </a:r>
            <a:r>
              <a:rPr lang="en-US" dirty="0" smtClean="0"/>
              <a:t>, Middleton &amp; </a:t>
            </a:r>
            <a:r>
              <a:rPr lang="en-US" dirty="0" err="1"/>
              <a:t>R</a:t>
            </a:r>
            <a:r>
              <a:rPr lang="en-US" dirty="0" err="1" smtClean="0"/>
              <a:t>adley</a:t>
            </a:r>
            <a:r>
              <a:rPr lang="en-US" dirty="0" smtClean="0"/>
              <a:t> (1988) </a:t>
            </a:r>
            <a:r>
              <a:rPr lang="en-US" i="1" dirty="0" smtClean="0"/>
              <a:t>Ideological dilemmas: A social psychology of everyday thinking</a:t>
            </a:r>
          </a:p>
          <a:p>
            <a:r>
              <a:rPr lang="el-GR" dirty="0" err="1" smtClean="0"/>
              <a:t>Λογοψυ</a:t>
            </a:r>
            <a:r>
              <a:rPr lang="el-GR" dirty="0" err="1"/>
              <a:t>χ</a:t>
            </a:r>
            <a:r>
              <a:rPr lang="el-GR" dirty="0" err="1" smtClean="0"/>
              <a:t>ολογία</a:t>
            </a:r>
            <a:r>
              <a:rPr lang="el-GR" dirty="0" smtClean="0"/>
              <a:t> (</a:t>
            </a:r>
            <a:r>
              <a:rPr lang="en-US" dirty="0" smtClean="0"/>
              <a:t>Discursive Psychology)</a:t>
            </a:r>
            <a:r>
              <a:rPr lang="el-GR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Edwards &amp; Potter (1992) </a:t>
            </a:r>
            <a:r>
              <a:rPr lang="en-US" i="1" dirty="0" smtClean="0"/>
              <a:t>Discursive psychology</a:t>
            </a:r>
          </a:p>
          <a:p>
            <a:r>
              <a:rPr lang="en-US" dirty="0" smtClean="0"/>
              <a:t>Parker (1992) </a:t>
            </a:r>
            <a:r>
              <a:rPr lang="en-US" i="1" dirty="0" smtClean="0"/>
              <a:t>Discourse dynamics: Critical analysis for social and individual psychology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Αναλυτικός εκλεκτικισμός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/>
              <a:t>	</a:t>
            </a:r>
            <a:r>
              <a:rPr lang="el-GR" dirty="0" smtClean="0"/>
              <a:t>Επιλεκτικός συνδυασμός αναλυτικών προσανατολισμών ανάλογα με τους σκοπούς της έρευνας και τα ερευνητικά ερωτήματα</a:t>
            </a:r>
          </a:p>
          <a:p>
            <a:pPr>
              <a:buNone/>
            </a:pPr>
            <a:r>
              <a:rPr lang="el-GR" dirty="0"/>
              <a:t>	</a:t>
            </a:r>
            <a:endParaRPr lang="el-GR" dirty="0" smtClean="0"/>
          </a:p>
          <a:p>
            <a:pPr>
              <a:buNone/>
            </a:pPr>
            <a:r>
              <a:rPr lang="el-GR" dirty="0"/>
              <a:t>	</a:t>
            </a:r>
            <a:r>
              <a:rPr lang="el-GR" dirty="0" smtClean="0"/>
              <a:t>Περιοδικά:</a:t>
            </a:r>
            <a:r>
              <a:rPr lang="en-US" dirty="0" smtClean="0"/>
              <a:t>	</a:t>
            </a:r>
            <a:r>
              <a:rPr lang="en-US" i="1" dirty="0" smtClean="0"/>
              <a:t>Discourse &amp; Society</a:t>
            </a:r>
          </a:p>
          <a:p>
            <a:pPr>
              <a:buNone/>
            </a:pPr>
            <a:r>
              <a:rPr lang="en-US" i="1" dirty="0" smtClean="0"/>
              <a:t>				Theory &amp; Psychology</a:t>
            </a:r>
          </a:p>
          <a:p>
            <a:pPr>
              <a:buNone/>
            </a:pPr>
            <a:r>
              <a:rPr lang="en-US" i="1" dirty="0" smtClean="0"/>
              <a:t>				</a:t>
            </a:r>
            <a:r>
              <a:rPr lang="en-US" i="1" dirty="0" err="1" smtClean="0"/>
              <a:t>Semiotica</a:t>
            </a:r>
            <a:endParaRPr lang="en-US" i="1" dirty="0" smtClean="0"/>
          </a:p>
          <a:p>
            <a:pPr>
              <a:buNone/>
            </a:pPr>
            <a:r>
              <a:rPr lang="en-US" i="1" dirty="0" smtClean="0"/>
              <a:t>				Text &amp; Talk</a:t>
            </a:r>
            <a:endParaRPr lang="el-GR" i="1" smtClean="0"/>
          </a:p>
          <a:p>
            <a:pPr>
              <a:buNone/>
            </a:pPr>
            <a:endParaRPr lang="el-GR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45</Words>
  <Application>Microsoft Office PowerPoint</Application>
  <PresentationFormat>Προβολή στην οθόνη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Μοντέλα κοινωνικοψυχολογικής ανάλυσης λόγου</vt:lpstr>
      <vt:lpstr>Βασικοί προσανατολισμοί της ανάλυσης</vt:lpstr>
      <vt:lpstr>Τέσσερα μοντέλα ανάλυσης λόγου</vt:lpstr>
      <vt:lpstr>Αναλυτικός εκλεκτικισμός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Μοντέλα κοινωνικοψυχολογικής ανάλυσης λόγου</dc:title>
  <dc:creator>thalia konst</dc:creator>
  <cp:lastModifiedBy>thalia konst</cp:lastModifiedBy>
  <cp:revision>20</cp:revision>
  <dcterms:created xsi:type="dcterms:W3CDTF">2020-11-09T17:55:09Z</dcterms:created>
  <dcterms:modified xsi:type="dcterms:W3CDTF">2020-12-11T11:55:18Z</dcterms:modified>
</cp:coreProperties>
</file>