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8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2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3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2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3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B9A2-D3F2-40E3-AC57-C802EE7ED6E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FB5A-BA28-4F27-84EE-C81ACDBA5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2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ΠΑΡΑΓΩΓΗ ΨΗΦΙΑΚΩΝ ΕΚΠΟΜΠΩΝ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41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G:\ΠΑΡΑΓΩΓΗ ΨΗΦΙΑΚΩΝ ΕΚΠΟΜΠΩΝ\fotismos-ston-kinimatografo-foto-lighting-three-poi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382000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97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G:\ΠΑΡΑΓΩΓΗ ΨΗΦΙΑΚΩΝ ΕΚΠΟΜΠΩΝ\lighting-photography-1_105300294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471353" cy="41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9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http://www.design-district.gr/el/must-know/</a:t>
            </a:r>
            <a:r>
              <a:rPr lang="el-GR" dirty="0" smtClean="0"/>
              <a:t>φωτισμός-στη-φωτογραφία-</a:t>
            </a:r>
            <a:r>
              <a:rPr lang="en-US" dirty="0" smtClean="0"/>
              <a:t>id1066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2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Δημιουργεί ατμόσφαιρα ( χαρούμενη σκηνή ,θλιβερή)</a:t>
            </a:r>
          </a:p>
          <a:p>
            <a:r>
              <a:rPr lang="el-GR" sz="3600" dirty="0" smtClean="0"/>
              <a:t>Διάθεση</a:t>
            </a:r>
          </a:p>
          <a:p>
            <a:r>
              <a:rPr lang="el-GR" sz="3600" dirty="0" smtClean="0"/>
              <a:t>Δημιουργεί προοπτική</a:t>
            </a:r>
          </a:p>
          <a:p>
            <a:r>
              <a:rPr lang="el-GR" sz="3600" dirty="0" smtClean="0"/>
              <a:t>Προσδιορισμό ώρας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709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φωτισμού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 fontScale="62500" lnSpcReduction="20000"/>
          </a:bodyPr>
          <a:lstStyle/>
          <a:p>
            <a:r>
              <a:rPr lang="el-GR" u="sng" dirty="0">
                <a:solidFill>
                  <a:srgbClr val="FFFF00"/>
                </a:solidFill>
              </a:rPr>
              <a:t>"</a:t>
            </a:r>
            <a:r>
              <a:rPr lang="el-GR" sz="3600" u="sng" dirty="0">
                <a:solidFill>
                  <a:srgbClr val="FFFF00"/>
                </a:solidFill>
              </a:rPr>
              <a:t>Σκληρότητα". </a:t>
            </a:r>
            <a:endParaRPr lang="el-GR" sz="3600" u="sng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el-GR" sz="4000" dirty="0" err="1" smtClean="0"/>
              <a:t>Λέµε</a:t>
            </a:r>
            <a:r>
              <a:rPr lang="el-GR" sz="4000" dirty="0" smtClean="0"/>
              <a:t> </a:t>
            </a:r>
            <a:r>
              <a:rPr lang="el-GR" sz="4000" dirty="0"/>
              <a:t>ότι ο </a:t>
            </a:r>
            <a:r>
              <a:rPr lang="el-GR" sz="4000" dirty="0" err="1"/>
              <a:t>φωτισµός</a:t>
            </a:r>
            <a:r>
              <a:rPr lang="el-GR" sz="4000" dirty="0"/>
              <a:t> είναι "σκληρός" (</a:t>
            </a:r>
            <a:r>
              <a:rPr lang="el-GR" sz="4000" dirty="0" err="1"/>
              <a:t>hard</a:t>
            </a:r>
            <a:r>
              <a:rPr lang="el-GR" sz="4000" dirty="0"/>
              <a:t> </a:t>
            </a:r>
            <a:r>
              <a:rPr lang="el-GR" sz="4000" dirty="0" err="1"/>
              <a:t>light</a:t>
            </a:r>
            <a:r>
              <a:rPr lang="el-GR" sz="4000" dirty="0"/>
              <a:t>) όταν προέρχεται από </a:t>
            </a:r>
            <a:r>
              <a:rPr lang="el-GR" sz="4000" dirty="0" smtClean="0"/>
              <a:t>µια έντονη </a:t>
            </a:r>
            <a:r>
              <a:rPr lang="el-GR" sz="4000" dirty="0"/>
              <a:t>πηγή και </a:t>
            </a:r>
            <a:r>
              <a:rPr lang="el-GR" sz="4000" dirty="0" err="1"/>
              <a:t>δηµιουργεί</a:t>
            </a:r>
            <a:r>
              <a:rPr lang="el-GR" sz="4000" dirty="0"/>
              <a:t> έντονες σκιές</a:t>
            </a:r>
            <a:r>
              <a:rPr lang="el-GR" sz="4000" dirty="0" smtClean="0"/>
              <a:t> .</a:t>
            </a:r>
            <a:r>
              <a:rPr lang="el-GR" sz="4000" dirty="0"/>
              <a:t> Το φως µ</a:t>
            </a:r>
            <a:r>
              <a:rPr lang="el-GR" sz="4000" dirty="0" err="1"/>
              <a:t>ιας</a:t>
            </a:r>
            <a:r>
              <a:rPr lang="el-GR" sz="4000" dirty="0"/>
              <a:t> ηλιόλουστης </a:t>
            </a:r>
            <a:r>
              <a:rPr lang="el-GR" sz="4000" dirty="0" err="1"/>
              <a:t>ηµέρας</a:t>
            </a:r>
            <a:r>
              <a:rPr lang="el-GR" sz="4000" dirty="0"/>
              <a:t> </a:t>
            </a:r>
            <a:r>
              <a:rPr lang="el-GR" sz="4000" dirty="0" smtClean="0"/>
              <a:t>και </a:t>
            </a:r>
            <a:r>
              <a:rPr lang="el-GR" sz="4000" dirty="0"/>
              <a:t>το </a:t>
            </a:r>
            <a:r>
              <a:rPr lang="el-GR" sz="4000" dirty="0" smtClean="0"/>
              <a:t>φλας</a:t>
            </a:r>
            <a:br>
              <a:rPr lang="el-GR" sz="4000" dirty="0" smtClean="0"/>
            </a:br>
            <a:r>
              <a:rPr lang="el-GR" sz="4000" dirty="0" smtClean="0"/>
              <a:t>της </a:t>
            </a:r>
            <a:r>
              <a:rPr lang="el-GR" sz="4000" dirty="0"/>
              <a:t>φωτογραφικής µ</a:t>
            </a:r>
            <a:r>
              <a:rPr lang="el-GR" sz="4000" dirty="0" err="1"/>
              <a:t>ηχανής</a:t>
            </a:r>
            <a:r>
              <a:rPr lang="el-GR" sz="4000" dirty="0"/>
              <a:t> είναι χαρακτηριστικά </a:t>
            </a:r>
            <a:r>
              <a:rPr lang="el-GR" sz="4000" dirty="0" err="1"/>
              <a:t>παραδείγµατα</a:t>
            </a:r>
            <a:r>
              <a:rPr lang="el-GR" sz="4000" dirty="0"/>
              <a:t>. Ο </a:t>
            </a:r>
            <a:r>
              <a:rPr lang="el-GR" sz="4000" dirty="0" err="1"/>
              <a:t>φωτισµός</a:t>
            </a:r>
            <a:r>
              <a:rPr lang="el-GR" sz="4000" dirty="0"/>
              <a:t> </a:t>
            </a:r>
            <a:r>
              <a:rPr lang="el-GR" sz="4000" dirty="0" err="1" smtClean="0"/>
              <a:t>είναι"απαλός</a:t>
            </a:r>
            <a:r>
              <a:rPr lang="el-GR" sz="4000" dirty="0"/>
              <a:t>" (</a:t>
            </a:r>
            <a:r>
              <a:rPr lang="el-GR" sz="4000" dirty="0" err="1"/>
              <a:t>soft</a:t>
            </a:r>
            <a:r>
              <a:rPr lang="el-GR" sz="4000" dirty="0"/>
              <a:t> </a:t>
            </a:r>
            <a:r>
              <a:rPr lang="el-GR" sz="4000" dirty="0" err="1"/>
              <a:t>light</a:t>
            </a:r>
            <a:r>
              <a:rPr lang="el-GR" sz="4000" dirty="0"/>
              <a:t>) όταν προέρχεται από µια µ</a:t>
            </a:r>
            <a:r>
              <a:rPr lang="el-GR" sz="4000" dirty="0" err="1"/>
              <a:t>εγάλη</a:t>
            </a:r>
            <a:r>
              <a:rPr lang="el-GR" sz="4000" dirty="0"/>
              <a:t> πηγή διάχυσης. Αυτό έχει </a:t>
            </a:r>
            <a:r>
              <a:rPr lang="el-GR" sz="4000" dirty="0" smtClean="0"/>
              <a:t>σαν </a:t>
            </a:r>
            <a:r>
              <a:rPr lang="el-GR" sz="4000" dirty="0" err="1" smtClean="0"/>
              <a:t>αποτέλεσµα</a:t>
            </a:r>
            <a:r>
              <a:rPr lang="el-GR" sz="4000" dirty="0" smtClean="0"/>
              <a:t> </a:t>
            </a:r>
            <a:r>
              <a:rPr lang="el-GR" sz="4000" dirty="0"/>
              <a:t>οι σκιές να είναι λιγότερο ορατές ή να µη διακρίνονται καθόλου. </a:t>
            </a:r>
            <a:r>
              <a:rPr lang="el-GR" sz="4000" dirty="0" smtClean="0"/>
              <a:t>Οι </a:t>
            </a:r>
            <a:r>
              <a:rPr lang="el-GR" sz="4000" dirty="0" err="1" smtClean="0"/>
              <a:t>λαµπτήρες</a:t>
            </a:r>
            <a:r>
              <a:rPr lang="el-GR" sz="4000" dirty="0" smtClean="0"/>
              <a:t> </a:t>
            </a:r>
            <a:r>
              <a:rPr lang="el-GR" sz="4000" dirty="0" err="1"/>
              <a:t>φθορισµού</a:t>
            </a:r>
            <a:r>
              <a:rPr lang="el-GR" sz="4000" dirty="0"/>
              <a:t>, µια </a:t>
            </a:r>
            <a:r>
              <a:rPr lang="el-GR" sz="4000" dirty="0" err="1"/>
              <a:t>συννεφιασµένη</a:t>
            </a:r>
            <a:r>
              <a:rPr lang="el-GR" sz="4000" dirty="0"/>
              <a:t> µ</a:t>
            </a:r>
            <a:r>
              <a:rPr lang="el-GR" sz="4000" dirty="0" err="1"/>
              <a:t>έρα</a:t>
            </a:r>
            <a:r>
              <a:rPr lang="el-GR" sz="4000" dirty="0"/>
              <a:t> είναι </a:t>
            </a:r>
            <a:r>
              <a:rPr lang="el-GR" sz="4000" dirty="0" err="1"/>
              <a:t>παραδείγµατα</a:t>
            </a:r>
            <a:r>
              <a:rPr lang="el-GR" sz="4000" dirty="0"/>
              <a:t> απαλού </a:t>
            </a:r>
            <a:r>
              <a:rPr lang="el-GR" sz="4000" dirty="0" err="1"/>
              <a:t>φωτισµού</a:t>
            </a:r>
            <a:r>
              <a:rPr lang="el-GR" sz="4000" dirty="0" smtClean="0"/>
              <a:t> .</a:t>
            </a:r>
            <a:br>
              <a:rPr lang="el-GR" sz="4000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>
                <a:solidFill>
                  <a:srgbClr val="FFFF00"/>
                </a:solidFill>
              </a:rPr>
              <a:t>Ένταση (φωτεινότητα</a:t>
            </a:r>
            <a:r>
              <a:rPr lang="el-GR" u="sng" dirty="0" smtClean="0">
                <a:solidFill>
                  <a:srgbClr val="FFFF00"/>
                </a:solidFill>
              </a:rPr>
              <a:t>)</a:t>
            </a:r>
          </a:p>
          <a:p>
            <a:r>
              <a:rPr lang="el-GR" u="sng" dirty="0" smtClean="0">
                <a:solidFill>
                  <a:srgbClr val="FFFF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intensity</a:t>
            </a:r>
            <a:r>
              <a:rPr lang="el-GR" dirty="0"/>
              <a:t>, </a:t>
            </a:r>
            <a:r>
              <a:rPr lang="el-GR" dirty="0" err="1"/>
              <a:t>brightness</a:t>
            </a:r>
            <a:r>
              <a:rPr lang="el-GR" dirty="0"/>
              <a:t>). Είναι η ποσότητα του φωτός πέφτει σε </a:t>
            </a:r>
            <a:r>
              <a:rPr lang="el-GR" dirty="0" smtClean="0"/>
              <a:t>µια</a:t>
            </a:r>
            <a:r>
              <a:rPr lang="en-US" smtClean="0"/>
              <a:t> </a:t>
            </a:r>
            <a:r>
              <a:rPr lang="el-GR" smtClean="0"/>
              <a:t>επιφάνεια</a:t>
            </a:r>
            <a:r>
              <a:rPr lang="el-GR" dirty="0"/>
              <a:t>. Μονάδα µ</a:t>
            </a:r>
            <a:r>
              <a:rPr lang="el-GR" dirty="0" err="1"/>
              <a:t>έτρησης</a:t>
            </a:r>
            <a:r>
              <a:rPr lang="el-GR" dirty="0"/>
              <a:t> είναι το </a:t>
            </a:r>
            <a:r>
              <a:rPr lang="el-GR" dirty="0" err="1"/>
              <a:t>Lux</a:t>
            </a:r>
            <a:r>
              <a:rPr lang="el-GR" dirty="0"/>
              <a:t>, </a:t>
            </a:r>
            <a:r>
              <a:rPr lang="el-GR" dirty="0" err="1"/>
              <a:t>Lumens</a:t>
            </a:r>
            <a:r>
              <a:rPr lang="el-GR" dirty="0"/>
              <a:t>. Οι φωτογράφοι </a:t>
            </a:r>
            <a:r>
              <a:rPr lang="el-GR" dirty="0" err="1" smtClean="0"/>
              <a:t>χρησιµοποιούν</a:t>
            </a:r>
            <a:r>
              <a:rPr lang="el-GR" dirty="0" smtClean="0"/>
              <a:t> </a:t>
            </a:r>
            <a:r>
              <a:rPr lang="el-GR" dirty="0" err="1" smtClean="0"/>
              <a:t>φωτόµετρα</a:t>
            </a:r>
            <a:r>
              <a:rPr lang="el-GR" dirty="0" smtClean="0"/>
              <a:t> </a:t>
            </a:r>
            <a:r>
              <a:rPr lang="el-GR" dirty="0"/>
              <a:t>χειρός για να υπολογίσουν την ένταση του </a:t>
            </a:r>
            <a:r>
              <a:rPr lang="el-GR" dirty="0" err="1"/>
              <a:t>φωτισµού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8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l-GR" sz="9800" b="1" u="sng" dirty="0" err="1">
                <a:solidFill>
                  <a:srgbClr val="FFFF00"/>
                </a:solidFill>
              </a:rPr>
              <a:t>Χρώµα</a:t>
            </a:r>
            <a:r>
              <a:rPr lang="el-GR" sz="9800" dirty="0"/>
              <a:t>. Ένας ποιοτικός τρόπος µ</a:t>
            </a:r>
            <a:r>
              <a:rPr lang="el-GR" sz="9800" dirty="0" err="1"/>
              <a:t>έτρησης</a:t>
            </a:r>
            <a:r>
              <a:rPr lang="el-GR" sz="9800" dirty="0"/>
              <a:t> του </a:t>
            </a:r>
            <a:r>
              <a:rPr lang="el-GR" sz="9800" dirty="0" err="1"/>
              <a:t>φωτισµού</a:t>
            </a:r>
            <a:r>
              <a:rPr lang="el-GR" sz="9800" dirty="0"/>
              <a:t> είναι η </a:t>
            </a:r>
            <a:r>
              <a:rPr lang="el-GR" sz="9800" dirty="0" err="1"/>
              <a:t>θερµοκρασία</a:t>
            </a:r>
            <a:r>
              <a:rPr lang="el-GR" sz="9800" dirty="0"/>
              <a:t> </a:t>
            </a:r>
            <a:r>
              <a:rPr lang="el-GR" sz="9800" dirty="0" err="1" smtClean="0"/>
              <a:t>χρώµατος</a:t>
            </a:r>
            <a:r>
              <a:rPr lang="el-GR" sz="9800" dirty="0" smtClean="0"/>
              <a:t> (</a:t>
            </a:r>
            <a:r>
              <a:rPr lang="el-GR" sz="9800" dirty="0" err="1" smtClean="0"/>
              <a:t>color</a:t>
            </a:r>
            <a:r>
              <a:rPr lang="el-GR" sz="9800" dirty="0" smtClean="0"/>
              <a:t> </a:t>
            </a:r>
            <a:r>
              <a:rPr lang="el-GR" sz="9800" dirty="0" err="1"/>
              <a:t>temperature</a:t>
            </a:r>
            <a:r>
              <a:rPr lang="el-GR" sz="9800" dirty="0"/>
              <a:t>) η οποία υπολογίζεται σε </a:t>
            </a:r>
            <a:r>
              <a:rPr lang="el-GR" sz="9800" dirty="0" err="1"/>
              <a:t>βαθµούς</a:t>
            </a:r>
            <a:r>
              <a:rPr lang="el-GR" sz="9800" dirty="0"/>
              <a:t> </a:t>
            </a:r>
            <a:r>
              <a:rPr lang="el-GR" sz="9800" dirty="0" err="1"/>
              <a:t>Kelvin</a:t>
            </a:r>
            <a:r>
              <a:rPr lang="el-GR" sz="9800" dirty="0"/>
              <a:t>. Έτσι για κάθε </a:t>
            </a:r>
            <a:r>
              <a:rPr lang="el-GR" sz="9800" dirty="0" err="1"/>
              <a:t>χρώµα</a:t>
            </a:r>
            <a:r>
              <a:rPr lang="el-GR" sz="9800" dirty="0"/>
              <a:t> του</a:t>
            </a:r>
            <a:br>
              <a:rPr lang="el-GR" sz="9800" dirty="0"/>
            </a:br>
            <a:r>
              <a:rPr lang="el-GR" sz="9800" dirty="0" err="1"/>
              <a:t>φάσµατος</a:t>
            </a:r>
            <a:r>
              <a:rPr lang="el-GR" sz="9800" dirty="0"/>
              <a:t> </a:t>
            </a:r>
            <a:r>
              <a:rPr lang="el-GR" sz="9800" dirty="0" err="1"/>
              <a:t>αντιστοιχούµαι</a:t>
            </a:r>
            <a:r>
              <a:rPr lang="el-GR" sz="9800" dirty="0"/>
              <a:t> µια </a:t>
            </a:r>
            <a:r>
              <a:rPr lang="el-GR" sz="9800" dirty="0" err="1"/>
              <a:t>θερµοκρασία</a:t>
            </a:r>
            <a:r>
              <a:rPr lang="el-GR" sz="9800" dirty="0"/>
              <a:t>. Για </a:t>
            </a:r>
            <a:r>
              <a:rPr lang="el-GR" sz="9800" dirty="0" err="1"/>
              <a:t>παράδειγµα</a:t>
            </a:r>
            <a:r>
              <a:rPr lang="el-GR" sz="9800" dirty="0"/>
              <a:t> το </a:t>
            </a:r>
            <a:r>
              <a:rPr lang="el-GR" sz="9800" dirty="0" err="1"/>
              <a:t>χρώµα</a:t>
            </a:r>
            <a:r>
              <a:rPr lang="el-GR" sz="9800" dirty="0"/>
              <a:t> που </a:t>
            </a:r>
            <a:r>
              <a:rPr lang="el-GR" sz="9800" dirty="0" err="1"/>
              <a:t>εκπέµπει</a:t>
            </a:r>
            <a:r>
              <a:rPr lang="el-GR" sz="9800" dirty="0"/>
              <a:t> </a:t>
            </a:r>
            <a:r>
              <a:rPr lang="el-GR" sz="9800" dirty="0" smtClean="0"/>
              <a:t>ένας</a:t>
            </a:r>
            <a:br>
              <a:rPr lang="el-GR" sz="9800" dirty="0" smtClean="0"/>
            </a:br>
            <a:r>
              <a:rPr lang="el-GR" sz="9800" dirty="0" err="1" smtClean="0"/>
              <a:t>λαµπτήρας</a:t>
            </a:r>
            <a:r>
              <a:rPr lang="el-GR" sz="9800" dirty="0" smtClean="0"/>
              <a:t> </a:t>
            </a:r>
            <a:r>
              <a:rPr lang="el-GR" sz="9800" dirty="0" err="1"/>
              <a:t>βολφραµίου</a:t>
            </a:r>
            <a:r>
              <a:rPr lang="el-GR" sz="9800" dirty="0"/>
              <a:t> αντιστοιχεί στους 3200 Κ και βρίσκεται κοντά στην </a:t>
            </a:r>
            <a:r>
              <a:rPr lang="el-GR" sz="9800" dirty="0" smtClean="0"/>
              <a:t>πορτοκαλί περιοχή </a:t>
            </a:r>
            <a:r>
              <a:rPr lang="el-GR" sz="9800" dirty="0"/>
              <a:t>του </a:t>
            </a:r>
            <a:r>
              <a:rPr lang="el-GR" sz="9800" dirty="0" err="1"/>
              <a:t>φάσµατος</a:t>
            </a:r>
            <a:r>
              <a:rPr lang="el-GR" sz="9800" dirty="0"/>
              <a:t> του φωτός. Ενώ το φως </a:t>
            </a:r>
            <a:r>
              <a:rPr lang="el-GR" sz="9800" dirty="0" err="1"/>
              <a:t>ηµέρας</a:t>
            </a:r>
            <a:r>
              <a:rPr lang="el-GR" sz="9800" dirty="0"/>
              <a:t> </a:t>
            </a:r>
            <a:r>
              <a:rPr lang="el-GR" sz="9800" dirty="0" err="1"/>
              <a:t>βλέπουµε</a:t>
            </a:r>
            <a:r>
              <a:rPr lang="el-GR" sz="9800" dirty="0"/>
              <a:t> να αντιστοιχεί σε µια</a:t>
            </a:r>
            <a:br>
              <a:rPr lang="el-GR" sz="9800" dirty="0"/>
            </a:br>
            <a:r>
              <a:rPr lang="el-GR" sz="9800" dirty="0" err="1"/>
              <a:t>θερµοκρασία</a:t>
            </a:r>
            <a:r>
              <a:rPr lang="el-GR" sz="9800" dirty="0"/>
              <a:t> </a:t>
            </a:r>
            <a:r>
              <a:rPr lang="el-GR" sz="9800" dirty="0" err="1"/>
              <a:t>χρώµατος</a:t>
            </a:r>
            <a:r>
              <a:rPr lang="el-GR" sz="9800" dirty="0"/>
              <a:t> 5500 Κ κοντά στην µ</a:t>
            </a:r>
            <a:r>
              <a:rPr lang="el-GR" sz="9800" dirty="0" err="1"/>
              <a:t>πλε</a:t>
            </a:r>
            <a:r>
              <a:rPr lang="el-GR" sz="9800" dirty="0"/>
              <a:t> περιοχή του </a:t>
            </a:r>
            <a:r>
              <a:rPr lang="el-GR" sz="9800" dirty="0" err="1"/>
              <a:t>φάσµατος</a:t>
            </a:r>
            <a:r>
              <a:rPr lang="el-GR" sz="9800" dirty="0" smtClean="0"/>
              <a:t> 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9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pic>
        <p:nvPicPr>
          <p:cNvPr id="1026" name="Picture 2" descr="G:\ΠΑΡΑΓΩΓΗ ΨΗΦΙΑΚΩΝ ΕΚΠΟΜΠΩΝ\colour-temperature-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6250"/>
            <a:ext cx="80010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99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G:\ΠΑΡΑΓΩΓΗ ΨΗΦΙΑΚΩΝ ΕΚΠΟΜΠΩΝ\thermokrasia xrom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05800" cy="371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5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G:\ΠΑΡΑΓΩΓΗ ΨΗΦΙΑΚΩΝ ΕΚΠΟΜΠΩΝ\thermokra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140375" cy="476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06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G:\ΠΑΡΑΓΩΓΗ ΨΗΦΙΑΚΩΝ ΕΚΠΟΜΠΩΝ\Θερμοκρασίες-φωτισμού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7440"/>
            <a:ext cx="9144000" cy="28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75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126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ΠΑΡΑΓΩΓΗ ΨΗΦΙΑΚΩΝ ΕΚΠΟΜΠΩΝ</vt:lpstr>
      <vt:lpstr>Φωτισμός</vt:lpstr>
      <vt:lpstr>Χαρακτηριστικά φωτισμού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ΨΗΦΙΑΚΩΝ ΕΚΠΟΜΠΩΝ</dc:title>
  <dc:creator>user</dc:creator>
  <cp:lastModifiedBy>user</cp:lastModifiedBy>
  <cp:revision>17</cp:revision>
  <dcterms:created xsi:type="dcterms:W3CDTF">2017-11-18T05:26:10Z</dcterms:created>
  <dcterms:modified xsi:type="dcterms:W3CDTF">2017-11-19T05:40:58Z</dcterms:modified>
</cp:coreProperties>
</file>