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notesSlides/notesSlide1.xml" ContentType="application/vnd.openxmlformats-officedocument.presentationml.notesSl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36"/>
  </p:notesMasterIdLst>
  <p:sldIdLst>
    <p:sldId id="256" r:id="rId2"/>
    <p:sldId id="260" r:id="rId3"/>
    <p:sldId id="258" r:id="rId4"/>
    <p:sldId id="259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A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FF056B-8085-4FD0-80EA-531725AEE57E}" v="63" dt="2023-12-12T18:10:33.1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w Tutor" userId="766f4aed66d438f1" providerId="LiveId" clId="{B2FF056B-8085-4FD0-80EA-531725AEE57E}"/>
    <pc:docChg chg="undo custSel addSld delSld modSld addMainMaster delMainMaster">
      <pc:chgData name="Marw Tutor" userId="766f4aed66d438f1" providerId="LiveId" clId="{B2FF056B-8085-4FD0-80EA-531725AEE57E}" dt="2023-12-12T18:14:06.361" v="3967" actId="255"/>
      <pc:docMkLst>
        <pc:docMk/>
      </pc:docMkLst>
      <pc:sldChg chg="addSp delSp modSp new mod setBg modClrScheme delDesignElem chgLayout">
        <pc:chgData name="Marw Tutor" userId="766f4aed66d438f1" providerId="LiveId" clId="{B2FF056B-8085-4FD0-80EA-531725AEE57E}" dt="2023-12-12T17:22:29.704" v="142" actId="20577"/>
        <pc:sldMkLst>
          <pc:docMk/>
          <pc:sldMk cId="2866341789" sldId="256"/>
        </pc:sldMkLst>
        <pc:spChg chg="mod">
          <ac:chgData name="Marw Tutor" userId="766f4aed66d438f1" providerId="LiveId" clId="{B2FF056B-8085-4FD0-80EA-531725AEE57E}" dt="2023-12-12T17:21:22.204" v="49" actId="255"/>
          <ac:spMkLst>
            <pc:docMk/>
            <pc:sldMk cId="2866341789" sldId="256"/>
            <ac:spMk id="2" creationId="{11171F9F-05FC-81D4-D27E-6CA78FF12AA2}"/>
          </ac:spMkLst>
        </pc:spChg>
        <pc:spChg chg="mod">
          <ac:chgData name="Marw Tutor" userId="766f4aed66d438f1" providerId="LiveId" clId="{B2FF056B-8085-4FD0-80EA-531725AEE57E}" dt="2023-12-12T17:22:29.704" v="142" actId="20577"/>
          <ac:spMkLst>
            <pc:docMk/>
            <pc:sldMk cId="2866341789" sldId="256"/>
            <ac:spMk id="3" creationId="{D188FE01-15FB-C239-FFB2-75C6602B17AF}"/>
          </ac:spMkLst>
        </pc:spChg>
        <pc:spChg chg="add">
          <ac:chgData name="Marw Tutor" userId="766f4aed66d438f1" providerId="LiveId" clId="{B2FF056B-8085-4FD0-80EA-531725AEE57E}" dt="2023-12-12T17:21:17.311" v="47" actId="26606"/>
          <ac:spMkLst>
            <pc:docMk/>
            <pc:sldMk cId="2866341789" sldId="256"/>
            <ac:spMk id="7" creationId="{8094B8B8-F1C4-4DE3-A910-50070AF1D71D}"/>
          </ac:spMkLst>
        </pc:spChg>
        <pc:spChg chg="add">
          <ac:chgData name="Marw Tutor" userId="766f4aed66d438f1" providerId="LiveId" clId="{B2FF056B-8085-4FD0-80EA-531725AEE57E}" dt="2023-12-12T17:21:17.311" v="47" actId="26606"/>
          <ac:spMkLst>
            <pc:docMk/>
            <pc:sldMk cId="2866341789" sldId="256"/>
            <ac:spMk id="8" creationId="{6616E870-313F-4C9C-AA0B-F09B143B6B28}"/>
          </ac:spMkLst>
        </pc:spChg>
        <pc:spChg chg="add del">
          <ac:chgData name="Marw Tutor" userId="766f4aed66d438f1" providerId="LiveId" clId="{B2FF056B-8085-4FD0-80EA-531725AEE57E}" dt="2023-12-12T17:21:05.195" v="46"/>
          <ac:spMkLst>
            <pc:docMk/>
            <pc:sldMk cId="2866341789" sldId="256"/>
            <ac:spMk id="9" creationId="{F2B4CD28-604D-4D9D-89A8-12FAC7245F91}"/>
          </ac:spMkLst>
        </pc:spChg>
        <pc:spChg chg="add del">
          <ac:chgData name="Marw Tutor" userId="766f4aed66d438f1" providerId="LiveId" clId="{B2FF056B-8085-4FD0-80EA-531725AEE57E}" dt="2023-12-12T17:21:05.195" v="46"/>
          <ac:spMkLst>
            <pc:docMk/>
            <pc:sldMk cId="2866341789" sldId="256"/>
            <ac:spMk id="11" creationId="{C9AD5DBC-DEC2-48AB-A2B9-164512BEABD2}"/>
          </ac:spMkLst>
        </pc:spChg>
        <pc:spChg chg="add del">
          <ac:chgData name="Marw Tutor" userId="766f4aed66d438f1" providerId="LiveId" clId="{B2FF056B-8085-4FD0-80EA-531725AEE57E}" dt="2023-12-12T17:21:05.195" v="46"/>
          <ac:spMkLst>
            <pc:docMk/>
            <pc:sldMk cId="2866341789" sldId="256"/>
            <ac:spMk id="13" creationId="{9FBE8679-CB21-4876-82EA-4D4D5D4BCD7F}"/>
          </ac:spMkLst>
        </pc:spChg>
        <pc:picChg chg="add mod">
          <ac:chgData name="Marw Tutor" userId="766f4aed66d438f1" providerId="LiveId" clId="{B2FF056B-8085-4FD0-80EA-531725AEE57E}" dt="2023-12-12T17:21:17.311" v="47" actId="26606"/>
          <ac:picMkLst>
            <pc:docMk/>
            <pc:sldMk cId="2866341789" sldId="256"/>
            <ac:picMk id="4" creationId="{DC008CB1-FB71-0D3A-D1AD-8BC7A33F3AB7}"/>
          </ac:picMkLst>
        </pc:picChg>
        <pc:cxnChg chg="add">
          <ac:chgData name="Marw Tutor" userId="766f4aed66d438f1" providerId="LiveId" clId="{B2FF056B-8085-4FD0-80EA-531725AEE57E}" dt="2023-12-12T17:21:17.311" v="47" actId="26606"/>
          <ac:cxnSpMkLst>
            <pc:docMk/>
            <pc:sldMk cId="2866341789" sldId="256"/>
            <ac:cxnSpMk id="6" creationId="{CF5EE6D3-6E41-4927-86E5-894CAA0AB97B}"/>
          </ac:cxnSpMkLst>
        </pc:cxnChg>
      </pc:sldChg>
      <pc:sldChg chg="addSp delSp modSp new mod setBg">
        <pc:chgData name="Marw Tutor" userId="766f4aed66d438f1" providerId="LiveId" clId="{B2FF056B-8085-4FD0-80EA-531725AEE57E}" dt="2023-12-12T17:25:46.544" v="180" actId="122"/>
        <pc:sldMkLst>
          <pc:docMk/>
          <pc:sldMk cId="4212174441" sldId="257"/>
        </pc:sldMkLst>
        <pc:spChg chg="mod">
          <ac:chgData name="Marw Tutor" userId="766f4aed66d438f1" providerId="LiveId" clId="{B2FF056B-8085-4FD0-80EA-531725AEE57E}" dt="2023-12-12T17:25:46.544" v="180" actId="122"/>
          <ac:spMkLst>
            <pc:docMk/>
            <pc:sldMk cId="4212174441" sldId="257"/>
            <ac:spMk id="2" creationId="{FCA7310A-5787-B9A8-FEE0-056DFC629E79}"/>
          </ac:spMkLst>
        </pc:spChg>
        <pc:spChg chg="del mod">
          <ac:chgData name="Marw Tutor" userId="766f4aed66d438f1" providerId="LiveId" clId="{B2FF056B-8085-4FD0-80EA-531725AEE57E}" dt="2023-12-12T17:25:30.170" v="173" actId="26606"/>
          <ac:spMkLst>
            <pc:docMk/>
            <pc:sldMk cId="4212174441" sldId="257"/>
            <ac:spMk id="3" creationId="{E278BCC4-E545-4F71-11E4-2498346F6159}"/>
          </ac:spMkLst>
        </pc:spChg>
        <pc:spChg chg="add del">
          <ac:chgData name="Marw Tutor" userId="766f4aed66d438f1" providerId="LiveId" clId="{B2FF056B-8085-4FD0-80EA-531725AEE57E}" dt="2023-12-12T17:25:30.170" v="173" actId="26606"/>
          <ac:spMkLst>
            <pc:docMk/>
            <pc:sldMk cId="4212174441" sldId="257"/>
            <ac:spMk id="8" creationId="{3741B58E-3B65-4A01-A276-975AB2CF8A08}"/>
          </ac:spMkLst>
        </pc:spChg>
        <pc:spChg chg="add del">
          <ac:chgData name="Marw Tutor" userId="766f4aed66d438f1" providerId="LiveId" clId="{B2FF056B-8085-4FD0-80EA-531725AEE57E}" dt="2023-12-12T17:25:30.170" v="173" actId="26606"/>
          <ac:spMkLst>
            <pc:docMk/>
            <pc:sldMk cId="4212174441" sldId="257"/>
            <ac:spMk id="10" creationId="{7AAC67C3-831B-4AB1-A259-DFB839CAFAFC}"/>
          </ac:spMkLst>
        </pc:spChg>
        <pc:spChg chg="add del">
          <ac:chgData name="Marw Tutor" userId="766f4aed66d438f1" providerId="LiveId" clId="{B2FF056B-8085-4FD0-80EA-531725AEE57E}" dt="2023-12-12T17:25:30.170" v="173" actId="26606"/>
          <ac:spMkLst>
            <pc:docMk/>
            <pc:sldMk cId="4212174441" sldId="257"/>
            <ac:spMk id="12" creationId="{054B3F04-9EAC-45C0-B3CE-0387EEA10A0C}"/>
          </ac:spMkLst>
        </pc:spChg>
        <pc:spChg chg="add">
          <ac:chgData name="Marw Tutor" userId="766f4aed66d438f1" providerId="LiveId" clId="{B2FF056B-8085-4FD0-80EA-531725AEE57E}" dt="2023-12-12T17:25:30.170" v="173" actId="26606"/>
          <ac:spMkLst>
            <pc:docMk/>
            <pc:sldMk cId="4212174441" sldId="257"/>
            <ac:spMk id="18" creationId="{51057C6D-CCCA-403B-9CEC-B76B7703B53D}"/>
          </ac:spMkLst>
        </pc:spChg>
        <pc:spChg chg="add">
          <ac:chgData name="Marw Tutor" userId="766f4aed66d438f1" providerId="LiveId" clId="{B2FF056B-8085-4FD0-80EA-531725AEE57E}" dt="2023-12-12T17:25:30.170" v="173" actId="26606"/>
          <ac:spMkLst>
            <pc:docMk/>
            <pc:sldMk cId="4212174441" sldId="257"/>
            <ac:spMk id="20" creationId="{C34FA5FE-E54B-4C0E-B9F9-55CE13FCC7BE}"/>
          </ac:spMkLst>
        </pc:spChg>
        <pc:spChg chg="add">
          <ac:chgData name="Marw Tutor" userId="766f4aed66d438f1" providerId="LiveId" clId="{B2FF056B-8085-4FD0-80EA-531725AEE57E}" dt="2023-12-12T17:25:30.170" v="173" actId="26606"/>
          <ac:spMkLst>
            <pc:docMk/>
            <pc:sldMk cId="4212174441" sldId="257"/>
            <ac:spMk id="22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7:25:43.368" v="178" actId="207"/>
          <ac:graphicFrameMkLst>
            <pc:docMk/>
            <pc:sldMk cId="4212174441" sldId="257"/>
            <ac:graphicFrameMk id="14" creationId="{CE92152B-5032-183E-D2EA-C6F2F2DA6D77}"/>
          </ac:graphicFrameMkLst>
        </pc:graphicFrameChg>
      </pc:sldChg>
      <pc:sldChg chg="addSp modSp new mod setBg">
        <pc:chgData name="Marw Tutor" userId="766f4aed66d438f1" providerId="LiveId" clId="{B2FF056B-8085-4FD0-80EA-531725AEE57E}" dt="2023-12-12T17:27:35.069" v="567" actId="1076"/>
        <pc:sldMkLst>
          <pc:docMk/>
          <pc:sldMk cId="682062477" sldId="258"/>
        </pc:sldMkLst>
        <pc:spChg chg="mod">
          <ac:chgData name="Marw Tutor" userId="766f4aed66d438f1" providerId="LiveId" clId="{B2FF056B-8085-4FD0-80EA-531725AEE57E}" dt="2023-12-12T17:27:35.069" v="567" actId="1076"/>
          <ac:spMkLst>
            <pc:docMk/>
            <pc:sldMk cId="682062477" sldId="258"/>
            <ac:spMk id="2" creationId="{4787C48C-1B7D-FE86-DC17-0EE53E605CC1}"/>
          </ac:spMkLst>
        </pc:spChg>
        <pc:spChg chg="mod">
          <ac:chgData name="Marw Tutor" userId="766f4aed66d438f1" providerId="LiveId" clId="{B2FF056B-8085-4FD0-80EA-531725AEE57E}" dt="2023-12-12T17:27:33.267" v="566" actId="1076"/>
          <ac:spMkLst>
            <pc:docMk/>
            <pc:sldMk cId="682062477" sldId="258"/>
            <ac:spMk id="3" creationId="{90EAC96B-B2AF-562D-DFB0-E669CD8FDD97}"/>
          </ac:spMkLst>
        </pc:spChg>
        <pc:spChg chg="add">
          <ac:chgData name="Marw Tutor" userId="766f4aed66d438f1" providerId="LiveId" clId="{B2FF056B-8085-4FD0-80EA-531725AEE57E}" dt="2023-12-12T17:27:22.169" v="560" actId="26606"/>
          <ac:spMkLst>
            <pc:docMk/>
            <pc:sldMk cId="682062477" sldId="258"/>
            <ac:spMk id="8" creationId="{CECF0FC6-D57B-48B6-9036-F4FFD91A4B34}"/>
          </ac:spMkLst>
        </pc:spChg>
        <pc:spChg chg="add">
          <ac:chgData name="Marw Tutor" userId="766f4aed66d438f1" providerId="LiveId" clId="{B2FF056B-8085-4FD0-80EA-531725AEE57E}" dt="2023-12-12T17:27:22.169" v="560" actId="26606"/>
          <ac:spMkLst>
            <pc:docMk/>
            <pc:sldMk cId="682062477" sldId="258"/>
            <ac:spMk id="10" creationId="{717A211C-5863-4303-AC3D-AEBFDF6D6A4C}"/>
          </ac:spMkLst>
        </pc:spChg>
        <pc:spChg chg="add">
          <ac:chgData name="Marw Tutor" userId="766f4aed66d438f1" providerId="LiveId" clId="{B2FF056B-8085-4FD0-80EA-531725AEE57E}" dt="2023-12-12T17:27:22.169" v="560" actId="26606"/>
          <ac:spMkLst>
            <pc:docMk/>
            <pc:sldMk cId="682062477" sldId="258"/>
            <ac:spMk id="12" creationId="{087519CD-2FFF-42E3-BB0C-FEAA828BA5DB}"/>
          </ac:spMkLst>
        </pc:spChg>
      </pc:sldChg>
      <pc:sldChg chg="addSp delSp modSp new mod setBg">
        <pc:chgData name="Marw Tutor" userId="766f4aed66d438f1" providerId="LiveId" clId="{B2FF056B-8085-4FD0-80EA-531725AEE57E}" dt="2023-12-12T17:30:38.909" v="973" actId="14100"/>
        <pc:sldMkLst>
          <pc:docMk/>
          <pc:sldMk cId="227263096" sldId="259"/>
        </pc:sldMkLst>
        <pc:spChg chg="mod">
          <ac:chgData name="Marw Tutor" userId="766f4aed66d438f1" providerId="LiveId" clId="{B2FF056B-8085-4FD0-80EA-531725AEE57E}" dt="2023-12-12T17:30:33.999" v="971" actId="255"/>
          <ac:spMkLst>
            <pc:docMk/>
            <pc:sldMk cId="227263096" sldId="259"/>
            <ac:spMk id="2" creationId="{476E23A2-D756-C3D5-509E-B9489D8FFDC1}"/>
          </ac:spMkLst>
        </pc:spChg>
        <pc:spChg chg="del mod">
          <ac:chgData name="Marw Tutor" userId="766f4aed66d438f1" providerId="LiveId" clId="{B2FF056B-8085-4FD0-80EA-531725AEE57E}" dt="2023-12-12T17:30:26.171" v="968" actId="26606"/>
          <ac:spMkLst>
            <pc:docMk/>
            <pc:sldMk cId="227263096" sldId="259"/>
            <ac:spMk id="3" creationId="{242039F6-1959-52AF-EA15-E9520D309768}"/>
          </ac:spMkLst>
        </pc:spChg>
        <pc:graphicFrameChg chg="add mod">
          <ac:chgData name="Marw Tutor" userId="766f4aed66d438f1" providerId="LiveId" clId="{B2FF056B-8085-4FD0-80EA-531725AEE57E}" dt="2023-12-12T17:30:38.909" v="973" actId="14100"/>
          <ac:graphicFrameMkLst>
            <pc:docMk/>
            <pc:sldMk cId="227263096" sldId="259"/>
            <ac:graphicFrameMk id="5" creationId="{48627CE3-ECAF-E6B1-C583-487FDCCBE7C6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7:33:52.459" v="1473" actId="14100"/>
        <pc:sldMkLst>
          <pc:docMk/>
          <pc:sldMk cId="3332738173" sldId="260"/>
        </pc:sldMkLst>
        <pc:spChg chg="del">
          <ac:chgData name="Marw Tutor" userId="766f4aed66d438f1" providerId="LiveId" clId="{B2FF056B-8085-4FD0-80EA-531725AEE57E}" dt="2023-12-12T17:30:47.060" v="975" actId="478"/>
          <ac:spMkLst>
            <pc:docMk/>
            <pc:sldMk cId="3332738173" sldId="260"/>
            <ac:spMk id="2" creationId="{0D172630-4918-0CA8-116E-058766810314}"/>
          </ac:spMkLst>
        </pc:spChg>
        <pc:spChg chg="del mod">
          <ac:chgData name="Marw Tutor" userId="766f4aed66d438f1" providerId="LiveId" clId="{B2FF056B-8085-4FD0-80EA-531725AEE57E}" dt="2023-12-12T17:33:18.004" v="1467" actId="26606"/>
          <ac:spMkLst>
            <pc:docMk/>
            <pc:sldMk cId="3332738173" sldId="260"/>
            <ac:spMk id="3" creationId="{E45BED70-1217-2578-524D-BC7D0DF3A59A}"/>
          </ac:spMkLst>
        </pc:spChg>
        <pc:spChg chg="add">
          <ac:chgData name="Marw Tutor" userId="766f4aed66d438f1" providerId="LiveId" clId="{B2FF056B-8085-4FD0-80EA-531725AEE57E}" dt="2023-12-12T17:33:18.004" v="1467" actId="26606"/>
          <ac:spMkLst>
            <pc:docMk/>
            <pc:sldMk cId="3332738173" sldId="260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7:33:18.004" v="1467" actId="26606"/>
          <ac:spMkLst>
            <pc:docMk/>
            <pc:sldMk cId="3332738173" sldId="260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7:33:18.004" v="1467" actId="26606"/>
          <ac:spMkLst>
            <pc:docMk/>
            <pc:sldMk cId="3332738173" sldId="260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7:33:52.459" v="1473" actId="14100"/>
          <ac:graphicFrameMkLst>
            <pc:docMk/>
            <pc:sldMk cId="3332738173" sldId="260"/>
            <ac:graphicFrameMk id="5" creationId="{34BFA529-AF92-C022-3F3A-A925E85DA5D8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7:34:30.483" v="1512" actId="122"/>
        <pc:sldMkLst>
          <pc:docMk/>
          <pc:sldMk cId="4026624858" sldId="261"/>
        </pc:sldMkLst>
        <pc:spChg chg="del">
          <ac:chgData name="Marw Tutor" userId="766f4aed66d438f1" providerId="LiveId" clId="{B2FF056B-8085-4FD0-80EA-531725AEE57E}" dt="2023-12-12T17:34:11.571" v="1475" actId="478"/>
          <ac:spMkLst>
            <pc:docMk/>
            <pc:sldMk cId="4026624858" sldId="261"/>
            <ac:spMk id="2" creationId="{1DE0B917-4086-7A49-220A-CDF760F8379B}"/>
          </ac:spMkLst>
        </pc:spChg>
        <pc:spChg chg="mod">
          <ac:chgData name="Marw Tutor" userId="766f4aed66d438f1" providerId="LiveId" clId="{B2FF056B-8085-4FD0-80EA-531725AEE57E}" dt="2023-12-12T17:34:30.483" v="1512" actId="122"/>
          <ac:spMkLst>
            <pc:docMk/>
            <pc:sldMk cId="4026624858" sldId="261"/>
            <ac:spMk id="3" creationId="{BA4A5A70-7778-7149-5861-EFF561AE19C6}"/>
          </ac:spMkLst>
        </pc:spChg>
        <pc:spChg chg="add">
          <ac:chgData name="Marw Tutor" userId="766f4aed66d438f1" providerId="LiveId" clId="{B2FF056B-8085-4FD0-80EA-531725AEE57E}" dt="2023-12-12T17:34:24.646" v="1510" actId="26606"/>
          <ac:spMkLst>
            <pc:docMk/>
            <pc:sldMk cId="4026624858" sldId="261"/>
            <ac:spMk id="8" creationId="{3741B58E-3B65-4A01-A276-975AB2CF8A08}"/>
          </ac:spMkLst>
        </pc:spChg>
        <pc:spChg chg="add">
          <ac:chgData name="Marw Tutor" userId="766f4aed66d438f1" providerId="LiveId" clId="{B2FF056B-8085-4FD0-80EA-531725AEE57E}" dt="2023-12-12T17:34:24.646" v="1510" actId="26606"/>
          <ac:spMkLst>
            <pc:docMk/>
            <pc:sldMk cId="4026624858" sldId="261"/>
            <ac:spMk id="10" creationId="{7AAC67C3-831B-4AB1-A259-DFB839CAFAFC}"/>
          </ac:spMkLst>
        </pc:spChg>
        <pc:spChg chg="add">
          <ac:chgData name="Marw Tutor" userId="766f4aed66d438f1" providerId="LiveId" clId="{B2FF056B-8085-4FD0-80EA-531725AEE57E}" dt="2023-12-12T17:34:24.646" v="1510" actId="26606"/>
          <ac:spMkLst>
            <pc:docMk/>
            <pc:sldMk cId="4026624858" sldId="261"/>
            <ac:spMk id="12" creationId="{054B3F04-9EAC-45C0-B3CE-0387EEA10A0C}"/>
          </ac:spMkLst>
        </pc:spChg>
      </pc:sldChg>
      <pc:sldChg chg="addSp delSp modSp new mod setBg">
        <pc:chgData name="Marw Tutor" userId="766f4aed66d438f1" providerId="LiveId" clId="{B2FF056B-8085-4FD0-80EA-531725AEE57E}" dt="2023-12-12T17:37:13.402" v="1886" actId="14100"/>
        <pc:sldMkLst>
          <pc:docMk/>
          <pc:sldMk cId="3707985344" sldId="262"/>
        </pc:sldMkLst>
        <pc:spChg chg="mod">
          <ac:chgData name="Marw Tutor" userId="766f4aed66d438f1" providerId="LiveId" clId="{B2FF056B-8085-4FD0-80EA-531725AEE57E}" dt="2023-12-12T17:37:06.523" v="1884" actId="14100"/>
          <ac:spMkLst>
            <pc:docMk/>
            <pc:sldMk cId="3707985344" sldId="262"/>
            <ac:spMk id="2" creationId="{472E01CC-6E06-89EE-D582-6887472F5986}"/>
          </ac:spMkLst>
        </pc:spChg>
        <pc:spChg chg="add del mod">
          <ac:chgData name="Marw Tutor" userId="766f4aed66d438f1" providerId="LiveId" clId="{B2FF056B-8085-4FD0-80EA-531725AEE57E}" dt="2023-12-12T17:36:49.107" v="1877" actId="26606"/>
          <ac:spMkLst>
            <pc:docMk/>
            <pc:sldMk cId="3707985344" sldId="262"/>
            <ac:spMk id="3" creationId="{42199F0B-0944-0A70-B3DE-53F829644D80}"/>
          </ac:spMkLst>
        </pc:spChg>
        <pc:spChg chg="add del">
          <ac:chgData name="Marw Tutor" userId="766f4aed66d438f1" providerId="LiveId" clId="{B2FF056B-8085-4FD0-80EA-531725AEE57E}" dt="2023-12-12T17:36:49.086" v="1876" actId="26606"/>
          <ac:spMkLst>
            <pc:docMk/>
            <pc:sldMk cId="3707985344" sldId="262"/>
            <ac:spMk id="9" creationId="{51057C6D-CCCA-403B-9CEC-B76B7703B53D}"/>
          </ac:spMkLst>
        </pc:spChg>
        <pc:spChg chg="add del">
          <ac:chgData name="Marw Tutor" userId="766f4aed66d438f1" providerId="LiveId" clId="{B2FF056B-8085-4FD0-80EA-531725AEE57E}" dt="2023-12-12T17:36:49.086" v="1876" actId="26606"/>
          <ac:spMkLst>
            <pc:docMk/>
            <pc:sldMk cId="3707985344" sldId="262"/>
            <ac:spMk id="11" creationId="{C34FA5FE-E54B-4C0E-B9F9-55CE13FCC7BE}"/>
          </ac:spMkLst>
        </pc:spChg>
        <pc:spChg chg="add del">
          <ac:chgData name="Marw Tutor" userId="766f4aed66d438f1" providerId="LiveId" clId="{B2FF056B-8085-4FD0-80EA-531725AEE57E}" dt="2023-12-12T17:36:49.086" v="1876" actId="26606"/>
          <ac:spMkLst>
            <pc:docMk/>
            <pc:sldMk cId="3707985344" sldId="262"/>
            <ac:spMk id="13" creationId="{F760188E-2A5C-4426-BA57-5B0B23334AED}"/>
          </ac:spMkLst>
        </pc:spChg>
        <pc:graphicFrameChg chg="add del">
          <ac:chgData name="Marw Tutor" userId="766f4aed66d438f1" providerId="LiveId" clId="{B2FF056B-8085-4FD0-80EA-531725AEE57E}" dt="2023-12-12T17:36:49.086" v="1876" actId="26606"/>
          <ac:graphicFrameMkLst>
            <pc:docMk/>
            <pc:sldMk cId="3707985344" sldId="262"/>
            <ac:graphicFrameMk id="5" creationId="{FE5FECA8-B23F-4CA3-1DA1-DB4BEDACBA55}"/>
          </ac:graphicFrameMkLst>
        </pc:graphicFrameChg>
        <pc:graphicFrameChg chg="add mod">
          <ac:chgData name="Marw Tutor" userId="766f4aed66d438f1" providerId="LiveId" clId="{B2FF056B-8085-4FD0-80EA-531725AEE57E}" dt="2023-12-12T17:37:13.402" v="1886" actId="14100"/>
          <ac:graphicFrameMkLst>
            <pc:docMk/>
            <pc:sldMk cId="3707985344" sldId="262"/>
            <ac:graphicFrameMk id="15" creationId="{FB712B7A-5015-765B-55EE-99F4559D631D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7:40:27.711" v="2267" actId="255"/>
        <pc:sldMkLst>
          <pc:docMk/>
          <pc:sldMk cId="1822146315" sldId="263"/>
        </pc:sldMkLst>
        <pc:spChg chg="mod">
          <ac:chgData name="Marw Tutor" userId="766f4aed66d438f1" providerId="LiveId" clId="{B2FF056B-8085-4FD0-80EA-531725AEE57E}" dt="2023-12-12T17:40:27.711" v="2267" actId="255"/>
          <ac:spMkLst>
            <pc:docMk/>
            <pc:sldMk cId="1822146315" sldId="263"/>
            <ac:spMk id="2" creationId="{ED9D8A48-4611-ECDB-6B8D-66F64736FC15}"/>
          </ac:spMkLst>
        </pc:spChg>
        <pc:spChg chg="del mod">
          <ac:chgData name="Marw Tutor" userId="766f4aed66d438f1" providerId="LiveId" clId="{B2FF056B-8085-4FD0-80EA-531725AEE57E}" dt="2023-12-12T17:40:13.129" v="2261" actId="26606"/>
          <ac:spMkLst>
            <pc:docMk/>
            <pc:sldMk cId="1822146315" sldId="263"/>
            <ac:spMk id="3" creationId="{39C85C5C-04F2-864C-03A4-625B2E8B13AE}"/>
          </ac:spMkLst>
        </pc:spChg>
        <pc:spChg chg="add">
          <ac:chgData name="Marw Tutor" userId="766f4aed66d438f1" providerId="LiveId" clId="{B2FF056B-8085-4FD0-80EA-531725AEE57E}" dt="2023-12-12T17:40:13.129" v="2261" actId="26606"/>
          <ac:spMkLst>
            <pc:docMk/>
            <pc:sldMk cId="1822146315" sldId="263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7:40:13.129" v="2261" actId="26606"/>
          <ac:spMkLst>
            <pc:docMk/>
            <pc:sldMk cId="1822146315" sldId="263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7:40:13.129" v="2261" actId="26606"/>
          <ac:spMkLst>
            <pc:docMk/>
            <pc:sldMk cId="1822146315" sldId="263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7:40:22.890" v="2264" actId="1076"/>
          <ac:graphicFrameMkLst>
            <pc:docMk/>
            <pc:sldMk cId="1822146315" sldId="263"/>
            <ac:graphicFrameMk id="5" creationId="{75A5747A-160B-37F5-FEC0-C72FC6298774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7:44:22.283" v="2855" actId="14100"/>
        <pc:sldMkLst>
          <pc:docMk/>
          <pc:sldMk cId="346619372" sldId="264"/>
        </pc:sldMkLst>
        <pc:spChg chg="mod">
          <ac:chgData name="Marw Tutor" userId="766f4aed66d438f1" providerId="LiveId" clId="{B2FF056B-8085-4FD0-80EA-531725AEE57E}" dt="2023-12-12T17:44:13.139" v="2851" actId="255"/>
          <ac:spMkLst>
            <pc:docMk/>
            <pc:sldMk cId="346619372" sldId="264"/>
            <ac:spMk id="2" creationId="{9518475A-43F4-6A2C-60F0-3C1C337DEBF9}"/>
          </ac:spMkLst>
        </pc:spChg>
        <pc:spChg chg="del mod">
          <ac:chgData name="Marw Tutor" userId="766f4aed66d438f1" providerId="LiveId" clId="{B2FF056B-8085-4FD0-80EA-531725AEE57E}" dt="2023-12-12T17:44:06.282" v="2848" actId="26606"/>
          <ac:spMkLst>
            <pc:docMk/>
            <pc:sldMk cId="346619372" sldId="264"/>
            <ac:spMk id="3" creationId="{7A999591-95A8-4571-4AF4-456EC186891F}"/>
          </ac:spMkLst>
        </pc:spChg>
        <pc:spChg chg="add">
          <ac:chgData name="Marw Tutor" userId="766f4aed66d438f1" providerId="LiveId" clId="{B2FF056B-8085-4FD0-80EA-531725AEE57E}" dt="2023-12-12T17:44:06.282" v="2848" actId="26606"/>
          <ac:spMkLst>
            <pc:docMk/>
            <pc:sldMk cId="346619372" sldId="264"/>
            <ac:spMk id="9" creationId="{848647AB-8228-4D18-88FC-84946122DC11}"/>
          </ac:spMkLst>
        </pc:spChg>
        <pc:spChg chg="add">
          <ac:chgData name="Marw Tutor" userId="766f4aed66d438f1" providerId="LiveId" clId="{B2FF056B-8085-4FD0-80EA-531725AEE57E}" dt="2023-12-12T17:44:06.282" v="2848" actId="26606"/>
          <ac:spMkLst>
            <pc:docMk/>
            <pc:sldMk cId="346619372" sldId="264"/>
            <ac:spMk id="13" creationId="{88ABC67B-D881-4CFF-BF37-89FE48CB52C3}"/>
          </ac:spMkLst>
        </pc:spChg>
        <pc:spChg chg="add">
          <ac:chgData name="Marw Tutor" userId="766f4aed66d438f1" providerId="LiveId" clId="{B2FF056B-8085-4FD0-80EA-531725AEE57E}" dt="2023-12-12T17:44:06.282" v="2848" actId="26606"/>
          <ac:spMkLst>
            <pc:docMk/>
            <pc:sldMk cId="346619372" sldId="264"/>
            <ac:spMk id="15" creationId="{87B7DB8E-F12E-4383-BB09-93BE661B98AA}"/>
          </ac:spMkLst>
        </pc:spChg>
        <pc:graphicFrameChg chg="add mod">
          <ac:chgData name="Marw Tutor" userId="766f4aed66d438f1" providerId="LiveId" clId="{B2FF056B-8085-4FD0-80EA-531725AEE57E}" dt="2023-12-12T17:44:22.283" v="2855" actId="14100"/>
          <ac:graphicFrameMkLst>
            <pc:docMk/>
            <pc:sldMk cId="346619372" sldId="264"/>
            <ac:graphicFrameMk id="5" creationId="{1BD23C61-E58B-B747-C0E7-705FAED1C815}"/>
          </ac:graphicFrameMkLst>
        </pc:graphicFrameChg>
        <pc:cxnChg chg="add">
          <ac:chgData name="Marw Tutor" userId="766f4aed66d438f1" providerId="LiveId" clId="{B2FF056B-8085-4FD0-80EA-531725AEE57E}" dt="2023-12-12T17:44:06.282" v="2848" actId="26606"/>
          <ac:cxnSpMkLst>
            <pc:docMk/>
            <pc:sldMk cId="346619372" sldId="264"/>
            <ac:cxnSpMk id="11" creationId="{C79F0F86-2AB5-44D6-8263-3F20B0E25D46}"/>
          </ac:cxnSpMkLst>
        </pc:cxnChg>
      </pc:sldChg>
      <pc:sldChg chg="addSp delSp modSp new mod setBg">
        <pc:chgData name="Marw Tutor" userId="766f4aed66d438f1" providerId="LiveId" clId="{B2FF056B-8085-4FD0-80EA-531725AEE57E}" dt="2023-12-12T17:46:05.570" v="2965" actId="255"/>
        <pc:sldMkLst>
          <pc:docMk/>
          <pc:sldMk cId="152783333" sldId="265"/>
        </pc:sldMkLst>
        <pc:spChg chg="mod">
          <ac:chgData name="Marw Tutor" userId="766f4aed66d438f1" providerId="LiveId" clId="{B2FF056B-8085-4FD0-80EA-531725AEE57E}" dt="2023-12-12T17:46:05.570" v="2965" actId="255"/>
          <ac:spMkLst>
            <pc:docMk/>
            <pc:sldMk cId="152783333" sldId="265"/>
            <ac:spMk id="2" creationId="{8B1A69F7-D78E-2F49-45DE-E4C493A0F569}"/>
          </ac:spMkLst>
        </pc:spChg>
        <pc:spChg chg="del mod">
          <ac:chgData name="Marw Tutor" userId="766f4aed66d438f1" providerId="LiveId" clId="{B2FF056B-8085-4FD0-80EA-531725AEE57E}" dt="2023-12-12T17:45:58.467" v="2962" actId="26606"/>
          <ac:spMkLst>
            <pc:docMk/>
            <pc:sldMk cId="152783333" sldId="265"/>
            <ac:spMk id="3" creationId="{E337ABE7-3F73-E5B6-E547-B18F73EF0FCE}"/>
          </ac:spMkLst>
        </pc:spChg>
        <pc:spChg chg="add">
          <ac:chgData name="Marw Tutor" userId="766f4aed66d438f1" providerId="LiveId" clId="{B2FF056B-8085-4FD0-80EA-531725AEE57E}" dt="2023-12-12T17:45:58.467" v="2962" actId="26606"/>
          <ac:spMkLst>
            <pc:docMk/>
            <pc:sldMk cId="152783333" sldId="265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7:45:58.467" v="2962" actId="26606"/>
          <ac:spMkLst>
            <pc:docMk/>
            <pc:sldMk cId="152783333" sldId="265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7:45:58.467" v="2962" actId="26606"/>
          <ac:spMkLst>
            <pc:docMk/>
            <pc:sldMk cId="152783333" sldId="265"/>
            <ac:spMk id="13" creationId="{F760188E-2A5C-4426-BA57-5B0B23334AED}"/>
          </ac:spMkLst>
        </pc:spChg>
        <pc:graphicFrameChg chg="add">
          <ac:chgData name="Marw Tutor" userId="766f4aed66d438f1" providerId="LiveId" clId="{B2FF056B-8085-4FD0-80EA-531725AEE57E}" dt="2023-12-12T17:45:58.467" v="2962" actId="26606"/>
          <ac:graphicFrameMkLst>
            <pc:docMk/>
            <pc:sldMk cId="152783333" sldId="265"/>
            <ac:graphicFrameMk id="5" creationId="{88901A3F-5828-C1D3-5938-1AECABF32010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7:47:13.042" v="2982" actId="26606"/>
        <pc:sldMkLst>
          <pc:docMk/>
          <pc:sldMk cId="1130864475" sldId="266"/>
        </pc:sldMkLst>
        <pc:spChg chg="del">
          <ac:chgData name="Marw Tutor" userId="766f4aed66d438f1" providerId="LiveId" clId="{B2FF056B-8085-4FD0-80EA-531725AEE57E}" dt="2023-12-12T17:46:25.121" v="2968" actId="478"/>
          <ac:spMkLst>
            <pc:docMk/>
            <pc:sldMk cId="1130864475" sldId="266"/>
            <ac:spMk id="2" creationId="{68C8EFFC-2106-3B84-E3DD-A3FA293AED0C}"/>
          </ac:spMkLst>
        </pc:spChg>
        <pc:spChg chg="del mod">
          <ac:chgData name="Marw Tutor" userId="766f4aed66d438f1" providerId="LiveId" clId="{B2FF056B-8085-4FD0-80EA-531725AEE57E}" dt="2023-12-12T17:47:13.042" v="2982" actId="26606"/>
          <ac:spMkLst>
            <pc:docMk/>
            <pc:sldMk cId="1130864475" sldId="266"/>
            <ac:spMk id="3" creationId="{94C46490-931B-835F-84DA-6A5048510FFC}"/>
          </ac:spMkLst>
        </pc:spChg>
        <pc:spChg chg="add">
          <ac:chgData name="Marw Tutor" userId="766f4aed66d438f1" providerId="LiveId" clId="{B2FF056B-8085-4FD0-80EA-531725AEE57E}" dt="2023-12-12T17:47:13.042" v="2982" actId="26606"/>
          <ac:spMkLst>
            <pc:docMk/>
            <pc:sldMk cId="1130864475" sldId="266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7:47:13.042" v="2982" actId="26606"/>
          <ac:spMkLst>
            <pc:docMk/>
            <pc:sldMk cId="1130864475" sldId="266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7:47:13.042" v="2982" actId="26606"/>
          <ac:spMkLst>
            <pc:docMk/>
            <pc:sldMk cId="1130864475" sldId="266"/>
            <ac:spMk id="13" creationId="{F760188E-2A5C-4426-BA57-5B0B23334AED}"/>
          </ac:spMkLst>
        </pc:spChg>
        <pc:graphicFrameChg chg="add">
          <ac:chgData name="Marw Tutor" userId="766f4aed66d438f1" providerId="LiveId" clId="{B2FF056B-8085-4FD0-80EA-531725AEE57E}" dt="2023-12-12T17:47:13.042" v="2982" actId="26606"/>
          <ac:graphicFrameMkLst>
            <pc:docMk/>
            <pc:sldMk cId="1130864475" sldId="266"/>
            <ac:graphicFrameMk id="5" creationId="{9D754E92-DBA4-11C1-D880-FCB5A5C39BFE}"/>
          </ac:graphicFrameMkLst>
        </pc:graphicFrameChg>
      </pc:sldChg>
      <pc:sldChg chg="addSp delSp modSp new del mod setBg">
        <pc:chgData name="Marw Tutor" userId="766f4aed66d438f1" providerId="LiveId" clId="{B2FF056B-8085-4FD0-80EA-531725AEE57E}" dt="2023-12-12T17:48:45.971" v="3027" actId="47"/>
        <pc:sldMkLst>
          <pc:docMk/>
          <pc:sldMk cId="1381794128" sldId="267"/>
        </pc:sldMkLst>
        <pc:spChg chg="del">
          <ac:chgData name="Marw Tutor" userId="766f4aed66d438f1" providerId="LiveId" clId="{B2FF056B-8085-4FD0-80EA-531725AEE57E}" dt="2023-12-12T17:47:31.016" v="2985" actId="478"/>
          <ac:spMkLst>
            <pc:docMk/>
            <pc:sldMk cId="1381794128" sldId="267"/>
            <ac:spMk id="2" creationId="{0AEAD06C-681D-BC10-EFC1-C4905DB94513}"/>
          </ac:spMkLst>
        </pc:spChg>
        <pc:spChg chg="add del mod">
          <ac:chgData name="Marw Tutor" userId="766f4aed66d438f1" providerId="LiveId" clId="{B2FF056B-8085-4FD0-80EA-531725AEE57E}" dt="2023-12-12T17:48:31.026" v="3022" actId="21"/>
          <ac:spMkLst>
            <pc:docMk/>
            <pc:sldMk cId="1381794128" sldId="267"/>
            <ac:spMk id="3" creationId="{34860A53-FCE8-88B7-CCC9-32B2DBAFBDA9}"/>
          </ac:spMkLst>
        </pc:spChg>
        <pc:spChg chg="add del">
          <ac:chgData name="Marw Tutor" userId="766f4aed66d438f1" providerId="LiveId" clId="{B2FF056B-8085-4FD0-80EA-531725AEE57E}" dt="2023-12-12T17:48:05.602" v="3018" actId="26606"/>
          <ac:spMkLst>
            <pc:docMk/>
            <pc:sldMk cId="1381794128" sldId="267"/>
            <ac:spMk id="9" creationId="{51057C6D-CCCA-403B-9CEC-B76B7703B53D}"/>
          </ac:spMkLst>
        </pc:spChg>
        <pc:spChg chg="add del">
          <ac:chgData name="Marw Tutor" userId="766f4aed66d438f1" providerId="LiveId" clId="{B2FF056B-8085-4FD0-80EA-531725AEE57E}" dt="2023-12-12T17:48:05.602" v="3018" actId="26606"/>
          <ac:spMkLst>
            <pc:docMk/>
            <pc:sldMk cId="1381794128" sldId="267"/>
            <ac:spMk id="11" creationId="{C34FA5FE-E54B-4C0E-B9F9-55CE13FCC7BE}"/>
          </ac:spMkLst>
        </pc:spChg>
        <pc:spChg chg="add del">
          <ac:chgData name="Marw Tutor" userId="766f4aed66d438f1" providerId="LiveId" clId="{B2FF056B-8085-4FD0-80EA-531725AEE57E}" dt="2023-12-12T17:48:05.602" v="3018" actId="26606"/>
          <ac:spMkLst>
            <pc:docMk/>
            <pc:sldMk cId="1381794128" sldId="267"/>
            <ac:spMk id="13" creationId="{F760188E-2A5C-4426-BA57-5B0B23334AED}"/>
          </ac:spMkLst>
        </pc:spChg>
        <pc:graphicFrameChg chg="add del">
          <ac:chgData name="Marw Tutor" userId="766f4aed66d438f1" providerId="LiveId" clId="{B2FF056B-8085-4FD0-80EA-531725AEE57E}" dt="2023-12-12T17:48:05.602" v="3018" actId="26606"/>
          <ac:graphicFrameMkLst>
            <pc:docMk/>
            <pc:sldMk cId="1381794128" sldId="267"/>
            <ac:graphicFrameMk id="5" creationId="{7C504A35-B3BA-FD27-5246-E90DB0407B7F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7:48:56.780" v="3030" actId="255"/>
        <pc:sldMkLst>
          <pc:docMk/>
          <pc:sldMk cId="2004617892" sldId="268"/>
        </pc:sldMkLst>
        <pc:spChg chg="mod">
          <ac:chgData name="Marw Tutor" userId="766f4aed66d438f1" providerId="LiveId" clId="{B2FF056B-8085-4FD0-80EA-531725AEE57E}" dt="2023-12-12T17:48:56.780" v="3030" actId="255"/>
          <ac:spMkLst>
            <pc:docMk/>
            <pc:sldMk cId="2004617892" sldId="268"/>
            <ac:spMk id="2" creationId="{20DF9056-CE22-E291-2320-4F14618634C0}"/>
          </ac:spMkLst>
        </pc:spChg>
        <pc:spChg chg="del mod">
          <ac:chgData name="Marw Tutor" userId="766f4aed66d438f1" providerId="LiveId" clId="{B2FF056B-8085-4FD0-80EA-531725AEE57E}" dt="2023-12-12T17:48:40.851" v="3024" actId="26606"/>
          <ac:spMkLst>
            <pc:docMk/>
            <pc:sldMk cId="2004617892" sldId="268"/>
            <ac:spMk id="3" creationId="{5F99BC38-E162-79B2-472E-ECA42E6057DB}"/>
          </ac:spMkLst>
        </pc:spChg>
        <pc:spChg chg="add">
          <ac:chgData name="Marw Tutor" userId="766f4aed66d438f1" providerId="LiveId" clId="{B2FF056B-8085-4FD0-80EA-531725AEE57E}" dt="2023-12-12T17:48:40.851" v="3024" actId="26606"/>
          <ac:spMkLst>
            <pc:docMk/>
            <pc:sldMk cId="2004617892" sldId="268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7:48:40.851" v="3024" actId="26606"/>
          <ac:spMkLst>
            <pc:docMk/>
            <pc:sldMk cId="2004617892" sldId="268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7:48:40.851" v="3024" actId="26606"/>
          <ac:spMkLst>
            <pc:docMk/>
            <pc:sldMk cId="2004617892" sldId="268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7:48:44.304" v="3026" actId="1076"/>
          <ac:graphicFrameMkLst>
            <pc:docMk/>
            <pc:sldMk cId="2004617892" sldId="268"/>
            <ac:graphicFrameMk id="5" creationId="{CCD873B6-7F6F-AE84-3AED-B21EF663EA61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7:50:35.294" v="3055" actId="255"/>
        <pc:sldMkLst>
          <pc:docMk/>
          <pc:sldMk cId="2639538493" sldId="269"/>
        </pc:sldMkLst>
        <pc:spChg chg="mod">
          <ac:chgData name="Marw Tutor" userId="766f4aed66d438f1" providerId="LiveId" clId="{B2FF056B-8085-4FD0-80EA-531725AEE57E}" dt="2023-12-12T17:50:35.294" v="3055" actId="255"/>
          <ac:spMkLst>
            <pc:docMk/>
            <pc:sldMk cId="2639538493" sldId="269"/>
            <ac:spMk id="2" creationId="{A924670A-EEF9-B06F-8D14-C41CA0A8950A}"/>
          </ac:spMkLst>
        </pc:spChg>
        <pc:spChg chg="del mod">
          <ac:chgData name="Marw Tutor" userId="766f4aed66d438f1" providerId="LiveId" clId="{B2FF056B-8085-4FD0-80EA-531725AEE57E}" dt="2023-12-12T17:49:47.215" v="3043" actId="26606"/>
          <ac:spMkLst>
            <pc:docMk/>
            <pc:sldMk cId="2639538493" sldId="269"/>
            <ac:spMk id="3" creationId="{7275207F-B388-7491-73BB-A7E928DE8298}"/>
          </ac:spMkLst>
        </pc:spChg>
        <pc:spChg chg="add">
          <ac:chgData name="Marw Tutor" userId="766f4aed66d438f1" providerId="LiveId" clId="{B2FF056B-8085-4FD0-80EA-531725AEE57E}" dt="2023-12-12T17:49:47.215" v="3043" actId="26606"/>
          <ac:spMkLst>
            <pc:docMk/>
            <pc:sldMk cId="2639538493" sldId="269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7:49:47.215" v="3043" actId="26606"/>
          <ac:spMkLst>
            <pc:docMk/>
            <pc:sldMk cId="2639538493" sldId="269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7:49:47.215" v="3043" actId="26606"/>
          <ac:spMkLst>
            <pc:docMk/>
            <pc:sldMk cId="2639538493" sldId="269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7:50:16.174" v="3052" actId="207"/>
          <ac:graphicFrameMkLst>
            <pc:docMk/>
            <pc:sldMk cId="2639538493" sldId="269"/>
            <ac:graphicFrameMk id="5" creationId="{265FECB3-BF30-A681-6652-DD83ABBCD9BC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7:51:24.783" v="3074" actId="207"/>
        <pc:sldMkLst>
          <pc:docMk/>
          <pc:sldMk cId="4251638831" sldId="270"/>
        </pc:sldMkLst>
        <pc:spChg chg="mod">
          <ac:chgData name="Marw Tutor" userId="766f4aed66d438f1" providerId="LiveId" clId="{B2FF056B-8085-4FD0-80EA-531725AEE57E}" dt="2023-12-12T17:51:17.014" v="3070" actId="255"/>
          <ac:spMkLst>
            <pc:docMk/>
            <pc:sldMk cId="4251638831" sldId="270"/>
            <ac:spMk id="2" creationId="{85A7CF51-E298-72FE-2D8F-B5C471AEA392}"/>
          </ac:spMkLst>
        </pc:spChg>
        <pc:spChg chg="del mod">
          <ac:chgData name="Marw Tutor" userId="766f4aed66d438f1" providerId="LiveId" clId="{B2FF056B-8085-4FD0-80EA-531725AEE57E}" dt="2023-12-12T17:51:10.996" v="3067" actId="26606"/>
          <ac:spMkLst>
            <pc:docMk/>
            <pc:sldMk cId="4251638831" sldId="270"/>
            <ac:spMk id="3" creationId="{59E32AB0-6F80-F017-70CC-1BF1D1743BA8}"/>
          </ac:spMkLst>
        </pc:spChg>
        <pc:spChg chg="add">
          <ac:chgData name="Marw Tutor" userId="766f4aed66d438f1" providerId="LiveId" clId="{B2FF056B-8085-4FD0-80EA-531725AEE57E}" dt="2023-12-12T17:51:10.996" v="3067" actId="26606"/>
          <ac:spMkLst>
            <pc:docMk/>
            <pc:sldMk cId="4251638831" sldId="270"/>
            <ac:spMk id="9" creationId="{848647AB-8228-4D18-88FC-84946122DC11}"/>
          </ac:spMkLst>
        </pc:spChg>
        <pc:spChg chg="add">
          <ac:chgData name="Marw Tutor" userId="766f4aed66d438f1" providerId="LiveId" clId="{B2FF056B-8085-4FD0-80EA-531725AEE57E}" dt="2023-12-12T17:51:10.996" v="3067" actId="26606"/>
          <ac:spMkLst>
            <pc:docMk/>
            <pc:sldMk cId="4251638831" sldId="270"/>
            <ac:spMk id="13" creationId="{88ABC67B-D881-4CFF-BF37-89FE48CB52C3}"/>
          </ac:spMkLst>
        </pc:spChg>
        <pc:spChg chg="add">
          <ac:chgData name="Marw Tutor" userId="766f4aed66d438f1" providerId="LiveId" clId="{B2FF056B-8085-4FD0-80EA-531725AEE57E}" dt="2023-12-12T17:51:10.996" v="3067" actId="26606"/>
          <ac:spMkLst>
            <pc:docMk/>
            <pc:sldMk cId="4251638831" sldId="270"/>
            <ac:spMk id="15" creationId="{87B7DB8E-F12E-4383-BB09-93BE661B98AA}"/>
          </ac:spMkLst>
        </pc:spChg>
        <pc:graphicFrameChg chg="add mod">
          <ac:chgData name="Marw Tutor" userId="766f4aed66d438f1" providerId="LiveId" clId="{B2FF056B-8085-4FD0-80EA-531725AEE57E}" dt="2023-12-12T17:51:24.783" v="3074" actId="207"/>
          <ac:graphicFrameMkLst>
            <pc:docMk/>
            <pc:sldMk cId="4251638831" sldId="270"/>
            <ac:graphicFrameMk id="5" creationId="{71FE2F80-3FF1-AF30-DD9E-A4BE58CCA3FD}"/>
          </ac:graphicFrameMkLst>
        </pc:graphicFrameChg>
        <pc:cxnChg chg="add">
          <ac:chgData name="Marw Tutor" userId="766f4aed66d438f1" providerId="LiveId" clId="{B2FF056B-8085-4FD0-80EA-531725AEE57E}" dt="2023-12-12T17:51:10.996" v="3067" actId="26606"/>
          <ac:cxnSpMkLst>
            <pc:docMk/>
            <pc:sldMk cId="4251638831" sldId="270"/>
            <ac:cxnSpMk id="11" creationId="{C79F0F86-2AB5-44D6-8263-3F20B0E25D46}"/>
          </ac:cxnSpMkLst>
        </pc:cxnChg>
      </pc:sldChg>
      <pc:sldChg chg="addSp delSp modSp new mod setBg">
        <pc:chgData name="Marw Tutor" userId="766f4aed66d438f1" providerId="LiveId" clId="{B2FF056B-8085-4FD0-80EA-531725AEE57E}" dt="2023-12-12T17:52:20.877" v="3093" actId="1076"/>
        <pc:sldMkLst>
          <pc:docMk/>
          <pc:sldMk cId="811368966" sldId="271"/>
        </pc:sldMkLst>
        <pc:spChg chg="del">
          <ac:chgData name="Marw Tutor" userId="766f4aed66d438f1" providerId="LiveId" clId="{B2FF056B-8085-4FD0-80EA-531725AEE57E}" dt="2023-12-12T17:52:05.670" v="3086" actId="478"/>
          <ac:spMkLst>
            <pc:docMk/>
            <pc:sldMk cId="811368966" sldId="271"/>
            <ac:spMk id="2" creationId="{9A32DB9A-2FEC-1F63-0C0E-2196EF60F9A7}"/>
          </ac:spMkLst>
        </pc:spChg>
        <pc:spChg chg="del mod">
          <ac:chgData name="Marw Tutor" userId="766f4aed66d438f1" providerId="LiveId" clId="{B2FF056B-8085-4FD0-80EA-531725AEE57E}" dt="2023-12-12T17:52:08.811" v="3087" actId="26606"/>
          <ac:spMkLst>
            <pc:docMk/>
            <pc:sldMk cId="811368966" sldId="271"/>
            <ac:spMk id="3" creationId="{9C527C95-73E9-7DF2-E3C1-FF464FA36223}"/>
          </ac:spMkLst>
        </pc:spChg>
        <pc:spChg chg="add">
          <ac:chgData name="Marw Tutor" userId="766f4aed66d438f1" providerId="LiveId" clId="{B2FF056B-8085-4FD0-80EA-531725AEE57E}" dt="2023-12-12T17:52:08.811" v="3087" actId="26606"/>
          <ac:spMkLst>
            <pc:docMk/>
            <pc:sldMk cId="811368966" sldId="271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7:52:08.811" v="3087" actId="26606"/>
          <ac:spMkLst>
            <pc:docMk/>
            <pc:sldMk cId="811368966" sldId="271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7:52:08.811" v="3087" actId="26606"/>
          <ac:spMkLst>
            <pc:docMk/>
            <pc:sldMk cId="811368966" sldId="271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7:52:20.877" v="3093" actId="1076"/>
          <ac:graphicFrameMkLst>
            <pc:docMk/>
            <pc:sldMk cId="811368966" sldId="271"/>
            <ac:graphicFrameMk id="5" creationId="{A341B952-5A53-E1FF-4822-4FB12E200055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7:53:04.222" v="3110" actId="122"/>
        <pc:sldMkLst>
          <pc:docMk/>
          <pc:sldMk cId="823118372" sldId="272"/>
        </pc:sldMkLst>
        <pc:spChg chg="mod">
          <ac:chgData name="Marw Tutor" userId="766f4aed66d438f1" providerId="LiveId" clId="{B2FF056B-8085-4FD0-80EA-531725AEE57E}" dt="2023-12-12T17:53:04.222" v="3110" actId="122"/>
          <ac:spMkLst>
            <pc:docMk/>
            <pc:sldMk cId="823118372" sldId="272"/>
            <ac:spMk id="2" creationId="{44E8B781-3283-D51F-A41F-C777AC665B11}"/>
          </ac:spMkLst>
        </pc:spChg>
        <pc:spChg chg="del mod">
          <ac:chgData name="Marw Tutor" userId="766f4aed66d438f1" providerId="LiveId" clId="{B2FF056B-8085-4FD0-80EA-531725AEE57E}" dt="2023-12-12T17:52:56.950" v="3106" actId="26606"/>
          <ac:spMkLst>
            <pc:docMk/>
            <pc:sldMk cId="823118372" sldId="272"/>
            <ac:spMk id="3" creationId="{3DAD5A66-A1E1-7090-5DA9-230165199294}"/>
          </ac:spMkLst>
        </pc:spChg>
        <pc:spChg chg="add">
          <ac:chgData name="Marw Tutor" userId="766f4aed66d438f1" providerId="LiveId" clId="{B2FF056B-8085-4FD0-80EA-531725AEE57E}" dt="2023-12-12T17:52:56.950" v="3106" actId="26606"/>
          <ac:spMkLst>
            <pc:docMk/>
            <pc:sldMk cId="823118372" sldId="272"/>
            <ac:spMk id="9" creationId="{848647AB-8228-4D18-88FC-84946122DC11}"/>
          </ac:spMkLst>
        </pc:spChg>
        <pc:spChg chg="add">
          <ac:chgData name="Marw Tutor" userId="766f4aed66d438f1" providerId="LiveId" clId="{B2FF056B-8085-4FD0-80EA-531725AEE57E}" dt="2023-12-12T17:52:56.950" v="3106" actId="26606"/>
          <ac:spMkLst>
            <pc:docMk/>
            <pc:sldMk cId="823118372" sldId="272"/>
            <ac:spMk id="13" creationId="{88ABC67B-D881-4CFF-BF37-89FE48CB52C3}"/>
          </ac:spMkLst>
        </pc:spChg>
        <pc:spChg chg="add">
          <ac:chgData name="Marw Tutor" userId="766f4aed66d438f1" providerId="LiveId" clId="{B2FF056B-8085-4FD0-80EA-531725AEE57E}" dt="2023-12-12T17:52:56.950" v="3106" actId="26606"/>
          <ac:spMkLst>
            <pc:docMk/>
            <pc:sldMk cId="823118372" sldId="272"/>
            <ac:spMk id="15" creationId="{87B7DB8E-F12E-4383-BB09-93BE661B98AA}"/>
          </ac:spMkLst>
        </pc:spChg>
        <pc:graphicFrameChg chg="add mod">
          <ac:chgData name="Marw Tutor" userId="766f4aed66d438f1" providerId="LiveId" clId="{B2FF056B-8085-4FD0-80EA-531725AEE57E}" dt="2023-12-12T17:52:59.039" v="3107" actId="207"/>
          <ac:graphicFrameMkLst>
            <pc:docMk/>
            <pc:sldMk cId="823118372" sldId="272"/>
            <ac:graphicFrameMk id="5" creationId="{9669DFF1-957A-F790-0C78-01E370A0DAAE}"/>
          </ac:graphicFrameMkLst>
        </pc:graphicFrameChg>
        <pc:cxnChg chg="add">
          <ac:chgData name="Marw Tutor" userId="766f4aed66d438f1" providerId="LiveId" clId="{B2FF056B-8085-4FD0-80EA-531725AEE57E}" dt="2023-12-12T17:52:56.950" v="3106" actId="26606"/>
          <ac:cxnSpMkLst>
            <pc:docMk/>
            <pc:sldMk cId="823118372" sldId="272"/>
            <ac:cxnSpMk id="11" creationId="{C79F0F86-2AB5-44D6-8263-3F20B0E25D46}"/>
          </ac:cxnSpMkLst>
        </pc:cxnChg>
      </pc:sldChg>
      <pc:sldChg chg="addSp delSp modSp new mod setBg">
        <pc:chgData name="Marw Tutor" userId="766f4aed66d438f1" providerId="LiveId" clId="{B2FF056B-8085-4FD0-80EA-531725AEE57E}" dt="2023-12-12T17:53:40.258" v="3122" actId="207"/>
        <pc:sldMkLst>
          <pc:docMk/>
          <pc:sldMk cId="3281139491" sldId="273"/>
        </pc:sldMkLst>
        <pc:spChg chg="del">
          <ac:chgData name="Marw Tutor" userId="766f4aed66d438f1" providerId="LiveId" clId="{B2FF056B-8085-4FD0-80EA-531725AEE57E}" dt="2023-12-12T17:53:33.839" v="3120" actId="478"/>
          <ac:spMkLst>
            <pc:docMk/>
            <pc:sldMk cId="3281139491" sldId="273"/>
            <ac:spMk id="2" creationId="{2A6B197B-7F82-FF86-5FAF-CA5D84FDA356}"/>
          </ac:spMkLst>
        </pc:spChg>
        <pc:spChg chg="del mod">
          <ac:chgData name="Marw Tutor" userId="766f4aed66d438f1" providerId="LiveId" clId="{B2FF056B-8085-4FD0-80EA-531725AEE57E}" dt="2023-12-12T17:53:37.776" v="3121" actId="26606"/>
          <ac:spMkLst>
            <pc:docMk/>
            <pc:sldMk cId="3281139491" sldId="273"/>
            <ac:spMk id="3" creationId="{8F33DE3D-048B-830B-2702-EAEB86EA91A5}"/>
          </ac:spMkLst>
        </pc:spChg>
        <pc:spChg chg="add">
          <ac:chgData name="Marw Tutor" userId="766f4aed66d438f1" providerId="LiveId" clId="{B2FF056B-8085-4FD0-80EA-531725AEE57E}" dt="2023-12-12T17:53:37.776" v="3121" actId="26606"/>
          <ac:spMkLst>
            <pc:docMk/>
            <pc:sldMk cId="3281139491" sldId="273"/>
            <ac:spMk id="9" creationId="{76921DF0-C059-46F3-B06E-BDAF5235D900}"/>
          </ac:spMkLst>
        </pc:spChg>
        <pc:spChg chg="add">
          <ac:chgData name="Marw Tutor" userId="766f4aed66d438f1" providerId="LiveId" clId="{B2FF056B-8085-4FD0-80EA-531725AEE57E}" dt="2023-12-12T17:53:37.776" v="3121" actId="26606"/>
          <ac:spMkLst>
            <pc:docMk/>
            <pc:sldMk cId="3281139491" sldId="273"/>
            <ac:spMk id="11" creationId="{AA5F0FCA-94AA-4200-B9D3-9C22D9C1D7FC}"/>
          </ac:spMkLst>
        </pc:spChg>
        <pc:spChg chg="add">
          <ac:chgData name="Marw Tutor" userId="766f4aed66d438f1" providerId="LiveId" clId="{B2FF056B-8085-4FD0-80EA-531725AEE57E}" dt="2023-12-12T17:53:37.776" v="3121" actId="26606"/>
          <ac:spMkLst>
            <pc:docMk/>
            <pc:sldMk cId="3281139491" sldId="273"/>
            <ac:spMk id="13" creationId="{B93432FF-2106-47AD-92A2-9FE7511605BC}"/>
          </ac:spMkLst>
        </pc:spChg>
        <pc:graphicFrameChg chg="add mod">
          <ac:chgData name="Marw Tutor" userId="766f4aed66d438f1" providerId="LiveId" clId="{B2FF056B-8085-4FD0-80EA-531725AEE57E}" dt="2023-12-12T17:53:40.258" v="3122" actId="207"/>
          <ac:graphicFrameMkLst>
            <pc:docMk/>
            <pc:sldMk cId="3281139491" sldId="273"/>
            <ac:graphicFrameMk id="5" creationId="{8C98B179-905E-3649-6BA3-222C3ABA006A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7:54:22.102" v="3150" actId="255"/>
        <pc:sldMkLst>
          <pc:docMk/>
          <pc:sldMk cId="4263824990" sldId="274"/>
        </pc:sldMkLst>
        <pc:spChg chg="mod">
          <ac:chgData name="Marw Tutor" userId="766f4aed66d438f1" providerId="LiveId" clId="{B2FF056B-8085-4FD0-80EA-531725AEE57E}" dt="2023-12-12T17:54:22.102" v="3150" actId="255"/>
          <ac:spMkLst>
            <pc:docMk/>
            <pc:sldMk cId="4263824990" sldId="274"/>
            <ac:spMk id="2" creationId="{8B745237-96D3-FE27-14C3-44832F6DE3E1}"/>
          </ac:spMkLst>
        </pc:spChg>
        <pc:spChg chg="del mod">
          <ac:chgData name="Marw Tutor" userId="766f4aed66d438f1" providerId="LiveId" clId="{B2FF056B-8085-4FD0-80EA-531725AEE57E}" dt="2023-12-12T17:54:11.884" v="3144" actId="26606"/>
          <ac:spMkLst>
            <pc:docMk/>
            <pc:sldMk cId="4263824990" sldId="274"/>
            <ac:spMk id="3" creationId="{74F551DA-E13A-9DD3-7364-0FDE11BA5C1E}"/>
          </ac:spMkLst>
        </pc:spChg>
        <pc:spChg chg="add">
          <ac:chgData name="Marw Tutor" userId="766f4aed66d438f1" providerId="LiveId" clId="{B2FF056B-8085-4FD0-80EA-531725AEE57E}" dt="2023-12-12T17:54:11.884" v="3144" actId="26606"/>
          <ac:spMkLst>
            <pc:docMk/>
            <pc:sldMk cId="4263824990" sldId="274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7:54:11.884" v="3144" actId="26606"/>
          <ac:spMkLst>
            <pc:docMk/>
            <pc:sldMk cId="4263824990" sldId="274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7:54:11.884" v="3144" actId="26606"/>
          <ac:spMkLst>
            <pc:docMk/>
            <pc:sldMk cId="4263824990" sldId="274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7:54:16.698" v="3147" actId="1076"/>
          <ac:graphicFrameMkLst>
            <pc:docMk/>
            <pc:sldMk cId="4263824990" sldId="274"/>
            <ac:graphicFrameMk id="5" creationId="{A0150F12-4910-BE2C-4E13-6139A1DF2977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7:55:25.998" v="3257" actId="255"/>
        <pc:sldMkLst>
          <pc:docMk/>
          <pc:sldMk cId="334534205" sldId="275"/>
        </pc:sldMkLst>
        <pc:spChg chg="mod">
          <ac:chgData name="Marw Tutor" userId="766f4aed66d438f1" providerId="LiveId" clId="{B2FF056B-8085-4FD0-80EA-531725AEE57E}" dt="2023-12-12T17:55:25.998" v="3257" actId="255"/>
          <ac:spMkLst>
            <pc:docMk/>
            <pc:sldMk cId="334534205" sldId="275"/>
            <ac:spMk id="2" creationId="{CC924120-8092-7D3D-F01F-C6F6FF5FC4A9}"/>
          </ac:spMkLst>
        </pc:spChg>
        <pc:spChg chg="del mod">
          <ac:chgData name="Marw Tutor" userId="766f4aed66d438f1" providerId="LiveId" clId="{B2FF056B-8085-4FD0-80EA-531725AEE57E}" dt="2023-12-12T17:55:12.952" v="3250" actId="26606"/>
          <ac:spMkLst>
            <pc:docMk/>
            <pc:sldMk cId="334534205" sldId="275"/>
            <ac:spMk id="3" creationId="{2A671C9F-8FAD-ED39-EA57-7D07502E6125}"/>
          </ac:spMkLst>
        </pc:spChg>
        <pc:spChg chg="add">
          <ac:chgData name="Marw Tutor" userId="766f4aed66d438f1" providerId="LiveId" clId="{B2FF056B-8085-4FD0-80EA-531725AEE57E}" dt="2023-12-12T17:55:12.952" v="3250" actId="26606"/>
          <ac:spMkLst>
            <pc:docMk/>
            <pc:sldMk cId="334534205" sldId="275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7:55:12.952" v="3250" actId="26606"/>
          <ac:spMkLst>
            <pc:docMk/>
            <pc:sldMk cId="334534205" sldId="275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7:55:12.952" v="3250" actId="26606"/>
          <ac:spMkLst>
            <pc:docMk/>
            <pc:sldMk cId="334534205" sldId="275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7:55:22.143" v="3254" actId="1076"/>
          <ac:graphicFrameMkLst>
            <pc:docMk/>
            <pc:sldMk cId="334534205" sldId="275"/>
            <ac:graphicFrameMk id="5" creationId="{5528A6EA-CC86-C7A9-46E6-04B365EDA3EC}"/>
          </ac:graphicFrameMkLst>
        </pc:graphicFrameChg>
      </pc:sldChg>
      <pc:sldChg chg="modSp new mod">
        <pc:chgData name="Marw Tutor" userId="766f4aed66d438f1" providerId="LiveId" clId="{B2FF056B-8085-4FD0-80EA-531725AEE57E}" dt="2023-12-12T17:56:36.770" v="3285" actId="14100"/>
        <pc:sldMkLst>
          <pc:docMk/>
          <pc:sldMk cId="3514540873" sldId="276"/>
        </pc:sldMkLst>
        <pc:spChg chg="mod">
          <ac:chgData name="Marw Tutor" userId="766f4aed66d438f1" providerId="LiveId" clId="{B2FF056B-8085-4FD0-80EA-531725AEE57E}" dt="2023-12-12T17:56:36.770" v="3285" actId="14100"/>
          <ac:spMkLst>
            <pc:docMk/>
            <pc:sldMk cId="3514540873" sldId="276"/>
            <ac:spMk id="2" creationId="{05401FD5-1BEE-3E4A-32CF-9543329CBB55}"/>
          </ac:spMkLst>
        </pc:spChg>
        <pc:spChg chg="mod">
          <ac:chgData name="Marw Tutor" userId="766f4aed66d438f1" providerId="LiveId" clId="{B2FF056B-8085-4FD0-80EA-531725AEE57E}" dt="2023-12-12T17:56:16.685" v="3277" actId="255"/>
          <ac:spMkLst>
            <pc:docMk/>
            <pc:sldMk cId="3514540873" sldId="276"/>
            <ac:spMk id="3" creationId="{D6DEEABC-076E-CAD4-B21E-59B3552D4D9D}"/>
          </ac:spMkLst>
        </pc:spChg>
      </pc:sldChg>
      <pc:sldChg chg="addSp delSp modSp new mod setBg">
        <pc:chgData name="Marw Tutor" userId="766f4aed66d438f1" providerId="LiveId" clId="{B2FF056B-8085-4FD0-80EA-531725AEE57E}" dt="2023-12-12T17:58:26.746" v="3370" actId="20577"/>
        <pc:sldMkLst>
          <pc:docMk/>
          <pc:sldMk cId="3746659882" sldId="277"/>
        </pc:sldMkLst>
        <pc:spChg chg="mod">
          <ac:chgData name="Marw Tutor" userId="766f4aed66d438f1" providerId="LiveId" clId="{B2FF056B-8085-4FD0-80EA-531725AEE57E}" dt="2023-12-12T17:58:00.790" v="3365" actId="255"/>
          <ac:spMkLst>
            <pc:docMk/>
            <pc:sldMk cId="3746659882" sldId="277"/>
            <ac:spMk id="2" creationId="{0DE69876-AC8A-D04D-00D6-6C109EDCA974}"/>
          </ac:spMkLst>
        </pc:spChg>
        <pc:spChg chg="del mod">
          <ac:chgData name="Marw Tutor" userId="766f4aed66d438f1" providerId="LiveId" clId="{B2FF056B-8085-4FD0-80EA-531725AEE57E}" dt="2023-12-12T17:57:45.086" v="3359" actId="26606"/>
          <ac:spMkLst>
            <pc:docMk/>
            <pc:sldMk cId="3746659882" sldId="277"/>
            <ac:spMk id="3" creationId="{13CFC228-A3A7-1E7D-4EA1-0873D0FFA59C}"/>
          </ac:spMkLst>
        </pc:spChg>
        <pc:spChg chg="add">
          <ac:chgData name="Marw Tutor" userId="766f4aed66d438f1" providerId="LiveId" clId="{B2FF056B-8085-4FD0-80EA-531725AEE57E}" dt="2023-12-12T17:57:45.086" v="3359" actId="26606"/>
          <ac:spMkLst>
            <pc:docMk/>
            <pc:sldMk cId="3746659882" sldId="277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7:57:45.086" v="3359" actId="26606"/>
          <ac:spMkLst>
            <pc:docMk/>
            <pc:sldMk cId="3746659882" sldId="277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7:57:45.086" v="3359" actId="26606"/>
          <ac:spMkLst>
            <pc:docMk/>
            <pc:sldMk cId="3746659882" sldId="277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7:58:26.746" v="3370" actId="20577"/>
          <ac:graphicFrameMkLst>
            <pc:docMk/>
            <pc:sldMk cId="3746659882" sldId="277"/>
            <ac:graphicFrameMk id="5" creationId="{8576CEDB-1890-AF86-8CF0-325204F52814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7:58:59.235" v="3408" actId="255"/>
        <pc:sldMkLst>
          <pc:docMk/>
          <pc:sldMk cId="231984597" sldId="278"/>
        </pc:sldMkLst>
        <pc:spChg chg="mod">
          <ac:chgData name="Marw Tutor" userId="766f4aed66d438f1" providerId="LiveId" clId="{B2FF056B-8085-4FD0-80EA-531725AEE57E}" dt="2023-12-12T17:58:59.235" v="3408" actId="255"/>
          <ac:spMkLst>
            <pc:docMk/>
            <pc:sldMk cId="231984597" sldId="278"/>
            <ac:spMk id="2" creationId="{59A83489-23D0-70CD-F032-C134B3084306}"/>
          </ac:spMkLst>
        </pc:spChg>
        <pc:spChg chg="del mod">
          <ac:chgData name="Marw Tutor" userId="766f4aed66d438f1" providerId="LiveId" clId="{B2FF056B-8085-4FD0-80EA-531725AEE57E}" dt="2023-12-12T17:58:47.756" v="3402" actId="26606"/>
          <ac:spMkLst>
            <pc:docMk/>
            <pc:sldMk cId="231984597" sldId="278"/>
            <ac:spMk id="3" creationId="{5A4D6C02-2D64-0434-B24C-CAB4B484E981}"/>
          </ac:spMkLst>
        </pc:spChg>
        <pc:spChg chg="add">
          <ac:chgData name="Marw Tutor" userId="766f4aed66d438f1" providerId="LiveId" clId="{B2FF056B-8085-4FD0-80EA-531725AEE57E}" dt="2023-12-12T17:58:47.756" v="3402" actId="26606"/>
          <ac:spMkLst>
            <pc:docMk/>
            <pc:sldMk cId="231984597" sldId="278"/>
            <ac:spMk id="9" creationId="{848647AB-8228-4D18-88FC-84946122DC11}"/>
          </ac:spMkLst>
        </pc:spChg>
        <pc:spChg chg="add">
          <ac:chgData name="Marw Tutor" userId="766f4aed66d438f1" providerId="LiveId" clId="{B2FF056B-8085-4FD0-80EA-531725AEE57E}" dt="2023-12-12T17:58:47.756" v="3402" actId="26606"/>
          <ac:spMkLst>
            <pc:docMk/>
            <pc:sldMk cId="231984597" sldId="278"/>
            <ac:spMk id="13" creationId="{88ABC67B-D881-4CFF-BF37-89FE48CB52C3}"/>
          </ac:spMkLst>
        </pc:spChg>
        <pc:spChg chg="add">
          <ac:chgData name="Marw Tutor" userId="766f4aed66d438f1" providerId="LiveId" clId="{B2FF056B-8085-4FD0-80EA-531725AEE57E}" dt="2023-12-12T17:58:47.756" v="3402" actId="26606"/>
          <ac:spMkLst>
            <pc:docMk/>
            <pc:sldMk cId="231984597" sldId="278"/>
            <ac:spMk id="15" creationId="{87B7DB8E-F12E-4383-BB09-93BE661B98AA}"/>
          </ac:spMkLst>
        </pc:spChg>
        <pc:graphicFrameChg chg="add mod">
          <ac:chgData name="Marw Tutor" userId="766f4aed66d438f1" providerId="LiveId" clId="{B2FF056B-8085-4FD0-80EA-531725AEE57E}" dt="2023-12-12T17:58:50.428" v="3404" actId="207"/>
          <ac:graphicFrameMkLst>
            <pc:docMk/>
            <pc:sldMk cId="231984597" sldId="278"/>
            <ac:graphicFrameMk id="5" creationId="{472B8981-12F5-5F22-B4EE-4818156F070B}"/>
          </ac:graphicFrameMkLst>
        </pc:graphicFrameChg>
        <pc:cxnChg chg="add">
          <ac:chgData name="Marw Tutor" userId="766f4aed66d438f1" providerId="LiveId" clId="{B2FF056B-8085-4FD0-80EA-531725AEE57E}" dt="2023-12-12T17:58:47.756" v="3402" actId="26606"/>
          <ac:cxnSpMkLst>
            <pc:docMk/>
            <pc:sldMk cId="231984597" sldId="278"/>
            <ac:cxnSpMk id="11" creationId="{C79F0F86-2AB5-44D6-8263-3F20B0E25D46}"/>
          </ac:cxnSpMkLst>
        </pc:cxnChg>
      </pc:sldChg>
      <pc:sldChg chg="addSp delSp modSp new mod setBg">
        <pc:chgData name="Marw Tutor" userId="766f4aed66d438f1" providerId="LiveId" clId="{B2FF056B-8085-4FD0-80EA-531725AEE57E}" dt="2023-12-12T17:59:42.956" v="3450" actId="20577"/>
        <pc:sldMkLst>
          <pc:docMk/>
          <pc:sldMk cId="2001112100" sldId="279"/>
        </pc:sldMkLst>
        <pc:spChg chg="mod">
          <ac:chgData name="Marw Tutor" userId="766f4aed66d438f1" providerId="LiveId" clId="{B2FF056B-8085-4FD0-80EA-531725AEE57E}" dt="2023-12-12T17:59:40.310" v="3449" actId="255"/>
          <ac:spMkLst>
            <pc:docMk/>
            <pc:sldMk cId="2001112100" sldId="279"/>
            <ac:spMk id="2" creationId="{3441A85D-D972-35E9-098F-666A3EEC3884}"/>
          </ac:spMkLst>
        </pc:spChg>
        <pc:spChg chg="del mod">
          <ac:chgData name="Marw Tutor" userId="766f4aed66d438f1" providerId="LiveId" clId="{B2FF056B-8085-4FD0-80EA-531725AEE57E}" dt="2023-12-12T17:59:31.443" v="3445" actId="26606"/>
          <ac:spMkLst>
            <pc:docMk/>
            <pc:sldMk cId="2001112100" sldId="279"/>
            <ac:spMk id="3" creationId="{506C1B64-BC5F-B0AA-D93F-FCD66019D358}"/>
          </ac:spMkLst>
        </pc:spChg>
        <pc:spChg chg="add">
          <ac:chgData name="Marw Tutor" userId="766f4aed66d438f1" providerId="LiveId" clId="{B2FF056B-8085-4FD0-80EA-531725AEE57E}" dt="2023-12-12T17:59:31.443" v="3445" actId="26606"/>
          <ac:spMkLst>
            <pc:docMk/>
            <pc:sldMk cId="2001112100" sldId="279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7:59:31.443" v="3445" actId="26606"/>
          <ac:spMkLst>
            <pc:docMk/>
            <pc:sldMk cId="2001112100" sldId="279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7:59:31.443" v="3445" actId="26606"/>
          <ac:spMkLst>
            <pc:docMk/>
            <pc:sldMk cId="2001112100" sldId="279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7:59:42.956" v="3450" actId="20577"/>
          <ac:graphicFrameMkLst>
            <pc:docMk/>
            <pc:sldMk cId="2001112100" sldId="279"/>
            <ac:graphicFrameMk id="5" creationId="{CA3B05AE-2015-7F90-295A-E9EF5CB9EC41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8:00:43.279" v="3526" actId="255"/>
        <pc:sldMkLst>
          <pc:docMk/>
          <pc:sldMk cId="3538270227" sldId="280"/>
        </pc:sldMkLst>
        <pc:spChg chg="mod">
          <ac:chgData name="Marw Tutor" userId="766f4aed66d438f1" providerId="LiveId" clId="{B2FF056B-8085-4FD0-80EA-531725AEE57E}" dt="2023-12-12T18:00:43.279" v="3526" actId="255"/>
          <ac:spMkLst>
            <pc:docMk/>
            <pc:sldMk cId="3538270227" sldId="280"/>
            <ac:spMk id="2" creationId="{E6A8F69E-519A-886A-B5B8-883CF1F2B8F9}"/>
          </ac:spMkLst>
        </pc:spChg>
        <pc:spChg chg="del mod">
          <ac:chgData name="Marw Tutor" userId="766f4aed66d438f1" providerId="LiveId" clId="{B2FF056B-8085-4FD0-80EA-531725AEE57E}" dt="2023-12-12T18:00:34.356" v="3521" actId="26606"/>
          <ac:spMkLst>
            <pc:docMk/>
            <pc:sldMk cId="3538270227" sldId="280"/>
            <ac:spMk id="3" creationId="{C839CF7D-585D-19F3-CC3C-4643EC3C8BB7}"/>
          </ac:spMkLst>
        </pc:spChg>
        <pc:spChg chg="add">
          <ac:chgData name="Marw Tutor" userId="766f4aed66d438f1" providerId="LiveId" clId="{B2FF056B-8085-4FD0-80EA-531725AEE57E}" dt="2023-12-12T18:00:34.356" v="3521" actId="26606"/>
          <ac:spMkLst>
            <pc:docMk/>
            <pc:sldMk cId="3538270227" sldId="280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8:00:34.356" v="3521" actId="26606"/>
          <ac:spMkLst>
            <pc:docMk/>
            <pc:sldMk cId="3538270227" sldId="280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8:00:34.356" v="3521" actId="26606"/>
          <ac:spMkLst>
            <pc:docMk/>
            <pc:sldMk cId="3538270227" sldId="280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8:00:36.147" v="3522" actId="207"/>
          <ac:graphicFrameMkLst>
            <pc:docMk/>
            <pc:sldMk cId="3538270227" sldId="280"/>
            <ac:graphicFrameMk id="5" creationId="{21B52E6F-66C4-8F77-9A57-CE210F76262D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8:01:43.090" v="3568" actId="20577"/>
        <pc:sldMkLst>
          <pc:docMk/>
          <pc:sldMk cId="1380804882" sldId="281"/>
        </pc:sldMkLst>
        <pc:spChg chg="mod">
          <ac:chgData name="Marw Tutor" userId="766f4aed66d438f1" providerId="LiveId" clId="{B2FF056B-8085-4FD0-80EA-531725AEE57E}" dt="2023-12-12T18:01:30.842" v="3560" actId="255"/>
          <ac:spMkLst>
            <pc:docMk/>
            <pc:sldMk cId="1380804882" sldId="281"/>
            <ac:spMk id="2" creationId="{94B9C293-0983-0069-D8BA-4E42E422B108}"/>
          </ac:spMkLst>
        </pc:spChg>
        <pc:spChg chg="del mod">
          <ac:chgData name="Marw Tutor" userId="766f4aed66d438f1" providerId="LiveId" clId="{B2FF056B-8085-4FD0-80EA-531725AEE57E}" dt="2023-12-12T18:01:20.976" v="3555" actId="26606"/>
          <ac:spMkLst>
            <pc:docMk/>
            <pc:sldMk cId="1380804882" sldId="281"/>
            <ac:spMk id="3" creationId="{87DF7703-FB94-2C93-214D-01E5CDBCA738}"/>
          </ac:spMkLst>
        </pc:spChg>
        <pc:spChg chg="add">
          <ac:chgData name="Marw Tutor" userId="766f4aed66d438f1" providerId="LiveId" clId="{B2FF056B-8085-4FD0-80EA-531725AEE57E}" dt="2023-12-12T18:01:20.976" v="3555" actId="26606"/>
          <ac:spMkLst>
            <pc:docMk/>
            <pc:sldMk cId="1380804882" sldId="281"/>
            <ac:spMk id="9" creationId="{848647AB-8228-4D18-88FC-84946122DC11}"/>
          </ac:spMkLst>
        </pc:spChg>
        <pc:spChg chg="add">
          <ac:chgData name="Marw Tutor" userId="766f4aed66d438f1" providerId="LiveId" clId="{B2FF056B-8085-4FD0-80EA-531725AEE57E}" dt="2023-12-12T18:01:20.976" v="3555" actId="26606"/>
          <ac:spMkLst>
            <pc:docMk/>
            <pc:sldMk cId="1380804882" sldId="281"/>
            <ac:spMk id="13" creationId="{88ABC67B-D881-4CFF-BF37-89FE48CB52C3}"/>
          </ac:spMkLst>
        </pc:spChg>
        <pc:spChg chg="add">
          <ac:chgData name="Marw Tutor" userId="766f4aed66d438f1" providerId="LiveId" clId="{B2FF056B-8085-4FD0-80EA-531725AEE57E}" dt="2023-12-12T18:01:20.976" v="3555" actId="26606"/>
          <ac:spMkLst>
            <pc:docMk/>
            <pc:sldMk cId="1380804882" sldId="281"/>
            <ac:spMk id="15" creationId="{87B7DB8E-F12E-4383-BB09-93BE661B98AA}"/>
          </ac:spMkLst>
        </pc:spChg>
        <pc:graphicFrameChg chg="add mod">
          <ac:chgData name="Marw Tutor" userId="766f4aed66d438f1" providerId="LiveId" clId="{B2FF056B-8085-4FD0-80EA-531725AEE57E}" dt="2023-12-12T18:01:43.090" v="3568" actId="20577"/>
          <ac:graphicFrameMkLst>
            <pc:docMk/>
            <pc:sldMk cId="1380804882" sldId="281"/>
            <ac:graphicFrameMk id="5" creationId="{352CCDAD-572D-15AE-5733-B3DE83C7F055}"/>
          </ac:graphicFrameMkLst>
        </pc:graphicFrameChg>
        <pc:cxnChg chg="add">
          <ac:chgData name="Marw Tutor" userId="766f4aed66d438f1" providerId="LiveId" clId="{B2FF056B-8085-4FD0-80EA-531725AEE57E}" dt="2023-12-12T18:01:20.976" v="3555" actId="26606"/>
          <ac:cxnSpMkLst>
            <pc:docMk/>
            <pc:sldMk cId="1380804882" sldId="281"/>
            <ac:cxnSpMk id="11" creationId="{C79F0F86-2AB5-44D6-8263-3F20B0E25D46}"/>
          </ac:cxnSpMkLst>
        </pc:cxnChg>
      </pc:sldChg>
      <pc:sldChg chg="addSp delSp modSp new mod setBg">
        <pc:chgData name="Marw Tutor" userId="766f4aed66d438f1" providerId="LiveId" clId="{B2FF056B-8085-4FD0-80EA-531725AEE57E}" dt="2023-12-12T18:02:42.780" v="3637" actId="255"/>
        <pc:sldMkLst>
          <pc:docMk/>
          <pc:sldMk cId="3348349156" sldId="282"/>
        </pc:sldMkLst>
        <pc:spChg chg="mod">
          <ac:chgData name="Marw Tutor" userId="766f4aed66d438f1" providerId="LiveId" clId="{B2FF056B-8085-4FD0-80EA-531725AEE57E}" dt="2023-12-12T18:02:42.780" v="3637" actId="255"/>
          <ac:spMkLst>
            <pc:docMk/>
            <pc:sldMk cId="3348349156" sldId="282"/>
            <ac:spMk id="2" creationId="{66A1024C-4D5E-4F42-DAB3-51276960B302}"/>
          </ac:spMkLst>
        </pc:spChg>
        <pc:spChg chg="del mod">
          <ac:chgData name="Marw Tutor" userId="766f4aed66d438f1" providerId="LiveId" clId="{B2FF056B-8085-4FD0-80EA-531725AEE57E}" dt="2023-12-12T18:02:28.197" v="3630" actId="26606"/>
          <ac:spMkLst>
            <pc:docMk/>
            <pc:sldMk cId="3348349156" sldId="282"/>
            <ac:spMk id="3" creationId="{73E56A9D-27EA-1771-6544-E4638819BAE0}"/>
          </ac:spMkLst>
        </pc:spChg>
        <pc:spChg chg="add">
          <ac:chgData name="Marw Tutor" userId="766f4aed66d438f1" providerId="LiveId" clId="{B2FF056B-8085-4FD0-80EA-531725AEE57E}" dt="2023-12-12T18:02:28.197" v="3630" actId="26606"/>
          <ac:spMkLst>
            <pc:docMk/>
            <pc:sldMk cId="3348349156" sldId="282"/>
            <ac:spMk id="9" creationId="{848647AB-8228-4D18-88FC-84946122DC11}"/>
          </ac:spMkLst>
        </pc:spChg>
        <pc:spChg chg="add">
          <ac:chgData name="Marw Tutor" userId="766f4aed66d438f1" providerId="LiveId" clId="{B2FF056B-8085-4FD0-80EA-531725AEE57E}" dt="2023-12-12T18:02:28.197" v="3630" actId="26606"/>
          <ac:spMkLst>
            <pc:docMk/>
            <pc:sldMk cId="3348349156" sldId="282"/>
            <ac:spMk id="13" creationId="{88ABC67B-D881-4CFF-BF37-89FE48CB52C3}"/>
          </ac:spMkLst>
        </pc:spChg>
        <pc:spChg chg="add">
          <ac:chgData name="Marw Tutor" userId="766f4aed66d438f1" providerId="LiveId" clId="{B2FF056B-8085-4FD0-80EA-531725AEE57E}" dt="2023-12-12T18:02:28.197" v="3630" actId="26606"/>
          <ac:spMkLst>
            <pc:docMk/>
            <pc:sldMk cId="3348349156" sldId="282"/>
            <ac:spMk id="15" creationId="{87B7DB8E-F12E-4383-BB09-93BE661B98AA}"/>
          </ac:spMkLst>
        </pc:spChg>
        <pc:graphicFrameChg chg="add mod">
          <ac:chgData name="Marw Tutor" userId="766f4aed66d438f1" providerId="LiveId" clId="{B2FF056B-8085-4FD0-80EA-531725AEE57E}" dt="2023-12-12T18:02:36.782" v="3634" actId="14100"/>
          <ac:graphicFrameMkLst>
            <pc:docMk/>
            <pc:sldMk cId="3348349156" sldId="282"/>
            <ac:graphicFrameMk id="5" creationId="{0E1C0F97-63EB-3339-21B7-62CE66B7361A}"/>
          </ac:graphicFrameMkLst>
        </pc:graphicFrameChg>
        <pc:cxnChg chg="add">
          <ac:chgData name="Marw Tutor" userId="766f4aed66d438f1" providerId="LiveId" clId="{B2FF056B-8085-4FD0-80EA-531725AEE57E}" dt="2023-12-12T18:02:28.197" v="3630" actId="26606"/>
          <ac:cxnSpMkLst>
            <pc:docMk/>
            <pc:sldMk cId="3348349156" sldId="282"/>
            <ac:cxnSpMk id="11" creationId="{C79F0F86-2AB5-44D6-8263-3F20B0E25D46}"/>
          </ac:cxnSpMkLst>
        </pc:cxnChg>
      </pc:sldChg>
      <pc:sldChg chg="addSp delSp modSp new mod setBg">
        <pc:chgData name="Marw Tutor" userId="766f4aed66d438f1" providerId="LiveId" clId="{B2FF056B-8085-4FD0-80EA-531725AEE57E}" dt="2023-12-12T18:03:39.999" v="3680" actId="255"/>
        <pc:sldMkLst>
          <pc:docMk/>
          <pc:sldMk cId="1670896381" sldId="283"/>
        </pc:sldMkLst>
        <pc:spChg chg="mod">
          <ac:chgData name="Marw Tutor" userId="766f4aed66d438f1" providerId="LiveId" clId="{B2FF056B-8085-4FD0-80EA-531725AEE57E}" dt="2023-12-12T18:03:39.999" v="3680" actId="255"/>
          <ac:spMkLst>
            <pc:docMk/>
            <pc:sldMk cId="1670896381" sldId="283"/>
            <ac:spMk id="2" creationId="{D1FAC3C4-EA57-53D4-E02D-75DDD8CB7848}"/>
          </ac:spMkLst>
        </pc:spChg>
        <pc:spChg chg="del mod">
          <ac:chgData name="Marw Tutor" userId="766f4aed66d438f1" providerId="LiveId" clId="{B2FF056B-8085-4FD0-80EA-531725AEE57E}" dt="2023-12-12T18:03:34.892" v="3677" actId="26606"/>
          <ac:spMkLst>
            <pc:docMk/>
            <pc:sldMk cId="1670896381" sldId="283"/>
            <ac:spMk id="3" creationId="{4F215D8E-C9FC-B939-526C-4A0258AE844E}"/>
          </ac:spMkLst>
        </pc:spChg>
        <pc:graphicFrameChg chg="add">
          <ac:chgData name="Marw Tutor" userId="766f4aed66d438f1" providerId="LiveId" clId="{B2FF056B-8085-4FD0-80EA-531725AEE57E}" dt="2023-12-12T18:03:34.892" v="3677" actId="26606"/>
          <ac:graphicFrameMkLst>
            <pc:docMk/>
            <pc:sldMk cId="1670896381" sldId="283"/>
            <ac:graphicFrameMk id="5" creationId="{BEF3ADB7-CE07-88DA-5F0E-016C818C3868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8:04:18.558" v="3698" actId="122"/>
        <pc:sldMkLst>
          <pc:docMk/>
          <pc:sldMk cId="891983376" sldId="284"/>
        </pc:sldMkLst>
        <pc:spChg chg="mod">
          <ac:chgData name="Marw Tutor" userId="766f4aed66d438f1" providerId="LiveId" clId="{B2FF056B-8085-4FD0-80EA-531725AEE57E}" dt="2023-12-12T18:04:18.558" v="3698" actId="122"/>
          <ac:spMkLst>
            <pc:docMk/>
            <pc:sldMk cId="891983376" sldId="284"/>
            <ac:spMk id="2" creationId="{20598832-4A66-36AA-DE0A-837111962A7B}"/>
          </ac:spMkLst>
        </pc:spChg>
        <pc:spChg chg="del mod">
          <ac:chgData name="Marw Tutor" userId="766f4aed66d438f1" providerId="LiveId" clId="{B2FF056B-8085-4FD0-80EA-531725AEE57E}" dt="2023-12-12T18:04:08.838" v="3692" actId="26606"/>
          <ac:spMkLst>
            <pc:docMk/>
            <pc:sldMk cId="891983376" sldId="284"/>
            <ac:spMk id="3" creationId="{20928DF5-2C50-1E2A-B62C-CCEB2E55508E}"/>
          </ac:spMkLst>
        </pc:spChg>
        <pc:graphicFrameChg chg="add mod">
          <ac:chgData name="Marw Tutor" userId="766f4aed66d438f1" providerId="LiveId" clId="{B2FF056B-8085-4FD0-80EA-531725AEE57E}" dt="2023-12-12T18:04:13.855" v="3695" actId="1076"/>
          <ac:graphicFrameMkLst>
            <pc:docMk/>
            <pc:sldMk cId="891983376" sldId="284"/>
            <ac:graphicFrameMk id="5" creationId="{9E142BCB-6137-B1E3-0EEA-01C32653C72C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8:06:13.205" v="3735" actId="255"/>
        <pc:sldMkLst>
          <pc:docMk/>
          <pc:sldMk cId="452733679" sldId="285"/>
        </pc:sldMkLst>
        <pc:spChg chg="mod">
          <ac:chgData name="Marw Tutor" userId="766f4aed66d438f1" providerId="LiveId" clId="{B2FF056B-8085-4FD0-80EA-531725AEE57E}" dt="2023-12-12T18:06:13.205" v="3735" actId="255"/>
          <ac:spMkLst>
            <pc:docMk/>
            <pc:sldMk cId="452733679" sldId="285"/>
            <ac:spMk id="2" creationId="{05C007A3-4B8E-6288-18BB-6419F760415E}"/>
          </ac:spMkLst>
        </pc:spChg>
        <pc:spChg chg="del mod">
          <ac:chgData name="Marw Tutor" userId="766f4aed66d438f1" providerId="LiveId" clId="{B2FF056B-8085-4FD0-80EA-531725AEE57E}" dt="2023-12-12T18:06:02.056" v="3729" actId="26606"/>
          <ac:spMkLst>
            <pc:docMk/>
            <pc:sldMk cId="452733679" sldId="285"/>
            <ac:spMk id="3" creationId="{CA24F286-2B13-D538-884E-7D9E04E2A598}"/>
          </ac:spMkLst>
        </pc:spChg>
        <pc:spChg chg="add">
          <ac:chgData name="Marw Tutor" userId="766f4aed66d438f1" providerId="LiveId" clId="{B2FF056B-8085-4FD0-80EA-531725AEE57E}" dt="2023-12-12T18:06:02.056" v="3729" actId="26606"/>
          <ac:spMkLst>
            <pc:docMk/>
            <pc:sldMk cId="452733679" sldId="285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8:06:02.056" v="3729" actId="26606"/>
          <ac:spMkLst>
            <pc:docMk/>
            <pc:sldMk cId="452733679" sldId="285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8:06:02.056" v="3729" actId="26606"/>
          <ac:spMkLst>
            <pc:docMk/>
            <pc:sldMk cId="452733679" sldId="285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8:06:07.474" v="3732" actId="1076"/>
          <ac:graphicFrameMkLst>
            <pc:docMk/>
            <pc:sldMk cId="452733679" sldId="285"/>
            <ac:graphicFrameMk id="5" creationId="{04EDD81C-C2CF-0FCF-ED47-1CBCA8D1E37A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8:07:05.275" v="3764" actId="255"/>
        <pc:sldMkLst>
          <pc:docMk/>
          <pc:sldMk cId="1643092006" sldId="286"/>
        </pc:sldMkLst>
        <pc:spChg chg="mod">
          <ac:chgData name="Marw Tutor" userId="766f4aed66d438f1" providerId="LiveId" clId="{B2FF056B-8085-4FD0-80EA-531725AEE57E}" dt="2023-12-12T18:07:05.275" v="3764" actId="255"/>
          <ac:spMkLst>
            <pc:docMk/>
            <pc:sldMk cId="1643092006" sldId="286"/>
            <ac:spMk id="2" creationId="{32E86F50-D738-39B7-A8EC-275E9C3D2E9A}"/>
          </ac:spMkLst>
        </pc:spChg>
        <pc:spChg chg="del mod">
          <ac:chgData name="Marw Tutor" userId="766f4aed66d438f1" providerId="LiveId" clId="{B2FF056B-8085-4FD0-80EA-531725AEE57E}" dt="2023-12-12T18:06:52.672" v="3758" actId="26606"/>
          <ac:spMkLst>
            <pc:docMk/>
            <pc:sldMk cId="1643092006" sldId="286"/>
            <ac:spMk id="3" creationId="{202D3CE8-C25F-D605-5675-3943A893F1CB}"/>
          </ac:spMkLst>
        </pc:spChg>
        <pc:spChg chg="add">
          <ac:chgData name="Marw Tutor" userId="766f4aed66d438f1" providerId="LiveId" clId="{B2FF056B-8085-4FD0-80EA-531725AEE57E}" dt="2023-12-12T18:06:52.672" v="3758" actId="26606"/>
          <ac:spMkLst>
            <pc:docMk/>
            <pc:sldMk cId="1643092006" sldId="286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8:06:52.672" v="3758" actId="26606"/>
          <ac:spMkLst>
            <pc:docMk/>
            <pc:sldMk cId="1643092006" sldId="286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8:06:52.672" v="3758" actId="26606"/>
          <ac:spMkLst>
            <pc:docMk/>
            <pc:sldMk cId="1643092006" sldId="286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8:06:58.240" v="3762" actId="113"/>
          <ac:graphicFrameMkLst>
            <pc:docMk/>
            <pc:sldMk cId="1643092006" sldId="286"/>
            <ac:graphicFrameMk id="5" creationId="{8FC66B7D-789A-0B63-D6DA-939E80735A46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8:07:46.525" v="3792" actId="255"/>
        <pc:sldMkLst>
          <pc:docMk/>
          <pc:sldMk cId="1058380372" sldId="287"/>
        </pc:sldMkLst>
        <pc:spChg chg="mod">
          <ac:chgData name="Marw Tutor" userId="766f4aed66d438f1" providerId="LiveId" clId="{B2FF056B-8085-4FD0-80EA-531725AEE57E}" dt="2023-12-12T18:07:46.525" v="3792" actId="255"/>
          <ac:spMkLst>
            <pc:docMk/>
            <pc:sldMk cId="1058380372" sldId="287"/>
            <ac:spMk id="2" creationId="{0CDEBC3E-399C-80AB-DC9C-33D01D2478A0}"/>
          </ac:spMkLst>
        </pc:spChg>
        <pc:spChg chg="del mod">
          <ac:chgData name="Marw Tutor" userId="766f4aed66d438f1" providerId="LiveId" clId="{B2FF056B-8085-4FD0-80EA-531725AEE57E}" dt="2023-12-12T18:07:35.744" v="3786" actId="26606"/>
          <ac:spMkLst>
            <pc:docMk/>
            <pc:sldMk cId="1058380372" sldId="287"/>
            <ac:spMk id="3" creationId="{AC040317-EB93-6BD8-DD1D-543DAFB45769}"/>
          </ac:spMkLst>
        </pc:spChg>
        <pc:spChg chg="add">
          <ac:chgData name="Marw Tutor" userId="766f4aed66d438f1" providerId="LiveId" clId="{B2FF056B-8085-4FD0-80EA-531725AEE57E}" dt="2023-12-12T18:07:35.744" v="3786" actId="26606"/>
          <ac:spMkLst>
            <pc:docMk/>
            <pc:sldMk cId="1058380372" sldId="287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8:07:35.744" v="3786" actId="26606"/>
          <ac:spMkLst>
            <pc:docMk/>
            <pc:sldMk cId="1058380372" sldId="287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8:07:35.744" v="3786" actId="26606"/>
          <ac:spMkLst>
            <pc:docMk/>
            <pc:sldMk cId="1058380372" sldId="287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8:07:42.280" v="3789" actId="1076"/>
          <ac:graphicFrameMkLst>
            <pc:docMk/>
            <pc:sldMk cId="1058380372" sldId="287"/>
            <ac:graphicFrameMk id="5" creationId="{01940340-31B3-F328-654A-AFB353A8E3D3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8:09:08.500" v="3847" actId="1076"/>
        <pc:sldMkLst>
          <pc:docMk/>
          <pc:sldMk cId="2058931973" sldId="288"/>
        </pc:sldMkLst>
        <pc:spChg chg="mod">
          <ac:chgData name="Marw Tutor" userId="766f4aed66d438f1" providerId="LiveId" clId="{B2FF056B-8085-4FD0-80EA-531725AEE57E}" dt="2023-12-12T18:09:03.400" v="3845" actId="255"/>
          <ac:spMkLst>
            <pc:docMk/>
            <pc:sldMk cId="2058931973" sldId="288"/>
            <ac:spMk id="2" creationId="{A4CDC461-E565-028F-916D-EFB9AB81FCFA}"/>
          </ac:spMkLst>
        </pc:spChg>
        <pc:spChg chg="del mod">
          <ac:chgData name="Marw Tutor" userId="766f4aed66d438f1" providerId="LiveId" clId="{B2FF056B-8085-4FD0-80EA-531725AEE57E}" dt="2023-12-12T18:08:53.959" v="3841" actId="26606"/>
          <ac:spMkLst>
            <pc:docMk/>
            <pc:sldMk cId="2058931973" sldId="288"/>
            <ac:spMk id="3" creationId="{03A66817-97C7-EB23-6D05-32F51AD5F28D}"/>
          </ac:spMkLst>
        </pc:spChg>
        <pc:spChg chg="add del">
          <ac:chgData name="Marw Tutor" userId="766f4aed66d438f1" providerId="LiveId" clId="{B2FF056B-8085-4FD0-80EA-531725AEE57E}" dt="2023-12-12T18:08:53.959" v="3841" actId="26606"/>
          <ac:spMkLst>
            <pc:docMk/>
            <pc:sldMk cId="2058931973" sldId="288"/>
            <ac:spMk id="8" creationId="{3741B58E-3B65-4A01-A276-975AB2CF8A08}"/>
          </ac:spMkLst>
        </pc:spChg>
        <pc:spChg chg="add del">
          <ac:chgData name="Marw Tutor" userId="766f4aed66d438f1" providerId="LiveId" clId="{B2FF056B-8085-4FD0-80EA-531725AEE57E}" dt="2023-12-12T18:08:53.959" v="3841" actId="26606"/>
          <ac:spMkLst>
            <pc:docMk/>
            <pc:sldMk cId="2058931973" sldId="288"/>
            <ac:spMk id="10" creationId="{7AAC67C3-831B-4AB1-A259-DFB839CAFAFC}"/>
          </ac:spMkLst>
        </pc:spChg>
        <pc:spChg chg="add del">
          <ac:chgData name="Marw Tutor" userId="766f4aed66d438f1" providerId="LiveId" clId="{B2FF056B-8085-4FD0-80EA-531725AEE57E}" dt="2023-12-12T18:08:53.959" v="3841" actId="26606"/>
          <ac:spMkLst>
            <pc:docMk/>
            <pc:sldMk cId="2058931973" sldId="288"/>
            <ac:spMk id="12" creationId="{054B3F04-9EAC-45C0-B3CE-0387EEA10A0C}"/>
          </ac:spMkLst>
        </pc:spChg>
        <pc:spChg chg="add">
          <ac:chgData name="Marw Tutor" userId="766f4aed66d438f1" providerId="LiveId" clId="{B2FF056B-8085-4FD0-80EA-531725AEE57E}" dt="2023-12-12T18:08:53.959" v="3841" actId="26606"/>
          <ac:spMkLst>
            <pc:docMk/>
            <pc:sldMk cId="2058931973" sldId="288"/>
            <ac:spMk id="18" creationId="{51057C6D-CCCA-403B-9CEC-B76B7703B53D}"/>
          </ac:spMkLst>
        </pc:spChg>
        <pc:spChg chg="add">
          <ac:chgData name="Marw Tutor" userId="766f4aed66d438f1" providerId="LiveId" clId="{B2FF056B-8085-4FD0-80EA-531725AEE57E}" dt="2023-12-12T18:08:53.959" v="3841" actId="26606"/>
          <ac:spMkLst>
            <pc:docMk/>
            <pc:sldMk cId="2058931973" sldId="288"/>
            <ac:spMk id="20" creationId="{C34FA5FE-E54B-4C0E-B9F9-55CE13FCC7BE}"/>
          </ac:spMkLst>
        </pc:spChg>
        <pc:spChg chg="add">
          <ac:chgData name="Marw Tutor" userId="766f4aed66d438f1" providerId="LiveId" clId="{B2FF056B-8085-4FD0-80EA-531725AEE57E}" dt="2023-12-12T18:08:53.959" v="3841" actId="26606"/>
          <ac:spMkLst>
            <pc:docMk/>
            <pc:sldMk cId="2058931973" sldId="288"/>
            <ac:spMk id="22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8:09:08.500" v="3847" actId="1076"/>
          <ac:graphicFrameMkLst>
            <pc:docMk/>
            <pc:sldMk cId="2058931973" sldId="288"/>
            <ac:graphicFrameMk id="14" creationId="{19A13007-0B88-C656-6DBC-BCA5EC841EE7}"/>
          </ac:graphicFrameMkLst>
        </pc:graphicFrameChg>
      </pc:sldChg>
      <pc:sldChg chg="addSp delSp modSp new mod setBg">
        <pc:chgData name="Marw Tutor" userId="766f4aed66d438f1" providerId="LiveId" clId="{B2FF056B-8085-4FD0-80EA-531725AEE57E}" dt="2023-12-12T18:10:37.867" v="3934" actId="255"/>
        <pc:sldMkLst>
          <pc:docMk/>
          <pc:sldMk cId="3092976303" sldId="289"/>
        </pc:sldMkLst>
        <pc:spChg chg="mod">
          <ac:chgData name="Marw Tutor" userId="766f4aed66d438f1" providerId="LiveId" clId="{B2FF056B-8085-4FD0-80EA-531725AEE57E}" dt="2023-12-12T18:10:37.867" v="3934" actId="255"/>
          <ac:spMkLst>
            <pc:docMk/>
            <pc:sldMk cId="3092976303" sldId="289"/>
            <ac:spMk id="2" creationId="{D7A250D5-96D4-B5B7-316D-F35630339FE6}"/>
          </ac:spMkLst>
        </pc:spChg>
        <pc:spChg chg="del mod">
          <ac:chgData name="Marw Tutor" userId="766f4aed66d438f1" providerId="LiveId" clId="{B2FF056B-8085-4FD0-80EA-531725AEE57E}" dt="2023-12-12T18:10:27.713" v="3928" actId="26606"/>
          <ac:spMkLst>
            <pc:docMk/>
            <pc:sldMk cId="3092976303" sldId="289"/>
            <ac:spMk id="3" creationId="{70A4CFB5-2F1B-4550-D69B-732B91836204}"/>
          </ac:spMkLst>
        </pc:spChg>
        <pc:spChg chg="add">
          <ac:chgData name="Marw Tutor" userId="766f4aed66d438f1" providerId="LiveId" clId="{B2FF056B-8085-4FD0-80EA-531725AEE57E}" dt="2023-12-12T18:10:27.713" v="3928" actId="26606"/>
          <ac:spMkLst>
            <pc:docMk/>
            <pc:sldMk cId="3092976303" sldId="289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8:10:27.713" v="3928" actId="26606"/>
          <ac:spMkLst>
            <pc:docMk/>
            <pc:sldMk cId="3092976303" sldId="289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8:10:27.713" v="3928" actId="26606"/>
          <ac:spMkLst>
            <pc:docMk/>
            <pc:sldMk cId="3092976303" sldId="289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8:10:33.183" v="3931" actId="207"/>
          <ac:graphicFrameMkLst>
            <pc:docMk/>
            <pc:sldMk cId="3092976303" sldId="289"/>
            <ac:graphicFrameMk id="5" creationId="{7B1E2C75-E5E0-AA95-1261-250923D1B70B}"/>
          </ac:graphicFrameMkLst>
        </pc:graphicFrameChg>
      </pc:sldChg>
      <pc:sldChg chg="addSp delSp modSp new mod setBg modNotesTx">
        <pc:chgData name="Marw Tutor" userId="766f4aed66d438f1" providerId="LiveId" clId="{B2FF056B-8085-4FD0-80EA-531725AEE57E}" dt="2023-12-12T18:14:06.361" v="3967" actId="255"/>
        <pc:sldMkLst>
          <pc:docMk/>
          <pc:sldMk cId="3278521656" sldId="290"/>
        </pc:sldMkLst>
        <pc:spChg chg="mod">
          <ac:chgData name="Marw Tutor" userId="766f4aed66d438f1" providerId="LiveId" clId="{B2FF056B-8085-4FD0-80EA-531725AEE57E}" dt="2023-12-12T18:14:06.361" v="3967" actId="255"/>
          <ac:spMkLst>
            <pc:docMk/>
            <pc:sldMk cId="3278521656" sldId="290"/>
            <ac:spMk id="2" creationId="{3D64799A-562C-60D0-0B2A-96BCC8EBF841}"/>
          </ac:spMkLst>
        </pc:spChg>
        <pc:spChg chg="del mod">
          <ac:chgData name="Marw Tutor" userId="766f4aed66d438f1" providerId="LiveId" clId="{B2FF056B-8085-4FD0-80EA-531725AEE57E}" dt="2023-12-12T18:13:54.695" v="3962" actId="26606"/>
          <ac:spMkLst>
            <pc:docMk/>
            <pc:sldMk cId="3278521656" sldId="290"/>
            <ac:spMk id="3" creationId="{E7DB3DC4-8CF8-9CE2-81C6-E3B325473BA1}"/>
          </ac:spMkLst>
        </pc:spChg>
        <pc:spChg chg="add">
          <ac:chgData name="Marw Tutor" userId="766f4aed66d438f1" providerId="LiveId" clId="{B2FF056B-8085-4FD0-80EA-531725AEE57E}" dt="2023-12-12T18:13:54.695" v="3962" actId="26606"/>
          <ac:spMkLst>
            <pc:docMk/>
            <pc:sldMk cId="3278521656" sldId="290"/>
            <ac:spMk id="9" creationId="{51057C6D-CCCA-403B-9CEC-B76B7703B53D}"/>
          </ac:spMkLst>
        </pc:spChg>
        <pc:spChg chg="add">
          <ac:chgData name="Marw Tutor" userId="766f4aed66d438f1" providerId="LiveId" clId="{B2FF056B-8085-4FD0-80EA-531725AEE57E}" dt="2023-12-12T18:13:54.695" v="3962" actId="26606"/>
          <ac:spMkLst>
            <pc:docMk/>
            <pc:sldMk cId="3278521656" sldId="290"/>
            <ac:spMk id="11" creationId="{C34FA5FE-E54B-4C0E-B9F9-55CE13FCC7BE}"/>
          </ac:spMkLst>
        </pc:spChg>
        <pc:spChg chg="add">
          <ac:chgData name="Marw Tutor" userId="766f4aed66d438f1" providerId="LiveId" clId="{B2FF056B-8085-4FD0-80EA-531725AEE57E}" dt="2023-12-12T18:13:54.695" v="3962" actId="26606"/>
          <ac:spMkLst>
            <pc:docMk/>
            <pc:sldMk cId="3278521656" sldId="290"/>
            <ac:spMk id="13" creationId="{F760188E-2A5C-4426-BA57-5B0B23334AED}"/>
          </ac:spMkLst>
        </pc:spChg>
        <pc:graphicFrameChg chg="add mod">
          <ac:chgData name="Marw Tutor" userId="766f4aed66d438f1" providerId="LiveId" clId="{B2FF056B-8085-4FD0-80EA-531725AEE57E}" dt="2023-12-12T18:14:01.857" v="3964" actId="1076"/>
          <ac:graphicFrameMkLst>
            <pc:docMk/>
            <pc:sldMk cId="3278521656" sldId="290"/>
            <ac:graphicFrameMk id="5" creationId="{76264C1B-234A-5731-2CD1-130E2ED52B56}"/>
          </ac:graphicFrameMkLst>
        </pc:graphicFrameChg>
      </pc:sldChg>
      <pc:sldMasterChg chg="del delSldLayout">
        <pc:chgData name="Marw Tutor" userId="766f4aed66d438f1" providerId="LiveId" clId="{B2FF056B-8085-4FD0-80EA-531725AEE57E}" dt="2023-12-12T17:20:39.323" v="1" actId="26606"/>
        <pc:sldMasterMkLst>
          <pc:docMk/>
          <pc:sldMasterMk cId="1491421364" sldId="2147483648"/>
        </pc:sldMasterMkLst>
        <pc:sldLayoutChg chg="del">
          <pc:chgData name="Marw Tutor" userId="766f4aed66d438f1" providerId="LiveId" clId="{B2FF056B-8085-4FD0-80EA-531725AEE57E}" dt="2023-12-12T17:20:39.323" v="1" actId="26606"/>
          <pc:sldLayoutMkLst>
            <pc:docMk/>
            <pc:sldMasterMk cId="1491421364" sldId="2147483648"/>
            <pc:sldLayoutMk cId="3250567259" sldId="2147483649"/>
          </pc:sldLayoutMkLst>
        </pc:sldLayoutChg>
        <pc:sldLayoutChg chg="del">
          <pc:chgData name="Marw Tutor" userId="766f4aed66d438f1" providerId="LiveId" clId="{B2FF056B-8085-4FD0-80EA-531725AEE57E}" dt="2023-12-12T17:20:39.323" v="1" actId="26606"/>
          <pc:sldLayoutMkLst>
            <pc:docMk/>
            <pc:sldMasterMk cId="1491421364" sldId="2147483648"/>
            <pc:sldLayoutMk cId="1902939732" sldId="2147483650"/>
          </pc:sldLayoutMkLst>
        </pc:sldLayoutChg>
        <pc:sldLayoutChg chg="del">
          <pc:chgData name="Marw Tutor" userId="766f4aed66d438f1" providerId="LiveId" clId="{B2FF056B-8085-4FD0-80EA-531725AEE57E}" dt="2023-12-12T17:20:39.323" v="1" actId="26606"/>
          <pc:sldLayoutMkLst>
            <pc:docMk/>
            <pc:sldMasterMk cId="1491421364" sldId="2147483648"/>
            <pc:sldLayoutMk cId="1535284500" sldId="2147483651"/>
          </pc:sldLayoutMkLst>
        </pc:sldLayoutChg>
        <pc:sldLayoutChg chg="del">
          <pc:chgData name="Marw Tutor" userId="766f4aed66d438f1" providerId="LiveId" clId="{B2FF056B-8085-4FD0-80EA-531725AEE57E}" dt="2023-12-12T17:20:39.323" v="1" actId="26606"/>
          <pc:sldLayoutMkLst>
            <pc:docMk/>
            <pc:sldMasterMk cId="1491421364" sldId="2147483648"/>
            <pc:sldLayoutMk cId="3940962009" sldId="2147483652"/>
          </pc:sldLayoutMkLst>
        </pc:sldLayoutChg>
        <pc:sldLayoutChg chg="del">
          <pc:chgData name="Marw Tutor" userId="766f4aed66d438f1" providerId="LiveId" clId="{B2FF056B-8085-4FD0-80EA-531725AEE57E}" dt="2023-12-12T17:20:39.323" v="1" actId="26606"/>
          <pc:sldLayoutMkLst>
            <pc:docMk/>
            <pc:sldMasterMk cId="1491421364" sldId="2147483648"/>
            <pc:sldLayoutMk cId="3767564659" sldId="2147483653"/>
          </pc:sldLayoutMkLst>
        </pc:sldLayoutChg>
        <pc:sldLayoutChg chg="del">
          <pc:chgData name="Marw Tutor" userId="766f4aed66d438f1" providerId="LiveId" clId="{B2FF056B-8085-4FD0-80EA-531725AEE57E}" dt="2023-12-12T17:20:39.323" v="1" actId="26606"/>
          <pc:sldLayoutMkLst>
            <pc:docMk/>
            <pc:sldMasterMk cId="1491421364" sldId="2147483648"/>
            <pc:sldLayoutMk cId="802785608" sldId="2147483654"/>
          </pc:sldLayoutMkLst>
        </pc:sldLayoutChg>
        <pc:sldLayoutChg chg="del">
          <pc:chgData name="Marw Tutor" userId="766f4aed66d438f1" providerId="LiveId" clId="{B2FF056B-8085-4FD0-80EA-531725AEE57E}" dt="2023-12-12T17:20:39.323" v="1" actId="26606"/>
          <pc:sldLayoutMkLst>
            <pc:docMk/>
            <pc:sldMasterMk cId="1491421364" sldId="2147483648"/>
            <pc:sldLayoutMk cId="3156188062" sldId="2147483655"/>
          </pc:sldLayoutMkLst>
        </pc:sldLayoutChg>
        <pc:sldLayoutChg chg="del">
          <pc:chgData name="Marw Tutor" userId="766f4aed66d438f1" providerId="LiveId" clId="{B2FF056B-8085-4FD0-80EA-531725AEE57E}" dt="2023-12-12T17:20:39.323" v="1" actId="26606"/>
          <pc:sldLayoutMkLst>
            <pc:docMk/>
            <pc:sldMasterMk cId="1491421364" sldId="2147483648"/>
            <pc:sldLayoutMk cId="2530745905" sldId="2147483656"/>
          </pc:sldLayoutMkLst>
        </pc:sldLayoutChg>
        <pc:sldLayoutChg chg="del">
          <pc:chgData name="Marw Tutor" userId="766f4aed66d438f1" providerId="LiveId" clId="{B2FF056B-8085-4FD0-80EA-531725AEE57E}" dt="2023-12-12T17:20:39.323" v="1" actId="26606"/>
          <pc:sldLayoutMkLst>
            <pc:docMk/>
            <pc:sldMasterMk cId="1491421364" sldId="2147483648"/>
            <pc:sldLayoutMk cId="3593291970" sldId="2147483657"/>
          </pc:sldLayoutMkLst>
        </pc:sldLayoutChg>
        <pc:sldLayoutChg chg="del">
          <pc:chgData name="Marw Tutor" userId="766f4aed66d438f1" providerId="LiveId" clId="{B2FF056B-8085-4FD0-80EA-531725AEE57E}" dt="2023-12-12T17:20:39.323" v="1" actId="26606"/>
          <pc:sldLayoutMkLst>
            <pc:docMk/>
            <pc:sldMasterMk cId="1491421364" sldId="2147483648"/>
            <pc:sldLayoutMk cId="3577261618" sldId="2147483658"/>
          </pc:sldLayoutMkLst>
        </pc:sldLayoutChg>
        <pc:sldLayoutChg chg="del">
          <pc:chgData name="Marw Tutor" userId="766f4aed66d438f1" providerId="LiveId" clId="{B2FF056B-8085-4FD0-80EA-531725AEE57E}" dt="2023-12-12T17:20:39.323" v="1" actId="26606"/>
          <pc:sldLayoutMkLst>
            <pc:docMk/>
            <pc:sldMasterMk cId="1491421364" sldId="2147483648"/>
            <pc:sldLayoutMk cId="3345819725" sldId="2147483659"/>
          </pc:sldLayoutMkLst>
        </pc:sldLayoutChg>
      </pc:sldMasterChg>
      <pc:sldMasterChg chg="add addSldLayout">
        <pc:chgData name="Marw Tutor" userId="766f4aed66d438f1" providerId="LiveId" clId="{B2FF056B-8085-4FD0-80EA-531725AEE57E}" dt="2023-12-12T17:20:39.323" v="1" actId="26606"/>
        <pc:sldMasterMkLst>
          <pc:docMk/>
          <pc:sldMasterMk cId="1789695912" sldId="2147483738"/>
        </pc:sldMasterMkLst>
        <pc:sldLayoutChg chg="add">
          <pc:chgData name="Marw Tutor" userId="766f4aed66d438f1" providerId="LiveId" clId="{B2FF056B-8085-4FD0-80EA-531725AEE57E}" dt="2023-12-12T17:20:39.323" v="1" actId="26606"/>
          <pc:sldLayoutMkLst>
            <pc:docMk/>
            <pc:sldMasterMk cId="1789695912" sldId="2147483738"/>
            <pc:sldLayoutMk cId="1575383209" sldId="2147483727"/>
          </pc:sldLayoutMkLst>
        </pc:sldLayoutChg>
        <pc:sldLayoutChg chg="add">
          <pc:chgData name="Marw Tutor" userId="766f4aed66d438f1" providerId="LiveId" clId="{B2FF056B-8085-4FD0-80EA-531725AEE57E}" dt="2023-12-12T17:20:39.323" v="1" actId="26606"/>
          <pc:sldLayoutMkLst>
            <pc:docMk/>
            <pc:sldMasterMk cId="1789695912" sldId="2147483738"/>
            <pc:sldLayoutMk cId="3120526732" sldId="2147483728"/>
          </pc:sldLayoutMkLst>
        </pc:sldLayoutChg>
        <pc:sldLayoutChg chg="add">
          <pc:chgData name="Marw Tutor" userId="766f4aed66d438f1" providerId="LiveId" clId="{B2FF056B-8085-4FD0-80EA-531725AEE57E}" dt="2023-12-12T17:20:39.323" v="1" actId="26606"/>
          <pc:sldLayoutMkLst>
            <pc:docMk/>
            <pc:sldMasterMk cId="1789695912" sldId="2147483738"/>
            <pc:sldLayoutMk cId="613901790" sldId="2147483729"/>
          </pc:sldLayoutMkLst>
        </pc:sldLayoutChg>
        <pc:sldLayoutChg chg="add">
          <pc:chgData name="Marw Tutor" userId="766f4aed66d438f1" providerId="LiveId" clId="{B2FF056B-8085-4FD0-80EA-531725AEE57E}" dt="2023-12-12T17:20:39.323" v="1" actId="26606"/>
          <pc:sldLayoutMkLst>
            <pc:docMk/>
            <pc:sldMasterMk cId="1789695912" sldId="2147483738"/>
            <pc:sldLayoutMk cId="1750324996" sldId="2147483730"/>
          </pc:sldLayoutMkLst>
        </pc:sldLayoutChg>
        <pc:sldLayoutChg chg="add">
          <pc:chgData name="Marw Tutor" userId="766f4aed66d438f1" providerId="LiveId" clId="{B2FF056B-8085-4FD0-80EA-531725AEE57E}" dt="2023-12-12T17:20:39.323" v="1" actId="26606"/>
          <pc:sldLayoutMkLst>
            <pc:docMk/>
            <pc:sldMasterMk cId="1789695912" sldId="2147483738"/>
            <pc:sldLayoutMk cId="3281800277" sldId="2147483731"/>
          </pc:sldLayoutMkLst>
        </pc:sldLayoutChg>
        <pc:sldLayoutChg chg="add">
          <pc:chgData name="Marw Tutor" userId="766f4aed66d438f1" providerId="LiveId" clId="{B2FF056B-8085-4FD0-80EA-531725AEE57E}" dt="2023-12-12T17:20:39.323" v="1" actId="26606"/>
          <pc:sldLayoutMkLst>
            <pc:docMk/>
            <pc:sldMasterMk cId="1789695912" sldId="2147483738"/>
            <pc:sldLayoutMk cId="1835850879" sldId="2147483732"/>
          </pc:sldLayoutMkLst>
        </pc:sldLayoutChg>
        <pc:sldLayoutChg chg="add">
          <pc:chgData name="Marw Tutor" userId="766f4aed66d438f1" providerId="LiveId" clId="{B2FF056B-8085-4FD0-80EA-531725AEE57E}" dt="2023-12-12T17:20:39.323" v="1" actId="26606"/>
          <pc:sldLayoutMkLst>
            <pc:docMk/>
            <pc:sldMasterMk cId="1789695912" sldId="2147483738"/>
            <pc:sldLayoutMk cId="4215687255" sldId="2147483733"/>
          </pc:sldLayoutMkLst>
        </pc:sldLayoutChg>
        <pc:sldLayoutChg chg="add">
          <pc:chgData name="Marw Tutor" userId="766f4aed66d438f1" providerId="LiveId" clId="{B2FF056B-8085-4FD0-80EA-531725AEE57E}" dt="2023-12-12T17:20:39.323" v="1" actId="26606"/>
          <pc:sldLayoutMkLst>
            <pc:docMk/>
            <pc:sldMasterMk cId="1789695912" sldId="2147483738"/>
            <pc:sldLayoutMk cId="2420768533" sldId="2147483734"/>
          </pc:sldLayoutMkLst>
        </pc:sldLayoutChg>
        <pc:sldLayoutChg chg="add">
          <pc:chgData name="Marw Tutor" userId="766f4aed66d438f1" providerId="LiveId" clId="{B2FF056B-8085-4FD0-80EA-531725AEE57E}" dt="2023-12-12T17:20:39.323" v="1" actId="26606"/>
          <pc:sldLayoutMkLst>
            <pc:docMk/>
            <pc:sldMasterMk cId="1789695912" sldId="2147483738"/>
            <pc:sldLayoutMk cId="3784223023" sldId="2147483735"/>
          </pc:sldLayoutMkLst>
        </pc:sldLayoutChg>
        <pc:sldLayoutChg chg="add">
          <pc:chgData name="Marw Tutor" userId="766f4aed66d438f1" providerId="LiveId" clId="{B2FF056B-8085-4FD0-80EA-531725AEE57E}" dt="2023-12-12T17:20:39.323" v="1" actId="26606"/>
          <pc:sldLayoutMkLst>
            <pc:docMk/>
            <pc:sldMasterMk cId="1789695912" sldId="2147483738"/>
            <pc:sldLayoutMk cId="3038667749" sldId="2147483736"/>
          </pc:sldLayoutMkLst>
        </pc:sldLayoutChg>
        <pc:sldLayoutChg chg="add">
          <pc:chgData name="Marw Tutor" userId="766f4aed66d438f1" providerId="LiveId" clId="{B2FF056B-8085-4FD0-80EA-531725AEE57E}" dt="2023-12-12T17:20:39.323" v="1" actId="26606"/>
          <pc:sldLayoutMkLst>
            <pc:docMk/>
            <pc:sldMasterMk cId="1789695912" sldId="2147483738"/>
            <pc:sldLayoutMk cId="3662386825" sldId="2147483737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7DEF2D-C145-4F31-81C7-7764705364F0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E6D0E59-FD4E-4F79-B5BE-82B1E48D8F4E}">
      <dgm:prSet/>
      <dgm:spPr/>
      <dgm:t>
        <a:bodyPr/>
        <a:lstStyle/>
        <a:p>
          <a:r>
            <a:rPr lang="el-GR"/>
            <a:t>Ο πόνος είναι ένα από τα βασικότερα φαινόμενα της ανθρώπινης ζωής.</a:t>
          </a:r>
          <a:endParaRPr lang="en-US"/>
        </a:p>
      </dgm:t>
    </dgm:pt>
    <dgm:pt modelId="{071657C6-9E72-493F-8B55-952FB6187237}" type="parTrans" cxnId="{714C3DE5-E056-436A-A030-3A53D88C3900}">
      <dgm:prSet/>
      <dgm:spPr/>
      <dgm:t>
        <a:bodyPr/>
        <a:lstStyle/>
        <a:p>
          <a:endParaRPr lang="en-US"/>
        </a:p>
      </dgm:t>
    </dgm:pt>
    <dgm:pt modelId="{FC7C3AAD-E9AB-496A-ABEE-6114C32AC20A}" type="sibTrans" cxnId="{714C3DE5-E056-436A-A030-3A53D88C3900}">
      <dgm:prSet/>
      <dgm:spPr/>
      <dgm:t>
        <a:bodyPr/>
        <a:lstStyle/>
        <a:p>
          <a:endParaRPr lang="en-US"/>
        </a:p>
      </dgm:t>
    </dgm:pt>
    <dgm:pt modelId="{62E42D6B-59BF-4237-8079-51F936D0F872}">
      <dgm:prSet/>
      <dgm:spPr>
        <a:solidFill>
          <a:schemeClr val="accent1"/>
        </a:solidFill>
      </dgm:spPr>
      <dgm:t>
        <a:bodyPr/>
        <a:lstStyle/>
        <a:p>
          <a:r>
            <a:rPr lang="el-GR"/>
            <a:t>Σε πολλές περιπτώσεις, οι άνθρωποι αντέχουν ακόμα και τα πιο ενοχλητικά και σοβαρά συμπτώματα για αρκετό χρονικό διάστημα και υπό τον όρο ότι  δεν πονούν.</a:t>
          </a:r>
          <a:endParaRPr lang="en-US"/>
        </a:p>
      </dgm:t>
    </dgm:pt>
    <dgm:pt modelId="{053875DC-3B36-40CB-B6B6-1B858FE16C55}" type="parTrans" cxnId="{99E5D7A7-1EAF-4D1C-9B27-B82CD1F52A1F}">
      <dgm:prSet/>
      <dgm:spPr/>
      <dgm:t>
        <a:bodyPr/>
        <a:lstStyle/>
        <a:p>
          <a:endParaRPr lang="en-US"/>
        </a:p>
      </dgm:t>
    </dgm:pt>
    <dgm:pt modelId="{B3980327-C877-4FCC-B204-F54AD90675B7}" type="sibTrans" cxnId="{99E5D7A7-1EAF-4D1C-9B27-B82CD1F52A1F}">
      <dgm:prSet/>
      <dgm:spPr/>
      <dgm:t>
        <a:bodyPr/>
        <a:lstStyle/>
        <a:p>
          <a:endParaRPr lang="en-US"/>
        </a:p>
      </dgm:t>
    </dgm:pt>
    <dgm:pt modelId="{FD07C094-49F4-4641-8B77-E7ACD2D121EE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l-GR" dirty="0"/>
            <a:t>Για πολλούς, η παρουσία πόνου σηματοδοτεί την ύπαρξη κινδύνου.</a:t>
          </a:r>
          <a:endParaRPr lang="en-US" dirty="0"/>
        </a:p>
      </dgm:t>
    </dgm:pt>
    <dgm:pt modelId="{37FFE847-8E0A-4741-8FEC-4E47F109CAE4}" type="parTrans" cxnId="{2C02E047-5554-46AA-8C84-1CF46C9A8947}">
      <dgm:prSet/>
      <dgm:spPr/>
      <dgm:t>
        <a:bodyPr/>
        <a:lstStyle/>
        <a:p>
          <a:endParaRPr lang="en-US"/>
        </a:p>
      </dgm:t>
    </dgm:pt>
    <dgm:pt modelId="{31C47AA4-A45A-40C6-81F1-8C9FF5D9822E}" type="sibTrans" cxnId="{2C02E047-5554-46AA-8C84-1CF46C9A8947}">
      <dgm:prSet/>
      <dgm:spPr/>
      <dgm:t>
        <a:bodyPr/>
        <a:lstStyle/>
        <a:p>
          <a:endParaRPr lang="en-US"/>
        </a:p>
      </dgm:t>
    </dgm:pt>
    <dgm:pt modelId="{0642AF8B-2164-4A3F-AE27-95E8360D5F4C}">
      <dgm:prSet/>
      <dgm:spPr>
        <a:solidFill>
          <a:schemeClr val="accent2"/>
        </a:solidFill>
      </dgm:spPr>
      <dgm:t>
        <a:bodyPr/>
        <a:lstStyle/>
        <a:p>
          <a:r>
            <a:rPr lang="el-GR" dirty="0"/>
            <a:t>Δυστυχώς, η απουσία πόνου δύναται να μειώσει  το κίνητρο αναζήτησης ιατρικής φροντίδας.</a:t>
          </a:r>
          <a:endParaRPr lang="en-US" dirty="0"/>
        </a:p>
      </dgm:t>
    </dgm:pt>
    <dgm:pt modelId="{969A34B3-BE2A-4E8E-B418-99C1EA3CF5A0}" type="parTrans" cxnId="{AD8AEB63-8284-42CD-95F6-977996F54082}">
      <dgm:prSet/>
      <dgm:spPr/>
      <dgm:t>
        <a:bodyPr/>
        <a:lstStyle/>
        <a:p>
          <a:endParaRPr lang="en-US"/>
        </a:p>
      </dgm:t>
    </dgm:pt>
    <dgm:pt modelId="{711718E2-5B3F-4654-AE21-286511DB1AAB}" type="sibTrans" cxnId="{AD8AEB63-8284-42CD-95F6-977996F54082}">
      <dgm:prSet/>
      <dgm:spPr/>
      <dgm:t>
        <a:bodyPr/>
        <a:lstStyle/>
        <a:p>
          <a:endParaRPr lang="en-US"/>
        </a:p>
      </dgm:t>
    </dgm:pt>
    <dgm:pt modelId="{CC3CEED7-8DEA-45CC-B976-53F49453F365}" type="pres">
      <dgm:prSet presAssocID="{347DEF2D-C145-4F31-81C7-7764705364F0}" presName="linear" presStyleCnt="0">
        <dgm:presLayoutVars>
          <dgm:animLvl val="lvl"/>
          <dgm:resizeHandles val="exact"/>
        </dgm:presLayoutVars>
      </dgm:prSet>
      <dgm:spPr/>
    </dgm:pt>
    <dgm:pt modelId="{5F60A7D8-D520-4B14-987F-45AC640EE45D}" type="pres">
      <dgm:prSet presAssocID="{EE6D0E59-FD4E-4F79-B5BE-82B1E48D8F4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167E35D-E1EB-4293-BC59-EB8920501E51}" type="pres">
      <dgm:prSet presAssocID="{FC7C3AAD-E9AB-496A-ABEE-6114C32AC20A}" presName="spacer" presStyleCnt="0"/>
      <dgm:spPr/>
    </dgm:pt>
    <dgm:pt modelId="{DDAD7321-628F-46AC-BE03-D1F9759003F0}" type="pres">
      <dgm:prSet presAssocID="{62E42D6B-59BF-4237-8079-51F936D0F87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DD423E3-6643-4F81-85DE-DD22B1670B38}" type="pres">
      <dgm:prSet presAssocID="{B3980327-C877-4FCC-B204-F54AD90675B7}" presName="spacer" presStyleCnt="0"/>
      <dgm:spPr/>
    </dgm:pt>
    <dgm:pt modelId="{D5F5ABB4-A5AD-4CB1-96E3-8444602211A0}" type="pres">
      <dgm:prSet presAssocID="{FD07C094-49F4-4641-8B77-E7ACD2D121E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89F28F5-7012-4553-AA22-CED614974DB4}" type="pres">
      <dgm:prSet presAssocID="{31C47AA4-A45A-40C6-81F1-8C9FF5D9822E}" presName="spacer" presStyleCnt="0"/>
      <dgm:spPr/>
    </dgm:pt>
    <dgm:pt modelId="{ED9F8073-F9EE-4E3C-A962-F701DC28C79A}" type="pres">
      <dgm:prSet presAssocID="{0642AF8B-2164-4A3F-AE27-95E8360D5F4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81FE91E-C701-4C7A-AFDA-9D951319C2CE}" type="presOf" srcId="{62E42D6B-59BF-4237-8079-51F936D0F872}" destId="{DDAD7321-628F-46AC-BE03-D1F9759003F0}" srcOrd="0" destOrd="0" presId="urn:microsoft.com/office/officeart/2005/8/layout/vList2"/>
    <dgm:cxn modelId="{46D2A928-EADF-497D-8006-7ACDC9CEB6CB}" type="presOf" srcId="{347DEF2D-C145-4F31-81C7-7764705364F0}" destId="{CC3CEED7-8DEA-45CC-B976-53F49453F365}" srcOrd="0" destOrd="0" presId="urn:microsoft.com/office/officeart/2005/8/layout/vList2"/>
    <dgm:cxn modelId="{9D564A42-106A-43D1-BE93-46C191A196D5}" type="presOf" srcId="{EE6D0E59-FD4E-4F79-B5BE-82B1E48D8F4E}" destId="{5F60A7D8-D520-4B14-987F-45AC640EE45D}" srcOrd="0" destOrd="0" presId="urn:microsoft.com/office/officeart/2005/8/layout/vList2"/>
    <dgm:cxn modelId="{AD8AEB63-8284-42CD-95F6-977996F54082}" srcId="{347DEF2D-C145-4F31-81C7-7764705364F0}" destId="{0642AF8B-2164-4A3F-AE27-95E8360D5F4C}" srcOrd="3" destOrd="0" parTransId="{969A34B3-BE2A-4E8E-B418-99C1EA3CF5A0}" sibTransId="{711718E2-5B3F-4654-AE21-286511DB1AAB}"/>
    <dgm:cxn modelId="{2C02E047-5554-46AA-8C84-1CF46C9A8947}" srcId="{347DEF2D-C145-4F31-81C7-7764705364F0}" destId="{FD07C094-49F4-4641-8B77-E7ACD2D121EE}" srcOrd="2" destOrd="0" parTransId="{37FFE847-8E0A-4741-8FEC-4E47F109CAE4}" sibTransId="{31C47AA4-A45A-40C6-81F1-8C9FF5D9822E}"/>
    <dgm:cxn modelId="{56B38154-1178-4668-9AD1-7F2C91008F72}" type="presOf" srcId="{FD07C094-49F4-4641-8B77-E7ACD2D121EE}" destId="{D5F5ABB4-A5AD-4CB1-96E3-8444602211A0}" srcOrd="0" destOrd="0" presId="urn:microsoft.com/office/officeart/2005/8/layout/vList2"/>
    <dgm:cxn modelId="{99E5D7A7-1EAF-4D1C-9B27-B82CD1F52A1F}" srcId="{347DEF2D-C145-4F31-81C7-7764705364F0}" destId="{62E42D6B-59BF-4237-8079-51F936D0F872}" srcOrd="1" destOrd="0" parTransId="{053875DC-3B36-40CB-B6B6-1B858FE16C55}" sibTransId="{B3980327-C877-4FCC-B204-F54AD90675B7}"/>
    <dgm:cxn modelId="{A7AADCDA-2929-4B64-BB41-3CBC9BBDE181}" type="presOf" srcId="{0642AF8B-2164-4A3F-AE27-95E8360D5F4C}" destId="{ED9F8073-F9EE-4E3C-A962-F701DC28C79A}" srcOrd="0" destOrd="0" presId="urn:microsoft.com/office/officeart/2005/8/layout/vList2"/>
    <dgm:cxn modelId="{714C3DE5-E056-436A-A030-3A53D88C3900}" srcId="{347DEF2D-C145-4F31-81C7-7764705364F0}" destId="{EE6D0E59-FD4E-4F79-B5BE-82B1E48D8F4E}" srcOrd="0" destOrd="0" parTransId="{071657C6-9E72-493F-8B55-952FB6187237}" sibTransId="{FC7C3AAD-E9AB-496A-ABEE-6114C32AC20A}"/>
    <dgm:cxn modelId="{49E76A29-4162-4FBB-A636-14E360551F8D}" type="presParOf" srcId="{CC3CEED7-8DEA-45CC-B976-53F49453F365}" destId="{5F60A7D8-D520-4B14-987F-45AC640EE45D}" srcOrd="0" destOrd="0" presId="urn:microsoft.com/office/officeart/2005/8/layout/vList2"/>
    <dgm:cxn modelId="{DAF19217-5F5E-4CED-8194-48F95892D10A}" type="presParOf" srcId="{CC3CEED7-8DEA-45CC-B976-53F49453F365}" destId="{8167E35D-E1EB-4293-BC59-EB8920501E51}" srcOrd="1" destOrd="0" presId="urn:microsoft.com/office/officeart/2005/8/layout/vList2"/>
    <dgm:cxn modelId="{ADE5C2D0-FA77-46B0-B62A-559FB81F03BF}" type="presParOf" srcId="{CC3CEED7-8DEA-45CC-B976-53F49453F365}" destId="{DDAD7321-628F-46AC-BE03-D1F9759003F0}" srcOrd="2" destOrd="0" presId="urn:microsoft.com/office/officeart/2005/8/layout/vList2"/>
    <dgm:cxn modelId="{6D6E5FDF-BE34-4A83-A42C-620B6E1D9524}" type="presParOf" srcId="{CC3CEED7-8DEA-45CC-B976-53F49453F365}" destId="{1DD423E3-6643-4F81-85DE-DD22B1670B38}" srcOrd="3" destOrd="0" presId="urn:microsoft.com/office/officeart/2005/8/layout/vList2"/>
    <dgm:cxn modelId="{294FF77D-0385-4ED8-B444-3F00959E804E}" type="presParOf" srcId="{CC3CEED7-8DEA-45CC-B976-53F49453F365}" destId="{D5F5ABB4-A5AD-4CB1-96E3-8444602211A0}" srcOrd="4" destOrd="0" presId="urn:microsoft.com/office/officeart/2005/8/layout/vList2"/>
    <dgm:cxn modelId="{95F56409-6B42-47E6-B6CB-D028BFB87D8D}" type="presParOf" srcId="{CC3CEED7-8DEA-45CC-B976-53F49453F365}" destId="{889F28F5-7012-4553-AA22-CED614974DB4}" srcOrd="5" destOrd="0" presId="urn:microsoft.com/office/officeart/2005/8/layout/vList2"/>
    <dgm:cxn modelId="{F38A3968-8329-4B45-8F1C-D49692C00E51}" type="presParOf" srcId="{CC3CEED7-8DEA-45CC-B976-53F49453F365}" destId="{ED9F8073-F9EE-4E3C-A962-F701DC28C79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8BB037C-35C3-41C9-85E0-5A9D8961AA9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F3608F-D33E-457B-AC28-C59D1FFAC4AA}">
      <dgm:prSet/>
      <dgm:spPr>
        <a:solidFill>
          <a:srgbClr val="7030A0"/>
        </a:solidFill>
      </dgm:spPr>
      <dgm:t>
        <a:bodyPr/>
        <a:lstStyle/>
        <a:p>
          <a:r>
            <a:rPr lang="el-GR"/>
            <a:t>το άγχος</a:t>
          </a:r>
          <a:endParaRPr lang="en-US"/>
        </a:p>
      </dgm:t>
    </dgm:pt>
    <dgm:pt modelId="{55A12380-8440-491A-8384-090142E9993E}" type="parTrans" cxnId="{36E2E3D1-B0C8-4B92-8613-1BDCBD7C548C}">
      <dgm:prSet/>
      <dgm:spPr/>
      <dgm:t>
        <a:bodyPr/>
        <a:lstStyle/>
        <a:p>
          <a:endParaRPr lang="en-US"/>
        </a:p>
      </dgm:t>
    </dgm:pt>
    <dgm:pt modelId="{44ED29FA-1C0B-4C4D-9DD3-56B470C9B851}" type="sibTrans" cxnId="{36E2E3D1-B0C8-4B92-8613-1BDCBD7C548C}">
      <dgm:prSet/>
      <dgm:spPr/>
      <dgm:t>
        <a:bodyPr/>
        <a:lstStyle/>
        <a:p>
          <a:endParaRPr lang="en-US"/>
        </a:p>
      </dgm:t>
    </dgm:pt>
    <dgm:pt modelId="{B116B8FD-196E-4E74-980B-69DF45953200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l-GR"/>
            <a:t>η ανησυχία</a:t>
          </a:r>
          <a:endParaRPr lang="en-US"/>
        </a:p>
      </dgm:t>
    </dgm:pt>
    <dgm:pt modelId="{FDB1FCD6-1974-4AB6-9115-165F993255A5}" type="parTrans" cxnId="{D09AF92E-9FB4-4525-918A-8E87D8B66A17}">
      <dgm:prSet/>
      <dgm:spPr/>
      <dgm:t>
        <a:bodyPr/>
        <a:lstStyle/>
        <a:p>
          <a:endParaRPr lang="en-US"/>
        </a:p>
      </dgm:t>
    </dgm:pt>
    <dgm:pt modelId="{95C877E4-8BE2-41D6-90EA-65D3A61EA04B}" type="sibTrans" cxnId="{D09AF92E-9FB4-4525-918A-8E87D8B66A17}">
      <dgm:prSet/>
      <dgm:spPr/>
      <dgm:t>
        <a:bodyPr/>
        <a:lstStyle/>
        <a:p>
          <a:endParaRPr lang="en-US"/>
        </a:p>
      </dgm:t>
    </dgm:pt>
    <dgm:pt modelId="{6B3FF81A-A04F-413D-8277-88AC1D8DE92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l-GR"/>
            <a:t>η υπερένταση </a:t>
          </a:r>
          <a:endParaRPr lang="en-US"/>
        </a:p>
      </dgm:t>
    </dgm:pt>
    <dgm:pt modelId="{3B3275DF-FE7B-4EA3-9266-AF2EA3871E6E}" type="parTrans" cxnId="{007BF9D4-C536-4D18-A23E-88512E3FE4DE}">
      <dgm:prSet/>
      <dgm:spPr/>
      <dgm:t>
        <a:bodyPr/>
        <a:lstStyle/>
        <a:p>
          <a:endParaRPr lang="en-US"/>
        </a:p>
      </dgm:t>
    </dgm:pt>
    <dgm:pt modelId="{42BD1079-C805-4E9C-991D-BACC0B63E9C3}" type="sibTrans" cxnId="{007BF9D4-C536-4D18-A23E-88512E3FE4DE}">
      <dgm:prSet/>
      <dgm:spPr/>
      <dgm:t>
        <a:bodyPr/>
        <a:lstStyle/>
        <a:p>
          <a:endParaRPr lang="en-US"/>
        </a:p>
      </dgm:t>
    </dgm:pt>
    <dgm:pt modelId="{D4CA0AC9-8774-403A-B0B7-6FB11E41FF4F}">
      <dgm:prSet/>
      <dgm:spPr>
        <a:solidFill>
          <a:srgbClr val="E8A5ED"/>
        </a:solidFill>
      </dgm:spPr>
      <dgm:t>
        <a:bodyPr/>
        <a:lstStyle/>
        <a:p>
          <a:r>
            <a:rPr lang="el-GR"/>
            <a:t>η κατάθλιψη </a:t>
          </a:r>
          <a:endParaRPr lang="en-US"/>
        </a:p>
      </dgm:t>
    </dgm:pt>
    <dgm:pt modelId="{025C29D4-7D16-400B-8ED1-467072CF64D1}" type="parTrans" cxnId="{DB40A144-7571-477C-AFEA-717BFB2EC033}">
      <dgm:prSet/>
      <dgm:spPr/>
      <dgm:t>
        <a:bodyPr/>
        <a:lstStyle/>
        <a:p>
          <a:endParaRPr lang="en-US"/>
        </a:p>
      </dgm:t>
    </dgm:pt>
    <dgm:pt modelId="{DB56D2DE-1C82-45CE-9979-FD32FDA497F6}" type="sibTrans" cxnId="{DB40A144-7571-477C-AFEA-717BFB2EC033}">
      <dgm:prSet/>
      <dgm:spPr/>
      <dgm:t>
        <a:bodyPr/>
        <a:lstStyle/>
        <a:p>
          <a:endParaRPr lang="en-US"/>
        </a:p>
      </dgm:t>
    </dgm:pt>
    <dgm:pt modelId="{6F777A40-18B1-439F-BBCA-60B686A2E0C2}">
      <dgm:prSet/>
      <dgm:spPr>
        <a:solidFill>
          <a:schemeClr val="accent1"/>
        </a:solidFill>
      </dgm:spPr>
      <dgm:t>
        <a:bodyPr/>
        <a:lstStyle/>
        <a:p>
          <a:r>
            <a:rPr lang="el-GR"/>
            <a:t>η εστίαση της προσοχής στον πόνο </a:t>
          </a:r>
          <a:endParaRPr lang="en-US"/>
        </a:p>
      </dgm:t>
    </dgm:pt>
    <dgm:pt modelId="{B821487F-1941-4B55-9FA2-D23AB0F187CF}" type="parTrans" cxnId="{15CEC68E-31D3-4C3C-A3CB-3C74C7422D52}">
      <dgm:prSet/>
      <dgm:spPr/>
      <dgm:t>
        <a:bodyPr/>
        <a:lstStyle/>
        <a:p>
          <a:endParaRPr lang="en-US"/>
        </a:p>
      </dgm:t>
    </dgm:pt>
    <dgm:pt modelId="{DB770CF1-EA98-436C-9844-B5C9DDDC063F}" type="sibTrans" cxnId="{15CEC68E-31D3-4C3C-A3CB-3C74C7422D52}">
      <dgm:prSet/>
      <dgm:spPr/>
      <dgm:t>
        <a:bodyPr/>
        <a:lstStyle/>
        <a:p>
          <a:endParaRPr lang="en-US"/>
        </a:p>
      </dgm:t>
    </dgm:pt>
    <dgm:pt modelId="{49898A1C-5A4F-40B9-91D4-A67CCA51DFBC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l-GR"/>
            <a:t>η ανία </a:t>
          </a:r>
          <a:endParaRPr lang="en-US"/>
        </a:p>
      </dgm:t>
    </dgm:pt>
    <dgm:pt modelId="{2D482264-971C-468D-8DDA-AAAF4961260A}" type="parTrans" cxnId="{7062B46A-B8FA-46D2-A6FA-BA42A0156335}">
      <dgm:prSet/>
      <dgm:spPr/>
      <dgm:t>
        <a:bodyPr/>
        <a:lstStyle/>
        <a:p>
          <a:endParaRPr lang="en-US"/>
        </a:p>
      </dgm:t>
    </dgm:pt>
    <dgm:pt modelId="{A3BD3C94-700D-40C1-BD7D-51B2F057A4C1}" type="sibTrans" cxnId="{7062B46A-B8FA-46D2-A6FA-BA42A0156335}">
      <dgm:prSet/>
      <dgm:spPr/>
      <dgm:t>
        <a:bodyPr/>
        <a:lstStyle/>
        <a:p>
          <a:endParaRPr lang="en-US"/>
        </a:p>
      </dgm:t>
    </dgm:pt>
    <dgm:pt modelId="{75C3A2DF-73E0-4162-9E09-271017792195}">
      <dgm:prSet/>
      <dgm:spPr>
        <a:solidFill>
          <a:srgbClr val="7030A0"/>
        </a:solidFill>
      </dgm:spPr>
      <dgm:t>
        <a:bodyPr/>
        <a:lstStyle/>
        <a:p>
          <a:r>
            <a:rPr lang="el-GR" dirty="0"/>
            <a:t>η έλλειψη συμμετοχής σε δραστηριότητες μπορούν να ανοίξουν την πύλη του πόνου.</a:t>
          </a:r>
          <a:endParaRPr lang="en-US" dirty="0"/>
        </a:p>
      </dgm:t>
    </dgm:pt>
    <dgm:pt modelId="{85010DEC-070F-4AAE-BCA7-5C653AF0A09C}" type="parTrans" cxnId="{6EEDF27D-F2FF-43D0-8FB4-69ED478D4318}">
      <dgm:prSet/>
      <dgm:spPr/>
      <dgm:t>
        <a:bodyPr/>
        <a:lstStyle/>
        <a:p>
          <a:endParaRPr lang="en-US"/>
        </a:p>
      </dgm:t>
    </dgm:pt>
    <dgm:pt modelId="{4453A5ED-46B1-4683-81CC-D1038B95FC1A}" type="sibTrans" cxnId="{6EEDF27D-F2FF-43D0-8FB4-69ED478D4318}">
      <dgm:prSet/>
      <dgm:spPr/>
      <dgm:t>
        <a:bodyPr/>
        <a:lstStyle/>
        <a:p>
          <a:endParaRPr lang="en-US"/>
        </a:p>
      </dgm:t>
    </dgm:pt>
    <dgm:pt modelId="{5A111C35-D013-4965-BA72-D890ED383341}" type="pres">
      <dgm:prSet presAssocID="{08BB037C-35C3-41C9-85E0-5A9D8961AA9B}" presName="linear" presStyleCnt="0">
        <dgm:presLayoutVars>
          <dgm:animLvl val="lvl"/>
          <dgm:resizeHandles val="exact"/>
        </dgm:presLayoutVars>
      </dgm:prSet>
      <dgm:spPr/>
    </dgm:pt>
    <dgm:pt modelId="{63C66ECE-7139-44FE-81F6-17D17039F87A}" type="pres">
      <dgm:prSet presAssocID="{5FF3608F-D33E-457B-AC28-C59D1FFAC4A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3874CE73-8F0E-4938-A792-603DF3E01EF0}" type="pres">
      <dgm:prSet presAssocID="{44ED29FA-1C0B-4C4D-9DD3-56B470C9B851}" presName="spacer" presStyleCnt="0"/>
      <dgm:spPr/>
    </dgm:pt>
    <dgm:pt modelId="{BB6A99C7-CBFF-49A9-A99F-2D2FD208CDD2}" type="pres">
      <dgm:prSet presAssocID="{B116B8FD-196E-4E74-980B-69DF45953200}" presName="parentText" presStyleLbl="node1" presStyleIdx="1" presStyleCnt="7" custLinFactNeighborX="289" custLinFactNeighborY="53905">
        <dgm:presLayoutVars>
          <dgm:chMax val="0"/>
          <dgm:bulletEnabled val="1"/>
        </dgm:presLayoutVars>
      </dgm:prSet>
      <dgm:spPr/>
    </dgm:pt>
    <dgm:pt modelId="{0E3E2BDE-E71E-402D-A5EA-71E56CAF5A51}" type="pres">
      <dgm:prSet presAssocID="{95C877E4-8BE2-41D6-90EA-65D3A61EA04B}" presName="spacer" presStyleCnt="0"/>
      <dgm:spPr/>
    </dgm:pt>
    <dgm:pt modelId="{67627923-D05D-413F-AF0F-2BC9FE0ABE47}" type="pres">
      <dgm:prSet presAssocID="{6B3FF81A-A04F-413D-8277-88AC1D8DE925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98784CBC-0432-4BAC-8FC5-A7340E80323B}" type="pres">
      <dgm:prSet presAssocID="{42BD1079-C805-4E9C-991D-BACC0B63E9C3}" presName="spacer" presStyleCnt="0"/>
      <dgm:spPr/>
    </dgm:pt>
    <dgm:pt modelId="{47EAA9D0-C7BA-400F-9996-2083FA5DE450}" type="pres">
      <dgm:prSet presAssocID="{D4CA0AC9-8774-403A-B0B7-6FB11E41FF4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C727A59C-CC35-482E-9ACF-8C5757AF6A95}" type="pres">
      <dgm:prSet presAssocID="{DB56D2DE-1C82-45CE-9979-FD32FDA497F6}" presName="spacer" presStyleCnt="0"/>
      <dgm:spPr/>
    </dgm:pt>
    <dgm:pt modelId="{28456C88-831D-405E-8DF9-263CF3D2565C}" type="pres">
      <dgm:prSet presAssocID="{6F777A40-18B1-439F-BBCA-60B686A2E0C2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188F37C8-A1FA-4C41-B919-1DFDBB18870F}" type="pres">
      <dgm:prSet presAssocID="{DB770CF1-EA98-436C-9844-B5C9DDDC063F}" presName="spacer" presStyleCnt="0"/>
      <dgm:spPr/>
    </dgm:pt>
    <dgm:pt modelId="{48380EE5-2EAC-474E-A8E3-35250DD69C72}" type="pres">
      <dgm:prSet presAssocID="{49898A1C-5A4F-40B9-91D4-A67CCA51DFBC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66B617D3-465B-4C6A-A416-EE2D381E5876}" type="pres">
      <dgm:prSet presAssocID="{A3BD3C94-700D-40C1-BD7D-51B2F057A4C1}" presName="spacer" presStyleCnt="0"/>
      <dgm:spPr/>
    </dgm:pt>
    <dgm:pt modelId="{B0C5EFB8-1CC7-4D29-8569-858BD07527D3}" type="pres">
      <dgm:prSet presAssocID="{75C3A2DF-73E0-4162-9E09-271017792195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D09AF92E-9FB4-4525-918A-8E87D8B66A17}" srcId="{08BB037C-35C3-41C9-85E0-5A9D8961AA9B}" destId="{B116B8FD-196E-4E74-980B-69DF45953200}" srcOrd="1" destOrd="0" parTransId="{FDB1FCD6-1974-4AB6-9115-165F993255A5}" sibTransId="{95C877E4-8BE2-41D6-90EA-65D3A61EA04B}"/>
    <dgm:cxn modelId="{DB40A144-7571-477C-AFEA-717BFB2EC033}" srcId="{08BB037C-35C3-41C9-85E0-5A9D8961AA9B}" destId="{D4CA0AC9-8774-403A-B0B7-6FB11E41FF4F}" srcOrd="3" destOrd="0" parTransId="{025C29D4-7D16-400B-8ED1-467072CF64D1}" sibTransId="{DB56D2DE-1C82-45CE-9979-FD32FDA497F6}"/>
    <dgm:cxn modelId="{1DDFF967-FDEA-47EB-B5B7-9B11FC10FBE6}" type="presOf" srcId="{5FF3608F-D33E-457B-AC28-C59D1FFAC4AA}" destId="{63C66ECE-7139-44FE-81F6-17D17039F87A}" srcOrd="0" destOrd="0" presId="urn:microsoft.com/office/officeart/2005/8/layout/vList2"/>
    <dgm:cxn modelId="{7062B46A-B8FA-46D2-A6FA-BA42A0156335}" srcId="{08BB037C-35C3-41C9-85E0-5A9D8961AA9B}" destId="{49898A1C-5A4F-40B9-91D4-A67CCA51DFBC}" srcOrd="5" destOrd="0" parTransId="{2D482264-971C-468D-8DDA-AAAF4961260A}" sibTransId="{A3BD3C94-700D-40C1-BD7D-51B2F057A4C1}"/>
    <dgm:cxn modelId="{E15BDC6B-571A-4709-8ADB-294256AA1057}" type="presOf" srcId="{6F777A40-18B1-439F-BBCA-60B686A2E0C2}" destId="{28456C88-831D-405E-8DF9-263CF3D2565C}" srcOrd="0" destOrd="0" presId="urn:microsoft.com/office/officeart/2005/8/layout/vList2"/>
    <dgm:cxn modelId="{3C3C6579-9CCB-442E-9CE2-78257027B194}" type="presOf" srcId="{49898A1C-5A4F-40B9-91D4-A67CCA51DFBC}" destId="{48380EE5-2EAC-474E-A8E3-35250DD69C72}" srcOrd="0" destOrd="0" presId="urn:microsoft.com/office/officeart/2005/8/layout/vList2"/>
    <dgm:cxn modelId="{7AFBC15A-93B4-499A-8188-9698161A1F40}" type="presOf" srcId="{B116B8FD-196E-4E74-980B-69DF45953200}" destId="{BB6A99C7-CBFF-49A9-A99F-2D2FD208CDD2}" srcOrd="0" destOrd="0" presId="urn:microsoft.com/office/officeart/2005/8/layout/vList2"/>
    <dgm:cxn modelId="{6EEDF27D-F2FF-43D0-8FB4-69ED478D4318}" srcId="{08BB037C-35C3-41C9-85E0-5A9D8961AA9B}" destId="{75C3A2DF-73E0-4162-9E09-271017792195}" srcOrd="6" destOrd="0" parTransId="{85010DEC-070F-4AAE-BCA7-5C653AF0A09C}" sibTransId="{4453A5ED-46B1-4683-81CC-D1038B95FC1A}"/>
    <dgm:cxn modelId="{15CEC68E-31D3-4C3C-A3CB-3C74C7422D52}" srcId="{08BB037C-35C3-41C9-85E0-5A9D8961AA9B}" destId="{6F777A40-18B1-439F-BBCA-60B686A2E0C2}" srcOrd="4" destOrd="0" parTransId="{B821487F-1941-4B55-9FA2-D23AB0F187CF}" sibTransId="{DB770CF1-EA98-436C-9844-B5C9DDDC063F}"/>
    <dgm:cxn modelId="{9C077090-63EC-4BD0-A4A4-CAF6E7150862}" type="presOf" srcId="{D4CA0AC9-8774-403A-B0B7-6FB11E41FF4F}" destId="{47EAA9D0-C7BA-400F-9996-2083FA5DE450}" srcOrd="0" destOrd="0" presId="urn:microsoft.com/office/officeart/2005/8/layout/vList2"/>
    <dgm:cxn modelId="{A08C13AA-AA2D-486C-BC1D-81243CE77E10}" type="presOf" srcId="{75C3A2DF-73E0-4162-9E09-271017792195}" destId="{B0C5EFB8-1CC7-4D29-8569-858BD07527D3}" srcOrd="0" destOrd="0" presId="urn:microsoft.com/office/officeart/2005/8/layout/vList2"/>
    <dgm:cxn modelId="{36E2E3D1-B0C8-4B92-8613-1BDCBD7C548C}" srcId="{08BB037C-35C3-41C9-85E0-5A9D8961AA9B}" destId="{5FF3608F-D33E-457B-AC28-C59D1FFAC4AA}" srcOrd="0" destOrd="0" parTransId="{55A12380-8440-491A-8384-090142E9993E}" sibTransId="{44ED29FA-1C0B-4C4D-9DD3-56B470C9B851}"/>
    <dgm:cxn modelId="{007BF9D4-C536-4D18-A23E-88512E3FE4DE}" srcId="{08BB037C-35C3-41C9-85E0-5A9D8961AA9B}" destId="{6B3FF81A-A04F-413D-8277-88AC1D8DE925}" srcOrd="2" destOrd="0" parTransId="{3B3275DF-FE7B-4EA3-9266-AF2EA3871E6E}" sibTransId="{42BD1079-C805-4E9C-991D-BACC0B63E9C3}"/>
    <dgm:cxn modelId="{1F9BBED8-A252-4904-9BEC-F7753074583A}" type="presOf" srcId="{6B3FF81A-A04F-413D-8277-88AC1D8DE925}" destId="{67627923-D05D-413F-AF0F-2BC9FE0ABE47}" srcOrd="0" destOrd="0" presId="urn:microsoft.com/office/officeart/2005/8/layout/vList2"/>
    <dgm:cxn modelId="{AE8455E4-B530-4A36-BD68-8CF6C671D991}" type="presOf" srcId="{08BB037C-35C3-41C9-85E0-5A9D8961AA9B}" destId="{5A111C35-D013-4965-BA72-D890ED383341}" srcOrd="0" destOrd="0" presId="urn:microsoft.com/office/officeart/2005/8/layout/vList2"/>
    <dgm:cxn modelId="{CD503C67-BB0D-49E3-9BDF-0C326CC42798}" type="presParOf" srcId="{5A111C35-D013-4965-BA72-D890ED383341}" destId="{63C66ECE-7139-44FE-81F6-17D17039F87A}" srcOrd="0" destOrd="0" presId="urn:microsoft.com/office/officeart/2005/8/layout/vList2"/>
    <dgm:cxn modelId="{3066581D-68DB-4E74-AA97-4423CE9FA268}" type="presParOf" srcId="{5A111C35-D013-4965-BA72-D890ED383341}" destId="{3874CE73-8F0E-4938-A792-603DF3E01EF0}" srcOrd="1" destOrd="0" presId="urn:microsoft.com/office/officeart/2005/8/layout/vList2"/>
    <dgm:cxn modelId="{201F7138-6831-405C-A5B5-7B5B99AEAA35}" type="presParOf" srcId="{5A111C35-D013-4965-BA72-D890ED383341}" destId="{BB6A99C7-CBFF-49A9-A99F-2D2FD208CDD2}" srcOrd="2" destOrd="0" presId="urn:microsoft.com/office/officeart/2005/8/layout/vList2"/>
    <dgm:cxn modelId="{09513F06-DB04-45E5-BD09-80721FD39205}" type="presParOf" srcId="{5A111C35-D013-4965-BA72-D890ED383341}" destId="{0E3E2BDE-E71E-402D-A5EA-71E56CAF5A51}" srcOrd="3" destOrd="0" presId="urn:microsoft.com/office/officeart/2005/8/layout/vList2"/>
    <dgm:cxn modelId="{8DB91D05-043B-4318-8292-069022746F03}" type="presParOf" srcId="{5A111C35-D013-4965-BA72-D890ED383341}" destId="{67627923-D05D-413F-AF0F-2BC9FE0ABE47}" srcOrd="4" destOrd="0" presId="urn:microsoft.com/office/officeart/2005/8/layout/vList2"/>
    <dgm:cxn modelId="{BA5FEC62-8633-42BD-8D2E-01554AEC7FD2}" type="presParOf" srcId="{5A111C35-D013-4965-BA72-D890ED383341}" destId="{98784CBC-0432-4BAC-8FC5-A7340E80323B}" srcOrd="5" destOrd="0" presId="urn:microsoft.com/office/officeart/2005/8/layout/vList2"/>
    <dgm:cxn modelId="{EA9F74EE-4CBF-440C-9B14-D183EC71CCD0}" type="presParOf" srcId="{5A111C35-D013-4965-BA72-D890ED383341}" destId="{47EAA9D0-C7BA-400F-9996-2083FA5DE450}" srcOrd="6" destOrd="0" presId="urn:microsoft.com/office/officeart/2005/8/layout/vList2"/>
    <dgm:cxn modelId="{71568393-7B02-409E-9986-9EF0D61DB7E3}" type="presParOf" srcId="{5A111C35-D013-4965-BA72-D890ED383341}" destId="{C727A59C-CC35-482E-9ACF-8C5757AF6A95}" srcOrd="7" destOrd="0" presId="urn:microsoft.com/office/officeart/2005/8/layout/vList2"/>
    <dgm:cxn modelId="{3F841050-0B3D-4C80-AE0B-01EC3E064B11}" type="presParOf" srcId="{5A111C35-D013-4965-BA72-D890ED383341}" destId="{28456C88-831D-405E-8DF9-263CF3D2565C}" srcOrd="8" destOrd="0" presId="urn:microsoft.com/office/officeart/2005/8/layout/vList2"/>
    <dgm:cxn modelId="{A77555EF-408F-438E-B664-95BCEEF44F77}" type="presParOf" srcId="{5A111C35-D013-4965-BA72-D890ED383341}" destId="{188F37C8-A1FA-4C41-B919-1DFDBB18870F}" srcOrd="9" destOrd="0" presId="urn:microsoft.com/office/officeart/2005/8/layout/vList2"/>
    <dgm:cxn modelId="{37AF5325-9F64-4D7E-9A7A-75C13FF94FCF}" type="presParOf" srcId="{5A111C35-D013-4965-BA72-D890ED383341}" destId="{48380EE5-2EAC-474E-A8E3-35250DD69C72}" srcOrd="10" destOrd="0" presId="urn:microsoft.com/office/officeart/2005/8/layout/vList2"/>
    <dgm:cxn modelId="{C2D45798-58FB-4179-B93D-43DFDE183DB5}" type="presParOf" srcId="{5A111C35-D013-4965-BA72-D890ED383341}" destId="{66B617D3-465B-4C6A-A416-EE2D381E5876}" srcOrd="11" destOrd="0" presId="urn:microsoft.com/office/officeart/2005/8/layout/vList2"/>
    <dgm:cxn modelId="{126A9ECB-87FB-4F45-B175-05ACA7295DA7}" type="presParOf" srcId="{5A111C35-D013-4965-BA72-D890ED383341}" destId="{B0C5EFB8-1CC7-4D29-8569-858BD07527D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2524802-0049-4F8A-B116-C218EF1C72A6}" type="doc">
      <dgm:prSet loTypeId="urn:microsoft.com/office/officeart/2005/8/layout/process4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C65E793-58CF-46DF-B508-D84C06EC8935}">
      <dgm:prSet/>
      <dgm:spPr>
        <a:solidFill>
          <a:schemeClr val="accent1"/>
        </a:solidFill>
      </dgm:spPr>
      <dgm:t>
        <a:bodyPr/>
        <a:lstStyle/>
        <a:p>
          <a:r>
            <a:rPr lang="el-GR" dirty="0"/>
            <a:t>Κάθε άτομο διαθέτει ένα ενδογενές, γενετικά προκαθορισμένο </a:t>
          </a:r>
          <a:r>
            <a:rPr lang="el-GR" dirty="0" err="1"/>
            <a:t>νευρωνικό</a:t>
          </a:r>
          <a:r>
            <a:rPr lang="el-GR" dirty="0"/>
            <a:t> δίκτυο, που ονομάζεται «</a:t>
          </a:r>
          <a:r>
            <a:rPr lang="el-GR" dirty="0" err="1"/>
            <a:t>νευρωνική</a:t>
          </a:r>
          <a:r>
            <a:rPr lang="el-GR" dirty="0"/>
            <a:t> μήτρα», το οποίο αποτελείται από κυκλώματα ανατροφοδότησης μεταξύ του θαλάμου και του φλοιού και μεταξύ του φλοιού και του </a:t>
          </a:r>
          <a:r>
            <a:rPr lang="el-GR" dirty="0" err="1"/>
            <a:t>μεταιχμιακού</a:t>
          </a:r>
          <a:r>
            <a:rPr lang="el-GR" dirty="0"/>
            <a:t> συστήματος του εγκεφάλου.</a:t>
          </a:r>
          <a:endParaRPr lang="en-US" dirty="0"/>
        </a:p>
      </dgm:t>
    </dgm:pt>
    <dgm:pt modelId="{15B8568D-B28C-46E0-96D0-CCFE1501D5F5}" type="parTrans" cxnId="{E0B0B937-9609-49B2-8864-3EB4A1374A94}">
      <dgm:prSet/>
      <dgm:spPr/>
      <dgm:t>
        <a:bodyPr/>
        <a:lstStyle/>
        <a:p>
          <a:endParaRPr lang="en-US"/>
        </a:p>
      </dgm:t>
    </dgm:pt>
    <dgm:pt modelId="{78815D54-3FA6-4BC8-BE26-593A46B719A7}" type="sibTrans" cxnId="{E0B0B937-9609-49B2-8864-3EB4A1374A94}">
      <dgm:prSet/>
      <dgm:spPr/>
      <dgm:t>
        <a:bodyPr/>
        <a:lstStyle/>
        <a:p>
          <a:endParaRPr lang="en-US"/>
        </a:p>
      </dgm:t>
    </dgm:pt>
    <dgm:pt modelId="{5A549E65-243F-4D27-A4BD-BA6C80971FB6}">
      <dgm:prSet/>
      <dgm:spPr/>
      <dgm:t>
        <a:bodyPr/>
        <a:lstStyle/>
        <a:p>
          <a:r>
            <a:rPr lang="el-GR"/>
            <a:t>Αυτά τα κυκλώματα είναι δυνατό να τροποποιηθούν με το βίωμα του πόνου.</a:t>
          </a:r>
          <a:endParaRPr lang="en-US"/>
        </a:p>
      </dgm:t>
    </dgm:pt>
    <dgm:pt modelId="{3DF07D38-04E6-492E-AFD8-292969127BED}" type="parTrans" cxnId="{72DD21F8-6114-4F5E-8CEE-601529AE3B18}">
      <dgm:prSet/>
      <dgm:spPr/>
      <dgm:t>
        <a:bodyPr/>
        <a:lstStyle/>
        <a:p>
          <a:endParaRPr lang="en-US"/>
        </a:p>
      </dgm:t>
    </dgm:pt>
    <dgm:pt modelId="{0A6684E1-F7D7-429F-9807-5410575A6B19}" type="sibTrans" cxnId="{72DD21F8-6114-4F5E-8CEE-601529AE3B18}">
      <dgm:prSet/>
      <dgm:spPr/>
      <dgm:t>
        <a:bodyPr/>
        <a:lstStyle/>
        <a:p>
          <a:endParaRPr lang="en-US"/>
        </a:p>
      </dgm:t>
    </dgm:pt>
    <dgm:pt modelId="{7A7C99FA-BDDF-41B3-801C-45E3C72ADF15}" type="pres">
      <dgm:prSet presAssocID="{D2524802-0049-4F8A-B116-C218EF1C72A6}" presName="Name0" presStyleCnt="0">
        <dgm:presLayoutVars>
          <dgm:dir/>
          <dgm:animLvl val="lvl"/>
          <dgm:resizeHandles val="exact"/>
        </dgm:presLayoutVars>
      </dgm:prSet>
      <dgm:spPr/>
    </dgm:pt>
    <dgm:pt modelId="{7E46D194-929C-432B-B933-4994564194AB}" type="pres">
      <dgm:prSet presAssocID="{5A549E65-243F-4D27-A4BD-BA6C80971FB6}" presName="boxAndChildren" presStyleCnt="0"/>
      <dgm:spPr/>
    </dgm:pt>
    <dgm:pt modelId="{3EDD2780-5B1F-4B24-8CA1-4AC527646F1D}" type="pres">
      <dgm:prSet presAssocID="{5A549E65-243F-4D27-A4BD-BA6C80971FB6}" presName="parentTextBox" presStyleLbl="node1" presStyleIdx="0" presStyleCnt="2"/>
      <dgm:spPr/>
    </dgm:pt>
    <dgm:pt modelId="{B28D64F1-D1B4-49B4-A760-9D9E1A1B5DBD}" type="pres">
      <dgm:prSet presAssocID="{78815D54-3FA6-4BC8-BE26-593A46B719A7}" presName="sp" presStyleCnt="0"/>
      <dgm:spPr/>
    </dgm:pt>
    <dgm:pt modelId="{B1FEC31B-A073-41F9-B9FD-68000AC5D896}" type="pres">
      <dgm:prSet presAssocID="{CC65E793-58CF-46DF-B508-D84C06EC8935}" presName="arrowAndChildren" presStyleCnt="0"/>
      <dgm:spPr/>
    </dgm:pt>
    <dgm:pt modelId="{113271AC-5D2B-4152-8AF6-6EC5027C1E30}" type="pres">
      <dgm:prSet presAssocID="{CC65E793-58CF-46DF-B508-D84C06EC8935}" presName="parentTextArrow" presStyleLbl="node1" presStyleIdx="1" presStyleCnt="2"/>
      <dgm:spPr/>
    </dgm:pt>
  </dgm:ptLst>
  <dgm:cxnLst>
    <dgm:cxn modelId="{26F13F07-8C9C-4467-B171-8B561DB4AA33}" type="presOf" srcId="{CC65E793-58CF-46DF-B508-D84C06EC8935}" destId="{113271AC-5D2B-4152-8AF6-6EC5027C1E30}" srcOrd="0" destOrd="0" presId="urn:microsoft.com/office/officeart/2005/8/layout/process4"/>
    <dgm:cxn modelId="{727B5936-1C21-48DD-A613-D2B7EE166A6F}" type="presOf" srcId="{D2524802-0049-4F8A-B116-C218EF1C72A6}" destId="{7A7C99FA-BDDF-41B3-801C-45E3C72ADF15}" srcOrd="0" destOrd="0" presId="urn:microsoft.com/office/officeart/2005/8/layout/process4"/>
    <dgm:cxn modelId="{E0B0B937-9609-49B2-8864-3EB4A1374A94}" srcId="{D2524802-0049-4F8A-B116-C218EF1C72A6}" destId="{CC65E793-58CF-46DF-B508-D84C06EC8935}" srcOrd="0" destOrd="0" parTransId="{15B8568D-B28C-46E0-96D0-CCFE1501D5F5}" sibTransId="{78815D54-3FA6-4BC8-BE26-593A46B719A7}"/>
    <dgm:cxn modelId="{40B9D397-4658-41F9-9F5A-8CFCC0D4D0C8}" type="presOf" srcId="{5A549E65-243F-4D27-A4BD-BA6C80971FB6}" destId="{3EDD2780-5B1F-4B24-8CA1-4AC527646F1D}" srcOrd="0" destOrd="0" presId="urn:microsoft.com/office/officeart/2005/8/layout/process4"/>
    <dgm:cxn modelId="{72DD21F8-6114-4F5E-8CEE-601529AE3B18}" srcId="{D2524802-0049-4F8A-B116-C218EF1C72A6}" destId="{5A549E65-243F-4D27-A4BD-BA6C80971FB6}" srcOrd="1" destOrd="0" parTransId="{3DF07D38-04E6-492E-AFD8-292969127BED}" sibTransId="{0A6684E1-F7D7-429F-9807-5410575A6B19}"/>
    <dgm:cxn modelId="{B7F15685-D215-471B-A3A2-1B8C332B18B1}" type="presParOf" srcId="{7A7C99FA-BDDF-41B3-801C-45E3C72ADF15}" destId="{7E46D194-929C-432B-B933-4994564194AB}" srcOrd="0" destOrd="0" presId="urn:microsoft.com/office/officeart/2005/8/layout/process4"/>
    <dgm:cxn modelId="{47EF14E6-5A58-4EC5-B569-F7950EE0FF9F}" type="presParOf" srcId="{7E46D194-929C-432B-B933-4994564194AB}" destId="{3EDD2780-5B1F-4B24-8CA1-4AC527646F1D}" srcOrd="0" destOrd="0" presId="urn:microsoft.com/office/officeart/2005/8/layout/process4"/>
    <dgm:cxn modelId="{F4942A9E-C11F-4F11-8A00-AB0775B096CF}" type="presParOf" srcId="{7A7C99FA-BDDF-41B3-801C-45E3C72ADF15}" destId="{B28D64F1-D1B4-49B4-A760-9D9E1A1B5DBD}" srcOrd="1" destOrd="0" presId="urn:microsoft.com/office/officeart/2005/8/layout/process4"/>
    <dgm:cxn modelId="{780C49B0-85BE-4B11-B43F-46F9326D4A8C}" type="presParOf" srcId="{7A7C99FA-BDDF-41B3-801C-45E3C72ADF15}" destId="{B1FEC31B-A073-41F9-B9FD-68000AC5D896}" srcOrd="2" destOrd="0" presId="urn:microsoft.com/office/officeart/2005/8/layout/process4"/>
    <dgm:cxn modelId="{5409EEBA-0E84-4FC6-B339-40DA48FEDEA3}" type="presParOf" srcId="{B1FEC31B-A073-41F9-B9FD-68000AC5D896}" destId="{113271AC-5D2B-4152-8AF6-6EC5027C1E3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F0E4026-ECFD-47BA-9168-468CA11C4C45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C9891BC-0A84-4E16-9858-09EED18EFFE9}">
      <dgm:prSet/>
      <dgm:spPr/>
      <dgm:t>
        <a:bodyPr/>
        <a:lstStyle/>
        <a:p>
          <a:r>
            <a:rPr lang="el-GR"/>
            <a:t>Ο πόνος δεν είναι δυνατό να μετρηθεί αντικειμενικά. </a:t>
          </a:r>
          <a:endParaRPr lang="en-US"/>
        </a:p>
      </dgm:t>
    </dgm:pt>
    <dgm:pt modelId="{F5F27C48-0472-42C5-9FE5-245B81667FA5}" type="parTrans" cxnId="{08B5D014-41C4-40A8-A982-3E7CD16D2943}">
      <dgm:prSet/>
      <dgm:spPr/>
      <dgm:t>
        <a:bodyPr/>
        <a:lstStyle/>
        <a:p>
          <a:endParaRPr lang="en-US"/>
        </a:p>
      </dgm:t>
    </dgm:pt>
    <dgm:pt modelId="{303E54BE-9C0A-4448-863B-C78F2C247A40}" type="sibTrans" cxnId="{08B5D014-41C4-40A8-A982-3E7CD16D2943}">
      <dgm:prSet/>
      <dgm:spPr/>
      <dgm:t>
        <a:bodyPr/>
        <a:lstStyle/>
        <a:p>
          <a:endParaRPr lang="en-US"/>
        </a:p>
      </dgm:t>
    </dgm:pt>
    <dgm:pt modelId="{C420E258-2581-4345-B3A0-531AEDAD3A77}">
      <dgm:prSet/>
      <dgm:spPr/>
      <dgm:t>
        <a:bodyPr/>
        <a:lstStyle/>
        <a:p>
          <a:r>
            <a:rPr lang="el-GR"/>
            <a:t>Αποτελεί μια καθαρά υποκειμενική εμπειρία.</a:t>
          </a:r>
          <a:endParaRPr lang="en-US"/>
        </a:p>
      </dgm:t>
    </dgm:pt>
    <dgm:pt modelId="{F9D5CBE9-77BB-4275-98EA-ACC8FADC44FA}" type="parTrans" cxnId="{9767AA15-155C-470D-ADAE-775F6BFB6FB9}">
      <dgm:prSet/>
      <dgm:spPr/>
      <dgm:t>
        <a:bodyPr/>
        <a:lstStyle/>
        <a:p>
          <a:endParaRPr lang="en-US"/>
        </a:p>
      </dgm:t>
    </dgm:pt>
    <dgm:pt modelId="{34E2B914-6EDF-4089-8AD8-01047EDA30A0}" type="sibTrans" cxnId="{9767AA15-155C-470D-ADAE-775F6BFB6FB9}">
      <dgm:prSet/>
      <dgm:spPr/>
      <dgm:t>
        <a:bodyPr/>
        <a:lstStyle/>
        <a:p>
          <a:endParaRPr lang="en-US"/>
        </a:p>
      </dgm:t>
    </dgm:pt>
    <dgm:pt modelId="{794B0B11-D8B7-4B77-9EA8-8BCC790BB0A8}">
      <dgm:prSet/>
      <dgm:spPr/>
      <dgm:t>
        <a:bodyPr/>
        <a:lstStyle/>
        <a:p>
          <a:r>
            <a:rPr lang="el-GR" dirty="0"/>
            <a:t>Η ένταση του πόνου: ελαφρύς, μέτριος, αβάσταχτος, βασανιστικός, σφοδρός, ανυπόφορος.</a:t>
          </a:r>
          <a:endParaRPr lang="en-US" dirty="0"/>
        </a:p>
      </dgm:t>
    </dgm:pt>
    <dgm:pt modelId="{3F27CAD9-4779-4854-9222-A8420F11F818}" type="parTrans" cxnId="{1A7FA73D-BD41-41C2-8E3B-4FDE5C08E4F8}">
      <dgm:prSet/>
      <dgm:spPr/>
      <dgm:t>
        <a:bodyPr/>
        <a:lstStyle/>
        <a:p>
          <a:endParaRPr lang="en-US"/>
        </a:p>
      </dgm:t>
    </dgm:pt>
    <dgm:pt modelId="{35FD57DD-5681-433B-A42B-79308F498B58}" type="sibTrans" cxnId="{1A7FA73D-BD41-41C2-8E3B-4FDE5C08E4F8}">
      <dgm:prSet/>
      <dgm:spPr/>
      <dgm:t>
        <a:bodyPr/>
        <a:lstStyle/>
        <a:p>
          <a:endParaRPr lang="en-US"/>
        </a:p>
      </dgm:t>
    </dgm:pt>
    <dgm:pt modelId="{28EFC27E-6E39-44CF-98F9-CD4557B667BF}" type="pres">
      <dgm:prSet presAssocID="{8F0E4026-ECFD-47BA-9168-468CA11C4C45}" presName="vert0" presStyleCnt="0">
        <dgm:presLayoutVars>
          <dgm:dir/>
          <dgm:animOne val="branch"/>
          <dgm:animLvl val="lvl"/>
        </dgm:presLayoutVars>
      </dgm:prSet>
      <dgm:spPr/>
    </dgm:pt>
    <dgm:pt modelId="{A0844076-2D3D-4D11-9F04-A6AAFF309F79}" type="pres">
      <dgm:prSet presAssocID="{DC9891BC-0A84-4E16-9858-09EED18EFFE9}" presName="thickLine" presStyleLbl="alignNode1" presStyleIdx="0" presStyleCnt="3"/>
      <dgm:spPr/>
    </dgm:pt>
    <dgm:pt modelId="{9E1EF6DE-8930-4C66-96FA-8A257B3E9E0A}" type="pres">
      <dgm:prSet presAssocID="{DC9891BC-0A84-4E16-9858-09EED18EFFE9}" presName="horz1" presStyleCnt="0"/>
      <dgm:spPr/>
    </dgm:pt>
    <dgm:pt modelId="{8D6C98FF-60F3-455C-96AF-8F0DC9312802}" type="pres">
      <dgm:prSet presAssocID="{DC9891BC-0A84-4E16-9858-09EED18EFFE9}" presName="tx1" presStyleLbl="revTx" presStyleIdx="0" presStyleCnt="3"/>
      <dgm:spPr/>
    </dgm:pt>
    <dgm:pt modelId="{4C8A9D60-0102-4656-BDD6-3FDBCA0D60A2}" type="pres">
      <dgm:prSet presAssocID="{DC9891BC-0A84-4E16-9858-09EED18EFFE9}" presName="vert1" presStyleCnt="0"/>
      <dgm:spPr/>
    </dgm:pt>
    <dgm:pt modelId="{FA611C8B-DDAE-4FE7-8F6E-60050561E5C2}" type="pres">
      <dgm:prSet presAssocID="{C420E258-2581-4345-B3A0-531AEDAD3A77}" presName="thickLine" presStyleLbl="alignNode1" presStyleIdx="1" presStyleCnt="3"/>
      <dgm:spPr/>
    </dgm:pt>
    <dgm:pt modelId="{E41848C8-5D21-4B96-BDD4-3B88AED83E63}" type="pres">
      <dgm:prSet presAssocID="{C420E258-2581-4345-B3A0-531AEDAD3A77}" presName="horz1" presStyleCnt="0"/>
      <dgm:spPr/>
    </dgm:pt>
    <dgm:pt modelId="{AB2CD97D-1945-408B-8755-74664A0D0732}" type="pres">
      <dgm:prSet presAssocID="{C420E258-2581-4345-B3A0-531AEDAD3A77}" presName="tx1" presStyleLbl="revTx" presStyleIdx="1" presStyleCnt="3"/>
      <dgm:spPr/>
    </dgm:pt>
    <dgm:pt modelId="{2B2DC5F4-4281-40CC-AE2F-ADBE7F4A7D06}" type="pres">
      <dgm:prSet presAssocID="{C420E258-2581-4345-B3A0-531AEDAD3A77}" presName="vert1" presStyleCnt="0"/>
      <dgm:spPr/>
    </dgm:pt>
    <dgm:pt modelId="{5E88B1DF-D4CE-4658-B603-DEAD244D550D}" type="pres">
      <dgm:prSet presAssocID="{794B0B11-D8B7-4B77-9EA8-8BCC790BB0A8}" presName="thickLine" presStyleLbl="alignNode1" presStyleIdx="2" presStyleCnt="3"/>
      <dgm:spPr/>
    </dgm:pt>
    <dgm:pt modelId="{2C53C4DA-1520-4BA1-93DE-F6D933C4946D}" type="pres">
      <dgm:prSet presAssocID="{794B0B11-D8B7-4B77-9EA8-8BCC790BB0A8}" presName="horz1" presStyleCnt="0"/>
      <dgm:spPr/>
    </dgm:pt>
    <dgm:pt modelId="{1BDEC653-5B5E-41CA-81D5-40EC2C8B106A}" type="pres">
      <dgm:prSet presAssocID="{794B0B11-D8B7-4B77-9EA8-8BCC790BB0A8}" presName="tx1" presStyleLbl="revTx" presStyleIdx="2" presStyleCnt="3"/>
      <dgm:spPr/>
    </dgm:pt>
    <dgm:pt modelId="{F3ACDF59-D0E1-416A-A334-117E8996302E}" type="pres">
      <dgm:prSet presAssocID="{794B0B11-D8B7-4B77-9EA8-8BCC790BB0A8}" presName="vert1" presStyleCnt="0"/>
      <dgm:spPr/>
    </dgm:pt>
  </dgm:ptLst>
  <dgm:cxnLst>
    <dgm:cxn modelId="{08B5D014-41C4-40A8-A982-3E7CD16D2943}" srcId="{8F0E4026-ECFD-47BA-9168-468CA11C4C45}" destId="{DC9891BC-0A84-4E16-9858-09EED18EFFE9}" srcOrd="0" destOrd="0" parTransId="{F5F27C48-0472-42C5-9FE5-245B81667FA5}" sibTransId="{303E54BE-9C0A-4448-863B-C78F2C247A40}"/>
    <dgm:cxn modelId="{9767AA15-155C-470D-ADAE-775F6BFB6FB9}" srcId="{8F0E4026-ECFD-47BA-9168-468CA11C4C45}" destId="{C420E258-2581-4345-B3A0-531AEDAD3A77}" srcOrd="1" destOrd="0" parTransId="{F9D5CBE9-77BB-4275-98EA-ACC8FADC44FA}" sibTransId="{34E2B914-6EDF-4089-8AD8-01047EDA30A0}"/>
    <dgm:cxn modelId="{7A6CB025-9C64-427F-B3DE-38DE012E2FA2}" type="presOf" srcId="{794B0B11-D8B7-4B77-9EA8-8BCC790BB0A8}" destId="{1BDEC653-5B5E-41CA-81D5-40EC2C8B106A}" srcOrd="0" destOrd="0" presId="urn:microsoft.com/office/officeart/2008/layout/LinedList"/>
    <dgm:cxn modelId="{1A7FA73D-BD41-41C2-8E3B-4FDE5C08E4F8}" srcId="{8F0E4026-ECFD-47BA-9168-468CA11C4C45}" destId="{794B0B11-D8B7-4B77-9EA8-8BCC790BB0A8}" srcOrd="2" destOrd="0" parTransId="{3F27CAD9-4779-4854-9222-A8420F11F818}" sibTransId="{35FD57DD-5681-433B-A42B-79308F498B58}"/>
    <dgm:cxn modelId="{9B579F74-D996-4906-8C7B-3BB680ACA555}" type="presOf" srcId="{C420E258-2581-4345-B3A0-531AEDAD3A77}" destId="{AB2CD97D-1945-408B-8755-74664A0D0732}" srcOrd="0" destOrd="0" presId="urn:microsoft.com/office/officeart/2008/layout/LinedList"/>
    <dgm:cxn modelId="{854EBBA0-624E-4258-B28C-32F21E1D956F}" type="presOf" srcId="{8F0E4026-ECFD-47BA-9168-468CA11C4C45}" destId="{28EFC27E-6E39-44CF-98F9-CD4557B667BF}" srcOrd="0" destOrd="0" presId="urn:microsoft.com/office/officeart/2008/layout/LinedList"/>
    <dgm:cxn modelId="{24E0D3B9-131F-4CED-A7AE-78A02294D111}" type="presOf" srcId="{DC9891BC-0A84-4E16-9858-09EED18EFFE9}" destId="{8D6C98FF-60F3-455C-96AF-8F0DC9312802}" srcOrd="0" destOrd="0" presId="urn:microsoft.com/office/officeart/2008/layout/LinedList"/>
    <dgm:cxn modelId="{715BFEE4-0FC9-41B7-A270-D4398A6C056E}" type="presParOf" srcId="{28EFC27E-6E39-44CF-98F9-CD4557B667BF}" destId="{A0844076-2D3D-4D11-9F04-A6AAFF309F79}" srcOrd="0" destOrd="0" presId="urn:microsoft.com/office/officeart/2008/layout/LinedList"/>
    <dgm:cxn modelId="{1654B40D-3196-4C16-92F0-8965DB318975}" type="presParOf" srcId="{28EFC27E-6E39-44CF-98F9-CD4557B667BF}" destId="{9E1EF6DE-8930-4C66-96FA-8A257B3E9E0A}" srcOrd="1" destOrd="0" presId="urn:microsoft.com/office/officeart/2008/layout/LinedList"/>
    <dgm:cxn modelId="{8F826B78-1922-422D-886E-FE1FD83A8BBA}" type="presParOf" srcId="{9E1EF6DE-8930-4C66-96FA-8A257B3E9E0A}" destId="{8D6C98FF-60F3-455C-96AF-8F0DC9312802}" srcOrd="0" destOrd="0" presId="urn:microsoft.com/office/officeart/2008/layout/LinedList"/>
    <dgm:cxn modelId="{A4E10714-7AE1-4F95-B47D-2D54D8DE81B1}" type="presParOf" srcId="{9E1EF6DE-8930-4C66-96FA-8A257B3E9E0A}" destId="{4C8A9D60-0102-4656-BDD6-3FDBCA0D60A2}" srcOrd="1" destOrd="0" presId="urn:microsoft.com/office/officeart/2008/layout/LinedList"/>
    <dgm:cxn modelId="{77138482-2011-435C-9538-9856664F5091}" type="presParOf" srcId="{28EFC27E-6E39-44CF-98F9-CD4557B667BF}" destId="{FA611C8B-DDAE-4FE7-8F6E-60050561E5C2}" srcOrd="2" destOrd="0" presId="urn:microsoft.com/office/officeart/2008/layout/LinedList"/>
    <dgm:cxn modelId="{2DD85062-E1CA-482B-9013-E90E981B47E6}" type="presParOf" srcId="{28EFC27E-6E39-44CF-98F9-CD4557B667BF}" destId="{E41848C8-5D21-4B96-BDD4-3B88AED83E63}" srcOrd="3" destOrd="0" presId="urn:microsoft.com/office/officeart/2008/layout/LinedList"/>
    <dgm:cxn modelId="{55E0BBA9-3DE7-4339-B9ED-CD3B7A044231}" type="presParOf" srcId="{E41848C8-5D21-4B96-BDD4-3B88AED83E63}" destId="{AB2CD97D-1945-408B-8755-74664A0D0732}" srcOrd="0" destOrd="0" presId="urn:microsoft.com/office/officeart/2008/layout/LinedList"/>
    <dgm:cxn modelId="{ACB659FA-C7F3-4FA6-A9D2-32EBF741DC0B}" type="presParOf" srcId="{E41848C8-5D21-4B96-BDD4-3B88AED83E63}" destId="{2B2DC5F4-4281-40CC-AE2F-ADBE7F4A7D06}" srcOrd="1" destOrd="0" presId="urn:microsoft.com/office/officeart/2008/layout/LinedList"/>
    <dgm:cxn modelId="{390BC5CB-A179-40F0-8E1F-FAD40C27B447}" type="presParOf" srcId="{28EFC27E-6E39-44CF-98F9-CD4557B667BF}" destId="{5E88B1DF-D4CE-4658-B603-DEAD244D550D}" srcOrd="4" destOrd="0" presId="urn:microsoft.com/office/officeart/2008/layout/LinedList"/>
    <dgm:cxn modelId="{E5642830-93A0-4231-B440-ADBC9398EDAD}" type="presParOf" srcId="{28EFC27E-6E39-44CF-98F9-CD4557B667BF}" destId="{2C53C4DA-1520-4BA1-93DE-F6D933C4946D}" srcOrd="5" destOrd="0" presId="urn:microsoft.com/office/officeart/2008/layout/LinedList"/>
    <dgm:cxn modelId="{19F79A88-80FD-404E-A764-2586EC76DBC9}" type="presParOf" srcId="{2C53C4DA-1520-4BA1-93DE-F6D933C4946D}" destId="{1BDEC653-5B5E-41CA-81D5-40EC2C8B106A}" srcOrd="0" destOrd="0" presId="urn:microsoft.com/office/officeart/2008/layout/LinedList"/>
    <dgm:cxn modelId="{09F03DC0-3240-44DA-B331-8FF482DADE40}" type="presParOf" srcId="{2C53C4DA-1520-4BA1-93DE-F6D933C4946D}" destId="{F3ACDF59-D0E1-416A-A334-117E8996302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0A00D83-5186-43B4-8E07-D6EF425B548B}" type="doc">
      <dgm:prSet loTypeId="urn:microsoft.com/office/officeart/2005/8/layout/process4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4322A45-F13F-403C-9074-0F21D177554D}">
      <dgm:prSet/>
      <dgm:spPr>
        <a:solidFill>
          <a:schemeClr val="accent1"/>
        </a:solidFill>
      </dgm:spPr>
      <dgm:t>
        <a:bodyPr/>
        <a:lstStyle/>
        <a:p>
          <a:r>
            <a:rPr lang="el-GR"/>
            <a:t>Το όριο του πόνου: το σημείο στο οποίο ένα ερέθισμα γίνεται για πρώτη φορά αντιληπτό ως επώδυνο.</a:t>
          </a:r>
          <a:endParaRPr lang="en-US"/>
        </a:p>
      </dgm:t>
    </dgm:pt>
    <dgm:pt modelId="{2C4C2689-1F7D-4BC3-8020-76125510C995}" type="parTrans" cxnId="{D8B69F84-614F-4551-B90A-25B4861D0B3A}">
      <dgm:prSet/>
      <dgm:spPr/>
      <dgm:t>
        <a:bodyPr/>
        <a:lstStyle/>
        <a:p>
          <a:endParaRPr lang="en-US"/>
        </a:p>
      </dgm:t>
    </dgm:pt>
    <dgm:pt modelId="{7F0291EF-F8BD-440A-B480-D3AC6946551F}" type="sibTrans" cxnId="{D8B69F84-614F-4551-B90A-25B4861D0B3A}">
      <dgm:prSet/>
      <dgm:spPr/>
      <dgm:t>
        <a:bodyPr/>
        <a:lstStyle/>
        <a:p>
          <a:endParaRPr lang="en-US"/>
        </a:p>
      </dgm:t>
    </dgm:pt>
    <dgm:pt modelId="{8E8DA6E6-503A-43FA-BB5D-3C0F908A14D8}">
      <dgm:prSet/>
      <dgm:spPr/>
      <dgm:t>
        <a:bodyPr/>
        <a:lstStyle/>
        <a:p>
          <a:r>
            <a:rPr lang="el-GR"/>
            <a:t>Η ανοχή : το ανώτατο επίπεδο διέγερσης που το άτομο είναι πρόθυμο να υπομείνει και να αντέξει. Οποιαδήποτε διέγερση μεγαλύτερης έντασης ξεπεράσει αυτό το επίπεδο, γίνεται αντιληπτή ως ανυπόφορη.</a:t>
          </a:r>
          <a:endParaRPr lang="en-US"/>
        </a:p>
      </dgm:t>
    </dgm:pt>
    <dgm:pt modelId="{20272792-1BEF-48D3-A192-3C19F7767D8E}" type="parTrans" cxnId="{81C0A589-12F0-43E4-8612-DD71D439DAE7}">
      <dgm:prSet/>
      <dgm:spPr/>
      <dgm:t>
        <a:bodyPr/>
        <a:lstStyle/>
        <a:p>
          <a:endParaRPr lang="en-US"/>
        </a:p>
      </dgm:t>
    </dgm:pt>
    <dgm:pt modelId="{43C55366-EDCD-4613-9F31-9F0A4604DC46}" type="sibTrans" cxnId="{81C0A589-12F0-43E4-8612-DD71D439DAE7}">
      <dgm:prSet/>
      <dgm:spPr/>
      <dgm:t>
        <a:bodyPr/>
        <a:lstStyle/>
        <a:p>
          <a:endParaRPr lang="en-US"/>
        </a:p>
      </dgm:t>
    </dgm:pt>
    <dgm:pt modelId="{80C109C4-D078-4175-A811-5AE1AA306401}" type="pres">
      <dgm:prSet presAssocID="{00A00D83-5186-43B4-8E07-D6EF425B548B}" presName="Name0" presStyleCnt="0">
        <dgm:presLayoutVars>
          <dgm:dir/>
          <dgm:animLvl val="lvl"/>
          <dgm:resizeHandles val="exact"/>
        </dgm:presLayoutVars>
      </dgm:prSet>
      <dgm:spPr/>
    </dgm:pt>
    <dgm:pt modelId="{28599ACA-669F-4A2C-B113-97F973785862}" type="pres">
      <dgm:prSet presAssocID="{8E8DA6E6-503A-43FA-BB5D-3C0F908A14D8}" presName="boxAndChildren" presStyleCnt="0"/>
      <dgm:spPr/>
    </dgm:pt>
    <dgm:pt modelId="{028B772B-BB4A-4EBE-8C61-979BB8F62E0F}" type="pres">
      <dgm:prSet presAssocID="{8E8DA6E6-503A-43FA-BB5D-3C0F908A14D8}" presName="parentTextBox" presStyleLbl="node1" presStyleIdx="0" presStyleCnt="2"/>
      <dgm:spPr/>
    </dgm:pt>
    <dgm:pt modelId="{77DF3402-DDE1-4DB6-8A99-E40D432467A1}" type="pres">
      <dgm:prSet presAssocID="{7F0291EF-F8BD-440A-B480-D3AC6946551F}" presName="sp" presStyleCnt="0"/>
      <dgm:spPr/>
    </dgm:pt>
    <dgm:pt modelId="{974F418A-5DD3-4006-A429-11E528DCD93A}" type="pres">
      <dgm:prSet presAssocID="{04322A45-F13F-403C-9074-0F21D177554D}" presName="arrowAndChildren" presStyleCnt="0"/>
      <dgm:spPr/>
    </dgm:pt>
    <dgm:pt modelId="{E13915D5-C0CF-4226-9074-434F72CF3309}" type="pres">
      <dgm:prSet presAssocID="{04322A45-F13F-403C-9074-0F21D177554D}" presName="parentTextArrow" presStyleLbl="node1" presStyleIdx="1" presStyleCnt="2"/>
      <dgm:spPr/>
    </dgm:pt>
  </dgm:ptLst>
  <dgm:cxnLst>
    <dgm:cxn modelId="{D362AC6B-AB6C-40F8-B41E-EAA950589AF2}" type="presOf" srcId="{8E8DA6E6-503A-43FA-BB5D-3C0F908A14D8}" destId="{028B772B-BB4A-4EBE-8C61-979BB8F62E0F}" srcOrd="0" destOrd="0" presId="urn:microsoft.com/office/officeart/2005/8/layout/process4"/>
    <dgm:cxn modelId="{D8B69F84-614F-4551-B90A-25B4861D0B3A}" srcId="{00A00D83-5186-43B4-8E07-D6EF425B548B}" destId="{04322A45-F13F-403C-9074-0F21D177554D}" srcOrd="0" destOrd="0" parTransId="{2C4C2689-1F7D-4BC3-8020-76125510C995}" sibTransId="{7F0291EF-F8BD-440A-B480-D3AC6946551F}"/>
    <dgm:cxn modelId="{81C0A589-12F0-43E4-8612-DD71D439DAE7}" srcId="{00A00D83-5186-43B4-8E07-D6EF425B548B}" destId="{8E8DA6E6-503A-43FA-BB5D-3C0F908A14D8}" srcOrd="1" destOrd="0" parTransId="{20272792-1BEF-48D3-A192-3C19F7767D8E}" sibTransId="{43C55366-EDCD-4613-9F31-9F0A4604DC46}"/>
    <dgm:cxn modelId="{B38490BA-B1DD-4926-BA90-B2B9E0789053}" type="presOf" srcId="{00A00D83-5186-43B4-8E07-D6EF425B548B}" destId="{80C109C4-D078-4175-A811-5AE1AA306401}" srcOrd="0" destOrd="0" presId="urn:microsoft.com/office/officeart/2005/8/layout/process4"/>
    <dgm:cxn modelId="{A6E5CEFE-9F4A-4C35-B48E-E2F13F5604A0}" type="presOf" srcId="{04322A45-F13F-403C-9074-0F21D177554D}" destId="{E13915D5-C0CF-4226-9074-434F72CF3309}" srcOrd="0" destOrd="0" presId="urn:microsoft.com/office/officeart/2005/8/layout/process4"/>
    <dgm:cxn modelId="{062D575E-9755-4F6F-8C86-948974F3CDE6}" type="presParOf" srcId="{80C109C4-D078-4175-A811-5AE1AA306401}" destId="{28599ACA-669F-4A2C-B113-97F973785862}" srcOrd="0" destOrd="0" presId="urn:microsoft.com/office/officeart/2005/8/layout/process4"/>
    <dgm:cxn modelId="{80D13D35-D317-49BB-A4E0-34BF0DF11876}" type="presParOf" srcId="{28599ACA-669F-4A2C-B113-97F973785862}" destId="{028B772B-BB4A-4EBE-8C61-979BB8F62E0F}" srcOrd="0" destOrd="0" presId="urn:microsoft.com/office/officeart/2005/8/layout/process4"/>
    <dgm:cxn modelId="{D1DFC068-D352-4228-8750-549EDDECC6A0}" type="presParOf" srcId="{80C109C4-D078-4175-A811-5AE1AA306401}" destId="{77DF3402-DDE1-4DB6-8A99-E40D432467A1}" srcOrd="1" destOrd="0" presId="urn:microsoft.com/office/officeart/2005/8/layout/process4"/>
    <dgm:cxn modelId="{62BF05FC-9195-4909-B3E8-206766A7E7B4}" type="presParOf" srcId="{80C109C4-D078-4175-A811-5AE1AA306401}" destId="{974F418A-5DD3-4006-A429-11E528DCD93A}" srcOrd="2" destOrd="0" presId="urn:microsoft.com/office/officeart/2005/8/layout/process4"/>
    <dgm:cxn modelId="{3806496E-0956-458A-A75E-24AF58F5B549}" type="presParOf" srcId="{974F418A-5DD3-4006-A429-11E528DCD93A}" destId="{E13915D5-C0CF-4226-9074-434F72CF330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7AAB4EF-55D5-4B07-8BAD-E9C820F21D66}" type="doc">
      <dgm:prSet loTypeId="urn:microsoft.com/office/officeart/2005/8/layout/bProcess2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C144BFD-2A18-4388-9CA2-EA454ED1ABFB}">
      <dgm:prSet/>
      <dgm:spPr/>
      <dgm:t>
        <a:bodyPr/>
        <a:lstStyle/>
        <a:p>
          <a:r>
            <a:rPr lang="el-GR"/>
            <a:t>Το όριο του πόνου καθορίζεται κυρίως από βιολογικές μεταβλητές.</a:t>
          </a:r>
          <a:endParaRPr lang="en-US"/>
        </a:p>
      </dgm:t>
    </dgm:pt>
    <dgm:pt modelId="{FA2BE16C-91CE-4C24-93A3-A3D5ADD9632C}" type="parTrans" cxnId="{EEA57CC7-9046-407B-A0BC-243921934A0B}">
      <dgm:prSet/>
      <dgm:spPr/>
      <dgm:t>
        <a:bodyPr/>
        <a:lstStyle/>
        <a:p>
          <a:endParaRPr lang="en-US"/>
        </a:p>
      </dgm:t>
    </dgm:pt>
    <dgm:pt modelId="{9E4C818E-4EB2-4032-8B5F-5FD8C1D7859D}" type="sibTrans" cxnId="{EEA57CC7-9046-407B-A0BC-243921934A0B}">
      <dgm:prSet/>
      <dgm:spPr/>
      <dgm:t>
        <a:bodyPr/>
        <a:lstStyle/>
        <a:p>
          <a:endParaRPr lang="en-US"/>
        </a:p>
      </dgm:t>
    </dgm:pt>
    <dgm:pt modelId="{258D08E9-5BEA-4A46-97FD-5271AAA3767D}">
      <dgm:prSet/>
      <dgm:spPr>
        <a:solidFill>
          <a:schemeClr val="accent1"/>
        </a:solidFill>
      </dgm:spPr>
      <dgm:t>
        <a:bodyPr/>
        <a:lstStyle/>
        <a:p>
          <a:r>
            <a:rPr lang="el-GR" dirty="0"/>
            <a:t>Η ανεκτικότητα στον πόνο καθορίζεται από ψυχολογικούς παράγοντες, όπως οι στάσεις και τα κίνητρα.</a:t>
          </a:r>
          <a:endParaRPr lang="en-US" dirty="0"/>
        </a:p>
      </dgm:t>
    </dgm:pt>
    <dgm:pt modelId="{ADFB2478-6E3E-456C-838F-3275C890DB10}" type="parTrans" cxnId="{10D53FCB-E969-445F-90B2-810E4B346347}">
      <dgm:prSet/>
      <dgm:spPr/>
      <dgm:t>
        <a:bodyPr/>
        <a:lstStyle/>
        <a:p>
          <a:endParaRPr lang="en-US"/>
        </a:p>
      </dgm:t>
    </dgm:pt>
    <dgm:pt modelId="{84840813-E1CE-49AF-ADF8-5B61B4B8F700}" type="sibTrans" cxnId="{10D53FCB-E969-445F-90B2-810E4B346347}">
      <dgm:prSet/>
      <dgm:spPr/>
      <dgm:t>
        <a:bodyPr/>
        <a:lstStyle/>
        <a:p>
          <a:endParaRPr lang="en-US"/>
        </a:p>
      </dgm:t>
    </dgm:pt>
    <dgm:pt modelId="{4764EA2E-2E64-4FF9-B3AC-B933A84C7818}" type="pres">
      <dgm:prSet presAssocID="{D7AAB4EF-55D5-4B07-8BAD-E9C820F21D66}" presName="diagram" presStyleCnt="0">
        <dgm:presLayoutVars>
          <dgm:dir/>
          <dgm:resizeHandles/>
        </dgm:presLayoutVars>
      </dgm:prSet>
      <dgm:spPr/>
    </dgm:pt>
    <dgm:pt modelId="{EA1EB8B7-26F8-4F7F-95F1-A49B82A4ACD2}" type="pres">
      <dgm:prSet presAssocID="{DC144BFD-2A18-4388-9CA2-EA454ED1ABFB}" presName="firstNode" presStyleLbl="node1" presStyleIdx="0" presStyleCnt="2">
        <dgm:presLayoutVars>
          <dgm:bulletEnabled val="1"/>
        </dgm:presLayoutVars>
      </dgm:prSet>
      <dgm:spPr/>
    </dgm:pt>
    <dgm:pt modelId="{BD868BE3-6ECF-4C29-9579-A553A2E25CA6}" type="pres">
      <dgm:prSet presAssocID="{9E4C818E-4EB2-4032-8B5F-5FD8C1D7859D}" presName="sibTrans" presStyleLbl="sibTrans2D1" presStyleIdx="0" presStyleCnt="1"/>
      <dgm:spPr/>
    </dgm:pt>
    <dgm:pt modelId="{E8CC5B70-1B10-478E-B2B3-299C8DC585BC}" type="pres">
      <dgm:prSet presAssocID="{258D08E9-5BEA-4A46-97FD-5271AAA3767D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CD0B1D76-B4CB-4C6E-BECB-449DF94F3976}" type="presOf" srcId="{DC144BFD-2A18-4388-9CA2-EA454ED1ABFB}" destId="{EA1EB8B7-26F8-4F7F-95F1-A49B82A4ACD2}" srcOrd="0" destOrd="0" presId="urn:microsoft.com/office/officeart/2005/8/layout/bProcess2"/>
    <dgm:cxn modelId="{714CE5B8-E1D3-4BDD-B569-42A2EB5FD4BD}" type="presOf" srcId="{9E4C818E-4EB2-4032-8B5F-5FD8C1D7859D}" destId="{BD868BE3-6ECF-4C29-9579-A553A2E25CA6}" srcOrd="0" destOrd="0" presId="urn:microsoft.com/office/officeart/2005/8/layout/bProcess2"/>
    <dgm:cxn modelId="{EEA57CC7-9046-407B-A0BC-243921934A0B}" srcId="{D7AAB4EF-55D5-4B07-8BAD-E9C820F21D66}" destId="{DC144BFD-2A18-4388-9CA2-EA454ED1ABFB}" srcOrd="0" destOrd="0" parTransId="{FA2BE16C-91CE-4C24-93A3-A3D5ADD9632C}" sibTransId="{9E4C818E-4EB2-4032-8B5F-5FD8C1D7859D}"/>
    <dgm:cxn modelId="{10D53FCB-E969-445F-90B2-810E4B346347}" srcId="{D7AAB4EF-55D5-4B07-8BAD-E9C820F21D66}" destId="{258D08E9-5BEA-4A46-97FD-5271AAA3767D}" srcOrd="1" destOrd="0" parTransId="{ADFB2478-6E3E-456C-838F-3275C890DB10}" sibTransId="{84840813-E1CE-49AF-ADF8-5B61B4B8F700}"/>
    <dgm:cxn modelId="{906455EE-B153-4E3B-A95C-CD9C16DD5CB1}" type="presOf" srcId="{D7AAB4EF-55D5-4B07-8BAD-E9C820F21D66}" destId="{4764EA2E-2E64-4FF9-B3AC-B933A84C7818}" srcOrd="0" destOrd="0" presId="urn:microsoft.com/office/officeart/2005/8/layout/bProcess2"/>
    <dgm:cxn modelId="{459B9DF6-6096-4754-B0BE-3A8443783833}" type="presOf" srcId="{258D08E9-5BEA-4A46-97FD-5271AAA3767D}" destId="{E8CC5B70-1B10-478E-B2B3-299C8DC585BC}" srcOrd="0" destOrd="0" presId="urn:microsoft.com/office/officeart/2005/8/layout/bProcess2"/>
    <dgm:cxn modelId="{7D66973B-996B-4E1B-A5D3-6FFEBE5ECDB8}" type="presParOf" srcId="{4764EA2E-2E64-4FF9-B3AC-B933A84C7818}" destId="{EA1EB8B7-26F8-4F7F-95F1-A49B82A4ACD2}" srcOrd="0" destOrd="0" presId="urn:microsoft.com/office/officeart/2005/8/layout/bProcess2"/>
    <dgm:cxn modelId="{C6DA7BEE-04E0-4CA7-910C-FA4250F6980D}" type="presParOf" srcId="{4764EA2E-2E64-4FF9-B3AC-B933A84C7818}" destId="{BD868BE3-6ECF-4C29-9579-A553A2E25CA6}" srcOrd="1" destOrd="0" presId="urn:microsoft.com/office/officeart/2005/8/layout/bProcess2"/>
    <dgm:cxn modelId="{2D90228B-6693-4A68-930D-A05514C56B4B}" type="presParOf" srcId="{4764EA2E-2E64-4FF9-B3AC-B933A84C7818}" destId="{E8CC5B70-1B10-478E-B2B3-299C8DC585BC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5CC3D95-76DD-40F1-A3E2-3AE55301368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087318C-F07C-406C-B65F-2F5432A7AC9B}">
      <dgm:prSet/>
      <dgm:spPr/>
      <dgm:t>
        <a:bodyPr/>
        <a:lstStyle/>
        <a:p>
          <a:r>
            <a:rPr lang="el-GR"/>
            <a:t>Προσωρινός, διαρκεί λιγότερο από 6 μήνες (π.χ. πονόδοντος, πόνοι μετεγχειρητικής ανάρρωσης, πόνοι τοκετού).</a:t>
          </a:r>
          <a:endParaRPr lang="en-US"/>
        </a:p>
      </dgm:t>
    </dgm:pt>
    <dgm:pt modelId="{64B60AF1-B6FC-4F84-A1FA-7B0766BBDA69}" type="parTrans" cxnId="{99707A43-C611-4B80-B264-A10BE4DCA3E4}">
      <dgm:prSet/>
      <dgm:spPr/>
      <dgm:t>
        <a:bodyPr/>
        <a:lstStyle/>
        <a:p>
          <a:endParaRPr lang="en-US"/>
        </a:p>
      </dgm:t>
    </dgm:pt>
    <dgm:pt modelId="{271A409D-DABF-417A-9CD2-92469100745D}" type="sibTrans" cxnId="{99707A43-C611-4B80-B264-A10BE4DCA3E4}">
      <dgm:prSet/>
      <dgm:spPr/>
      <dgm:t>
        <a:bodyPr/>
        <a:lstStyle/>
        <a:p>
          <a:endParaRPr lang="en-US"/>
        </a:p>
      </dgm:t>
    </dgm:pt>
    <dgm:pt modelId="{FEDEAD36-9BA1-41DC-8292-E8BC8E5C34CF}">
      <dgm:prSet/>
      <dgm:spPr>
        <a:solidFill>
          <a:schemeClr val="accent1"/>
        </a:solidFill>
      </dgm:spPr>
      <dgm:t>
        <a:bodyPr/>
        <a:lstStyle/>
        <a:p>
          <a:r>
            <a:rPr lang="el-GR"/>
            <a:t>Μπορεί να προκαλέσει έντονο άγχος και δυσφορία.</a:t>
          </a:r>
          <a:endParaRPr lang="en-US"/>
        </a:p>
      </dgm:t>
    </dgm:pt>
    <dgm:pt modelId="{0E956BC5-705B-4CD6-8250-3EB5D3484D18}" type="parTrans" cxnId="{66ABB3BA-C9D8-474C-94AF-0A62E4906627}">
      <dgm:prSet/>
      <dgm:spPr/>
      <dgm:t>
        <a:bodyPr/>
        <a:lstStyle/>
        <a:p>
          <a:endParaRPr lang="en-US"/>
        </a:p>
      </dgm:t>
    </dgm:pt>
    <dgm:pt modelId="{8BD5100F-CA48-434F-9A72-2843626B1092}" type="sibTrans" cxnId="{66ABB3BA-C9D8-474C-94AF-0A62E4906627}">
      <dgm:prSet/>
      <dgm:spPr/>
      <dgm:t>
        <a:bodyPr/>
        <a:lstStyle/>
        <a:p>
          <a:endParaRPr lang="en-US"/>
        </a:p>
      </dgm:t>
    </dgm:pt>
    <dgm:pt modelId="{175CD948-2F7D-447A-BBA4-3F01576F556E}" type="pres">
      <dgm:prSet presAssocID="{65CC3D95-76DD-40F1-A3E2-3AE553013686}" presName="linear" presStyleCnt="0">
        <dgm:presLayoutVars>
          <dgm:animLvl val="lvl"/>
          <dgm:resizeHandles val="exact"/>
        </dgm:presLayoutVars>
      </dgm:prSet>
      <dgm:spPr/>
    </dgm:pt>
    <dgm:pt modelId="{BF5F1BD9-E2E8-412F-927A-ED254E0DDDDA}" type="pres">
      <dgm:prSet presAssocID="{4087318C-F07C-406C-B65F-2F5432A7AC9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9D10E97-4401-4105-BDE8-D2B273EC782F}" type="pres">
      <dgm:prSet presAssocID="{271A409D-DABF-417A-9CD2-92469100745D}" presName="spacer" presStyleCnt="0"/>
      <dgm:spPr/>
    </dgm:pt>
    <dgm:pt modelId="{10E6080A-06C3-453A-A065-68FF0BC646DA}" type="pres">
      <dgm:prSet presAssocID="{FEDEAD36-9BA1-41DC-8292-E8BC8E5C34C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1A0E70F-B0FA-4DA2-9C15-D1491769199E}" type="presOf" srcId="{FEDEAD36-9BA1-41DC-8292-E8BC8E5C34CF}" destId="{10E6080A-06C3-453A-A065-68FF0BC646DA}" srcOrd="0" destOrd="0" presId="urn:microsoft.com/office/officeart/2005/8/layout/vList2"/>
    <dgm:cxn modelId="{8CA7E62F-0A8B-4E4E-A76A-8D2E96EE2BB9}" type="presOf" srcId="{4087318C-F07C-406C-B65F-2F5432A7AC9B}" destId="{BF5F1BD9-E2E8-412F-927A-ED254E0DDDDA}" srcOrd="0" destOrd="0" presId="urn:microsoft.com/office/officeart/2005/8/layout/vList2"/>
    <dgm:cxn modelId="{99707A43-C611-4B80-B264-A10BE4DCA3E4}" srcId="{65CC3D95-76DD-40F1-A3E2-3AE553013686}" destId="{4087318C-F07C-406C-B65F-2F5432A7AC9B}" srcOrd="0" destOrd="0" parTransId="{64B60AF1-B6FC-4F84-A1FA-7B0766BBDA69}" sibTransId="{271A409D-DABF-417A-9CD2-92469100745D}"/>
    <dgm:cxn modelId="{9FD42F7E-08DA-4913-815E-28160C46C9E5}" type="presOf" srcId="{65CC3D95-76DD-40F1-A3E2-3AE553013686}" destId="{175CD948-2F7D-447A-BBA4-3F01576F556E}" srcOrd="0" destOrd="0" presId="urn:microsoft.com/office/officeart/2005/8/layout/vList2"/>
    <dgm:cxn modelId="{66ABB3BA-C9D8-474C-94AF-0A62E4906627}" srcId="{65CC3D95-76DD-40F1-A3E2-3AE553013686}" destId="{FEDEAD36-9BA1-41DC-8292-E8BC8E5C34CF}" srcOrd="1" destOrd="0" parTransId="{0E956BC5-705B-4CD6-8250-3EB5D3484D18}" sibTransId="{8BD5100F-CA48-434F-9A72-2843626B1092}"/>
    <dgm:cxn modelId="{F06DC51D-E087-4D62-93BE-F16511A828D6}" type="presParOf" srcId="{175CD948-2F7D-447A-BBA4-3F01576F556E}" destId="{BF5F1BD9-E2E8-412F-927A-ED254E0DDDDA}" srcOrd="0" destOrd="0" presId="urn:microsoft.com/office/officeart/2005/8/layout/vList2"/>
    <dgm:cxn modelId="{C7C01DAD-6D9A-4885-9271-E61B1A0D7BBA}" type="presParOf" srcId="{175CD948-2F7D-447A-BBA4-3F01576F556E}" destId="{A9D10E97-4401-4105-BDE8-D2B273EC782F}" srcOrd="1" destOrd="0" presId="urn:microsoft.com/office/officeart/2005/8/layout/vList2"/>
    <dgm:cxn modelId="{AFA3EFAB-A659-4FFD-9B6A-54A52DF1AA35}" type="presParOf" srcId="{175CD948-2F7D-447A-BBA4-3F01576F556E}" destId="{10E6080A-06C3-453A-A065-68FF0BC646D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9E72D80-7A50-4008-8225-1966A746604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41CB931-6FE5-4AF2-AC69-F3F1C818C9E3}">
      <dgm:prSet/>
      <dgm:spPr/>
      <dgm:t>
        <a:bodyPr/>
        <a:lstStyle/>
        <a:p>
          <a:r>
            <a:rPr lang="el-GR"/>
            <a:t>Μπορεί να είναι: ασυνεχής ή διαρκής, ελαφρύς ή έντονος.</a:t>
          </a:r>
          <a:endParaRPr lang="en-US"/>
        </a:p>
      </dgm:t>
    </dgm:pt>
    <dgm:pt modelId="{E98B0C46-0C03-4427-BEC9-5C501BE5FFC5}" type="parTrans" cxnId="{F1B56507-7417-4E75-9BB7-9E2D17070083}">
      <dgm:prSet/>
      <dgm:spPr/>
      <dgm:t>
        <a:bodyPr/>
        <a:lstStyle/>
        <a:p>
          <a:endParaRPr lang="en-US"/>
        </a:p>
      </dgm:t>
    </dgm:pt>
    <dgm:pt modelId="{8EDF3338-E2A5-4FE9-83D2-1B9F9FFCDCBD}" type="sibTrans" cxnId="{F1B56507-7417-4E75-9BB7-9E2D17070083}">
      <dgm:prSet/>
      <dgm:spPr/>
      <dgm:t>
        <a:bodyPr/>
        <a:lstStyle/>
        <a:p>
          <a:endParaRPr lang="en-US"/>
        </a:p>
      </dgm:t>
    </dgm:pt>
    <dgm:pt modelId="{24A3F582-8B87-4916-A6FB-234889D06830}">
      <dgm:prSet/>
      <dgm:spPr>
        <a:solidFill>
          <a:schemeClr val="accent1"/>
        </a:solidFill>
      </dgm:spPr>
      <dgm:t>
        <a:bodyPr/>
        <a:lstStyle/>
        <a:p>
          <a:r>
            <a:rPr lang="el-GR" dirty="0"/>
            <a:t>Μπορεί να είναι: υποτροπιάζων (π.χ. νευραλγία) ανθεκτικός μη προοδευτικός (π.χ. ο πόνος στη ράχη) κλιμακούμενος (π.χ. λόγω αρθρίτιδας προχωρημένου σταδίου).</a:t>
          </a:r>
          <a:endParaRPr lang="en-US" dirty="0"/>
        </a:p>
      </dgm:t>
    </dgm:pt>
    <dgm:pt modelId="{17EDF7FF-1CD2-47B9-9D1C-47CA7C56528B}" type="parTrans" cxnId="{DF5AB403-D768-4A0E-BD78-122DD33335B4}">
      <dgm:prSet/>
      <dgm:spPr/>
      <dgm:t>
        <a:bodyPr/>
        <a:lstStyle/>
        <a:p>
          <a:endParaRPr lang="en-US"/>
        </a:p>
      </dgm:t>
    </dgm:pt>
    <dgm:pt modelId="{4ED2AEB9-787E-420F-8397-6C9DF8B172BC}" type="sibTrans" cxnId="{DF5AB403-D768-4A0E-BD78-122DD33335B4}">
      <dgm:prSet/>
      <dgm:spPr/>
      <dgm:t>
        <a:bodyPr/>
        <a:lstStyle/>
        <a:p>
          <a:endParaRPr lang="en-US"/>
        </a:p>
      </dgm:t>
    </dgm:pt>
    <dgm:pt modelId="{DD433432-55DC-446B-9910-7677DCCAD79A}">
      <dgm:prSet/>
      <dgm:spPr>
        <a:solidFill>
          <a:srgbClr val="7030A0"/>
        </a:solidFill>
      </dgm:spPr>
      <dgm:t>
        <a:bodyPr/>
        <a:lstStyle/>
        <a:p>
          <a:r>
            <a:rPr lang="el-GR"/>
            <a:t>Ο ασθενής: Αισθάνεται απογοήτευση, αλλάζει η καθημερινότητά του, εμφανίζει κατάθλιψη και αίσθημα απελπισίας σε αρκετές περιπτώσεις.</a:t>
          </a:r>
          <a:endParaRPr lang="en-US"/>
        </a:p>
      </dgm:t>
    </dgm:pt>
    <dgm:pt modelId="{EE7E3AFA-E93A-4249-A6BB-88C132CBC092}" type="parTrans" cxnId="{B0EFAD47-38D5-48EB-9066-CFB6D0F7327C}">
      <dgm:prSet/>
      <dgm:spPr/>
      <dgm:t>
        <a:bodyPr/>
        <a:lstStyle/>
        <a:p>
          <a:endParaRPr lang="en-US"/>
        </a:p>
      </dgm:t>
    </dgm:pt>
    <dgm:pt modelId="{FB31110C-1980-4AC5-BBBE-1778EF640DAB}" type="sibTrans" cxnId="{B0EFAD47-38D5-48EB-9066-CFB6D0F7327C}">
      <dgm:prSet/>
      <dgm:spPr/>
      <dgm:t>
        <a:bodyPr/>
        <a:lstStyle/>
        <a:p>
          <a:endParaRPr lang="en-US"/>
        </a:p>
      </dgm:t>
    </dgm:pt>
    <dgm:pt modelId="{F5FA4A49-7C72-42C3-B255-7F73BECE69A2}" type="pres">
      <dgm:prSet presAssocID="{89E72D80-7A50-4008-8225-1966A746604C}" presName="linear" presStyleCnt="0">
        <dgm:presLayoutVars>
          <dgm:animLvl val="lvl"/>
          <dgm:resizeHandles val="exact"/>
        </dgm:presLayoutVars>
      </dgm:prSet>
      <dgm:spPr/>
    </dgm:pt>
    <dgm:pt modelId="{BA051181-40C9-4E0C-A8BD-52DEBC545343}" type="pres">
      <dgm:prSet presAssocID="{D41CB931-6FE5-4AF2-AC69-F3F1C818C9E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C7AA1CC-66D0-4366-B402-B3F503CD4625}" type="pres">
      <dgm:prSet presAssocID="{8EDF3338-E2A5-4FE9-83D2-1B9F9FFCDCBD}" presName="spacer" presStyleCnt="0"/>
      <dgm:spPr/>
    </dgm:pt>
    <dgm:pt modelId="{E8027D0D-2A9C-480E-9F33-DEE5A4D0D051}" type="pres">
      <dgm:prSet presAssocID="{24A3F582-8B87-4916-A6FB-234889D0683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7DB69CC-C658-477D-A462-3FC9E3689F6C}" type="pres">
      <dgm:prSet presAssocID="{4ED2AEB9-787E-420F-8397-6C9DF8B172BC}" presName="spacer" presStyleCnt="0"/>
      <dgm:spPr/>
    </dgm:pt>
    <dgm:pt modelId="{C4F6D1C8-DFCC-40A6-B1B1-CE11887CEDA1}" type="pres">
      <dgm:prSet presAssocID="{DD433432-55DC-446B-9910-7677DCCAD79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F5AB403-D768-4A0E-BD78-122DD33335B4}" srcId="{89E72D80-7A50-4008-8225-1966A746604C}" destId="{24A3F582-8B87-4916-A6FB-234889D06830}" srcOrd="1" destOrd="0" parTransId="{17EDF7FF-1CD2-47B9-9D1C-47CA7C56528B}" sibTransId="{4ED2AEB9-787E-420F-8397-6C9DF8B172BC}"/>
    <dgm:cxn modelId="{F1B56507-7417-4E75-9BB7-9E2D17070083}" srcId="{89E72D80-7A50-4008-8225-1966A746604C}" destId="{D41CB931-6FE5-4AF2-AC69-F3F1C818C9E3}" srcOrd="0" destOrd="0" parTransId="{E98B0C46-0C03-4427-BEC9-5C501BE5FFC5}" sibTransId="{8EDF3338-E2A5-4FE9-83D2-1B9F9FFCDCBD}"/>
    <dgm:cxn modelId="{CAF90822-B721-4C44-A25A-4B05BCE7DF30}" type="presOf" srcId="{D41CB931-6FE5-4AF2-AC69-F3F1C818C9E3}" destId="{BA051181-40C9-4E0C-A8BD-52DEBC545343}" srcOrd="0" destOrd="0" presId="urn:microsoft.com/office/officeart/2005/8/layout/vList2"/>
    <dgm:cxn modelId="{6FE57423-B777-4CCA-8613-A56841EBC10A}" type="presOf" srcId="{89E72D80-7A50-4008-8225-1966A746604C}" destId="{F5FA4A49-7C72-42C3-B255-7F73BECE69A2}" srcOrd="0" destOrd="0" presId="urn:microsoft.com/office/officeart/2005/8/layout/vList2"/>
    <dgm:cxn modelId="{B0EFAD47-38D5-48EB-9066-CFB6D0F7327C}" srcId="{89E72D80-7A50-4008-8225-1966A746604C}" destId="{DD433432-55DC-446B-9910-7677DCCAD79A}" srcOrd="2" destOrd="0" parTransId="{EE7E3AFA-E93A-4249-A6BB-88C132CBC092}" sibTransId="{FB31110C-1980-4AC5-BBBE-1778EF640DAB}"/>
    <dgm:cxn modelId="{C607E372-E398-49EB-AEC2-D069037CA540}" type="presOf" srcId="{DD433432-55DC-446B-9910-7677DCCAD79A}" destId="{C4F6D1C8-DFCC-40A6-B1B1-CE11887CEDA1}" srcOrd="0" destOrd="0" presId="urn:microsoft.com/office/officeart/2005/8/layout/vList2"/>
    <dgm:cxn modelId="{743A31DB-75F3-4A32-8400-C0FE17619DA9}" type="presOf" srcId="{24A3F582-8B87-4916-A6FB-234889D06830}" destId="{E8027D0D-2A9C-480E-9F33-DEE5A4D0D051}" srcOrd="0" destOrd="0" presId="urn:microsoft.com/office/officeart/2005/8/layout/vList2"/>
    <dgm:cxn modelId="{BE01D2CD-BFE6-436A-A551-01D506A1F3B7}" type="presParOf" srcId="{F5FA4A49-7C72-42C3-B255-7F73BECE69A2}" destId="{BA051181-40C9-4E0C-A8BD-52DEBC545343}" srcOrd="0" destOrd="0" presId="urn:microsoft.com/office/officeart/2005/8/layout/vList2"/>
    <dgm:cxn modelId="{A2C1ADB4-096E-46FD-A58D-CE8D9C54E979}" type="presParOf" srcId="{F5FA4A49-7C72-42C3-B255-7F73BECE69A2}" destId="{2C7AA1CC-66D0-4366-B402-B3F503CD4625}" srcOrd="1" destOrd="0" presId="urn:microsoft.com/office/officeart/2005/8/layout/vList2"/>
    <dgm:cxn modelId="{88258C85-8D81-4EE5-ADA0-3803D04C43EE}" type="presParOf" srcId="{F5FA4A49-7C72-42C3-B255-7F73BECE69A2}" destId="{E8027D0D-2A9C-480E-9F33-DEE5A4D0D051}" srcOrd="2" destOrd="0" presId="urn:microsoft.com/office/officeart/2005/8/layout/vList2"/>
    <dgm:cxn modelId="{967DE59A-6CCC-43DE-9EA4-EB2B35893F64}" type="presParOf" srcId="{F5FA4A49-7C72-42C3-B255-7F73BECE69A2}" destId="{C7DB69CC-C658-477D-A462-3FC9E3689F6C}" srcOrd="3" destOrd="0" presId="urn:microsoft.com/office/officeart/2005/8/layout/vList2"/>
    <dgm:cxn modelId="{6211F30F-D609-4818-AA0D-DC25DE32C31E}" type="presParOf" srcId="{F5FA4A49-7C72-42C3-B255-7F73BECE69A2}" destId="{C4F6D1C8-DFCC-40A6-B1B1-CE11887CEDA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11C3DEF-ECDE-4414-AE5A-822FBD03B96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8D6CD77-5EAC-48F0-8891-3E54C16EEA13}">
      <dgm:prSet/>
      <dgm:spPr/>
      <dgm:t>
        <a:bodyPr/>
        <a:lstStyle/>
        <a:p>
          <a:r>
            <a:rPr lang="el-GR"/>
            <a:t>Ο πόνος είναι δυνατό να επηρεαστεί μέσω ψυχολογικών μηχανισμών, αλλά αυτό δε σημαίνει ότι βρίσκεται αποκλειστικά στο «μυαλό των ανθρώπων» ή ότι μπορούν συνειδητά να ελέγξουν τις ψυχολογικές διαδικασίες που τον ρυθμίζουν.</a:t>
          </a:r>
          <a:endParaRPr lang="en-US"/>
        </a:p>
      </dgm:t>
    </dgm:pt>
    <dgm:pt modelId="{C2FDCC82-AEDC-4973-A432-F4FE0D029065}" type="parTrans" cxnId="{E343F6B8-F498-4861-8091-E9EA04BFDAAF}">
      <dgm:prSet/>
      <dgm:spPr/>
      <dgm:t>
        <a:bodyPr/>
        <a:lstStyle/>
        <a:p>
          <a:endParaRPr lang="en-US"/>
        </a:p>
      </dgm:t>
    </dgm:pt>
    <dgm:pt modelId="{FA08DF84-4E3D-4F61-9C29-6C8F14768E1C}" type="sibTrans" cxnId="{E343F6B8-F498-4861-8091-E9EA04BFDAAF}">
      <dgm:prSet/>
      <dgm:spPr/>
      <dgm:t>
        <a:bodyPr/>
        <a:lstStyle/>
        <a:p>
          <a:endParaRPr lang="en-US"/>
        </a:p>
      </dgm:t>
    </dgm:pt>
    <dgm:pt modelId="{528112C1-A6EA-42C1-8791-6C510CEC65B5}">
      <dgm:prSet/>
      <dgm:spPr>
        <a:solidFill>
          <a:srgbClr val="7030A0"/>
        </a:solidFill>
      </dgm:spPr>
      <dgm:t>
        <a:bodyPr/>
        <a:lstStyle/>
        <a:p>
          <a:r>
            <a:rPr lang="el-GR"/>
            <a:t>Οι ψυχολογικοί παράγοντες συμβάλλουν στον τρόπο που γίνεται αντιληπτή η εμπειρία του πόνου, αλλά δεν την ελέγχουν πλήρως.</a:t>
          </a:r>
          <a:endParaRPr lang="en-US"/>
        </a:p>
      </dgm:t>
    </dgm:pt>
    <dgm:pt modelId="{265FC84C-F813-45F8-A207-20D350CFEC93}" type="parTrans" cxnId="{A158EA8F-A308-4A35-B733-B2D1194BE2B1}">
      <dgm:prSet/>
      <dgm:spPr/>
      <dgm:t>
        <a:bodyPr/>
        <a:lstStyle/>
        <a:p>
          <a:endParaRPr lang="en-US"/>
        </a:p>
      </dgm:t>
    </dgm:pt>
    <dgm:pt modelId="{D47ABA1A-9F00-46B0-B22D-1D0EA7166270}" type="sibTrans" cxnId="{A158EA8F-A308-4A35-B733-B2D1194BE2B1}">
      <dgm:prSet/>
      <dgm:spPr/>
      <dgm:t>
        <a:bodyPr/>
        <a:lstStyle/>
        <a:p>
          <a:endParaRPr lang="en-US"/>
        </a:p>
      </dgm:t>
    </dgm:pt>
    <dgm:pt modelId="{BA718208-6811-4335-9904-47725875FCA4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l-GR" dirty="0"/>
            <a:t>Άνθρωποι που πάσχουν από κατάθλιψη υποφέρουν από σωματικό πόνο, αξιολογούν ως εντονότερο τον πόνο τους και επηρεάζονται περισσότερο συναισθηματικά από αυτόν, σε σύγκριση με τους μη καταθλιπτικούς ασθενείς.</a:t>
          </a:r>
          <a:endParaRPr lang="en-US" dirty="0"/>
        </a:p>
      </dgm:t>
    </dgm:pt>
    <dgm:pt modelId="{4ACEF4A4-8C95-4D10-8395-CEA4C26606E6}" type="parTrans" cxnId="{D2A195FE-AC75-4C18-AC82-318CFD166BA9}">
      <dgm:prSet/>
      <dgm:spPr/>
      <dgm:t>
        <a:bodyPr/>
        <a:lstStyle/>
        <a:p>
          <a:endParaRPr lang="en-US"/>
        </a:p>
      </dgm:t>
    </dgm:pt>
    <dgm:pt modelId="{8108B541-E0CC-41E2-9456-2A2CEB2339DF}" type="sibTrans" cxnId="{D2A195FE-AC75-4C18-AC82-318CFD166BA9}">
      <dgm:prSet/>
      <dgm:spPr/>
      <dgm:t>
        <a:bodyPr/>
        <a:lstStyle/>
        <a:p>
          <a:endParaRPr lang="en-US"/>
        </a:p>
      </dgm:t>
    </dgm:pt>
    <dgm:pt modelId="{36A1FA7B-1771-4440-9DA8-DBDD03396D96}">
      <dgm:prSet/>
      <dgm:spPr>
        <a:solidFill>
          <a:schemeClr val="accent1"/>
        </a:solidFill>
      </dgm:spPr>
      <dgm:t>
        <a:bodyPr/>
        <a:lstStyle/>
        <a:p>
          <a:r>
            <a:rPr lang="el-GR"/>
            <a:t>Άλλοι ψυχολογικοί παράγοντες που επηρεάζουν τον πόνο: οι σκέψεις, η προσοχή, οι προσδοκίες.</a:t>
          </a:r>
          <a:endParaRPr lang="en-US"/>
        </a:p>
      </dgm:t>
    </dgm:pt>
    <dgm:pt modelId="{4363C6A0-D7D3-4409-967A-E8576F8CA219}" type="parTrans" cxnId="{9EFB82B9-48BE-4B2A-BB63-26A6CBAD292C}">
      <dgm:prSet/>
      <dgm:spPr/>
      <dgm:t>
        <a:bodyPr/>
        <a:lstStyle/>
        <a:p>
          <a:endParaRPr lang="en-US"/>
        </a:p>
      </dgm:t>
    </dgm:pt>
    <dgm:pt modelId="{29869402-8EB1-42AB-8C61-D99A0DE07AA4}" type="sibTrans" cxnId="{9EFB82B9-48BE-4B2A-BB63-26A6CBAD292C}">
      <dgm:prSet/>
      <dgm:spPr/>
      <dgm:t>
        <a:bodyPr/>
        <a:lstStyle/>
        <a:p>
          <a:endParaRPr lang="en-US"/>
        </a:p>
      </dgm:t>
    </dgm:pt>
    <dgm:pt modelId="{96B6FDCA-8EA9-43C0-83FB-C440DB682D0B}" type="pres">
      <dgm:prSet presAssocID="{B11C3DEF-ECDE-4414-AE5A-822FBD03B964}" presName="linear" presStyleCnt="0">
        <dgm:presLayoutVars>
          <dgm:animLvl val="lvl"/>
          <dgm:resizeHandles val="exact"/>
        </dgm:presLayoutVars>
      </dgm:prSet>
      <dgm:spPr/>
    </dgm:pt>
    <dgm:pt modelId="{CA04B0B6-3AAC-434E-9A8E-8B6BC4DED57E}" type="pres">
      <dgm:prSet presAssocID="{58D6CD77-5EAC-48F0-8891-3E54C16EEA1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022144E-7694-4ED3-B463-CDDDD257B5B6}" type="pres">
      <dgm:prSet presAssocID="{FA08DF84-4E3D-4F61-9C29-6C8F14768E1C}" presName="spacer" presStyleCnt="0"/>
      <dgm:spPr/>
    </dgm:pt>
    <dgm:pt modelId="{74756C70-BCCB-4A5B-9DBF-112150EE697C}" type="pres">
      <dgm:prSet presAssocID="{528112C1-A6EA-42C1-8791-6C510CEC65B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5310F57-590D-4750-95CB-88C48C381C89}" type="pres">
      <dgm:prSet presAssocID="{D47ABA1A-9F00-46B0-B22D-1D0EA7166270}" presName="spacer" presStyleCnt="0"/>
      <dgm:spPr/>
    </dgm:pt>
    <dgm:pt modelId="{D871F02F-C97A-4234-BB03-4F6E08A41622}" type="pres">
      <dgm:prSet presAssocID="{BA718208-6811-4335-9904-47725875FCA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D2AE577-7988-48BF-A029-28AE9DBF4864}" type="pres">
      <dgm:prSet presAssocID="{8108B541-E0CC-41E2-9456-2A2CEB2339DF}" presName="spacer" presStyleCnt="0"/>
      <dgm:spPr/>
    </dgm:pt>
    <dgm:pt modelId="{45B4EBA5-9C2E-4DF9-BCF3-1C399CA355B4}" type="pres">
      <dgm:prSet presAssocID="{36A1FA7B-1771-4440-9DA8-DBDD03396D9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CB42900-B2D1-4C3B-8BC3-E4055B6579BB}" type="presOf" srcId="{58D6CD77-5EAC-48F0-8891-3E54C16EEA13}" destId="{CA04B0B6-3AAC-434E-9A8E-8B6BC4DED57E}" srcOrd="0" destOrd="0" presId="urn:microsoft.com/office/officeart/2005/8/layout/vList2"/>
    <dgm:cxn modelId="{7873A274-6709-46A4-ABF3-990F69E8AB91}" type="presOf" srcId="{BA718208-6811-4335-9904-47725875FCA4}" destId="{D871F02F-C97A-4234-BB03-4F6E08A41622}" srcOrd="0" destOrd="0" presId="urn:microsoft.com/office/officeart/2005/8/layout/vList2"/>
    <dgm:cxn modelId="{A158EA8F-A308-4A35-B733-B2D1194BE2B1}" srcId="{B11C3DEF-ECDE-4414-AE5A-822FBD03B964}" destId="{528112C1-A6EA-42C1-8791-6C510CEC65B5}" srcOrd="1" destOrd="0" parTransId="{265FC84C-F813-45F8-A207-20D350CFEC93}" sibTransId="{D47ABA1A-9F00-46B0-B22D-1D0EA7166270}"/>
    <dgm:cxn modelId="{E343F6B8-F498-4861-8091-E9EA04BFDAAF}" srcId="{B11C3DEF-ECDE-4414-AE5A-822FBD03B964}" destId="{58D6CD77-5EAC-48F0-8891-3E54C16EEA13}" srcOrd="0" destOrd="0" parTransId="{C2FDCC82-AEDC-4973-A432-F4FE0D029065}" sibTransId="{FA08DF84-4E3D-4F61-9C29-6C8F14768E1C}"/>
    <dgm:cxn modelId="{9EFB82B9-48BE-4B2A-BB63-26A6CBAD292C}" srcId="{B11C3DEF-ECDE-4414-AE5A-822FBD03B964}" destId="{36A1FA7B-1771-4440-9DA8-DBDD03396D96}" srcOrd="3" destOrd="0" parTransId="{4363C6A0-D7D3-4409-967A-E8576F8CA219}" sibTransId="{29869402-8EB1-42AB-8C61-D99A0DE07AA4}"/>
    <dgm:cxn modelId="{8283C6F5-45AE-442B-BD7F-5BDE5753C52B}" type="presOf" srcId="{B11C3DEF-ECDE-4414-AE5A-822FBD03B964}" destId="{96B6FDCA-8EA9-43C0-83FB-C440DB682D0B}" srcOrd="0" destOrd="0" presId="urn:microsoft.com/office/officeart/2005/8/layout/vList2"/>
    <dgm:cxn modelId="{1F5804FA-FECD-4428-9159-96A9CE77B714}" type="presOf" srcId="{528112C1-A6EA-42C1-8791-6C510CEC65B5}" destId="{74756C70-BCCB-4A5B-9DBF-112150EE697C}" srcOrd="0" destOrd="0" presId="urn:microsoft.com/office/officeart/2005/8/layout/vList2"/>
    <dgm:cxn modelId="{ADBFFAFB-1027-473F-9B75-35C388DC8837}" type="presOf" srcId="{36A1FA7B-1771-4440-9DA8-DBDD03396D96}" destId="{45B4EBA5-9C2E-4DF9-BCF3-1C399CA355B4}" srcOrd="0" destOrd="0" presId="urn:microsoft.com/office/officeart/2005/8/layout/vList2"/>
    <dgm:cxn modelId="{D2A195FE-AC75-4C18-AC82-318CFD166BA9}" srcId="{B11C3DEF-ECDE-4414-AE5A-822FBD03B964}" destId="{BA718208-6811-4335-9904-47725875FCA4}" srcOrd="2" destOrd="0" parTransId="{4ACEF4A4-8C95-4D10-8395-CEA4C26606E6}" sibTransId="{8108B541-E0CC-41E2-9456-2A2CEB2339DF}"/>
    <dgm:cxn modelId="{483117CA-CA5A-4194-9937-C79DF28617B0}" type="presParOf" srcId="{96B6FDCA-8EA9-43C0-83FB-C440DB682D0B}" destId="{CA04B0B6-3AAC-434E-9A8E-8B6BC4DED57E}" srcOrd="0" destOrd="0" presId="urn:microsoft.com/office/officeart/2005/8/layout/vList2"/>
    <dgm:cxn modelId="{9BA4996F-A118-447B-AF92-EE5262F89B80}" type="presParOf" srcId="{96B6FDCA-8EA9-43C0-83FB-C440DB682D0B}" destId="{3022144E-7694-4ED3-B463-CDDDD257B5B6}" srcOrd="1" destOrd="0" presId="urn:microsoft.com/office/officeart/2005/8/layout/vList2"/>
    <dgm:cxn modelId="{BA40BDE5-C594-4359-9691-C1B423D85819}" type="presParOf" srcId="{96B6FDCA-8EA9-43C0-83FB-C440DB682D0B}" destId="{74756C70-BCCB-4A5B-9DBF-112150EE697C}" srcOrd="2" destOrd="0" presId="urn:microsoft.com/office/officeart/2005/8/layout/vList2"/>
    <dgm:cxn modelId="{8CAE061F-BBFD-4B9A-8F8C-570F681069A9}" type="presParOf" srcId="{96B6FDCA-8EA9-43C0-83FB-C440DB682D0B}" destId="{C5310F57-590D-4750-95CB-88C48C381C89}" srcOrd="3" destOrd="0" presId="urn:microsoft.com/office/officeart/2005/8/layout/vList2"/>
    <dgm:cxn modelId="{CF3368AB-C8B1-441A-B598-16487E980087}" type="presParOf" srcId="{96B6FDCA-8EA9-43C0-83FB-C440DB682D0B}" destId="{D871F02F-C97A-4234-BB03-4F6E08A41622}" srcOrd="4" destOrd="0" presId="urn:microsoft.com/office/officeart/2005/8/layout/vList2"/>
    <dgm:cxn modelId="{6D615343-8EB8-4A58-B6C7-73A4E44BEB63}" type="presParOf" srcId="{96B6FDCA-8EA9-43C0-83FB-C440DB682D0B}" destId="{7D2AE577-7988-48BF-A029-28AE9DBF4864}" srcOrd="5" destOrd="0" presId="urn:microsoft.com/office/officeart/2005/8/layout/vList2"/>
    <dgm:cxn modelId="{DFF6F5F4-E860-4FCF-A03E-4EABD81072B4}" type="presParOf" srcId="{96B6FDCA-8EA9-43C0-83FB-C440DB682D0B}" destId="{45B4EBA5-9C2E-4DF9-BCF3-1C399CA355B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90A36BA-F04B-475A-9AE4-8255C3A7BB4E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71B925-AD8A-4C23-9327-49127F947C66}">
      <dgm:prSet/>
      <dgm:spPr/>
      <dgm:t>
        <a:bodyPr/>
        <a:lstStyle/>
        <a:p>
          <a:r>
            <a:rPr lang="el-GR"/>
            <a:t>Σκέψεις - περισπασμός: ένας αθλητής μπορεί να μην αντιληφθεί ότι τραυματίστηκε, επειδή η προσοχή του είναι στραμμένη σε κάτι άλλο.</a:t>
          </a:r>
          <a:endParaRPr lang="en-US"/>
        </a:p>
      </dgm:t>
    </dgm:pt>
    <dgm:pt modelId="{75945681-D238-45B1-B537-813CA0DEFDB3}" type="parTrans" cxnId="{4C2413E7-A111-460E-ADB7-37BD023BAC60}">
      <dgm:prSet/>
      <dgm:spPr/>
      <dgm:t>
        <a:bodyPr/>
        <a:lstStyle/>
        <a:p>
          <a:endParaRPr lang="en-US"/>
        </a:p>
      </dgm:t>
    </dgm:pt>
    <dgm:pt modelId="{D8B534EA-F7B8-42BB-99C4-D69C2608D617}" type="sibTrans" cxnId="{4C2413E7-A111-460E-ADB7-37BD023BAC60}">
      <dgm:prSet/>
      <dgm:spPr/>
      <dgm:t>
        <a:bodyPr/>
        <a:lstStyle/>
        <a:p>
          <a:endParaRPr lang="en-US"/>
        </a:p>
      </dgm:t>
    </dgm:pt>
    <dgm:pt modelId="{8DE00A11-DEF0-4736-8C3F-13A2393010BF}">
      <dgm:prSet/>
      <dgm:spPr>
        <a:solidFill>
          <a:schemeClr val="accent1"/>
        </a:solidFill>
      </dgm:spPr>
      <dgm:t>
        <a:bodyPr/>
        <a:lstStyle/>
        <a:p>
          <a:r>
            <a:rPr lang="el-GR"/>
            <a:t>Παράδειγμα: όταν τα ερεθίσματα ελαχιστοποιούνται (π.χ. κατά τη διάρκεια της νύχτας), το αίσθημα του πόνου γίνεται ακόμη πιο δυσάρεστο.</a:t>
          </a:r>
          <a:endParaRPr lang="en-US"/>
        </a:p>
      </dgm:t>
    </dgm:pt>
    <dgm:pt modelId="{F55887D0-494E-48B5-B474-F30395BB3278}" type="parTrans" cxnId="{E35E5E8B-97F1-44A3-85A6-75FA7901A0D2}">
      <dgm:prSet/>
      <dgm:spPr/>
      <dgm:t>
        <a:bodyPr/>
        <a:lstStyle/>
        <a:p>
          <a:endParaRPr lang="en-US"/>
        </a:p>
      </dgm:t>
    </dgm:pt>
    <dgm:pt modelId="{65E10936-844E-4782-86E3-545436A11086}" type="sibTrans" cxnId="{E35E5E8B-97F1-44A3-85A6-75FA7901A0D2}">
      <dgm:prSet/>
      <dgm:spPr/>
      <dgm:t>
        <a:bodyPr/>
        <a:lstStyle/>
        <a:p>
          <a:endParaRPr lang="en-US"/>
        </a:p>
      </dgm:t>
    </dgm:pt>
    <dgm:pt modelId="{C2ED7163-903F-4279-B205-1148E6A83AD6}" type="pres">
      <dgm:prSet presAssocID="{390A36BA-F04B-475A-9AE4-8255C3A7BB4E}" presName="outerComposite" presStyleCnt="0">
        <dgm:presLayoutVars>
          <dgm:chMax val="5"/>
          <dgm:dir/>
          <dgm:resizeHandles val="exact"/>
        </dgm:presLayoutVars>
      </dgm:prSet>
      <dgm:spPr/>
    </dgm:pt>
    <dgm:pt modelId="{026C4C56-B619-4DA7-9BF0-AD26CFECC199}" type="pres">
      <dgm:prSet presAssocID="{390A36BA-F04B-475A-9AE4-8255C3A7BB4E}" presName="dummyMaxCanvas" presStyleCnt="0">
        <dgm:presLayoutVars/>
      </dgm:prSet>
      <dgm:spPr/>
    </dgm:pt>
    <dgm:pt modelId="{8D5AD7A6-DFD8-47FD-A977-B1A18DE07706}" type="pres">
      <dgm:prSet presAssocID="{390A36BA-F04B-475A-9AE4-8255C3A7BB4E}" presName="TwoNodes_1" presStyleLbl="node1" presStyleIdx="0" presStyleCnt="2">
        <dgm:presLayoutVars>
          <dgm:bulletEnabled val="1"/>
        </dgm:presLayoutVars>
      </dgm:prSet>
      <dgm:spPr/>
    </dgm:pt>
    <dgm:pt modelId="{56DB6FD8-88B4-44AF-89DB-328180117655}" type="pres">
      <dgm:prSet presAssocID="{390A36BA-F04B-475A-9AE4-8255C3A7BB4E}" presName="TwoNodes_2" presStyleLbl="node1" presStyleIdx="1" presStyleCnt="2" custLinFactNeighborX="502" custLinFactNeighborY="-15">
        <dgm:presLayoutVars>
          <dgm:bulletEnabled val="1"/>
        </dgm:presLayoutVars>
      </dgm:prSet>
      <dgm:spPr/>
    </dgm:pt>
    <dgm:pt modelId="{EF40B966-C253-4858-B9ED-E4B94B271EBB}" type="pres">
      <dgm:prSet presAssocID="{390A36BA-F04B-475A-9AE4-8255C3A7BB4E}" presName="TwoConn_1-2" presStyleLbl="fgAccFollowNode1" presStyleIdx="0" presStyleCnt="1">
        <dgm:presLayoutVars>
          <dgm:bulletEnabled val="1"/>
        </dgm:presLayoutVars>
      </dgm:prSet>
      <dgm:spPr/>
    </dgm:pt>
    <dgm:pt modelId="{88AF6F8C-4409-4B09-8ECB-729C44DD2679}" type="pres">
      <dgm:prSet presAssocID="{390A36BA-F04B-475A-9AE4-8255C3A7BB4E}" presName="TwoNodes_1_text" presStyleLbl="node1" presStyleIdx="1" presStyleCnt="2">
        <dgm:presLayoutVars>
          <dgm:bulletEnabled val="1"/>
        </dgm:presLayoutVars>
      </dgm:prSet>
      <dgm:spPr/>
    </dgm:pt>
    <dgm:pt modelId="{0A3393B1-6581-41C9-ABCF-704E046603D9}" type="pres">
      <dgm:prSet presAssocID="{390A36BA-F04B-475A-9AE4-8255C3A7BB4E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9C62CF72-E872-47DE-8135-1ED90EE8ED13}" type="presOf" srcId="{390A36BA-F04B-475A-9AE4-8255C3A7BB4E}" destId="{C2ED7163-903F-4279-B205-1148E6A83AD6}" srcOrd="0" destOrd="0" presId="urn:microsoft.com/office/officeart/2005/8/layout/vProcess5"/>
    <dgm:cxn modelId="{583D9B74-20E7-4F75-9A30-4527AC0913C7}" type="presOf" srcId="{D8B534EA-F7B8-42BB-99C4-D69C2608D617}" destId="{EF40B966-C253-4858-B9ED-E4B94B271EBB}" srcOrd="0" destOrd="0" presId="urn:microsoft.com/office/officeart/2005/8/layout/vProcess5"/>
    <dgm:cxn modelId="{6746A77F-5A61-455D-9291-D2A1713F0A31}" type="presOf" srcId="{BA71B925-AD8A-4C23-9327-49127F947C66}" destId="{8D5AD7A6-DFD8-47FD-A977-B1A18DE07706}" srcOrd="0" destOrd="0" presId="urn:microsoft.com/office/officeart/2005/8/layout/vProcess5"/>
    <dgm:cxn modelId="{E35E5E8B-97F1-44A3-85A6-75FA7901A0D2}" srcId="{390A36BA-F04B-475A-9AE4-8255C3A7BB4E}" destId="{8DE00A11-DEF0-4736-8C3F-13A2393010BF}" srcOrd="1" destOrd="0" parTransId="{F55887D0-494E-48B5-B474-F30395BB3278}" sibTransId="{65E10936-844E-4782-86E3-545436A11086}"/>
    <dgm:cxn modelId="{8679A790-2F0D-4DD9-9A7D-4E9971F378F7}" type="presOf" srcId="{8DE00A11-DEF0-4736-8C3F-13A2393010BF}" destId="{0A3393B1-6581-41C9-ABCF-704E046603D9}" srcOrd="1" destOrd="0" presId="urn:microsoft.com/office/officeart/2005/8/layout/vProcess5"/>
    <dgm:cxn modelId="{65F445B0-D009-4B89-93D4-6D9384DEAA20}" type="presOf" srcId="{BA71B925-AD8A-4C23-9327-49127F947C66}" destId="{88AF6F8C-4409-4B09-8ECB-729C44DD2679}" srcOrd="1" destOrd="0" presId="urn:microsoft.com/office/officeart/2005/8/layout/vProcess5"/>
    <dgm:cxn modelId="{4C2413E7-A111-460E-ADB7-37BD023BAC60}" srcId="{390A36BA-F04B-475A-9AE4-8255C3A7BB4E}" destId="{BA71B925-AD8A-4C23-9327-49127F947C66}" srcOrd="0" destOrd="0" parTransId="{75945681-D238-45B1-B537-813CA0DEFDB3}" sibTransId="{D8B534EA-F7B8-42BB-99C4-D69C2608D617}"/>
    <dgm:cxn modelId="{8EB4A1E7-A6C4-45A9-87A3-BD436F727AA1}" type="presOf" srcId="{8DE00A11-DEF0-4736-8C3F-13A2393010BF}" destId="{56DB6FD8-88B4-44AF-89DB-328180117655}" srcOrd="0" destOrd="0" presId="urn:microsoft.com/office/officeart/2005/8/layout/vProcess5"/>
    <dgm:cxn modelId="{35C14F4F-D175-4858-9212-6BBE5AA6A7ED}" type="presParOf" srcId="{C2ED7163-903F-4279-B205-1148E6A83AD6}" destId="{026C4C56-B619-4DA7-9BF0-AD26CFECC199}" srcOrd="0" destOrd="0" presId="urn:microsoft.com/office/officeart/2005/8/layout/vProcess5"/>
    <dgm:cxn modelId="{7382286A-1692-4DA9-B395-441C71682AD0}" type="presParOf" srcId="{C2ED7163-903F-4279-B205-1148E6A83AD6}" destId="{8D5AD7A6-DFD8-47FD-A977-B1A18DE07706}" srcOrd="1" destOrd="0" presId="urn:microsoft.com/office/officeart/2005/8/layout/vProcess5"/>
    <dgm:cxn modelId="{CA13C794-C20D-4B3B-AA5A-3B938B0A13E9}" type="presParOf" srcId="{C2ED7163-903F-4279-B205-1148E6A83AD6}" destId="{56DB6FD8-88B4-44AF-89DB-328180117655}" srcOrd="2" destOrd="0" presId="urn:microsoft.com/office/officeart/2005/8/layout/vProcess5"/>
    <dgm:cxn modelId="{711AA164-D64D-4C7A-B360-B5F0F72AC51D}" type="presParOf" srcId="{C2ED7163-903F-4279-B205-1148E6A83AD6}" destId="{EF40B966-C253-4858-B9ED-E4B94B271EBB}" srcOrd="3" destOrd="0" presId="urn:microsoft.com/office/officeart/2005/8/layout/vProcess5"/>
    <dgm:cxn modelId="{BEDD2A33-C05D-4AFD-AF89-06EC1CBAC15C}" type="presParOf" srcId="{C2ED7163-903F-4279-B205-1148E6A83AD6}" destId="{88AF6F8C-4409-4B09-8ECB-729C44DD2679}" srcOrd="4" destOrd="0" presId="urn:microsoft.com/office/officeart/2005/8/layout/vProcess5"/>
    <dgm:cxn modelId="{B4D2C04A-274D-41E6-B1A3-892922B29B42}" type="presParOf" srcId="{C2ED7163-903F-4279-B205-1148E6A83AD6}" destId="{0A3393B1-6581-41C9-ABCF-704E046603D9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9040FA3-EBAE-4237-9BF4-6EFB96E094C8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1A1D0A-72B6-4AE3-B49B-B2441D322F6C}">
      <dgm:prSet/>
      <dgm:spPr/>
      <dgm:t>
        <a:bodyPr/>
        <a:lstStyle/>
        <a:p>
          <a:r>
            <a:rPr lang="el-GR" dirty="0"/>
            <a:t>Θετικές προσδοκίες για τον πόνο: η βίωση του πόνου είναι ηπιότερη και το αντίθετο.</a:t>
          </a:r>
          <a:endParaRPr lang="en-US" dirty="0"/>
        </a:p>
      </dgm:t>
    </dgm:pt>
    <dgm:pt modelId="{E90A4026-C786-43CD-BA24-64F59DB75C00}" type="parTrans" cxnId="{577A1F2D-5E67-4A09-BC31-906F77F0DE4B}">
      <dgm:prSet/>
      <dgm:spPr/>
      <dgm:t>
        <a:bodyPr/>
        <a:lstStyle/>
        <a:p>
          <a:endParaRPr lang="en-US"/>
        </a:p>
      </dgm:t>
    </dgm:pt>
    <dgm:pt modelId="{9A13467B-876E-4471-9BB0-5AAF926D5D33}" type="sibTrans" cxnId="{577A1F2D-5E67-4A09-BC31-906F77F0DE4B}">
      <dgm:prSet/>
      <dgm:spPr/>
      <dgm:t>
        <a:bodyPr/>
        <a:lstStyle/>
        <a:p>
          <a:endParaRPr lang="en-US"/>
        </a:p>
      </dgm:t>
    </dgm:pt>
    <dgm:pt modelId="{F75DFC55-9E16-4E0B-B579-3B91F5FD3DE5}">
      <dgm:prSet/>
      <dgm:spPr>
        <a:solidFill>
          <a:schemeClr val="accent1"/>
        </a:solidFill>
      </dgm:spPr>
      <dgm:t>
        <a:bodyPr/>
        <a:lstStyle/>
        <a:p>
          <a:r>
            <a:rPr lang="el-GR"/>
            <a:t>Σημαντική η επίδραση της υποβολής στον τρόπο αντίληψης των συμπτωμάτων.</a:t>
          </a:r>
          <a:endParaRPr lang="en-US"/>
        </a:p>
      </dgm:t>
    </dgm:pt>
    <dgm:pt modelId="{2C0ECF8C-3885-453D-8183-5CC934B3C6EC}" type="parTrans" cxnId="{2F1F40E1-6A70-47E6-B786-40DE7FAAAA98}">
      <dgm:prSet/>
      <dgm:spPr/>
      <dgm:t>
        <a:bodyPr/>
        <a:lstStyle/>
        <a:p>
          <a:endParaRPr lang="en-US"/>
        </a:p>
      </dgm:t>
    </dgm:pt>
    <dgm:pt modelId="{D37115C2-60AA-4BFC-BD0E-3C17B159D9F6}" type="sibTrans" cxnId="{2F1F40E1-6A70-47E6-B786-40DE7FAAAA98}">
      <dgm:prSet/>
      <dgm:spPr/>
      <dgm:t>
        <a:bodyPr/>
        <a:lstStyle/>
        <a:p>
          <a:endParaRPr lang="en-US"/>
        </a:p>
      </dgm:t>
    </dgm:pt>
    <dgm:pt modelId="{C8DD5F3F-9E05-4507-9BDD-1A7C2064F6CD}">
      <dgm:prSet/>
      <dgm:spPr/>
      <dgm:t>
        <a:bodyPr/>
        <a:lstStyle/>
        <a:p>
          <a:r>
            <a:rPr lang="el-GR"/>
            <a:t>Η επίδραση και η δραστικότητα ενός φαρμάκου συχνά εξαρτάται από το πόσο αποτελεσματικό το θεωρεί ο ασθενής.</a:t>
          </a:r>
          <a:endParaRPr lang="en-US"/>
        </a:p>
      </dgm:t>
    </dgm:pt>
    <dgm:pt modelId="{B65C2512-2A9C-4764-BD11-A7319B8CAACB}" type="parTrans" cxnId="{883AE480-A32A-4D30-9861-E5E3DEEBBCB2}">
      <dgm:prSet/>
      <dgm:spPr/>
      <dgm:t>
        <a:bodyPr/>
        <a:lstStyle/>
        <a:p>
          <a:endParaRPr lang="en-US"/>
        </a:p>
      </dgm:t>
    </dgm:pt>
    <dgm:pt modelId="{CAAB7067-6B8C-4799-9349-7531013F4A6B}" type="sibTrans" cxnId="{883AE480-A32A-4D30-9861-E5E3DEEBBCB2}">
      <dgm:prSet/>
      <dgm:spPr/>
      <dgm:t>
        <a:bodyPr/>
        <a:lstStyle/>
        <a:p>
          <a:endParaRPr lang="en-US"/>
        </a:p>
      </dgm:t>
    </dgm:pt>
    <dgm:pt modelId="{051C8F5F-0E05-4A8B-8D48-0C8CF0CB8CE5}" type="pres">
      <dgm:prSet presAssocID="{19040FA3-EBAE-4237-9BF4-6EFB96E094C8}" presName="linear" presStyleCnt="0">
        <dgm:presLayoutVars>
          <dgm:animLvl val="lvl"/>
          <dgm:resizeHandles val="exact"/>
        </dgm:presLayoutVars>
      </dgm:prSet>
      <dgm:spPr/>
    </dgm:pt>
    <dgm:pt modelId="{475FCFA7-E8E2-4FDB-AC84-CB2CBFA9DC18}" type="pres">
      <dgm:prSet presAssocID="{BB1A1D0A-72B6-4AE3-B49B-B2441D322F6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C429685-742A-4EF0-8740-0FFDD4BC421D}" type="pres">
      <dgm:prSet presAssocID="{9A13467B-876E-4471-9BB0-5AAF926D5D33}" presName="spacer" presStyleCnt="0"/>
      <dgm:spPr/>
    </dgm:pt>
    <dgm:pt modelId="{FB9A7477-4DE6-4B6C-8E83-7C822DB6F141}" type="pres">
      <dgm:prSet presAssocID="{F75DFC55-9E16-4E0B-B579-3B91F5FD3DE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BB9A38A-154F-4A0D-BF39-103BA7CB27E4}" type="pres">
      <dgm:prSet presAssocID="{D37115C2-60AA-4BFC-BD0E-3C17B159D9F6}" presName="spacer" presStyleCnt="0"/>
      <dgm:spPr/>
    </dgm:pt>
    <dgm:pt modelId="{1E7FA1C5-C03E-4E57-942B-A2A8F1B9486A}" type="pres">
      <dgm:prSet presAssocID="{C8DD5F3F-9E05-4507-9BDD-1A7C2064F6C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77A1F2D-5E67-4A09-BC31-906F77F0DE4B}" srcId="{19040FA3-EBAE-4237-9BF4-6EFB96E094C8}" destId="{BB1A1D0A-72B6-4AE3-B49B-B2441D322F6C}" srcOrd="0" destOrd="0" parTransId="{E90A4026-C786-43CD-BA24-64F59DB75C00}" sibTransId="{9A13467B-876E-4471-9BB0-5AAF926D5D33}"/>
    <dgm:cxn modelId="{3F0C9C49-7DE4-46E3-B70F-76A15EEE04E6}" type="presOf" srcId="{F75DFC55-9E16-4E0B-B579-3B91F5FD3DE5}" destId="{FB9A7477-4DE6-4B6C-8E83-7C822DB6F141}" srcOrd="0" destOrd="0" presId="urn:microsoft.com/office/officeart/2005/8/layout/vList2"/>
    <dgm:cxn modelId="{883AE480-A32A-4D30-9861-E5E3DEEBBCB2}" srcId="{19040FA3-EBAE-4237-9BF4-6EFB96E094C8}" destId="{C8DD5F3F-9E05-4507-9BDD-1A7C2064F6CD}" srcOrd="2" destOrd="0" parTransId="{B65C2512-2A9C-4764-BD11-A7319B8CAACB}" sibTransId="{CAAB7067-6B8C-4799-9349-7531013F4A6B}"/>
    <dgm:cxn modelId="{0B399FAC-8761-4D02-9A14-E2F6186901AE}" type="presOf" srcId="{BB1A1D0A-72B6-4AE3-B49B-B2441D322F6C}" destId="{475FCFA7-E8E2-4FDB-AC84-CB2CBFA9DC18}" srcOrd="0" destOrd="0" presId="urn:microsoft.com/office/officeart/2005/8/layout/vList2"/>
    <dgm:cxn modelId="{E09A32B0-5333-4783-B32F-E73DA2C8940A}" type="presOf" srcId="{19040FA3-EBAE-4237-9BF4-6EFB96E094C8}" destId="{051C8F5F-0E05-4A8B-8D48-0C8CF0CB8CE5}" srcOrd="0" destOrd="0" presId="urn:microsoft.com/office/officeart/2005/8/layout/vList2"/>
    <dgm:cxn modelId="{2F1F40E1-6A70-47E6-B786-40DE7FAAAA98}" srcId="{19040FA3-EBAE-4237-9BF4-6EFB96E094C8}" destId="{F75DFC55-9E16-4E0B-B579-3B91F5FD3DE5}" srcOrd="1" destOrd="0" parTransId="{2C0ECF8C-3885-453D-8183-5CC934B3C6EC}" sibTransId="{D37115C2-60AA-4BFC-BD0E-3C17B159D9F6}"/>
    <dgm:cxn modelId="{92E6CAEA-A6FC-40D7-8A31-85D5EF8B261B}" type="presOf" srcId="{C8DD5F3F-9E05-4507-9BDD-1A7C2064F6CD}" destId="{1E7FA1C5-C03E-4E57-942B-A2A8F1B9486A}" srcOrd="0" destOrd="0" presId="urn:microsoft.com/office/officeart/2005/8/layout/vList2"/>
    <dgm:cxn modelId="{FFF3E738-18CD-4C20-943E-4A26EEBCDBA6}" type="presParOf" srcId="{051C8F5F-0E05-4A8B-8D48-0C8CF0CB8CE5}" destId="{475FCFA7-E8E2-4FDB-AC84-CB2CBFA9DC18}" srcOrd="0" destOrd="0" presId="urn:microsoft.com/office/officeart/2005/8/layout/vList2"/>
    <dgm:cxn modelId="{C6669028-7CEC-4D37-B3E3-4C48EFFF913B}" type="presParOf" srcId="{051C8F5F-0E05-4A8B-8D48-0C8CF0CB8CE5}" destId="{9C429685-742A-4EF0-8740-0FFDD4BC421D}" srcOrd="1" destOrd="0" presId="urn:microsoft.com/office/officeart/2005/8/layout/vList2"/>
    <dgm:cxn modelId="{39B49339-59C5-408F-B08D-B860F97BA673}" type="presParOf" srcId="{051C8F5F-0E05-4A8B-8D48-0C8CF0CB8CE5}" destId="{FB9A7477-4DE6-4B6C-8E83-7C822DB6F141}" srcOrd="2" destOrd="0" presId="urn:microsoft.com/office/officeart/2005/8/layout/vList2"/>
    <dgm:cxn modelId="{99A3279A-34CC-44CD-891C-2D006475EE4F}" type="presParOf" srcId="{051C8F5F-0E05-4A8B-8D48-0C8CF0CB8CE5}" destId="{DBB9A38A-154F-4A0D-BF39-103BA7CB27E4}" srcOrd="3" destOrd="0" presId="urn:microsoft.com/office/officeart/2005/8/layout/vList2"/>
    <dgm:cxn modelId="{09B2F628-E56D-4628-B006-15C0FA0EB5BC}" type="presParOf" srcId="{051C8F5F-0E05-4A8B-8D48-0C8CF0CB8CE5}" destId="{1E7FA1C5-C03E-4E57-942B-A2A8F1B9486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793F86-9144-4F52-835B-8188C52BAAEF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F452A68-67A2-4054-90A5-9EA23B493123}">
      <dgm:prSet/>
      <dgm:spPr/>
      <dgm:t>
        <a:bodyPr/>
        <a:lstStyle/>
        <a:p>
          <a:r>
            <a:rPr lang="el-GR"/>
            <a:t>μια προσωπική, υποκειμενική αίσθηση βλάβης</a:t>
          </a:r>
          <a:endParaRPr lang="en-US"/>
        </a:p>
      </dgm:t>
    </dgm:pt>
    <dgm:pt modelId="{245D5D56-8402-43C6-9AAB-F2CF3F55C3CB}" type="parTrans" cxnId="{06BE96D6-5C1C-4753-86BF-585DAD05C7AF}">
      <dgm:prSet/>
      <dgm:spPr/>
      <dgm:t>
        <a:bodyPr/>
        <a:lstStyle/>
        <a:p>
          <a:endParaRPr lang="en-US"/>
        </a:p>
      </dgm:t>
    </dgm:pt>
    <dgm:pt modelId="{DD70A30A-F658-4D76-BB3B-B74EBBA29805}" type="sibTrans" cxnId="{06BE96D6-5C1C-4753-86BF-585DAD05C7AF}">
      <dgm:prSet/>
      <dgm:spPr/>
      <dgm:t>
        <a:bodyPr/>
        <a:lstStyle/>
        <a:p>
          <a:endParaRPr lang="en-US"/>
        </a:p>
      </dgm:t>
    </dgm:pt>
    <dgm:pt modelId="{24834D7A-D818-444C-AC1B-231FBDFC7C74}">
      <dgm:prSet/>
      <dgm:spPr/>
      <dgm:t>
        <a:bodyPr/>
        <a:lstStyle/>
        <a:p>
          <a:r>
            <a:rPr lang="el-GR"/>
            <a:t>ένα επιβλαβές ερέθισμα, το οποίο σηματοδοτεί την τρέχουσα ή την επικείμενη καταστροφή των ιστών  του σώματος</a:t>
          </a:r>
          <a:endParaRPr lang="en-US"/>
        </a:p>
      </dgm:t>
    </dgm:pt>
    <dgm:pt modelId="{151E7226-A261-4B06-939F-CDF44B3781A0}" type="parTrans" cxnId="{B773322D-3789-490F-960F-C18021840154}">
      <dgm:prSet/>
      <dgm:spPr/>
      <dgm:t>
        <a:bodyPr/>
        <a:lstStyle/>
        <a:p>
          <a:endParaRPr lang="en-US"/>
        </a:p>
      </dgm:t>
    </dgm:pt>
    <dgm:pt modelId="{6EA142C6-93E0-404F-8055-2387BC173825}" type="sibTrans" cxnId="{B773322D-3789-490F-960F-C18021840154}">
      <dgm:prSet/>
      <dgm:spPr/>
      <dgm:t>
        <a:bodyPr/>
        <a:lstStyle/>
        <a:p>
          <a:endParaRPr lang="en-US"/>
        </a:p>
      </dgm:t>
    </dgm:pt>
    <dgm:pt modelId="{F73FBECE-6722-4D3F-A37D-0C11021595B0}">
      <dgm:prSet/>
      <dgm:spPr/>
      <dgm:t>
        <a:bodyPr/>
        <a:lstStyle/>
        <a:p>
          <a:r>
            <a:rPr lang="el-GR"/>
            <a:t>ένα σύνολο αντιδράσεων  που στόχο έχει την προστασία του οργανισμού από τη ζημιά. </a:t>
          </a:r>
          <a:endParaRPr lang="en-US"/>
        </a:p>
      </dgm:t>
    </dgm:pt>
    <dgm:pt modelId="{4C3905FA-B303-446A-8FF8-571772E1769B}" type="parTrans" cxnId="{E85939C1-2F1A-4A4D-A3AA-4CB1C3CFECEA}">
      <dgm:prSet/>
      <dgm:spPr/>
      <dgm:t>
        <a:bodyPr/>
        <a:lstStyle/>
        <a:p>
          <a:endParaRPr lang="en-US"/>
        </a:p>
      </dgm:t>
    </dgm:pt>
    <dgm:pt modelId="{D34BDC66-7976-427D-946D-F9616DEE3950}" type="sibTrans" cxnId="{E85939C1-2F1A-4A4D-A3AA-4CB1C3CFECEA}">
      <dgm:prSet/>
      <dgm:spPr/>
      <dgm:t>
        <a:bodyPr/>
        <a:lstStyle/>
        <a:p>
          <a:endParaRPr lang="en-US"/>
        </a:p>
      </dgm:t>
    </dgm:pt>
    <dgm:pt modelId="{50B29831-40F0-4970-BADE-9F8831BA43F1}" type="pres">
      <dgm:prSet presAssocID="{8C793F86-9144-4F52-835B-8188C52BAAE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FBA0745-D248-4C2F-A36A-BFA34C248F72}" type="pres">
      <dgm:prSet presAssocID="{9F452A68-67A2-4054-90A5-9EA23B493123}" presName="hierRoot1" presStyleCnt="0"/>
      <dgm:spPr/>
    </dgm:pt>
    <dgm:pt modelId="{F20F34A1-7BCE-4344-93AF-EABC9C990AA4}" type="pres">
      <dgm:prSet presAssocID="{9F452A68-67A2-4054-90A5-9EA23B493123}" presName="composite" presStyleCnt="0"/>
      <dgm:spPr/>
    </dgm:pt>
    <dgm:pt modelId="{86963212-C49D-4EB0-A91C-E6279A08ECE0}" type="pres">
      <dgm:prSet presAssocID="{9F452A68-67A2-4054-90A5-9EA23B493123}" presName="background" presStyleLbl="node0" presStyleIdx="0" presStyleCnt="3"/>
      <dgm:spPr/>
    </dgm:pt>
    <dgm:pt modelId="{700EDF64-838A-492D-9D95-3A26E5F8233A}" type="pres">
      <dgm:prSet presAssocID="{9F452A68-67A2-4054-90A5-9EA23B493123}" presName="text" presStyleLbl="fgAcc0" presStyleIdx="0" presStyleCnt="3">
        <dgm:presLayoutVars>
          <dgm:chPref val="3"/>
        </dgm:presLayoutVars>
      </dgm:prSet>
      <dgm:spPr/>
    </dgm:pt>
    <dgm:pt modelId="{5DB0D013-67AC-43BC-956E-EE826510A839}" type="pres">
      <dgm:prSet presAssocID="{9F452A68-67A2-4054-90A5-9EA23B493123}" presName="hierChild2" presStyleCnt="0"/>
      <dgm:spPr/>
    </dgm:pt>
    <dgm:pt modelId="{1B3AE06E-7B76-4A44-921E-F647D29A736A}" type="pres">
      <dgm:prSet presAssocID="{24834D7A-D818-444C-AC1B-231FBDFC7C74}" presName="hierRoot1" presStyleCnt="0"/>
      <dgm:spPr/>
    </dgm:pt>
    <dgm:pt modelId="{12270585-B2F8-4D9D-B79B-5A8F10905574}" type="pres">
      <dgm:prSet presAssocID="{24834D7A-D818-444C-AC1B-231FBDFC7C74}" presName="composite" presStyleCnt="0"/>
      <dgm:spPr/>
    </dgm:pt>
    <dgm:pt modelId="{18E68F90-DDEA-4C76-8605-AFC37168FA3A}" type="pres">
      <dgm:prSet presAssocID="{24834D7A-D818-444C-AC1B-231FBDFC7C74}" presName="background" presStyleLbl="node0" presStyleIdx="1" presStyleCnt="3"/>
      <dgm:spPr/>
    </dgm:pt>
    <dgm:pt modelId="{FAD9602E-7C5A-48DC-9B01-F5B687C17551}" type="pres">
      <dgm:prSet presAssocID="{24834D7A-D818-444C-AC1B-231FBDFC7C74}" presName="text" presStyleLbl="fgAcc0" presStyleIdx="1" presStyleCnt="3">
        <dgm:presLayoutVars>
          <dgm:chPref val="3"/>
        </dgm:presLayoutVars>
      </dgm:prSet>
      <dgm:spPr/>
    </dgm:pt>
    <dgm:pt modelId="{B9CAC823-42CE-460A-8E2F-883DA9A48607}" type="pres">
      <dgm:prSet presAssocID="{24834D7A-D818-444C-AC1B-231FBDFC7C74}" presName="hierChild2" presStyleCnt="0"/>
      <dgm:spPr/>
    </dgm:pt>
    <dgm:pt modelId="{7021FDF0-385E-46ED-BC70-99E02EC87D05}" type="pres">
      <dgm:prSet presAssocID="{F73FBECE-6722-4D3F-A37D-0C11021595B0}" presName="hierRoot1" presStyleCnt="0"/>
      <dgm:spPr/>
    </dgm:pt>
    <dgm:pt modelId="{D14C08F8-6E8C-48E1-868F-B45E19A08A2A}" type="pres">
      <dgm:prSet presAssocID="{F73FBECE-6722-4D3F-A37D-0C11021595B0}" presName="composite" presStyleCnt="0"/>
      <dgm:spPr/>
    </dgm:pt>
    <dgm:pt modelId="{066FC2BB-873C-448B-A7E8-F9C1862F6D5A}" type="pres">
      <dgm:prSet presAssocID="{F73FBECE-6722-4D3F-A37D-0C11021595B0}" presName="background" presStyleLbl="node0" presStyleIdx="2" presStyleCnt="3"/>
      <dgm:spPr/>
    </dgm:pt>
    <dgm:pt modelId="{5A059D81-8A67-4989-B3F3-2C24B45B4798}" type="pres">
      <dgm:prSet presAssocID="{F73FBECE-6722-4D3F-A37D-0C11021595B0}" presName="text" presStyleLbl="fgAcc0" presStyleIdx="2" presStyleCnt="3">
        <dgm:presLayoutVars>
          <dgm:chPref val="3"/>
        </dgm:presLayoutVars>
      </dgm:prSet>
      <dgm:spPr/>
    </dgm:pt>
    <dgm:pt modelId="{5B19492D-7793-4485-9DA5-9E6FA17895B3}" type="pres">
      <dgm:prSet presAssocID="{F73FBECE-6722-4D3F-A37D-0C11021595B0}" presName="hierChild2" presStyleCnt="0"/>
      <dgm:spPr/>
    </dgm:pt>
  </dgm:ptLst>
  <dgm:cxnLst>
    <dgm:cxn modelId="{B773322D-3789-490F-960F-C18021840154}" srcId="{8C793F86-9144-4F52-835B-8188C52BAAEF}" destId="{24834D7A-D818-444C-AC1B-231FBDFC7C74}" srcOrd="1" destOrd="0" parTransId="{151E7226-A261-4B06-939F-CDF44B3781A0}" sibTransId="{6EA142C6-93E0-404F-8055-2387BC173825}"/>
    <dgm:cxn modelId="{75D7307A-2B5C-4D01-8B3A-9E5E2A0C606A}" type="presOf" srcId="{24834D7A-D818-444C-AC1B-231FBDFC7C74}" destId="{FAD9602E-7C5A-48DC-9B01-F5B687C17551}" srcOrd="0" destOrd="0" presId="urn:microsoft.com/office/officeart/2005/8/layout/hierarchy1"/>
    <dgm:cxn modelId="{9FDAE380-E939-4AC2-928B-0CB075796B2B}" type="presOf" srcId="{F73FBECE-6722-4D3F-A37D-0C11021595B0}" destId="{5A059D81-8A67-4989-B3F3-2C24B45B4798}" srcOrd="0" destOrd="0" presId="urn:microsoft.com/office/officeart/2005/8/layout/hierarchy1"/>
    <dgm:cxn modelId="{3A6BBE93-9CFB-4F2C-A8C1-BA9D3EE3DBEA}" type="presOf" srcId="{9F452A68-67A2-4054-90A5-9EA23B493123}" destId="{700EDF64-838A-492D-9D95-3A26E5F8233A}" srcOrd="0" destOrd="0" presId="urn:microsoft.com/office/officeart/2005/8/layout/hierarchy1"/>
    <dgm:cxn modelId="{FC96A5A6-E02E-4578-A802-11C6DFA4522C}" type="presOf" srcId="{8C793F86-9144-4F52-835B-8188C52BAAEF}" destId="{50B29831-40F0-4970-BADE-9F8831BA43F1}" srcOrd="0" destOrd="0" presId="urn:microsoft.com/office/officeart/2005/8/layout/hierarchy1"/>
    <dgm:cxn modelId="{E85939C1-2F1A-4A4D-A3AA-4CB1C3CFECEA}" srcId="{8C793F86-9144-4F52-835B-8188C52BAAEF}" destId="{F73FBECE-6722-4D3F-A37D-0C11021595B0}" srcOrd="2" destOrd="0" parTransId="{4C3905FA-B303-446A-8FF8-571772E1769B}" sibTransId="{D34BDC66-7976-427D-946D-F9616DEE3950}"/>
    <dgm:cxn modelId="{06BE96D6-5C1C-4753-86BF-585DAD05C7AF}" srcId="{8C793F86-9144-4F52-835B-8188C52BAAEF}" destId="{9F452A68-67A2-4054-90A5-9EA23B493123}" srcOrd="0" destOrd="0" parTransId="{245D5D56-8402-43C6-9AAB-F2CF3F55C3CB}" sibTransId="{DD70A30A-F658-4D76-BB3B-B74EBBA29805}"/>
    <dgm:cxn modelId="{5B901078-BE19-4C38-B0D9-5537689FD926}" type="presParOf" srcId="{50B29831-40F0-4970-BADE-9F8831BA43F1}" destId="{0FBA0745-D248-4C2F-A36A-BFA34C248F72}" srcOrd="0" destOrd="0" presId="urn:microsoft.com/office/officeart/2005/8/layout/hierarchy1"/>
    <dgm:cxn modelId="{F8AAFAA5-D2D8-4FAD-B47E-581EE23BF066}" type="presParOf" srcId="{0FBA0745-D248-4C2F-A36A-BFA34C248F72}" destId="{F20F34A1-7BCE-4344-93AF-EABC9C990AA4}" srcOrd="0" destOrd="0" presId="urn:microsoft.com/office/officeart/2005/8/layout/hierarchy1"/>
    <dgm:cxn modelId="{6033D1D5-AE0B-41BB-9BFA-D8DE57EE2A3B}" type="presParOf" srcId="{F20F34A1-7BCE-4344-93AF-EABC9C990AA4}" destId="{86963212-C49D-4EB0-A91C-E6279A08ECE0}" srcOrd="0" destOrd="0" presId="urn:microsoft.com/office/officeart/2005/8/layout/hierarchy1"/>
    <dgm:cxn modelId="{724A631B-33FC-46E3-B326-E246424CCECF}" type="presParOf" srcId="{F20F34A1-7BCE-4344-93AF-EABC9C990AA4}" destId="{700EDF64-838A-492D-9D95-3A26E5F8233A}" srcOrd="1" destOrd="0" presId="urn:microsoft.com/office/officeart/2005/8/layout/hierarchy1"/>
    <dgm:cxn modelId="{223698E8-2FE8-4ECD-B3AA-493FF7716151}" type="presParOf" srcId="{0FBA0745-D248-4C2F-A36A-BFA34C248F72}" destId="{5DB0D013-67AC-43BC-956E-EE826510A839}" srcOrd="1" destOrd="0" presId="urn:microsoft.com/office/officeart/2005/8/layout/hierarchy1"/>
    <dgm:cxn modelId="{C94DD198-A624-4CA1-8492-881072983F57}" type="presParOf" srcId="{50B29831-40F0-4970-BADE-9F8831BA43F1}" destId="{1B3AE06E-7B76-4A44-921E-F647D29A736A}" srcOrd="1" destOrd="0" presId="urn:microsoft.com/office/officeart/2005/8/layout/hierarchy1"/>
    <dgm:cxn modelId="{6CA65070-C32C-48EF-BAD2-E7B1B8B7C691}" type="presParOf" srcId="{1B3AE06E-7B76-4A44-921E-F647D29A736A}" destId="{12270585-B2F8-4D9D-B79B-5A8F10905574}" srcOrd="0" destOrd="0" presId="urn:microsoft.com/office/officeart/2005/8/layout/hierarchy1"/>
    <dgm:cxn modelId="{E5DA9B8C-120C-4BEC-9298-D2512FB9637C}" type="presParOf" srcId="{12270585-B2F8-4D9D-B79B-5A8F10905574}" destId="{18E68F90-DDEA-4C76-8605-AFC37168FA3A}" srcOrd="0" destOrd="0" presId="urn:microsoft.com/office/officeart/2005/8/layout/hierarchy1"/>
    <dgm:cxn modelId="{D2A746EB-BD10-43A8-BB15-94FDFE37EF30}" type="presParOf" srcId="{12270585-B2F8-4D9D-B79B-5A8F10905574}" destId="{FAD9602E-7C5A-48DC-9B01-F5B687C17551}" srcOrd="1" destOrd="0" presId="urn:microsoft.com/office/officeart/2005/8/layout/hierarchy1"/>
    <dgm:cxn modelId="{3FAC4211-6CFC-4F4F-9A0D-AF0FBC22CD70}" type="presParOf" srcId="{1B3AE06E-7B76-4A44-921E-F647D29A736A}" destId="{B9CAC823-42CE-460A-8E2F-883DA9A48607}" srcOrd="1" destOrd="0" presId="urn:microsoft.com/office/officeart/2005/8/layout/hierarchy1"/>
    <dgm:cxn modelId="{D2BF223F-E97A-43DE-9504-A3D8FBCAA017}" type="presParOf" srcId="{50B29831-40F0-4970-BADE-9F8831BA43F1}" destId="{7021FDF0-385E-46ED-BC70-99E02EC87D05}" srcOrd="2" destOrd="0" presId="urn:microsoft.com/office/officeart/2005/8/layout/hierarchy1"/>
    <dgm:cxn modelId="{72B9449B-8E5E-4583-9E74-EB9D6C2E89FD}" type="presParOf" srcId="{7021FDF0-385E-46ED-BC70-99E02EC87D05}" destId="{D14C08F8-6E8C-48E1-868F-B45E19A08A2A}" srcOrd="0" destOrd="0" presId="urn:microsoft.com/office/officeart/2005/8/layout/hierarchy1"/>
    <dgm:cxn modelId="{506CA15F-0B2E-4B11-9A6A-7BB8D235E1BE}" type="presParOf" srcId="{D14C08F8-6E8C-48E1-868F-B45E19A08A2A}" destId="{066FC2BB-873C-448B-A7E8-F9C1862F6D5A}" srcOrd="0" destOrd="0" presId="urn:microsoft.com/office/officeart/2005/8/layout/hierarchy1"/>
    <dgm:cxn modelId="{AA7F9176-7A6B-4111-A7AD-421F9E4E400C}" type="presParOf" srcId="{D14C08F8-6E8C-48E1-868F-B45E19A08A2A}" destId="{5A059D81-8A67-4989-B3F3-2C24B45B4798}" srcOrd="1" destOrd="0" presId="urn:microsoft.com/office/officeart/2005/8/layout/hierarchy1"/>
    <dgm:cxn modelId="{61C1DDC2-A338-4DC7-8D37-4FAB2A2819C1}" type="presParOf" srcId="{7021FDF0-385E-46ED-BC70-99E02EC87D05}" destId="{5B19492D-7793-4485-9DA5-9E6FA17895B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AED1179-2BCB-4C14-AA76-D28B771E08C4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86C59C5-3DFB-4D40-A65C-0AA3998D2529}">
      <dgm:prSet/>
      <dgm:spPr/>
      <dgm:t>
        <a:bodyPr/>
        <a:lstStyle/>
        <a:p>
          <a:r>
            <a:rPr lang="el-GR"/>
            <a:t>καλύτερη προσαρμογή και πορεία του ασθενούς </a:t>
          </a:r>
          <a:endParaRPr lang="en-US"/>
        </a:p>
      </dgm:t>
    </dgm:pt>
    <dgm:pt modelId="{83BC9991-2932-48F2-A82B-7AFBF1EB8E07}" type="parTrans" cxnId="{B2AB4274-D839-4725-B394-E156C20955A9}">
      <dgm:prSet/>
      <dgm:spPr/>
      <dgm:t>
        <a:bodyPr/>
        <a:lstStyle/>
        <a:p>
          <a:endParaRPr lang="en-US"/>
        </a:p>
      </dgm:t>
    </dgm:pt>
    <dgm:pt modelId="{5A69BCD1-92D6-4D8D-B475-4E673E9E2749}" type="sibTrans" cxnId="{B2AB4274-D839-4725-B394-E156C20955A9}">
      <dgm:prSet/>
      <dgm:spPr/>
      <dgm:t>
        <a:bodyPr/>
        <a:lstStyle/>
        <a:p>
          <a:endParaRPr lang="en-US"/>
        </a:p>
      </dgm:t>
    </dgm:pt>
    <dgm:pt modelId="{22E4566A-F5AB-4234-BACC-BED5BB995F04}">
      <dgm:prSet/>
      <dgm:spPr>
        <a:solidFill>
          <a:schemeClr val="accent1"/>
        </a:solidFill>
      </dgm:spPr>
      <dgm:t>
        <a:bodyPr/>
        <a:lstStyle/>
        <a:p>
          <a:r>
            <a:rPr lang="el-GR"/>
            <a:t>κατανοητή εξήγηση της ασθένειας και των συμπτωμάτων </a:t>
          </a:r>
          <a:endParaRPr lang="en-US"/>
        </a:p>
      </dgm:t>
    </dgm:pt>
    <dgm:pt modelId="{13BF70F8-8369-4A6C-99BF-AFE0B8DC9F41}" type="parTrans" cxnId="{EFCBEB09-2BB4-426D-9024-483053FEAE55}">
      <dgm:prSet/>
      <dgm:spPr/>
      <dgm:t>
        <a:bodyPr/>
        <a:lstStyle/>
        <a:p>
          <a:endParaRPr lang="en-US"/>
        </a:p>
      </dgm:t>
    </dgm:pt>
    <dgm:pt modelId="{FE9D072A-E836-4B1A-9ACB-437A9FD82CB5}" type="sibTrans" cxnId="{EFCBEB09-2BB4-426D-9024-483053FEAE55}">
      <dgm:prSet/>
      <dgm:spPr/>
      <dgm:t>
        <a:bodyPr/>
        <a:lstStyle/>
        <a:p>
          <a:endParaRPr lang="en-US"/>
        </a:p>
      </dgm:t>
    </dgm:pt>
    <dgm:pt modelId="{0B5C9E0E-7B54-48A4-9D76-C3F034D05E09}">
      <dgm:prSet/>
      <dgm:spPr/>
      <dgm:t>
        <a:bodyPr/>
        <a:lstStyle/>
        <a:p>
          <a:r>
            <a:rPr lang="el-GR"/>
            <a:t>αίσθημα ενδιαφέροντος για τον ασθενή </a:t>
          </a:r>
          <a:endParaRPr lang="en-US"/>
        </a:p>
      </dgm:t>
    </dgm:pt>
    <dgm:pt modelId="{905438B8-830B-4079-BE9C-7014C0304A6A}" type="parTrans" cxnId="{B8FF2B9D-4A32-41C3-B0C2-D1B3382EC1A4}">
      <dgm:prSet/>
      <dgm:spPr/>
      <dgm:t>
        <a:bodyPr/>
        <a:lstStyle/>
        <a:p>
          <a:endParaRPr lang="en-US"/>
        </a:p>
      </dgm:t>
    </dgm:pt>
    <dgm:pt modelId="{A1D03F92-5211-4032-B988-EDEA8673360D}" type="sibTrans" cxnId="{B8FF2B9D-4A32-41C3-B0C2-D1B3382EC1A4}">
      <dgm:prSet/>
      <dgm:spPr/>
      <dgm:t>
        <a:bodyPr/>
        <a:lstStyle/>
        <a:p>
          <a:endParaRPr lang="en-US"/>
        </a:p>
      </dgm:t>
    </dgm:pt>
    <dgm:pt modelId="{C8A774C1-B732-43CF-92B7-961F6ED8EB97}">
      <dgm:prSet/>
      <dgm:spPr/>
      <dgm:t>
        <a:bodyPr/>
        <a:lstStyle/>
        <a:p>
          <a:r>
            <a:rPr lang="el-GR"/>
            <a:t>καλλιέργεια της πεποίθησης για πιθανότητα ελέγχου ή εξάλειψης των συμπτωμάτων.</a:t>
          </a:r>
          <a:endParaRPr lang="en-US"/>
        </a:p>
      </dgm:t>
    </dgm:pt>
    <dgm:pt modelId="{FB65BD78-460A-437F-BFD3-F8D882422DBF}" type="parTrans" cxnId="{996B20FB-5884-4C03-9D01-5A35E0A68459}">
      <dgm:prSet/>
      <dgm:spPr/>
      <dgm:t>
        <a:bodyPr/>
        <a:lstStyle/>
        <a:p>
          <a:endParaRPr lang="en-US"/>
        </a:p>
      </dgm:t>
    </dgm:pt>
    <dgm:pt modelId="{5C026832-66C2-4773-931B-8B680DE0B952}" type="sibTrans" cxnId="{996B20FB-5884-4C03-9D01-5A35E0A68459}">
      <dgm:prSet/>
      <dgm:spPr/>
      <dgm:t>
        <a:bodyPr/>
        <a:lstStyle/>
        <a:p>
          <a:endParaRPr lang="en-US"/>
        </a:p>
      </dgm:t>
    </dgm:pt>
    <dgm:pt modelId="{D67B5B13-6EDD-4488-8941-D3011F627632}" type="pres">
      <dgm:prSet presAssocID="{AAED1179-2BCB-4C14-AA76-D28B771E08C4}" presName="diagram" presStyleCnt="0">
        <dgm:presLayoutVars>
          <dgm:dir/>
          <dgm:resizeHandles val="exact"/>
        </dgm:presLayoutVars>
      </dgm:prSet>
      <dgm:spPr/>
    </dgm:pt>
    <dgm:pt modelId="{6263D1C7-ED96-49AE-9EC4-86735DB0DB88}" type="pres">
      <dgm:prSet presAssocID="{B86C59C5-3DFB-4D40-A65C-0AA3998D2529}" presName="node" presStyleLbl="node1" presStyleIdx="0" presStyleCnt="4">
        <dgm:presLayoutVars>
          <dgm:bulletEnabled val="1"/>
        </dgm:presLayoutVars>
      </dgm:prSet>
      <dgm:spPr/>
    </dgm:pt>
    <dgm:pt modelId="{3D0D666A-E55C-47A6-9577-A75C5FCD5D15}" type="pres">
      <dgm:prSet presAssocID="{5A69BCD1-92D6-4D8D-B475-4E673E9E2749}" presName="sibTrans" presStyleCnt="0"/>
      <dgm:spPr/>
    </dgm:pt>
    <dgm:pt modelId="{74FDCAC5-429C-4917-93D3-0B42BD3D24C1}" type="pres">
      <dgm:prSet presAssocID="{22E4566A-F5AB-4234-BACC-BED5BB995F04}" presName="node" presStyleLbl="node1" presStyleIdx="1" presStyleCnt="4">
        <dgm:presLayoutVars>
          <dgm:bulletEnabled val="1"/>
        </dgm:presLayoutVars>
      </dgm:prSet>
      <dgm:spPr/>
    </dgm:pt>
    <dgm:pt modelId="{210D22D2-B0D6-47C5-A80A-D0D1078D3F2A}" type="pres">
      <dgm:prSet presAssocID="{FE9D072A-E836-4B1A-9ACB-437A9FD82CB5}" presName="sibTrans" presStyleCnt="0"/>
      <dgm:spPr/>
    </dgm:pt>
    <dgm:pt modelId="{B5DD3D49-7C22-4BAF-88F7-02BF331EF9C2}" type="pres">
      <dgm:prSet presAssocID="{0B5C9E0E-7B54-48A4-9D76-C3F034D05E09}" presName="node" presStyleLbl="node1" presStyleIdx="2" presStyleCnt="4">
        <dgm:presLayoutVars>
          <dgm:bulletEnabled val="1"/>
        </dgm:presLayoutVars>
      </dgm:prSet>
      <dgm:spPr/>
    </dgm:pt>
    <dgm:pt modelId="{D5BFB39E-9F05-4677-BDC6-6FFAAECF42E2}" type="pres">
      <dgm:prSet presAssocID="{A1D03F92-5211-4032-B988-EDEA8673360D}" presName="sibTrans" presStyleCnt="0"/>
      <dgm:spPr/>
    </dgm:pt>
    <dgm:pt modelId="{71934AB3-99F6-42C5-AA40-AC223D05779A}" type="pres">
      <dgm:prSet presAssocID="{C8A774C1-B732-43CF-92B7-961F6ED8EB97}" presName="node" presStyleLbl="node1" presStyleIdx="3" presStyleCnt="4">
        <dgm:presLayoutVars>
          <dgm:bulletEnabled val="1"/>
        </dgm:presLayoutVars>
      </dgm:prSet>
      <dgm:spPr/>
    </dgm:pt>
  </dgm:ptLst>
  <dgm:cxnLst>
    <dgm:cxn modelId="{F292EB04-777A-43EF-A841-C04C5C422599}" type="presOf" srcId="{AAED1179-2BCB-4C14-AA76-D28B771E08C4}" destId="{D67B5B13-6EDD-4488-8941-D3011F627632}" srcOrd="0" destOrd="0" presId="urn:microsoft.com/office/officeart/2005/8/layout/default"/>
    <dgm:cxn modelId="{EFCBEB09-2BB4-426D-9024-483053FEAE55}" srcId="{AAED1179-2BCB-4C14-AA76-D28B771E08C4}" destId="{22E4566A-F5AB-4234-BACC-BED5BB995F04}" srcOrd="1" destOrd="0" parTransId="{13BF70F8-8369-4A6C-99BF-AFE0B8DC9F41}" sibTransId="{FE9D072A-E836-4B1A-9ACB-437A9FD82CB5}"/>
    <dgm:cxn modelId="{B2AB4274-D839-4725-B394-E156C20955A9}" srcId="{AAED1179-2BCB-4C14-AA76-D28B771E08C4}" destId="{B86C59C5-3DFB-4D40-A65C-0AA3998D2529}" srcOrd="0" destOrd="0" parTransId="{83BC9991-2932-48F2-A82B-7AFBF1EB8E07}" sibTransId="{5A69BCD1-92D6-4D8D-B475-4E673E9E2749}"/>
    <dgm:cxn modelId="{980D4A82-8183-4C18-9A88-3795DA2A506D}" type="presOf" srcId="{0B5C9E0E-7B54-48A4-9D76-C3F034D05E09}" destId="{B5DD3D49-7C22-4BAF-88F7-02BF331EF9C2}" srcOrd="0" destOrd="0" presId="urn:microsoft.com/office/officeart/2005/8/layout/default"/>
    <dgm:cxn modelId="{606ADE83-F5EC-49A2-984B-EA2414378D8C}" type="presOf" srcId="{22E4566A-F5AB-4234-BACC-BED5BB995F04}" destId="{74FDCAC5-429C-4917-93D3-0B42BD3D24C1}" srcOrd="0" destOrd="0" presId="urn:microsoft.com/office/officeart/2005/8/layout/default"/>
    <dgm:cxn modelId="{B8FF2B9D-4A32-41C3-B0C2-D1B3382EC1A4}" srcId="{AAED1179-2BCB-4C14-AA76-D28B771E08C4}" destId="{0B5C9E0E-7B54-48A4-9D76-C3F034D05E09}" srcOrd="2" destOrd="0" parTransId="{905438B8-830B-4079-BE9C-7014C0304A6A}" sibTransId="{A1D03F92-5211-4032-B988-EDEA8673360D}"/>
    <dgm:cxn modelId="{62C132A5-A55E-4EC0-8C6B-E6307A74132A}" type="presOf" srcId="{B86C59C5-3DFB-4D40-A65C-0AA3998D2529}" destId="{6263D1C7-ED96-49AE-9EC4-86735DB0DB88}" srcOrd="0" destOrd="0" presId="urn:microsoft.com/office/officeart/2005/8/layout/default"/>
    <dgm:cxn modelId="{4B61D4F4-EBE2-4F4C-A19E-8EEB30C23B86}" type="presOf" srcId="{C8A774C1-B732-43CF-92B7-961F6ED8EB97}" destId="{71934AB3-99F6-42C5-AA40-AC223D05779A}" srcOrd="0" destOrd="0" presId="urn:microsoft.com/office/officeart/2005/8/layout/default"/>
    <dgm:cxn modelId="{996B20FB-5884-4C03-9D01-5A35E0A68459}" srcId="{AAED1179-2BCB-4C14-AA76-D28B771E08C4}" destId="{C8A774C1-B732-43CF-92B7-961F6ED8EB97}" srcOrd="3" destOrd="0" parTransId="{FB65BD78-460A-437F-BFD3-F8D882422DBF}" sibTransId="{5C026832-66C2-4773-931B-8B680DE0B952}"/>
    <dgm:cxn modelId="{4ECECFED-14DD-40DC-BCFD-9EDB30FA9CC0}" type="presParOf" srcId="{D67B5B13-6EDD-4488-8941-D3011F627632}" destId="{6263D1C7-ED96-49AE-9EC4-86735DB0DB88}" srcOrd="0" destOrd="0" presId="urn:microsoft.com/office/officeart/2005/8/layout/default"/>
    <dgm:cxn modelId="{1E291403-F5EE-4FB4-8531-C7A7579D6E60}" type="presParOf" srcId="{D67B5B13-6EDD-4488-8941-D3011F627632}" destId="{3D0D666A-E55C-47A6-9577-A75C5FCD5D15}" srcOrd="1" destOrd="0" presId="urn:microsoft.com/office/officeart/2005/8/layout/default"/>
    <dgm:cxn modelId="{C6B6D47F-D805-4D4B-B639-BAB5F2EB42A2}" type="presParOf" srcId="{D67B5B13-6EDD-4488-8941-D3011F627632}" destId="{74FDCAC5-429C-4917-93D3-0B42BD3D24C1}" srcOrd="2" destOrd="0" presId="urn:microsoft.com/office/officeart/2005/8/layout/default"/>
    <dgm:cxn modelId="{0613A1C5-BF37-4AAD-AA68-6C543B9385AB}" type="presParOf" srcId="{D67B5B13-6EDD-4488-8941-D3011F627632}" destId="{210D22D2-B0D6-47C5-A80A-D0D1078D3F2A}" srcOrd="3" destOrd="0" presId="urn:microsoft.com/office/officeart/2005/8/layout/default"/>
    <dgm:cxn modelId="{6081209F-157F-4342-BB3D-201FF96D6682}" type="presParOf" srcId="{D67B5B13-6EDD-4488-8941-D3011F627632}" destId="{B5DD3D49-7C22-4BAF-88F7-02BF331EF9C2}" srcOrd="4" destOrd="0" presId="urn:microsoft.com/office/officeart/2005/8/layout/default"/>
    <dgm:cxn modelId="{4FDAB8F9-6B27-428E-AA7D-A76AB06A08E0}" type="presParOf" srcId="{D67B5B13-6EDD-4488-8941-D3011F627632}" destId="{D5BFB39E-9F05-4677-BDC6-6FFAAECF42E2}" srcOrd="5" destOrd="0" presId="urn:microsoft.com/office/officeart/2005/8/layout/default"/>
    <dgm:cxn modelId="{225DAECF-50C1-4CD9-8B08-696076C62AF9}" type="presParOf" srcId="{D67B5B13-6EDD-4488-8941-D3011F627632}" destId="{71934AB3-99F6-42C5-AA40-AC223D05779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8BE7CC8E-4669-4D91-A9E8-F21A2E1200B4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F6DFD27-1831-4DF5-B5E4-9835776ACE29}">
      <dgm:prSet/>
      <dgm:spPr/>
      <dgm:t>
        <a:bodyPr/>
        <a:lstStyle/>
        <a:p>
          <a:r>
            <a:rPr lang="el-GR" dirty="0"/>
            <a:t>παρεμποδίζει την επίτευξη χαλάρωσης που είναι αναγκαία για την αποτελεσματική διαχείριση του πόνου.</a:t>
          </a:r>
          <a:endParaRPr lang="en-US" dirty="0"/>
        </a:p>
      </dgm:t>
    </dgm:pt>
    <dgm:pt modelId="{8FDDD567-89B9-49D8-82D7-0BEEBBAADDE1}" type="parTrans" cxnId="{5D23AE45-A744-47C2-8AFD-72FA88CB90DB}">
      <dgm:prSet/>
      <dgm:spPr/>
      <dgm:t>
        <a:bodyPr/>
        <a:lstStyle/>
        <a:p>
          <a:endParaRPr lang="en-US"/>
        </a:p>
      </dgm:t>
    </dgm:pt>
    <dgm:pt modelId="{C1A4CFB0-F6B3-4507-ACDD-DD94B01A5931}" type="sibTrans" cxnId="{5D23AE45-A744-47C2-8AFD-72FA88CB90DB}">
      <dgm:prSet/>
      <dgm:spPr/>
      <dgm:t>
        <a:bodyPr/>
        <a:lstStyle/>
        <a:p>
          <a:endParaRPr lang="en-US"/>
        </a:p>
      </dgm:t>
    </dgm:pt>
    <dgm:pt modelId="{2BC9C95E-5AC9-4381-B8AF-604836B990EF}">
      <dgm:prSet/>
      <dgm:spPr>
        <a:solidFill>
          <a:schemeClr val="accent1"/>
        </a:solidFill>
      </dgm:spPr>
      <dgm:t>
        <a:bodyPr/>
        <a:lstStyle/>
        <a:p>
          <a:r>
            <a:rPr lang="el-GR" dirty="0"/>
            <a:t>χειροτερεύει την αναμονή μιας κατάστασης που θεωρείται ότι θα προκαλέσει πόνο.</a:t>
          </a:r>
          <a:endParaRPr lang="en-US" dirty="0"/>
        </a:p>
      </dgm:t>
    </dgm:pt>
    <dgm:pt modelId="{6E478188-3C6D-42FE-AE40-D24460CBA1AB}" type="parTrans" cxnId="{96AADEB6-B0E3-4597-8581-AC83EB3BD954}">
      <dgm:prSet/>
      <dgm:spPr/>
      <dgm:t>
        <a:bodyPr/>
        <a:lstStyle/>
        <a:p>
          <a:endParaRPr lang="en-US"/>
        </a:p>
      </dgm:t>
    </dgm:pt>
    <dgm:pt modelId="{7676B951-C811-45E4-889A-DB9A7DDB1FE3}" type="sibTrans" cxnId="{96AADEB6-B0E3-4597-8581-AC83EB3BD954}">
      <dgm:prSet/>
      <dgm:spPr/>
      <dgm:t>
        <a:bodyPr/>
        <a:lstStyle/>
        <a:p>
          <a:endParaRPr lang="en-US"/>
        </a:p>
      </dgm:t>
    </dgm:pt>
    <dgm:pt modelId="{F013A44D-FE36-4CBE-A343-37C23D47549C}" type="pres">
      <dgm:prSet presAssocID="{8BE7CC8E-4669-4D91-A9E8-F21A2E1200B4}" presName="outerComposite" presStyleCnt="0">
        <dgm:presLayoutVars>
          <dgm:chMax val="5"/>
          <dgm:dir/>
          <dgm:resizeHandles val="exact"/>
        </dgm:presLayoutVars>
      </dgm:prSet>
      <dgm:spPr/>
    </dgm:pt>
    <dgm:pt modelId="{EF0FCF17-68A7-4E6C-91F5-B58D5ED0570C}" type="pres">
      <dgm:prSet presAssocID="{8BE7CC8E-4669-4D91-A9E8-F21A2E1200B4}" presName="dummyMaxCanvas" presStyleCnt="0">
        <dgm:presLayoutVars/>
      </dgm:prSet>
      <dgm:spPr/>
    </dgm:pt>
    <dgm:pt modelId="{3C606F07-FE2F-48B7-AEB5-D3BA7DE11834}" type="pres">
      <dgm:prSet presAssocID="{8BE7CC8E-4669-4D91-A9E8-F21A2E1200B4}" presName="TwoNodes_1" presStyleLbl="node1" presStyleIdx="0" presStyleCnt="2">
        <dgm:presLayoutVars>
          <dgm:bulletEnabled val="1"/>
        </dgm:presLayoutVars>
      </dgm:prSet>
      <dgm:spPr/>
    </dgm:pt>
    <dgm:pt modelId="{55C48694-D6C8-47CF-B5EC-3F8EDD4EAEAB}" type="pres">
      <dgm:prSet presAssocID="{8BE7CC8E-4669-4D91-A9E8-F21A2E1200B4}" presName="TwoNodes_2" presStyleLbl="node1" presStyleIdx="1" presStyleCnt="2" custLinFactNeighborX="502" custLinFactNeighborY="-15">
        <dgm:presLayoutVars>
          <dgm:bulletEnabled val="1"/>
        </dgm:presLayoutVars>
      </dgm:prSet>
      <dgm:spPr/>
    </dgm:pt>
    <dgm:pt modelId="{29EBBCB7-8EE5-4E77-A958-181A2ACC19A1}" type="pres">
      <dgm:prSet presAssocID="{8BE7CC8E-4669-4D91-A9E8-F21A2E1200B4}" presName="TwoConn_1-2" presStyleLbl="fgAccFollowNode1" presStyleIdx="0" presStyleCnt="1">
        <dgm:presLayoutVars>
          <dgm:bulletEnabled val="1"/>
        </dgm:presLayoutVars>
      </dgm:prSet>
      <dgm:spPr/>
    </dgm:pt>
    <dgm:pt modelId="{5422DA34-B514-4EBA-89DA-0BB8CAE0F32F}" type="pres">
      <dgm:prSet presAssocID="{8BE7CC8E-4669-4D91-A9E8-F21A2E1200B4}" presName="TwoNodes_1_text" presStyleLbl="node1" presStyleIdx="1" presStyleCnt="2">
        <dgm:presLayoutVars>
          <dgm:bulletEnabled val="1"/>
        </dgm:presLayoutVars>
      </dgm:prSet>
      <dgm:spPr/>
    </dgm:pt>
    <dgm:pt modelId="{1253898A-98D8-49BE-860B-E86E874A3287}" type="pres">
      <dgm:prSet presAssocID="{8BE7CC8E-4669-4D91-A9E8-F21A2E1200B4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E882352B-C29F-421D-AC33-1B96E7C40018}" type="presOf" srcId="{C1A4CFB0-F6B3-4507-ACDD-DD94B01A5931}" destId="{29EBBCB7-8EE5-4E77-A958-181A2ACC19A1}" srcOrd="0" destOrd="0" presId="urn:microsoft.com/office/officeart/2005/8/layout/vProcess5"/>
    <dgm:cxn modelId="{4F166135-F98A-4B80-897C-8E1DF8D7AAC6}" type="presOf" srcId="{5F6DFD27-1831-4DF5-B5E4-9835776ACE29}" destId="{3C606F07-FE2F-48B7-AEB5-D3BA7DE11834}" srcOrd="0" destOrd="0" presId="urn:microsoft.com/office/officeart/2005/8/layout/vProcess5"/>
    <dgm:cxn modelId="{5D23AE45-A744-47C2-8AFD-72FA88CB90DB}" srcId="{8BE7CC8E-4669-4D91-A9E8-F21A2E1200B4}" destId="{5F6DFD27-1831-4DF5-B5E4-9835776ACE29}" srcOrd="0" destOrd="0" parTransId="{8FDDD567-89B9-49D8-82D7-0BEEBBAADDE1}" sibTransId="{C1A4CFB0-F6B3-4507-ACDD-DD94B01A5931}"/>
    <dgm:cxn modelId="{DC5FB356-D8A2-4301-B0A2-E70ACDD49EA3}" type="presOf" srcId="{2BC9C95E-5AC9-4381-B8AF-604836B990EF}" destId="{1253898A-98D8-49BE-860B-E86E874A3287}" srcOrd="1" destOrd="0" presId="urn:microsoft.com/office/officeart/2005/8/layout/vProcess5"/>
    <dgm:cxn modelId="{95D041A4-E42C-49AC-8B8D-49110EF1805F}" type="presOf" srcId="{2BC9C95E-5AC9-4381-B8AF-604836B990EF}" destId="{55C48694-D6C8-47CF-B5EC-3F8EDD4EAEAB}" srcOrd="0" destOrd="0" presId="urn:microsoft.com/office/officeart/2005/8/layout/vProcess5"/>
    <dgm:cxn modelId="{96AADEB6-B0E3-4597-8581-AC83EB3BD954}" srcId="{8BE7CC8E-4669-4D91-A9E8-F21A2E1200B4}" destId="{2BC9C95E-5AC9-4381-B8AF-604836B990EF}" srcOrd="1" destOrd="0" parTransId="{6E478188-3C6D-42FE-AE40-D24460CBA1AB}" sibTransId="{7676B951-C811-45E4-889A-DB9A7DDB1FE3}"/>
    <dgm:cxn modelId="{3E2E73D9-D3B1-4773-9930-6DB7A86DC1E8}" type="presOf" srcId="{5F6DFD27-1831-4DF5-B5E4-9835776ACE29}" destId="{5422DA34-B514-4EBA-89DA-0BB8CAE0F32F}" srcOrd="1" destOrd="0" presId="urn:microsoft.com/office/officeart/2005/8/layout/vProcess5"/>
    <dgm:cxn modelId="{7EF2B9FA-E58B-4914-9862-150597FE3F73}" type="presOf" srcId="{8BE7CC8E-4669-4D91-A9E8-F21A2E1200B4}" destId="{F013A44D-FE36-4CBE-A343-37C23D47549C}" srcOrd="0" destOrd="0" presId="urn:microsoft.com/office/officeart/2005/8/layout/vProcess5"/>
    <dgm:cxn modelId="{ABF30F05-B210-4727-8BDE-FA01E482693E}" type="presParOf" srcId="{F013A44D-FE36-4CBE-A343-37C23D47549C}" destId="{EF0FCF17-68A7-4E6C-91F5-B58D5ED0570C}" srcOrd="0" destOrd="0" presId="urn:microsoft.com/office/officeart/2005/8/layout/vProcess5"/>
    <dgm:cxn modelId="{66021A47-3DDC-4E7C-B784-239C10F93365}" type="presParOf" srcId="{F013A44D-FE36-4CBE-A343-37C23D47549C}" destId="{3C606F07-FE2F-48B7-AEB5-D3BA7DE11834}" srcOrd="1" destOrd="0" presId="urn:microsoft.com/office/officeart/2005/8/layout/vProcess5"/>
    <dgm:cxn modelId="{EB11AA36-E72E-4909-B4F6-1763B033E80D}" type="presParOf" srcId="{F013A44D-FE36-4CBE-A343-37C23D47549C}" destId="{55C48694-D6C8-47CF-B5EC-3F8EDD4EAEAB}" srcOrd="2" destOrd="0" presId="urn:microsoft.com/office/officeart/2005/8/layout/vProcess5"/>
    <dgm:cxn modelId="{264EFD8D-FEEC-4D14-A248-D5261C40F428}" type="presParOf" srcId="{F013A44D-FE36-4CBE-A343-37C23D47549C}" destId="{29EBBCB7-8EE5-4E77-A958-181A2ACC19A1}" srcOrd="3" destOrd="0" presId="urn:microsoft.com/office/officeart/2005/8/layout/vProcess5"/>
    <dgm:cxn modelId="{A8558417-D1A6-425C-BCA7-069D94BC6595}" type="presParOf" srcId="{F013A44D-FE36-4CBE-A343-37C23D47549C}" destId="{5422DA34-B514-4EBA-89DA-0BB8CAE0F32F}" srcOrd="4" destOrd="0" presId="urn:microsoft.com/office/officeart/2005/8/layout/vProcess5"/>
    <dgm:cxn modelId="{25B4BE74-C0F1-4A4F-8D66-5B3104EB8243}" type="presParOf" srcId="{F013A44D-FE36-4CBE-A343-37C23D47549C}" destId="{1253898A-98D8-49BE-860B-E86E874A3287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8B9A1FD5-7819-4F1C-B70D-A36D8814D814}" type="doc">
      <dgm:prSet loTypeId="urn:microsoft.com/office/officeart/2005/8/layout/matrix3" loCatId="matrix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679119D-670D-4D36-8F4C-22F7B24CFBB3}">
      <dgm:prSet/>
      <dgm:spPr/>
      <dgm:t>
        <a:bodyPr/>
        <a:lstStyle/>
        <a:p>
          <a:r>
            <a:rPr lang="el-GR"/>
            <a:t>όσοι εμφανίζουν υποχονδρίαση </a:t>
          </a:r>
          <a:endParaRPr lang="en-US"/>
        </a:p>
      </dgm:t>
    </dgm:pt>
    <dgm:pt modelId="{8C7E7D24-A005-45E0-BFC2-9ECE89C17EC8}" type="parTrans" cxnId="{A9463CBE-BB58-4F06-87D4-58812F329A0B}">
      <dgm:prSet/>
      <dgm:spPr/>
      <dgm:t>
        <a:bodyPr/>
        <a:lstStyle/>
        <a:p>
          <a:endParaRPr lang="en-US"/>
        </a:p>
      </dgm:t>
    </dgm:pt>
    <dgm:pt modelId="{E44BFA67-B7D4-41CF-A2DC-4027A79730B3}" type="sibTrans" cxnId="{A9463CBE-BB58-4F06-87D4-58812F329A0B}">
      <dgm:prSet/>
      <dgm:spPr/>
      <dgm:t>
        <a:bodyPr/>
        <a:lstStyle/>
        <a:p>
          <a:endParaRPr lang="en-US"/>
        </a:p>
      </dgm:t>
    </dgm:pt>
    <dgm:pt modelId="{69BF7AEF-B149-46F4-B82F-09C3C8ED4E55}">
      <dgm:prSet/>
      <dgm:spPr>
        <a:solidFill>
          <a:schemeClr val="accent1"/>
        </a:solidFill>
      </dgm:spPr>
      <dgm:t>
        <a:bodyPr/>
        <a:lstStyle/>
        <a:p>
          <a:r>
            <a:rPr lang="el-GR"/>
            <a:t>όσοι πάσχουν από αγχώδη ή καταθλιπτική διαταραχή </a:t>
          </a:r>
          <a:br>
            <a:rPr lang="el-GR"/>
          </a:br>
          <a:endParaRPr lang="en-US"/>
        </a:p>
      </dgm:t>
    </dgm:pt>
    <dgm:pt modelId="{95C8259E-AE98-433E-BE55-3AF4173B7323}" type="parTrans" cxnId="{71DEEB20-7A15-4F26-9CFC-E9AA2BFA18C8}">
      <dgm:prSet/>
      <dgm:spPr/>
      <dgm:t>
        <a:bodyPr/>
        <a:lstStyle/>
        <a:p>
          <a:endParaRPr lang="en-US"/>
        </a:p>
      </dgm:t>
    </dgm:pt>
    <dgm:pt modelId="{D33B103A-1797-4334-90D6-DE24117333AB}" type="sibTrans" cxnId="{71DEEB20-7A15-4F26-9CFC-E9AA2BFA18C8}">
      <dgm:prSet/>
      <dgm:spPr/>
      <dgm:t>
        <a:bodyPr/>
        <a:lstStyle/>
        <a:p>
          <a:endParaRPr lang="en-US"/>
        </a:p>
      </dgm:t>
    </dgm:pt>
    <dgm:pt modelId="{1E4F3990-0933-4B30-9594-46DEC6BA051C}">
      <dgm:prSet/>
      <dgm:spPr/>
      <dgm:t>
        <a:bodyPr/>
        <a:lstStyle/>
        <a:p>
          <a:r>
            <a:rPr lang="el-GR"/>
            <a:t>όσοι σωματοποιούν τις ψυχολογικές δυσκολίες τους </a:t>
          </a:r>
          <a:endParaRPr lang="en-US"/>
        </a:p>
      </dgm:t>
    </dgm:pt>
    <dgm:pt modelId="{2E5CBECA-7AA3-4C02-92B6-E703955F2558}" type="parTrans" cxnId="{5DA3DC0D-4E74-4AB9-98AF-7C6D86052A0F}">
      <dgm:prSet/>
      <dgm:spPr/>
      <dgm:t>
        <a:bodyPr/>
        <a:lstStyle/>
        <a:p>
          <a:endParaRPr lang="en-US"/>
        </a:p>
      </dgm:t>
    </dgm:pt>
    <dgm:pt modelId="{0E6C05C0-0D92-4C7F-97F5-5AB87A7B8159}" type="sibTrans" cxnId="{5DA3DC0D-4E74-4AB9-98AF-7C6D86052A0F}">
      <dgm:prSet/>
      <dgm:spPr/>
      <dgm:t>
        <a:bodyPr/>
        <a:lstStyle/>
        <a:p>
          <a:endParaRPr lang="en-US"/>
        </a:p>
      </dgm:t>
    </dgm:pt>
    <dgm:pt modelId="{1EA169EB-687B-4493-A976-B7BFF98AAED8}">
      <dgm:prSet/>
      <dgm:spPr/>
      <dgm:t>
        <a:bodyPr/>
        <a:lstStyle/>
        <a:p>
          <a:r>
            <a:rPr lang="el-GR"/>
            <a:t>όσοι χρησιμοποιούν τον πόνο που αισθάνονται για να χειριστούν τους γύρω τους.</a:t>
          </a:r>
          <a:endParaRPr lang="en-US"/>
        </a:p>
      </dgm:t>
    </dgm:pt>
    <dgm:pt modelId="{3A638992-2E33-4D30-92FA-D320573096AE}" type="parTrans" cxnId="{A573ED13-2AAE-44C7-8D3C-2D13AC172CB9}">
      <dgm:prSet/>
      <dgm:spPr/>
      <dgm:t>
        <a:bodyPr/>
        <a:lstStyle/>
        <a:p>
          <a:endParaRPr lang="en-US"/>
        </a:p>
      </dgm:t>
    </dgm:pt>
    <dgm:pt modelId="{52B369DF-8E00-462E-B891-C2F45DA5060A}" type="sibTrans" cxnId="{A573ED13-2AAE-44C7-8D3C-2D13AC172CB9}">
      <dgm:prSet/>
      <dgm:spPr/>
      <dgm:t>
        <a:bodyPr/>
        <a:lstStyle/>
        <a:p>
          <a:endParaRPr lang="en-US"/>
        </a:p>
      </dgm:t>
    </dgm:pt>
    <dgm:pt modelId="{E6C46B7A-D016-43DF-BB2F-3A50E3AF3F71}" type="pres">
      <dgm:prSet presAssocID="{8B9A1FD5-7819-4F1C-B70D-A36D8814D814}" presName="matrix" presStyleCnt="0">
        <dgm:presLayoutVars>
          <dgm:chMax val="1"/>
          <dgm:dir/>
          <dgm:resizeHandles val="exact"/>
        </dgm:presLayoutVars>
      </dgm:prSet>
      <dgm:spPr/>
    </dgm:pt>
    <dgm:pt modelId="{2EC93B52-1106-498A-B38B-71962291CE9A}" type="pres">
      <dgm:prSet presAssocID="{8B9A1FD5-7819-4F1C-B70D-A36D8814D814}" presName="diamond" presStyleLbl="bgShp" presStyleIdx="0" presStyleCnt="1"/>
      <dgm:spPr/>
    </dgm:pt>
    <dgm:pt modelId="{AC680CEB-A43C-4338-B834-0FD76BE269FE}" type="pres">
      <dgm:prSet presAssocID="{8B9A1FD5-7819-4F1C-B70D-A36D8814D814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6258D83-5D25-4D1E-BB91-558A477EFE49}" type="pres">
      <dgm:prSet presAssocID="{8B9A1FD5-7819-4F1C-B70D-A36D8814D814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4A4E0ED-0EB6-47F0-AE62-2D22D8A0BDCF}" type="pres">
      <dgm:prSet presAssocID="{8B9A1FD5-7819-4F1C-B70D-A36D8814D814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768A2C4-24F1-43F0-9B23-DFD29586747D}" type="pres">
      <dgm:prSet presAssocID="{8B9A1FD5-7819-4F1C-B70D-A36D8814D814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DA3DC0D-4E74-4AB9-98AF-7C6D86052A0F}" srcId="{8B9A1FD5-7819-4F1C-B70D-A36D8814D814}" destId="{1E4F3990-0933-4B30-9594-46DEC6BA051C}" srcOrd="2" destOrd="0" parTransId="{2E5CBECA-7AA3-4C02-92B6-E703955F2558}" sibTransId="{0E6C05C0-0D92-4C7F-97F5-5AB87A7B8159}"/>
    <dgm:cxn modelId="{A573ED13-2AAE-44C7-8D3C-2D13AC172CB9}" srcId="{8B9A1FD5-7819-4F1C-B70D-A36D8814D814}" destId="{1EA169EB-687B-4493-A976-B7BFF98AAED8}" srcOrd="3" destOrd="0" parTransId="{3A638992-2E33-4D30-92FA-D320573096AE}" sibTransId="{52B369DF-8E00-462E-B891-C2F45DA5060A}"/>
    <dgm:cxn modelId="{71DEEB20-7A15-4F26-9CFC-E9AA2BFA18C8}" srcId="{8B9A1FD5-7819-4F1C-B70D-A36D8814D814}" destId="{69BF7AEF-B149-46F4-B82F-09C3C8ED4E55}" srcOrd="1" destOrd="0" parTransId="{95C8259E-AE98-433E-BE55-3AF4173B7323}" sibTransId="{D33B103A-1797-4334-90D6-DE24117333AB}"/>
    <dgm:cxn modelId="{1A72FC34-2E09-4260-819D-2BD739DF62E7}" type="presOf" srcId="{1E4F3990-0933-4B30-9594-46DEC6BA051C}" destId="{A4A4E0ED-0EB6-47F0-AE62-2D22D8A0BDCF}" srcOrd="0" destOrd="0" presId="urn:microsoft.com/office/officeart/2005/8/layout/matrix3"/>
    <dgm:cxn modelId="{39C82390-B459-4F66-B2C2-8EE8179C26F5}" type="presOf" srcId="{1EA169EB-687B-4493-A976-B7BFF98AAED8}" destId="{E768A2C4-24F1-43F0-9B23-DFD29586747D}" srcOrd="0" destOrd="0" presId="urn:microsoft.com/office/officeart/2005/8/layout/matrix3"/>
    <dgm:cxn modelId="{B1D463B3-D68D-429D-8B3B-245D76459BA1}" type="presOf" srcId="{C679119D-670D-4D36-8F4C-22F7B24CFBB3}" destId="{AC680CEB-A43C-4338-B834-0FD76BE269FE}" srcOrd="0" destOrd="0" presId="urn:microsoft.com/office/officeart/2005/8/layout/matrix3"/>
    <dgm:cxn modelId="{A9463CBE-BB58-4F06-87D4-58812F329A0B}" srcId="{8B9A1FD5-7819-4F1C-B70D-A36D8814D814}" destId="{C679119D-670D-4D36-8F4C-22F7B24CFBB3}" srcOrd="0" destOrd="0" parTransId="{8C7E7D24-A005-45E0-BFC2-9ECE89C17EC8}" sibTransId="{E44BFA67-B7D4-41CF-A2DC-4027A79730B3}"/>
    <dgm:cxn modelId="{EE8D03DA-32F0-4E23-95CD-388BFB6D5E4A}" type="presOf" srcId="{8B9A1FD5-7819-4F1C-B70D-A36D8814D814}" destId="{E6C46B7A-D016-43DF-BB2F-3A50E3AF3F71}" srcOrd="0" destOrd="0" presId="urn:microsoft.com/office/officeart/2005/8/layout/matrix3"/>
    <dgm:cxn modelId="{05FE35DF-524A-49B2-BD20-572084E7C929}" type="presOf" srcId="{69BF7AEF-B149-46F4-B82F-09C3C8ED4E55}" destId="{96258D83-5D25-4D1E-BB91-558A477EFE49}" srcOrd="0" destOrd="0" presId="urn:microsoft.com/office/officeart/2005/8/layout/matrix3"/>
    <dgm:cxn modelId="{F575CCF7-05FA-4578-8BE2-C02B56826636}" type="presParOf" srcId="{E6C46B7A-D016-43DF-BB2F-3A50E3AF3F71}" destId="{2EC93B52-1106-498A-B38B-71962291CE9A}" srcOrd="0" destOrd="0" presId="urn:microsoft.com/office/officeart/2005/8/layout/matrix3"/>
    <dgm:cxn modelId="{EC4CBC9D-30E0-465C-8A8B-D004DE4E9888}" type="presParOf" srcId="{E6C46B7A-D016-43DF-BB2F-3A50E3AF3F71}" destId="{AC680CEB-A43C-4338-B834-0FD76BE269FE}" srcOrd="1" destOrd="0" presId="urn:microsoft.com/office/officeart/2005/8/layout/matrix3"/>
    <dgm:cxn modelId="{639FBD79-9FE1-4EF7-9899-C417094F9A94}" type="presParOf" srcId="{E6C46B7A-D016-43DF-BB2F-3A50E3AF3F71}" destId="{96258D83-5D25-4D1E-BB91-558A477EFE49}" srcOrd="2" destOrd="0" presId="urn:microsoft.com/office/officeart/2005/8/layout/matrix3"/>
    <dgm:cxn modelId="{EA7CF574-DE14-4173-B287-7BB6B7216889}" type="presParOf" srcId="{E6C46B7A-D016-43DF-BB2F-3A50E3AF3F71}" destId="{A4A4E0ED-0EB6-47F0-AE62-2D22D8A0BDCF}" srcOrd="3" destOrd="0" presId="urn:microsoft.com/office/officeart/2005/8/layout/matrix3"/>
    <dgm:cxn modelId="{1A8D584B-FB54-4FDF-9604-A7BE6C882BF0}" type="presParOf" srcId="{E6C46B7A-D016-43DF-BB2F-3A50E3AF3F71}" destId="{E768A2C4-24F1-43F0-9B23-DFD29586747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785E85C-3600-41A2-BA53-34281D1C26E7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5362187-484C-4267-AA28-68B7CB350D81}">
      <dgm:prSet/>
      <dgm:spPr/>
      <dgm:t>
        <a:bodyPr/>
        <a:lstStyle/>
        <a:p>
          <a:r>
            <a:rPr lang="el-GR"/>
            <a:t>Παρατηρείται ελαφριά μείωση στο όριο του πόνου με την αύξηση της ηλικίας.</a:t>
          </a:r>
          <a:endParaRPr lang="en-US"/>
        </a:p>
      </dgm:t>
    </dgm:pt>
    <dgm:pt modelId="{0AEB3AE6-01F6-486C-B453-14375DF48C66}" type="parTrans" cxnId="{BED4A10A-08AB-44CF-826D-E24D9392F0B3}">
      <dgm:prSet/>
      <dgm:spPr/>
      <dgm:t>
        <a:bodyPr/>
        <a:lstStyle/>
        <a:p>
          <a:endParaRPr lang="en-US"/>
        </a:p>
      </dgm:t>
    </dgm:pt>
    <dgm:pt modelId="{69E0DA1C-B967-48EC-B116-20374B4E65AE}" type="sibTrans" cxnId="{BED4A10A-08AB-44CF-826D-E24D9392F0B3}">
      <dgm:prSet/>
      <dgm:spPr/>
      <dgm:t>
        <a:bodyPr/>
        <a:lstStyle/>
        <a:p>
          <a:endParaRPr lang="en-US"/>
        </a:p>
      </dgm:t>
    </dgm:pt>
    <dgm:pt modelId="{D0283737-2A0D-42E2-B8BB-97F409DCA8ED}">
      <dgm:prSet/>
      <dgm:spPr/>
      <dgm:t>
        <a:bodyPr/>
        <a:lstStyle/>
        <a:p>
          <a:r>
            <a:rPr lang="el-GR"/>
            <a:t>Είναι εσφαλμένο το συμπέρασμα ότι τα παιδιά υπερβάλλουν όταν περιγράφουν τον πόνο τους; Ενδέχεται να αισθάνονται πραγματικά πιο έντονο πόνο από ό,τι οι ενήλικες.</a:t>
          </a:r>
          <a:endParaRPr lang="en-US"/>
        </a:p>
      </dgm:t>
    </dgm:pt>
    <dgm:pt modelId="{95573766-391A-49DF-B89A-5FF1EC4BC288}" type="parTrans" cxnId="{AA2047E3-738E-4492-BBBC-2D34CBCC3D29}">
      <dgm:prSet/>
      <dgm:spPr/>
      <dgm:t>
        <a:bodyPr/>
        <a:lstStyle/>
        <a:p>
          <a:endParaRPr lang="en-US"/>
        </a:p>
      </dgm:t>
    </dgm:pt>
    <dgm:pt modelId="{499F8AE5-03F0-472E-9FAD-818BCF3C0669}" type="sibTrans" cxnId="{AA2047E3-738E-4492-BBBC-2D34CBCC3D29}">
      <dgm:prSet/>
      <dgm:spPr/>
      <dgm:t>
        <a:bodyPr/>
        <a:lstStyle/>
        <a:p>
          <a:endParaRPr lang="en-US"/>
        </a:p>
      </dgm:t>
    </dgm:pt>
    <dgm:pt modelId="{BFD90FF6-48C3-4466-8F00-31C49881AE09}" type="pres">
      <dgm:prSet presAssocID="{D785E85C-3600-41A2-BA53-34281D1C26E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8ED586E-39FA-4571-AD26-DC5CBCA3BAE4}" type="pres">
      <dgm:prSet presAssocID="{95362187-484C-4267-AA28-68B7CB350D81}" presName="hierRoot1" presStyleCnt="0"/>
      <dgm:spPr/>
    </dgm:pt>
    <dgm:pt modelId="{80236BC6-A7D3-4D19-BD3C-26914BF4BE48}" type="pres">
      <dgm:prSet presAssocID="{95362187-484C-4267-AA28-68B7CB350D81}" presName="composite" presStyleCnt="0"/>
      <dgm:spPr/>
    </dgm:pt>
    <dgm:pt modelId="{3468CA40-E1DA-4014-B140-CBF801722F1F}" type="pres">
      <dgm:prSet presAssocID="{95362187-484C-4267-AA28-68B7CB350D81}" presName="background" presStyleLbl="node0" presStyleIdx="0" presStyleCnt="2"/>
      <dgm:spPr/>
    </dgm:pt>
    <dgm:pt modelId="{140DEC45-A8ED-4A4B-9B4B-3F444D3E6CC9}" type="pres">
      <dgm:prSet presAssocID="{95362187-484C-4267-AA28-68B7CB350D81}" presName="text" presStyleLbl="fgAcc0" presStyleIdx="0" presStyleCnt="2">
        <dgm:presLayoutVars>
          <dgm:chPref val="3"/>
        </dgm:presLayoutVars>
      </dgm:prSet>
      <dgm:spPr/>
    </dgm:pt>
    <dgm:pt modelId="{82100940-01F8-43DC-BB9E-2D6AE5E0A7C9}" type="pres">
      <dgm:prSet presAssocID="{95362187-484C-4267-AA28-68B7CB350D81}" presName="hierChild2" presStyleCnt="0"/>
      <dgm:spPr/>
    </dgm:pt>
    <dgm:pt modelId="{4B4015DA-07CE-4A5B-901E-4DBFF200F2D0}" type="pres">
      <dgm:prSet presAssocID="{D0283737-2A0D-42E2-B8BB-97F409DCA8ED}" presName="hierRoot1" presStyleCnt="0"/>
      <dgm:spPr/>
    </dgm:pt>
    <dgm:pt modelId="{30848E14-BEF4-4E35-9164-260F52AE050E}" type="pres">
      <dgm:prSet presAssocID="{D0283737-2A0D-42E2-B8BB-97F409DCA8ED}" presName="composite" presStyleCnt="0"/>
      <dgm:spPr/>
    </dgm:pt>
    <dgm:pt modelId="{178F019F-1D61-4025-AB64-6275663F407E}" type="pres">
      <dgm:prSet presAssocID="{D0283737-2A0D-42E2-B8BB-97F409DCA8ED}" presName="background" presStyleLbl="node0" presStyleIdx="1" presStyleCnt="2"/>
      <dgm:spPr/>
    </dgm:pt>
    <dgm:pt modelId="{CC1B7138-E7D6-415C-A4F7-09AC25119F5D}" type="pres">
      <dgm:prSet presAssocID="{D0283737-2A0D-42E2-B8BB-97F409DCA8ED}" presName="text" presStyleLbl="fgAcc0" presStyleIdx="1" presStyleCnt="2">
        <dgm:presLayoutVars>
          <dgm:chPref val="3"/>
        </dgm:presLayoutVars>
      </dgm:prSet>
      <dgm:spPr/>
    </dgm:pt>
    <dgm:pt modelId="{B1EA5E06-B251-4E01-8977-7CAE5F5D11E7}" type="pres">
      <dgm:prSet presAssocID="{D0283737-2A0D-42E2-B8BB-97F409DCA8ED}" presName="hierChild2" presStyleCnt="0"/>
      <dgm:spPr/>
    </dgm:pt>
  </dgm:ptLst>
  <dgm:cxnLst>
    <dgm:cxn modelId="{BED4A10A-08AB-44CF-826D-E24D9392F0B3}" srcId="{D785E85C-3600-41A2-BA53-34281D1C26E7}" destId="{95362187-484C-4267-AA28-68B7CB350D81}" srcOrd="0" destOrd="0" parTransId="{0AEB3AE6-01F6-486C-B453-14375DF48C66}" sibTransId="{69E0DA1C-B967-48EC-B116-20374B4E65AE}"/>
    <dgm:cxn modelId="{D1AEA03B-5F61-43D4-A725-774E7EEDA02F}" type="presOf" srcId="{D0283737-2A0D-42E2-B8BB-97F409DCA8ED}" destId="{CC1B7138-E7D6-415C-A4F7-09AC25119F5D}" srcOrd="0" destOrd="0" presId="urn:microsoft.com/office/officeart/2005/8/layout/hierarchy1"/>
    <dgm:cxn modelId="{0328996D-B9C2-410D-AA56-8AFFDC5B3B1C}" type="presOf" srcId="{D785E85C-3600-41A2-BA53-34281D1C26E7}" destId="{BFD90FF6-48C3-4466-8F00-31C49881AE09}" srcOrd="0" destOrd="0" presId="urn:microsoft.com/office/officeart/2005/8/layout/hierarchy1"/>
    <dgm:cxn modelId="{FAC0859E-E6DE-4249-8737-032FEA65610F}" type="presOf" srcId="{95362187-484C-4267-AA28-68B7CB350D81}" destId="{140DEC45-A8ED-4A4B-9B4B-3F444D3E6CC9}" srcOrd="0" destOrd="0" presId="urn:microsoft.com/office/officeart/2005/8/layout/hierarchy1"/>
    <dgm:cxn modelId="{AA2047E3-738E-4492-BBBC-2D34CBCC3D29}" srcId="{D785E85C-3600-41A2-BA53-34281D1C26E7}" destId="{D0283737-2A0D-42E2-B8BB-97F409DCA8ED}" srcOrd="1" destOrd="0" parTransId="{95573766-391A-49DF-B89A-5FF1EC4BC288}" sibTransId="{499F8AE5-03F0-472E-9FAD-818BCF3C0669}"/>
    <dgm:cxn modelId="{38B7144C-3C3E-444C-86ED-B7E11E4FF256}" type="presParOf" srcId="{BFD90FF6-48C3-4466-8F00-31C49881AE09}" destId="{48ED586E-39FA-4571-AD26-DC5CBCA3BAE4}" srcOrd="0" destOrd="0" presId="urn:microsoft.com/office/officeart/2005/8/layout/hierarchy1"/>
    <dgm:cxn modelId="{17FFE2F6-E4C9-473D-9339-64EC1F9B6E43}" type="presParOf" srcId="{48ED586E-39FA-4571-AD26-DC5CBCA3BAE4}" destId="{80236BC6-A7D3-4D19-BD3C-26914BF4BE48}" srcOrd="0" destOrd="0" presId="urn:microsoft.com/office/officeart/2005/8/layout/hierarchy1"/>
    <dgm:cxn modelId="{0319CA24-42FF-4474-9A92-BACBA2BD0478}" type="presParOf" srcId="{80236BC6-A7D3-4D19-BD3C-26914BF4BE48}" destId="{3468CA40-E1DA-4014-B140-CBF801722F1F}" srcOrd="0" destOrd="0" presId="urn:microsoft.com/office/officeart/2005/8/layout/hierarchy1"/>
    <dgm:cxn modelId="{30446411-3C98-479F-82C3-29CCE268E228}" type="presParOf" srcId="{80236BC6-A7D3-4D19-BD3C-26914BF4BE48}" destId="{140DEC45-A8ED-4A4B-9B4B-3F444D3E6CC9}" srcOrd="1" destOrd="0" presId="urn:microsoft.com/office/officeart/2005/8/layout/hierarchy1"/>
    <dgm:cxn modelId="{8BC3E6AC-E2E1-4216-A404-2688993EF0F4}" type="presParOf" srcId="{48ED586E-39FA-4571-AD26-DC5CBCA3BAE4}" destId="{82100940-01F8-43DC-BB9E-2D6AE5E0A7C9}" srcOrd="1" destOrd="0" presId="urn:microsoft.com/office/officeart/2005/8/layout/hierarchy1"/>
    <dgm:cxn modelId="{AA3CCFA0-A5A2-44B2-B087-53D47D14DB0D}" type="presParOf" srcId="{BFD90FF6-48C3-4466-8F00-31C49881AE09}" destId="{4B4015DA-07CE-4A5B-901E-4DBFF200F2D0}" srcOrd="1" destOrd="0" presId="urn:microsoft.com/office/officeart/2005/8/layout/hierarchy1"/>
    <dgm:cxn modelId="{B1ACF7C4-8EFC-47CC-99BA-71295FB4C33E}" type="presParOf" srcId="{4B4015DA-07CE-4A5B-901E-4DBFF200F2D0}" destId="{30848E14-BEF4-4E35-9164-260F52AE050E}" srcOrd="0" destOrd="0" presId="urn:microsoft.com/office/officeart/2005/8/layout/hierarchy1"/>
    <dgm:cxn modelId="{0E0C1DD4-1C95-43B1-809E-06539BC121A9}" type="presParOf" srcId="{30848E14-BEF4-4E35-9164-260F52AE050E}" destId="{178F019F-1D61-4025-AB64-6275663F407E}" srcOrd="0" destOrd="0" presId="urn:microsoft.com/office/officeart/2005/8/layout/hierarchy1"/>
    <dgm:cxn modelId="{7FBA131C-30C9-4EB3-A0B1-C2ACDDBBF73D}" type="presParOf" srcId="{30848E14-BEF4-4E35-9164-260F52AE050E}" destId="{CC1B7138-E7D6-415C-A4F7-09AC25119F5D}" srcOrd="1" destOrd="0" presId="urn:microsoft.com/office/officeart/2005/8/layout/hierarchy1"/>
    <dgm:cxn modelId="{D5C660A1-D38A-4A3B-8006-5A846AFE6B8A}" type="presParOf" srcId="{4B4015DA-07CE-4A5B-901E-4DBFF200F2D0}" destId="{B1EA5E06-B251-4E01-8977-7CAE5F5D11E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F2D52989-779F-4352-B65B-78F2FFA1EE1C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0A3D8F0-3794-4748-849F-815BBDB63E08}">
      <dgm:prSet/>
      <dgm:spPr/>
      <dgm:t>
        <a:bodyPr/>
        <a:lstStyle/>
        <a:p>
          <a:r>
            <a:rPr lang="el-GR"/>
            <a:t>οι αντιδράσεις των γονιών τους (π.χ. μίμηση προτύπου) </a:t>
          </a:r>
          <a:endParaRPr lang="en-US"/>
        </a:p>
      </dgm:t>
    </dgm:pt>
    <dgm:pt modelId="{3D782381-8FC1-4786-A920-9B6712D4FDA7}" type="parTrans" cxnId="{B1CF0D5D-6051-4A38-9EBB-C5352FF34965}">
      <dgm:prSet/>
      <dgm:spPr/>
      <dgm:t>
        <a:bodyPr/>
        <a:lstStyle/>
        <a:p>
          <a:endParaRPr lang="en-US"/>
        </a:p>
      </dgm:t>
    </dgm:pt>
    <dgm:pt modelId="{D18DCED3-C22F-408C-9CA5-07D2A59670AD}" type="sibTrans" cxnId="{B1CF0D5D-6051-4A38-9EBB-C5352FF34965}">
      <dgm:prSet/>
      <dgm:spPr/>
      <dgm:t>
        <a:bodyPr/>
        <a:lstStyle/>
        <a:p>
          <a:endParaRPr lang="en-US"/>
        </a:p>
      </dgm:t>
    </dgm:pt>
    <dgm:pt modelId="{47B85D1D-CDEF-4430-83DF-F9FEC0A6633E}">
      <dgm:prSet/>
      <dgm:spPr/>
      <dgm:t>
        <a:bodyPr/>
        <a:lstStyle/>
        <a:p>
          <a:r>
            <a:rPr lang="el-GR"/>
            <a:t>οι μορφές ενίσχυσης που παρέχονται στα παιδιά (θετική ή αρνητική) </a:t>
          </a:r>
          <a:endParaRPr lang="en-US"/>
        </a:p>
      </dgm:t>
    </dgm:pt>
    <dgm:pt modelId="{091E6030-AD98-4FF2-A689-6A0AE37297A0}" type="parTrans" cxnId="{78D5441A-9B8E-4BC4-ADE3-0CB242DE2F0B}">
      <dgm:prSet/>
      <dgm:spPr/>
      <dgm:t>
        <a:bodyPr/>
        <a:lstStyle/>
        <a:p>
          <a:endParaRPr lang="en-US"/>
        </a:p>
      </dgm:t>
    </dgm:pt>
    <dgm:pt modelId="{4F4FD74A-8E69-47AA-AFB5-C64C9A1E852A}" type="sibTrans" cxnId="{78D5441A-9B8E-4BC4-ADE3-0CB242DE2F0B}">
      <dgm:prSet/>
      <dgm:spPr/>
      <dgm:t>
        <a:bodyPr/>
        <a:lstStyle/>
        <a:p>
          <a:endParaRPr lang="en-US"/>
        </a:p>
      </dgm:t>
    </dgm:pt>
    <dgm:pt modelId="{856BCA86-9738-4E42-A4C9-E77A218FCB58}" type="pres">
      <dgm:prSet presAssocID="{F2D52989-779F-4352-B65B-78F2FFA1EE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B2326A3-8D5C-47B7-B898-3FD2ACF31825}" type="pres">
      <dgm:prSet presAssocID="{90A3D8F0-3794-4748-849F-815BBDB63E08}" presName="hierRoot1" presStyleCnt="0"/>
      <dgm:spPr/>
    </dgm:pt>
    <dgm:pt modelId="{0D31F398-1769-44C1-B84A-062E51836B5B}" type="pres">
      <dgm:prSet presAssocID="{90A3D8F0-3794-4748-849F-815BBDB63E08}" presName="composite" presStyleCnt="0"/>
      <dgm:spPr/>
    </dgm:pt>
    <dgm:pt modelId="{E2A8C008-8861-40FD-A66E-8340B667060A}" type="pres">
      <dgm:prSet presAssocID="{90A3D8F0-3794-4748-849F-815BBDB63E08}" presName="background" presStyleLbl="node0" presStyleIdx="0" presStyleCnt="2"/>
      <dgm:spPr/>
    </dgm:pt>
    <dgm:pt modelId="{FCAEE6EC-D612-43BE-B636-BC90CE6180CF}" type="pres">
      <dgm:prSet presAssocID="{90A3D8F0-3794-4748-849F-815BBDB63E08}" presName="text" presStyleLbl="fgAcc0" presStyleIdx="0" presStyleCnt="2">
        <dgm:presLayoutVars>
          <dgm:chPref val="3"/>
        </dgm:presLayoutVars>
      </dgm:prSet>
      <dgm:spPr/>
    </dgm:pt>
    <dgm:pt modelId="{1861E695-7926-4C61-9E73-E544E98EED72}" type="pres">
      <dgm:prSet presAssocID="{90A3D8F0-3794-4748-849F-815BBDB63E08}" presName="hierChild2" presStyleCnt="0"/>
      <dgm:spPr/>
    </dgm:pt>
    <dgm:pt modelId="{C4786065-52BD-4AFE-84F7-43EE002ECE38}" type="pres">
      <dgm:prSet presAssocID="{47B85D1D-CDEF-4430-83DF-F9FEC0A6633E}" presName="hierRoot1" presStyleCnt="0"/>
      <dgm:spPr/>
    </dgm:pt>
    <dgm:pt modelId="{E8642375-E809-4DE1-9CB4-22A747572F19}" type="pres">
      <dgm:prSet presAssocID="{47B85D1D-CDEF-4430-83DF-F9FEC0A6633E}" presName="composite" presStyleCnt="0"/>
      <dgm:spPr/>
    </dgm:pt>
    <dgm:pt modelId="{B3A10476-F583-4DB4-8101-EEA6676D9224}" type="pres">
      <dgm:prSet presAssocID="{47B85D1D-CDEF-4430-83DF-F9FEC0A6633E}" presName="background" presStyleLbl="node0" presStyleIdx="1" presStyleCnt="2"/>
      <dgm:spPr/>
    </dgm:pt>
    <dgm:pt modelId="{AC56E44A-ADFB-4554-96CC-322A95A9408D}" type="pres">
      <dgm:prSet presAssocID="{47B85D1D-CDEF-4430-83DF-F9FEC0A6633E}" presName="text" presStyleLbl="fgAcc0" presStyleIdx="1" presStyleCnt="2">
        <dgm:presLayoutVars>
          <dgm:chPref val="3"/>
        </dgm:presLayoutVars>
      </dgm:prSet>
      <dgm:spPr/>
    </dgm:pt>
    <dgm:pt modelId="{02C2B104-0333-4E45-9D94-9321303D32AB}" type="pres">
      <dgm:prSet presAssocID="{47B85D1D-CDEF-4430-83DF-F9FEC0A6633E}" presName="hierChild2" presStyleCnt="0"/>
      <dgm:spPr/>
    </dgm:pt>
  </dgm:ptLst>
  <dgm:cxnLst>
    <dgm:cxn modelId="{EA0FE209-6755-4C6E-9D4E-0262526738D1}" type="presOf" srcId="{90A3D8F0-3794-4748-849F-815BBDB63E08}" destId="{FCAEE6EC-D612-43BE-B636-BC90CE6180CF}" srcOrd="0" destOrd="0" presId="urn:microsoft.com/office/officeart/2005/8/layout/hierarchy1"/>
    <dgm:cxn modelId="{78D5441A-9B8E-4BC4-ADE3-0CB242DE2F0B}" srcId="{F2D52989-779F-4352-B65B-78F2FFA1EE1C}" destId="{47B85D1D-CDEF-4430-83DF-F9FEC0A6633E}" srcOrd="1" destOrd="0" parTransId="{091E6030-AD98-4FF2-A689-6A0AE37297A0}" sibTransId="{4F4FD74A-8E69-47AA-AFB5-C64C9A1E852A}"/>
    <dgm:cxn modelId="{B1CF0D5D-6051-4A38-9EBB-C5352FF34965}" srcId="{F2D52989-779F-4352-B65B-78F2FFA1EE1C}" destId="{90A3D8F0-3794-4748-849F-815BBDB63E08}" srcOrd="0" destOrd="0" parTransId="{3D782381-8FC1-4786-A920-9B6712D4FDA7}" sibTransId="{D18DCED3-C22F-408C-9CA5-07D2A59670AD}"/>
    <dgm:cxn modelId="{5A531F88-6C8F-4393-97F9-9F439E1CA469}" type="presOf" srcId="{F2D52989-779F-4352-B65B-78F2FFA1EE1C}" destId="{856BCA86-9738-4E42-A4C9-E77A218FCB58}" srcOrd="0" destOrd="0" presId="urn:microsoft.com/office/officeart/2005/8/layout/hierarchy1"/>
    <dgm:cxn modelId="{597E28FD-CAB7-4863-A43B-3F1CA239CF00}" type="presOf" srcId="{47B85D1D-CDEF-4430-83DF-F9FEC0A6633E}" destId="{AC56E44A-ADFB-4554-96CC-322A95A9408D}" srcOrd="0" destOrd="0" presId="urn:microsoft.com/office/officeart/2005/8/layout/hierarchy1"/>
    <dgm:cxn modelId="{9FF9AF56-F821-4545-9B60-7604A8D17ADC}" type="presParOf" srcId="{856BCA86-9738-4E42-A4C9-E77A218FCB58}" destId="{EB2326A3-8D5C-47B7-B898-3FD2ACF31825}" srcOrd="0" destOrd="0" presId="urn:microsoft.com/office/officeart/2005/8/layout/hierarchy1"/>
    <dgm:cxn modelId="{850FE7ED-7D4A-461E-B304-6FC45E2ED6F0}" type="presParOf" srcId="{EB2326A3-8D5C-47B7-B898-3FD2ACF31825}" destId="{0D31F398-1769-44C1-B84A-062E51836B5B}" srcOrd="0" destOrd="0" presId="urn:microsoft.com/office/officeart/2005/8/layout/hierarchy1"/>
    <dgm:cxn modelId="{9099BC48-5042-4457-B2A0-8A0382C9C4C7}" type="presParOf" srcId="{0D31F398-1769-44C1-B84A-062E51836B5B}" destId="{E2A8C008-8861-40FD-A66E-8340B667060A}" srcOrd="0" destOrd="0" presId="urn:microsoft.com/office/officeart/2005/8/layout/hierarchy1"/>
    <dgm:cxn modelId="{22DE3ADE-2E6B-4BC7-97EF-CC2643279659}" type="presParOf" srcId="{0D31F398-1769-44C1-B84A-062E51836B5B}" destId="{FCAEE6EC-D612-43BE-B636-BC90CE6180CF}" srcOrd="1" destOrd="0" presId="urn:microsoft.com/office/officeart/2005/8/layout/hierarchy1"/>
    <dgm:cxn modelId="{50CB3712-D702-4647-A91C-6C24DEF0C809}" type="presParOf" srcId="{EB2326A3-8D5C-47B7-B898-3FD2ACF31825}" destId="{1861E695-7926-4C61-9E73-E544E98EED72}" srcOrd="1" destOrd="0" presId="urn:microsoft.com/office/officeart/2005/8/layout/hierarchy1"/>
    <dgm:cxn modelId="{C87E946D-7E96-45C6-B791-BC34525BA3BF}" type="presParOf" srcId="{856BCA86-9738-4E42-A4C9-E77A218FCB58}" destId="{C4786065-52BD-4AFE-84F7-43EE002ECE38}" srcOrd="1" destOrd="0" presId="urn:microsoft.com/office/officeart/2005/8/layout/hierarchy1"/>
    <dgm:cxn modelId="{95D6B399-726F-4877-98CF-D3E08DDE2E7D}" type="presParOf" srcId="{C4786065-52BD-4AFE-84F7-43EE002ECE38}" destId="{E8642375-E809-4DE1-9CB4-22A747572F19}" srcOrd="0" destOrd="0" presId="urn:microsoft.com/office/officeart/2005/8/layout/hierarchy1"/>
    <dgm:cxn modelId="{358EF41D-AA87-4CB4-994A-11F15EE5AD9B}" type="presParOf" srcId="{E8642375-E809-4DE1-9CB4-22A747572F19}" destId="{B3A10476-F583-4DB4-8101-EEA6676D9224}" srcOrd="0" destOrd="0" presId="urn:microsoft.com/office/officeart/2005/8/layout/hierarchy1"/>
    <dgm:cxn modelId="{BDCA56D0-DCFC-40FC-AE96-1227BAE43765}" type="presParOf" srcId="{E8642375-E809-4DE1-9CB4-22A747572F19}" destId="{AC56E44A-ADFB-4554-96CC-322A95A9408D}" srcOrd="1" destOrd="0" presId="urn:microsoft.com/office/officeart/2005/8/layout/hierarchy1"/>
    <dgm:cxn modelId="{3CFEFA2F-0A1A-424C-9C38-AE423FBAA117}" type="presParOf" srcId="{C4786065-52BD-4AFE-84F7-43EE002ECE38}" destId="{02C2B104-0333-4E45-9D94-9321303D32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435A830-060E-49E3-9660-E2344C44B8F8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E17C469-5F53-46EA-B253-7B2353EDEA90}">
      <dgm:prSet/>
      <dgm:spPr/>
      <dgm:t>
        <a:bodyPr/>
        <a:lstStyle/>
        <a:p>
          <a:r>
            <a:rPr lang="el-GR"/>
            <a:t>Ως αποτέλεσμα των διαφορών στη διαδικασία κοινωνικοποίησης, το βίωμα του πόνου στα αγόρια διαφέρει από αυτό των κοριτσιών.</a:t>
          </a:r>
          <a:endParaRPr lang="en-US"/>
        </a:p>
      </dgm:t>
    </dgm:pt>
    <dgm:pt modelId="{666E48A8-3214-4B03-AC18-6A7F88C4378E}" type="parTrans" cxnId="{245F19A6-1080-4B87-8BED-66F783EE6460}">
      <dgm:prSet/>
      <dgm:spPr/>
      <dgm:t>
        <a:bodyPr/>
        <a:lstStyle/>
        <a:p>
          <a:endParaRPr lang="en-US"/>
        </a:p>
      </dgm:t>
    </dgm:pt>
    <dgm:pt modelId="{4A31D94E-D368-49A1-A59B-6BC85F50EB01}" type="sibTrans" cxnId="{245F19A6-1080-4B87-8BED-66F783EE6460}">
      <dgm:prSet/>
      <dgm:spPr/>
      <dgm:t>
        <a:bodyPr/>
        <a:lstStyle/>
        <a:p>
          <a:endParaRPr lang="en-US"/>
        </a:p>
      </dgm:t>
    </dgm:pt>
    <dgm:pt modelId="{807BD172-AB2E-41BE-8D6F-9784E1C7D98F}">
      <dgm:prSet/>
      <dgm:spPr>
        <a:solidFill>
          <a:schemeClr val="accent1"/>
        </a:solidFill>
      </dgm:spPr>
      <dgm:t>
        <a:bodyPr/>
        <a:lstStyle/>
        <a:p>
          <a:r>
            <a:rPr lang="el-GR" dirty="0"/>
            <a:t>Στην παιδική ηλικία τα δυο φύλα δε διαφέρουν σημαντικά ως προς το βίωμα του πόνου.</a:t>
          </a:r>
          <a:endParaRPr lang="en-US" dirty="0"/>
        </a:p>
      </dgm:t>
    </dgm:pt>
    <dgm:pt modelId="{0976705E-BFB8-4322-987B-0485EE0DC6B0}" type="parTrans" cxnId="{46C15300-99CD-405B-891D-8AE9C167B62C}">
      <dgm:prSet/>
      <dgm:spPr/>
      <dgm:t>
        <a:bodyPr/>
        <a:lstStyle/>
        <a:p>
          <a:endParaRPr lang="en-US"/>
        </a:p>
      </dgm:t>
    </dgm:pt>
    <dgm:pt modelId="{9A3E12B8-1309-4977-A847-1E93E393AC85}" type="sibTrans" cxnId="{46C15300-99CD-405B-891D-8AE9C167B62C}">
      <dgm:prSet/>
      <dgm:spPr/>
      <dgm:t>
        <a:bodyPr/>
        <a:lstStyle/>
        <a:p>
          <a:endParaRPr lang="en-US"/>
        </a:p>
      </dgm:t>
    </dgm:pt>
    <dgm:pt modelId="{CC29C953-4736-411B-9D53-471A2DC1CA6F}" type="pres">
      <dgm:prSet presAssocID="{9435A830-060E-49E3-9660-E2344C44B8F8}" presName="linear" presStyleCnt="0">
        <dgm:presLayoutVars>
          <dgm:animLvl val="lvl"/>
          <dgm:resizeHandles val="exact"/>
        </dgm:presLayoutVars>
      </dgm:prSet>
      <dgm:spPr/>
    </dgm:pt>
    <dgm:pt modelId="{3C0BDA05-C42D-4C08-A3AC-32172FE16E38}" type="pres">
      <dgm:prSet presAssocID="{9E17C469-5F53-46EA-B253-7B2353EDEA9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77D02E1-6F6B-422F-8A09-1B89499FBF22}" type="pres">
      <dgm:prSet presAssocID="{4A31D94E-D368-49A1-A59B-6BC85F50EB01}" presName="spacer" presStyleCnt="0"/>
      <dgm:spPr/>
    </dgm:pt>
    <dgm:pt modelId="{2BCADF4C-9F3D-4131-8B72-F1B89DF33AE4}" type="pres">
      <dgm:prSet presAssocID="{807BD172-AB2E-41BE-8D6F-9784E1C7D98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6C15300-99CD-405B-891D-8AE9C167B62C}" srcId="{9435A830-060E-49E3-9660-E2344C44B8F8}" destId="{807BD172-AB2E-41BE-8D6F-9784E1C7D98F}" srcOrd="1" destOrd="0" parTransId="{0976705E-BFB8-4322-987B-0485EE0DC6B0}" sibTransId="{9A3E12B8-1309-4977-A847-1E93E393AC85}"/>
    <dgm:cxn modelId="{7DC13746-8D34-42FB-9D98-093F6B815CE7}" type="presOf" srcId="{9435A830-060E-49E3-9660-E2344C44B8F8}" destId="{CC29C953-4736-411B-9D53-471A2DC1CA6F}" srcOrd="0" destOrd="0" presId="urn:microsoft.com/office/officeart/2005/8/layout/vList2"/>
    <dgm:cxn modelId="{245F19A6-1080-4B87-8BED-66F783EE6460}" srcId="{9435A830-060E-49E3-9660-E2344C44B8F8}" destId="{9E17C469-5F53-46EA-B253-7B2353EDEA90}" srcOrd="0" destOrd="0" parTransId="{666E48A8-3214-4B03-AC18-6A7F88C4378E}" sibTransId="{4A31D94E-D368-49A1-A59B-6BC85F50EB01}"/>
    <dgm:cxn modelId="{F3208BDB-1963-4294-ADEA-376D71F4F575}" type="presOf" srcId="{9E17C469-5F53-46EA-B253-7B2353EDEA90}" destId="{3C0BDA05-C42D-4C08-A3AC-32172FE16E38}" srcOrd="0" destOrd="0" presId="urn:microsoft.com/office/officeart/2005/8/layout/vList2"/>
    <dgm:cxn modelId="{ABEA9FE6-07A2-427C-BBE1-96A2C98F700F}" type="presOf" srcId="{807BD172-AB2E-41BE-8D6F-9784E1C7D98F}" destId="{2BCADF4C-9F3D-4131-8B72-F1B89DF33AE4}" srcOrd="0" destOrd="0" presId="urn:microsoft.com/office/officeart/2005/8/layout/vList2"/>
    <dgm:cxn modelId="{F6F39364-844A-46CF-BFE2-850F4326F518}" type="presParOf" srcId="{CC29C953-4736-411B-9D53-471A2DC1CA6F}" destId="{3C0BDA05-C42D-4C08-A3AC-32172FE16E38}" srcOrd="0" destOrd="0" presId="urn:microsoft.com/office/officeart/2005/8/layout/vList2"/>
    <dgm:cxn modelId="{7E80B74F-AA55-4956-9EAB-73705F6B517A}" type="presParOf" srcId="{CC29C953-4736-411B-9D53-471A2DC1CA6F}" destId="{177D02E1-6F6B-422F-8A09-1B89499FBF22}" srcOrd="1" destOrd="0" presId="urn:microsoft.com/office/officeart/2005/8/layout/vList2"/>
    <dgm:cxn modelId="{E7801D05-D173-4797-BD49-49488D367D70}" type="presParOf" srcId="{CC29C953-4736-411B-9D53-471A2DC1CA6F}" destId="{2BCADF4C-9F3D-4131-8B72-F1B89DF33AE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1F18B256-892E-4173-AAE0-8B58BAF8C4E9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8061360-26AA-4B97-B5C7-C80C189FE80C}">
      <dgm:prSet/>
      <dgm:spPr/>
      <dgm:t>
        <a:bodyPr/>
        <a:lstStyle/>
        <a:p>
          <a:r>
            <a:rPr lang="el-GR" b="1" dirty="0"/>
            <a:t>Κορίτσια: </a:t>
          </a:r>
          <a:endParaRPr lang="en-US" b="1" dirty="0"/>
        </a:p>
      </dgm:t>
    </dgm:pt>
    <dgm:pt modelId="{2B39C060-B793-42CF-BB58-F6E78048CCEF}" type="parTrans" cxnId="{C3EEEDDE-B49B-4881-A4C8-A686CDCEEB4E}">
      <dgm:prSet/>
      <dgm:spPr/>
      <dgm:t>
        <a:bodyPr/>
        <a:lstStyle/>
        <a:p>
          <a:endParaRPr lang="en-US"/>
        </a:p>
      </dgm:t>
    </dgm:pt>
    <dgm:pt modelId="{70A7CAFA-27AC-4A47-A758-CD74BFF45502}" type="sibTrans" cxnId="{C3EEEDDE-B49B-4881-A4C8-A686CDCEEB4E}">
      <dgm:prSet/>
      <dgm:spPr/>
      <dgm:t>
        <a:bodyPr/>
        <a:lstStyle/>
        <a:p>
          <a:endParaRPr lang="en-US"/>
        </a:p>
      </dgm:t>
    </dgm:pt>
    <dgm:pt modelId="{1BDE6E48-A926-40E1-82DC-502BC8E78E08}">
      <dgm:prSet/>
      <dgm:spPr/>
      <dgm:t>
        <a:bodyPr/>
        <a:lstStyle/>
        <a:p>
          <a:r>
            <a:rPr lang="el-GR" dirty="0"/>
            <a:t>χρησιμοποιούν τον προφορικό λόγο για να εκφράσουν τον πόνο </a:t>
          </a:r>
          <a:endParaRPr lang="en-US" dirty="0"/>
        </a:p>
      </dgm:t>
    </dgm:pt>
    <dgm:pt modelId="{581C6276-A6F3-4A01-9D52-150DA7852765}" type="parTrans" cxnId="{D207A5D6-3644-4116-AAFD-AB1E54739455}">
      <dgm:prSet/>
      <dgm:spPr/>
      <dgm:t>
        <a:bodyPr/>
        <a:lstStyle/>
        <a:p>
          <a:endParaRPr lang="en-US"/>
        </a:p>
      </dgm:t>
    </dgm:pt>
    <dgm:pt modelId="{CF3C5C81-6A20-4D1C-B48F-CEB2A9FBA50D}" type="sibTrans" cxnId="{D207A5D6-3644-4116-AAFD-AB1E54739455}">
      <dgm:prSet/>
      <dgm:spPr/>
      <dgm:t>
        <a:bodyPr/>
        <a:lstStyle/>
        <a:p>
          <a:endParaRPr lang="en-US"/>
        </a:p>
      </dgm:t>
    </dgm:pt>
    <dgm:pt modelId="{56DDFE1B-9BB6-4356-A607-355ACC6F6FB6}">
      <dgm:prSet/>
      <dgm:spPr/>
      <dgm:t>
        <a:bodyPr/>
        <a:lstStyle/>
        <a:p>
          <a:r>
            <a:rPr lang="el-GR"/>
            <a:t>δυσανασχετούν εντονότερα </a:t>
          </a:r>
          <a:endParaRPr lang="en-US"/>
        </a:p>
      </dgm:t>
    </dgm:pt>
    <dgm:pt modelId="{1E8D075A-4A11-4A30-906C-01CAC9C896BD}" type="parTrans" cxnId="{3498F9EB-D875-439B-9FD9-C0EC1DF31075}">
      <dgm:prSet/>
      <dgm:spPr/>
      <dgm:t>
        <a:bodyPr/>
        <a:lstStyle/>
        <a:p>
          <a:endParaRPr lang="en-US"/>
        </a:p>
      </dgm:t>
    </dgm:pt>
    <dgm:pt modelId="{F2EE99F8-9D96-4BB6-BDEF-3B9611D6102C}" type="sibTrans" cxnId="{3498F9EB-D875-439B-9FD9-C0EC1DF31075}">
      <dgm:prSet/>
      <dgm:spPr/>
      <dgm:t>
        <a:bodyPr/>
        <a:lstStyle/>
        <a:p>
          <a:endParaRPr lang="en-US"/>
        </a:p>
      </dgm:t>
    </dgm:pt>
    <dgm:pt modelId="{5043C6B1-3C73-4C09-9005-F41616F17CAE}">
      <dgm:prSet/>
      <dgm:spPr/>
      <dgm:t>
        <a:bodyPr/>
        <a:lstStyle/>
        <a:p>
          <a:r>
            <a:rPr lang="el-GR"/>
            <a:t>απολαμβάνουν μεγαλύτερης φροντίδας.</a:t>
          </a:r>
          <a:endParaRPr lang="en-US"/>
        </a:p>
      </dgm:t>
    </dgm:pt>
    <dgm:pt modelId="{F8B03D46-0CAA-43ED-8473-95C744F9AE78}" type="parTrans" cxnId="{B258097B-2FB9-47C0-B126-8ACD9A761D79}">
      <dgm:prSet/>
      <dgm:spPr/>
      <dgm:t>
        <a:bodyPr/>
        <a:lstStyle/>
        <a:p>
          <a:endParaRPr lang="en-US"/>
        </a:p>
      </dgm:t>
    </dgm:pt>
    <dgm:pt modelId="{D8D0BA13-D51C-4A75-BE37-DAEE6E107F89}" type="sibTrans" cxnId="{B258097B-2FB9-47C0-B126-8ACD9A761D79}">
      <dgm:prSet/>
      <dgm:spPr/>
      <dgm:t>
        <a:bodyPr/>
        <a:lstStyle/>
        <a:p>
          <a:endParaRPr lang="en-US"/>
        </a:p>
      </dgm:t>
    </dgm:pt>
    <dgm:pt modelId="{D75AF89D-B15E-4CE6-93CC-BF4D541CA0C1}" type="pres">
      <dgm:prSet presAssocID="{1F18B256-892E-4173-AAE0-8B58BAF8C4E9}" presName="vert0" presStyleCnt="0">
        <dgm:presLayoutVars>
          <dgm:dir/>
          <dgm:animOne val="branch"/>
          <dgm:animLvl val="lvl"/>
        </dgm:presLayoutVars>
      </dgm:prSet>
      <dgm:spPr/>
    </dgm:pt>
    <dgm:pt modelId="{A0D5658A-8B40-4CF1-99AF-5330BE7659BE}" type="pres">
      <dgm:prSet presAssocID="{48061360-26AA-4B97-B5C7-C80C189FE80C}" presName="thickLine" presStyleLbl="alignNode1" presStyleIdx="0" presStyleCnt="4"/>
      <dgm:spPr/>
    </dgm:pt>
    <dgm:pt modelId="{1ED5162A-EAF0-4D0A-9562-E1EE92246D41}" type="pres">
      <dgm:prSet presAssocID="{48061360-26AA-4B97-B5C7-C80C189FE80C}" presName="horz1" presStyleCnt="0"/>
      <dgm:spPr/>
    </dgm:pt>
    <dgm:pt modelId="{78794AA5-C113-4ED4-94D5-3D5552068CD1}" type="pres">
      <dgm:prSet presAssocID="{48061360-26AA-4B97-B5C7-C80C189FE80C}" presName="tx1" presStyleLbl="revTx" presStyleIdx="0" presStyleCnt="4"/>
      <dgm:spPr/>
    </dgm:pt>
    <dgm:pt modelId="{ED1A6812-A2CF-42DB-BB10-9C472DA65030}" type="pres">
      <dgm:prSet presAssocID="{48061360-26AA-4B97-B5C7-C80C189FE80C}" presName="vert1" presStyleCnt="0"/>
      <dgm:spPr/>
    </dgm:pt>
    <dgm:pt modelId="{30CF1784-4E55-45D2-B8AE-8153DB434863}" type="pres">
      <dgm:prSet presAssocID="{1BDE6E48-A926-40E1-82DC-502BC8E78E08}" presName="thickLine" presStyleLbl="alignNode1" presStyleIdx="1" presStyleCnt="4"/>
      <dgm:spPr/>
    </dgm:pt>
    <dgm:pt modelId="{A3104CF1-6DF6-4957-A093-EB7E1BA920DA}" type="pres">
      <dgm:prSet presAssocID="{1BDE6E48-A926-40E1-82DC-502BC8E78E08}" presName="horz1" presStyleCnt="0"/>
      <dgm:spPr/>
    </dgm:pt>
    <dgm:pt modelId="{F9BB97EF-BB7E-4403-A1B4-BDB8CCF4DB53}" type="pres">
      <dgm:prSet presAssocID="{1BDE6E48-A926-40E1-82DC-502BC8E78E08}" presName="tx1" presStyleLbl="revTx" presStyleIdx="1" presStyleCnt="4"/>
      <dgm:spPr/>
    </dgm:pt>
    <dgm:pt modelId="{D303C613-4574-4203-BA43-FB4050080284}" type="pres">
      <dgm:prSet presAssocID="{1BDE6E48-A926-40E1-82DC-502BC8E78E08}" presName="vert1" presStyleCnt="0"/>
      <dgm:spPr/>
    </dgm:pt>
    <dgm:pt modelId="{76B8BFD9-0DAC-40DC-B6BB-93B76C2DD853}" type="pres">
      <dgm:prSet presAssocID="{56DDFE1B-9BB6-4356-A607-355ACC6F6FB6}" presName="thickLine" presStyleLbl="alignNode1" presStyleIdx="2" presStyleCnt="4"/>
      <dgm:spPr/>
    </dgm:pt>
    <dgm:pt modelId="{2DD97EF5-C496-4763-9168-C41D37BF0476}" type="pres">
      <dgm:prSet presAssocID="{56DDFE1B-9BB6-4356-A607-355ACC6F6FB6}" presName="horz1" presStyleCnt="0"/>
      <dgm:spPr/>
    </dgm:pt>
    <dgm:pt modelId="{FFE70BF0-7D2D-4934-BAFE-3C0912BA22A6}" type="pres">
      <dgm:prSet presAssocID="{56DDFE1B-9BB6-4356-A607-355ACC6F6FB6}" presName="tx1" presStyleLbl="revTx" presStyleIdx="2" presStyleCnt="4"/>
      <dgm:spPr/>
    </dgm:pt>
    <dgm:pt modelId="{266E1355-E6C0-4944-B175-4D8B030ADA2F}" type="pres">
      <dgm:prSet presAssocID="{56DDFE1B-9BB6-4356-A607-355ACC6F6FB6}" presName="vert1" presStyleCnt="0"/>
      <dgm:spPr/>
    </dgm:pt>
    <dgm:pt modelId="{487AC591-1A90-4CF9-824F-5513FAE255D1}" type="pres">
      <dgm:prSet presAssocID="{5043C6B1-3C73-4C09-9005-F41616F17CAE}" presName="thickLine" presStyleLbl="alignNode1" presStyleIdx="3" presStyleCnt="4"/>
      <dgm:spPr/>
    </dgm:pt>
    <dgm:pt modelId="{A072F60C-59EC-4A94-8111-113AD6CEEE98}" type="pres">
      <dgm:prSet presAssocID="{5043C6B1-3C73-4C09-9005-F41616F17CAE}" presName="horz1" presStyleCnt="0"/>
      <dgm:spPr/>
    </dgm:pt>
    <dgm:pt modelId="{0D495267-A092-44E6-BDD7-47CF3791532D}" type="pres">
      <dgm:prSet presAssocID="{5043C6B1-3C73-4C09-9005-F41616F17CAE}" presName="tx1" presStyleLbl="revTx" presStyleIdx="3" presStyleCnt="4"/>
      <dgm:spPr/>
    </dgm:pt>
    <dgm:pt modelId="{A809DD22-3E5F-4CB3-B734-A209F1261F80}" type="pres">
      <dgm:prSet presAssocID="{5043C6B1-3C73-4C09-9005-F41616F17CAE}" presName="vert1" presStyleCnt="0"/>
      <dgm:spPr/>
    </dgm:pt>
  </dgm:ptLst>
  <dgm:cxnLst>
    <dgm:cxn modelId="{82D60523-E85B-41A4-A1A8-1492B728683C}" type="presOf" srcId="{48061360-26AA-4B97-B5C7-C80C189FE80C}" destId="{78794AA5-C113-4ED4-94D5-3D5552068CD1}" srcOrd="0" destOrd="0" presId="urn:microsoft.com/office/officeart/2008/layout/LinedList"/>
    <dgm:cxn modelId="{DF81196A-3E2B-4F04-8569-12C12D26C1D7}" type="presOf" srcId="{1BDE6E48-A926-40E1-82DC-502BC8E78E08}" destId="{F9BB97EF-BB7E-4403-A1B4-BDB8CCF4DB53}" srcOrd="0" destOrd="0" presId="urn:microsoft.com/office/officeart/2008/layout/LinedList"/>
    <dgm:cxn modelId="{2676686C-E453-4D39-BD22-9F7EEE25BBF9}" type="presOf" srcId="{1F18B256-892E-4173-AAE0-8B58BAF8C4E9}" destId="{D75AF89D-B15E-4CE6-93CC-BF4D541CA0C1}" srcOrd="0" destOrd="0" presId="urn:microsoft.com/office/officeart/2008/layout/LinedList"/>
    <dgm:cxn modelId="{534D705A-6FE4-4FFA-9C9E-4FBDC03D3E0C}" type="presOf" srcId="{56DDFE1B-9BB6-4356-A607-355ACC6F6FB6}" destId="{FFE70BF0-7D2D-4934-BAFE-3C0912BA22A6}" srcOrd="0" destOrd="0" presId="urn:microsoft.com/office/officeart/2008/layout/LinedList"/>
    <dgm:cxn modelId="{B258097B-2FB9-47C0-B126-8ACD9A761D79}" srcId="{1F18B256-892E-4173-AAE0-8B58BAF8C4E9}" destId="{5043C6B1-3C73-4C09-9005-F41616F17CAE}" srcOrd="3" destOrd="0" parTransId="{F8B03D46-0CAA-43ED-8473-95C744F9AE78}" sibTransId="{D8D0BA13-D51C-4A75-BE37-DAEE6E107F89}"/>
    <dgm:cxn modelId="{72D6BCB5-E645-4059-8778-329583534AA1}" type="presOf" srcId="{5043C6B1-3C73-4C09-9005-F41616F17CAE}" destId="{0D495267-A092-44E6-BDD7-47CF3791532D}" srcOrd="0" destOrd="0" presId="urn:microsoft.com/office/officeart/2008/layout/LinedList"/>
    <dgm:cxn modelId="{D207A5D6-3644-4116-AAFD-AB1E54739455}" srcId="{1F18B256-892E-4173-AAE0-8B58BAF8C4E9}" destId="{1BDE6E48-A926-40E1-82DC-502BC8E78E08}" srcOrd="1" destOrd="0" parTransId="{581C6276-A6F3-4A01-9D52-150DA7852765}" sibTransId="{CF3C5C81-6A20-4D1C-B48F-CEB2A9FBA50D}"/>
    <dgm:cxn modelId="{C3EEEDDE-B49B-4881-A4C8-A686CDCEEB4E}" srcId="{1F18B256-892E-4173-AAE0-8B58BAF8C4E9}" destId="{48061360-26AA-4B97-B5C7-C80C189FE80C}" srcOrd="0" destOrd="0" parTransId="{2B39C060-B793-42CF-BB58-F6E78048CCEF}" sibTransId="{70A7CAFA-27AC-4A47-A758-CD74BFF45502}"/>
    <dgm:cxn modelId="{3498F9EB-D875-439B-9FD9-C0EC1DF31075}" srcId="{1F18B256-892E-4173-AAE0-8B58BAF8C4E9}" destId="{56DDFE1B-9BB6-4356-A607-355ACC6F6FB6}" srcOrd="2" destOrd="0" parTransId="{1E8D075A-4A11-4A30-906C-01CAC9C896BD}" sibTransId="{F2EE99F8-9D96-4BB6-BDEF-3B9611D6102C}"/>
    <dgm:cxn modelId="{E306C946-8C10-45B8-831E-A55504D24A44}" type="presParOf" srcId="{D75AF89D-B15E-4CE6-93CC-BF4D541CA0C1}" destId="{A0D5658A-8B40-4CF1-99AF-5330BE7659BE}" srcOrd="0" destOrd="0" presId="urn:microsoft.com/office/officeart/2008/layout/LinedList"/>
    <dgm:cxn modelId="{DCBC2CB2-700F-417C-885E-0DD18A29F2D3}" type="presParOf" srcId="{D75AF89D-B15E-4CE6-93CC-BF4D541CA0C1}" destId="{1ED5162A-EAF0-4D0A-9562-E1EE92246D41}" srcOrd="1" destOrd="0" presId="urn:microsoft.com/office/officeart/2008/layout/LinedList"/>
    <dgm:cxn modelId="{B87B8CA6-2637-4456-B06B-74AF23F3D413}" type="presParOf" srcId="{1ED5162A-EAF0-4D0A-9562-E1EE92246D41}" destId="{78794AA5-C113-4ED4-94D5-3D5552068CD1}" srcOrd="0" destOrd="0" presId="urn:microsoft.com/office/officeart/2008/layout/LinedList"/>
    <dgm:cxn modelId="{EB707B35-C01E-4841-B9C3-D98BFC83FE36}" type="presParOf" srcId="{1ED5162A-EAF0-4D0A-9562-E1EE92246D41}" destId="{ED1A6812-A2CF-42DB-BB10-9C472DA65030}" srcOrd="1" destOrd="0" presId="urn:microsoft.com/office/officeart/2008/layout/LinedList"/>
    <dgm:cxn modelId="{CA01795C-B3BE-471A-A225-082F61A9651A}" type="presParOf" srcId="{D75AF89D-B15E-4CE6-93CC-BF4D541CA0C1}" destId="{30CF1784-4E55-45D2-B8AE-8153DB434863}" srcOrd="2" destOrd="0" presId="urn:microsoft.com/office/officeart/2008/layout/LinedList"/>
    <dgm:cxn modelId="{D84C7D9C-7856-4D5A-86BB-9F77123E86A2}" type="presParOf" srcId="{D75AF89D-B15E-4CE6-93CC-BF4D541CA0C1}" destId="{A3104CF1-6DF6-4957-A093-EB7E1BA920DA}" srcOrd="3" destOrd="0" presId="urn:microsoft.com/office/officeart/2008/layout/LinedList"/>
    <dgm:cxn modelId="{36D0EFA0-50DE-4806-B4AE-CA2D1C3D2FD9}" type="presParOf" srcId="{A3104CF1-6DF6-4957-A093-EB7E1BA920DA}" destId="{F9BB97EF-BB7E-4403-A1B4-BDB8CCF4DB53}" srcOrd="0" destOrd="0" presId="urn:microsoft.com/office/officeart/2008/layout/LinedList"/>
    <dgm:cxn modelId="{60E007B2-A590-403E-AA74-9C86C3C896A7}" type="presParOf" srcId="{A3104CF1-6DF6-4957-A093-EB7E1BA920DA}" destId="{D303C613-4574-4203-BA43-FB4050080284}" srcOrd="1" destOrd="0" presId="urn:microsoft.com/office/officeart/2008/layout/LinedList"/>
    <dgm:cxn modelId="{8005C4C7-343C-4EBE-8739-69B13683F6E1}" type="presParOf" srcId="{D75AF89D-B15E-4CE6-93CC-BF4D541CA0C1}" destId="{76B8BFD9-0DAC-40DC-B6BB-93B76C2DD853}" srcOrd="4" destOrd="0" presId="urn:microsoft.com/office/officeart/2008/layout/LinedList"/>
    <dgm:cxn modelId="{FF8A2AEB-921D-43CF-8E07-3BE88F7D314F}" type="presParOf" srcId="{D75AF89D-B15E-4CE6-93CC-BF4D541CA0C1}" destId="{2DD97EF5-C496-4763-9168-C41D37BF0476}" srcOrd="5" destOrd="0" presId="urn:microsoft.com/office/officeart/2008/layout/LinedList"/>
    <dgm:cxn modelId="{AC1825D1-89AC-4901-9FFB-2EC7B6BB464B}" type="presParOf" srcId="{2DD97EF5-C496-4763-9168-C41D37BF0476}" destId="{FFE70BF0-7D2D-4934-BAFE-3C0912BA22A6}" srcOrd="0" destOrd="0" presId="urn:microsoft.com/office/officeart/2008/layout/LinedList"/>
    <dgm:cxn modelId="{90E7E7AD-656F-44D6-AA98-DC80AA2891A7}" type="presParOf" srcId="{2DD97EF5-C496-4763-9168-C41D37BF0476}" destId="{266E1355-E6C0-4944-B175-4D8B030ADA2F}" srcOrd="1" destOrd="0" presId="urn:microsoft.com/office/officeart/2008/layout/LinedList"/>
    <dgm:cxn modelId="{BEAA4185-6965-4F88-A16D-4ADC1BB0F36A}" type="presParOf" srcId="{D75AF89D-B15E-4CE6-93CC-BF4D541CA0C1}" destId="{487AC591-1A90-4CF9-824F-5513FAE255D1}" srcOrd="6" destOrd="0" presId="urn:microsoft.com/office/officeart/2008/layout/LinedList"/>
    <dgm:cxn modelId="{3A4BF1EA-FADF-4AB4-98D5-02647BF15BE2}" type="presParOf" srcId="{D75AF89D-B15E-4CE6-93CC-BF4D541CA0C1}" destId="{A072F60C-59EC-4A94-8111-113AD6CEEE98}" srcOrd="7" destOrd="0" presId="urn:microsoft.com/office/officeart/2008/layout/LinedList"/>
    <dgm:cxn modelId="{F61DFD6B-2CE0-4597-A2ED-2E2B4A78500F}" type="presParOf" srcId="{A072F60C-59EC-4A94-8111-113AD6CEEE98}" destId="{0D495267-A092-44E6-BDD7-47CF3791532D}" srcOrd="0" destOrd="0" presId="urn:microsoft.com/office/officeart/2008/layout/LinedList"/>
    <dgm:cxn modelId="{476C4B49-4F5D-4D5E-9C27-BC1C7C5DF7F4}" type="presParOf" srcId="{A072F60C-59EC-4A94-8111-113AD6CEEE98}" destId="{A809DD22-3E5F-4CB3-B734-A209F1261F8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F2DB85F8-9A7E-4468-8D41-44CE640E003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ECF180D-6DC2-4D93-9960-143424C77796}">
      <dgm:prSet/>
      <dgm:spPr/>
      <dgm:t>
        <a:bodyPr/>
        <a:lstStyle/>
        <a:p>
          <a:r>
            <a:rPr lang="el-GR"/>
            <a:t>Τείνουν να αναφέρουν ότι αισθάνονται εντονότερο πόνο</a:t>
          </a:r>
          <a:endParaRPr lang="en-US"/>
        </a:p>
      </dgm:t>
    </dgm:pt>
    <dgm:pt modelId="{46BBB48A-81F3-409D-B566-223659BBC706}" type="parTrans" cxnId="{2915DC8B-92E5-43E0-B8BB-95BA4D7AEC07}">
      <dgm:prSet/>
      <dgm:spPr/>
      <dgm:t>
        <a:bodyPr/>
        <a:lstStyle/>
        <a:p>
          <a:endParaRPr lang="en-US"/>
        </a:p>
      </dgm:t>
    </dgm:pt>
    <dgm:pt modelId="{F7982DDC-DC4E-46FE-B001-C603EF04E105}" type="sibTrans" cxnId="{2915DC8B-92E5-43E0-B8BB-95BA4D7AEC07}">
      <dgm:prSet/>
      <dgm:spPr/>
      <dgm:t>
        <a:bodyPr/>
        <a:lstStyle/>
        <a:p>
          <a:endParaRPr lang="en-US"/>
        </a:p>
      </dgm:t>
    </dgm:pt>
    <dgm:pt modelId="{097728EA-DC7F-46F4-BFFD-07552C9F1F75}">
      <dgm:prSet/>
      <dgm:spPr/>
      <dgm:t>
        <a:bodyPr/>
        <a:lstStyle/>
        <a:p>
          <a:r>
            <a:rPr lang="el-GR"/>
            <a:t>Υιοθετούν διαφορετικούς τρόπους για την αντιμετώπισή του </a:t>
          </a:r>
          <a:endParaRPr lang="en-US"/>
        </a:p>
      </dgm:t>
    </dgm:pt>
    <dgm:pt modelId="{5960D75D-0A42-4683-8271-74D504C728BA}" type="parTrans" cxnId="{1AA0C2D5-669D-4CDD-9E38-F6D0468213BB}">
      <dgm:prSet/>
      <dgm:spPr/>
      <dgm:t>
        <a:bodyPr/>
        <a:lstStyle/>
        <a:p>
          <a:endParaRPr lang="en-US"/>
        </a:p>
      </dgm:t>
    </dgm:pt>
    <dgm:pt modelId="{97A57DBE-B4CF-4957-AB7F-9F5580475D78}" type="sibTrans" cxnId="{1AA0C2D5-669D-4CDD-9E38-F6D0468213BB}">
      <dgm:prSet/>
      <dgm:spPr/>
      <dgm:t>
        <a:bodyPr/>
        <a:lstStyle/>
        <a:p>
          <a:endParaRPr lang="en-US"/>
        </a:p>
      </dgm:t>
    </dgm:pt>
    <dgm:pt modelId="{6854E352-275B-41A3-B1C8-AAE63D5A66B7}">
      <dgm:prSet/>
      <dgm:spPr>
        <a:solidFill>
          <a:schemeClr val="accent1"/>
        </a:solidFill>
      </dgm:spPr>
      <dgm:t>
        <a:bodyPr/>
        <a:lstStyle/>
        <a:p>
          <a:r>
            <a:rPr lang="el-GR"/>
            <a:t>Αντιδρούν διαφορετικά στη φαρμακευτική αγωγή.</a:t>
          </a:r>
          <a:endParaRPr lang="en-US"/>
        </a:p>
      </dgm:t>
    </dgm:pt>
    <dgm:pt modelId="{4E6516F1-E8BF-42EA-B335-1BDBA7E67A8C}" type="parTrans" cxnId="{3B23B1A1-EAF1-449D-A6AA-4DCFCAFFBA41}">
      <dgm:prSet/>
      <dgm:spPr/>
      <dgm:t>
        <a:bodyPr/>
        <a:lstStyle/>
        <a:p>
          <a:endParaRPr lang="en-US"/>
        </a:p>
      </dgm:t>
    </dgm:pt>
    <dgm:pt modelId="{464D80B6-30B9-463D-A5D0-2143D0C79B83}" type="sibTrans" cxnId="{3B23B1A1-EAF1-449D-A6AA-4DCFCAFFBA41}">
      <dgm:prSet/>
      <dgm:spPr/>
      <dgm:t>
        <a:bodyPr/>
        <a:lstStyle/>
        <a:p>
          <a:endParaRPr lang="en-US"/>
        </a:p>
      </dgm:t>
    </dgm:pt>
    <dgm:pt modelId="{9CF5B0BA-66B0-41E1-B022-AEB66CA663F1}" type="pres">
      <dgm:prSet presAssocID="{F2DB85F8-9A7E-4468-8D41-44CE640E0034}" presName="linear" presStyleCnt="0">
        <dgm:presLayoutVars>
          <dgm:animLvl val="lvl"/>
          <dgm:resizeHandles val="exact"/>
        </dgm:presLayoutVars>
      </dgm:prSet>
      <dgm:spPr/>
    </dgm:pt>
    <dgm:pt modelId="{96BAFEF4-DB59-485A-8B14-29F036C5A0F4}" type="pres">
      <dgm:prSet presAssocID="{DECF180D-6DC2-4D93-9960-143424C7779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D15EE00-441D-43DB-8C3E-37CBAFE56810}" type="pres">
      <dgm:prSet presAssocID="{F7982DDC-DC4E-46FE-B001-C603EF04E105}" presName="spacer" presStyleCnt="0"/>
      <dgm:spPr/>
    </dgm:pt>
    <dgm:pt modelId="{3CD3EC94-DBCA-4B3C-83D1-B9D267F0E914}" type="pres">
      <dgm:prSet presAssocID="{097728EA-DC7F-46F4-BFFD-07552C9F1F7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72D5F7E-5B80-471C-BA6B-FFEBCD3DF2A6}" type="pres">
      <dgm:prSet presAssocID="{97A57DBE-B4CF-4957-AB7F-9F5580475D78}" presName="spacer" presStyleCnt="0"/>
      <dgm:spPr/>
    </dgm:pt>
    <dgm:pt modelId="{5C8142EA-6012-46DA-8EBB-4D3926B05332}" type="pres">
      <dgm:prSet presAssocID="{6854E352-275B-41A3-B1C8-AAE63D5A66B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D96FA03-A4DB-4F70-94B2-95B39598D443}" type="presOf" srcId="{097728EA-DC7F-46F4-BFFD-07552C9F1F75}" destId="{3CD3EC94-DBCA-4B3C-83D1-B9D267F0E914}" srcOrd="0" destOrd="0" presId="urn:microsoft.com/office/officeart/2005/8/layout/vList2"/>
    <dgm:cxn modelId="{2915DC8B-92E5-43E0-B8BB-95BA4D7AEC07}" srcId="{F2DB85F8-9A7E-4468-8D41-44CE640E0034}" destId="{DECF180D-6DC2-4D93-9960-143424C77796}" srcOrd="0" destOrd="0" parTransId="{46BBB48A-81F3-409D-B566-223659BBC706}" sibTransId="{F7982DDC-DC4E-46FE-B001-C603EF04E105}"/>
    <dgm:cxn modelId="{3B23B1A1-EAF1-449D-A6AA-4DCFCAFFBA41}" srcId="{F2DB85F8-9A7E-4468-8D41-44CE640E0034}" destId="{6854E352-275B-41A3-B1C8-AAE63D5A66B7}" srcOrd="2" destOrd="0" parTransId="{4E6516F1-E8BF-42EA-B335-1BDBA7E67A8C}" sibTransId="{464D80B6-30B9-463D-A5D0-2143D0C79B83}"/>
    <dgm:cxn modelId="{218CA0BB-90F8-4E53-949E-A5DD8FCC9871}" type="presOf" srcId="{6854E352-275B-41A3-B1C8-AAE63D5A66B7}" destId="{5C8142EA-6012-46DA-8EBB-4D3926B05332}" srcOrd="0" destOrd="0" presId="urn:microsoft.com/office/officeart/2005/8/layout/vList2"/>
    <dgm:cxn modelId="{AE6AC1C3-3CD8-4BA8-9263-709F893DD486}" type="presOf" srcId="{F2DB85F8-9A7E-4468-8D41-44CE640E0034}" destId="{9CF5B0BA-66B0-41E1-B022-AEB66CA663F1}" srcOrd="0" destOrd="0" presId="urn:microsoft.com/office/officeart/2005/8/layout/vList2"/>
    <dgm:cxn modelId="{2BF416C5-DDE1-49DC-805D-5D9A090CAAA9}" type="presOf" srcId="{DECF180D-6DC2-4D93-9960-143424C77796}" destId="{96BAFEF4-DB59-485A-8B14-29F036C5A0F4}" srcOrd="0" destOrd="0" presId="urn:microsoft.com/office/officeart/2005/8/layout/vList2"/>
    <dgm:cxn modelId="{1AA0C2D5-669D-4CDD-9E38-F6D0468213BB}" srcId="{F2DB85F8-9A7E-4468-8D41-44CE640E0034}" destId="{097728EA-DC7F-46F4-BFFD-07552C9F1F75}" srcOrd="1" destOrd="0" parTransId="{5960D75D-0A42-4683-8271-74D504C728BA}" sibTransId="{97A57DBE-B4CF-4957-AB7F-9F5580475D78}"/>
    <dgm:cxn modelId="{5DFD6321-88A8-405A-AAE1-E3DB8225829D}" type="presParOf" srcId="{9CF5B0BA-66B0-41E1-B022-AEB66CA663F1}" destId="{96BAFEF4-DB59-485A-8B14-29F036C5A0F4}" srcOrd="0" destOrd="0" presId="urn:microsoft.com/office/officeart/2005/8/layout/vList2"/>
    <dgm:cxn modelId="{C373842C-DB9E-49DA-8800-C7499DFCBF83}" type="presParOf" srcId="{9CF5B0BA-66B0-41E1-B022-AEB66CA663F1}" destId="{8D15EE00-441D-43DB-8C3E-37CBAFE56810}" srcOrd="1" destOrd="0" presId="urn:microsoft.com/office/officeart/2005/8/layout/vList2"/>
    <dgm:cxn modelId="{A32B3B41-459A-465C-A0A6-DFEFBC2DA1F1}" type="presParOf" srcId="{9CF5B0BA-66B0-41E1-B022-AEB66CA663F1}" destId="{3CD3EC94-DBCA-4B3C-83D1-B9D267F0E914}" srcOrd="2" destOrd="0" presId="urn:microsoft.com/office/officeart/2005/8/layout/vList2"/>
    <dgm:cxn modelId="{C4892A32-97B1-4EEE-912E-BD0436EB1013}" type="presParOf" srcId="{9CF5B0BA-66B0-41E1-B022-AEB66CA663F1}" destId="{172D5F7E-5B80-471C-BA6B-FFEBCD3DF2A6}" srcOrd="3" destOrd="0" presId="urn:microsoft.com/office/officeart/2005/8/layout/vList2"/>
    <dgm:cxn modelId="{4F1A1E0D-1354-4112-8466-7715D567D91D}" type="presParOf" srcId="{9CF5B0BA-66B0-41E1-B022-AEB66CA663F1}" destId="{5C8142EA-6012-46DA-8EBB-4D3926B0533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13D29D39-FB13-4BC9-911A-2254146C4B46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CDB1390-52BD-4050-A370-00A8CECCDC7D}">
      <dgm:prSet/>
      <dgm:spPr/>
      <dgm:t>
        <a:bodyPr/>
        <a:lstStyle/>
        <a:p>
          <a:r>
            <a:rPr lang="el-GR" dirty="0"/>
            <a:t>Οφείλονται στις διαδικασίες κοινωνικής μάθησης και κοινωνικής σύγκρισης </a:t>
          </a:r>
          <a:endParaRPr lang="en-US" dirty="0"/>
        </a:p>
      </dgm:t>
    </dgm:pt>
    <dgm:pt modelId="{22A5551F-7D6D-43EC-A357-F4FBAFDB22CC}" type="parTrans" cxnId="{4D4FCE4F-1572-44B2-A2F4-34CD16B065C6}">
      <dgm:prSet/>
      <dgm:spPr/>
      <dgm:t>
        <a:bodyPr/>
        <a:lstStyle/>
        <a:p>
          <a:endParaRPr lang="en-US"/>
        </a:p>
      </dgm:t>
    </dgm:pt>
    <dgm:pt modelId="{DC76D1D1-EB07-473B-899F-9D49009FB4B9}" type="sibTrans" cxnId="{4D4FCE4F-1572-44B2-A2F4-34CD16B065C6}">
      <dgm:prSet/>
      <dgm:spPr/>
      <dgm:t>
        <a:bodyPr/>
        <a:lstStyle/>
        <a:p>
          <a:endParaRPr lang="en-US"/>
        </a:p>
      </dgm:t>
    </dgm:pt>
    <dgm:pt modelId="{EFE7FEEC-2837-4196-88C2-CE686CDABEFA}">
      <dgm:prSet/>
      <dgm:spPr/>
      <dgm:t>
        <a:bodyPr/>
        <a:lstStyle/>
        <a:p>
          <a:r>
            <a:rPr lang="el-GR"/>
            <a:t>Ο πολιτισμός πιθανά να επηρεάζει τη χρήση των υπηρεσιών υγείας για την αντιμετώπιση των σωματόμορφων διαταραχών.</a:t>
          </a:r>
          <a:endParaRPr lang="en-US"/>
        </a:p>
      </dgm:t>
    </dgm:pt>
    <dgm:pt modelId="{057B7909-EF65-4E6A-B8DB-2B27126DC961}" type="parTrans" cxnId="{4E2A44C3-E7A3-45D1-8E90-F4FBD221B85E}">
      <dgm:prSet/>
      <dgm:spPr/>
      <dgm:t>
        <a:bodyPr/>
        <a:lstStyle/>
        <a:p>
          <a:endParaRPr lang="en-US"/>
        </a:p>
      </dgm:t>
    </dgm:pt>
    <dgm:pt modelId="{1A9E75DE-F871-4814-B25D-8C3FC639129E}" type="sibTrans" cxnId="{4E2A44C3-E7A3-45D1-8E90-F4FBD221B85E}">
      <dgm:prSet/>
      <dgm:spPr/>
      <dgm:t>
        <a:bodyPr/>
        <a:lstStyle/>
        <a:p>
          <a:endParaRPr lang="en-US"/>
        </a:p>
      </dgm:t>
    </dgm:pt>
    <dgm:pt modelId="{E6B7BEC4-A9C3-471A-AA6A-74DBAB0A65D9}">
      <dgm:prSet/>
      <dgm:spPr/>
      <dgm:t>
        <a:bodyPr/>
        <a:lstStyle/>
        <a:p>
          <a:r>
            <a:rPr lang="el-GR" dirty="0"/>
            <a:t>Ιρλανδοί: τάση στωικότητας, με αναστολή των εκφράσεων πόνου για να μη δείξουν ό,τι νιώθουν/ Ιταλοί: περιγράφουν τον πόνο τους ιδιαιτέρως εκφραστικά. </a:t>
          </a:r>
          <a:endParaRPr lang="en-US" dirty="0"/>
        </a:p>
      </dgm:t>
    </dgm:pt>
    <dgm:pt modelId="{668EE4AB-6582-4915-B083-49D0DC1CBA0E}" type="parTrans" cxnId="{72E95506-AE75-4455-9498-351C0C2350D9}">
      <dgm:prSet/>
      <dgm:spPr/>
      <dgm:t>
        <a:bodyPr/>
        <a:lstStyle/>
        <a:p>
          <a:endParaRPr lang="en-US"/>
        </a:p>
      </dgm:t>
    </dgm:pt>
    <dgm:pt modelId="{A1053C02-6EE3-4201-9215-3C993C8B0088}" type="sibTrans" cxnId="{72E95506-AE75-4455-9498-351C0C2350D9}">
      <dgm:prSet/>
      <dgm:spPr/>
      <dgm:t>
        <a:bodyPr/>
        <a:lstStyle/>
        <a:p>
          <a:endParaRPr lang="en-US"/>
        </a:p>
      </dgm:t>
    </dgm:pt>
    <dgm:pt modelId="{9F821CA5-F9A9-4035-9BA7-1FE80CB8261F}" type="pres">
      <dgm:prSet presAssocID="{13D29D39-FB13-4BC9-911A-2254146C4B46}" presName="vert0" presStyleCnt="0">
        <dgm:presLayoutVars>
          <dgm:dir/>
          <dgm:animOne val="branch"/>
          <dgm:animLvl val="lvl"/>
        </dgm:presLayoutVars>
      </dgm:prSet>
      <dgm:spPr/>
    </dgm:pt>
    <dgm:pt modelId="{2CC71773-A783-42E7-83AD-8EBD205EF7C1}" type="pres">
      <dgm:prSet presAssocID="{FCDB1390-52BD-4050-A370-00A8CECCDC7D}" presName="thickLine" presStyleLbl="alignNode1" presStyleIdx="0" presStyleCnt="3"/>
      <dgm:spPr/>
    </dgm:pt>
    <dgm:pt modelId="{91101063-50AD-4024-AB28-E6D1F09E992B}" type="pres">
      <dgm:prSet presAssocID="{FCDB1390-52BD-4050-A370-00A8CECCDC7D}" presName="horz1" presStyleCnt="0"/>
      <dgm:spPr/>
    </dgm:pt>
    <dgm:pt modelId="{8BC4382C-DD73-4F4F-B78D-0B8F54BBB8BB}" type="pres">
      <dgm:prSet presAssocID="{FCDB1390-52BD-4050-A370-00A8CECCDC7D}" presName="tx1" presStyleLbl="revTx" presStyleIdx="0" presStyleCnt="3" custScaleX="93568" custScaleY="64828"/>
      <dgm:spPr/>
    </dgm:pt>
    <dgm:pt modelId="{C75E43FE-2827-4FE6-BD09-828A2D593A01}" type="pres">
      <dgm:prSet presAssocID="{FCDB1390-52BD-4050-A370-00A8CECCDC7D}" presName="vert1" presStyleCnt="0"/>
      <dgm:spPr/>
    </dgm:pt>
    <dgm:pt modelId="{D9661870-4C31-48DF-B0A5-9705749969F5}" type="pres">
      <dgm:prSet presAssocID="{EFE7FEEC-2837-4196-88C2-CE686CDABEFA}" presName="thickLine" presStyleLbl="alignNode1" presStyleIdx="1" presStyleCnt="3"/>
      <dgm:spPr/>
    </dgm:pt>
    <dgm:pt modelId="{BB784552-7D49-48F0-8F9A-7C2A55A526CB}" type="pres">
      <dgm:prSet presAssocID="{EFE7FEEC-2837-4196-88C2-CE686CDABEFA}" presName="horz1" presStyleCnt="0"/>
      <dgm:spPr/>
    </dgm:pt>
    <dgm:pt modelId="{1176935D-AAAC-419B-8F97-42099DDBCEB0}" type="pres">
      <dgm:prSet presAssocID="{EFE7FEEC-2837-4196-88C2-CE686CDABEFA}" presName="tx1" presStyleLbl="revTx" presStyleIdx="1" presStyleCnt="3"/>
      <dgm:spPr/>
    </dgm:pt>
    <dgm:pt modelId="{B4D44FC0-7B0B-4B1C-8A55-42D5EC7951A0}" type="pres">
      <dgm:prSet presAssocID="{EFE7FEEC-2837-4196-88C2-CE686CDABEFA}" presName="vert1" presStyleCnt="0"/>
      <dgm:spPr/>
    </dgm:pt>
    <dgm:pt modelId="{E93F35BE-33F4-4B2C-846D-0F6B978D9285}" type="pres">
      <dgm:prSet presAssocID="{E6B7BEC4-A9C3-471A-AA6A-74DBAB0A65D9}" presName="thickLine" presStyleLbl="alignNode1" presStyleIdx="2" presStyleCnt="3"/>
      <dgm:spPr/>
    </dgm:pt>
    <dgm:pt modelId="{0B51DE8E-E5E3-4522-97F5-2EDAFAA4BBBE}" type="pres">
      <dgm:prSet presAssocID="{E6B7BEC4-A9C3-471A-AA6A-74DBAB0A65D9}" presName="horz1" presStyleCnt="0"/>
      <dgm:spPr/>
    </dgm:pt>
    <dgm:pt modelId="{18ED4CD3-AAC1-41CB-8379-AA3627D11B60}" type="pres">
      <dgm:prSet presAssocID="{E6B7BEC4-A9C3-471A-AA6A-74DBAB0A65D9}" presName="tx1" presStyleLbl="revTx" presStyleIdx="2" presStyleCnt="3"/>
      <dgm:spPr/>
    </dgm:pt>
    <dgm:pt modelId="{7B260DF0-08C8-48A6-8662-1027FFC42C03}" type="pres">
      <dgm:prSet presAssocID="{E6B7BEC4-A9C3-471A-AA6A-74DBAB0A65D9}" presName="vert1" presStyleCnt="0"/>
      <dgm:spPr/>
    </dgm:pt>
  </dgm:ptLst>
  <dgm:cxnLst>
    <dgm:cxn modelId="{72E95506-AE75-4455-9498-351C0C2350D9}" srcId="{13D29D39-FB13-4BC9-911A-2254146C4B46}" destId="{E6B7BEC4-A9C3-471A-AA6A-74DBAB0A65D9}" srcOrd="2" destOrd="0" parTransId="{668EE4AB-6582-4915-B083-49D0DC1CBA0E}" sibTransId="{A1053C02-6EE3-4201-9215-3C993C8B0088}"/>
    <dgm:cxn modelId="{D2852118-957D-4B58-826D-80B0A12726DC}" type="presOf" srcId="{E6B7BEC4-A9C3-471A-AA6A-74DBAB0A65D9}" destId="{18ED4CD3-AAC1-41CB-8379-AA3627D11B60}" srcOrd="0" destOrd="0" presId="urn:microsoft.com/office/officeart/2008/layout/LinedList"/>
    <dgm:cxn modelId="{92723A2D-5F0F-4B61-8C3B-E70B95C1FC7A}" type="presOf" srcId="{13D29D39-FB13-4BC9-911A-2254146C4B46}" destId="{9F821CA5-F9A9-4035-9BA7-1FE80CB8261F}" srcOrd="0" destOrd="0" presId="urn:microsoft.com/office/officeart/2008/layout/LinedList"/>
    <dgm:cxn modelId="{4D4FCE4F-1572-44B2-A2F4-34CD16B065C6}" srcId="{13D29D39-FB13-4BC9-911A-2254146C4B46}" destId="{FCDB1390-52BD-4050-A370-00A8CECCDC7D}" srcOrd="0" destOrd="0" parTransId="{22A5551F-7D6D-43EC-A357-F4FBAFDB22CC}" sibTransId="{DC76D1D1-EB07-473B-899F-9D49009FB4B9}"/>
    <dgm:cxn modelId="{AF10305A-D728-4D55-83B3-AB1B6BA2E217}" type="presOf" srcId="{FCDB1390-52BD-4050-A370-00A8CECCDC7D}" destId="{8BC4382C-DD73-4F4F-B78D-0B8F54BBB8BB}" srcOrd="0" destOrd="0" presId="urn:microsoft.com/office/officeart/2008/layout/LinedList"/>
    <dgm:cxn modelId="{E5BBC9AA-F834-491C-9FB0-8C8BBC12B3E0}" type="presOf" srcId="{EFE7FEEC-2837-4196-88C2-CE686CDABEFA}" destId="{1176935D-AAAC-419B-8F97-42099DDBCEB0}" srcOrd="0" destOrd="0" presId="urn:microsoft.com/office/officeart/2008/layout/LinedList"/>
    <dgm:cxn modelId="{4E2A44C3-E7A3-45D1-8E90-F4FBD221B85E}" srcId="{13D29D39-FB13-4BC9-911A-2254146C4B46}" destId="{EFE7FEEC-2837-4196-88C2-CE686CDABEFA}" srcOrd="1" destOrd="0" parTransId="{057B7909-EF65-4E6A-B8DB-2B27126DC961}" sibTransId="{1A9E75DE-F871-4814-B25D-8C3FC639129E}"/>
    <dgm:cxn modelId="{56771267-2930-4231-992C-296E40F2F0AB}" type="presParOf" srcId="{9F821CA5-F9A9-4035-9BA7-1FE80CB8261F}" destId="{2CC71773-A783-42E7-83AD-8EBD205EF7C1}" srcOrd="0" destOrd="0" presId="urn:microsoft.com/office/officeart/2008/layout/LinedList"/>
    <dgm:cxn modelId="{6CE50021-17E2-464D-93F7-F9ED98F18D1B}" type="presParOf" srcId="{9F821CA5-F9A9-4035-9BA7-1FE80CB8261F}" destId="{91101063-50AD-4024-AB28-E6D1F09E992B}" srcOrd="1" destOrd="0" presId="urn:microsoft.com/office/officeart/2008/layout/LinedList"/>
    <dgm:cxn modelId="{37B3831C-754C-43C1-9E03-AB6C8C0625E1}" type="presParOf" srcId="{91101063-50AD-4024-AB28-E6D1F09E992B}" destId="{8BC4382C-DD73-4F4F-B78D-0B8F54BBB8BB}" srcOrd="0" destOrd="0" presId="urn:microsoft.com/office/officeart/2008/layout/LinedList"/>
    <dgm:cxn modelId="{8909E86E-61D0-47BB-8E0F-CF7F3CC2D156}" type="presParOf" srcId="{91101063-50AD-4024-AB28-E6D1F09E992B}" destId="{C75E43FE-2827-4FE6-BD09-828A2D593A01}" srcOrd="1" destOrd="0" presId="urn:microsoft.com/office/officeart/2008/layout/LinedList"/>
    <dgm:cxn modelId="{E99691F6-5C2E-4A65-B28F-9F3802E7E7D0}" type="presParOf" srcId="{9F821CA5-F9A9-4035-9BA7-1FE80CB8261F}" destId="{D9661870-4C31-48DF-B0A5-9705749969F5}" srcOrd="2" destOrd="0" presId="urn:microsoft.com/office/officeart/2008/layout/LinedList"/>
    <dgm:cxn modelId="{AD154ADD-7CDF-48EF-88B0-F970BB3B876D}" type="presParOf" srcId="{9F821CA5-F9A9-4035-9BA7-1FE80CB8261F}" destId="{BB784552-7D49-48F0-8F9A-7C2A55A526CB}" srcOrd="3" destOrd="0" presId="urn:microsoft.com/office/officeart/2008/layout/LinedList"/>
    <dgm:cxn modelId="{9EB89DBB-3F82-4D43-A096-C8FD325C2519}" type="presParOf" srcId="{BB784552-7D49-48F0-8F9A-7C2A55A526CB}" destId="{1176935D-AAAC-419B-8F97-42099DDBCEB0}" srcOrd="0" destOrd="0" presId="urn:microsoft.com/office/officeart/2008/layout/LinedList"/>
    <dgm:cxn modelId="{A96C91E4-9352-497B-827B-DCD8B5595FAC}" type="presParOf" srcId="{BB784552-7D49-48F0-8F9A-7C2A55A526CB}" destId="{B4D44FC0-7B0B-4B1C-8A55-42D5EC7951A0}" srcOrd="1" destOrd="0" presId="urn:microsoft.com/office/officeart/2008/layout/LinedList"/>
    <dgm:cxn modelId="{3EF411EF-1695-4F53-9641-260ED36D3A10}" type="presParOf" srcId="{9F821CA5-F9A9-4035-9BA7-1FE80CB8261F}" destId="{E93F35BE-33F4-4B2C-846D-0F6B978D9285}" srcOrd="4" destOrd="0" presId="urn:microsoft.com/office/officeart/2008/layout/LinedList"/>
    <dgm:cxn modelId="{F1C3EC7A-2929-42F3-B454-788CA37F27BE}" type="presParOf" srcId="{9F821CA5-F9A9-4035-9BA7-1FE80CB8261F}" destId="{0B51DE8E-E5E3-4522-97F5-2EDAFAA4BBBE}" srcOrd="5" destOrd="0" presId="urn:microsoft.com/office/officeart/2008/layout/LinedList"/>
    <dgm:cxn modelId="{29F184A6-5DD3-4776-AC98-576945502766}" type="presParOf" srcId="{0B51DE8E-E5E3-4522-97F5-2EDAFAA4BBBE}" destId="{18ED4CD3-AAC1-41CB-8379-AA3627D11B60}" srcOrd="0" destOrd="0" presId="urn:microsoft.com/office/officeart/2008/layout/LinedList"/>
    <dgm:cxn modelId="{3D967713-5479-4EC4-92FA-9A9044FA1EB6}" type="presParOf" srcId="{0B51DE8E-E5E3-4522-97F5-2EDAFAA4BBBE}" destId="{7B260DF0-08C8-48A6-8662-1027FFC42C0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CCA143E-8AD3-4E23-B848-8A879F334B5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0DF09BF-A890-453C-A3C7-043E11B7A23E}">
      <dgm:prSet/>
      <dgm:spPr/>
      <dgm:t>
        <a:bodyPr/>
        <a:lstStyle/>
        <a:p>
          <a:r>
            <a:rPr lang="el-GR"/>
            <a:t>Χειρουργική επέμβαση </a:t>
          </a:r>
          <a:endParaRPr lang="en-US"/>
        </a:p>
      </dgm:t>
    </dgm:pt>
    <dgm:pt modelId="{4029F27F-871C-4C87-886B-EDE1172D5FE5}" type="parTrans" cxnId="{ADAAED6B-12D3-4AB8-9407-8935CCD4829D}">
      <dgm:prSet/>
      <dgm:spPr/>
      <dgm:t>
        <a:bodyPr/>
        <a:lstStyle/>
        <a:p>
          <a:endParaRPr lang="en-US"/>
        </a:p>
      </dgm:t>
    </dgm:pt>
    <dgm:pt modelId="{F0B9F1DB-C0DE-4517-BDDA-A0592B943A20}" type="sibTrans" cxnId="{ADAAED6B-12D3-4AB8-9407-8935CCD4829D}">
      <dgm:prSet/>
      <dgm:spPr/>
      <dgm:t>
        <a:bodyPr/>
        <a:lstStyle/>
        <a:p>
          <a:endParaRPr lang="en-US"/>
        </a:p>
      </dgm:t>
    </dgm:pt>
    <dgm:pt modelId="{BDCCECCB-7B31-4F14-A90B-A381414EE953}">
      <dgm:prSet/>
      <dgm:spPr>
        <a:solidFill>
          <a:srgbClr val="7030A0"/>
        </a:solidFill>
      </dgm:spPr>
      <dgm:t>
        <a:bodyPr/>
        <a:lstStyle/>
        <a:p>
          <a:r>
            <a:rPr lang="el-GR"/>
            <a:t>Φαρμακοθεραπεία</a:t>
          </a:r>
          <a:endParaRPr lang="en-US"/>
        </a:p>
      </dgm:t>
    </dgm:pt>
    <dgm:pt modelId="{00486235-614B-4364-8561-B7DFBEC46574}" type="parTrans" cxnId="{A6D96420-E98C-4B83-A006-EE05D89C3D03}">
      <dgm:prSet/>
      <dgm:spPr/>
      <dgm:t>
        <a:bodyPr/>
        <a:lstStyle/>
        <a:p>
          <a:endParaRPr lang="en-US"/>
        </a:p>
      </dgm:t>
    </dgm:pt>
    <dgm:pt modelId="{FFDB73E7-D27B-4B2F-9E70-D56E79BC334E}" type="sibTrans" cxnId="{A6D96420-E98C-4B83-A006-EE05D89C3D03}">
      <dgm:prSet/>
      <dgm:spPr/>
      <dgm:t>
        <a:bodyPr/>
        <a:lstStyle/>
        <a:p>
          <a:endParaRPr lang="en-US"/>
        </a:p>
      </dgm:t>
    </dgm:pt>
    <dgm:pt modelId="{86F8DA6B-01B9-44F8-85B4-6B1D413122F3}">
      <dgm:prSet/>
      <dgm:spPr>
        <a:solidFill>
          <a:schemeClr val="accent1"/>
        </a:solidFill>
      </dgm:spPr>
      <dgm:t>
        <a:bodyPr/>
        <a:lstStyle/>
        <a:p>
          <a:r>
            <a:rPr lang="el-GR"/>
            <a:t>Γνωσιακές μέθοδοι ελέγχου του πόνου (Παρέμβαση στις αρνητικές, εσφαλμένες γνωσίες και αντικατάστασή τους με θετικές και ελπιδοφόρες (επαναπροσδιορισμός του προβλήματος)</a:t>
          </a:r>
          <a:endParaRPr lang="en-US"/>
        </a:p>
      </dgm:t>
    </dgm:pt>
    <dgm:pt modelId="{5A739794-B3B2-463E-AC09-64E7E6CAE499}" type="parTrans" cxnId="{EC546A7B-D9F4-4D72-899C-E6493F7B9A35}">
      <dgm:prSet/>
      <dgm:spPr/>
      <dgm:t>
        <a:bodyPr/>
        <a:lstStyle/>
        <a:p>
          <a:endParaRPr lang="en-US"/>
        </a:p>
      </dgm:t>
    </dgm:pt>
    <dgm:pt modelId="{1282A30A-5788-49A1-8FBF-B72D877BECBE}" type="sibTrans" cxnId="{EC546A7B-D9F4-4D72-899C-E6493F7B9A35}">
      <dgm:prSet/>
      <dgm:spPr/>
      <dgm:t>
        <a:bodyPr/>
        <a:lstStyle/>
        <a:p>
          <a:endParaRPr lang="en-US"/>
        </a:p>
      </dgm:t>
    </dgm:pt>
    <dgm:pt modelId="{B4A7BF61-06D7-449E-B052-DB1EC847260E}" type="pres">
      <dgm:prSet presAssocID="{BCCA143E-8AD3-4E23-B848-8A879F334B5A}" presName="linear" presStyleCnt="0">
        <dgm:presLayoutVars>
          <dgm:animLvl val="lvl"/>
          <dgm:resizeHandles val="exact"/>
        </dgm:presLayoutVars>
      </dgm:prSet>
      <dgm:spPr/>
    </dgm:pt>
    <dgm:pt modelId="{0266C572-9EA3-433B-8E52-572A87CC6E8F}" type="pres">
      <dgm:prSet presAssocID="{80DF09BF-A890-453C-A3C7-043E11B7A23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C407AC2-5545-4004-8D66-18C17C2F83F3}" type="pres">
      <dgm:prSet presAssocID="{F0B9F1DB-C0DE-4517-BDDA-A0592B943A20}" presName="spacer" presStyleCnt="0"/>
      <dgm:spPr/>
    </dgm:pt>
    <dgm:pt modelId="{ADD1AC6C-E401-415B-98D6-12E84FA4414C}" type="pres">
      <dgm:prSet presAssocID="{BDCCECCB-7B31-4F14-A90B-A381414EE953}" presName="parentText" presStyleLbl="node1" presStyleIdx="1" presStyleCnt="3" custLinFactNeighborX="434" custLinFactNeighborY="-53922">
        <dgm:presLayoutVars>
          <dgm:chMax val="0"/>
          <dgm:bulletEnabled val="1"/>
        </dgm:presLayoutVars>
      </dgm:prSet>
      <dgm:spPr/>
    </dgm:pt>
    <dgm:pt modelId="{02EFE1E2-9F93-4B3C-BBCE-C51EA3B5FD49}" type="pres">
      <dgm:prSet presAssocID="{FFDB73E7-D27B-4B2F-9E70-D56E79BC334E}" presName="spacer" presStyleCnt="0"/>
      <dgm:spPr/>
    </dgm:pt>
    <dgm:pt modelId="{E3DCB54F-7CA8-47C1-BA68-46D2EC86E4AD}" type="pres">
      <dgm:prSet presAssocID="{86F8DA6B-01B9-44F8-85B4-6B1D413122F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767F514-8375-4CC1-B571-E27FE131F999}" type="presOf" srcId="{86F8DA6B-01B9-44F8-85B4-6B1D413122F3}" destId="{E3DCB54F-7CA8-47C1-BA68-46D2EC86E4AD}" srcOrd="0" destOrd="0" presId="urn:microsoft.com/office/officeart/2005/8/layout/vList2"/>
    <dgm:cxn modelId="{A6D96420-E98C-4B83-A006-EE05D89C3D03}" srcId="{BCCA143E-8AD3-4E23-B848-8A879F334B5A}" destId="{BDCCECCB-7B31-4F14-A90B-A381414EE953}" srcOrd="1" destOrd="0" parTransId="{00486235-614B-4364-8561-B7DFBEC46574}" sibTransId="{FFDB73E7-D27B-4B2F-9E70-D56E79BC334E}"/>
    <dgm:cxn modelId="{ADAAED6B-12D3-4AB8-9407-8935CCD4829D}" srcId="{BCCA143E-8AD3-4E23-B848-8A879F334B5A}" destId="{80DF09BF-A890-453C-A3C7-043E11B7A23E}" srcOrd="0" destOrd="0" parTransId="{4029F27F-871C-4C87-886B-EDE1172D5FE5}" sibTransId="{F0B9F1DB-C0DE-4517-BDDA-A0592B943A20}"/>
    <dgm:cxn modelId="{EC546A7B-D9F4-4D72-899C-E6493F7B9A35}" srcId="{BCCA143E-8AD3-4E23-B848-8A879F334B5A}" destId="{86F8DA6B-01B9-44F8-85B4-6B1D413122F3}" srcOrd="2" destOrd="0" parTransId="{5A739794-B3B2-463E-AC09-64E7E6CAE499}" sibTransId="{1282A30A-5788-49A1-8FBF-B72D877BECBE}"/>
    <dgm:cxn modelId="{BCCF35AC-A0EF-4ADD-A283-F6A947D660C9}" type="presOf" srcId="{BCCA143E-8AD3-4E23-B848-8A879F334B5A}" destId="{B4A7BF61-06D7-449E-B052-DB1EC847260E}" srcOrd="0" destOrd="0" presId="urn:microsoft.com/office/officeart/2005/8/layout/vList2"/>
    <dgm:cxn modelId="{F2D1A1E3-4C57-4F2E-9E42-1EB8E5E12E85}" type="presOf" srcId="{80DF09BF-A890-453C-A3C7-043E11B7A23E}" destId="{0266C572-9EA3-433B-8E52-572A87CC6E8F}" srcOrd="0" destOrd="0" presId="urn:microsoft.com/office/officeart/2005/8/layout/vList2"/>
    <dgm:cxn modelId="{B4C4C5FD-F5A8-419F-AF17-F030A3ADC253}" type="presOf" srcId="{BDCCECCB-7B31-4F14-A90B-A381414EE953}" destId="{ADD1AC6C-E401-415B-98D6-12E84FA4414C}" srcOrd="0" destOrd="0" presId="urn:microsoft.com/office/officeart/2005/8/layout/vList2"/>
    <dgm:cxn modelId="{A25818CB-0E75-463D-970A-BADAC53B5E6D}" type="presParOf" srcId="{B4A7BF61-06D7-449E-B052-DB1EC847260E}" destId="{0266C572-9EA3-433B-8E52-572A87CC6E8F}" srcOrd="0" destOrd="0" presId="urn:microsoft.com/office/officeart/2005/8/layout/vList2"/>
    <dgm:cxn modelId="{0F5E4DAF-52EC-4705-8AD6-23BDB0E58685}" type="presParOf" srcId="{B4A7BF61-06D7-449E-B052-DB1EC847260E}" destId="{FC407AC2-5545-4004-8D66-18C17C2F83F3}" srcOrd="1" destOrd="0" presId="urn:microsoft.com/office/officeart/2005/8/layout/vList2"/>
    <dgm:cxn modelId="{99CAAE8F-8090-4829-A115-1E582CA7D4B3}" type="presParOf" srcId="{B4A7BF61-06D7-449E-B052-DB1EC847260E}" destId="{ADD1AC6C-E401-415B-98D6-12E84FA4414C}" srcOrd="2" destOrd="0" presId="urn:microsoft.com/office/officeart/2005/8/layout/vList2"/>
    <dgm:cxn modelId="{C3B6301C-0788-45F8-BE15-25CBC5E38073}" type="presParOf" srcId="{B4A7BF61-06D7-449E-B052-DB1EC847260E}" destId="{02EFE1E2-9F93-4B3C-BBCE-C51EA3B5FD49}" srcOrd="3" destOrd="0" presId="urn:microsoft.com/office/officeart/2005/8/layout/vList2"/>
    <dgm:cxn modelId="{C48CC66C-DB61-4026-97E7-C395D71528D4}" type="presParOf" srcId="{B4A7BF61-06D7-449E-B052-DB1EC847260E}" destId="{E3DCB54F-7CA8-47C1-BA68-46D2EC86E4A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C5BA11-8583-41BE-95E2-ED1410F3744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C6ED6B4-ADDF-48FC-938F-3E719E6D1ECF}">
      <dgm:prSet/>
      <dgm:spPr>
        <a:solidFill>
          <a:srgbClr val="7030A0"/>
        </a:solidFill>
      </dgm:spPr>
      <dgm:t>
        <a:bodyPr/>
        <a:lstStyle/>
        <a:p>
          <a:r>
            <a:rPr lang="el-GR"/>
            <a:t>Ο πόνος δεν είναι δυνατό να μετρηθεί αντικειμενικά. Δεν υπάρχει ένα «αλγόμετρο».</a:t>
          </a:r>
          <a:endParaRPr lang="en-US"/>
        </a:p>
      </dgm:t>
    </dgm:pt>
    <dgm:pt modelId="{90BCA0DB-710C-4C4E-9C02-DCD850591178}" type="parTrans" cxnId="{50083DA2-5BF9-48A1-98B3-6E5FAB7F6825}">
      <dgm:prSet/>
      <dgm:spPr/>
      <dgm:t>
        <a:bodyPr/>
        <a:lstStyle/>
        <a:p>
          <a:endParaRPr lang="en-US"/>
        </a:p>
      </dgm:t>
    </dgm:pt>
    <dgm:pt modelId="{5E6072D0-AFC8-46D0-A04C-788EC1B1E39B}" type="sibTrans" cxnId="{50083DA2-5BF9-48A1-98B3-6E5FAB7F6825}">
      <dgm:prSet/>
      <dgm:spPr/>
      <dgm:t>
        <a:bodyPr/>
        <a:lstStyle/>
        <a:p>
          <a:endParaRPr lang="en-US"/>
        </a:p>
      </dgm:t>
    </dgm:pt>
    <dgm:pt modelId="{328E8D5A-6969-4E67-84D4-B875AD6242C1}">
      <dgm:prSet/>
      <dgm:spPr>
        <a:solidFill>
          <a:schemeClr val="accent1"/>
        </a:solidFill>
      </dgm:spPr>
      <dgm:t>
        <a:bodyPr/>
        <a:lstStyle/>
        <a:p>
          <a:r>
            <a:rPr lang="el-GR"/>
            <a:t>Αποτελεί μια καθαρά υποκειμενική εμπειρία.</a:t>
          </a:r>
          <a:endParaRPr lang="en-US"/>
        </a:p>
      </dgm:t>
    </dgm:pt>
    <dgm:pt modelId="{9A1416A3-82CD-4701-8DBD-A0A7FEFB1CE3}" type="parTrans" cxnId="{2B8BFB41-49F4-48C8-97AE-2C8CD12CED73}">
      <dgm:prSet/>
      <dgm:spPr/>
      <dgm:t>
        <a:bodyPr/>
        <a:lstStyle/>
        <a:p>
          <a:endParaRPr lang="en-US"/>
        </a:p>
      </dgm:t>
    </dgm:pt>
    <dgm:pt modelId="{571C97AC-205D-48DD-BE26-1BC92C864FB6}" type="sibTrans" cxnId="{2B8BFB41-49F4-48C8-97AE-2C8CD12CED73}">
      <dgm:prSet/>
      <dgm:spPr/>
      <dgm:t>
        <a:bodyPr/>
        <a:lstStyle/>
        <a:p>
          <a:endParaRPr lang="en-US"/>
        </a:p>
      </dgm:t>
    </dgm:pt>
    <dgm:pt modelId="{3CFD37A0-0870-4FD7-8469-20B81E00CB4E}">
      <dgm:prSet/>
      <dgm:spPr>
        <a:solidFill>
          <a:schemeClr val="accent2"/>
        </a:solidFill>
      </dgm:spPr>
      <dgm:t>
        <a:bodyPr/>
        <a:lstStyle/>
        <a:p>
          <a:r>
            <a:rPr lang="el-GR"/>
            <a:t>Η ένταση του πόνου: ελαφρύς, μέτριος, αβάσταχτος, βασανιστικός, σφοδρός, ανυπόφορος.</a:t>
          </a:r>
          <a:endParaRPr lang="en-US"/>
        </a:p>
      </dgm:t>
    </dgm:pt>
    <dgm:pt modelId="{AC784092-A84A-407B-A472-D4C0434A7386}" type="parTrans" cxnId="{6C91B560-86B8-4B8F-B7AF-6C866E8F7ADD}">
      <dgm:prSet/>
      <dgm:spPr/>
      <dgm:t>
        <a:bodyPr/>
        <a:lstStyle/>
        <a:p>
          <a:endParaRPr lang="en-US"/>
        </a:p>
      </dgm:t>
    </dgm:pt>
    <dgm:pt modelId="{C82D6682-F218-4AF5-AA1F-C992BE1FD2BF}" type="sibTrans" cxnId="{6C91B560-86B8-4B8F-B7AF-6C866E8F7ADD}">
      <dgm:prSet/>
      <dgm:spPr/>
      <dgm:t>
        <a:bodyPr/>
        <a:lstStyle/>
        <a:p>
          <a:endParaRPr lang="en-US"/>
        </a:p>
      </dgm:t>
    </dgm:pt>
    <dgm:pt modelId="{2C2747B3-213F-49CB-962D-AD79D728B16E}" type="pres">
      <dgm:prSet presAssocID="{1AC5BA11-8583-41BE-95E2-ED1410F37444}" presName="linear" presStyleCnt="0">
        <dgm:presLayoutVars>
          <dgm:animLvl val="lvl"/>
          <dgm:resizeHandles val="exact"/>
        </dgm:presLayoutVars>
      </dgm:prSet>
      <dgm:spPr/>
    </dgm:pt>
    <dgm:pt modelId="{80F8F94E-DA62-4FEA-B95F-535C4CCA4D08}" type="pres">
      <dgm:prSet presAssocID="{6C6ED6B4-ADDF-48FC-938F-3E719E6D1EC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BB855B5-DDC6-47D3-A5FA-3B70E1310DA8}" type="pres">
      <dgm:prSet presAssocID="{5E6072D0-AFC8-46D0-A04C-788EC1B1E39B}" presName="spacer" presStyleCnt="0"/>
      <dgm:spPr/>
    </dgm:pt>
    <dgm:pt modelId="{F9C9ACB1-1AE9-45DB-8426-03B13BCB89CE}" type="pres">
      <dgm:prSet presAssocID="{328E8D5A-6969-4E67-84D4-B875AD6242C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F2D198D-4852-4BCD-A699-B35A3FB831E1}" type="pres">
      <dgm:prSet presAssocID="{571C97AC-205D-48DD-BE26-1BC92C864FB6}" presName="spacer" presStyleCnt="0"/>
      <dgm:spPr/>
    </dgm:pt>
    <dgm:pt modelId="{CFB93971-5135-4622-AC88-07C4EBF1BBED}" type="pres">
      <dgm:prSet presAssocID="{3CFD37A0-0870-4FD7-8469-20B81E00CB4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C91B560-86B8-4B8F-B7AF-6C866E8F7ADD}" srcId="{1AC5BA11-8583-41BE-95E2-ED1410F37444}" destId="{3CFD37A0-0870-4FD7-8469-20B81E00CB4E}" srcOrd="2" destOrd="0" parTransId="{AC784092-A84A-407B-A472-D4C0434A7386}" sibTransId="{C82D6682-F218-4AF5-AA1F-C992BE1FD2BF}"/>
    <dgm:cxn modelId="{2B8BFB41-49F4-48C8-97AE-2C8CD12CED73}" srcId="{1AC5BA11-8583-41BE-95E2-ED1410F37444}" destId="{328E8D5A-6969-4E67-84D4-B875AD6242C1}" srcOrd="1" destOrd="0" parTransId="{9A1416A3-82CD-4701-8DBD-A0A7FEFB1CE3}" sibTransId="{571C97AC-205D-48DD-BE26-1BC92C864FB6}"/>
    <dgm:cxn modelId="{2CAC477F-18D5-4A7F-A3E0-263EDB84FB75}" type="presOf" srcId="{328E8D5A-6969-4E67-84D4-B875AD6242C1}" destId="{F9C9ACB1-1AE9-45DB-8426-03B13BCB89CE}" srcOrd="0" destOrd="0" presId="urn:microsoft.com/office/officeart/2005/8/layout/vList2"/>
    <dgm:cxn modelId="{50083DA2-5BF9-48A1-98B3-6E5FAB7F6825}" srcId="{1AC5BA11-8583-41BE-95E2-ED1410F37444}" destId="{6C6ED6B4-ADDF-48FC-938F-3E719E6D1ECF}" srcOrd="0" destOrd="0" parTransId="{90BCA0DB-710C-4C4E-9C02-DCD850591178}" sibTransId="{5E6072D0-AFC8-46D0-A04C-788EC1B1E39B}"/>
    <dgm:cxn modelId="{BEAB38BE-049A-4628-9871-278963C0386A}" type="presOf" srcId="{1AC5BA11-8583-41BE-95E2-ED1410F37444}" destId="{2C2747B3-213F-49CB-962D-AD79D728B16E}" srcOrd="0" destOrd="0" presId="urn:microsoft.com/office/officeart/2005/8/layout/vList2"/>
    <dgm:cxn modelId="{862189C1-2E80-42EF-898B-879EC5D750ED}" type="presOf" srcId="{6C6ED6B4-ADDF-48FC-938F-3E719E6D1ECF}" destId="{80F8F94E-DA62-4FEA-B95F-535C4CCA4D08}" srcOrd="0" destOrd="0" presId="urn:microsoft.com/office/officeart/2005/8/layout/vList2"/>
    <dgm:cxn modelId="{EE2B36CF-3AC0-492C-A090-50FA6305C000}" type="presOf" srcId="{3CFD37A0-0870-4FD7-8469-20B81E00CB4E}" destId="{CFB93971-5135-4622-AC88-07C4EBF1BBED}" srcOrd="0" destOrd="0" presId="urn:microsoft.com/office/officeart/2005/8/layout/vList2"/>
    <dgm:cxn modelId="{5B27B346-34C5-4CE0-9B87-D1A2FE4F3B60}" type="presParOf" srcId="{2C2747B3-213F-49CB-962D-AD79D728B16E}" destId="{80F8F94E-DA62-4FEA-B95F-535C4CCA4D08}" srcOrd="0" destOrd="0" presId="urn:microsoft.com/office/officeart/2005/8/layout/vList2"/>
    <dgm:cxn modelId="{E3A3F48C-6745-499B-A107-88FBE932492D}" type="presParOf" srcId="{2C2747B3-213F-49CB-962D-AD79D728B16E}" destId="{5BB855B5-DDC6-47D3-A5FA-3B70E1310DA8}" srcOrd="1" destOrd="0" presId="urn:microsoft.com/office/officeart/2005/8/layout/vList2"/>
    <dgm:cxn modelId="{CC364F8A-4524-4CC8-899C-96DB5ACEC508}" type="presParOf" srcId="{2C2747B3-213F-49CB-962D-AD79D728B16E}" destId="{F9C9ACB1-1AE9-45DB-8426-03B13BCB89CE}" srcOrd="2" destOrd="0" presId="urn:microsoft.com/office/officeart/2005/8/layout/vList2"/>
    <dgm:cxn modelId="{504C37BE-49BB-42CC-9F22-0C4E7115FFCF}" type="presParOf" srcId="{2C2747B3-213F-49CB-962D-AD79D728B16E}" destId="{7F2D198D-4852-4BCD-A699-B35A3FB831E1}" srcOrd="3" destOrd="0" presId="urn:microsoft.com/office/officeart/2005/8/layout/vList2"/>
    <dgm:cxn modelId="{2E1B0F5A-2AA0-4C4E-8BC7-48603FED8E2C}" type="presParOf" srcId="{2C2747B3-213F-49CB-962D-AD79D728B16E}" destId="{CFB93971-5135-4622-AC88-07C4EBF1BBE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69F3A38B-DE1C-4B7F-ADEC-CF4DBC8C6AD9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B9BCD60-8722-4B61-A472-52C106F41BEC}">
      <dgm:prSet/>
      <dgm:spPr/>
      <dgm:t>
        <a:bodyPr/>
        <a:lstStyle/>
        <a:p>
          <a:r>
            <a:rPr lang="el-GR"/>
            <a:t>Καταστροφικότητα </a:t>
          </a:r>
          <a:endParaRPr lang="en-US"/>
        </a:p>
      </dgm:t>
    </dgm:pt>
    <dgm:pt modelId="{A4516634-076B-40B5-BA64-BF15895EEF4C}" type="parTrans" cxnId="{0A595F85-6FCF-43B7-89A8-2449F45B5ADF}">
      <dgm:prSet/>
      <dgm:spPr/>
      <dgm:t>
        <a:bodyPr/>
        <a:lstStyle/>
        <a:p>
          <a:endParaRPr lang="en-US"/>
        </a:p>
      </dgm:t>
    </dgm:pt>
    <dgm:pt modelId="{47E74D06-B6AB-41D1-A938-C1DA4E012C06}" type="sibTrans" cxnId="{0A595F85-6FCF-43B7-89A8-2449F45B5ADF}">
      <dgm:prSet/>
      <dgm:spPr/>
      <dgm:t>
        <a:bodyPr/>
        <a:lstStyle/>
        <a:p>
          <a:endParaRPr lang="en-US"/>
        </a:p>
      </dgm:t>
    </dgm:pt>
    <dgm:pt modelId="{E638C9BF-569F-4786-AD19-355CF763D814}">
      <dgm:prSet/>
      <dgm:spPr/>
      <dgm:t>
        <a:bodyPr/>
        <a:lstStyle/>
        <a:p>
          <a:r>
            <a:rPr lang="el-GR"/>
            <a:t>Υπεργενίκευση </a:t>
          </a:r>
          <a:endParaRPr lang="en-US"/>
        </a:p>
      </dgm:t>
    </dgm:pt>
    <dgm:pt modelId="{34D808EB-8E3D-4B1E-8925-EEBB5B9FAA7F}" type="parTrans" cxnId="{EAD25895-9362-4A7A-BAF7-36FA45333088}">
      <dgm:prSet/>
      <dgm:spPr/>
      <dgm:t>
        <a:bodyPr/>
        <a:lstStyle/>
        <a:p>
          <a:endParaRPr lang="en-US"/>
        </a:p>
      </dgm:t>
    </dgm:pt>
    <dgm:pt modelId="{258D007F-5644-43ED-8CEC-1532C4499334}" type="sibTrans" cxnId="{EAD25895-9362-4A7A-BAF7-36FA45333088}">
      <dgm:prSet/>
      <dgm:spPr/>
      <dgm:t>
        <a:bodyPr/>
        <a:lstStyle/>
        <a:p>
          <a:endParaRPr lang="en-US"/>
        </a:p>
      </dgm:t>
    </dgm:pt>
    <dgm:pt modelId="{0010108C-2461-44F1-9687-82532A28435C}">
      <dgm:prSet/>
      <dgm:spPr/>
      <dgm:t>
        <a:bodyPr/>
        <a:lstStyle/>
        <a:p>
          <a:r>
            <a:rPr lang="el-GR"/>
            <a:t>Εξωτερική εστίαση ελέγχου </a:t>
          </a:r>
          <a:endParaRPr lang="en-US"/>
        </a:p>
      </dgm:t>
    </dgm:pt>
    <dgm:pt modelId="{F34B5F34-1857-464D-847C-39F72C7E5194}" type="parTrans" cxnId="{112600EA-7530-4565-A469-34DC0BA49250}">
      <dgm:prSet/>
      <dgm:spPr/>
      <dgm:t>
        <a:bodyPr/>
        <a:lstStyle/>
        <a:p>
          <a:endParaRPr lang="en-US"/>
        </a:p>
      </dgm:t>
    </dgm:pt>
    <dgm:pt modelId="{3304C47D-D8FB-475B-AA01-2C4AA6B61DA2}" type="sibTrans" cxnId="{112600EA-7530-4565-A469-34DC0BA49250}">
      <dgm:prSet/>
      <dgm:spPr/>
      <dgm:t>
        <a:bodyPr/>
        <a:lstStyle/>
        <a:p>
          <a:endParaRPr lang="en-US"/>
        </a:p>
      </dgm:t>
    </dgm:pt>
    <dgm:pt modelId="{C3BD2080-2C39-4241-9B31-D391C91FDC5C}">
      <dgm:prSet/>
      <dgm:spPr/>
      <dgm:t>
        <a:bodyPr/>
        <a:lstStyle/>
        <a:p>
          <a:r>
            <a:rPr lang="el-GR"/>
            <a:t>Απόδοση εσφαλμένων χαρακτηριστικών στις αισθήσεις </a:t>
          </a:r>
          <a:endParaRPr lang="en-US"/>
        </a:p>
      </dgm:t>
    </dgm:pt>
    <dgm:pt modelId="{FF35C52E-2D47-4EB3-838E-9B57CC01EAA5}" type="parTrans" cxnId="{13CCBC4A-A299-4131-9018-9A86A73CB5CE}">
      <dgm:prSet/>
      <dgm:spPr/>
      <dgm:t>
        <a:bodyPr/>
        <a:lstStyle/>
        <a:p>
          <a:endParaRPr lang="en-US"/>
        </a:p>
      </dgm:t>
    </dgm:pt>
    <dgm:pt modelId="{A17FF994-3025-4F61-BED6-52902DCF64A5}" type="sibTrans" cxnId="{13CCBC4A-A299-4131-9018-9A86A73CB5CE}">
      <dgm:prSet/>
      <dgm:spPr/>
      <dgm:t>
        <a:bodyPr/>
        <a:lstStyle/>
        <a:p>
          <a:endParaRPr lang="en-US"/>
        </a:p>
      </dgm:t>
    </dgm:pt>
    <dgm:pt modelId="{83F35335-0C2C-4F58-8685-4EEAA0AFDBDF}">
      <dgm:prSet/>
      <dgm:spPr/>
      <dgm:t>
        <a:bodyPr/>
        <a:lstStyle/>
        <a:p>
          <a:r>
            <a:rPr lang="el-GR"/>
            <a:t>Αίσθημα αδικίας </a:t>
          </a:r>
          <a:endParaRPr lang="en-US"/>
        </a:p>
      </dgm:t>
    </dgm:pt>
    <dgm:pt modelId="{A067918B-C0A8-4252-845B-817E6400FA20}" type="parTrans" cxnId="{8A0AD3C3-472B-480C-A59E-C282A514FAAD}">
      <dgm:prSet/>
      <dgm:spPr/>
      <dgm:t>
        <a:bodyPr/>
        <a:lstStyle/>
        <a:p>
          <a:endParaRPr lang="en-US"/>
        </a:p>
      </dgm:t>
    </dgm:pt>
    <dgm:pt modelId="{E806C08A-48E5-485E-8DC2-22CC4A8C4B54}" type="sibTrans" cxnId="{8A0AD3C3-472B-480C-A59E-C282A514FAAD}">
      <dgm:prSet/>
      <dgm:spPr/>
      <dgm:t>
        <a:bodyPr/>
        <a:lstStyle/>
        <a:p>
          <a:endParaRPr lang="en-US"/>
        </a:p>
      </dgm:t>
    </dgm:pt>
    <dgm:pt modelId="{7547CEBA-62AA-4217-997C-BF4B1210E664}">
      <dgm:prSet/>
      <dgm:spPr/>
      <dgm:t>
        <a:bodyPr/>
        <a:lstStyle/>
        <a:p>
          <a:r>
            <a:rPr lang="el-GR"/>
            <a:t>Γνωσιακή πρόβα*</a:t>
          </a:r>
          <a:endParaRPr lang="en-US"/>
        </a:p>
      </dgm:t>
    </dgm:pt>
    <dgm:pt modelId="{034F0626-85C5-4404-8549-1EB7F7C31D92}" type="parTrans" cxnId="{5FD49218-EB3B-4021-AAD7-D7E8536AADC7}">
      <dgm:prSet/>
      <dgm:spPr/>
      <dgm:t>
        <a:bodyPr/>
        <a:lstStyle/>
        <a:p>
          <a:endParaRPr lang="en-US"/>
        </a:p>
      </dgm:t>
    </dgm:pt>
    <dgm:pt modelId="{0DCB65BD-E84E-48A1-9B0D-E28D1F19D376}" type="sibTrans" cxnId="{5FD49218-EB3B-4021-AAD7-D7E8536AADC7}">
      <dgm:prSet/>
      <dgm:spPr/>
      <dgm:t>
        <a:bodyPr/>
        <a:lstStyle/>
        <a:p>
          <a:endParaRPr lang="en-US"/>
        </a:p>
      </dgm:t>
    </dgm:pt>
    <dgm:pt modelId="{B3A2B61E-2A59-488E-B2F1-73C376911068}" type="pres">
      <dgm:prSet presAssocID="{69F3A38B-DE1C-4B7F-ADEC-CF4DBC8C6AD9}" presName="vert0" presStyleCnt="0">
        <dgm:presLayoutVars>
          <dgm:dir/>
          <dgm:animOne val="branch"/>
          <dgm:animLvl val="lvl"/>
        </dgm:presLayoutVars>
      </dgm:prSet>
      <dgm:spPr/>
    </dgm:pt>
    <dgm:pt modelId="{619E0326-4388-408D-BBEB-DDF21D81FEDE}" type="pres">
      <dgm:prSet presAssocID="{FB9BCD60-8722-4B61-A472-52C106F41BEC}" presName="thickLine" presStyleLbl="alignNode1" presStyleIdx="0" presStyleCnt="6"/>
      <dgm:spPr/>
    </dgm:pt>
    <dgm:pt modelId="{51F44D90-0378-48BB-8C3C-AC80CDC174CD}" type="pres">
      <dgm:prSet presAssocID="{FB9BCD60-8722-4B61-A472-52C106F41BEC}" presName="horz1" presStyleCnt="0"/>
      <dgm:spPr/>
    </dgm:pt>
    <dgm:pt modelId="{F5D7F183-89E3-4215-AE71-B36E2E99BE5D}" type="pres">
      <dgm:prSet presAssocID="{FB9BCD60-8722-4B61-A472-52C106F41BEC}" presName="tx1" presStyleLbl="revTx" presStyleIdx="0" presStyleCnt="6"/>
      <dgm:spPr/>
    </dgm:pt>
    <dgm:pt modelId="{9BF3C5B8-78D0-44FF-8834-ACBD72FCA12D}" type="pres">
      <dgm:prSet presAssocID="{FB9BCD60-8722-4B61-A472-52C106F41BEC}" presName="vert1" presStyleCnt="0"/>
      <dgm:spPr/>
    </dgm:pt>
    <dgm:pt modelId="{4D73FA97-1179-477E-A399-7D4B95C6CE84}" type="pres">
      <dgm:prSet presAssocID="{E638C9BF-569F-4786-AD19-355CF763D814}" presName="thickLine" presStyleLbl="alignNode1" presStyleIdx="1" presStyleCnt="6"/>
      <dgm:spPr/>
    </dgm:pt>
    <dgm:pt modelId="{BD71AADC-74F6-4F62-AF2F-2FBAC0A29121}" type="pres">
      <dgm:prSet presAssocID="{E638C9BF-569F-4786-AD19-355CF763D814}" presName="horz1" presStyleCnt="0"/>
      <dgm:spPr/>
    </dgm:pt>
    <dgm:pt modelId="{F4CE87A2-A571-4D8F-821A-4C2BD4B51B78}" type="pres">
      <dgm:prSet presAssocID="{E638C9BF-569F-4786-AD19-355CF763D814}" presName="tx1" presStyleLbl="revTx" presStyleIdx="1" presStyleCnt="6"/>
      <dgm:spPr/>
    </dgm:pt>
    <dgm:pt modelId="{982AC91C-C023-4D7A-90E8-4618A53F7CC9}" type="pres">
      <dgm:prSet presAssocID="{E638C9BF-569F-4786-AD19-355CF763D814}" presName="vert1" presStyleCnt="0"/>
      <dgm:spPr/>
    </dgm:pt>
    <dgm:pt modelId="{9EC677AE-0BB5-47DC-8035-29E6F438176D}" type="pres">
      <dgm:prSet presAssocID="{0010108C-2461-44F1-9687-82532A28435C}" presName="thickLine" presStyleLbl="alignNode1" presStyleIdx="2" presStyleCnt="6"/>
      <dgm:spPr/>
    </dgm:pt>
    <dgm:pt modelId="{112822CA-82C8-46B8-8DC9-DBB9E7CC1AF6}" type="pres">
      <dgm:prSet presAssocID="{0010108C-2461-44F1-9687-82532A28435C}" presName="horz1" presStyleCnt="0"/>
      <dgm:spPr/>
    </dgm:pt>
    <dgm:pt modelId="{C6C30521-4BC5-4C78-8E30-6D9B3032B936}" type="pres">
      <dgm:prSet presAssocID="{0010108C-2461-44F1-9687-82532A28435C}" presName="tx1" presStyleLbl="revTx" presStyleIdx="2" presStyleCnt="6"/>
      <dgm:spPr/>
    </dgm:pt>
    <dgm:pt modelId="{4E09C21E-B9E5-489E-B107-929A50164CDD}" type="pres">
      <dgm:prSet presAssocID="{0010108C-2461-44F1-9687-82532A28435C}" presName="vert1" presStyleCnt="0"/>
      <dgm:spPr/>
    </dgm:pt>
    <dgm:pt modelId="{89041BDB-7B66-4EC6-AC1D-FE30722D9167}" type="pres">
      <dgm:prSet presAssocID="{C3BD2080-2C39-4241-9B31-D391C91FDC5C}" presName="thickLine" presStyleLbl="alignNode1" presStyleIdx="3" presStyleCnt="6"/>
      <dgm:spPr/>
    </dgm:pt>
    <dgm:pt modelId="{7D28CE9D-0465-4695-A9E6-FC0A6DE22E7E}" type="pres">
      <dgm:prSet presAssocID="{C3BD2080-2C39-4241-9B31-D391C91FDC5C}" presName="horz1" presStyleCnt="0"/>
      <dgm:spPr/>
    </dgm:pt>
    <dgm:pt modelId="{0EF1B6EB-CDB5-470F-AB6D-3E61485135ED}" type="pres">
      <dgm:prSet presAssocID="{C3BD2080-2C39-4241-9B31-D391C91FDC5C}" presName="tx1" presStyleLbl="revTx" presStyleIdx="3" presStyleCnt="6"/>
      <dgm:spPr/>
    </dgm:pt>
    <dgm:pt modelId="{F77F7C23-1622-4EE7-919C-5DABF597974D}" type="pres">
      <dgm:prSet presAssocID="{C3BD2080-2C39-4241-9B31-D391C91FDC5C}" presName="vert1" presStyleCnt="0"/>
      <dgm:spPr/>
    </dgm:pt>
    <dgm:pt modelId="{C23E7274-442B-4B80-9C60-5020CED200A7}" type="pres">
      <dgm:prSet presAssocID="{83F35335-0C2C-4F58-8685-4EEAA0AFDBDF}" presName="thickLine" presStyleLbl="alignNode1" presStyleIdx="4" presStyleCnt="6"/>
      <dgm:spPr/>
    </dgm:pt>
    <dgm:pt modelId="{543D9E3F-DA8B-4CA0-B27D-312A8B34B54C}" type="pres">
      <dgm:prSet presAssocID="{83F35335-0C2C-4F58-8685-4EEAA0AFDBDF}" presName="horz1" presStyleCnt="0"/>
      <dgm:spPr/>
    </dgm:pt>
    <dgm:pt modelId="{FF5D69BB-6D24-4A75-A611-1A130AB8B06E}" type="pres">
      <dgm:prSet presAssocID="{83F35335-0C2C-4F58-8685-4EEAA0AFDBDF}" presName="tx1" presStyleLbl="revTx" presStyleIdx="4" presStyleCnt="6"/>
      <dgm:spPr/>
    </dgm:pt>
    <dgm:pt modelId="{A1272597-8F8F-4CBD-AA80-50FC3C45284A}" type="pres">
      <dgm:prSet presAssocID="{83F35335-0C2C-4F58-8685-4EEAA0AFDBDF}" presName="vert1" presStyleCnt="0"/>
      <dgm:spPr/>
    </dgm:pt>
    <dgm:pt modelId="{75DF14BE-6294-4DA0-8F49-7E5035340E20}" type="pres">
      <dgm:prSet presAssocID="{7547CEBA-62AA-4217-997C-BF4B1210E664}" presName="thickLine" presStyleLbl="alignNode1" presStyleIdx="5" presStyleCnt="6"/>
      <dgm:spPr/>
    </dgm:pt>
    <dgm:pt modelId="{03112CBE-E703-4A52-82DF-53DA7EDA9B7B}" type="pres">
      <dgm:prSet presAssocID="{7547CEBA-62AA-4217-997C-BF4B1210E664}" presName="horz1" presStyleCnt="0"/>
      <dgm:spPr/>
    </dgm:pt>
    <dgm:pt modelId="{A849FADD-5B76-4886-99BC-F398B99BE944}" type="pres">
      <dgm:prSet presAssocID="{7547CEBA-62AA-4217-997C-BF4B1210E664}" presName="tx1" presStyleLbl="revTx" presStyleIdx="5" presStyleCnt="6"/>
      <dgm:spPr/>
    </dgm:pt>
    <dgm:pt modelId="{C7E5F034-3BE8-45EF-987A-D9EF05674CA8}" type="pres">
      <dgm:prSet presAssocID="{7547CEBA-62AA-4217-997C-BF4B1210E664}" presName="vert1" presStyleCnt="0"/>
      <dgm:spPr/>
    </dgm:pt>
  </dgm:ptLst>
  <dgm:cxnLst>
    <dgm:cxn modelId="{5FD49218-EB3B-4021-AAD7-D7E8536AADC7}" srcId="{69F3A38B-DE1C-4B7F-ADEC-CF4DBC8C6AD9}" destId="{7547CEBA-62AA-4217-997C-BF4B1210E664}" srcOrd="5" destOrd="0" parTransId="{034F0626-85C5-4404-8549-1EB7F7C31D92}" sibTransId="{0DCB65BD-E84E-48A1-9B0D-E28D1F19D376}"/>
    <dgm:cxn modelId="{2D16E069-3472-4185-9220-E839A93384DB}" type="presOf" srcId="{E638C9BF-569F-4786-AD19-355CF763D814}" destId="{F4CE87A2-A571-4D8F-821A-4C2BD4B51B78}" srcOrd="0" destOrd="0" presId="urn:microsoft.com/office/officeart/2008/layout/LinedList"/>
    <dgm:cxn modelId="{13CCBC4A-A299-4131-9018-9A86A73CB5CE}" srcId="{69F3A38B-DE1C-4B7F-ADEC-CF4DBC8C6AD9}" destId="{C3BD2080-2C39-4241-9B31-D391C91FDC5C}" srcOrd="3" destOrd="0" parTransId="{FF35C52E-2D47-4EB3-838E-9B57CC01EAA5}" sibTransId="{A17FF994-3025-4F61-BED6-52902DCF64A5}"/>
    <dgm:cxn modelId="{17F42954-CC4D-4362-8EB4-FEF5E93AC6E6}" type="presOf" srcId="{69F3A38B-DE1C-4B7F-ADEC-CF4DBC8C6AD9}" destId="{B3A2B61E-2A59-488E-B2F1-73C376911068}" srcOrd="0" destOrd="0" presId="urn:microsoft.com/office/officeart/2008/layout/LinedList"/>
    <dgm:cxn modelId="{0A595F85-6FCF-43B7-89A8-2449F45B5ADF}" srcId="{69F3A38B-DE1C-4B7F-ADEC-CF4DBC8C6AD9}" destId="{FB9BCD60-8722-4B61-A472-52C106F41BEC}" srcOrd="0" destOrd="0" parTransId="{A4516634-076B-40B5-BA64-BF15895EEF4C}" sibTransId="{47E74D06-B6AB-41D1-A938-C1DA4E012C06}"/>
    <dgm:cxn modelId="{EAD25895-9362-4A7A-BAF7-36FA45333088}" srcId="{69F3A38B-DE1C-4B7F-ADEC-CF4DBC8C6AD9}" destId="{E638C9BF-569F-4786-AD19-355CF763D814}" srcOrd="1" destOrd="0" parTransId="{34D808EB-8E3D-4B1E-8925-EEBB5B9FAA7F}" sibTransId="{258D007F-5644-43ED-8CEC-1532C4499334}"/>
    <dgm:cxn modelId="{8A0AD3C3-472B-480C-A59E-C282A514FAAD}" srcId="{69F3A38B-DE1C-4B7F-ADEC-CF4DBC8C6AD9}" destId="{83F35335-0C2C-4F58-8685-4EEAA0AFDBDF}" srcOrd="4" destOrd="0" parTransId="{A067918B-C0A8-4252-845B-817E6400FA20}" sibTransId="{E806C08A-48E5-485E-8DC2-22CC4A8C4B54}"/>
    <dgm:cxn modelId="{153B62C5-89DB-42B2-B7C3-4CB60CA1E539}" type="presOf" srcId="{0010108C-2461-44F1-9687-82532A28435C}" destId="{C6C30521-4BC5-4C78-8E30-6D9B3032B936}" srcOrd="0" destOrd="0" presId="urn:microsoft.com/office/officeart/2008/layout/LinedList"/>
    <dgm:cxn modelId="{A04E6AE1-213A-40D6-A861-877051E9C901}" type="presOf" srcId="{C3BD2080-2C39-4241-9B31-D391C91FDC5C}" destId="{0EF1B6EB-CDB5-470F-AB6D-3E61485135ED}" srcOrd="0" destOrd="0" presId="urn:microsoft.com/office/officeart/2008/layout/LinedList"/>
    <dgm:cxn modelId="{112600EA-7530-4565-A469-34DC0BA49250}" srcId="{69F3A38B-DE1C-4B7F-ADEC-CF4DBC8C6AD9}" destId="{0010108C-2461-44F1-9687-82532A28435C}" srcOrd="2" destOrd="0" parTransId="{F34B5F34-1857-464D-847C-39F72C7E5194}" sibTransId="{3304C47D-D8FB-475B-AA01-2C4AA6B61DA2}"/>
    <dgm:cxn modelId="{136999F4-B2D9-4F8F-ADDA-9CCB7D021C0B}" type="presOf" srcId="{FB9BCD60-8722-4B61-A472-52C106F41BEC}" destId="{F5D7F183-89E3-4215-AE71-B36E2E99BE5D}" srcOrd="0" destOrd="0" presId="urn:microsoft.com/office/officeart/2008/layout/LinedList"/>
    <dgm:cxn modelId="{16BE68FB-2156-4EBC-9373-57257437C3F0}" type="presOf" srcId="{7547CEBA-62AA-4217-997C-BF4B1210E664}" destId="{A849FADD-5B76-4886-99BC-F398B99BE944}" srcOrd="0" destOrd="0" presId="urn:microsoft.com/office/officeart/2008/layout/LinedList"/>
    <dgm:cxn modelId="{7FCCC1FD-156F-4358-9692-2A8562F57BB0}" type="presOf" srcId="{83F35335-0C2C-4F58-8685-4EEAA0AFDBDF}" destId="{FF5D69BB-6D24-4A75-A611-1A130AB8B06E}" srcOrd="0" destOrd="0" presId="urn:microsoft.com/office/officeart/2008/layout/LinedList"/>
    <dgm:cxn modelId="{0B02699D-6BB7-44BC-B4F4-4EE7017459A4}" type="presParOf" srcId="{B3A2B61E-2A59-488E-B2F1-73C376911068}" destId="{619E0326-4388-408D-BBEB-DDF21D81FEDE}" srcOrd="0" destOrd="0" presId="urn:microsoft.com/office/officeart/2008/layout/LinedList"/>
    <dgm:cxn modelId="{0022904A-56E2-4605-8881-1FF2564BFE20}" type="presParOf" srcId="{B3A2B61E-2A59-488E-B2F1-73C376911068}" destId="{51F44D90-0378-48BB-8C3C-AC80CDC174CD}" srcOrd="1" destOrd="0" presId="urn:microsoft.com/office/officeart/2008/layout/LinedList"/>
    <dgm:cxn modelId="{8475FB02-1CAE-40FB-A403-9B0C0542793D}" type="presParOf" srcId="{51F44D90-0378-48BB-8C3C-AC80CDC174CD}" destId="{F5D7F183-89E3-4215-AE71-B36E2E99BE5D}" srcOrd="0" destOrd="0" presId="urn:microsoft.com/office/officeart/2008/layout/LinedList"/>
    <dgm:cxn modelId="{6D7BB58A-633B-4627-8B62-EAF2641F586C}" type="presParOf" srcId="{51F44D90-0378-48BB-8C3C-AC80CDC174CD}" destId="{9BF3C5B8-78D0-44FF-8834-ACBD72FCA12D}" srcOrd="1" destOrd="0" presId="urn:microsoft.com/office/officeart/2008/layout/LinedList"/>
    <dgm:cxn modelId="{A5CE48EC-52EF-49D4-A2E7-886007B462FC}" type="presParOf" srcId="{B3A2B61E-2A59-488E-B2F1-73C376911068}" destId="{4D73FA97-1179-477E-A399-7D4B95C6CE84}" srcOrd="2" destOrd="0" presId="urn:microsoft.com/office/officeart/2008/layout/LinedList"/>
    <dgm:cxn modelId="{0D4EEC73-7281-43DC-BA86-33E05165019C}" type="presParOf" srcId="{B3A2B61E-2A59-488E-B2F1-73C376911068}" destId="{BD71AADC-74F6-4F62-AF2F-2FBAC0A29121}" srcOrd="3" destOrd="0" presId="urn:microsoft.com/office/officeart/2008/layout/LinedList"/>
    <dgm:cxn modelId="{6820261F-73D7-475A-BCC5-365BD72E3166}" type="presParOf" srcId="{BD71AADC-74F6-4F62-AF2F-2FBAC0A29121}" destId="{F4CE87A2-A571-4D8F-821A-4C2BD4B51B78}" srcOrd="0" destOrd="0" presId="urn:microsoft.com/office/officeart/2008/layout/LinedList"/>
    <dgm:cxn modelId="{BB615080-880F-422A-BFC2-B73365CAE654}" type="presParOf" srcId="{BD71AADC-74F6-4F62-AF2F-2FBAC0A29121}" destId="{982AC91C-C023-4D7A-90E8-4618A53F7CC9}" srcOrd="1" destOrd="0" presId="urn:microsoft.com/office/officeart/2008/layout/LinedList"/>
    <dgm:cxn modelId="{1DB4068F-C278-4014-83C0-C8DFAC1BC3AD}" type="presParOf" srcId="{B3A2B61E-2A59-488E-B2F1-73C376911068}" destId="{9EC677AE-0BB5-47DC-8035-29E6F438176D}" srcOrd="4" destOrd="0" presId="urn:microsoft.com/office/officeart/2008/layout/LinedList"/>
    <dgm:cxn modelId="{16A6902F-3F26-4584-B2F6-72C3F5F94A9A}" type="presParOf" srcId="{B3A2B61E-2A59-488E-B2F1-73C376911068}" destId="{112822CA-82C8-46B8-8DC9-DBB9E7CC1AF6}" srcOrd="5" destOrd="0" presId="urn:microsoft.com/office/officeart/2008/layout/LinedList"/>
    <dgm:cxn modelId="{12797A17-A964-45F8-BD48-C0F0A650861C}" type="presParOf" srcId="{112822CA-82C8-46B8-8DC9-DBB9E7CC1AF6}" destId="{C6C30521-4BC5-4C78-8E30-6D9B3032B936}" srcOrd="0" destOrd="0" presId="urn:microsoft.com/office/officeart/2008/layout/LinedList"/>
    <dgm:cxn modelId="{95547E92-67E4-470C-B1DF-C3F41B264930}" type="presParOf" srcId="{112822CA-82C8-46B8-8DC9-DBB9E7CC1AF6}" destId="{4E09C21E-B9E5-489E-B107-929A50164CDD}" srcOrd="1" destOrd="0" presId="urn:microsoft.com/office/officeart/2008/layout/LinedList"/>
    <dgm:cxn modelId="{0C083BFA-66A7-47BA-8EFA-1CA7CCC93F8B}" type="presParOf" srcId="{B3A2B61E-2A59-488E-B2F1-73C376911068}" destId="{89041BDB-7B66-4EC6-AC1D-FE30722D9167}" srcOrd="6" destOrd="0" presId="urn:microsoft.com/office/officeart/2008/layout/LinedList"/>
    <dgm:cxn modelId="{7B1A9D9B-89E1-44B3-B844-977972D2FD68}" type="presParOf" srcId="{B3A2B61E-2A59-488E-B2F1-73C376911068}" destId="{7D28CE9D-0465-4695-A9E6-FC0A6DE22E7E}" srcOrd="7" destOrd="0" presId="urn:microsoft.com/office/officeart/2008/layout/LinedList"/>
    <dgm:cxn modelId="{EB77025F-3F4F-422E-AB3E-C47CC2436D72}" type="presParOf" srcId="{7D28CE9D-0465-4695-A9E6-FC0A6DE22E7E}" destId="{0EF1B6EB-CDB5-470F-AB6D-3E61485135ED}" srcOrd="0" destOrd="0" presId="urn:microsoft.com/office/officeart/2008/layout/LinedList"/>
    <dgm:cxn modelId="{D59DB9E9-FE92-4E8B-843F-FD0D4EAFD99F}" type="presParOf" srcId="{7D28CE9D-0465-4695-A9E6-FC0A6DE22E7E}" destId="{F77F7C23-1622-4EE7-919C-5DABF597974D}" srcOrd="1" destOrd="0" presId="urn:microsoft.com/office/officeart/2008/layout/LinedList"/>
    <dgm:cxn modelId="{3737CB5E-8755-41BB-9059-00FBE304DDD2}" type="presParOf" srcId="{B3A2B61E-2A59-488E-B2F1-73C376911068}" destId="{C23E7274-442B-4B80-9C60-5020CED200A7}" srcOrd="8" destOrd="0" presId="urn:microsoft.com/office/officeart/2008/layout/LinedList"/>
    <dgm:cxn modelId="{17570E27-D3F0-46F6-A343-F50DD74122D3}" type="presParOf" srcId="{B3A2B61E-2A59-488E-B2F1-73C376911068}" destId="{543D9E3F-DA8B-4CA0-B27D-312A8B34B54C}" srcOrd="9" destOrd="0" presId="urn:microsoft.com/office/officeart/2008/layout/LinedList"/>
    <dgm:cxn modelId="{1B576629-CE17-4314-B43D-4246DF2E4E4D}" type="presParOf" srcId="{543D9E3F-DA8B-4CA0-B27D-312A8B34B54C}" destId="{FF5D69BB-6D24-4A75-A611-1A130AB8B06E}" srcOrd="0" destOrd="0" presId="urn:microsoft.com/office/officeart/2008/layout/LinedList"/>
    <dgm:cxn modelId="{C322339A-BD73-435A-B737-A5C732EEA1B2}" type="presParOf" srcId="{543D9E3F-DA8B-4CA0-B27D-312A8B34B54C}" destId="{A1272597-8F8F-4CBD-AA80-50FC3C45284A}" srcOrd="1" destOrd="0" presId="urn:microsoft.com/office/officeart/2008/layout/LinedList"/>
    <dgm:cxn modelId="{ED1B5DBB-9424-4591-AEBD-2C63CBF0555A}" type="presParOf" srcId="{B3A2B61E-2A59-488E-B2F1-73C376911068}" destId="{75DF14BE-6294-4DA0-8F49-7E5035340E20}" srcOrd="10" destOrd="0" presId="urn:microsoft.com/office/officeart/2008/layout/LinedList"/>
    <dgm:cxn modelId="{BF6E9723-3D5A-4BC8-8E76-324ED834224B}" type="presParOf" srcId="{B3A2B61E-2A59-488E-B2F1-73C376911068}" destId="{03112CBE-E703-4A52-82DF-53DA7EDA9B7B}" srcOrd="11" destOrd="0" presId="urn:microsoft.com/office/officeart/2008/layout/LinedList"/>
    <dgm:cxn modelId="{B8C8FE40-8BBD-4EB3-9707-F171474FBBCC}" type="presParOf" srcId="{03112CBE-E703-4A52-82DF-53DA7EDA9B7B}" destId="{A849FADD-5B76-4886-99BC-F398B99BE944}" srcOrd="0" destOrd="0" presId="urn:microsoft.com/office/officeart/2008/layout/LinedList"/>
    <dgm:cxn modelId="{C5B8B143-6955-43BA-A3F3-4547344E2CA2}" type="presParOf" srcId="{03112CBE-E703-4A52-82DF-53DA7EDA9B7B}" destId="{C7E5F034-3BE8-45EF-987A-D9EF05674CA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284C2A-2A10-45E2-A885-061EF75258BE}" type="doc">
      <dgm:prSet loTypeId="urn:microsoft.com/office/officeart/2005/8/layout/hierarchy1" loCatId="hierarchy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A4D6F56A-1B7F-4289-9DA3-F7C3FCD8ADC2}">
      <dgm:prSet/>
      <dgm:spPr/>
      <dgm:t>
        <a:bodyPr/>
        <a:lstStyle/>
        <a:p>
          <a:r>
            <a:rPr lang="el-GR"/>
            <a:t>Ένα συγκεκριμένο σύστημα του ανθρώπινου σώματος ευθύνεται για την αντίληψη του πόνου.</a:t>
          </a:r>
          <a:endParaRPr lang="en-US"/>
        </a:p>
      </dgm:t>
    </dgm:pt>
    <dgm:pt modelId="{F376C51C-0E38-4729-A5E0-5D3600311E6D}" type="parTrans" cxnId="{8099E57D-1046-4102-B614-05C900F3EB99}">
      <dgm:prSet/>
      <dgm:spPr/>
      <dgm:t>
        <a:bodyPr/>
        <a:lstStyle/>
        <a:p>
          <a:endParaRPr lang="en-US"/>
        </a:p>
      </dgm:t>
    </dgm:pt>
    <dgm:pt modelId="{508FBE73-C081-4EF1-A9A5-EAB8049CBAB5}" type="sibTrans" cxnId="{8099E57D-1046-4102-B614-05C900F3EB99}">
      <dgm:prSet/>
      <dgm:spPr/>
      <dgm:t>
        <a:bodyPr/>
        <a:lstStyle/>
        <a:p>
          <a:endParaRPr lang="en-US"/>
        </a:p>
      </dgm:t>
    </dgm:pt>
    <dgm:pt modelId="{D5FC162F-7E87-4C0B-80F2-C7A126F2669B}">
      <dgm:prSet/>
      <dgm:spPr/>
      <dgm:t>
        <a:bodyPr/>
        <a:lstStyle/>
        <a:p>
          <a:r>
            <a:rPr lang="el-GR"/>
            <a:t>Θεωρούνταν ότι ο πόνος είναι μια ανεξάρτητη αίσθηση.</a:t>
          </a:r>
          <a:endParaRPr lang="en-US"/>
        </a:p>
      </dgm:t>
    </dgm:pt>
    <dgm:pt modelId="{6A8B4D67-4550-4649-870B-86D38E6AFD24}" type="parTrans" cxnId="{DD1384DE-6F82-4113-8308-F00711B0FF47}">
      <dgm:prSet/>
      <dgm:spPr/>
      <dgm:t>
        <a:bodyPr/>
        <a:lstStyle/>
        <a:p>
          <a:endParaRPr lang="en-US"/>
        </a:p>
      </dgm:t>
    </dgm:pt>
    <dgm:pt modelId="{07763C04-7779-4885-9089-A59051DDAFCD}" type="sibTrans" cxnId="{DD1384DE-6F82-4113-8308-F00711B0FF47}">
      <dgm:prSet/>
      <dgm:spPr/>
      <dgm:t>
        <a:bodyPr/>
        <a:lstStyle/>
        <a:p>
          <a:endParaRPr lang="en-US"/>
        </a:p>
      </dgm:t>
    </dgm:pt>
    <dgm:pt modelId="{B31739D8-0AC8-4A63-99F2-DFFBF916C542}">
      <dgm:prSet/>
      <dgm:spPr/>
      <dgm:t>
        <a:bodyPr/>
        <a:lstStyle/>
        <a:p>
          <a:r>
            <a:rPr lang="el-GR"/>
            <a:t>Τα ερευνητικά δεδομένα αντέκρουσαν αυτή την θεωρία, γιατί ο πόνος δεν είναι μια  αισθητηριακή εμπειρία διαφορετική από τις άλλες.</a:t>
          </a:r>
          <a:endParaRPr lang="en-US"/>
        </a:p>
      </dgm:t>
    </dgm:pt>
    <dgm:pt modelId="{955832E6-F4D3-4AEE-A8DF-8424A0234E36}" type="parTrans" cxnId="{81CDC80B-4888-4832-A6AC-BA51429ADB18}">
      <dgm:prSet/>
      <dgm:spPr/>
      <dgm:t>
        <a:bodyPr/>
        <a:lstStyle/>
        <a:p>
          <a:endParaRPr lang="en-US"/>
        </a:p>
      </dgm:t>
    </dgm:pt>
    <dgm:pt modelId="{D72B82D0-B1ED-4167-872E-11EBCB0F022D}" type="sibTrans" cxnId="{81CDC80B-4888-4832-A6AC-BA51429ADB18}">
      <dgm:prSet/>
      <dgm:spPr/>
      <dgm:t>
        <a:bodyPr/>
        <a:lstStyle/>
        <a:p>
          <a:endParaRPr lang="en-US"/>
        </a:p>
      </dgm:t>
    </dgm:pt>
    <dgm:pt modelId="{9776150F-10D1-4184-B55F-A4A2C0F9B1D2}" type="pres">
      <dgm:prSet presAssocID="{ED284C2A-2A10-45E2-A885-061EF75258B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8FAA5AC-B928-4CFD-86C6-C768F0C11E8A}" type="pres">
      <dgm:prSet presAssocID="{A4D6F56A-1B7F-4289-9DA3-F7C3FCD8ADC2}" presName="hierRoot1" presStyleCnt="0"/>
      <dgm:spPr/>
    </dgm:pt>
    <dgm:pt modelId="{E62988B7-CF58-4FF0-9DC4-B201A4644D58}" type="pres">
      <dgm:prSet presAssocID="{A4D6F56A-1B7F-4289-9DA3-F7C3FCD8ADC2}" presName="composite" presStyleCnt="0"/>
      <dgm:spPr/>
    </dgm:pt>
    <dgm:pt modelId="{6F62E7D9-97C2-4A88-8730-219E556759DB}" type="pres">
      <dgm:prSet presAssocID="{A4D6F56A-1B7F-4289-9DA3-F7C3FCD8ADC2}" presName="background" presStyleLbl="node0" presStyleIdx="0" presStyleCnt="3"/>
      <dgm:spPr>
        <a:solidFill>
          <a:schemeClr val="accent2"/>
        </a:solidFill>
      </dgm:spPr>
    </dgm:pt>
    <dgm:pt modelId="{BC1E47D8-746A-4739-B879-CFF019EFBD9C}" type="pres">
      <dgm:prSet presAssocID="{A4D6F56A-1B7F-4289-9DA3-F7C3FCD8ADC2}" presName="text" presStyleLbl="fgAcc0" presStyleIdx="0" presStyleCnt="3">
        <dgm:presLayoutVars>
          <dgm:chPref val="3"/>
        </dgm:presLayoutVars>
      </dgm:prSet>
      <dgm:spPr/>
    </dgm:pt>
    <dgm:pt modelId="{E6FBB106-5D5E-405D-8806-47C292C07F5D}" type="pres">
      <dgm:prSet presAssocID="{A4D6F56A-1B7F-4289-9DA3-F7C3FCD8ADC2}" presName="hierChild2" presStyleCnt="0"/>
      <dgm:spPr/>
    </dgm:pt>
    <dgm:pt modelId="{82005375-B66E-4784-940C-1F49BAD0C1B1}" type="pres">
      <dgm:prSet presAssocID="{D5FC162F-7E87-4C0B-80F2-C7A126F2669B}" presName="hierRoot1" presStyleCnt="0"/>
      <dgm:spPr/>
    </dgm:pt>
    <dgm:pt modelId="{91EB3C4E-5E6D-4E97-AEF8-A34E319D8219}" type="pres">
      <dgm:prSet presAssocID="{D5FC162F-7E87-4C0B-80F2-C7A126F2669B}" presName="composite" presStyleCnt="0"/>
      <dgm:spPr/>
    </dgm:pt>
    <dgm:pt modelId="{1210DC3B-1495-4A28-A3D1-785E29414F0F}" type="pres">
      <dgm:prSet presAssocID="{D5FC162F-7E87-4C0B-80F2-C7A126F2669B}" presName="background" presStyleLbl="node0" presStyleIdx="1" presStyleCnt="3"/>
      <dgm:spPr>
        <a:solidFill>
          <a:schemeClr val="accent2"/>
        </a:solidFill>
      </dgm:spPr>
    </dgm:pt>
    <dgm:pt modelId="{CEF81353-7462-42DE-9EA5-B6A8A1AA79F8}" type="pres">
      <dgm:prSet presAssocID="{D5FC162F-7E87-4C0B-80F2-C7A126F2669B}" presName="text" presStyleLbl="fgAcc0" presStyleIdx="1" presStyleCnt="3">
        <dgm:presLayoutVars>
          <dgm:chPref val="3"/>
        </dgm:presLayoutVars>
      </dgm:prSet>
      <dgm:spPr/>
    </dgm:pt>
    <dgm:pt modelId="{67A8D8E1-FC64-4F26-BF52-47CB09CAD272}" type="pres">
      <dgm:prSet presAssocID="{D5FC162F-7E87-4C0B-80F2-C7A126F2669B}" presName="hierChild2" presStyleCnt="0"/>
      <dgm:spPr/>
    </dgm:pt>
    <dgm:pt modelId="{200DB5EE-7008-4053-8E60-1F2CAF3FF8E4}" type="pres">
      <dgm:prSet presAssocID="{B31739D8-0AC8-4A63-99F2-DFFBF916C542}" presName="hierRoot1" presStyleCnt="0"/>
      <dgm:spPr/>
    </dgm:pt>
    <dgm:pt modelId="{CC7B6214-3DB5-48AC-899B-5E5D5C0E0688}" type="pres">
      <dgm:prSet presAssocID="{B31739D8-0AC8-4A63-99F2-DFFBF916C542}" presName="composite" presStyleCnt="0"/>
      <dgm:spPr/>
    </dgm:pt>
    <dgm:pt modelId="{C9BF738E-3806-4695-8203-EDBF45216BA2}" type="pres">
      <dgm:prSet presAssocID="{B31739D8-0AC8-4A63-99F2-DFFBF916C542}" presName="background" presStyleLbl="node0" presStyleIdx="2" presStyleCnt="3"/>
      <dgm:spPr>
        <a:solidFill>
          <a:schemeClr val="accent2"/>
        </a:solidFill>
      </dgm:spPr>
    </dgm:pt>
    <dgm:pt modelId="{EDC2F867-9F52-4CC9-9EED-BD630F4F7841}" type="pres">
      <dgm:prSet presAssocID="{B31739D8-0AC8-4A63-99F2-DFFBF916C542}" presName="text" presStyleLbl="fgAcc0" presStyleIdx="2" presStyleCnt="3">
        <dgm:presLayoutVars>
          <dgm:chPref val="3"/>
        </dgm:presLayoutVars>
      </dgm:prSet>
      <dgm:spPr/>
    </dgm:pt>
    <dgm:pt modelId="{39E539CA-6262-4B24-9AB3-C13DB9108BAA}" type="pres">
      <dgm:prSet presAssocID="{B31739D8-0AC8-4A63-99F2-DFFBF916C542}" presName="hierChild2" presStyleCnt="0"/>
      <dgm:spPr/>
    </dgm:pt>
  </dgm:ptLst>
  <dgm:cxnLst>
    <dgm:cxn modelId="{F351310B-2F04-4152-8200-3E20B44EB4F1}" type="presOf" srcId="{B31739D8-0AC8-4A63-99F2-DFFBF916C542}" destId="{EDC2F867-9F52-4CC9-9EED-BD630F4F7841}" srcOrd="0" destOrd="0" presId="urn:microsoft.com/office/officeart/2005/8/layout/hierarchy1"/>
    <dgm:cxn modelId="{81CDC80B-4888-4832-A6AC-BA51429ADB18}" srcId="{ED284C2A-2A10-45E2-A885-061EF75258BE}" destId="{B31739D8-0AC8-4A63-99F2-DFFBF916C542}" srcOrd="2" destOrd="0" parTransId="{955832E6-F4D3-4AEE-A8DF-8424A0234E36}" sibTransId="{D72B82D0-B1ED-4167-872E-11EBCB0F022D}"/>
    <dgm:cxn modelId="{E0757140-B172-4745-9BA9-D18C83873438}" type="presOf" srcId="{ED284C2A-2A10-45E2-A885-061EF75258BE}" destId="{9776150F-10D1-4184-B55F-A4A2C0F9B1D2}" srcOrd="0" destOrd="0" presId="urn:microsoft.com/office/officeart/2005/8/layout/hierarchy1"/>
    <dgm:cxn modelId="{8099E57D-1046-4102-B614-05C900F3EB99}" srcId="{ED284C2A-2A10-45E2-A885-061EF75258BE}" destId="{A4D6F56A-1B7F-4289-9DA3-F7C3FCD8ADC2}" srcOrd="0" destOrd="0" parTransId="{F376C51C-0E38-4729-A5E0-5D3600311E6D}" sibTransId="{508FBE73-C081-4EF1-A9A5-EAB8049CBAB5}"/>
    <dgm:cxn modelId="{A90741D3-E414-4917-8248-0FACA030A0C7}" type="presOf" srcId="{D5FC162F-7E87-4C0B-80F2-C7A126F2669B}" destId="{CEF81353-7462-42DE-9EA5-B6A8A1AA79F8}" srcOrd="0" destOrd="0" presId="urn:microsoft.com/office/officeart/2005/8/layout/hierarchy1"/>
    <dgm:cxn modelId="{DD1384DE-6F82-4113-8308-F00711B0FF47}" srcId="{ED284C2A-2A10-45E2-A885-061EF75258BE}" destId="{D5FC162F-7E87-4C0B-80F2-C7A126F2669B}" srcOrd="1" destOrd="0" parTransId="{6A8B4D67-4550-4649-870B-86D38E6AFD24}" sibTransId="{07763C04-7779-4885-9089-A59051DDAFCD}"/>
    <dgm:cxn modelId="{86006DE8-78C9-4EB3-88C3-DD9AB5E7C922}" type="presOf" srcId="{A4D6F56A-1B7F-4289-9DA3-F7C3FCD8ADC2}" destId="{BC1E47D8-746A-4739-B879-CFF019EFBD9C}" srcOrd="0" destOrd="0" presId="urn:microsoft.com/office/officeart/2005/8/layout/hierarchy1"/>
    <dgm:cxn modelId="{2DCAE152-D1A7-4365-994F-358384E8D1A9}" type="presParOf" srcId="{9776150F-10D1-4184-B55F-A4A2C0F9B1D2}" destId="{F8FAA5AC-B928-4CFD-86C6-C768F0C11E8A}" srcOrd="0" destOrd="0" presId="urn:microsoft.com/office/officeart/2005/8/layout/hierarchy1"/>
    <dgm:cxn modelId="{F125782E-8BB4-41EC-9DB5-D429CFB7B01D}" type="presParOf" srcId="{F8FAA5AC-B928-4CFD-86C6-C768F0C11E8A}" destId="{E62988B7-CF58-4FF0-9DC4-B201A4644D58}" srcOrd="0" destOrd="0" presId="urn:microsoft.com/office/officeart/2005/8/layout/hierarchy1"/>
    <dgm:cxn modelId="{2F4EB370-E99E-4217-A7CA-84656458DBAE}" type="presParOf" srcId="{E62988B7-CF58-4FF0-9DC4-B201A4644D58}" destId="{6F62E7D9-97C2-4A88-8730-219E556759DB}" srcOrd="0" destOrd="0" presId="urn:microsoft.com/office/officeart/2005/8/layout/hierarchy1"/>
    <dgm:cxn modelId="{14D57F9E-1D21-488B-B7FD-24B5B8182783}" type="presParOf" srcId="{E62988B7-CF58-4FF0-9DC4-B201A4644D58}" destId="{BC1E47D8-746A-4739-B879-CFF019EFBD9C}" srcOrd="1" destOrd="0" presId="urn:microsoft.com/office/officeart/2005/8/layout/hierarchy1"/>
    <dgm:cxn modelId="{FBF7A269-6319-4CD3-BBB7-F567C27AFD23}" type="presParOf" srcId="{F8FAA5AC-B928-4CFD-86C6-C768F0C11E8A}" destId="{E6FBB106-5D5E-405D-8806-47C292C07F5D}" srcOrd="1" destOrd="0" presId="urn:microsoft.com/office/officeart/2005/8/layout/hierarchy1"/>
    <dgm:cxn modelId="{E3C5F42E-49E2-4DB3-9670-029568DB51E3}" type="presParOf" srcId="{9776150F-10D1-4184-B55F-A4A2C0F9B1D2}" destId="{82005375-B66E-4784-940C-1F49BAD0C1B1}" srcOrd="1" destOrd="0" presId="urn:microsoft.com/office/officeart/2005/8/layout/hierarchy1"/>
    <dgm:cxn modelId="{F65AE815-8C33-44DF-ABE1-FD995AC99322}" type="presParOf" srcId="{82005375-B66E-4784-940C-1F49BAD0C1B1}" destId="{91EB3C4E-5E6D-4E97-AEF8-A34E319D8219}" srcOrd="0" destOrd="0" presId="urn:microsoft.com/office/officeart/2005/8/layout/hierarchy1"/>
    <dgm:cxn modelId="{4698349F-E509-4544-9D21-53B2E5FE6B82}" type="presParOf" srcId="{91EB3C4E-5E6D-4E97-AEF8-A34E319D8219}" destId="{1210DC3B-1495-4A28-A3D1-785E29414F0F}" srcOrd="0" destOrd="0" presId="urn:microsoft.com/office/officeart/2005/8/layout/hierarchy1"/>
    <dgm:cxn modelId="{CB5DCA3C-6ABC-4F7B-BB90-9D5307E1940A}" type="presParOf" srcId="{91EB3C4E-5E6D-4E97-AEF8-A34E319D8219}" destId="{CEF81353-7462-42DE-9EA5-B6A8A1AA79F8}" srcOrd="1" destOrd="0" presId="urn:microsoft.com/office/officeart/2005/8/layout/hierarchy1"/>
    <dgm:cxn modelId="{BD041685-E15B-493F-97A4-E9CAFEA6D8B0}" type="presParOf" srcId="{82005375-B66E-4784-940C-1F49BAD0C1B1}" destId="{67A8D8E1-FC64-4F26-BF52-47CB09CAD272}" srcOrd="1" destOrd="0" presId="urn:microsoft.com/office/officeart/2005/8/layout/hierarchy1"/>
    <dgm:cxn modelId="{6DD960B8-99C6-4876-8A20-B4FD31A28106}" type="presParOf" srcId="{9776150F-10D1-4184-B55F-A4A2C0F9B1D2}" destId="{200DB5EE-7008-4053-8E60-1F2CAF3FF8E4}" srcOrd="2" destOrd="0" presId="urn:microsoft.com/office/officeart/2005/8/layout/hierarchy1"/>
    <dgm:cxn modelId="{A6A74222-124A-46FC-A1B4-D893E0D83708}" type="presParOf" srcId="{200DB5EE-7008-4053-8E60-1F2CAF3FF8E4}" destId="{CC7B6214-3DB5-48AC-899B-5E5D5C0E0688}" srcOrd="0" destOrd="0" presId="urn:microsoft.com/office/officeart/2005/8/layout/hierarchy1"/>
    <dgm:cxn modelId="{00D6055D-1358-430C-9837-873C1A9DEC67}" type="presParOf" srcId="{CC7B6214-3DB5-48AC-899B-5E5D5C0E0688}" destId="{C9BF738E-3806-4695-8203-EDBF45216BA2}" srcOrd="0" destOrd="0" presId="urn:microsoft.com/office/officeart/2005/8/layout/hierarchy1"/>
    <dgm:cxn modelId="{DCCF5D48-D8DD-4433-B73D-EF5353DF13A0}" type="presParOf" srcId="{CC7B6214-3DB5-48AC-899B-5E5D5C0E0688}" destId="{EDC2F867-9F52-4CC9-9EED-BD630F4F7841}" srcOrd="1" destOrd="0" presId="urn:microsoft.com/office/officeart/2005/8/layout/hierarchy1"/>
    <dgm:cxn modelId="{C2E1D21B-FA40-412F-880B-9E368123446C}" type="presParOf" srcId="{200DB5EE-7008-4053-8E60-1F2CAF3FF8E4}" destId="{39E539CA-6262-4B24-9AB3-C13DB9108BA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075C87-1C4C-40E4-8F9D-82C835E758E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9BABECA-74D4-4F13-931B-8B41098F1845}">
      <dgm:prSet/>
      <dgm:spPr/>
      <dgm:t>
        <a:bodyPr/>
        <a:lstStyle/>
        <a:p>
          <a:r>
            <a:rPr lang="el-GR"/>
            <a:t>Υποστηρίζει ότι ο πόνος είναι αποτέλεσμα  της μορφής, της έντασης και της ποιότητας των ερεθισμάτων, τα οποία προέρχονται από  τις περιφερικές νευρικές απολήξεις. </a:t>
          </a:r>
          <a:endParaRPr lang="en-US"/>
        </a:p>
      </dgm:t>
    </dgm:pt>
    <dgm:pt modelId="{25593C4F-03A8-40AB-BE60-5B08CBBB353C}" type="parTrans" cxnId="{534DBA2E-A953-4343-AF74-13636E3C9192}">
      <dgm:prSet/>
      <dgm:spPr/>
      <dgm:t>
        <a:bodyPr/>
        <a:lstStyle/>
        <a:p>
          <a:endParaRPr lang="en-US"/>
        </a:p>
      </dgm:t>
    </dgm:pt>
    <dgm:pt modelId="{25A52585-1AA2-45AB-81B8-A5427445E1D5}" type="sibTrans" cxnId="{534DBA2E-A953-4343-AF74-13636E3C9192}">
      <dgm:prSet/>
      <dgm:spPr/>
      <dgm:t>
        <a:bodyPr/>
        <a:lstStyle/>
        <a:p>
          <a:endParaRPr lang="en-US"/>
        </a:p>
      </dgm:t>
    </dgm:pt>
    <dgm:pt modelId="{88E6CD97-AF47-449C-82FF-1F7DA597FC56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l-GR"/>
            <a:t>Οι υποδοχείς ανταποκρίνονται πράγματι σε συγκεκριμένα πρότυπα πληροφοριών.</a:t>
          </a:r>
          <a:endParaRPr lang="en-US"/>
        </a:p>
      </dgm:t>
    </dgm:pt>
    <dgm:pt modelId="{875B5512-7293-4506-9F2D-86F31A05AD05}" type="parTrans" cxnId="{B52032E9-59CD-4F4F-AD43-4DC0BEC09A08}">
      <dgm:prSet/>
      <dgm:spPr/>
      <dgm:t>
        <a:bodyPr/>
        <a:lstStyle/>
        <a:p>
          <a:endParaRPr lang="en-US"/>
        </a:p>
      </dgm:t>
    </dgm:pt>
    <dgm:pt modelId="{1F17542B-5E4A-478B-998B-5B3CB9354AD3}" type="sibTrans" cxnId="{B52032E9-59CD-4F4F-AD43-4DC0BEC09A08}">
      <dgm:prSet/>
      <dgm:spPr/>
      <dgm:t>
        <a:bodyPr/>
        <a:lstStyle/>
        <a:p>
          <a:endParaRPr lang="en-US"/>
        </a:p>
      </dgm:t>
    </dgm:pt>
    <dgm:pt modelId="{0220A200-9916-4400-BC84-4C6B1C1591B3}" type="pres">
      <dgm:prSet presAssocID="{1D075C87-1C4C-40E4-8F9D-82C835E758EA}" presName="linear" presStyleCnt="0">
        <dgm:presLayoutVars>
          <dgm:animLvl val="lvl"/>
          <dgm:resizeHandles val="exact"/>
        </dgm:presLayoutVars>
      </dgm:prSet>
      <dgm:spPr/>
    </dgm:pt>
    <dgm:pt modelId="{A982FAC1-F2B4-4C17-850F-44C1F2FC6A66}" type="pres">
      <dgm:prSet presAssocID="{D9BABECA-74D4-4F13-931B-8B41098F184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AA24816-F902-4236-8E58-DB0F85DC51DE}" type="pres">
      <dgm:prSet presAssocID="{25A52585-1AA2-45AB-81B8-A5427445E1D5}" presName="spacer" presStyleCnt="0"/>
      <dgm:spPr/>
    </dgm:pt>
    <dgm:pt modelId="{32266E2B-206E-42CD-8B4D-33097BB5EB65}" type="pres">
      <dgm:prSet presAssocID="{88E6CD97-AF47-449C-82FF-1F7DA597FC5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0D17A1E-EDE9-4D6D-BE84-723020903172}" type="presOf" srcId="{1D075C87-1C4C-40E4-8F9D-82C835E758EA}" destId="{0220A200-9916-4400-BC84-4C6B1C1591B3}" srcOrd="0" destOrd="0" presId="urn:microsoft.com/office/officeart/2005/8/layout/vList2"/>
    <dgm:cxn modelId="{CA71292E-A740-43D9-9E5D-CF7A97CCC587}" type="presOf" srcId="{88E6CD97-AF47-449C-82FF-1F7DA597FC56}" destId="{32266E2B-206E-42CD-8B4D-33097BB5EB65}" srcOrd="0" destOrd="0" presId="urn:microsoft.com/office/officeart/2005/8/layout/vList2"/>
    <dgm:cxn modelId="{534DBA2E-A953-4343-AF74-13636E3C9192}" srcId="{1D075C87-1C4C-40E4-8F9D-82C835E758EA}" destId="{D9BABECA-74D4-4F13-931B-8B41098F1845}" srcOrd="0" destOrd="0" parTransId="{25593C4F-03A8-40AB-BE60-5B08CBBB353C}" sibTransId="{25A52585-1AA2-45AB-81B8-A5427445E1D5}"/>
    <dgm:cxn modelId="{168BEE92-E080-4FE2-A0A3-A6DE329E77B3}" type="presOf" srcId="{D9BABECA-74D4-4F13-931B-8B41098F1845}" destId="{A982FAC1-F2B4-4C17-850F-44C1F2FC6A66}" srcOrd="0" destOrd="0" presId="urn:microsoft.com/office/officeart/2005/8/layout/vList2"/>
    <dgm:cxn modelId="{B52032E9-59CD-4F4F-AD43-4DC0BEC09A08}" srcId="{1D075C87-1C4C-40E4-8F9D-82C835E758EA}" destId="{88E6CD97-AF47-449C-82FF-1F7DA597FC56}" srcOrd="1" destOrd="0" parTransId="{875B5512-7293-4506-9F2D-86F31A05AD05}" sibTransId="{1F17542B-5E4A-478B-998B-5B3CB9354AD3}"/>
    <dgm:cxn modelId="{7DC91FAE-E1E2-4ECA-B394-477E2312E48B}" type="presParOf" srcId="{0220A200-9916-4400-BC84-4C6B1C1591B3}" destId="{A982FAC1-F2B4-4C17-850F-44C1F2FC6A66}" srcOrd="0" destOrd="0" presId="urn:microsoft.com/office/officeart/2005/8/layout/vList2"/>
    <dgm:cxn modelId="{8AE77CE2-6B74-41CF-B8D5-A5F29B6ECF15}" type="presParOf" srcId="{0220A200-9916-4400-BC84-4C6B1C1591B3}" destId="{BAA24816-F902-4236-8E58-DB0F85DC51DE}" srcOrd="1" destOrd="0" presId="urn:microsoft.com/office/officeart/2005/8/layout/vList2"/>
    <dgm:cxn modelId="{C07CC655-E4B5-44FE-AA59-690C8A08720A}" type="presParOf" srcId="{0220A200-9916-4400-BC84-4C6B1C1591B3}" destId="{32266E2B-206E-42CD-8B4D-33097BB5EB6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D4FB8AA-786D-4E4C-BEEA-A3AD6017459E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DB84EB1-16AB-4974-9575-901383548E29}">
      <dgm:prSet/>
      <dgm:spPr/>
      <dgm:t>
        <a:bodyPr/>
        <a:lstStyle/>
        <a:p>
          <a:r>
            <a:rPr lang="el-GR"/>
            <a:t>Το θυμικό και τα συναισθήματα επηρεάζουν την αντίληψη όλων των αισθητηριακών εμπειριών.</a:t>
          </a:r>
          <a:endParaRPr lang="en-US"/>
        </a:p>
      </dgm:t>
    </dgm:pt>
    <dgm:pt modelId="{3677B8AA-EB63-4D93-871C-C36EABB01ACB}" type="parTrans" cxnId="{CE71E475-5ACA-42B9-8C55-BA4A5F0FBE11}">
      <dgm:prSet/>
      <dgm:spPr/>
      <dgm:t>
        <a:bodyPr/>
        <a:lstStyle/>
        <a:p>
          <a:endParaRPr lang="en-US"/>
        </a:p>
      </dgm:t>
    </dgm:pt>
    <dgm:pt modelId="{0A2F1774-9607-4FB0-B9D2-B5D7E748BFEE}" type="sibTrans" cxnId="{CE71E475-5ACA-42B9-8C55-BA4A5F0FBE11}">
      <dgm:prSet/>
      <dgm:spPr/>
      <dgm:t>
        <a:bodyPr/>
        <a:lstStyle/>
        <a:p>
          <a:endParaRPr lang="en-US"/>
        </a:p>
      </dgm:t>
    </dgm:pt>
    <dgm:pt modelId="{0710F1EA-2DDB-403D-8D22-77FA1E59163F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l-GR"/>
            <a:t>Σύμφωνα με αυτή την θεωρία, ο πόνος προσδιορίζεται  από ένα αρνητικό χαρακτηριστικό το οποίο  ωθεί το άτομο σε δράση που στοχεύει στη διακοπή του ερεθίσματος που τον προκαλεί. </a:t>
          </a:r>
          <a:endParaRPr lang="en-US"/>
        </a:p>
      </dgm:t>
    </dgm:pt>
    <dgm:pt modelId="{88C0E64E-44E0-4AF8-961E-5540607DFA86}" type="parTrans" cxnId="{885B82DC-1AA0-4DC7-960D-4848328579C0}">
      <dgm:prSet/>
      <dgm:spPr/>
      <dgm:t>
        <a:bodyPr/>
        <a:lstStyle/>
        <a:p>
          <a:endParaRPr lang="en-US"/>
        </a:p>
      </dgm:t>
    </dgm:pt>
    <dgm:pt modelId="{68138179-EB63-4FA4-9108-6EDE0E4C227C}" type="sibTrans" cxnId="{885B82DC-1AA0-4DC7-960D-4848328579C0}">
      <dgm:prSet/>
      <dgm:spPr/>
      <dgm:t>
        <a:bodyPr/>
        <a:lstStyle/>
        <a:p>
          <a:endParaRPr lang="en-US"/>
        </a:p>
      </dgm:t>
    </dgm:pt>
    <dgm:pt modelId="{4225FA93-39EB-4C97-9659-2B2E150527CE}">
      <dgm:prSet/>
      <dgm:spPr>
        <a:solidFill>
          <a:srgbClr val="7030A0"/>
        </a:solidFill>
      </dgm:spPr>
      <dgm:t>
        <a:bodyPr/>
        <a:lstStyle/>
        <a:p>
          <a:r>
            <a:rPr lang="el-GR"/>
            <a:t>Εντούτοις, αυτή η θεωρία δεν  προσφέρει πρόσθετες πληροφορίες  όσον αφορά τον τρόπο  με το οποίο το νευρικό σύστημα  προσλαμβάνει τα οδυνηρά ερεθίσματα και τον τρόπο που αντιδρά σε αυτά.</a:t>
          </a:r>
          <a:endParaRPr lang="en-US"/>
        </a:p>
      </dgm:t>
    </dgm:pt>
    <dgm:pt modelId="{4C551BAA-2744-4DAC-B358-78F95B73C90B}" type="parTrans" cxnId="{8DC5EA64-95F5-46A5-98FF-F922CA256732}">
      <dgm:prSet/>
      <dgm:spPr/>
      <dgm:t>
        <a:bodyPr/>
        <a:lstStyle/>
        <a:p>
          <a:endParaRPr lang="en-US"/>
        </a:p>
      </dgm:t>
    </dgm:pt>
    <dgm:pt modelId="{087D201F-0A8B-458E-A71B-D537BCBF34D5}" type="sibTrans" cxnId="{8DC5EA64-95F5-46A5-98FF-F922CA256732}">
      <dgm:prSet/>
      <dgm:spPr/>
      <dgm:t>
        <a:bodyPr/>
        <a:lstStyle/>
        <a:p>
          <a:endParaRPr lang="en-US"/>
        </a:p>
      </dgm:t>
    </dgm:pt>
    <dgm:pt modelId="{68D73A61-5B88-4D1C-88FE-F32F2B75D629}" type="pres">
      <dgm:prSet presAssocID="{ED4FB8AA-786D-4E4C-BEEA-A3AD6017459E}" presName="outerComposite" presStyleCnt="0">
        <dgm:presLayoutVars>
          <dgm:chMax val="5"/>
          <dgm:dir/>
          <dgm:resizeHandles val="exact"/>
        </dgm:presLayoutVars>
      </dgm:prSet>
      <dgm:spPr/>
    </dgm:pt>
    <dgm:pt modelId="{6FBB0E6A-FD08-4CE5-B751-3087DD063C67}" type="pres">
      <dgm:prSet presAssocID="{ED4FB8AA-786D-4E4C-BEEA-A3AD6017459E}" presName="dummyMaxCanvas" presStyleCnt="0">
        <dgm:presLayoutVars/>
      </dgm:prSet>
      <dgm:spPr/>
    </dgm:pt>
    <dgm:pt modelId="{113684F7-4BC7-4DDC-BB0E-151E5DBDB006}" type="pres">
      <dgm:prSet presAssocID="{ED4FB8AA-786D-4E4C-BEEA-A3AD6017459E}" presName="ThreeNodes_1" presStyleLbl="node1" presStyleIdx="0" presStyleCnt="3">
        <dgm:presLayoutVars>
          <dgm:bulletEnabled val="1"/>
        </dgm:presLayoutVars>
      </dgm:prSet>
      <dgm:spPr/>
    </dgm:pt>
    <dgm:pt modelId="{AEAB8E7F-C962-421A-A028-5E8EE94160C5}" type="pres">
      <dgm:prSet presAssocID="{ED4FB8AA-786D-4E4C-BEEA-A3AD6017459E}" presName="ThreeNodes_2" presStyleLbl="node1" presStyleIdx="1" presStyleCnt="3">
        <dgm:presLayoutVars>
          <dgm:bulletEnabled val="1"/>
        </dgm:presLayoutVars>
      </dgm:prSet>
      <dgm:spPr/>
    </dgm:pt>
    <dgm:pt modelId="{A8792A2D-F879-4635-9A22-0F57B818D5F6}" type="pres">
      <dgm:prSet presAssocID="{ED4FB8AA-786D-4E4C-BEEA-A3AD6017459E}" presName="ThreeNodes_3" presStyleLbl="node1" presStyleIdx="2" presStyleCnt="3">
        <dgm:presLayoutVars>
          <dgm:bulletEnabled val="1"/>
        </dgm:presLayoutVars>
      </dgm:prSet>
      <dgm:spPr/>
    </dgm:pt>
    <dgm:pt modelId="{BD119F33-BBF8-4358-87F7-7471D9B86EAD}" type="pres">
      <dgm:prSet presAssocID="{ED4FB8AA-786D-4E4C-BEEA-A3AD6017459E}" presName="ThreeConn_1-2" presStyleLbl="fgAccFollowNode1" presStyleIdx="0" presStyleCnt="2">
        <dgm:presLayoutVars>
          <dgm:bulletEnabled val="1"/>
        </dgm:presLayoutVars>
      </dgm:prSet>
      <dgm:spPr/>
    </dgm:pt>
    <dgm:pt modelId="{D622787A-6958-44A2-B54D-6729D34F9EB4}" type="pres">
      <dgm:prSet presAssocID="{ED4FB8AA-786D-4E4C-BEEA-A3AD6017459E}" presName="ThreeConn_2-3" presStyleLbl="fgAccFollowNode1" presStyleIdx="1" presStyleCnt="2">
        <dgm:presLayoutVars>
          <dgm:bulletEnabled val="1"/>
        </dgm:presLayoutVars>
      </dgm:prSet>
      <dgm:spPr/>
    </dgm:pt>
    <dgm:pt modelId="{167A3339-5F13-4DEA-A0FD-D7DAFD613B45}" type="pres">
      <dgm:prSet presAssocID="{ED4FB8AA-786D-4E4C-BEEA-A3AD6017459E}" presName="ThreeNodes_1_text" presStyleLbl="node1" presStyleIdx="2" presStyleCnt="3">
        <dgm:presLayoutVars>
          <dgm:bulletEnabled val="1"/>
        </dgm:presLayoutVars>
      </dgm:prSet>
      <dgm:spPr/>
    </dgm:pt>
    <dgm:pt modelId="{D5C40CAD-E52C-46EC-A849-729B6F07C238}" type="pres">
      <dgm:prSet presAssocID="{ED4FB8AA-786D-4E4C-BEEA-A3AD6017459E}" presName="ThreeNodes_2_text" presStyleLbl="node1" presStyleIdx="2" presStyleCnt="3">
        <dgm:presLayoutVars>
          <dgm:bulletEnabled val="1"/>
        </dgm:presLayoutVars>
      </dgm:prSet>
      <dgm:spPr/>
    </dgm:pt>
    <dgm:pt modelId="{8C968C58-9D0C-4C5C-8D8A-E23B4A2CBBBE}" type="pres">
      <dgm:prSet presAssocID="{ED4FB8AA-786D-4E4C-BEEA-A3AD6017459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B5C3B39-ECF5-4DA8-A538-87F0546642AC}" type="presOf" srcId="{0A2F1774-9607-4FB0-B9D2-B5D7E748BFEE}" destId="{BD119F33-BBF8-4358-87F7-7471D9B86EAD}" srcOrd="0" destOrd="0" presId="urn:microsoft.com/office/officeart/2005/8/layout/vProcess5"/>
    <dgm:cxn modelId="{39A41E5C-EA3C-49D5-A01B-98CCE20A3497}" type="presOf" srcId="{4225FA93-39EB-4C97-9659-2B2E150527CE}" destId="{8C968C58-9D0C-4C5C-8D8A-E23B4A2CBBBE}" srcOrd="1" destOrd="0" presId="urn:microsoft.com/office/officeart/2005/8/layout/vProcess5"/>
    <dgm:cxn modelId="{8DC5EA64-95F5-46A5-98FF-F922CA256732}" srcId="{ED4FB8AA-786D-4E4C-BEEA-A3AD6017459E}" destId="{4225FA93-39EB-4C97-9659-2B2E150527CE}" srcOrd="2" destOrd="0" parTransId="{4C551BAA-2744-4DAC-B358-78F95B73C90B}" sibTransId="{087D201F-0A8B-458E-A71B-D537BCBF34D5}"/>
    <dgm:cxn modelId="{4C82FC69-C87A-4B8E-8B1C-10F8054484F8}" type="presOf" srcId="{DDB84EB1-16AB-4974-9575-901383548E29}" destId="{113684F7-4BC7-4DDC-BB0E-151E5DBDB006}" srcOrd="0" destOrd="0" presId="urn:microsoft.com/office/officeart/2005/8/layout/vProcess5"/>
    <dgm:cxn modelId="{516B7A6E-8C9E-40A1-8DBB-A6BAD4670663}" type="presOf" srcId="{68138179-EB63-4FA4-9108-6EDE0E4C227C}" destId="{D622787A-6958-44A2-B54D-6729D34F9EB4}" srcOrd="0" destOrd="0" presId="urn:microsoft.com/office/officeart/2005/8/layout/vProcess5"/>
    <dgm:cxn modelId="{CE71E475-5ACA-42B9-8C55-BA4A5F0FBE11}" srcId="{ED4FB8AA-786D-4E4C-BEEA-A3AD6017459E}" destId="{DDB84EB1-16AB-4974-9575-901383548E29}" srcOrd="0" destOrd="0" parTransId="{3677B8AA-EB63-4D93-871C-C36EABB01ACB}" sibTransId="{0A2F1774-9607-4FB0-B9D2-B5D7E748BFEE}"/>
    <dgm:cxn modelId="{3B6C60C1-D627-4CC2-8326-0D177F6F7120}" type="presOf" srcId="{0710F1EA-2DDB-403D-8D22-77FA1E59163F}" destId="{D5C40CAD-E52C-46EC-A849-729B6F07C238}" srcOrd="1" destOrd="0" presId="urn:microsoft.com/office/officeart/2005/8/layout/vProcess5"/>
    <dgm:cxn modelId="{024F3AD6-11DC-4125-B7D2-7C119BACA582}" type="presOf" srcId="{DDB84EB1-16AB-4974-9575-901383548E29}" destId="{167A3339-5F13-4DEA-A0FD-D7DAFD613B45}" srcOrd="1" destOrd="0" presId="urn:microsoft.com/office/officeart/2005/8/layout/vProcess5"/>
    <dgm:cxn modelId="{BAEB9ADA-81A1-4A86-8118-D3361563B1BD}" type="presOf" srcId="{4225FA93-39EB-4C97-9659-2B2E150527CE}" destId="{A8792A2D-F879-4635-9A22-0F57B818D5F6}" srcOrd="0" destOrd="0" presId="urn:microsoft.com/office/officeart/2005/8/layout/vProcess5"/>
    <dgm:cxn modelId="{885B82DC-1AA0-4DC7-960D-4848328579C0}" srcId="{ED4FB8AA-786D-4E4C-BEEA-A3AD6017459E}" destId="{0710F1EA-2DDB-403D-8D22-77FA1E59163F}" srcOrd="1" destOrd="0" parTransId="{88C0E64E-44E0-4AF8-961E-5540607DFA86}" sibTransId="{68138179-EB63-4FA4-9108-6EDE0E4C227C}"/>
    <dgm:cxn modelId="{0D29CBEE-499B-494A-8569-F0E7048015BF}" type="presOf" srcId="{ED4FB8AA-786D-4E4C-BEEA-A3AD6017459E}" destId="{68D73A61-5B88-4D1C-88FE-F32F2B75D629}" srcOrd="0" destOrd="0" presId="urn:microsoft.com/office/officeart/2005/8/layout/vProcess5"/>
    <dgm:cxn modelId="{41967AF2-5B8F-4657-8C42-0DF6510981AD}" type="presOf" srcId="{0710F1EA-2DDB-403D-8D22-77FA1E59163F}" destId="{AEAB8E7F-C962-421A-A028-5E8EE94160C5}" srcOrd="0" destOrd="0" presId="urn:microsoft.com/office/officeart/2005/8/layout/vProcess5"/>
    <dgm:cxn modelId="{B2A7ACD7-94B4-4C7D-9611-51ABEFE3219F}" type="presParOf" srcId="{68D73A61-5B88-4D1C-88FE-F32F2B75D629}" destId="{6FBB0E6A-FD08-4CE5-B751-3087DD063C67}" srcOrd="0" destOrd="0" presId="urn:microsoft.com/office/officeart/2005/8/layout/vProcess5"/>
    <dgm:cxn modelId="{BEFC16AA-7A8C-4E1D-AC20-7227F58A767B}" type="presParOf" srcId="{68D73A61-5B88-4D1C-88FE-F32F2B75D629}" destId="{113684F7-4BC7-4DDC-BB0E-151E5DBDB006}" srcOrd="1" destOrd="0" presId="urn:microsoft.com/office/officeart/2005/8/layout/vProcess5"/>
    <dgm:cxn modelId="{75317B2D-AFA9-4D03-AD97-56AF1CDD5C44}" type="presParOf" srcId="{68D73A61-5B88-4D1C-88FE-F32F2B75D629}" destId="{AEAB8E7F-C962-421A-A028-5E8EE94160C5}" srcOrd="2" destOrd="0" presId="urn:microsoft.com/office/officeart/2005/8/layout/vProcess5"/>
    <dgm:cxn modelId="{4D35286B-E2DC-48B9-BEE6-681D8EDA6E46}" type="presParOf" srcId="{68D73A61-5B88-4D1C-88FE-F32F2B75D629}" destId="{A8792A2D-F879-4635-9A22-0F57B818D5F6}" srcOrd="3" destOrd="0" presId="urn:microsoft.com/office/officeart/2005/8/layout/vProcess5"/>
    <dgm:cxn modelId="{91E4F231-DAAF-4D44-8D41-9B8EDB81967C}" type="presParOf" srcId="{68D73A61-5B88-4D1C-88FE-F32F2B75D629}" destId="{BD119F33-BBF8-4358-87F7-7471D9B86EAD}" srcOrd="4" destOrd="0" presId="urn:microsoft.com/office/officeart/2005/8/layout/vProcess5"/>
    <dgm:cxn modelId="{F7FB94BC-3C32-4424-B791-243882B57D15}" type="presParOf" srcId="{68D73A61-5B88-4D1C-88FE-F32F2B75D629}" destId="{D622787A-6958-44A2-B54D-6729D34F9EB4}" srcOrd="5" destOrd="0" presId="urn:microsoft.com/office/officeart/2005/8/layout/vProcess5"/>
    <dgm:cxn modelId="{0C99C867-FB9C-46CE-9A0A-340F8D5A5141}" type="presParOf" srcId="{68D73A61-5B88-4D1C-88FE-F32F2B75D629}" destId="{167A3339-5F13-4DEA-A0FD-D7DAFD613B45}" srcOrd="6" destOrd="0" presId="urn:microsoft.com/office/officeart/2005/8/layout/vProcess5"/>
    <dgm:cxn modelId="{351368F1-D0E4-4CE1-8EDF-59F2745DC670}" type="presParOf" srcId="{68D73A61-5B88-4D1C-88FE-F32F2B75D629}" destId="{D5C40CAD-E52C-46EC-A849-729B6F07C238}" srcOrd="7" destOrd="0" presId="urn:microsoft.com/office/officeart/2005/8/layout/vProcess5"/>
    <dgm:cxn modelId="{5687A400-11B8-4C34-9E72-513C17348DAB}" type="presParOf" srcId="{68D73A61-5B88-4D1C-88FE-F32F2B75D629}" destId="{8C968C58-9D0C-4C5C-8D8A-E23B4A2CBBB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16CEA4-78CC-4071-B556-BA88A5E03E99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0B9FCE6-8E19-4765-B623-F7151DD61FB8}">
      <dgm:prSet/>
      <dgm:spPr/>
      <dgm:t>
        <a:bodyPr/>
        <a:lstStyle/>
        <a:p>
          <a:r>
            <a:rPr lang="el-GR"/>
            <a:t>την ύπαρξη εξειδικευμένων υποδοχέων</a:t>
          </a:r>
          <a:endParaRPr lang="en-US"/>
        </a:p>
      </dgm:t>
    </dgm:pt>
    <dgm:pt modelId="{C5181CAF-6D11-496C-B374-BB5C717D1A23}" type="parTrans" cxnId="{0D20939F-55B2-41DC-8A0D-086300A95116}">
      <dgm:prSet/>
      <dgm:spPr/>
      <dgm:t>
        <a:bodyPr/>
        <a:lstStyle/>
        <a:p>
          <a:endParaRPr lang="en-US"/>
        </a:p>
      </dgm:t>
    </dgm:pt>
    <dgm:pt modelId="{B5B75A81-A02F-4754-8823-FB16F27A30AA}" type="sibTrans" cxnId="{0D20939F-55B2-41DC-8A0D-086300A95116}">
      <dgm:prSet/>
      <dgm:spPr/>
      <dgm:t>
        <a:bodyPr/>
        <a:lstStyle/>
        <a:p>
          <a:endParaRPr lang="en-US"/>
        </a:p>
      </dgm:t>
    </dgm:pt>
    <dgm:pt modelId="{E162C6A8-C179-4946-A3FB-D0E6FC47CD91}">
      <dgm:prSet/>
      <dgm:spPr/>
      <dgm:t>
        <a:bodyPr/>
        <a:lstStyle/>
        <a:p>
          <a:r>
            <a:rPr lang="el-GR"/>
            <a:t>την ύπαρξη νευρικών οδών για τη μεταβίβαση του πόνου </a:t>
          </a:r>
          <a:endParaRPr lang="en-US"/>
        </a:p>
      </dgm:t>
    </dgm:pt>
    <dgm:pt modelId="{966413A7-3D14-47B0-975E-E6628D769F2D}" type="parTrans" cxnId="{ACCDCD5B-133E-4FDD-9A0D-4A523F96CDB4}">
      <dgm:prSet/>
      <dgm:spPr/>
      <dgm:t>
        <a:bodyPr/>
        <a:lstStyle/>
        <a:p>
          <a:endParaRPr lang="en-US"/>
        </a:p>
      </dgm:t>
    </dgm:pt>
    <dgm:pt modelId="{846ED06E-B47E-40AD-863E-FA12C1FE98A0}" type="sibTrans" cxnId="{ACCDCD5B-133E-4FDD-9A0D-4A523F96CDB4}">
      <dgm:prSet/>
      <dgm:spPr/>
      <dgm:t>
        <a:bodyPr/>
        <a:lstStyle/>
        <a:p>
          <a:endParaRPr lang="en-US"/>
        </a:p>
      </dgm:t>
    </dgm:pt>
    <dgm:pt modelId="{3D483B8D-E2AB-420F-828C-650D84D94BE7}">
      <dgm:prSet/>
      <dgm:spPr/>
      <dgm:t>
        <a:bodyPr/>
        <a:lstStyle/>
        <a:p>
          <a:r>
            <a:rPr lang="el-GR"/>
            <a:t>το ρόλο των ψυχολογικών παραγόντων στο βίωμα και τον έλεγχο του πόνου.</a:t>
          </a:r>
          <a:endParaRPr lang="en-US"/>
        </a:p>
      </dgm:t>
    </dgm:pt>
    <dgm:pt modelId="{8646F0B8-9E9B-4070-82E7-28154ECDACEB}" type="parTrans" cxnId="{AFFB2FF1-7B41-4000-B9F9-8FE8DFA0CCDA}">
      <dgm:prSet/>
      <dgm:spPr/>
      <dgm:t>
        <a:bodyPr/>
        <a:lstStyle/>
        <a:p>
          <a:endParaRPr lang="en-US"/>
        </a:p>
      </dgm:t>
    </dgm:pt>
    <dgm:pt modelId="{563005B3-8142-41E5-A27C-0BFFA5ADC5E4}" type="sibTrans" cxnId="{AFFB2FF1-7B41-4000-B9F9-8FE8DFA0CCDA}">
      <dgm:prSet/>
      <dgm:spPr/>
      <dgm:t>
        <a:bodyPr/>
        <a:lstStyle/>
        <a:p>
          <a:endParaRPr lang="en-US"/>
        </a:p>
      </dgm:t>
    </dgm:pt>
    <dgm:pt modelId="{0464C795-1419-4739-AF0F-CDC7061895D5}" type="pres">
      <dgm:prSet presAssocID="{2816CEA4-78CC-4071-B556-BA88A5E03E99}" presName="diagram" presStyleCnt="0">
        <dgm:presLayoutVars>
          <dgm:dir/>
          <dgm:resizeHandles val="exact"/>
        </dgm:presLayoutVars>
      </dgm:prSet>
      <dgm:spPr/>
    </dgm:pt>
    <dgm:pt modelId="{B2CF6058-F59F-42C3-8EE2-B6E7A4B09F59}" type="pres">
      <dgm:prSet presAssocID="{50B9FCE6-8E19-4765-B623-F7151DD61FB8}" presName="node" presStyleLbl="node1" presStyleIdx="0" presStyleCnt="3">
        <dgm:presLayoutVars>
          <dgm:bulletEnabled val="1"/>
        </dgm:presLayoutVars>
      </dgm:prSet>
      <dgm:spPr/>
    </dgm:pt>
    <dgm:pt modelId="{6B7A10BA-04A1-4F4B-ACC2-2AC6F49DD82D}" type="pres">
      <dgm:prSet presAssocID="{B5B75A81-A02F-4754-8823-FB16F27A30AA}" presName="sibTrans" presStyleCnt="0"/>
      <dgm:spPr/>
    </dgm:pt>
    <dgm:pt modelId="{8CD84BEB-45CE-4A82-BE34-2B7C33E604AC}" type="pres">
      <dgm:prSet presAssocID="{E162C6A8-C179-4946-A3FB-D0E6FC47CD91}" presName="node" presStyleLbl="node1" presStyleIdx="1" presStyleCnt="3">
        <dgm:presLayoutVars>
          <dgm:bulletEnabled val="1"/>
        </dgm:presLayoutVars>
      </dgm:prSet>
      <dgm:spPr/>
    </dgm:pt>
    <dgm:pt modelId="{B0EAF7E3-9A50-41F3-A10B-CA65ACCA3FAC}" type="pres">
      <dgm:prSet presAssocID="{846ED06E-B47E-40AD-863E-FA12C1FE98A0}" presName="sibTrans" presStyleCnt="0"/>
      <dgm:spPr/>
    </dgm:pt>
    <dgm:pt modelId="{E0F7ACA1-D57B-4EBA-A8D9-5481F3D4631D}" type="pres">
      <dgm:prSet presAssocID="{3D483B8D-E2AB-420F-828C-650D84D94BE7}" presName="node" presStyleLbl="node1" presStyleIdx="2" presStyleCnt="3">
        <dgm:presLayoutVars>
          <dgm:bulletEnabled val="1"/>
        </dgm:presLayoutVars>
      </dgm:prSet>
      <dgm:spPr/>
    </dgm:pt>
  </dgm:ptLst>
  <dgm:cxnLst>
    <dgm:cxn modelId="{5828AB26-6046-4816-B6E8-8BFCED1E544E}" type="presOf" srcId="{50B9FCE6-8E19-4765-B623-F7151DD61FB8}" destId="{B2CF6058-F59F-42C3-8EE2-B6E7A4B09F59}" srcOrd="0" destOrd="0" presId="urn:microsoft.com/office/officeart/2005/8/layout/default"/>
    <dgm:cxn modelId="{762BE638-78EA-458A-9096-385325AF75DB}" type="presOf" srcId="{E162C6A8-C179-4946-A3FB-D0E6FC47CD91}" destId="{8CD84BEB-45CE-4A82-BE34-2B7C33E604AC}" srcOrd="0" destOrd="0" presId="urn:microsoft.com/office/officeart/2005/8/layout/default"/>
    <dgm:cxn modelId="{ACCDCD5B-133E-4FDD-9A0D-4A523F96CDB4}" srcId="{2816CEA4-78CC-4071-B556-BA88A5E03E99}" destId="{E162C6A8-C179-4946-A3FB-D0E6FC47CD91}" srcOrd="1" destOrd="0" parTransId="{966413A7-3D14-47B0-975E-E6628D769F2D}" sibTransId="{846ED06E-B47E-40AD-863E-FA12C1FE98A0}"/>
    <dgm:cxn modelId="{0D20939F-55B2-41DC-8A0D-086300A95116}" srcId="{2816CEA4-78CC-4071-B556-BA88A5E03E99}" destId="{50B9FCE6-8E19-4765-B623-F7151DD61FB8}" srcOrd="0" destOrd="0" parTransId="{C5181CAF-6D11-496C-B374-BB5C717D1A23}" sibTransId="{B5B75A81-A02F-4754-8823-FB16F27A30AA}"/>
    <dgm:cxn modelId="{6CD83ED4-2B6B-4FC0-889A-F731782640FA}" type="presOf" srcId="{3D483B8D-E2AB-420F-828C-650D84D94BE7}" destId="{E0F7ACA1-D57B-4EBA-A8D9-5481F3D4631D}" srcOrd="0" destOrd="0" presId="urn:microsoft.com/office/officeart/2005/8/layout/default"/>
    <dgm:cxn modelId="{AFFB2FF1-7B41-4000-B9F9-8FE8DFA0CCDA}" srcId="{2816CEA4-78CC-4071-B556-BA88A5E03E99}" destId="{3D483B8D-E2AB-420F-828C-650D84D94BE7}" srcOrd="2" destOrd="0" parTransId="{8646F0B8-9E9B-4070-82E7-28154ECDACEB}" sibTransId="{563005B3-8142-41E5-A27C-0BFFA5ADC5E4}"/>
    <dgm:cxn modelId="{5AD051FD-5702-47CD-81C6-0E5140A2E61B}" type="presOf" srcId="{2816CEA4-78CC-4071-B556-BA88A5E03E99}" destId="{0464C795-1419-4739-AF0F-CDC7061895D5}" srcOrd="0" destOrd="0" presId="urn:microsoft.com/office/officeart/2005/8/layout/default"/>
    <dgm:cxn modelId="{CBB8A111-FB10-45F0-944C-F10FE154501A}" type="presParOf" srcId="{0464C795-1419-4739-AF0F-CDC7061895D5}" destId="{B2CF6058-F59F-42C3-8EE2-B6E7A4B09F59}" srcOrd="0" destOrd="0" presId="urn:microsoft.com/office/officeart/2005/8/layout/default"/>
    <dgm:cxn modelId="{C4C2663D-8C9D-49A4-B971-6B05FDF37C4D}" type="presParOf" srcId="{0464C795-1419-4739-AF0F-CDC7061895D5}" destId="{6B7A10BA-04A1-4F4B-ACC2-2AC6F49DD82D}" srcOrd="1" destOrd="0" presId="urn:microsoft.com/office/officeart/2005/8/layout/default"/>
    <dgm:cxn modelId="{D249C19F-846D-4141-8A35-1852362931EF}" type="presParOf" srcId="{0464C795-1419-4739-AF0F-CDC7061895D5}" destId="{8CD84BEB-45CE-4A82-BE34-2B7C33E604AC}" srcOrd="2" destOrd="0" presId="urn:microsoft.com/office/officeart/2005/8/layout/default"/>
    <dgm:cxn modelId="{6AFD8923-F07E-4525-BB80-9E6130F0E37C}" type="presParOf" srcId="{0464C795-1419-4739-AF0F-CDC7061895D5}" destId="{B0EAF7E3-9A50-41F3-A10B-CA65ACCA3FAC}" srcOrd="3" destOrd="0" presId="urn:microsoft.com/office/officeart/2005/8/layout/default"/>
    <dgm:cxn modelId="{4A50FEE7-ADB5-4BF2-9B2C-63CFF313F142}" type="presParOf" srcId="{0464C795-1419-4739-AF0F-CDC7061895D5}" destId="{E0F7ACA1-D57B-4EBA-A8D9-5481F3D4631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AE8B9D-42D8-45A2-9DB5-40CF64B59018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75B822F-1979-4B2C-A56A-5DEAC1D5F0FD}">
      <dgm:prSet/>
      <dgm:spPr/>
      <dgm:t>
        <a:bodyPr/>
        <a:lstStyle/>
        <a:p>
          <a:r>
            <a:rPr lang="el-GR"/>
            <a:t>Οι αισθήσεις πόνου σε όλο το σώμα μεταφέρονται μέσω των νευρικών ινών στα διάφορα τμήματα του εγκεφάλου (εκεί γίνεται η αντίληψη του πόνου) και στη συνέχεια ο εγκέφαλος παρέχει ανατροφοδότηση στο νωτιαίο μυελό αναστέλλοντας κάποια σήματα πόνου και διευκολύνοντας κάποια άλλα.</a:t>
          </a:r>
          <a:endParaRPr lang="en-US"/>
        </a:p>
      </dgm:t>
    </dgm:pt>
    <dgm:pt modelId="{6C5F21CD-EBB3-4C2E-B930-C289C830EC2D}" type="parTrans" cxnId="{9233D0FE-D4E6-4564-9D35-149E450CA7D6}">
      <dgm:prSet/>
      <dgm:spPr/>
      <dgm:t>
        <a:bodyPr/>
        <a:lstStyle/>
        <a:p>
          <a:endParaRPr lang="en-US"/>
        </a:p>
      </dgm:t>
    </dgm:pt>
    <dgm:pt modelId="{A5D158C6-8CCE-4AF2-9F96-4979BCCB2572}" type="sibTrans" cxnId="{9233D0FE-D4E6-4564-9D35-149E450CA7D6}">
      <dgm:prSet/>
      <dgm:spPr/>
      <dgm:t>
        <a:bodyPr/>
        <a:lstStyle/>
        <a:p>
          <a:endParaRPr lang="en-US"/>
        </a:p>
      </dgm:t>
    </dgm:pt>
    <dgm:pt modelId="{8A28A040-A926-4697-B9C9-9EEB77F2EF48}">
      <dgm:prSet/>
      <dgm:spPr/>
      <dgm:t>
        <a:bodyPr/>
        <a:lstStyle/>
        <a:p>
          <a:r>
            <a:rPr lang="el-GR"/>
            <a:t>Όταν η διέγερση των κατάλληλων νευρικών απολήξεων είναι αρκετά έντονη και τα ανώτερα εγκεφαλικά κέντρα ερμηνεύουν ένα γεγονός ως επώδυνο, τότε η πύλη ανοίγει και επιτρέπεται η είσοδος των επώδυνων αισθήσεων.</a:t>
          </a:r>
          <a:endParaRPr lang="en-US"/>
        </a:p>
      </dgm:t>
    </dgm:pt>
    <dgm:pt modelId="{D8FE2229-BF0A-4EA5-92F2-6747CD0A6BB9}" type="parTrans" cxnId="{F2FA2EA2-F0A3-4BEB-9AC9-396FFAA071CA}">
      <dgm:prSet/>
      <dgm:spPr/>
      <dgm:t>
        <a:bodyPr/>
        <a:lstStyle/>
        <a:p>
          <a:endParaRPr lang="en-US"/>
        </a:p>
      </dgm:t>
    </dgm:pt>
    <dgm:pt modelId="{5221D66D-16BA-42F4-996D-CE263F45A7D2}" type="sibTrans" cxnId="{F2FA2EA2-F0A3-4BEB-9AC9-396FFAA071CA}">
      <dgm:prSet/>
      <dgm:spPr/>
      <dgm:t>
        <a:bodyPr/>
        <a:lstStyle/>
        <a:p>
          <a:endParaRPr lang="en-US"/>
        </a:p>
      </dgm:t>
    </dgm:pt>
    <dgm:pt modelId="{F1AB5069-A3BE-4D60-9AFC-45BC8FD99FC3}">
      <dgm:prSet/>
      <dgm:spPr/>
      <dgm:t>
        <a:bodyPr/>
        <a:lstStyle/>
        <a:p>
          <a:r>
            <a:rPr lang="el-GR"/>
            <a:t>Το βίωμα του πόνου μπορεί να επηρεαστεί από διάφορους παράγοντες, όπως οι σκέψεις και τα συναισθήματα.</a:t>
          </a:r>
          <a:endParaRPr lang="en-US"/>
        </a:p>
      </dgm:t>
    </dgm:pt>
    <dgm:pt modelId="{2F398545-D5BD-4DF8-BED6-100B60D0D189}" type="parTrans" cxnId="{8DB8C5DC-7E18-49D1-8F35-03BE95668000}">
      <dgm:prSet/>
      <dgm:spPr/>
      <dgm:t>
        <a:bodyPr/>
        <a:lstStyle/>
        <a:p>
          <a:endParaRPr lang="en-US"/>
        </a:p>
      </dgm:t>
    </dgm:pt>
    <dgm:pt modelId="{E10C12F4-B412-45C1-95C8-8200CC4724F4}" type="sibTrans" cxnId="{8DB8C5DC-7E18-49D1-8F35-03BE95668000}">
      <dgm:prSet/>
      <dgm:spPr/>
      <dgm:t>
        <a:bodyPr/>
        <a:lstStyle/>
        <a:p>
          <a:endParaRPr lang="en-US"/>
        </a:p>
      </dgm:t>
    </dgm:pt>
    <dgm:pt modelId="{42536539-5BEF-4BB2-889D-E95793538116}" type="pres">
      <dgm:prSet presAssocID="{ACAE8B9D-42D8-45A2-9DB5-40CF64B59018}" presName="vert0" presStyleCnt="0">
        <dgm:presLayoutVars>
          <dgm:dir/>
          <dgm:animOne val="branch"/>
          <dgm:animLvl val="lvl"/>
        </dgm:presLayoutVars>
      </dgm:prSet>
      <dgm:spPr/>
    </dgm:pt>
    <dgm:pt modelId="{28452918-DF47-4435-B7F9-A2D4AEFD3F4B}" type="pres">
      <dgm:prSet presAssocID="{A75B822F-1979-4B2C-A56A-5DEAC1D5F0FD}" presName="thickLine" presStyleLbl="alignNode1" presStyleIdx="0" presStyleCnt="3"/>
      <dgm:spPr/>
    </dgm:pt>
    <dgm:pt modelId="{F4F4B2D1-A314-49DD-8621-44BFAEBFD33E}" type="pres">
      <dgm:prSet presAssocID="{A75B822F-1979-4B2C-A56A-5DEAC1D5F0FD}" presName="horz1" presStyleCnt="0"/>
      <dgm:spPr/>
    </dgm:pt>
    <dgm:pt modelId="{F757FEAA-C5D1-4A45-8D18-585646BBFEC5}" type="pres">
      <dgm:prSet presAssocID="{A75B822F-1979-4B2C-A56A-5DEAC1D5F0FD}" presName="tx1" presStyleLbl="revTx" presStyleIdx="0" presStyleCnt="3"/>
      <dgm:spPr/>
    </dgm:pt>
    <dgm:pt modelId="{20758B06-913F-4C18-B58F-B501F6DB9429}" type="pres">
      <dgm:prSet presAssocID="{A75B822F-1979-4B2C-A56A-5DEAC1D5F0FD}" presName="vert1" presStyleCnt="0"/>
      <dgm:spPr/>
    </dgm:pt>
    <dgm:pt modelId="{5E7E3DF1-1B4A-4A56-BA33-CD0A98067160}" type="pres">
      <dgm:prSet presAssocID="{8A28A040-A926-4697-B9C9-9EEB77F2EF48}" presName="thickLine" presStyleLbl="alignNode1" presStyleIdx="1" presStyleCnt="3"/>
      <dgm:spPr/>
    </dgm:pt>
    <dgm:pt modelId="{9F3FD905-C501-4ACD-BD05-C81BEB8702CA}" type="pres">
      <dgm:prSet presAssocID="{8A28A040-A926-4697-B9C9-9EEB77F2EF48}" presName="horz1" presStyleCnt="0"/>
      <dgm:spPr/>
    </dgm:pt>
    <dgm:pt modelId="{550C3709-15FE-4BE2-AEF5-7A1CA4EC8871}" type="pres">
      <dgm:prSet presAssocID="{8A28A040-A926-4697-B9C9-9EEB77F2EF48}" presName="tx1" presStyleLbl="revTx" presStyleIdx="1" presStyleCnt="3"/>
      <dgm:spPr/>
    </dgm:pt>
    <dgm:pt modelId="{28A87050-3B66-404F-97D0-3248A21930D9}" type="pres">
      <dgm:prSet presAssocID="{8A28A040-A926-4697-B9C9-9EEB77F2EF48}" presName="vert1" presStyleCnt="0"/>
      <dgm:spPr/>
    </dgm:pt>
    <dgm:pt modelId="{E7FA041E-8089-4B5D-B587-7E5E1C3CA57D}" type="pres">
      <dgm:prSet presAssocID="{F1AB5069-A3BE-4D60-9AFC-45BC8FD99FC3}" presName="thickLine" presStyleLbl="alignNode1" presStyleIdx="2" presStyleCnt="3"/>
      <dgm:spPr/>
    </dgm:pt>
    <dgm:pt modelId="{DBDBAD62-59ED-4ADD-BA04-C03EF07FC6EC}" type="pres">
      <dgm:prSet presAssocID="{F1AB5069-A3BE-4D60-9AFC-45BC8FD99FC3}" presName="horz1" presStyleCnt="0"/>
      <dgm:spPr/>
    </dgm:pt>
    <dgm:pt modelId="{8C463DC0-C502-42B0-9814-AE46AED2950D}" type="pres">
      <dgm:prSet presAssocID="{F1AB5069-A3BE-4D60-9AFC-45BC8FD99FC3}" presName="tx1" presStyleLbl="revTx" presStyleIdx="2" presStyleCnt="3"/>
      <dgm:spPr/>
    </dgm:pt>
    <dgm:pt modelId="{7BC1599B-08A3-47C8-B6E9-AF7456733AB9}" type="pres">
      <dgm:prSet presAssocID="{F1AB5069-A3BE-4D60-9AFC-45BC8FD99FC3}" presName="vert1" presStyleCnt="0"/>
      <dgm:spPr/>
    </dgm:pt>
  </dgm:ptLst>
  <dgm:cxnLst>
    <dgm:cxn modelId="{3350B338-216C-41BF-9148-B1E8D46BE56A}" type="presOf" srcId="{ACAE8B9D-42D8-45A2-9DB5-40CF64B59018}" destId="{42536539-5BEF-4BB2-889D-E95793538116}" srcOrd="0" destOrd="0" presId="urn:microsoft.com/office/officeart/2008/layout/LinedList"/>
    <dgm:cxn modelId="{F2FA2EA2-F0A3-4BEB-9AC9-396FFAA071CA}" srcId="{ACAE8B9D-42D8-45A2-9DB5-40CF64B59018}" destId="{8A28A040-A926-4697-B9C9-9EEB77F2EF48}" srcOrd="1" destOrd="0" parTransId="{D8FE2229-BF0A-4EA5-92F2-6747CD0A6BB9}" sibTransId="{5221D66D-16BA-42F4-996D-CE263F45A7D2}"/>
    <dgm:cxn modelId="{282BD1B8-3C45-4004-BD22-C146EEC8A692}" type="presOf" srcId="{A75B822F-1979-4B2C-A56A-5DEAC1D5F0FD}" destId="{F757FEAA-C5D1-4A45-8D18-585646BBFEC5}" srcOrd="0" destOrd="0" presId="urn:microsoft.com/office/officeart/2008/layout/LinedList"/>
    <dgm:cxn modelId="{8DB8C5DC-7E18-49D1-8F35-03BE95668000}" srcId="{ACAE8B9D-42D8-45A2-9DB5-40CF64B59018}" destId="{F1AB5069-A3BE-4D60-9AFC-45BC8FD99FC3}" srcOrd="2" destOrd="0" parTransId="{2F398545-D5BD-4DF8-BED6-100B60D0D189}" sibTransId="{E10C12F4-B412-45C1-95C8-8200CC4724F4}"/>
    <dgm:cxn modelId="{6E2A04E9-1CCC-4C75-9590-AF75B6528AED}" type="presOf" srcId="{8A28A040-A926-4697-B9C9-9EEB77F2EF48}" destId="{550C3709-15FE-4BE2-AEF5-7A1CA4EC8871}" srcOrd="0" destOrd="0" presId="urn:microsoft.com/office/officeart/2008/layout/LinedList"/>
    <dgm:cxn modelId="{9571D5EE-EB3E-4E3F-BFC3-EF3F46BC1AA7}" type="presOf" srcId="{F1AB5069-A3BE-4D60-9AFC-45BC8FD99FC3}" destId="{8C463DC0-C502-42B0-9814-AE46AED2950D}" srcOrd="0" destOrd="0" presId="urn:microsoft.com/office/officeart/2008/layout/LinedList"/>
    <dgm:cxn modelId="{9233D0FE-D4E6-4564-9D35-149E450CA7D6}" srcId="{ACAE8B9D-42D8-45A2-9DB5-40CF64B59018}" destId="{A75B822F-1979-4B2C-A56A-5DEAC1D5F0FD}" srcOrd="0" destOrd="0" parTransId="{6C5F21CD-EBB3-4C2E-B930-C289C830EC2D}" sibTransId="{A5D158C6-8CCE-4AF2-9F96-4979BCCB2572}"/>
    <dgm:cxn modelId="{26B0E2C9-34AB-461E-AA69-C7695C603B0D}" type="presParOf" srcId="{42536539-5BEF-4BB2-889D-E95793538116}" destId="{28452918-DF47-4435-B7F9-A2D4AEFD3F4B}" srcOrd="0" destOrd="0" presId="urn:microsoft.com/office/officeart/2008/layout/LinedList"/>
    <dgm:cxn modelId="{70B81367-071A-405B-BA55-74CCFEDC348F}" type="presParOf" srcId="{42536539-5BEF-4BB2-889D-E95793538116}" destId="{F4F4B2D1-A314-49DD-8621-44BFAEBFD33E}" srcOrd="1" destOrd="0" presId="urn:microsoft.com/office/officeart/2008/layout/LinedList"/>
    <dgm:cxn modelId="{33D40B15-C522-4042-B2E3-62D8DF524C8D}" type="presParOf" srcId="{F4F4B2D1-A314-49DD-8621-44BFAEBFD33E}" destId="{F757FEAA-C5D1-4A45-8D18-585646BBFEC5}" srcOrd="0" destOrd="0" presId="urn:microsoft.com/office/officeart/2008/layout/LinedList"/>
    <dgm:cxn modelId="{8E9B6DBF-2135-4A61-ACDB-C8186A754F39}" type="presParOf" srcId="{F4F4B2D1-A314-49DD-8621-44BFAEBFD33E}" destId="{20758B06-913F-4C18-B58F-B501F6DB9429}" srcOrd="1" destOrd="0" presId="urn:microsoft.com/office/officeart/2008/layout/LinedList"/>
    <dgm:cxn modelId="{8DAF7F72-D7B9-492D-A613-3F0F878F3369}" type="presParOf" srcId="{42536539-5BEF-4BB2-889D-E95793538116}" destId="{5E7E3DF1-1B4A-4A56-BA33-CD0A98067160}" srcOrd="2" destOrd="0" presId="urn:microsoft.com/office/officeart/2008/layout/LinedList"/>
    <dgm:cxn modelId="{290A83CB-E9EC-4EF2-B1C9-50FBFC672559}" type="presParOf" srcId="{42536539-5BEF-4BB2-889D-E95793538116}" destId="{9F3FD905-C501-4ACD-BD05-C81BEB8702CA}" srcOrd="3" destOrd="0" presId="urn:microsoft.com/office/officeart/2008/layout/LinedList"/>
    <dgm:cxn modelId="{469DD31F-B51D-4A9D-AB54-E7F3384A8D12}" type="presParOf" srcId="{9F3FD905-C501-4ACD-BD05-C81BEB8702CA}" destId="{550C3709-15FE-4BE2-AEF5-7A1CA4EC8871}" srcOrd="0" destOrd="0" presId="urn:microsoft.com/office/officeart/2008/layout/LinedList"/>
    <dgm:cxn modelId="{4A12EDBA-93FE-4996-9F68-2FCE649E290C}" type="presParOf" srcId="{9F3FD905-C501-4ACD-BD05-C81BEB8702CA}" destId="{28A87050-3B66-404F-97D0-3248A21930D9}" srcOrd="1" destOrd="0" presId="urn:microsoft.com/office/officeart/2008/layout/LinedList"/>
    <dgm:cxn modelId="{195288B2-86FF-446E-9BC1-D4AFE8348546}" type="presParOf" srcId="{42536539-5BEF-4BB2-889D-E95793538116}" destId="{E7FA041E-8089-4B5D-B587-7E5E1C3CA57D}" srcOrd="4" destOrd="0" presId="urn:microsoft.com/office/officeart/2008/layout/LinedList"/>
    <dgm:cxn modelId="{88B23B86-4CF7-4057-9224-12A562CC19D8}" type="presParOf" srcId="{42536539-5BEF-4BB2-889D-E95793538116}" destId="{DBDBAD62-59ED-4ADD-BA04-C03EF07FC6EC}" srcOrd="5" destOrd="0" presId="urn:microsoft.com/office/officeart/2008/layout/LinedList"/>
    <dgm:cxn modelId="{331D5309-4ED0-4741-BABA-8BCCECD2520D}" type="presParOf" srcId="{DBDBAD62-59ED-4ADD-BA04-C03EF07FC6EC}" destId="{8C463DC0-C502-42B0-9814-AE46AED2950D}" srcOrd="0" destOrd="0" presId="urn:microsoft.com/office/officeart/2008/layout/LinedList"/>
    <dgm:cxn modelId="{345497BB-181C-4661-86EC-478299A01CB5}" type="presParOf" srcId="{DBDBAD62-59ED-4ADD-BA04-C03EF07FC6EC}" destId="{7BC1599B-08A3-47C8-B6E9-AF7456733AB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6684348-41E6-4E4E-AD47-5CA9B2935031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27CFCE5-285B-4ECE-A362-76B65299CDA9}">
      <dgm:prSet/>
      <dgm:spPr/>
      <dgm:t>
        <a:bodyPr/>
        <a:lstStyle/>
        <a:p>
          <a:r>
            <a:rPr lang="el-GR"/>
            <a:t>η συγκέντρωση της προσοχής </a:t>
          </a:r>
          <a:endParaRPr lang="en-US"/>
        </a:p>
      </dgm:t>
    </dgm:pt>
    <dgm:pt modelId="{B5EA6E81-68D5-4D26-ABE8-A54BC1857DE5}" type="parTrans" cxnId="{4ACFCE07-A0B4-4CCE-841F-013D96493629}">
      <dgm:prSet/>
      <dgm:spPr/>
      <dgm:t>
        <a:bodyPr/>
        <a:lstStyle/>
        <a:p>
          <a:endParaRPr lang="en-US"/>
        </a:p>
      </dgm:t>
    </dgm:pt>
    <dgm:pt modelId="{CFA78622-C56B-4DD6-878C-12B9E73E8EA4}" type="sibTrans" cxnId="{4ACFCE07-A0B4-4CCE-841F-013D96493629}">
      <dgm:prSet/>
      <dgm:spPr/>
      <dgm:t>
        <a:bodyPr/>
        <a:lstStyle/>
        <a:p>
          <a:endParaRPr lang="en-US"/>
        </a:p>
      </dgm:t>
    </dgm:pt>
    <dgm:pt modelId="{BC84CD49-742C-436D-B9FD-49E22F5B5F25}">
      <dgm:prSet/>
      <dgm:spPr/>
      <dgm:t>
        <a:bodyPr/>
        <a:lstStyle/>
        <a:p>
          <a:r>
            <a:rPr lang="el-GR"/>
            <a:t>η χαλάρωση </a:t>
          </a:r>
          <a:endParaRPr lang="en-US"/>
        </a:p>
      </dgm:t>
    </dgm:pt>
    <dgm:pt modelId="{5F75EB6E-E21C-4F33-873F-5F1459E0926E}" type="parTrans" cxnId="{05D2241A-15D5-459E-B8BC-12B8FC09A579}">
      <dgm:prSet/>
      <dgm:spPr/>
      <dgm:t>
        <a:bodyPr/>
        <a:lstStyle/>
        <a:p>
          <a:endParaRPr lang="en-US"/>
        </a:p>
      </dgm:t>
    </dgm:pt>
    <dgm:pt modelId="{A9154721-435A-4E1D-B2D9-74B93D5A7348}" type="sibTrans" cxnId="{05D2241A-15D5-459E-B8BC-12B8FC09A579}">
      <dgm:prSet/>
      <dgm:spPr/>
      <dgm:t>
        <a:bodyPr/>
        <a:lstStyle/>
        <a:p>
          <a:endParaRPr lang="en-US"/>
        </a:p>
      </dgm:t>
    </dgm:pt>
    <dgm:pt modelId="{F2BC41A5-BC78-4621-A458-111FCF1015D7}">
      <dgm:prSet/>
      <dgm:spPr/>
      <dgm:t>
        <a:bodyPr/>
        <a:lstStyle/>
        <a:p>
          <a:r>
            <a:rPr lang="el-GR"/>
            <a:t>η συμμετοχή σε ευχάριστες δραστηριότητες μπορούν να ‘κλείσουν’ την πύλη του πόνου.</a:t>
          </a:r>
          <a:endParaRPr lang="en-US"/>
        </a:p>
      </dgm:t>
    </dgm:pt>
    <dgm:pt modelId="{B88A65A9-301C-4EBE-809D-40E345AA1730}" type="parTrans" cxnId="{0DE5B4B3-816F-4F1E-A33D-5ADEE04A8309}">
      <dgm:prSet/>
      <dgm:spPr/>
      <dgm:t>
        <a:bodyPr/>
        <a:lstStyle/>
        <a:p>
          <a:endParaRPr lang="en-US"/>
        </a:p>
      </dgm:t>
    </dgm:pt>
    <dgm:pt modelId="{084559E4-8F80-4526-8740-C6DB97892A0E}" type="sibTrans" cxnId="{0DE5B4B3-816F-4F1E-A33D-5ADEE04A8309}">
      <dgm:prSet/>
      <dgm:spPr/>
      <dgm:t>
        <a:bodyPr/>
        <a:lstStyle/>
        <a:p>
          <a:endParaRPr lang="en-US"/>
        </a:p>
      </dgm:t>
    </dgm:pt>
    <dgm:pt modelId="{B15ADEDD-149E-48C8-9869-5EDC78F0F7ED}" type="pres">
      <dgm:prSet presAssocID="{96684348-41E6-4E4E-AD47-5CA9B2935031}" presName="vert0" presStyleCnt="0">
        <dgm:presLayoutVars>
          <dgm:dir/>
          <dgm:animOne val="branch"/>
          <dgm:animLvl val="lvl"/>
        </dgm:presLayoutVars>
      </dgm:prSet>
      <dgm:spPr/>
    </dgm:pt>
    <dgm:pt modelId="{B5483C38-8069-4EDF-A81D-36EFB6F8BDD6}" type="pres">
      <dgm:prSet presAssocID="{D27CFCE5-285B-4ECE-A362-76B65299CDA9}" presName="thickLine" presStyleLbl="alignNode1" presStyleIdx="0" presStyleCnt="3"/>
      <dgm:spPr/>
    </dgm:pt>
    <dgm:pt modelId="{3716413B-D3D6-4E09-91EA-57BB3BF12407}" type="pres">
      <dgm:prSet presAssocID="{D27CFCE5-285B-4ECE-A362-76B65299CDA9}" presName="horz1" presStyleCnt="0"/>
      <dgm:spPr/>
    </dgm:pt>
    <dgm:pt modelId="{12DF974B-5620-4CC2-B3C1-A63888049C8A}" type="pres">
      <dgm:prSet presAssocID="{D27CFCE5-285B-4ECE-A362-76B65299CDA9}" presName="tx1" presStyleLbl="revTx" presStyleIdx="0" presStyleCnt="3"/>
      <dgm:spPr/>
    </dgm:pt>
    <dgm:pt modelId="{E7EC54E1-C4FB-4E6E-B5DD-ED6A756BD575}" type="pres">
      <dgm:prSet presAssocID="{D27CFCE5-285B-4ECE-A362-76B65299CDA9}" presName="vert1" presStyleCnt="0"/>
      <dgm:spPr/>
    </dgm:pt>
    <dgm:pt modelId="{611BD470-43EA-4CC1-8635-51EA26134887}" type="pres">
      <dgm:prSet presAssocID="{BC84CD49-742C-436D-B9FD-49E22F5B5F25}" presName="thickLine" presStyleLbl="alignNode1" presStyleIdx="1" presStyleCnt="3"/>
      <dgm:spPr/>
    </dgm:pt>
    <dgm:pt modelId="{DAED3B00-ADE1-4541-A619-E803DB78A2DC}" type="pres">
      <dgm:prSet presAssocID="{BC84CD49-742C-436D-B9FD-49E22F5B5F25}" presName="horz1" presStyleCnt="0"/>
      <dgm:spPr/>
    </dgm:pt>
    <dgm:pt modelId="{A5E0D753-6925-4303-B558-E1405393C144}" type="pres">
      <dgm:prSet presAssocID="{BC84CD49-742C-436D-B9FD-49E22F5B5F25}" presName="tx1" presStyleLbl="revTx" presStyleIdx="1" presStyleCnt="3"/>
      <dgm:spPr/>
    </dgm:pt>
    <dgm:pt modelId="{DA91361B-4B1C-441A-ABB5-BFB996C54327}" type="pres">
      <dgm:prSet presAssocID="{BC84CD49-742C-436D-B9FD-49E22F5B5F25}" presName="vert1" presStyleCnt="0"/>
      <dgm:spPr/>
    </dgm:pt>
    <dgm:pt modelId="{91EFF1E8-4B40-4DED-950A-01EB00B25DF1}" type="pres">
      <dgm:prSet presAssocID="{F2BC41A5-BC78-4621-A458-111FCF1015D7}" presName="thickLine" presStyleLbl="alignNode1" presStyleIdx="2" presStyleCnt="3"/>
      <dgm:spPr/>
    </dgm:pt>
    <dgm:pt modelId="{339FF68D-A6DA-46D8-83DF-932E043E3662}" type="pres">
      <dgm:prSet presAssocID="{F2BC41A5-BC78-4621-A458-111FCF1015D7}" presName="horz1" presStyleCnt="0"/>
      <dgm:spPr/>
    </dgm:pt>
    <dgm:pt modelId="{8E9E72C2-8FCE-4D41-A08B-F4349CD4CBD8}" type="pres">
      <dgm:prSet presAssocID="{F2BC41A5-BC78-4621-A458-111FCF1015D7}" presName="tx1" presStyleLbl="revTx" presStyleIdx="2" presStyleCnt="3"/>
      <dgm:spPr/>
    </dgm:pt>
    <dgm:pt modelId="{EE435D51-446D-45FC-A333-3D5DF19E09AA}" type="pres">
      <dgm:prSet presAssocID="{F2BC41A5-BC78-4621-A458-111FCF1015D7}" presName="vert1" presStyleCnt="0"/>
      <dgm:spPr/>
    </dgm:pt>
  </dgm:ptLst>
  <dgm:cxnLst>
    <dgm:cxn modelId="{4ACFCE07-A0B4-4CCE-841F-013D96493629}" srcId="{96684348-41E6-4E4E-AD47-5CA9B2935031}" destId="{D27CFCE5-285B-4ECE-A362-76B65299CDA9}" srcOrd="0" destOrd="0" parTransId="{B5EA6E81-68D5-4D26-ABE8-A54BC1857DE5}" sibTransId="{CFA78622-C56B-4DD6-878C-12B9E73E8EA4}"/>
    <dgm:cxn modelId="{05D2241A-15D5-459E-B8BC-12B8FC09A579}" srcId="{96684348-41E6-4E4E-AD47-5CA9B2935031}" destId="{BC84CD49-742C-436D-B9FD-49E22F5B5F25}" srcOrd="1" destOrd="0" parTransId="{5F75EB6E-E21C-4F33-873F-5F1459E0926E}" sibTransId="{A9154721-435A-4E1D-B2D9-74B93D5A7348}"/>
    <dgm:cxn modelId="{BB6361A8-8582-400C-8E49-F3079E0F26E2}" type="presOf" srcId="{BC84CD49-742C-436D-B9FD-49E22F5B5F25}" destId="{A5E0D753-6925-4303-B558-E1405393C144}" srcOrd="0" destOrd="0" presId="urn:microsoft.com/office/officeart/2008/layout/LinedList"/>
    <dgm:cxn modelId="{0DE5B4B3-816F-4F1E-A33D-5ADEE04A8309}" srcId="{96684348-41E6-4E4E-AD47-5CA9B2935031}" destId="{F2BC41A5-BC78-4621-A458-111FCF1015D7}" srcOrd="2" destOrd="0" parTransId="{B88A65A9-301C-4EBE-809D-40E345AA1730}" sibTransId="{084559E4-8F80-4526-8740-C6DB97892A0E}"/>
    <dgm:cxn modelId="{23E9DCB5-FE4E-4046-A812-3B4160B3E5E2}" type="presOf" srcId="{F2BC41A5-BC78-4621-A458-111FCF1015D7}" destId="{8E9E72C2-8FCE-4D41-A08B-F4349CD4CBD8}" srcOrd="0" destOrd="0" presId="urn:microsoft.com/office/officeart/2008/layout/LinedList"/>
    <dgm:cxn modelId="{27E4ECC2-67B7-4276-926C-0D831EFBEB8F}" type="presOf" srcId="{96684348-41E6-4E4E-AD47-5CA9B2935031}" destId="{B15ADEDD-149E-48C8-9869-5EDC78F0F7ED}" srcOrd="0" destOrd="0" presId="urn:microsoft.com/office/officeart/2008/layout/LinedList"/>
    <dgm:cxn modelId="{FF366FCD-9F75-4E52-8F43-8AFE16C1961C}" type="presOf" srcId="{D27CFCE5-285B-4ECE-A362-76B65299CDA9}" destId="{12DF974B-5620-4CC2-B3C1-A63888049C8A}" srcOrd="0" destOrd="0" presId="urn:microsoft.com/office/officeart/2008/layout/LinedList"/>
    <dgm:cxn modelId="{0FBEF999-980C-4CD0-8412-9F54D867FC34}" type="presParOf" srcId="{B15ADEDD-149E-48C8-9869-5EDC78F0F7ED}" destId="{B5483C38-8069-4EDF-A81D-36EFB6F8BDD6}" srcOrd="0" destOrd="0" presId="urn:microsoft.com/office/officeart/2008/layout/LinedList"/>
    <dgm:cxn modelId="{D8CFCE6C-8AF0-4AB4-8DD4-7DBFD5C4A2F4}" type="presParOf" srcId="{B15ADEDD-149E-48C8-9869-5EDC78F0F7ED}" destId="{3716413B-D3D6-4E09-91EA-57BB3BF12407}" srcOrd="1" destOrd="0" presId="urn:microsoft.com/office/officeart/2008/layout/LinedList"/>
    <dgm:cxn modelId="{4879ACD5-726A-4947-86E0-E607DB42FA05}" type="presParOf" srcId="{3716413B-D3D6-4E09-91EA-57BB3BF12407}" destId="{12DF974B-5620-4CC2-B3C1-A63888049C8A}" srcOrd="0" destOrd="0" presId="urn:microsoft.com/office/officeart/2008/layout/LinedList"/>
    <dgm:cxn modelId="{236F5BE9-CBCD-439C-AA17-6D5B1863505F}" type="presParOf" srcId="{3716413B-D3D6-4E09-91EA-57BB3BF12407}" destId="{E7EC54E1-C4FB-4E6E-B5DD-ED6A756BD575}" srcOrd="1" destOrd="0" presId="urn:microsoft.com/office/officeart/2008/layout/LinedList"/>
    <dgm:cxn modelId="{DE11EAE7-91B4-4652-9B91-A478AF47392D}" type="presParOf" srcId="{B15ADEDD-149E-48C8-9869-5EDC78F0F7ED}" destId="{611BD470-43EA-4CC1-8635-51EA26134887}" srcOrd="2" destOrd="0" presId="urn:microsoft.com/office/officeart/2008/layout/LinedList"/>
    <dgm:cxn modelId="{351ABC96-B719-4D79-AC6C-4ED952B6FCB3}" type="presParOf" srcId="{B15ADEDD-149E-48C8-9869-5EDC78F0F7ED}" destId="{DAED3B00-ADE1-4541-A619-E803DB78A2DC}" srcOrd="3" destOrd="0" presId="urn:microsoft.com/office/officeart/2008/layout/LinedList"/>
    <dgm:cxn modelId="{5D4F7A43-7109-4AE1-BE90-86542A845E68}" type="presParOf" srcId="{DAED3B00-ADE1-4541-A619-E803DB78A2DC}" destId="{A5E0D753-6925-4303-B558-E1405393C144}" srcOrd="0" destOrd="0" presId="urn:microsoft.com/office/officeart/2008/layout/LinedList"/>
    <dgm:cxn modelId="{41AA777E-A93D-404D-8731-F333BC6FEA5B}" type="presParOf" srcId="{DAED3B00-ADE1-4541-A619-E803DB78A2DC}" destId="{DA91361B-4B1C-441A-ABB5-BFB996C54327}" srcOrd="1" destOrd="0" presId="urn:microsoft.com/office/officeart/2008/layout/LinedList"/>
    <dgm:cxn modelId="{C8C0AE21-D181-4D27-A420-B75D093C4D5B}" type="presParOf" srcId="{B15ADEDD-149E-48C8-9869-5EDC78F0F7ED}" destId="{91EFF1E8-4B40-4DED-950A-01EB00B25DF1}" srcOrd="4" destOrd="0" presId="urn:microsoft.com/office/officeart/2008/layout/LinedList"/>
    <dgm:cxn modelId="{EE2F0C1F-87C6-40AA-9BD0-BB709A8A4B6F}" type="presParOf" srcId="{B15ADEDD-149E-48C8-9869-5EDC78F0F7ED}" destId="{339FF68D-A6DA-46D8-83DF-932E043E3662}" srcOrd="5" destOrd="0" presId="urn:microsoft.com/office/officeart/2008/layout/LinedList"/>
    <dgm:cxn modelId="{FE26061A-C2AF-42FD-A7A0-A763DCAC71C6}" type="presParOf" srcId="{339FF68D-A6DA-46D8-83DF-932E043E3662}" destId="{8E9E72C2-8FCE-4D41-A08B-F4349CD4CBD8}" srcOrd="0" destOrd="0" presId="urn:microsoft.com/office/officeart/2008/layout/LinedList"/>
    <dgm:cxn modelId="{BBFC8DEF-DABE-4613-AE1D-30544DBB6609}" type="presParOf" srcId="{339FF68D-A6DA-46D8-83DF-932E043E3662}" destId="{EE435D51-446D-45FC-A333-3D5DF19E09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60A7D8-D520-4B14-987F-45AC640EE45D}">
      <dsp:nvSpPr>
        <dsp:cNvPr id="0" name=""/>
        <dsp:cNvSpPr/>
      </dsp:nvSpPr>
      <dsp:spPr>
        <a:xfrm>
          <a:off x="0" y="345874"/>
          <a:ext cx="7187381" cy="128663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Ο πόνος είναι ένα από τα βασικότερα φαινόμενα της ανθρώπινης ζωής.</a:t>
          </a:r>
          <a:endParaRPr lang="en-US" sz="2300" kern="1200"/>
        </a:p>
      </dsp:txBody>
      <dsp:txXfrm>
        <a:off x="62808" y="408682"/>
        <a:ext cx="7061765" cy="1161018"/>
      </dsp:txXfrm>
    </dsp:sp>
    <dsp:sp modelId="{DDAD7321-628F-46AC-BE03-D1F9759003F0}">
      <dsp:nvSpPr>
        <dsp:cNvPr id="0" name=""/>
        <dsp:cNvSpPr/>
      </dsp:nvSpPr>
      <dsp:spPr>
        <a:xfrm>
          <a:off x="0" y="1698749"/>
          <a:ext cx="7187381" cy="1286634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Σε πολλές περιπτώσεις, οι άνθρωποι αντέχουν ακόμα και τα πιο ενοχλητικά και σοβαρά συμπτώματα για αρκετό χρονικό διάστημα και υπό τον όρο ότι  δεν πονούν.</a:t>
          </a:r>
          <a:endParaRPr lang="en-US" sz="2300" kern="1200"/>
        </a:p>
      </dsp:txBody>
      <dsp:txXfrm>
        <a:off x="62808" y="1761557"/>
        <a:ext cx="7061765" cy="1161018"/>
      </dsp:txXfrm>
    </dsp:sp>
    <dsp:sp modelId="{D5F5ABB4-A5AD-4CB1-96E3-8444602211A0}">
      <dsp:nvSpPr>
        <dsp:cNvPr id="0" name=""/>
        <dsp:cNvSpPr/>
      </dsp:nvSpPr>
      <dsp:spPr>
        <a:xfrm>
          <a:off x="0" y="3051623"/>
          <a:ext cx="7187381" cy="1286634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/>
            <a:t>Για πολλούς, η παρουσία πόνου σηματοδοτεί την ύπαρξη κινδύνου.</a:t>
          </a:r>
          <a:endParaRPr lang="en-US" sz="2300" kern="1200" dirty="0"/>
        </a:p>
      </dsp:txBody>
      <dsp:txXfrm>
        <a:off x="62808" y="3114431"/>
        <a:ext cx="7061765" cy="1161018"/>
      </dsp:txXfrm>
    </dsp:sp>
    <dsp:sp modelId="{ED9F8073-F9EE-4E3C-A962-F701DC28C79A}">
      <dsp:nvSpPr>
        <dsp:cNvPr id="0" name=""/>
        <dsp:cNvSpPr/>
      </dsp:nvSpPr>
      <dsp:spPr>
        <a:xfrm>
          <a:off x="0" y="4404497"/>
          <a:ext cx="7187381" cy="1286634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/>
            <a:t>Δυστυχώς, η απουσία πόνου δύναται να μειώσει  το κίνητρο αναζήτησης ιατρικής φροντίδας.</a:t>
          </a:r>
          <a:endParaRPr lang="en-US" sz="2300" kern="1200" dirty="0"/>
        </a:p>
      </dsp:txBody>
      <dsp:txXfrm>
        <a:off x="62808" y="4467305"/>
        <a:ext cx="7061765" cy="116101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C66ECE-7139-44FE-81F6-17D17039F87A}">
      <dsp:nvSpPr>
        <dsp:cNvPr id="0" name=""/>
        <dsp:cNvSpPr/>
      </dsp:nvSpPr>
      <dsp:spPr>
        <a:xfrm>
          <a:off x="0" y="19073"/>
          <a:ext cx="6797675" cy="754777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το άγχος</a:t>
          </a:r>
          <a:endParaRPr lang="en-US" sz="1900" kern="1200"/>
        </a:p>
      </dsp:txBody>
      <dsp:txXfrm>
        <a:off x="36845" y="55918"/>
        <a:ext cx="6723985" cy="681087"/>
      </dsp:txXfrm>
    </dsp:sp>
    <dsp:sp modelId="{BB6A99C7-CBFF-49A9-A99F-2D2FD208CDD2}">
      <dsp:nvSpPr>
        <dsp:cNvPr id="0" name=""/>
        <dsp:cNvSpPr/>
      </dsp:nvSpPr>
      <dsp:spPr>
        <a:xfrm>
          <a:off x="0" y="858067"/>
          <a:ext cx="6797675" cy="754777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η ανησυχία</a:t>
          </a:r>
          <a:endParaRPr lang="en-US" sz="1900" kern="1200"/>
        </a:p>
      </dsp:txBody>
      <dsp:txXfrm>
        <a:off x="36845" y="894912"/>
        <a:ext cx="6723985" cy="681087"/>
      </dsp:txXfrm>
    </dsp:sp>
    <dsp:sp modelId="{67627923-D05D-413F-AF0F-2BC9FE0ABE47}">
      <dsp:nvSpPr>
        <dsp:cNvPr id="0" name=""/>
        <dsp:cNvSpPr/>
      </dsp:nvSpPr>
      <dsp:spPr>
        <a:xfrm>
          <a:off x="0" y="1638069"/>
          <a:ext cx="6797675" cy="754777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η υπερένταση </a:t>
          </a:r>
          <a:endParaRPr lang="en-US" sz="1900" kern="1200"/>
        </a:p>
      </dsp:txBody>
      <dsp:txXfrm>
        <a:off x="36845" y="1674914"/>
        <a:ext cx="6723985" cy="681087"/>
      </dsp:txXfrm>
    </dsp:sp>
    <dsp:sp modelId="{47EAA9D0-C7BA-400F-9996-2083FA5DE450}">
      <dsp:nvSpPr>
        <dsp:cNvPr id="0" name=""/>
        <dsp:cNvSpPr/>
      </dsp:nvSpPr>
      <dsp:spPr>
        <a:xfrm>
          <a:off x="0" y="2447567"/>
          <a:ext cx="6797675" cy="754777"/>
        </a:xfrm>
        <a:prstGeom prst="roundRect">
          <a:avLst/>
        </a:prstGeom>
        <a:solidFill>
          <a:srgbClr val="E8A5E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η κατάθλιψη </a:t>
          </a:r>
          <a:endParaRPr lang="en-US" sz="1900" kern="1200"/>
        </a:p>
      </dsp:txBody>
      <dsp:txXfrm>
        <a:off x="36845" y="2484412"/>
        <a:ext cx="6723985" cy="681087"/>
      </dsp:txXfrm>
    </dsp:sp>
    <dsp:sp modelId="{28456C88-831D-405E-8DF9-263CF3D2565C}">
      <dsp:nvSpPr>
        <dsp:cNvPr id="0" name=""/>
        <dsp:cNvSpPr/>
      </dsp:nvSpPr>
      <dsp:spPr>
        <a:xfrm>
          <a:off x="0" y="3257064"/>
          <a:ext cx="6797675" cy="754777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η εστίαση της προσοχής στον πόνο </a:t>
          </a:r>
          <a:endParaRPr lang="en-US" sz="1900" kern="1200"/>
        </a:p>
      </dsp:txBody>
      <dsp:txXfrm>
        <a:off x="36845" y="3293909"/>
        <a:ext cx="6723985" cy="681087"/>
      </dsp:txXfrm>
    </dsp:sp>
    <dsp:sp modelId="{48380EE5-2EAC-474E-A8E3-35250DD69C72}">
      <dsp:nvSpPr>
        <dsp:cNvPr id="0" name=""/>
        <dsp:cNvSpPr/>
      </dsp:nvSpPr>
      <dsp:spPr>
        <a:xfrm>
          <a:off x="0" y="4066562"/>
          <a:ext cx="6797675" cy="754777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η ανία </a:t>
          </a:r>
          <a:endParaRPr lang="en-US" sz="1900" kern="1200"/>
        </a:p>
      </dsp:txBody>
      <dsp:txXfrm>
        <a:off x="36845" y="4103407"/>
        <a:ext cx="6723985" cy="681087"/>
      </dsp:txXfrm>
    </dsp:sp>
    <dsp:sp modelId="{B0C5EFB8-1CC7-4D29-8569-858BD07527D3}">
      <dsp:nvSpPr>
        <dsp:cNvPr id="0" name=""/>
        <dsp:cNvSpPr/>
      </dsp:nvSpPr>
      <dsp:spPr>
        <a:xfrm>
          <a:off x="0" y="4876060"/>
          <a:ext cx="6797675" cy="754777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η έλλειψη συμμετοχής σε δραστηριότητες μπορούν να ανοίξουν την πύλη του πόνου.</a:t>
          </a:r>
          <a:endParaRPr lang="en-US" sz="1900" kern="1200" dirty="0"/>
        </a:p>
      </dsp:txBody>
      <dsp:txXfrm>
        <a:off x="36845" y="4912905"/>
        <a:ext cx="6723985" cy="68108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D2780-5B1F-4B24-8CA1-4AC527646F1D}">
      <dsp:nvSpPr>
        <dsp:cNvPr id="0" name=""/>
        <dsp:cNvSpPr/>
      </dsp:nvSpPr>
      <dsp:spPr>
        <a:xfrm>
          <a:off x="0" y="3048802"/>
          <a:ext cx="6910387" cy="200034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Αυτά τα κυκλώματα είναι δυνατό να τροποποιηθούν με το βίωμα του πόνου.</a:t>
          </a:r>
          <a:endParaRPr lang="en-US" sz="2000" kern="1200"/>
        </a:p>
      </dsp:txBody>
      <dsp:txXfrm>
        <a:off x="0" y="3048802"/>
        <a:ext cx="6910387" cy="2000344"/>
      </dsp:txXfrm>
    </dsp:sp>
    <dsp:sp modelId="{113271AC-5D2B-4152-8AF6-6EC5027C1E30}">
      <dsp:nvSpPr>
        <dsp:cNvPr id="0" name=""/>
        <dsp:cNvSpPr/>
      </dsp:nvSpPr>
      <dsp:spPr>
        <a:xfrm rot="10800000">
          <a:off x="0" y="2277"/>
          <a:ext cx="6910387" cy="3076529"/>
        </a:xfrm>
        <a:prstGeom prst="upArrowCallou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Κάθε άτομο διαθέτει ένα ενδογενές, γενετικά προκαθορισμένο </a:t>
          </a:r>
          <a:r>
            <a:rPr lang="el-GR" sz="2000" kern="1200" dirty="0" err="1"/>
            <a:t>νευρωνικό</a:t>
          </a:r>
          <a:r>
            <a:rPr lang="el-GR" sz="2000" kern="1200" dirty="0"/>
            <a:t> δίκτυο, που ονομάζεται «</a:t>
          </a:r>
          <a:r>
            <a:rPr lang="el-GR" sz="2000" kern="1200" dirty="0" err="1"/>
            <a:t>νευρωνική</a:t>
          </a:r>
          <a:r>
            <a:rPr lang="el-GR" sz="2000" kern="1200" dirty="0"/>
            <a:t> μήτρα», το οποίο αποτελείται από κυκλώματα ανατροφοδότησης μεταξύ του θαλάμου και του φλοιού και μεταξύ του φλοιού και του </a:t>
          </a:r>
          <a:r>
            <a:rPr lang="el-GR" sz="2000" kern="1200" dirty="0" err="1"/>
            <a:t>μεταιχμιακού</a:t>
          </a:r>
          <a:r>
            <a:rPr lang="el-GR" sz="2000" kern="1200" dirty="0"/>
            <a:t> συστήματος του εγκεφάλου.</a:t>
          </a:r>
          <a:endParaRPr lang="en-US" sz="2000" kern="1200" dirty="0"/>
        </a:p>
      </dsp:txBody>
      <dsp:txXfrm rot="10800000">
        <a:off x="0" y="2277"/>
        <a:ext cx="6910387" cy="199903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44076-2D3D-4D11-9F04-A6AAFF309F79}">
      <dsp:nvSpPr>
        <dsp:cNvPr id="0" name=""/>
        <dsp:cNvSpPr/>
      </dsp:nvSpPr>
      <dsp:spPr>
        <a:xfrm>
          <a:off x="0" y="2242"/>
          <a:ext cx="659473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6C98FF-60F3-455C-96AF-8F0DC9312802}">
      <dsp:nvSpPr>
        <dsp:cNvPr id="0" name=""/>
        <dsp:cNvSpPr/>
      </dsp:nvSpPr>
      <dsp:spPr>
        <a:xfrm>
          <a:off x="0" y="2242"/>
          <a:ext cx="6594730" cy="1529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Ο πόνος δεν είναι δυνατό να μετρηθεί αντικειμενικά. </a:t>
          </a:r>
          <a:endParaRPr lang="en-US" sz="3000" kern="1200"/>
        </a:p>
      </dsp:txBody>
      <dsp:txXfrm>
        <a:off x="0" y="2242"/>
        <a:ext cx="6594730" cy="1529384"/>
      </dsp:txXfrm>
    </dsp:sp>
    <dsp:sp modelId="{FA611C8B-DDAE-4FE7-8F6E-60050561E5C2}">
      <dsp:nvSpPr>
        <dsp:cNvPr id="0" name=""/>
        <dsp:cNvSpPr/>
      </dsp:nvSpPr>
      <dsp:spPr>
        <a:xfrm>
          <a:off x="0" y="1531626"/>
          <a:ext cx="659473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2CD97D-1945-408B-8755-74664A0D0732}">
      <dsp:nvSpPr>
        <dsp:cNvPr id="0" name=""/>
        <dsp:cNvSpPr/>
      </dsp:nvSpPr>
      <dsp:spPr>
        <a:xfrm>
          <a:off x="0" y="1531626"/>
          <a:ext cx="6594730" cy="1529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Αποτελεί μια καθαρά υποκειμενική εμπειρία.</a:t>
          </a:r>
          <a:endParaRPr lang="en-US" sz="3000" kern="1200"/>
        </a:p>
      </dsp:txBody>
      <dsp:txXfrm>
        <a:off x="0" y="1531626"/>
        <a:ext cx="6594730" cy="1529384"/>
      </dsp:txXfrm>
    </dsp:sp>
    <dsp:sp modelId="{5E88B1DF-D4CE-4658-B603-DEAD244D550D}">
      <dsp:nvSpPr>
        <dsp:cNvPr id="0" name=""/>
        <dsp:cNvSpPr/>
      </dsp:nvSpPr>
      <dsp:spPr>
        <a:xfrm>
          <a:off x="0" y="3061010"/>
          <a:ext cx="659473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DEC653-5B5E-41CA-81D5-40EC2C8B106A}">
      <dsp:nvSpPr>
        <dsp:cNvPr id="0" name=""/>
        <dsp:cNvSpPr/>
      </dsp:nvSpPr>
      <dsp:spPr>
        <a:xfrm>
          <a:off x="0" y="3061010"/>
          <a:ext cx="6594730" cy="1529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/>
            <a:t>Η ένταση του πόνου: ελαφρύς, μέτριος, αβάσταχτος, βασανιστικός, σφοδρός, ανυπόφορος.</a:t>
          </a:r>
          <a:endParaRPr lang="en-US" sz="3000" kern="1200" dirty="0"/>
        </a:p>
      </dsp:txBody>
      <dsp:txXfrm>
        <a:off x="0" y="3061010"/>
        <a:ext cx="6594730" cy="152938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8B772B-BB4A-4EBE-8C61-979BB8F62E0F}">
      <dsp:nvSpPr>
        <dsp:cNvPr id="0" name=""/>
        <dsp:cNvSpPr/>
      </dsp:nvSpPr>
      <dsp:spPr>
        <a:xfrm>
          <a:off x="0" y="3048802"/>
          <a:ext cx="6910387" cy="200034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Η ανοχή : το ανώτατο επίπεδο διέγερσης που το άτομο είναι πρόθυμο να υπομείνει και να αντέξει. Οποιαδήποτε διέγερση μεγαλύτερης έντασης ξεπεράσει αυτό το επίπεδο, γίνεται αντιληπτή ως ανυπόφορη.</a:t>
          </a:r>
          <a:endParaRPr lang="en-US" sz="2300" kern="1200"/>
        </a:p>
      </dsp:txBody>
      <dsp:txXfrm>
        <a:off x="0" y="3048802"/>
        <a:ext cx="6910387" cy="2000344"/>
      </dsp:txXfrm>
    </dsp:sp>
    <dsp:sp modelId="{E13915D5-C0CF-4226-9074-434F72CF3309}">
      <dsp:nvSpPr>
        <dsp:cNvPr id="0" name=""/>
        <dsp:cNvSpPr/>
      </dsp:nvSpPr>
      <dsp:spPr>
        <a:xfrm rot="10800000">
          <a:off x="0" y="2277"/>
          <a:ext cx="6910387" cy="3076529"/>
        </a:xfrm>
        <a:prstGeom prst="upArrowCallou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Το όριο του πόνου: το σημείο στο οποίο ένα ερέθισμα γίνεται για πρώτη φορά αντιληπτό ως επώδυνο.</a:t>
          </a:r>
          <a:endParaRPr lang="en-US" sz="2300" kern="1200"/>
        </a:p>
      </dsp:txBody>
      <dsp:txXfrm rot="10800000">
        <a:off x="0" y="2277"/>
        <a:ext cx="6910387" cy="199903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EB8B7-26F8-4F7F-95F1-A49B82A4ACD2}">
      <dsp:nvSpPr>
        <dsp:cNvPr id="0" name=""/>
        <dsp:cNvSpPr/>
      </dsp:nvSpPr>
      <dsp:spPr>
        <a:xfrm>
          <a:off x="932767" y="2632"/>
          <a:ext cx="3613976" cy="361397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Το όριο του πόνου καθορίζεται κυρίως από βιολογικές μεταβλητές.</a:t>
          </a:r>
          <a:endParaRPr lang="en-US" sz="2500" kern="1200"/>
        </a:p>
      </dsp:txBody>
      <dsp:txXfrm>
        <a:off x="1462022" y="531887"/>
        <a:ext cx="2555466" cy="2555466"/>
      </dsp:txXfrm>
    </dsp:sp>
    <dsp:sp modelId="{BD868BE3-6ECF-4C29-9579-A553A2E25CA6}">
      <dsp:nvSpPr>
        <dsp:cNvPr id="0" name=""/>
        <dsp:cNvSpPr/>
      </dsp:nvSpPr>
      <dsp:spPr>
        <a:xfrm rot="5400000">
          <a:off x="4844897" y="1330769"/>
          <a:ext cx="1264891" cy="957703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CC5B70-1B10-478E-B2B3-299C8DC585BC}">
      <dsp:nvSpPr>
        <dsp:cNvPr id="0" name=""/>
        <dsp:cNvSpPr/>
      </dsp:nvSpPr>
      <dsp:spPr>
        <a:xfrm>
          <a:off x="6353732" y="2632"/>
          <a:ext cx="3613976" cy="3613976"/>
        </a:xfrm>
        <a:prstGeom prst="ellipse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Η ανεκτικότητα στον πόνο καθορίζεται από ψυχολογικούς παράγοντες, όπως οι στάσεις και τα κίνητρα.</a:t>
          </a:r>
          <a:endParaRPr lang="en-US" sz="2500" kern="1200" dirty="0"/>
        </a:p>
      </dsp:txBody>
      <dsp:txXfrm>
        <a:off x="6882987" y="531887"/>
        <a:ext cx="2555466" cy="255546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5F1BD9-E2E8-412F-927A-ED254E0DDDDA}">
      <dsp:nvSpPr>
        <dsp:cNvPr id="0" name=""/>
        <dsp:cNvSpPr/>
      </dsp:nvSpPr>
      <dsp:spPr>
        <a:xfrm>
          <a:off x="0" y="22488"/>
          <a:ext cx="6457078" cy="221247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/>
            <a:t>Προσωρινός, διαρκεί λιγότερο από 6 μήνες (π.χ. πονόδοντος, πόνοι μετεγχειρητικής ανάρρωσης, πόνοι τοκετού).</a:t>
          </a:r>
          <a:endParaRPr lang="en-US" sz="3100" kern="1200"/>
        </a:p>
      </dsp:txBody>
      <dsp:txXfrm>
        <a:off x="108004" y="130492"/>
        <a:ext cx="6241070" cy="1996462"/>
      </dsp:txXfrm>
    </dsp:sp>
    <dsp:sp modelId="{10E6080A-06C3-453A-A065-68FF0BC646DA}">
      <dsp:nvSpPr>
        <dsp:cNvPr id="0" name=""/>
        <dsp:cNvSpPr/>
      </dsp:nvSpPr>
      <dsp:spPr>
        <a:xfrm>
          <a:off x="0" y="2324238"/>
          <a:ext cx="6457078" cy="2212470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/>
            <a:t>Μπορεί να προκαλέσει έντονο άγχος και δυσφορία.</a:t>
          </a:r>
          <a:endParaRPr lang="en-US" sz="3100" kern="1200"/>
        </a:p>
      </dsp:txBody>
      <dsp:txXfrm>
        <a:off x="108004" y="2432242"/>
        <a:ext cx="6241070" cy="199646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51181-40C9-4E0C-A8BD-52DEBC545343}">
      <dsp:nvSpPr>
        <dsp:cNvPr id="0" name=""/>
        <dsp:cNvSpPr/>
      </dsp:nvSpPr>
      <dsp:spPr>
        <a:xfrm>
          <a:off x="0" y="93218"/>
          <a:ext cx="6618197" cy="162973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Μπορεί να είναι: ασυνεχής ή διαρκής, ελαφρύς ή έντονος.</a:t>
          </a:r>
          <a:endParaRPr lang="en-US" sz="2300" kern="1200"/>
        </a:p>
      </dsp:txBody>
      <dsp:txXfrm>
        <a:off x="79557" y="172775"/>
        <a:ext cx="6459083" cy="1470622"/>
      </dsp:txXfrm>
    </dsp:sp>
    <dsp:sp modelId="{E8027D0D-2A9C-480E-9F33-DEE5A4D0D051}">
      <dsp:nvSpPr>
        <dsp:cNvPr id="0" name=""/>
        <dsp:cNvSpPr/>
      </dsp:nvSpPr>
      <dsp:spPr>
        <a:xfrm>
          <a:off x="0" y="1789195"/>
          <a:ext cx="6618197" cy="1629736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/>
            <a:t>Μπορεί να είναι: υποτροπιάζων (π.χ. νευραλγία) ανθεκτικός μη προοδευτικός (π.χ. ο πόνος στη ράχη) κλιμακούμενος (π.χ. λόγω αρθρίτιδας προχωρημένου σταδίου).</a:t>
          </a:r>
          <a:endParaRPr lang="en-US" sz="2300" kern="1200" dirty="0"/>
        </a:p>
      </dsp:txBody>
      <dsp:txXfrm>
        <a:off x="79557" y="1868752"/>
        <a:ext cx="6459083" cy="1470622"/>
      </dsp:txXfrm>
    </dsp:sp>
    <dsp:sp modelId="{C4F6D1C8-DFCC-40A6-B1B1-CE11887CEDA1}">
      <dsp:nvSpPr>
        <dsp:cNvPr id="0" name=""/>
        <dsp:cNvSpPr/>
      </dsp:nvSpPr>
      <dsp:spPr>
        <a:xfrm>
          <a:off x="0" y="3485171"/>
          <a:ext cx="6618197" cy="1629736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Ο ασθενής: Αισθάνεται απογοήτευση, αλλάζει η καθημερινότητά του, εμφανίζει κατάθλιψη και αίσθημα απελπισίας σε αρκετές περιπτώσεις.</a:t>
          </a:r>
          <a:endParaRPr lang="en-US" sz="2300" kern="1200"/>
        </a:p>
      </dsp:txBody>
      <dsp:txXfrm>
        <a:off x="79557" y="3564728"/>
        <a:ext cx="6459083" cy="147062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4B0B6-3AAC-434E-9A8E-8B6BC4DED57E}">
      <dsp:nvSpPr>
        <dsp:cNvPr id="0" name=""/>
        <dsp:cNvSpPr/>
      </dsp:nvSpPr>
      <dsp:spPr>
        <a:xfrm>
          <a:off x="0" y="101883"/>
          <a:ext cx="7029307" cy="1427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Ο πόνος είναι δυνατό να επηρεαστεί μέσω ψυχολογικών μηχανισμών, αλλά αυτό δε σημαίνει ότι βρίσκεται αποκλειστικά στο «μυαλό των ανθρώπων» ή ότι μπορούν συνειδητά να ελέγξουν τις ψυχολογικές διαδικασίες που τον ρυθμίζουν.</a:t>
          </a:r>
          <a:endParaRPr lang="en-US" sz="2000" kern="1200"/>
        </a:p>
      </dsp:txBody>
      <dsp:txXfrm>
        <a:off x="69680" y="171563"/>
        <a:ext cx="6889947" cy="1288040"/>
      </dsp:txXfrm>
    </dsp:sp>
    <dsp:sp modelId="{74756C70-BCCB-4A5B-9DBF-112150EE697C}">
      <dsp:nvSpPr>
        <dsp:cNvPr id="0" name=""/>
        <dsp:cNvSpPr/>
      </dsp:nvSpPr>
      <dsp:spPr>
        <a:xfrm>
          <a:off x="0" y="1586884"/>
          <a:ext cx="7029307" cy="1427400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Οι ψυχολογικοί παράγοντες συμβάλλουν στον τρόπο που γίνεται αντιληπτή η εμπειρία του πόνου, αλλά δεν την ελέγχουν πλήρως.</a:t>
          </a:r>
          <a:endParaRPr lang="en-US" sz="2000" kern="1200"/>
        </a:p>
      </dsp:txBody>
      <dsp:txXfrm>
        <a:off x="69680" y="1656564"/>
        <a:ext cx="6889947" cy="1288040"/>
      </dsp:txXfrm>
    </dsp:sp>
    <dsp:sp modelId="{D871F02F-C97A-4234-BB03-4F6E08A41622}">
      <dsp:nvSpPr>
        <dsp:cNvPr id="0" name=""/>
        <dsp:cNvSpPr/>
      </dsp:nvSpPr>
      <dsp:spPr>
        <a:xfrm>
          <a:off x="0" y="3071884"/>
          <a:ext cx="7029307" cy="1427400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Άνθρωποι που πάσχουν από κατάθλιψη υποφέρουν από σωματικό πόνο, αξιολογούν ως εντονότερο τον πόνο τους και επηρεάζονται περισσότερο συναισθηματικά από αυτόν, σε σύγκριση με τους μη καταθλιπτικούς ασθενείς.</a:t>
          </a:r>
          <a:endParaRPr lang="en-US" sz="2000" kern="1200" dirty="0"/>
        </a:p>
      </dsp:txBody>
      <dsp:txXfrm>
        <a:off x="69680" y="3141564"/>
        <a:ext cx="6889947" cy="1288040"/>
      </dsp:txXfrm>
    </dsp:sp>
    <dsp:sp modelId="{45B4EBA5-9C2E-4DF9-BCF3-1C399CA355B4}">
      <dsp:nvSpPr>
        <dsp:cNvPr id="0" name=""/>
        <dsp:cNvSpPr/>
      </dsp:nvSpPr>
      <dsp:spPr>
        <a:xfrm>
          <a:off x="0" y="4556884"/>
          <a:ext cx="7029307" cy="1427400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Άλλοι ψυχολογικοί παράγοντες που επηρεάζουν τον πόνο: οι σκέψεις, η προσοχή, οι προσδοκίες.</a:t>
          </a:r>
          <a:endParaRPr lang="en-US" sz="2000" kern="1200"/>
        </a:p>
      </dsp:txBody>
      <dsp:txXfrm>
        <a:off x="69680" y="4626564"/>
        <a:ext cx="6889947" cy="128804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AD7A6-DFD8-47FD-A977-B1A18DE07706}">
      <dsp:nvSpPr>
        <dsp:cNvPr id="0" name=""/>
        <dsp:cNvSpPr/>
      </dsp:nvSpPr>
      <dsp:spPr>
        <a:xfrm>
          <a:off x="0" y="0"/>
          <a:ext cx="5873828" cy="2273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Σκέψεις - περισπασμός: ένας αθλητής μπορεί να μην αντιληφθεί ότι τραυματίστηκε, επειδή η προσοχή του είναι στραμμένη σε κάτι άλλο.</a:t>
          </a:r>
          <a:endParaRPr lang="en-US" sz="2000" kern="1200"/>
        </a:p>
      </dsp:txBody>
      <dsp:txXfrm>
        <a:off x="66578" y="66578"/>
        <a:ext cx="3524360" cy="2139985"/>
      </dsp:txXfrm>
    </dsp:sp>
    <dsp:sp modelId="{56DB6FD8-88B4-44AF-89DB-328180117655}">
      <dsp:nvSpPr>
        <dsp:cNvPr id="0" name=""/>
        <dsp:cNvSpPr/>
      </dsp:nvSpPr>
      <dsp:spPr>
        <a:xfrm>
          <a:off x="1036558" y="2777942"/>
          <a:ext cx="5873828" cy="2273141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Παράδειγμα: όταν τα ερεθίσματα ελαχιστοποιούνται (π.χ. κατά τη διάρκεια της νύχτας), το αίσθημα του πόνου γίνεται ακόμη πιο δυσάρεστο.</a:t>
          </a:r>
          <a:endParaRPr lang="en-US" sz="2000" kern="1200"/>
        </a:p>
      </dsp:txBody>
      <dsp:txXfrm>
        <a:off x="1103136" y="2844520"/>
        <a:ext cx="3226573" cy="2139985"/>
      </dsp:txXfrm>
    </dsp:sp>
    <dsp:sp modelId="{EF40B966-C253-4858-B9ED-E4B94B271EBB}">
      <dsp:nvSpPr>
        <dsp:cNvPr id="0" name=""/>
        <dsp:cNvSpPr/>
      </dsp:nvSpPr>
      <dsp:spPr>
        <a:xfrm>
          <a:off x="4396287" y="1786941"/>
          <a:ext cx="1477541" cy="14775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728734" y="1786941"/>
        <a:ext cx="812647" cy="111185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FCFA7-E8E2-4FDB-AC84-CB2CBFA9DC18}">
      <dsp:nvSpPr>
        <dsp:cNvPr id="0" name=""/>
        <dsp:cNvSpPr/>
      </dsp:nvSpPr>
      <dsp:spPr>
        <a:xfrm>
          <a:off x="0" y="264005"/>
          <a:ext cx="6797675" cy="16497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/>
            <a:t>Θετικές προσδοκίες για τον πόνο: η βίωση του πόνου είναι ηπιότερη και το αντίθετο.</a:t>
          </a:r>
          <a:endParaRPr lang="en-US" sz="3000" kern="1200" dirty="0"/>
        </a:p>
      </dsp:txBody>
      <dsp:txXfrm>
        <a:off x="80532" y="344537"/>
        <a:ext cx="6636611" cy="1488636"/>
      </dsp:txXfrm>
    </dsp:sp>
    <dsp:sp modelId="{FB9A7477-4DE6-4B6C-8E83-7C822DB6F141}">
      <dsp:nvSpPr>
        <dsp:cNvPr id="0" name=""/>
        <dsp:cNvSpPr/>
      </dsp:nvSpPr>
      <dsp:spPr>
        <a:xfrm>
          <a:off x="0" y="2000105"/>
          <a:ext cx="6797675" cy="1649700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Σημαντική η επίδραση της υποβολής στον τρόπο αντίληψης των συμπτωμάτων.</a:t>
          </a:r>
          <a:endParaRPr lang="en-US" sz="3000" kern="1200"/>
        </a:p>
      </dsp:txBody>
      <dsp:txXfrm>
        <a:off x="80532" y="2080637"/>
        <a:ext cx="6636611" cy="1488636"/>
      </dsp:txXfrm>
    </dsp:sp>
    <dsp:sp modelId="{1E7FA1C5-C03E-4E57-942B-A2A8F1B9486A}">
      <dsp:nvSpPr>
        <dsp:cNvPr id="0" name=""/>
        <dsp:cNvSpPr/>
      </dsp:nvSpPr>
      <dsp:spPr>
        <a:xfrm>
          <a:off x="0" y="3736206"/>
          <a:ext cx="6797675" cy="16497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Η επίδραση και η δραστικότητα ενός φαρμάκου συχνά εξαρτάται από το πόσο αποτελεσματικό το θεωρεί ο ασθενής.</a:t>
          </a:r>
          <a:endParaRPr lang="en-US" sz="3000" kern="1200"/>
        </a:p>
      </dsp:txBody>
      <dsp:txXfrm>
        <a:off x="80532" y="3816738"/>
        <a:ext cx="6636611" cy="14886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963212-C49D-4EB0-A91C-E6279A08ECE0}">
      <dsp:nvSpPr>
        <dsp:cNvPr id="0" name=""/>
        <dsp:cNvSpPr/>
      </dsp:nvSpPr>
      <dsp:spPr>
        <a:xfrm>
          <a:off x="0" y="2192240"/>
          <a:ext cx="2828924" cy="1796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0EDF64-838A-492D-9D95-3A26E5F8233A}">
      <dsp:nvSpPr>
        <dsp:cNvPr id="0" name=""/>
        <dsp:cNvSpPr/>
      </dsp:nvSpPr>
      <dsp:spPr>
        <a:xfrm>
          <a:off x="314325" y="2490849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μια προσωπική, υποκειμενική αίσθηση βλάβης</a:t>
          </a:r>
          <a:endParaRPr lang="en-US" sz="1900" kern="1200"/>
        </a:p>
      </dsp:txBody>
      <dsp:txXfrm>
        <a:off x="366939" y="2543463"/>
        <a:ext cx="2723696" cy="1691139"/>
      </dsp:txXfrm>
    </dsp:sp>
    <dsp:sp modelId="{18E68F90-DDEA-4C76-8605-AFC37168FA3A}">
      <dsp:nvSpPr>
        <dsp:cNvPr id="0" name=""/>
        <dsp:cNvSpPr/>
      </dsp:nvSpPr>
      <dsp:spPr>
        <a:xfrm>
          <a:off x="3457574" y="2192240"/>
          <a:ext cx="2828924" cy="1796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D9602E-7C5A-48DC-9B01-F5B687C17551}">
      <dsp:nvSpPr>
        <dsp:cNvPr id="0" name=""/>
        <dsp:cNvSpPr/>
      </dsp:nvSpPr>
      <dsp:spPr>
        <a:xfrm>
          <a:off x="3771899" y="2490849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ένα επιβλαβές ερέθισμα, το οποίο σηματοδοτεί την τρέχουσα ή την επικείμενη καταστροφή των ιστών  του σώματος</a:t>
          </a:r>
          <a:endParaRPr lang="en-US" sz="1900" kern="1200"/>
        </a:p>
      </dsp:txBody>
      <dsp:txXfrm>
        <a:off x="3824513" y="2543463"/>
        <a:ext cx="2723696" cy="1691139"/>
      </dsp:txXfrm>
    </dsp:sp>
    <dsp:sp modelId="{066FC2BB-873C-448B-A7E8-F9C1862F6D5A}">
      <dsp:nvSpPr>
        <dsp:cNvPr id="0" name=""/>
        <dsp:cNvSpPr/>
      </dsp:nvSpPr>
      <dsp:spPr>
        <a:xfrm>
          <a:off x="6915149" y="2192240"/>
          <a:ext cx="2828924" cy="1796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059D81-8A67-4989-B3F3-2C24B45B4798}">
      <dsp:nvSpPr>
        <dsp:cNvPr id="0" name=""/>
        <dsp:cNvSpPr/>
      </dsp:nvSpPr>
      <dsp:spPr>
        <a:xfrm>
          <a:off x="7229475" y="2490849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ένα σύνολο αντιδράσεων  που στόχο έχει την προστασία του οργανισμού από τη ζημιά. </a:t>
          </a:r>
          <a:endParaRPr lang="en-US" sz="1900" kern="1200"/>
        </a:p>
      </dsp:txBody>
      <dsp:txXfrm>
        <a:off x="7282089" y="2543463"/>
        <a:ext cx="2723696" cy="169113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3D1C7-ED96-49AE-9EC4-86735DB0DB88}">
      <dsp:nvSpPr>
        <dsp:cNvPr id="0" name=""/>
        <dsp:cNvSpPr/>
      </dsp:nvSpPr>
      <dsp:spPr>
        <a:xfrm>
          <a:off x="829" y="721427"/>
          <a:ext cx="3236197" cy="194171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καλύτερη προσαρμογή και πορεία του ασθενούς </a:t>
          </a:r>
          <a:endParaRPr lang="en-US" sz="2500" kern="1200"/>
        </a:p>
      </dsp:txBody>
      <dsp:txXfrm>
        <a:off x="829" y="721427"/>
        <a:ext cx="3236197" cy="1941718"/>
      </dsp:txXfrm>
    </dsp:sp>
    <dsp:sp modelId="{74FDCAC5-429C-4917-93D3-0B42BD3D24C1}">
      <dsp:nvSpPr>
        <dsp:cNvPr id="0" name=""/>
        <dsp:cNvSpPr/>
      </dsp:nvSpPr>
      <dsp:spPr>
        <a:xfrm>
          <a:off x="3560647" y="721427"/>
          <a:ext cx="3236197" cy="1941718"/>
        </a:xfrm>
        <a:prstGeom prst="rec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κατανοητή εξήγηση της ασθένειας και των συμπτωμάτων </a:t>
          </a:r>
          <a:endParaRPr lang="en-US" sz="2500" kern="1200"/>
        </a:p>
      </dsp:txBody>
      <dsp:txXfrm>
        <a:off x="3560647" y="721427"/>
        <a:ext cx="3236197" cy="1941718"/>
      </dsp:txXfrm>
    </dsp:sp>
    <dsp:sp modelId="{B5DD3D49-7C22-4BAF-88F7-02BF331EF9C2}">
      <dsp:nvSpPr>
        <dsp:cNvPr id="0" name=""/>
        <dsp:cNvSpPr/>
      </dsp:nvSpPr>
      <dsp:spPr>
        <a:xfrm>
          <a:off x="829" y="2986765"/>
          <a:ext cx="3236197" cy="194171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αίσθημα ενδιαφέροντος για τον ασθενή </a:t>
          </a:r>
          <a:endParaRPr lang="en-US" sz="2500" kern="1200"/>
        </a:p>
      </dsp:txBody>
      <dsp:txXfrm>
        <a:off x="829" y="2986765"/>
        <a:ext cx="3236197" cy="1941718"/>
      </dsp:txXfrm>
    </dsp:sp>
    <dsp:sp modelId="{71934AB3-99F6-42C5-AA40-AC223D05779A}">
      <dsp:nvSpPr>
        <dsp:cNvPr id="0" name=""/>
        <dsp:cNvSpPr/>
      </dsp:nvSpPr>
      <dsp:spPr>
        <a:xfrm>
          <a:off x="3560647" y="2986765"/>
          <a:ext cx="3236197" cy="19417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καλλιέργεια της πεποίθησης για πιθανότητα ελέγχου ή εξάλειψης των συμπτωμάτων.</a:t>
          </a:r>
          <a:endParaRPr lang="en-US" sz="2500" kern="1200"/>
        </a:p>
      </dsp:txBody>
      <dsp:txXfrm>
        <a:off x="3560647" y="2986765"/>
        <a:ext cx="3236197" cy="194171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606F07-FE2F-48B7-AEB5-D3BA7DE11834}">
      <dsp:nvSpPr>
        <dsp:cNvPr id="0" name=""/>
        <dsp:cNvSpPr/>
      </dsp:nvSpPr>
      <dsp:spPr>
        <a:xfrm>
          <a:off x="0" y="0"/>
          <a:ext cx="5873828" cy="2273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παρεμποδίζει την επίτευξη χαλάρωσης που είναι αναγκαία για την αποτελεσματική διαχείριση του πόνου.</a:t>
          </a:r>
          <a:endParaRPr lang="en-US" sz="2700" kern="1200" dirty="0"/>
        </a:p>
      </dsp:txBody>
      <dsp:txXfrm>
        <a:off x="66578" y="66578"/>
        <a:ext cx="3524360" cy="2139985"/>
      </dsp:txXfrm>
    </dsp:sp>
    <dsp:sp modelId="{55C48694-D6C8-47CF-B5EC-3F8EDD4EAEAB}">
      <dsp:nvSpPr>
        <dsp:cNvPr id="0" name=""/>
        <dsp:cNvSpPr/>
      </dsp:nvSpPr>
      <dsp:spPr>
        <a:xfrm>
          <a:off x="1036558" y="2777942"/>
          <a:ext cx="5873828" cy="2273141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χειροτερεύει την αναμονή μιας κατάστασης που θεωρείται ότι θα προκαλέσει πόνο.</a:t>
          </a:r>
          <a:endParaRPr lang="en-US" sz="2700" kern="1200" dirty="0"/>
        </a:p>
      </dsp:txBody>
      <dsp:txXfrm>
        <a:off x="1103136" y="2844520"/>
        <a:ext cx="3226573" cy="2139985"/>
      </dsp:txXfrm>
    </dsp:sp>
    <dsp:sp modelId="{29EBBCB7-8EE5-4E77-A958-181A2ACC19A1}">
      <dsp:nvSpPr>
        <dsp:cNvPr id="0" name=""/>
        <dsp:cNvSpPr/>
      </dsp:nvSpPr>
      <dsp:spPr>
        <a:xfrm>
          <a:off x="4396287" y="1786941"/>
          <a:ext cx="1477541" cy="14775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728734" y="1786941"/>
        <a:ext cx="812647" cy="111185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93B52-1106-498A-B38B-71962291CE9A}">
      <dsp:nvSpPr>
        <dsp:cNvPr id="0" name=""/>
        <dsp:cNvSpPr/>
      </dsp:nvSpPr>
      <dsp:spPr>
        <a:xfrm>
          <a:off x="850489" y="0"/>
          <a:ext cx="6400800" cy="640080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C680CEB-A43C-4338-B834-0FD76BE269FE}">
      <dsp:nvSpPr>
        <dsp:cNvPr id="0" name=""/>
        <dsp:cNvSpPr/>
      </dsp:nvSpPr>
      <dsp:spPr>
        <a:xfrm>
          <a:off x="1458566" y="608076"/>
          <a:ext cx="2496312" cy="249631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όσοι εμφανίζουν υποχονδρίαση </a:t>
          </a:r>
          <a:endParaRPr lang="en-US" sz="2400" kern="1200"/>
        </a:p>
      </dsp:txBody>
      <dsp:txXfrm>
        <a:off x="1580426" y="729936"/>
        <a:ext cx="2252592" cy="2252592"/>
      </dsp:txXfrm>
    </dsp:sp>
    <dsp:sp modelId="{96258D83-5D25-4D1E-BB91-558A477EFE49}">
      <dsp:nvSpPr>
        <dsp:cNvPr id="0" name=""/>
        <dsp:cNvSpPr/>
      </dsp:nvSpPr>
      <dsp:spPr>
        <a:xfrm>
          <a:off x="4146902" y="608076"/>
          <a:ext cx="2496312" cy="2496312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όσοι πάσχουν από αγχώδη ή καταθλιπτική διαταραχή </a:t>
          </a:r>
          <a:br>
            <a:rPr lang="el-GR" sz="2400" kern="1200"/>
          </a:br>
          <a:endParaRPr lang="en-US" sz="2400" kern="1200"/>
        </a:p>
      </dsp:txBody>
      <dsp:txXfrm>
        <a:off x="4268762" y="729936"/>
        <a:ext cx="2252592" cy="2252592"/>
      </dsp:txXfrm>
    </dsp:sp>
    <dsp:sp modelId="{A4A4E0ED-0EB6-47F0-AE62-2D22D8A0BDCF}">
      <dsp:nvSpPr>
        <dsp:cNvPr id="0" name=""/>
        <dsp:cNvSpPr/>
      </dsp:nvSpPr>
      <dsp:spPr>
        <a:xfrm>
          <a:off x="1458566" y="3296412"/>
          <a:ext cx="2496312" cy="249631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όσοι σωματοποιούν τις ψυχολογικές δυσκολίες τους </a:t>
          </a:r>
          <a:endParaRPr lang="en-US" sz="2400" kern="1200"/>
        </a:p>
      </dsp:txBody>
      <dsp:txXfrm>
        <a:off x="1580426" y="3418272"/>
        <a:ext cx="2252592" cy="2252592"/>
      </dsp:txXfrm>
    </dsp:sp>
    <dsp:sp modelId="{E768A2C4-24F1-43F0-9B23-DFD29586747D}">
      <dsp:nvSpPr>
        <dsp:cNvPr id="0" name=""/>
        <dsp:cNvSpPr/>
      </dsp:nvSpPr>
      <dsp:spPr>
        <a:xfrm>
          <a:off x="4146902" y="3296412"/>
          <a:ext cx="2496312" cy="249631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όσοι χρησιμοποιούν τον πόνο που αισθάνονται για να χειριστούν τους γύρω τους.</a:t>
          </a:r>
          <a:endParaRPr lang="en-US" sz="2400" kern="1200"/>
        </a:p>
      </dsp:txBody>
      <dsp:txXfrm>
        <a:off x="4268762" y="3418272"/>
        <a:ext cx="2252592" cy="2252592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68CA40-E1DA-4014-B140-CBF801722F1F}">
      <dsp:nvSpPr>
        <dsp:cNvPr id="0" name=""/>
        <dsp:cNvSpPr/>
      </dsp:nvSpPr>
      <dsp:spPr>
        <a:xfrm>
          <a:off x="1227" y="297257"/>
          <a:ext cx="4309690" cy="27366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0DEC45-A8ED-4A4B-9B4B-3F444D3E6CC9}">
      <dsp:nvSpPr>
        <dsp:cNvPr id="0" name=""/>
        <dsp:cNvSpPr/>
      </dsp:nvSpPr>
      <dsp:spPr>
        <a:xfrm>
          <a:off x="480082" y="752169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Παρατηρείται ελαφριά μείωση στο όριο του πόνου με την αύξηση της ηλικίας.</a:t>
          </a:r>
          <a:endParaRPr lang="en-US" sz="2400" kern="1200"/>
        </a:p>
      </dsp:txBody>
      <dsp:txXfrm>
        <a:off x="560236" y="832323"/>
        <a:ext cx="4149382" cy="2576345"/>
      </dsp:txXfrm>
    </dsp:sp>
    <dsp:sp modelId="{178F019F-1D61-4025-AB64-6275663F407E}">
      <dsp:nvSpPr>
        <dsp:cNvPr id="0" name=""/>
        <dsp:cNvSpPr/>
      </dsp:nvSpPr>
      <dsp:spPr>
        <a:xfrm>
          <a:off x="5268627" y="297257"/>
          <a:ext cx="4309690" cy="27366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1B7138-E7D6-415C-A4F7-09AC25119F5D}">
      <dsp:nvSpPr>
        <dsp:cNvPr id="0" name=""/>
        <dsp:cNvSpPr/>
      </dsp:nvSpPr>
      <dsp:spPr>
        <a:xfrm>
          <a:off x="5747481" y="752169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Είναι εσφαλμένο το συμπέρασμα ότι τα παιδιά υπερβάλλουν όταν περιγράφουν τον πόνο τους; Ενδέχεται να αισθάνονται πραγματικά πιο έντονο πόνο από ό,τι οι ενήλικες.</a:t>
          </a:r>
          <a:endParaRPr lang="en-US" sz="2400" kern="1200"/>
        </a:p>
      </dsp:txBody>
      <dsp:txXfrm>
        <a:off x="5827635" y="832323"/>
        <a:ext cx="4149382" cy="257634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A8C008-8861-40FD-A66E-8340B667060A}">
      <dsp:nvSpPr>
        <dsp:cNvPr id="0" name=""/>
        <dsp:cNvSpPr/>
      </dsp:nvSpPr>
      <dsp:spPr>
        <a:xfrm>
          <a:off x="1180" y="36636"/>
          <a:ext cx="4142999" cy="26308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AEE6EC-D612-43BE-B636-BC90CE6180CF}">
      <dsp:nvSpPr>
        <dsp:cNvPr id="0" name=""/>
        <dsp:cNvSpPr/>
      </dsp:nvSpPr>
      <dsp:spPr>
        <a:xfrm>
          <a:off x="461513" y="473953"/>
          <a:ext cx="4142999" cy="2630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/>
            <a:t>οι αντιδράσεις των γονιών τους (π.χ. μίμηση προτύπου) </a:t>
          </a:r>
          <a:endParaRPr lang="en-US" sz="3400" kern="1200"/>
        </a:p>
      </dsp:txBody>
      <dsp:txXfrm>
        <a:off x="538567" y="551007"/>
        <a:ext cx="3988891" cy="2476696"/>
      </dsp:txXfrm>
    </dsp:sp>
    <dsp:sp modelId="{B3A10476-F583-4DB4-8101-EEA6676D9224}">
      <dsp:nvSpPr>
        <dsp:cNvPr id="0" name=""/>
        <dsp:cNvSpPr/>
      </dsp:nvSpPr>
      <dsp:spPr>
        <a:xfrm>
          <a:off x="5064846" y="36636"/>
          <a:ext cx="4142999" cy="26308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56E44A-ADFB-4554-96CC-322A95A9408D}">
      <dsp:nvSpPr>
        <dsp:cNvPr id="0" name=""/>
        <dsp:cNvSpPr/>
      </dsp:nvSpPr>
      <dsp:spPr>
        <a:xfrm>
          <a:off x="5525179" y="473953"/>
          <a:ext cx="4142999" cy="2630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/>
            <a:t>οι μορφές ενίσχυσης που παρέχονται στα παιδιά (θετική ή αρνητική) </a:t>
          </a:r>
          <a:endParaRPr lang="en-US" sz="3400" kern="1200"/>
        </a:p>
      </dsp:txBody>
      <dsp:txXfrm>
        <a:off x="5602233" y="551007"/>
        <a:ext cx="3988891" cy="2476696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0BDA05-C42D-4C08-A3AC-32172FE16E38}">
      <dsp:nvSpPr>
        <dsp:cNvPr id="0" name=""/>
        <dsp:cNvSpPr/>
      </dsp:nvSpPr>
      <dsp:spPr>
        <a:xfrm>
          <a:off x="0" y="131575"/>
          <a:ext cx="6348924" cy="22838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Ως αποτέλεσμα των διαφορών στη διαδικασία κοινωνικοποίησης, το βίωμα του πόνου στα αγόρια διαφέρει από αυτό των κοριτσιών.</a:t>
          </a:r>
          <a:endParaRPr lang="en-US" sz="3200" kern="1200"/>
        </a:p>
      </dsp:txBody>
      <dsp:txXfrm>
        <a:off x="111488" y="243063"/>
        <a:ext cx="6125948" cy="2060864"/>
      </dsp:txXfrm>
    </dsp:sp>
    <dsp:sp modelId="{2BCADF4C-9F3D-4131-8B72-F1B89DF33AE4}">
      <dsp:nvSpPr>
        <dsp:cNvPr id="0" name=""/>
        <dsp:cNvSpPr/>
      </dsp:nvSpPr>
      <dsp:spPr>
        <a:xfrm>
          <a:off x="0" y="2507575"/>
          <a:ext cx="6348924" cy="2283840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 dirty="0"/>
            <a:t>Στην παιδική ηλικία τα δυο φύλα δε διαφέρουν σημαντικά ως προς το βίωμα του πόνου.</a:t>
          </a:r>
          <a:endParaRPr lang="en-US" sz="3200" kern="1200" dirty="0"/>
        </a:p>
      </dsp:txBody>
      <dsp:txXfrm>
        <a:off x="111488" y="2619063"/>
        <a:ext cx="6125948" cy="206086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5658A-8B40-4CF1-99AF-5330BE7659BE}">
      <dsp:nvSpPr>
        <dsp:cNvPr id="0" name=""/>
        <dsp:cNvSpPr/>
      </dsp:nvSpPr>
      <dsp:spPr>
        <a:xfrm>
          <a:off x="0" y="0"/>
          <a:ext cx="637842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794AA5-C113-4ED4-94D5-3D5552068CD1}">
      <dsp:nvSpPr>
        <dsp:cNvPr id="0" name=""/>
        <dsp:cNvSpPr/>
      </dsp:nvSpPr>
      <dsp:spPr>
        <a:xfrm>
          <a:off x="0" y="0"/>
          <a:ext cx="6378421" cy="1201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b="1" kern="1200" dirty="0"/>
            <a:t>Κορίτσια: </a:t>
          </a:r>
          <a:endParaRPr lang="en-US" sz="3300" b="1" kern="1200" dirty="0"/>
        </a:p>
      </dsp:txBody>
      <dsp:txXfrm>
        <a:off x="0" y="0"/>
        <a:ext cx="6378421" cy="1201251"/>
      </dsp:txXfrm>
    </dsp:sp>
    <dsp:sp modelId="{30CF1784-4E55-45D2-B8AE-8153DB434863}">
      <dsp:nvSpPr>
        <dsp:cNvPr id="0" name=""/>
        <dsp:cNvSpPr/>
      </dsp:nvSpPr>
      <dsp:spPr>
        <a:xfrm>
          <a:off x="0" y="1201251"/>
          <a:ext cx="6378421" cy="0"/>
        </a:xfrm>
        <a:prstGeom prst="line">
          <a:avLst/>
        </a:prstGeom>
        <a:gradFill rotWithShape="0">
          <a:gsLst>
            <a:gs pos="0">
              <a:schemeClr val="accent2">
                <a:hueOff val="-486521"/>
                <a:satOff val="-4245"/>
                <a:lumOff val="-5490"/>
                <a:alphaOff val="0"/>
                <a:shade val="85000"/>
                <a:satMod val="130000"/>
              </a:schemeClr>
            </a:gs>
            <a:gs pos="34000">
              <a:schemeClr val="accent2">
                <a:hueOff val="-486521"/>
                <a:satOff val="-4245"/>
                <a:lumOff val="-5490"/>
                <a:alphaOff val="0"/>
                <a:shade val="87000"/>
                <a:satMod val="125000"/>
              </a:schemeClr>
            </a:gs>
            <a:gs pos="70000">
              <a:schemeClr val="accent2">
                <a:hueOff val="-486521"/>
                <a:satOff val="-4245"/>
                <a:lumOff val="-549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486521"/>
                <a:satOff val="-4245"/>
                <a:lumOff val="-549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-486521"/>
              <a:satOff val="-4245"/>
              <a:lumOff val="-549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BB97EF-BB7E-4403-A1B4-BDB8CCF4DB53}">
      <dsp:nvSpPr>
        <dsp:cNvPr id="0" name=""/>
        <dsp:cNvSpPr/>
      </dsp:nvSpPr>
      <dsp:spPr>
        <a:xfrm>
          <a:off x="0" y="1201251"/>
          <a:ext cx="6378421" cy="1201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χρησιμοποιούν τον προφορικό λόγο για να εκφράσουν τον πόνο </a:t>
          </a:r>
          <a:endParaRPr lang="en-US" sz="3300" kern="1200" dirty="0"/>
        </a:p>
      </dsp:txBody>
      <dsp:txXfrm>
        <a:off x="0" y="1201251"/>
        <a:ext cx="6378421" cy="1201251"/>
      </dsp:txXfrm>
    </dsp:sp>
    <dsp:sp modelId="{76B8BFD9-0DAC-40DC-B6BB-93B76C2DD853}">
      <dsp:nvSpPr>
        <dsp:cNvPr id="0" name=""/>
        <dsp:cNvSpPr/>
      </dsp:nvSpPr>
      <dsp:spPr>
        <a:xfrm>
          <a:off x="0" y="2402502"/>
          <a:ext cx="6378421" cy="0"/>
        </a:xfrm>
        <a:prstGeom prst="line">
          <a:avLst/>
        </a:prstGeom>
        <a:gradFill rotWithShape="0">
          <a:gsLst>
            <a:gs pos="0">
              <a:schemeClr val="accent2">
                <a:hueOff val="-973042"/>
                <a:satOff val="-8489"/>
                <a:lumOff val="-10981"/>
                <a:alphaOff val="0"/>
                <a:shade val="85000"/>
                <a:satMod val="130000"/>
              </a:schemeClr>
            </a:gs>
            <a:gs pos="34000">
              <a:schemeClr val="accent2">
                <a:hueOff val="-973042"/>
                <a:satOff val="-8489"/>
                <a:lumOff val="-10981"/>
                <a:alphaOff val="0"/>
                <a:shade val="87000"/>
                <a:satMod val="125000"/>
              </a:schemeClr>
            </a:gs>
            <a:gs pos="70000">
              <a:schemeClr val="accent2">
                <a:hueOff val="-973042"/>
                <a:satOff val="-8489"/>
                <a:lumOff val="-1098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973042"/>
                <a:satOff val="-8489"/>
                <a:lumOff val="-1098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-973042"/>
              <a:satOff val="-8489"/>
              <a:lumOff val="-1098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E70BF0-7D2D-4934-BAFE-3C0912BA22A6}">
      <dsp:nvSpPr>
        <dsp:cNvPr id="0" name=""/>
        <dsp:cNvSpPr/>
      </dsp:nvSpPr>
      <dsp:spPr>
        <a:xfrm>
          <a:off x="0" y="2402502"/>
          <a:ext cx="6378421" cy="1201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/>
            <a:t>δυσανασχετούν εντονότερα </a:t>
          </a:r>
          <a:endParaRPr lang="en-US" sz="3300" kern="1200"/>
        </a:p>
      </dsp:txBody>
      <dsp:txXfrm>
        <a:off x="0" y="2402502"/>
        <a:ext cx="6378421" cy="1201251"/>
      </dsp:txXfrm>
    </dsp:sp>
    <dsp:sp modelId="{487AC591-1A90-4CF9-824F-5513FAE255D1}">
      <dsp:nvSpPr>
        <dsp:cNvPr id="0" name=""/>
        <dsp:cNvSpPr/>
      </dsp:nvSpPr>
      <dsp:spPr>
        <a:xfrm>
          <a:off x="0" y="3603752"/>
          <a:ext cx="6378421" cy="0"/>
        </a:xfrm>
        <a:prstGeom prst="line">
          <a:avLst/>
        </a:prstGeom>
        <a:gradFill rotWithShape="0">
          <a:gsLst>
            <a:gs pos="0">
              <a:schemeClr val="accent2">
                <a:hueOff val="-1459563"/>
                <a:satOff val="-12734"/>
                <a:lumOff val="-16471"/>
                <a:alphaOff val="0"/>
                <a:shade val="85000"/>
                <a:satMod val="130000"/>
              </a:schemeClr>
            </a:gs>
            <a:gs pos="34000">
              <a:schemeClr val="accent2">
                <a:hueOff val="-1459563"/>
                <a:satOff val="-12734"/>
                <a:lumOff val="-16471"/>
                <a:alphaOff val="0"/>
                <a:shade val="87000"/>
                <a:satMod val="125000"/>
              </a:schemeClr>
            </a:gs>
            <a:gs pos="70000">
              <a:schemeClr val="accent2">
                <a:hueOff val="-1459563"/>
                <a:satOff val="-12734"/>
                <a:lumOff val="-1647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1459563"/>
                <a:satOff val="-12734"/>
                <a:lumOff val="-1647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-1459563"/>
              <a:satOff val="-12734"/>
              <a:lumOff val="-1647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495267-A092-44E6-BDD7-47CF3791532D}">
      <dsp:nvSpPr>
        <dsp:cNvPr id="0" name=""/>
        <dsp:cNvSpPr/>
      </dsp:nvSpPr>
      <dsp:spPr>
        <a:xfrm>
          <a:off x="0" y="3603753"/>
          <a:ext cx="6378421" cy="1201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/>
            <a:t>απολαμβάνουν μεγαλύτερης φροντίδας.</a:t>
          </a:r>
          <a:endParaRPr lang="en-US" sz="3300" kern="1200"/>
        </a:p>
      </dsp:txBody>
      <dsp:txXfrm>
        <a:off x="0" y="3603753"/>
        <a:ext cx="6378421" cy="1201251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AFEF4-DB59-485A-8B14-29F036C5A0F4}">
      <dsp:nvSpPr>
        <dsp:cNvPr id="0" name=""/>
        <dsp:cNvSpPr/>
      </dsp:nvSpPr>
      <dsp:spPr>
        <a:xfrm>
          <a:off x="0" y="587714"/>
          <a:ext cx="6280098" cy="1272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Τείνουν να αναφέρουν ότι αισθάνονται εντονότερο πόνο</a:t>
          </a:r>
          <a:endParaRPr lang="en-US" sz="3200" kern="1200"/>
        </a:p>
      </dsp:txBody>
      <dsp:txXfrm>
        <a:off x="62141" y="649855"/>
        <a:ext cx="6155816" cy="1148678"/>
      </dsp:txXfrm>
    </dsp:sp>
    <dsp:sp modelId="{3CD3EC94-DBCA-4B3C-83D1-B9D267F0E914}">
      <dsp:nvSpPr>
        <dsp:cNvPr id="0" name=""/>
        <dsp:cNvSpPr/>
      </dsp:nvSpPr>
      <dsp:spPr>
        <a:xfrm>
          <a:off x="0" y="1952835"/>
          <a:ext cx="6280098" cy="1272960"/>
        </a:xfrm>
        <a:prstGeom prst="roundRect">
          <a:avLst/>
        </a:prstGeom>
        <a:gradFill rotWithShape="0">
          <a:gsLst>
            <a:gs pos="0">
              <a:schemeClr val="accent2">
                <a:hueOff val="-729781"/>
                <a:satOff val="-6367"/>
                <a:lumOff val="-8236"/>
                <a:alphaOff val="0"/>
                <a:shade val="85000"/>
                <a:satMod val="130000"/>
              </a:schemeClr>
            </a:gs>
            <a:gs pos="34000">
              <a:schemeClr val="accent2">
                <a:hueOff val="-729781"/>
                <a:satOff val="-6367"/>
                <a:lumOff val="-8236"/>
                <a:alphaOff val="0"/>
                <a:shade val="87000"/>
                <a:satMod val="125000"/>
              </a:schemeClr>
            </a:gs>
            <a:gs pos="70000">
              <a:schemeClr val="accent2">
                <a:hueOff val="-729781"/>
                <a:satOff val="-6367"/>
                <a:lumOff val="-823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729781"/>
                <a:satOff val="-6367"/>
                <a:lumOff val="-823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Υιοθετούν διαφορετικούς τρόπους για την αντιμετώπισή του </a:t>
          </a:r>
          <a:endParaRPr lang="en-US" sz="3200" kern="1200"/>
        </a:p>
      </dsp:txBody>
      <dsp:txXfrm>
        <a:off x="62141" y="2014976"/>
        <a:ext cx="6155816" cy="1148678"/>
      </dsp:txXfrm>
    </dsp:sp>
    <dsp:sp modelId="{5C8142EA-6012-46DA-8EBB-4D3926B05332}">
      <dsp:nvSpPr>
        <dsp:cNvPr id="0" name=""/>
        <dsp:cNvSpPr/>
      </dsp:nvSpPr>
      <dsp:spPr>
        <a:xfrm>
          <a:off x="0" y="3317954"/>
          <a:ext cx="6280098" cy="1272960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Αντιδρούν διαφορετικά στη φαρμακευτική αγωγή.</a:t>
          </a:r>
          <a:endParaRPr lang="en-US" sz="3200" kern="1200"/>
        </a:p>
      </dsp:txBody>
      <dsp:txXfrm>
        <a:off x="62141" y="3380095"/>
        <a:ext cx="6155816" cy="1148678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C71773-A783-42E7-83AD-8EBD205EF7C1}">
      <dsp:nvSpPr>
        <dsp:cNvPr id="0" name=""/>
        <dsp:cNvSpPr/>
      </dsp:nvSpPr>
      <dsp:spPr>
        <a:xfrm>
          <a:off x="0" y="1101"/>
          <a:ext cx="660918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C4382C-DD73-4F4F-B78D-0B8F54BBB8BB}">
      <dsp:nvSpPr>
        <dsp:cNvPr id="0" name=""/>
        <dsp:cNvSpPr/>
      </dsp:nvSpPr>
      <dsp:spPr>
        <a:xfrm>
          <a:off x="0" y="1101"/>
          <a:ext cx="6184081" cy="1255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Οφείλονται στις διαδικασίες κοινωνικής μάθησης και κοινωνικής σύγκρισης </a:t>
          </a:r>
          <a:endParaRPr lang="en-US" sz="2800" kern="1200" dirty="0"/>
        </a:p>
      </dsp:txBody>
      <dsp:txXfrm>
        <a:off x="0" y="1101"/>
        <a:ext cx="6184081" cy="1255681"/>
      </dsp:txXfrm>
    </dsp:sp>
    <dsp:sp modelId="{D9661870-4C31-48DF-B0A5-9705749969F5}">
      <dsp:nvSpPr>
        <dsp:cNvPr id="0" name=""/>
        <dsp:cNvSpPr/>
      </dsp:nvSpPr>
      <dsp:spPr>
        <a:xfrm>
          <a:off x="0" y="1256783"/>
          <a:ext cx="6609184" cy="0"/>
        </a:xfrm>
        <a:prstGeom prst="line">
          <a:avLst/>
        </a:prstGeom>
        <a:gradFill rotWithShape="0">
          <a:gsLst>
            <a:gs pos="0">
              <a:schemeClr val="accent2">
                <a:hueOff val="-729781"/>
                <a:satOff val="-6367"/>
                <a:lumOff val="-8236"/>
                <a:alphaOff val="0"/>
                <a:shade val="85000"/>
                <a:satMod val="130000"/>
              </a:schemeClr>
            </a:gs>
            <a:gs pos="34000">
              <a:schemeClr val="accent2">
                <a:hueOff val="-729781"/>
                <a:satOff val="-6367"/>
                <a:lumOff val="-8236"/>
                <a:alphaOff val="0"/>
                <a:shade val="87000"/>
                <a:satMod val="125000"/>
              </a:schemeClr>
            </a:gs>
            <a:gs pos="70000">
              <a:schemeClr val="accent2">
                <a:hueOff val="-729781"/>
                <a:satOff val="-6367"/>
                <a:lumOff val="-823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729781"/>
                <a:satOff val="-6367"/>
                <a:lumOff val="-823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-729781"/>
              <a:satOff val="-6367"/>
              <a:lumOff val="-8236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76935D-AAAC-419B-8F97-42099DDBCEB0}">
      <dsp:nvSpPr>
        <dsp:cNvPr id="0" name=""/>
        <dsp:cNvSpPr/>
      </dsp:nvSpPr>
      <dsp:spPr>
        <a:xfrm>
          <a:off x="0" y="1256783"/>
          <a:ext cx="6609184" cy="1936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Ο πολιτισμός πιθανά να επηρεάζει τη χρήση των υπηρεσιών υγείας για την αντιμετώπιση των σωματόμορφων διαταραχών.</a:t>
          </a:r>
          <a:endParaRPr lang="en-US" sz="2800" kern="1200"/>
        </a:p>
      </dsp:txBody>
      <dsp:txXfrm>
        <a:off x="0" y="1256783"/>
        <a:ext cx="6609184" cy="1936943"/>
      </dsp:txXfrm>
    </dsp:sp>
    <dsp:sp modelId="{E93F35BE-33F4-4B2C-846D-0F6B978D9285}">
      <dsp:nvSpPr>
        <dsp:cNvPr id="0" name=""/>
        <dsp:cNvSpPr/>
      </dsp:nvSpPr>
      <dsp:spPr>
        <a:xfrm>
          <a:off x="0" y="3193726"/>
          <a:ext cx="6609184" cy="0"/>
        </a:xfrm>
        <a:prstGeom prst="line">
          <a:avLst/>
        </a:prstGeom>
        <a:gradFill rotWithShape="0">
          <a:gsLst>
            <a:gs pos="0">
              <a:schemeClr val="accent2">
                <a:hueOff val="-1459563"/>
                <a:satOff val="-12734"/>
                <a:lumOff val="-16471"/>
                <a:alphaOff val="0"/>
                <a:shade val="85000"/>
                <a:satMod val="130000"/>
              </a:schemeClr>
            </a:gs>
            <a:gs pos="34000">
              <a:schemeClr val="accent2">
                <a:hueOff val="-1459563"/>
                <a:satOff val="-12734"/>
                <a:lumOff val="-16471"/>
                <a:alphaOff val="0"/>
                <a:shade val="87000"/>
                <a:satMod val="125000"/>
              </a:schemeClr>
            </a:gs>
            <a:gs pos="70000">
              <a:schemeClr val="accent2">
                <a:hueOff val="-1459563"/>
                <a:satOff val="-12734"/>
                <a:lumOff val="-1647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1459563"/>
                <a:satOff val="-12734"/>
                <a:lumOff val="-1647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-1459563"/>
              <a:satOff val="-12734"/>
              <a:lumOff val="-1647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ED4CD3-AAC1-41CB-8379-AA3627D11B60}">
      <dsp:nvSpPr>
        <dsp:cNvPr id="0" name=""/>
        <dsp:cNvSpPr/>
      </dsp:nvSpPr>
      <dsp:spPr>
        <a:xfrm>
          <a:off x="0" y="3193726"/>
          <a:ext cx="6609184" cy="1936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Ιρλανδοί: τάση στωικότητας, με αναστολή των εκφράσεων πόνου για να μη δείξουν ό,τι νιώθουν/ Ιταλοί: περιγράφουν τον πόνο τους ιδιαιτέρως εκφραστικά. </a:t>
          </a:r>
          <a:endParaRPr lang="en-US" sz="2800" kern="1200" dirty="0"/>
        </a:p>
      </dsp:txBody>
      <dsp:txXfrm>
        <a:off x="0" y="3193726"/>
        <a:ext cx="6609184" cy="193694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6C572-9EA3-433B-8E52-572A87CC6E8F}">
      <dsp:nvSpPr>
        <dsp:cNvPr id="0" name=""/>
        <dsp:cNvSpPr/>
      </dsp:nvSpPr>
      <dsp:spPr>
        <a:xfrm>
          <a:off x="0" y="327986"/>
          <a:ext cx="6797675" cy="162048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Χειρουργική επέμβαση </a:t>
          </a:r>
          <a:endParaRPr lang="en-US" sz="2300" kern="1200"/>
        </a:p>
      </dsp:txBody>
      <dsp:txXfrm>
        <a:off x="79106" y="407092"/>
        <a:ext cx="6639463" cy="1462274"/>
      </dsp:txXfrm>
    </dsp:sp>
    <dsp:sp modelId="{ADD1AC6C-E401-415B-98D6-12E84FA4414C}">
      <dsp:nvSpPr>
        <dsp:cNvPr id="0" name=""/>
        <dsp:cNvSpPr/>
      </dsp:nvSpPr>
      <dsp:spPr>
        <a:xfrm>
          <a:off x="0" y="1978994"/>
          <a:ext cx="6797675" cy="1620486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Φαρμακοθεραπεία</a:t>
          </a:r>
          <a:endParaRPr lang="en-US" sz="2300" kern="1200"/>
        </a:p>
      </dsp:txBody>
      <dsp:txXfrm>
        <a:off x="79106" y="2058100"/>
        <a:ext cx="6639463" cy="1462274"/>
      </dsp:txXfrm>
    </dsp:sp>
    <dsp:sp modelId="{E3DCB54F-7CA8-47C1-BA68-46D2EC86E4AD}">
      <dsp:nvSpPr>
        <dsp:cNvPr id="0" name=""/>
        <dsp:cNvSpPr/>
      </dsp:nvSpPr>
      <dsp:spPr>
        <a:xfrm>
          <a:off x="0" y="3701439"/>
          <a:ext cx="6797675" cy="1620486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Γνωσιακές μέθοδοι ελέγχου του πόνου (Παρέμβαση στις αρνητικές, εσφαλμένες γνωσίες και αντικατάστασή τους με θετικές και ελπιδοφόρες (επαναπροσδιορισμός του προβλήματος)</a:t>
          </a:r>
          <a:endParaRPr lang="en-US" sz="2300" kern="1200"/>
        </a:p>
      </dsp:txBody>
      <dsp:txXfrm>
        <a:off x="79106" y="3780545"/>
        <a:ext cx="6639463" cy="14622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8F94E-DA62-4FEA-B95F-535C4CCA4D08}">
      <dsp:nvSpPr>
        <dsp:cNvPr id="0" name=""/>
        <dsp:cNvSpPr/>
      </dsp:nvSpPr>
      <dsp:spPr>
        <a:xfrm>
          <a:off x="0" y="76191"/>
          <a:ext cx="6663556" cy="1539719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Ο πόνος δεν είναι δυνατό να μετρηθεί αντικειμενικά. Δεν υπάρχει ένα «αλγόμετρο».</a:t>
          </a:r>
          <a:endParaRPr lang="en-US" sz="2800" kern="1200"/>
        </a:p>
      </dsp:txBody>
      <dsp:txXfrm>
        <a:off x="75163" y="151354"/>
        <a:ext cx="6513230" cy="1389393"/>
      </dsp:txXfrm>
    </dsp:sp>
    <dsp:sp modelId="{F9C9ACB1-1AE9-45DB-8426-03B13BCB89CE}">
      <dsp:nvSpPr>
        <dsp:cNvPr id="0" name=""/>
        <dsp:cNvSpPr/>
      </dsp:nvSpPr>
      <dsp:spPr>
        <a:xfrm>
          <a:off x="0" y="1696551"/>
          <a:ext cx="6663556" cy="1539719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Αποτελεί μια καθαρά υποκειμενική εμπειρία.</a:t>
          </a:r>
          <a:endParaRPr lang="en-US" sz="2800" kern="1200"/>
        </a:p>
      </dsp:txBody>
      <dsp:txXfrm>
        <a:off x="75163" y="1771714"/>
        <a:ext cx="6513230" cy="1389393"/>
      </dsp:txXfrm>
    </dsp:sp>
    <dsp:sp modelId="{CFB93971-5135-4622-AC88-07C4EBF1BBED}">
      <dsp:nvSpPr>
        <dsp:cNvPr id="0" name=""/>
        <dsp:cNvSpPr/>
      </dsp:nvSpPr>
      <dsp:spPr>
        <a:xfrm>
          <a:off x="0" y="3316911"/>
          <a:ext cx="6663556" cy="1539719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Η ένταση του πόνου: ελαφρύς, μέτριος, αβάσταχτος, βασανιστικός, σφοδρός, ανυπόφορος.</a:t>
          </a:r>
          <a:endParaRPr lang="en-US" sz="2800" kern="1200"/>
        </a:p>
      </dsp:txBody>
      <dsp:txXfrm>
        <a:off x="75163" y="3392074"/>
        <a:ext cx="6513230" cy="138939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E0326-4388-408D-BBEB-DDF21D81FEDE}">
      <dsp:nvSpPr>
        <dsp:cNvPr id="0" name=""/>
        <dsp:cNvSpPr/>
      </dsp:nvSpPr>
      <dsp:spPr>
        <a:xfrm>
          <a:off x="0" y="2475"/>
          <a:ext cx="627931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D7F183-89E3-4215-AE71-B36E2E99BE5D}">
      <dsp:nvSpPr>
        <dsp:cNvPr id="0" name=""/>
        <dsp:cNvSpPr/>
      </dsp:nvSpPr>
      <dsp:spPr>
        <a:xfrm>
          <a:off x="0" y="2475"/>
          <a:ext cx="6279313" cy="844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Καταστροφικότητα </a:t>
          </a:r>
          <a:endParaRPr lang="en-US" sz="2300" kern="1200"/>
        </a:p>
      </dsp:txBody>
      <dsp:txXfrm>
        <a:off x="0" y="2475"/>
        <a:ext cx="6279313" cy="844253"/>
      </dsp:txXfrm>
    </dsp:sp>
    <dsp:sp modelId="{4D73FA97-1179-477E-A399-7D4B95C6CE84}">
      <dsp:nvSpPr>
        <dsp:cNvPr id="0" name=""/>
        <dsp:cNvSpPr/>
      </dsp:nvSpPr>
      <dsp:spPr>
        <a:xfrm>
          <a:off x="0" y="846729"/>
          <a:ext cx="6279313" cy="0"/>
        </a:xfrm>
        <a:prstGeom prst="line">
          <a:avLst/>
        </a:prstGeom>
        <a:gradFill rotWithShape="0">
          <a:gsLst>
            <a:gs pos="0">
              <a:schemeClr val="accent2">
                <a:hueOff val="-291913"/>
                <a:satOff val="-2547"/>
                <a:lumOff val="-3294"/>
                <a:alphaOff val="0"/>
                <a:shade val="85000"/>
                <a:satMod val="130000"/>
              </a:schemeClr>
            </a:gs>
            <a:gs pos="34000">
              <a:schemeClr val="accent2">
                <a:hueOff val="-291913"/>
                <a:satOff val="-2547"/>
                <a:lumOff val="-3294"/>
                <a:alphaOff val="0"/>
                <a:shade val="87000"/>
                <a:satMod val="125000"/>
              </a:schemeClr>
            </a:gs>
            <a:gs pos="70000">
              <a:schemeClr val="accent2">
                <a:hueOff val="-291913"/>
                <a:satOff val="-2547"/>
                <a:lumOff val="-329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291913"/>
                <a:satOff val="-2547"/>
                <a:lumOff val="-329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-291913"/>
              <a:satOff val="-2547"/>
              <a:lumOff val="-3294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CE87A2-A571-4D8F-821A-4C2BD4B51B78}">
      <dsp:nvSpPr>
        <dsp:cNvPr id="0" name=""/>
        <dsp:cNvSpPr/>
      </dsp:nvSpPr>
      <dsp:spPr>
        <a:xfrm>
          <a:off x="0" y="846729"/>
          <a:ext cx="6279313" cy="844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Υπεργενίκευση </a:t>
          </a:r>
          <a:endParaRPr lang="en-US" sz="2300" kern="1200"/>
        </a:p>
      </dsp:txBody>
      <dsp:txXfrm>
        <a:off x="0" y="846729"/>
        <a:ext cx="6279313" cy="844253"/>
      </dsp:txXfrm>
    </dsp:sp>
    <dsp:sp modelId="{9EC677AE-0BB5-47DC-8035-29E6F438176D}">
      <dsp:nvSpPr>
        <dsp:cNvPr id="0" name=""/>
        <dsp:cNvSpPr/>
      </dsp:nvSpPr>
      <dsp:spPr>
        <a:xfrm>
          <a:off x="0" y="1690983"/>
          <a:ext cx="6279313" cy="0"/>
        </a:xfrm>
        <a:prstGeom prst="line">
          <a:avLst/>
        </a:prstGeom>
        <a:gradFill rotWithShape="0">
          <a:gsLst>
            <a:gs pos="0">
              <a:schemeClr val="accent2">
                <a:hueOff val="-583825"/>
                <a:satOff val="-5094"/>
                <a:lumOff val="-6588"/>
                <a:alphaOff val="0"/>
                <a:shade val="85000"/>
                <a:satMod val="130000"/>
              </a:schemeClr>
            </a:gs>
            <a:gs pos="34000">
              <a:schemeClr val="accent2">
                <a:hueOff val="-583825"/>
                <a:satOff val="-5094"/>
                <a:lumOff val="-6588"/>
                <a:alphaOff val="0"/>
                <a:shade val="87000"/>
                <a:satMod val="125000"/>
              </a:schemeClr>
            </a:gs>
            <a:gs pos="70000">
              <a:schemeClr val="accent2">
                <a:hueOff val="-583825"/>
                <a:satOff val="-5094"/>
                <a:lumOff val="-658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583825"/>
                <a:satOff val="-5094"/>
                <a:lumOff val="-658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-583825"/>
              <a:satOff val="-5094"/>
              <a:lumOff val="-6588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C30521-4BC5-4C78-8E30-6D9B3032B936}">
      <dsp:nvSpPr>
        <dsp:cNvPr id="0" name=""/>
        <dsp:cNvSpPr/>
      </dsp:nvSpPr>
      <dsp:spPr>
        <a:xfrm>
          <a:off x="0" y="1690983"/>
          <a:ext cx="6279313" cy="844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Εξωτερική εστίαση ελέγχου </a:t>
          </a:r>
          <a:endParaRPr lang="en-US" sz="2300" kern="1200"/>
        </a:p>
      </dsp:txBody>
      <dsp:txXfrm>
        <a:off x="0" y="1690983"/>
        <a:ext cx="6279313" cy="844253"/>
      </dsp:txXfrm>
    </dsp:sp>
    <dsp:sp modelId="{89041BDB-7B66-4EC6-AC1D-FE30722D9167}">
      <dsp:nvSpPr>
        <dsp:cNvPr id="0" name=""/>
        <dsp:cNvSpPr/>
      </dsp:nvSpPr>
      <dsp:spPr>
        <a:xfrm>
          <a:off x="0" y="2535237"/>
          <a:ext cx="6279313" cy="0"/>
        </a:xfrm>
        <a:prstGeom prst="line">
          <a:avLst/>
        </a:prstGeom>
        <a:gradFill rotWithShape="0">
          <a:gsLst>
            <a:gs pos="0">
              <a:schemeClr val="accent2">
                <a:hueOff val="-875738"/>
                <a:satOff val="-7640"/>
                <a:lumOff val="-9883"/>
                <a:alphaOff val="0"/>
                <a:shade val="85000"/>
                <a:satMod val="130000"/>
              </a:schemeClr>
            </a:gs>
            <a:gs pos="34000">
              <a:schemeClr val="accent2">
                <a:hueOff val="-875738"/>
                <a:satOff val="-7640"/>
                <a:lumOff val="-9883"/>
                <a:alphaOff val="0"/>
                <a:shade val="87000"/>
                <a:satMod val="125000"/>
              </a:schemeClr>
            </a:gs>
            <a:gs pos="70000">
              <a:schemeClr val="accent2">
                <a:hueOff val="-875738"/>
                <a:satOff val="-7640"/>
                <a:lumOff val="-988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875738"/>
                <a:satOff val="-7640"/>
                <a:lumOff val="-988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-875738"/>
              <a:satOff val="-7640"/>
              <a:lumOff val="-9883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F1B6EB-CDB5-470F-AB6D-3E61485135ED}">
      <dsp:nvSpPr>
        <dsp:cNvPr id="0" name=""/>
        <dsp:cNvSpPr/>
      </dsp:nvSpPr>
      <dsp:spPr>
        <a:xfrm>
          <a:off x="0" y="2535237"/>
          <a:ext cx="6279313" cy="844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Απόδοση εσφαλμένων χαρακτηριστικών στις αισθήσεις </a:t>
          </a:r>
          <a:endParaRPr lang="en-US" sz="2300" kern="1200"/>
        </a:p>
      </dsp:txBody>
      <dsp:txXfrm>
        <a:off x="0" y="2535237"/>
        <a:ext cx="6279313" cy="844253"/>
      </dsp:txXfrm>
    </dsp:sp>
    <dsp:sp modelId="{C23E7274-442B-4B80-9C60-5020CED200A7}">
      <dsp:nvSpPr>
        <dsp:cNvPr id="0" name=""/>
        <dsp:cNvSpPr/>
      </dsp:nvSpPr>
      <dsp:spPr>
        <a:xfrm>
          <a:off x="0" y="3379491"/>
          <a:ext cx="6279313" cy="0"/>
        </a:xfrm>
        <a:prstGeom prst="line">
          <a:avLst/>
        </a:prstGeom>
        <a:gradFill rotWithShape="0">
          <a:gsLst>
            <a:gs pos="0">
              <a:schemeClr val="accent2">
                <a:hueOff val="-1167650"/>
                <a:satOff val="-10187"/>
                <a:lumOff val="-13177"/>
                <a:alphaOff val="0"/>
                <a:shade val="85000"/>
                <a:satMod val="130000"/>
              </a:schemeClr>
            </a:gs>
            <a:gs pos="34000">
              <a:schemeClr val="accent2">
                <a:hueOff val="-1167650"/>
                <a:satOff val="-10187"/>
                <a:lumOff val="-13177"/>
                <a:alphaOff val="0"/>
                <a:shade val="87000"/>
                <a:satMod val="125000"/>
              </a:schemeClr>
            </a:gs>
            <a:gs pos="70000">
              <a:schemeClr val="accent2">
                <a:hueOff val="-1167650"/>
                <a:satOff val="-10187"/>
                <a:lumOff val="-1317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1167650"/>
                <a:satOff val="-10187"/>
                <a:lumOff val="-1317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-1167650"/>
              <a:satOff val="-10187"/>
              <a:lumOff val="-13177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5D69BB-6D24-4A75-A611-1A130AB8B06E}">
      <dsp:nvSpPr>
        <dsp:cNvPr id="0" name=""/>
        <dsp:cNvSpPr/>
      </dsp:nvSpPr>
      <dsp:spPr>
        <a:xfrm>
          <a:off x="0" y="3379491"/>
          <a:ext cx="6279313" cy="844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Αίσθημα αδικίας </a:t>
          </a:r>
          <a:endParaRPr lang="en-US" sz="2300" kern="1200"/>
        </a:p>
      </dsp:txBody>
      <dsp:txXfrm>
        <a:off x="0" y="3379491"/>
        <a:ext cx="6279313" cy="844253"/>
      </dsp:txXfrm>
    </dsp:sp>
    <dsp:sp modelId="{75DF14BE-6294-4DA0-8F49-7E5035340E20}">
      <dsp:nvSpPr>
        <dsp:cNvPr id="0" name=""/>
        <dsp:cNvSpPr/>
      </dsp:nvSpPr>
      <dsp:spPr>
        <a:xfrm>
          <a:off x="0" y="4223745"/>
          <a:ext cx="6279313" cy="0"/>
        </a:xfrm>
        <a:prstGeom prst="line">
          <a:avLst/>
        </a:prstGeom>
        <a:gradFill rotWithShape="0">
          <a:gsLst>
            <a:gs pos="0">
              <a:schemeClr val="accent2">
                <a:hueOff val="-1459563"/>
                <a:satOff val="-12734"/>
                <a:lumOff val="-16471"/>
                <a:alphaOff val="0"/>
                <a:shade val="85000"/>
                <a:satMod val="130000"/>
              </a:schemeClr>
            </a:gs>
            <a:gs pos="34000">
              <a:schemeClr val="accent2">
                <a:hueOff val="-1459563"/>
                <a:satOff val="-12734"/>
                <a:lumOff val="-16471"/>
                <a:alphaOff val="0"/>
                <a:shade val="87000"/>
                <a:satMod val="125000"/>
              </a:schemeClr>
            </a:gs>
            <a:gs pos="70000">
              <a:schemeClr val="accent2">
                <a:hueOff val="-1459563"/>
                <a:satOff val="-12734"/>
                <a:lumOff val="-1647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1459563"/>
                <a:satOff val="-12734"/>
                <a:lumOff val="-1647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-1459563"/>
              <a:satOff val="-12734"/>
              <a:lumOff val="-1647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49FADD-5B76-4886-99BC-F398B99BE944}">
      <dsp:nvSpPr>
        <dsp:cNvPr id="0" name=""/>
        <dsp:cNvSpPr/>
      </dsp:nvSpPr>
      <dsp:spPr>
        <a:xfrm>
          <a:off x="0" y="4223745"/>
          <a:ext cx="6279313" cy="844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Γνωσιακή πρόβα*</a:t>
          </a:r>
          <a:endParaRPr lang="en-US" sz="2300" kern="1200"/>
        </a:p>
      </dsp:txBody>
      <dsp:txXfrm>
        <a:off x="0" y="4223745"/>
        <a:ext cx="6279313" cy="8442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62E7D9-97C2-4A88-8730-219E556759DB}">
      <dsp:nvSpPr>
        <dsp:cNvPr id="0" name=""/>
        <dsp:cNvSpPr/>
      </dsp:nvSpPr>
      <dsp:spPr>
        <a:xfrm>
          <a:off x="0" y="1526944"/>
          <a:ext cx="3105457" cy="1971965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1E47D8-746A-4739-B879-CFF019EFBD9C}">
      <dsp:nvSpPr>
        <dsp:cNvPr id="0" name=""/>
        <dsp:cNvSpPr/>
      </dsp:nvSpPr>
      <dsp:spPr>
        <a:xfrm>
          <a:off x="345050" y="1854742"/>
          <a:ext cx="3105457" cy="197196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Ένα συγκεκριμένο σύστημα του ανθρώπινου σώματος ευθύνεται για την αντίληψη του πόνου.</a:t>
          </a:r>
          <a:endParaRPr lang="en-US" sz="2000" kern="1200"/>
        </a:p>
      </dsp:txBody>
      <dsp:txXfrm>
        <a:off x="402807" y="1912499"/>
        <a:ext cx="2989943" cy="1856451"/>
      </dsp:txXfrm>
    </dsp:sp>
    <dsp:sp modelId="{1210DC3B-1495-4A28-A3D1-785E29414F0F}">
      <dsp:nvSpPr>
        <dsp:cNvPr id="0" name=""/>
        <dsp:cNvSpPr/>
      </dsp:nvSpPr>
      <dsp:spPr>
        <a:xfrm>
          <a:off x="3795558" y="1526944"/>
          <a:ext cx="3105457" cy="1971965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F81353-7462-42DE-9EA5-B6A8A1AA79F8}">
      <dsp:nvSpPr>
        <dsp:cNvPr id="0" name=""/>
        <dsp:cNvSpPr/>
      </dsp:nvSpPr>
      <dsp:spPr>
        <a:xfrm>
          <a:off x="4140609" y="1854742"/>
          <a:ext cx="3105457" cy="197196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Θεωρούνταν ότι ο πόνος είναι μια ανεξάρτητη αίσθηση.</a:t>
          </a:r>
          <a:endParaRPr lang="en-US" sz="2000" kern="1200"/>
        </a:p>
      </dsp:txBody>
      <dsp:txXfrm>
        <a:off x="4198366" y="1912499"/>
        <a:ext cx="2989943" cy="1856451"/>
      </dsp:txXfrm>
    </dsp:sp>
    <dsp:sp modelId="{C9BF738E-3806-4695-8203-EDBF45216BA2}">
      <dsp:nvSpPr>
        <dsp:cNvPr id="0" name=""/>
        <dsp:cNvSpPr/>
      </dsp:nvSpPr>
      <dsp:spPr>
        <a:xfrm>
          <a:off x="7591117" y="1526944"/>
          <a:ext cx="3105457" cy="1971965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C2F867-9F52-4CC9-9EED-BD630F4F7841}">
      <dsp:nvSpPr>
        <dsp:cNvPr id="0" name=""/>
        <dsp:cNvSpPr/>
      </dsp:nvSpPr>
      <dsp:spPr>
        <a:xfrm>
          <a:off x="7936168" y="1854742"/>
          <a:ext cx="3105457" cy="197196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Τα ερευνητικά δεδομένα αντέκρουσαν αυτή την θεωρία, γιατί ο πόνος δεν είναι μια  αισθητηριακή εμπειρία διαφορετική από τις άλλες.</a:t>
          </a:r>
          <a:endParaRPr lang="en-US" sz="2000" kern="1200"/>
        </a:p>
      </dsp:txBody>
      <dsp:txXfrm>
        <a:off x="7993925" y="1912499"/>
        <a:ext cx="2989943" cy="18564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2FAC1-F2B4-4C17-850F-44C1F2FC6A66}">
      <dsp:nvSpPr>
        <dsp:cNvPr id="0" name=""/>
        <dsp:cNvSpPr/>
      </dsp:nvSpPr>
      <dsp:spPr>
        <a:xfrm>
          <a:off x="0" y="440615"/>
          <a:ext cx="6314413" cy="18556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Υποστηρίζει ότι ο πόνος είναι αποτέλεσμα  της μορφής, της έντασης και της ποιότητας των ερεθισμάτων, τα οποία προέρχονται από  τις περιφερικές νευρικές απολήξεις. </a:t>
          </a:r>
          <a:endParaRPr lang="en-US" sz="2600" kern="1200"/>
        </a:p>
      </dsp:txBody>
      <dsp:txXfrm>
        <a:off x="90584" y="531199"/>
        <a:ext cx="6133245" cy="1674452"/>
      </dsp:txXfrm>
    </dsp:sp>
    <dsp:sp modelId="{32266E2B-206E-42CD-8B4D-33097BB5EB65}">
      <dsp:nvSpPr>
        <dsp:cNvPr id="0" name=""/>
        <dsp:cNvSpPr/>
      </dsp:nvSpPr>
      <dsp:spPr>
        <a:xfrm>
          <a:off x="0" y="2371115"/>
          <a:ext cx="6314413" cy="185562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Οι υποδοχείς ανταποκρίνονται πράγματι σε συγκεκριμένα πρότυπα πληροφοριών.</a:t>
          </a:r>
          <a:endParaRPr lang="en-US" sz="2600" kern="1200"/>
        </a:p>
      </dsp:txBody>
      <dsp:txXfrm>
        <a:off x="90584" y="2461699"/>
        <a:ext cx="6133245" cy="16744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684F7-4BC7-4DDC-BB0E-151E5DBDB006}">
      <dsp:nvSpPr>
        <dsp:cNvPr id="0" name=""/>
        <dsp:cNvSpPr/>
      </dsp:nvSpPr>
      <dsp:spPr>
        <a:xfrm>
          <a:off x="0" y="0"/>
          <a:ext cx="6153668" cy="1730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Το θυμικό και τα συναισθήματα επηρεάζουν την αντίληψη όλων των αισθητηριακών εμπειριών.</a:t>
          </a:r>
          <a:endParaRPr lang="en-US" sz="1900" kern="1200"/>
        </a:p>
      </dsp:txBody>
      <dsp:txXfrm>
        <a:off x="50698" y="50698"/>
        <a:ext cx="4285834" cy="1629557"/>
      </dsp:txXfrm>
    </dsp:sp>
    <dsp:sp modelId="{AEAB8E7F-C962-421A-A028-5E8EE94160C5}">
      <dsp:nvSpPr>
        <dsp:cNvPr id="0" name=""/>
        <dsp:cNvSpPr/>
      </dsp:nvSpPr>
      <dsp:spPr>
        <a:xfrm>
          <a:off x="542970" y="2019446"/>
          <a:ext cx="6153668" cy="173095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Σύμφωνα με αυτή την θεωρία, ο πόνος προσδιορίζεται  από ένα αρνητικό χαρακτηριστικό το οποίο  ωθεί το άτομο σε δράση που στοχεύει στη διακοπή του ερεθίσματος που τον προκαλεί. </a:t>
          </a:r>
          <a:endParaRPr lang="en-US" sz="1900" kern="1200"/>
        </a:p>
      </dsp:txBody>
      <dsp:txXfrm>
        <a:off x="593668" y="2070144"/>
        <a:ext cx="4384181" cy="1629557"/>
      </dsp:txXfrm>
    </dsp:sp>
    <dsp:sp modelId="{A8792A2D-F879-4635-9A22-0F57B818D5F6}">
      <dsp:nvSpPr>
        <dsp:cNvPr id="0" name=""/>
        <dsp:cNvSpPr/>
      </dsp:nvSpPr>
      <dsp:spPr>
        <a:xfrm>
          <a:off x="1085941" y="4038892"/>
          <a:ext cx="6153668" cy="1730953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Εντούτοις, αυτή η θεωρία δεν  προσφέρει πρόσθετες πληροφορίες  όσον αφορά τον τρόπο  με το οποίο το νευρικό σύστημα  προσλαμβάνει τα οδυνηρά ερεθίσματα και τον τρόπο που αντιδρά σε αυτά.</a:t>
          </a:r>
          <a:endParaRPr lang="en-US" sz="1900" kern="1200"/>
        </a:p>
      </dsp:txBody>
      <dsp:txXfrm>
        <a:off x="1136639" y="4089590"/>
        <a:ext cx="4384181" cy="1629557"/>
      </dsp:txXfrm>
    </dsp:sp>
    <dsp:sp modelId="{BD119F33-BBF8-4358-87F7-7471D9B86EAD}">
      <dsp:nvSpPr>
        <dsp:cNvPr id="0" name=""/>
        <dsp:cNvSpPr/>
      </dsp:nvSpPr>
      <dsp:spPr>
        <a:xfrm>
          <a:off x="5028548" y="1312639"/>
          <a:ext cx="1125119" cy="1125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281700" y="1312639"/>
        <a:ext cx="618815" cy="846652"/>
      </dsp:txXfrm>
    </dsp:sp>
    <dsp:sp modelId="{D622787A-6958-44A2-B54D-6729D34F9EB4}">
      <dsp:nvSpPr>
        <dsp:cNvPr id="0" name=""/>
        <dsp:cNvSpPr/>
      </dsp:nvSpPr>
      <dsp:spPr>
        <a:xfrm>
          <a:off x="5571519" y="3320546"/>
          <a:ext cx="1125119" cy="1125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824671" y="3320546"/>
        <a:ext cx="618815" cy="8466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F6058-F59F-42C3-8EE2-B6E7A4B09F59}">
      <dsp:nvSpPr>
        <dsp:cNvPr id="0" name=""/>
        <dsp:cNvSpPr/>
      </dsp:nvSpPr>
      <dsp:spPr>
        <a:xfrm>
          <a:off x="829" y="721427"/>
          <a:ext cx="3236197" cy="19417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την ύπαρξη εξειδικευμένων υποδοχέων</a:t>
          </a:r>
          <a:endParaRPr lang="en-US" sz="2500" kern="1200"/>
        </a:p>
      </dsp:txBody>
      <dsp:txXfrm>
        <a:off x="829" y="721427"/>
        <a:ext cx="3236197" cy="1941718"/>
      </dsp:txXfrm>
    </dsp:sp>
    <dsp:sp modelId="{8CD84BEB-45CE-4A82-BE34-2B7C33E604AC}">
      <dsp:nvSpPr>
        <dsp:cNvPr id="0" name=""/>
        <dsp:cNvSpPr/>
      </dsp:nvSpPr>
      <dsp:spPr>
        <a:xfrm>
          <a:off x="3560647" y="721427"/>
          <a:ext cx="3236197" cy="19417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την ύπαρξη νευρικών οδών για τη μεταβίβαση του πόνου </a:t>
          </a:r>
          <a:endParaRPr lang="en-US" sz="2500" kern="1200"/>
        </a:p>
      </dsp:txBody>
      <dsp:txXfrm>
        <a:off x="3560647" y="721427"/>
        <a:ext cx="3236197" cy="1941718"/>
      </dsp:txXfrm>
    </dsp:sp>
    <dsp:sp modelId="{E0F7ACA1-D57B-4EBA-A8D9-5481F3D4631D}">
      <dsp:nvSpPr>
        <dsp:cNvPr id="0" name=""/>
        <dsp:cNvSpPr/>
      </dsp:nvSpPr>
      <dsp:spPr>
        <a:xfrm>
          <a:off x="1780738" y="2986765"/>
          <a:ext cx="3236197" cy="19417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το ρόλο των ψυχολογικών παραγόντων στο βίωμα και τον έλεγχο του πόνου.</a:t>
          </a:r>
          <a:endParaRPr lang="en-US" sz="2500" kern="1200"/>
        </a:p>
      </dsp:txBody>
      <dsp:txXfrm>
        <a:off x="1780738" y="2986765"/>
        <a:ext cx="3236197" cy="19417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452918-DF47-4435-B7F9-A2D4AEFD3F4B}">
      <dsp:nvSpPr>
        <dsp:cNvPr id="0" name=""/>
        <dsp:cNvSpPr/>
      </dsp:nvSpPr>
      <dsp:spPr>
        <a:xfrm>
          <a:off x="0" y="2758"/>
          <a:ext cx="679767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57FEAA-C5D1-4A45-8D18-585646BBFEC5}">
      <dsp:nvSpPr>
        <dsp:cNvPr id="0" name=""/>
        <dsp:cNvSpPr/>
      </dsp:nvSpPr>
      <dsp:spPr>
        <a:xfrm>
          <a:off x="0" y="2758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Οι αισθήσεις πόνου σε όλο το σώμα μεταφέρονται μέσω των νευρικών ινών στα διάφορα τμήματα του εγκεφάλου (εκεί γίνεται η αντίληψη του πόνου) και στη συνέχεια ο εγκέφαλος παρέχει ανατροφοδότηση στο νωτιαίο μυελό αναστέλλοντας κάποια σήματα πόνου και διευκολύνοντας κάποια άλλα.</a:t>
          </a:r>
          <a:endParaRPr lang="en-US" sz="2000" kern="1200"/>
        </a:p>
      </dsp:txBody>
      <dsp:txXfrm>
        <a:off x="0" y="2758"/>
        <a:ext cx="6797675" cy="1881464"/>
      </dsp:txXfrm>
    </dsp:sp>
    <dsp:sp modelId="{5E7E3DF1-1B4A-4A56-BA33-CD0A98067160}">
      <dsp:nvSpPr>
        <dsp:cNvPr id="0" name=""/>
        <dsp:cNvSpPr/>
      </dsp:nvSpPr>
      <dsp:spPr>
        <a:xfrm>
          <a:off x="0" y="1884223"/>
          <a:ext cx="6797675" cy="0"/>
        </a:xfrm>
        <a:prstGeom prst="line">
          <a:avLst/>
        </a:prstGeom>
        <a:gradFill rotWithShape="0">
          <a:gsLst>
            <a:gs pos="0">
              <a:schemeClr val="accent2">
                <a:hueOff val="-729781"/>
                <a:satOff val="-6367"/>
                <a:lumOff val="-8236"/>
                <a:alphaOff val="0"/>
                <a:shade val="85000"/>
                <a:satMod val="130000"/>
              </a:schemeClr>
            </a:gs>
            <a:gs pos="34000">
              <a:schemeClr val="accent2">
                <a:hueOff val="-729781"/>
                <a:satOff val="-6367"/>
                <a:lumOff val="-8236"/>
                <a:alphaOff val="0"/>
                <a:shade val="87000"/>
                <a:satMod val="125000"/>
              </a:schemeClr>
            </a:gs>
            <a:gs pos="70000">
              <a:schemeClr val="accent2">
                <a:hueOff val="-729781"/>
                <a:satOff val="-6367"/>
                <a:lumOff val="-823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729781"/>
                <a:satOff val="-6367"/>
                <a:lumOff val="-823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-729781"/>
              <a:satOff val="-6367"/>
              <a:lumOff val="-8236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0C3709-15FE-4BE2-AEF5-7A1CA4EC8871}">
      <dsp:nvSpPr>
        <dsp:cNvPr id="0" name=""/>
        <dsp:cNvSpPr/>
      </dsp:nvSpPr>
      <dsp:spPr>
        <a:xfrm>
          <a:off x="0" y="1884223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Όταν η διέγερση των κατάλληλων νευρικών απολήξεων είναι αρκετά έντονη και τα ανώτερα εγκεφαλικά κέντρα ερμηνεύουν ένα γεγονός ως επώδυνο, τότε η πύλη ανοίγει και επιτρέπεται η είσοδος των επώδυνων αισθήσεων.</a:t>
          </a:r>
          <a:endParaRPr lang="en-US" sz="2000" kern="1200"/>
        </a:p>
      </dsp:txBody>
      <dsp:txXfrm>
        <a:off x="0" y="1884223"/>
        <a:ext cx="6797675" cy="1881464"/>
      </dsp:txXfrm>
    </dsp:sp>
    <dsp:sp modelId="{E7FA041E-8089-4B5D-B587-7E5E1C3CA57D}">
      <dsp:nvSpPr>
        <dsp:cNvPr id="0" name=""/>
        <dsp:cNvSpPr/>
      </dsp:nvSpPr>
      <dsp:spPr>
        <a:xfrm>
          <a:off x="0" y="3765688"/>
          <a:ext cx="6797675" cy="0"/>
        </a:xfrm>
        <a:prstGeom prst="line">
          <a:avLst/>
        </a:prstGeom>
        <a:gradFill rotWithShape="0">
          <a:gsLst>
            <a:gs pos="0">
              <a:schemeClr val="accent2">
                <a:hueOff val="-1459563"/>
                <a:satOff val="-12734"/>
                <a:lumOff val="-16471"/>
                <a:alphaOff val="0"/>
                <a:shade val="85000"/>
                <a:satMod val="130000"/>
              </a:schemeClr>
            </a:gs>
            <a:gs pos="34000">
              <a:schemeClr val="accent2">
                <a:hueOff val="-1459563"/>
                <a:satOff val="-12734"/>
                <a:lumOff val="-16471"/>
                <a:alphaOff val="0"/>
                <a:shade val="87000"/>
                <a:satMod val="125000"/>
              </a:schemeClr>
            </a:gs>
            <a:gs pos="70000">
              <a:schemeClr val="accent2">
                <a:hueOff val="-1459563"/>
                <a:satOff val="-12734"/>
                <a:lumOff val="-1647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1459563"/>
                <a:satOff val="-12734"/>
                <a:lumOff val="-1647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-1459563"/>
              <a:satOff val="-12734"/>
              <a:lumOff val="-1647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463DC0-C502-42B0-9814-AE46AED2950D}">
      <dsp:nvSpPr>
        <dsp:cNvPr id="0" name=""/>
        <dsp:cNvSpPr/>
      </dsp:nvSpPr>
      <dsp:spPr>
        <a:xfrm>
          <a:off x="0" y="3765688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Το βίωμα του πόνου μπορεί να επηρεαστεί από διάφορους παράγοντες, όπως οι σκέψεις και τα συναισθήματα.</a:t>
          </a:r>
          <a:endParaRPr lang="en-US" sz="2000" kern="1200"/>
        </a:p>
      </dsp:txBody>
      <dsp:txXfrm>
        <a:off x="0" y="3765688"/>
        <a:ext cx="6797675" cy="18814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83C38-8069-4EDF-A81D-36EFB6F8BDD6}">
      <dsp:nvSpPr>
        <dsp:cNvPr id="0" name=""/>
        <dsp:cNvSpPr/>
      </dsp:nvSpPr>
      <dsp:spPr>
        <a:xfrm>
          <a:off x="0" y="2130"/>
          <a:ext cx="591610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DF974B-5620-4CC2-B3C1-A63888049C8A}">
      <dsp:nvSpPr>
        <dsp:cNvPr id="0" name=""/>
        <dsp:cNvSpPr/>
      </dsp:nvSpPr>
      <dsp:spPr>
        <a:xfrm>
          <a:off x="0" y="2130"/>
          <a:ext cx="5916109" cy="1452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η συγκέντρωση της προσοχής </a:t>
          </a:r>
          <a:endParaRPr lang="en-US" sz="2900" kern="1200"/>
        </a:p>
      </dsp:txBody>
      <dsp:txXfrm>
        <a:off x="0" y="2130"/>
        <a:ext cx="5916109" cy="1452763"/>
      </dsp:txXfrm>
    </dsp:sp>
    <dsp:sp modelId="{611BD470-43EA-4CC1-8635-51EA26134887}">
      <dsp:nvSpPr>
        <dsp:cNvPr id="0" name=""/>
        <dsp:cNvSpPr/>
      </dsp:nvSpPr>
      <dsp:spPr>
        <a:xfrm>
          <a:off x="0" y="1454894"/>
          <a:ext cx="591610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E0D753-6925-4303-B558-E1405393C144}">
      <dsp:nvSpPr>
        <dsp:cNvPr id="0" name=""/>
        <dsp:cNvSpPr/>
      </dsp:nvSpPr>
      <dsp:spPr>
        <a:xfrm>
          <a:off x="0" y="1454894"/>
          <a:ext cx="5916109" cy="1452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η χαλάρωση </a:t>
          </a:r>
          <a:endParaRPr lang="en-US" sz="2900" kern="1200"/>
        </a:p>
      </dsp:txBody>
      <dsp:txXfrm>
        <a:off x="0" y="1454894"/>
        <a:ext cx="5916109" cy="1452763"/>
      </dsp:txXfrm>
    </dsp:sp>
    <dsp:sp modelId="{91EFF1E8-4B40-4DED-950A-01EB00B25DF1}">
      <dsp:nvSpPr>
        <dsp:cNvPr id="0" name=""/>
        <dsp:cNvSpPr/>
      </dsp:nvSpPr>
      <dsp:spPr>
        <a:xfrm>
          <a:off x="0" y="2907657"/>
          <a:ext cx="591610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9E72C2-8FCE-4D41-A08B-F4349CD4CBD8}">
      <dsp:nvSpPr>
        <dsp:cNvPr id="0" name=""/>
        <dsp:cNvSpPr/>
      </dsp:nvSpPr>
      <dsp:spPr>
        <a:xfrm>
          <a:off x="0" y="2907657"/>
          <a:ext cx="5916109" cy="1452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η συμμετοχή σε ευχάριστες δραστηριότητες μπορούν να ‘κλείσουν’ την πύλη του πόνου.</a:t>
          </a:r>
          <a:endParaRPr lang="en-US" sz="2900" kern="1200"/>
        </a:p>
      </dsp:txBody>
      <dsp:txXfrm>
        <a:off x="0" y="2907657"/>
        <a:ext cx="5916109" cy="1452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4E323-43B5-4403-99A4-A33BB1DA3FCB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460E5-D7BA-4778-9B3C-B17FB01309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231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l-GR" b="0" i="0" dirty="0">
                <a:solidFill>
                  <a:srgbClr val="444444"/>
                </a:solidFill>
                <a:effectLst/>
                <a:latin typeface="Roboto Slab" pitchFamily="2" charset="0"/>
              </a:rPr>
              <a:t>*Ο </a:t>
            </a:r>
            <a:r>
              <a:rPr lang="el-GR" b="0" i="0" dirty="0" err="1">
                <a:solidFill>
                  <a:srgbClr val="444444"/>
                </a:solidFill>
                <a:effectLst/>
                <a:latin typeface="Roboto Slab" pitchFamily="2" charset="0"/>
              </a:rPr>
              <a:t>θεραπευόμενος</a:t>
            </a:r>
            <a:r>
              <a:rPr lang="el-GR" b="0" i="0" dirty="0">
                <a:solidFill>
                  <a:srgbClr val="444444"/>
                </a:solidFill>
                <a:effectLst/>
                <a:latin typeface="Roboto Slab" pitchFamily="2" charset="0"/>
              </a:rPr>
              <a:t> καλείται να αναπαραγάγει νοερά, βήμα προς βήμα, όλα τα στάδια και τις διαδικασίες που απαιτούνται για την ολοκλήρωση ενός έργου.</a:t>
            </a:r>
          </a:p>
          <a:p>
            <a:pPr algn="l"/>
            <a:r>
              <a:rPr lang="el-GR" b="0" i="0" dirty="0">
                <a:solidFill>
                  <a:srgbClr val="444444"/>
                </a:solidFill>
                <a:effectLst/>
                <a:latin typeface="Roboto Slab" pitchFamily="2" charset="0"/>
              </a:rPr>
              <a:t>Κατά τη γνωσιακή πρόβα εντοπίζονται οι δυνητικές δυσχέρειες, αναζητούνται εύκολα προσβάσιμες και άμεσες σε ανάκληση πιθανές λύσεις, και ενδυναμώνεται το κίνητρο του </a:t>
            </a:r>
            <a:r>
              <a:rPr lang="el-GR" b="0" i="0" dirty="0" err="1">
                <a:solidFill>
                  <a:srgbClr val="444444"/>
                </a:solidFill>
                <a:effectLst/>
                <a:latin typeface="Roboto Slab" pitchFamily="2" charset="0"/>
              </a:rPr>
              <a:t>θεραπευόμενου</a:t>
            </a:r>
            <a:r>
              <a:rPr lang="el-GR" b="0" i="0" dirty="0">
                <a:solidFill>
                  <a:srgbClr val="444444"/>
                </a:solidFill>
                <a:effectLst/>
                <a:latin typeface="Roboto Slab" pitchFamily="2" charset="0"/>
              </a:rPr>
              <a:t> για in </a:t>
            </a:r>
            <a:r>
              <a:rPr lang="el-GR" b="0" i="0" dirty="0" err="1">
                <a:solidFill>
                  <a:srgbClr val="444444"/>
                </a:solidFill>
                <a:effectLst/>
                <a:latin typeface="Roboto Slab" pitchFamily="2" charset="0"/>
              </a:rPr>
              <a:t>vivo</a:t>
            </a:r>
            <a:r>
              <a:rPr lang="el-GR" b="0" i="0" dirty="0">
                <a:solidFill>
                  <a:srgbClr val="444444"/>
                </a:solidFill>
                <a:effectLst/>
                <a:latin typeface="Roboto Slab" pitchFamily="2" charset="0"/>
              </a:rPr>
              <a:t> εκτέλεση.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460E5-D7BA-4778-9B3C-B17FB01309C3}" type="slidenum">
              <a:rPr lang="el-GR" smtClean="0"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2180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83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7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1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0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11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2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1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4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6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1691109-F4F8-4597-962C-A4F4B7960636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7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9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301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0.xml"/><Relationship Id="rId7" Type="http://schemas.microsoft.com/office/2007/relationships/diagramDrawing" Target="../diagrams/drawing3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0.xml"/><Relationship Id="rId5" Type="http://schemas.openxmlformats.org/officeDocument/2006/relationships/diagramQuickStyle" Target="../diagrams/quickStyle30.xml"/><Relationship Id="rId4" Type="http://schemas.openxmlformats.org/officeDocument/2006/relationships/diagramLayout" Target="../diagrams/layout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Παστέλ χρώμα διαβάθμισης σε επάνω προβολή">
            <a:extLst>
              <a:ext uri="{FF2B5EF4-FFF2-40B4-BE49-F238E27FC236}">
                <a16:creationId xmlns:a16="http://schemas.microsoft.com/office/drawing/2014/main" id="{DC008CB1-FB71-0D3A-D1AD-8BC7A33F3A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2015" b="3715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11171F9F-05FC-81D4-D27E-6CA78FF12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el-GR" sz="4400" b="1" dirty="0">
                <a:solidFill>
                  <a:srgbClr val="FFFFFF"/>
                </a:solidFill>
              </a:rPr>
              <a:t>Ο πόνος και η διαχείριση του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188FE01-15FB-C239-FFB2-75C6602B1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>
            <a:normAutofit fontScale="92500" lnSpcReduction="20000"/>
          </a:bodyPr>
          <a:lstStyle/>
          <a:p>
            <a:r>
              <a:rPr lang="el-GR" sz="1200" dirty="0">
                <a:solidFill>
                  <a:srgbClr val="FFFFFF"/>
                </a:solidFill>
              </a:rPr>
              <a:t>Ενότητα 7</a:t>
            </a:r>
          </a:p>
          <a:p>
            <a:r>
              <a:rPr lang="el-GR" sz="1200" dirty="0" err="1">
                <a:solidFill>
                  <a:srgbClr val="FFFFFF"/>
                </a:solidFill>
              </a:rPr>
              <a:t>Μαθημα</a:t>
            </a:r>
            <a:r>
              <a:rPr lang="el-GR" sz="1200" dirty="0">
                <a:solidFill>
                  <a:srgbClr val="FFFFFF"/>
                </a:solidFill>
              </a:rPr>
              <a:t>: </a:t>
            </a:r>
            <a:r>
              <a:rPr lang="el-GR" sz="1200" dirty="0" err="1">
                <a:solidFill>
                  <a:srgbClr val="FFFFFF"/>
                </a:solidFill>
              </a:rPr>
              <a:t>ψυχολογια</a:t>
            </a:r>
            <a:r>
              <a:rPr lang="el-GR" sz="1200" dirty="0">
                <a:solidFill>
                  <a:srgbClr val="FFFFFF"/>
                </a:solidFill>
              </a:rPr>
              <a:t> της </a:t>
            </a:r>
            <a:r>
              <a:rPr lang="el-GR" sz="1200" dirty="0" err="1">
                <a:solidFill>
                  <a:srgbClr val="FFFFFF"/>
                </a:solidFill>
              </a:rPr>
              <a:t>υγειασ</a:t>
            </a:r>
            <a:endParaRPr lang="el-GR" sz="1200" dirty="0">
              <a:solidFill>
                <a:srgbClr val="FFFFFF"/>
              </a:solidFill>
            </a:endParaRPr>
          </a:p>
          <a:p>
            <a:r>
              <a:rPr lang="el-GR" sz="1200" dirty="0" err="1">
                <a:solidFill>
                  <a:srgbClr val="FFFFFF"/>
                </a:solidFill>
              </a:rPr>
              <a:t>Διδασκουσα</a:t>
            </a:r>
            <a:r>
              <a:rPr lang="el-GR" sz="1200" dirty="0">
                <a:solidFill>
                  <a:srgbClr val="FFFFFF"/>
                </a:solidFill>
              </a:rPr>
              <a:t>: ΔΡ. ΜΑΡΙΑ ΚΑΛΦΑ</a:t>
            </a:r>
          </a:p>
          <a:p>
            <a:r>
              <a:rPr lang="el-GR" sz="1200" dirty="0">
                <a:solidFill>
                  <a:srgbClr val="FFFFFF"/>
                </a:solidFill>
              </a:rPr>
              <a:t>2023-2024</a:t>
            </a:r>
          </a:p>
        </p:txBody>
      </p:sp>
      <p:cxnSp>
        <p:nvCxnSpPr>
          <p:cNvPr id="6" name="Straight Connector 8">
            <a:extLst>
              <a:ext uri="{FF2B5EF4-FFF2-40B4-BE49-F238E27FC236}">
                <a16:creationId xmlns:a16="http://schemas.microsoft.com/office/drawing/2014/main" id="{CF5EE6D3-6E41-4927-86E5-894CAA0AB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>
            <a:extLst>
              <a:ext uri="{FF2B5EF4-FFF2-40B4-BE49-F238E27FC236}">
                <a16:creationId xmlns:a16="http://schemas.microsoft.com/office/drawing/2014/main" id="{8094B8B8-F1C4-4DE3-A910-50070AF1D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616E870-313F-4C9C-AA0B-F09B143B6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6341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B1A69F7-D78E-2F49-45DE-E4C493A0F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Η θεωρία της πύλης ελέγχου του πόνου αναγνωρίζει: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88901A3F-5828-C1D3-5938-1AECABF320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151873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783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9D754E92-DBA4-11C1-D880-FCB5A5C39B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090427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0864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0DF9056-CE22-E291-2320-4F1461863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Τα θετικά συναισθήματα: </a:t>
            </a:r>
            <a:br>
              <a:rPr lang="el-GR" sz="3200" b="1" dirty="0">
                <a:solidFill>
                  <a:srgbClr val="FFFFFF"/>
                </a:solidFill>
              </a:rPr>
            </a:br>
            <a:endParaRPr lang="el-GR" sz="3200" b="1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CCD873B6-7F6F-AE84-3AED-B21EF663EA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861249"/>
              </p:ext>
            </p:extLst>
          </p:nvPr>
        </p:nvGraphicFramePr>
        <p:xfrm>
          <a:off x="5129868" y="1247724"/>
          <a:ext cx="5916109" cy="4362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4617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924670A-EEF9-B06F-8D14-C41CA0A8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Τα αρνητικά συναισθήματα: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265FECB3-BF30-A681-6652-DD83ABBCD9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880435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9538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8647AB-8228-4D18-88FC-84946122D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5A7CF51-E298-72FE-2D8F-B5C471AEA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/>
              <a:t>Η θεωρία της </a:t>
            </a:r>
            <a:r>
              <a:rPr lang="el-GR" sz="3200" b="1" dirty="0" err="1"/>
              <a:t>νευρωνικής</a:t>
            </a:r>
            <a:r>
              <a:rPr lang="el-GR" sz="3200" b="1" dirty="0"/>
              <a:t> μήτρας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79F0F86-2AB5-44D6-8263-3F20B0E25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8ABC67B-D881-4CFF-BF37-89FE48CB52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B7DB8E-F12E-4383-BB09-93BE661B9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71FE2F80-3FF1-AF30-DD9E-A4BE58CCA3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157880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1638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A341B952-5A53-E1FF-4822-4FB12E2000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469968"/>
              </p:ext>
            </p:extLst>
          </p:nvPr>
        </p:nvGraphicFramePr>
        <p:xfrm>
          <a:off x="4847831" y="1132681"/>
          <a:ext cx="6594731" cy="4592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1368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8647AB-8228-4D18-88FC-84946122D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4E8B781-3283-D51F-A41F-C777AC665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/>
              <a:t>Όριο και ανοχή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79F0F86-2AB5-44D6-8263-3F20B0E25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8ABC67B-D881-4CFF-BF37-89FE48CB52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B7DB8E-F12E-4383-BB09-93BE661B9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9669DFF1-957A-F790-0C78-01E370A0DA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662444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3118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6921DF0-C059-46F3-B06E-BDAF5235D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5F0FCA-94AA-4200-B9D3-9C22D9C1D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3432FF-2106-47AD-92A2-9FE751160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8C98B179-905E-3649-6BA3-222C3ABA00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070169"/>
              </p:ext>
            </p:extLst>
          </p:nvPr>
        </p:nvGraphicFramePr>
        <p:xfrm>
          <a:off x="643466" y="643467"/>
          <a:ext cx="10900477" cy="3619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1139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B745237-96D3-FE27-14C3-44832F6DE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Οξύς πόνος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A0150F12-4910-BE2C-4E13-6139A1DF29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719384"/>
              </p:ext>
            </p:extLst>
          </p:nvPr>
        </p:nvGraphicFramePr>
        <p:xfrm>
          <a:off x="4997502" y="1288025"/>
          <a:ext cx="6457079" cy="4559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3824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C924120-8092-7D3D-F01F-C6F6FF5FC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Χρόνιος πόνος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5528A6EA-CC86-C7A9-46E6-04B365EDA3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528042"/>
              </p:ext>
            </p:extLst>
          </p:nvPr>
        </p:nvGraphicFramePr>
        <p:xfrm>
          <a:off x="4778824" y="824936"/>
          <a:ext cx="6618197" cy="5208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53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34BFA529-AF92-C022-3F3A-A925E85DA5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609513"/>
              </p:ext>
            </p:extLst>
          </p:nvPr>
        </p:nvGraphicFramePr>
        <p:xfrm>
          <a:off x="4542503" y="353960"/>
          <a:ext cx="7187381" cy="6037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2738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401FD5-1BEE-3E4A-32CF-9543329CB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11255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/>
              <a:t>Η όψη του πάσχοντος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DEEABC-076E-CAD4-B21E-59B3552D4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Συμπεριφορά πόνου: οι ενέργειες των ανθρώπων και τα μηνύματα που εκπέμπουν όταν πονούν.</a:t>
            </a:r>
          </a:p>
          <a:p>
            <a:pPr>
              <a:buFont typeface="Wingdings" panose="05000000000000000000" pitchFamily="2" charset="2"/>
              <a:buChar char="q"/>
            </a:pPr>
            <a:endParaRPr lang="el-G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 Περιλαμβάνονται: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οι εκφράσεις του προσώπου (π.χ. μορφασμοί)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οι φωνητικές εκφράσεις δυσφορίας (π.χ. βογκητό)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οι κινήσεις και οι στάσεις του σώματος που μαρτυρούν οδύνη ή προφύλαξη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η έκφραση αρνητικών συναισθημάτων και η αποφυγή δραστηριοτήτων.</a:t>
            </a:r>
          </a:p>
        </p:txBody>
      </p:sp>
    </p:spTree>
    <p:extLst>
      <p:ext uri="{BB962C8B-B14F-4D97-AF65-F5344CB8AC3E}">
        <p14:creationId xmlns:p14="http://schemas.microsoft.com/office/powerpoint/2010/main" val="3514540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DE69876-AC8A-D04D-00D6-6C109EDCA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Ψυχολογικοί παράγοντες και πόνος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8576CEDB-1890-AF86-8CF0-325204F528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134805"/>
              </p:ext>
            </p:extLst>
          </p:nvPr>
        </p:nvGraphicFramePr>
        <p:xfrm>
          <a:off x="4670323" y="383458"/>
          <a:ext cx="7029307" cy="6086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6659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8647AB-8228-4D18-88FC-84946122D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9A83489-23D0-70CD-F032-C134B3084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/>
              <a:t>Σκέψεις και πόνος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79F0F86-2AB5-44D6-8263-3F20B0E25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8ABC67B-D881-4CFF-BF37-89FE48CB52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B7DB8E-F12E-4383-BB09-93BE661B9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472B8981-12F5-5F22-B4EE-4818156F07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197335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9845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441A85D-D972-35E9-098F-666A3EEC3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Προσδοκίες και πόνος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CA3B05AE-2015-7F90-295A-E9EF5CB9EC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433413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1112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6A8F69E-519A-886A-B5B8-883CF1F2B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Προσδοκίες και πόνος (θετική νοηματοδότηση)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21B52E6F-66C4-8F77-9A57-CE210F7626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846496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8270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8647AB-8228-4D18-88FC-84946122D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4B9C293-0983-0069-D8BA-4E42E422B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/>
              <a:t>Άγχος και πόνος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79F0F86-2AB5-44D6-8263-3F20B0E25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8ABC67B-D881-4CFF-BF37-89FE48CB52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B7DB8E-F12E-4383-BB09-93BE661B9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352CCDAD-572D-15AE-5733-B3DE83C7F0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599118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0804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8647AB-8228-4D18-88FC-84946122D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6A1024C-4D5E-4F42-DAB3-51276960B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/>
              <a:t>Ομάδες που εκφράζουν εντονότερο πόνο: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79F0F86-2AB5-44D6-8263-3F20B0E25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8ABC67B-D881-4CFF-BF37-89FE48CB52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B7DB8E-F12E-4383-BB09-93BE661B9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0E1C0F97-63EB-3339-21B7-62CE66B736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129898"/>
              </p:ext>
            </p:extLst>
          </p:nvPr>
        </p:nvGraphicFramePr>
        <p:xfrm>
          <a:off x="-88489" y="0"/>
          <a:ext cx="810178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83491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FAC3C4-EA57-53D4-E02D-75DDD8CB7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/>
              <a:t>Ηλικία και πόνος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BEF3ADB7-CE07-88DA-5F0E-016C818C38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799712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0896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598832-4A66-36AA-DE0A-837111962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/>
              <a:t>Ψυχοκοινωνικοί παράγοντες που επηρεάζουν τις αντιδράσεις των παιδιών στον πόνο: 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9E142BCB-6137-B1E3-0EEA-01C32653C7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886891"/>
              </p:ext>
            </p:extLst>
          </p:nvPr>
        </p:nvGraphicFramePr>
        <p:xfrm>
          <a:off x="1261320" y="2497393"/>
          <a:ext cx="9669360" cy="3141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19833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5C007A3-4B8E-6288-18BB-6419F7604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Φύλο και πόνος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04EDD81C-C2CF-0FCF-ED47-1CBCA8D1E3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305202"/>
              </p:ext>
            </p:extLst>
          </p:nvPr>
        </p:nvGraphicFramePr>
        <p:xfrm>
          <a:off x="4969672" y="967504"/>
          <a:ext cx="6348924" cy="4922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273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ECF0FC6-D57B-48B6-9036-F4FFD91A4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787C48C-1B7D-FE86-DC17-0EE53E60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45" y="778216"/>
            <a:ext cx="6750987" cy="1450757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solidFill>
                  <a:schemeClr val="accent1"/>
                </a:solidFill>
              </a:rPr>
              <a:t>Πόνος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EAC96B-B2AF-562D-DFB0-E669CD8FD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204" y="2564736"/>
            <a:ext cx="6697715" cy="3845131"/>
          </a:xfrm>
        </p:spPr>
        <p:txBody>
          <a:bodyPr>
            <a:normAutofit/>
          </a:bodyPr>
          <a:lstStyle/>
          <a:p>
            <a:pPr algn="ctr"/>
            <a:r>
              <a:rPr lang="el-GR" sz="2400" dirty="0"/>
              <a:t>Η έννοια του πόνου αναφέρεται   στη πλήρη βίωση ενός επιβλαβούς  ερεθίσματος, η οποία  επηρεάζεται από το τρέχον πλαίσιο  όπου εντάσσεται και εκδηλώνεται ο πόνος, τις προηγούμενες εμπειρίες του ατόμου, τη διαδικασία της μάθησης και τις γνωστικές </a:t>
            </a:r>
            <a:r>
              <a:rPr lang="el-GR" sz="2400" dirty="0" err="1"/>
              <a:t>διεργγασίες</a:t>
            </a:r>
            <a:r>
              <a:rPr lang="el-GR" sz="2400" dirty="0"/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7A211C-5863-4303-AC3D-AEBFDF6D6A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4150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7519CD-2FFF-42E3-BB0C-FEAA828B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823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20624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2E86F50-D738-39B7-A8EC-275E9C3D2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dirty="0">
                <a:solidFill>
                  <a:srgbClr val="FFFFFF"/>
                </a:solidFill>
              </a:rPr>
              <a:t>Ο τρόπος έκφρασης του πόνου και αντίδρασης διαφέρει: </a:t>
            </a:r>
            <a:br>
              <a:rPr lang="el-GR" sz="3200" dirty="0">
                <a:solidFill>
                  <a:srgbClr val="FFFFFF"/>
                </a:solidFill>
              </a:rPr>
            </a:br>
            <a:endParaRPr lang="el-GR" sz="3200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8FC66B7D-789A-0B63-D6DA-939E80735A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468836"/>
              </p:ext>
            </p:extLst>
          </p:nvPr>
        </p:nvGraphicFramePr>
        <p:xfrm>
          <a:off x="4722198" y="806245"/>
          <a:ext cx="6378421" cy="4805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30920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CDEBC3E-399C-80AB-DC9C-33D01D247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Οι γυναίκες: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01940340-31B3-F328-654A-AFB353A8E3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317369"/>
              </p:ext>
            </p:extLst>
          </p:nvPr>
        </p:nvGraphicFramePr>
        <p:xfrm>
          <a:off x="4805872" y="737419"/>
          <a:ext cx="6280098" cy="5178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83803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4CDC461-E565-028F-916D-EFB9AB81F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dirty="0">
                <a:solidFill>
                  <a:srgbClr val="FFFFFF"/>
                </a:solidFill>
              </a:rPr>
              <a:t>Πολιτισμός και πόνος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14" name="Θέση περιεχομένου 2">
            <a:extLst>
              <a:ext uri="{FF2B5EF4-FFF2-40B4-BE49-F238E27FC236}">
                <a16:creationId xmlns:a16="http://schemas.microsoft.com/office/drawing/2014/main" id="{19A13007-0B88-C656-6DBC-BCA5EC841E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458734"/>
              </p:ext>
            </p:extLst>
          </p:nvPr>
        </p:nvGraphicFramePr>
        <p:xfrm>
          <a:off x="5090446" y="863114"/>
          <a:ext cx="6609184" cy="5131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89319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7A250D5-96D4-B5B7-316D-F35630339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Τρόποι αντιμετώπισης πόνου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7B1E2C75-E5E0-AA95-1261-250923D1B7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834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2976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D64799A-562C-60D0-0B2A-96BCC8EB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Γνωσιακά σφάλματα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76264C1B-234A-5731-2CD1-130E2ED52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736106"/>
              </p:ext>
            </p:extLst>
          </p:nvPr>
        </p:nvGraphicFramePr>
        <p:xfrm>
          <a:off x="5004477" y="806244"/>
          <a:ext cx="6279313" cy="5070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78521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6E23A2-D756-C3D5-509E-B9489D8FF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/>
              <a:t>Ο πόνος έχει οριστεί ως  μια ψυχολογική διαδικασία που περιλαμβάνει: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48627CE3-ECAF-E6B1-C583-487FDCCBE7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990672"/>
              </p:ext>
            </p:extLst>
          </p:nvPr>
        </p:nvGraphicFramePr>
        <p:xfrm>
          <a:off x="1096963" y="481781"/>
          <a:ext cx="10058400" cy="6479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26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CA7310A-5787-B9A8-FEE0-056DFC629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600" b="1" dirty="0">
                <a:solidFill>
                  <a:srgbClr val="FFFFFF"/>
                </a:solidFill>
              </a:rPr>
              <a:t>Πόνος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14" name="Θέση περιεχομένου 2">
            <a:extLst>
              <a:ext uri="{FF2B5EF4-FFF2-40B4-BE49-F238E27FC236}">
                <a16:creationId xmlns:a16="http://schemas.microsoft.com/office/drawing/2014/main" id="{CE92152B-5032-183E-D2EA-C6F2F2DA6D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400139"/>
              </p:ext>
            </p:extLst>
          </p:nvPr>
        </p:nvGraphicFramePr>
        <p:xfrm>
          <a:off x="4741863" y="1356851"/>
          <a:ext cx="6663556" cy="4932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2174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4A5A70-7778-7149-5861-EFF561AE1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algn="ctr"/>
            <a:r>
              <a:rPr lang="el-GR" sz="4000" dirty="0"/>
              <a:t>Θεωρίες για το φαινόμενο του πόνου</a:t>
            </a:r>
          </a:p>
        </p:txBody>
      </p:sp>
    </p:spTree>
    <p:extLst>
      <p:ext uri="{BB962C8B-B14F-4D97-AF65-F5344CB8AC3E}">
        <p14:creationId xmlns:p14="http://schemas.microsoft.com/office/powerpoint/2010/main" val="402662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2E01CC-6E06-89EE-D582-6887472F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39074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/>
              <a:t>Η θεωρία της εξειδίκευσης</a:t>
            </a:r>
          </a:p>
        </p:txBody>
      </p:sp>
      <p:graphicFrame>
        <p:nvGraphicFramePr>
          <p:cNvPr id="15" name="Θέση περιεχομένου 2">
            <a:extLst>
              <a:ext uri="{FF2B5EF4-FFF2-40B4-BE49-F238E27FC236}">
                <a16:creationId xmlns:a16="http://schemas.microsoft.com/office/drawing/2014/main" id="{FB712B7A-5015-765B-55EE-99F4559D63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330878"/>
              </p:ext>
            </p:extLst>
          </p:nvPr>
        </p:nvGraphicFramePr>
        <p:xfrm>
          <a:off x="589935" y="530942"/>
          <a:ext cx="11041626" cy="5353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7985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057C6D-CCCA-403B-9CEC-B76B7703B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FA5FE-E54B-4C0E-B9F9-55CE13FCC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D9D8A48-4611-ECDB-6B8D-66F64736F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>
                <a:solidFill>
                  <a:srgbClr val="FFFFFF"/>
                </a:solidFill>
              </a:rPr>
              <a:t>Η θεωρία των προτύπων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0188E-2A5C-4426-BA57-5B0B233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75A5747A-160B-37F5-FEC0-C72FC62987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457215"/>
              </p:ext>
            </p:extLst>
          </p:nvPr>
        </p:nvGraphicFramePr>
        <p:xfrm>
          <a:off x="4986927" y="1022555"/>
          <a:ext cx="6314413" cy="466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2146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8647AB-8228-4D18-88FC-84946122D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518475A-43F4-6A2C-60F0-3C1C337DE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b="1" dirty="0"/>
              <a:t>Η θεωρία του συναισθήματος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79F0F86-2AB5-44D6-8263-3F20B0E25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8ABC67B-D881-4CFF-BF37-89FE48CB52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B7DB8E-F12E-4383-BB09-93BE661B9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1BD23C61-E58B-B747-C0E7-705FAED1C8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499998"/>
              </p:ext>
            </p:extLst>
          </p:nvPr>
        </p:nvGraphicFramePr>
        <p:xfrm>
          <a:off x="550607" y="324466"/>
          <a:ext cx="7239610" cy="5769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619372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B9F25"/>
      </a:hlink>
      <a:folHlink>
        <a:srgbClr val="B26B02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CA72677B-2F8C-4192-8EBE-D360BE3B20F6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</TotalTime>
  <Words>1549</Words>
  <Application>Microsoft Office PowerPoint</Application>
  <PresentationFormat>Ευρεία οθόνη</PresentationFormat>
  <Paragraphs>137</Paragraphs>
  <Slides>34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34</vt:i4>
      </vt:variant>
    </vt:vector>
  </HeadingPairs>
  <TitlesOfParts>
    <vt:vector size="39" baseType="lpstr">
      <vt:lpstr>Calibri</vt:lpstr>
      <vt:lpstr>Calibri Light</vt:lpstr>
      <vt:lpstr>Roboto Slab</vt:lpstr>
      <vt:lpstr>Wingdings</vt:lpstr>
      <vt:lpstr>Ανασκόπηση</vt:lpstr>
      <vt:lpstr>Ο πόνος και η διαχείριση του </vt:lpstr>
      <vt:lpstr>Παρουσίαση του PowerPoint</vt:lpstr>
      <vt:lpstr>Πόνος</vt:lpstr>
      <vt:lpstr>Ο πόνος έχει οριστεί ως  μια ψυχολογική διαδικασία που περιλαμβάνει:</vt:lpstr>
      <vt:lpstr>Πόνος </vt:lpstr>
      <vt:lpstr>Παρουσίαση του PowerPoint</vt:lpstr>
      <vt:lpstr>Η θεωρία της εξειδίκευσης</vt:lpstr>
      <vt:lpstr>Η θεωρία των προτύπων</vt:lpstr>
      <vt:lpstr>Η θεωρία του συναισθήματος</vt:lpstr>
      <vt:lpstr>Η θεωρία της πύλης ελέγχου του πόνου αναγνωρίζει: </vt:lpstr>
      <vt:lpstr>Παρουσίαση του PowerPoint</vt:lpstr>
      <vt:lpstr>Τα θετικά συναισθήματα:  </vt:lpstr>
      <vt:lpstr>Τα αρνητικά συναισθήματα: </vt:lpstr>
      <vt:lpstr>Η θεωρία της νευρωνικής μήτρας </vt:lpstr>
      <vt:lpstr>Παρουσίαση του PowerPoint</vt:lpstr>
      <vt:lpstr>Όριο και ανοχή </vt:lpstr>
      <vt:lpstr>Παρουσίαση του PowerPoint</vt:lpstr>
      <vt:lpstr>Οξύς πόνος </vt:lpstr>
      <vt:lpstr>Χρόνιος πόνος </vt:lpstr>
      <vt:lpstr>Η όψη του πάσχοντος </vt:lpstr>
      <vt:lpstr>Ψυχολογικοί παράγοντες και πόνος</vt:lpstr>
      <vt:lpstr>Σκέψεις και πόνος</vt:lpstr>
      <vt:lpstr>Προσδοκίες και πόνος</vt:lpstr>
      <vt:lpstr>Προσδοκίες και πόνος (θετική νοηματοδότηση)</vt:lpstr>
      <vt:lpstr>Άγχος και πόνος</vt:lpstr>
      <vt:lpstr>Ομάδες που εκφράζουν εντονότερο πόνο:</vt:lpstr>
      <vt:lpstr>Ηλικία και πόνος</vt:lpstr>
      <vt:lpstr>Ψυχοκοινωνικοί παράγοντες που επηρεάζουν τις αντιδράσεις των παιδιών στον πόνο: </vt:lpstr>
      <vt:lpstr>Φύλο και πόνος </vt:lpstr>
      <vt:lpstr>Ο τρόπος έκφρασης του πόνου και αντίδρασης διαφέρει:  </vt:lpstr>
      <vt:lpstr>Οι γυναίκες: </vt:lpstr>
      <vt:lpstr>Πολιτισμός και πόνος</vt:lpstr>
      <vt:lpstr>Τρόποι αντιμετώπισης πόνου </vt:lpstr>
      <vt:lpstr>Γνωσιακά σφάλματα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πόνος και η διαχείριση του </dc:title>
  <dc:creator>Κριτής</dc:creator>
  <cp:lastModifiedBy>Κριτής</cp:lastModifiedBy>
  <cp:revision>1</cp:revision>
  <dcterms:created xsi:type="dcterms:W3CDTF">2023-12-12T17:20:20Z</dcterms:created>
  <dcterms:modified xsi:type="dcterms:W3CDTF">2023-12-12T18:14:08Z</dcterms:modified>
</cp:coreProperties>
</file>