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477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558608" cy="1800199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ΝΕΟ ΠΡΟΓΡΑΜΜΑ </a:t>
            </a:r>
            <a:r>
              <a:rPr lang="el-GR" dirty="0"/>
              <a:t>ΣΠΟΥΔΩΝ ΓΙΑ ΤΗ ΔΙΔΑΣΚΑΛΙΑ ΤΗΣ ΛΟΓΟΤΕΧΝΙΑΣ ΣΤΟ ΔΗΜΟΤΙΚΟ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4104456"/>
          </a:xfrm>
        </p:spPr>
        <p:txBody>
          <a:bodyPr>
            <a:normAutofit/>
          </a:bodyPr>
          <a:lstStyle/>
          <a:p>
            <a:r>
              <a:rPr lang="el-GR" b="1" dirty="0"/>
              <a:t>ΣΚΟΠΟΙ ΚΑΙ </a:t>
            </a:r>
            <a:r>
              <a:rPr lang="el-GR" b="1" dirty="0" smtClean="0"/>
              <a:t>ΔΕΞΙΟΤΗΤΕΣ</a:t>
            </a:r>
          </a:p>
          <a:p>
            <a:endParaRPr lang="el-GR" dirty="0"/>
          </a:p>
          <a:p>
            <a:r>
              <a:rPr lang="el-GR" dirty="0" smtClean="0"/>
              <a:t>Βασικός σκοπός : κριτική αγωγή στον σύγχρονο πολιτισμό</a:t>
            </a:r>
          </a:p>
          <a:p>
            <a:r>
              <a:rPr lang="el-GR" dirty="0" smtClean="0"/>
              <a:t>Συγκρότηση της υποκειμενικότητας</a:t>
            </a:r>
          </a:p>
          <a:p>
            <a:r>
              <a:rPr lang="el-GR" dirty="0" smtClean="0"/>
              <a:t>Η σχολική τάξη συστήνεται ως κοινότητα αναγνωστών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6859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ΣΚΟΠΟΙ ΚΑΙ ΔΕΞΙΟΤΗΤΕΣ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Με τον όρο «δεξιότητες» εννοούμε όσα οι μαθητές είναι σε θέση να κάνουν πάνω  στα κείμενα ή γύρω από αυτά.</a:t>
            </a:r>
          </a:p>
          <a:p>
            <a:r>
              <a:rPr lang="el-GR" dirty="0" smtClean="0"/>
              <a:t>Οι δεξιότητες βρίσκονται σε διαλεκτική σχέση με τη σκοποθεσία.</a:t>
            </a:r>
          </a:p>
          <a:p>
            <a:r>
              <a:rPr lang="el-GR" dirty="0" smtClean="0"/>
              <a:t>Ανάπτυξη τεκμηριωμένης και αιτιολογημένης άποψης για τα κείμενα που διαβάζουν</a:t>
            </a:r>
          </a:p>
          <a:p>
            <a:r>
              <a:rPr lang="el-GR" dirty="0" smtClean="0"/>
              <a:t>Εξοικείωση με όλα τα είδη ανάγνωσης, ιδιωτική, συνανάγνωση, δημόσια, ανάγνωση μέσα από κοινωνικά δίκτυα.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135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ΒΑΣΙΚΕΣ ΜΕΘΟΔΟΛΟΓΙΚΕΣ ΑΡΧΕΣ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el-GR" dirty="0" smtClean="0"/>
              <a:t>Διδάσκουμε τον μαθητή, -τρια, όχι το κείμενο</a:t>
            </a:r>
          </a:p>
          <a:p>
            <a:r>
              <a:rPr lang="el-GR" dirty="0" smtClean="0"/>
              <a:t>Θεμέλιος λίθος του μαθήματος της λογοτεχνίας είναι η ανάγνωση.</a:t>
            </a:r>
          </a:p>
          <a:p>
            <a:r>
              <a:rPr lang="el-GR" dirty="0" smtClean="0"/>
              <a:t>Το ΝΠΣ είναι μαθητοκεντρικό και όχι κειμενοκεντρικό.</a:t>
            </a:r>
          </a:p>
          <a:p>
            <a:r>
              <a:rPr lang="el-GR" dirty="0" smtClean="0"/>
              <a:t>Το νέο πρόγραμμα σπουδών δεν απαξιώνει τα Ανθολόγια Λογοτεχνικών Κειμένων αλλά προωθεί στους νέους αναγνώστες τους Νέους Γραμματισμούς</a:t>
            </a:r>
            <a:r>
              <a:rPr lang="en-US" dirty="0" smtClean="0"/>
              <a:t>, visual, media, computer literacy</a:t>
            </a:r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035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ΒΑΣΙΚΕΣ ΜΕΘΟΔΟΛΟΓΙΚΕΣ </a:t>
            </a:r>
            <a:r>
              <a:rPr lang="el-GR" dirty="0" smtClean="0"/>
              <a:t>ΑΡΧΕΣ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Παιδαγωγικές μέθοδοι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 ΔΙΔΑΣΚΑΛΙΑ ΣΕ ΟΜΑΔΕΣ</a:t>
            </a:r>
          </a:p>
          <a:p>
            <a:r>
              <a:rPr lang="el-GR" dirty="0" smtClean="0"/>
              <a:t>ΜΕΘΟΔΟΣ  ΣΧΕΔΙΩΝ ΕΡΓΑΣΙΑΣ </a:t>
            </a:r>
            <a:r>
              <a:rPr lang="en-US" dirty="0" smtClean="0"/>
              <a:t>–PROJECT</a:t>
            </a:r>
          </a:p>
          <a:p>
            <a:endParaRPr lang="en-US" dirty="0"/>
          </a:p>
          <a:p>
            <a:pPr marL="0" indent="0">
              <a:buNone/>
            </a:pPr>
            <a:r>
              <a:rPr lang="el-GR" dirty="0" smtClean="0"/>
              <a:t>Η ΜΟΝΑΔΑ ΟΡΓΑΝΩΣΗΣ  ΤΟΥ ΝΠΣ  ΕΙΝΑΙ Η ΔΙΔΑΚΤΙΚΗ ΕΝΟΤΗΤΑ : είναι μια ολοκληρωμένη  αναγνωστική και μαθησιακή διαδικασία που στηρίζεται σε μια ιδέα (θέμα  ή λογοτεχνικό είδος) πραγματοποιείται μέσα από ένα σύνολο ομοειδών ή ομόθεμων κειμένων και διαρκεί ένα χρονικό διάστημα.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117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80920" cy="136815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 ΣΧΕΔΙΑΣΜΟΣ ΤΗΣ ΘΕΜΑΤΙΚΗΣ ΕΝΟΤΗΤΑΣ- ΤΟ </a:t>
            </a:r>
            <a:r>
              <a:rPr lang="en-US" dirty="0" smtClean="0"/>
              <a:t> PROJECT </a:t>
            </a:r>
            <a:r>
              <a:rPr lang="el-GR" dirty="0" smtClean="0"/>
              <a:t> ΚΑΙ ΟΙ ΦΑΣΕΙΣ ΤΟΥ ΔΙΔΑΚΤΙΚΟΥ ΣΕΝΑΡΙΟΥ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ΠΡΙΝ ΤΗΝ ΑΝΑΓΝΩΣΗ ( </a:t>
            </a:r>
            <a:r>
              <a:rPr lang="el-GR" b="1" dirty="0" smtClean="0"/>
              <a:t>χτίζονται γέφυρες </a:t>
            </a:r>
            <a:r>
              <a:rPr lang="el-GR" dirty="0" smtClean="0"/>
              <a:t>μεταξύ κειμένων και μαθητών)</a:t>
            </a:r>
          </a:p>
          <a:p>
            <a:r>
              <a:rPr lang="el-GR" dirty="0" smtClean="0"/>
              <a:t>ΚΥΡΙΩΣ ΑΝΑΓΝΩΣΗ (Οι μαθητές διαβάζουν </a:t>
            </a:r>
            <a:r>
              <a:rPr lang="el-GR" b="1" dirty="0" smtClean="0"/>
              <a:t>ολόκληρα κείμενα</a:t>
            </a:r>
            <a:r>
              <a:rPr lang="el-GR" dirty="0" smtClean="0"/>
              <a:t>, ποιήματα, διηγήματα, μυθιστορήματα κάνουν </a:t>
            </a:r>
            <a:r>
              <a:rPr lang="el-GR" b="1" dirty="0" smtClean="0"/>
              <a:t>ομαδικές κυρίως αλλά και ατομικές εργασίες</a:t>
            </a:r>
            <a:r>
              <a:rPr lang="el-GR" dirty="0" smtClean="0"/>
              <a:t>)</a:t>
            </a:r>
          </a:p>
          <a:p>
            <a:r>
              <a:rPr lang="el-GR" dirty="0" smtClean="0"/>
              <a:t>ΜΕΤΑ ΤΗΝ ΑΝΑΓΝΩΣΗ (Οι μαθητές περνούν στην ανάπτυξη και παραγωγή </a:t>
            </a:r>
            <a:r>
              <a:rPr lang="el-GR" b="1" dirty="0" smtClean="0"/>
              <a:t>δικού τους λόγου όχι γύρω από τα κείμενα αλλά  γύρω από το θέμα της διδακτικής ενότητας</a:t>
            </a:r>
            <a:r>
              <a:rPr lang="el-GR" dirty="0" smtClean="0"/>
              <a:t> με την οποία ασχολήθηκαν)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676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ΑΞΙΟΛΟΓΗΣΗ ΤΩΝ ΜΑΘΗΤΩΝ ΣΤΟ ΜΑΘΗΜΑ ΤΗΣ ΛΟΓΟΤΕΧΝΙΑΣ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 μαθητές αξιολογούνται με βάση την πορεία και </a:t>
            </a:r>
            <a:r>
              <a:rPr lang="el-GR" smtClean="0"/>
              <a:t>την εξέλιξή </a:t>
            </a:r>
            <a:r>
              <a:rPr lang="el-GR" dirty="0" smtClean="0"/>
              <a:t>(συμμετοχή)  τους στο μάθημα</a:t>
            </a:r>
          </a:p>
          <a:p>
            <a:r>
              <a:rPr lang="el-GR" dirty="0" smtClean="0"/>
              <a:t>Αξιολογούνται με βάση τις δεξιότητες που ανέπτυξαν κατά τη διάρκεια της διδακτικής ενότητας και με βάση την αρχική σκοποθεσία</a:t>
            </a:r>
          </a:p>
          <a:p>
            <a:r>
              <a:rPr lang="el-GR" dirty="0" smtClean="0"/>
              <a:t>Αξιολογούνται από τις ατομικές αλλά και τις ομαδικές εργασίες στις οποίες συμμετείχαν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029918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341</Words>
  <Application>Microsoft Office PowerPoint</Application>
  <PresentationFormat>Προβολή στην οθόνη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ΤΟ ΝΕΟ ΠΡΟΓΡΑΜΜΑ ΣΠΟΥΔΩΝ ΓΙΑ ΤΗ ΔΙΔΑΣΚΑΛΙΑ ΤΗΣ ΛΟΓΟΤΕΧΝΙΑΣ ΣΤΟ ΔΗΜΟΤΙΚΟ</vt:lpstr>
      <vt:lpstr>ΣΚΟΠΟΙ ΚΑΙ ΔΕΞΙΟΤΗΤΕΣ</vt:lpstr>
      <vt:lpstr>ΒΑΣΙΚΕΣ ΜΕΘΟΔΟΛΟΓΙΚΕΣ ΑΡΧΕΣ</vt:lpstr>
      <vt:lpstr>ΒΑΣΙΚΕΣ ΜΕΘΟΔΟΛΟΓΙΚΕΣ ΑΡΧΕΣ Παιδαγωγικές μέθοδοι</vt:lpstr>
      <vt:lpstr>Ο ΣΧΕΔΙΑΣΜΟΣ ΤΗΣ ΘΕΜΑΤΙΚΗΣ ΕΝΟΤΗΤΑΣ- ΤΟ  PROJECT  ΚΑΙ ΟΙ ΦΑΣΕΙΣ ΤΟΥ ΔΙΔΑΚΤΙΚΟΥ ΣΕΝΑΡΙΟΥ</vt:lpstr>
      <vt:lpstr>Η ΑΞΙΟΛΟΓΗΣΗ ΤΩΝ ΜΑΘΗΤΩΝ ΣΤΟ ΜΑΘΗΜΑ ΤΗΣ ΛΟΓΟΤΕΧΝΙΑΣ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 ΣΠΟΥΔΩΝ ΓΙΑ ΤΗ ΔΙΔΑΣΚΑΛΙΑ ΤΗΣ ΛΟΓΟΤΕΧΝΙΑΣ ΣΤΟ ΔΗΜΟΤΙΚΟ</dc:title>
  <dc:creator>alex</dc:creator>
  <cp:lastModifiedBy>alex</cp:lastModifiedBy>
  <cp:revision>13</cp:revision>
  <dcterms:created xsi:type="dcterms:W3CDTF">2020-11-16T09:14:13Z</dcterms:created>
  <dcterms:modified xsi:type="dcterms:W3CDTF">2020-11-16T10:34:30Z</dcterms:modified>
</cp:coreProperties>
</file>