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39D372-7237-444F-BCB3-9CAB93180F8E}" v="1" dt="2022-12-21T20:25:10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w Kalfa" userId="766f4aed66d438f1" providerId="LiveId" clId="{1139D372-7237-444F-BCB3-9CAB93180F8E}"/>
    <pc:docChg chg="undo custSel addSld delSld modSld">
      <pc:chgData name="Marw Kalfa" userId="766f4aed66d438f1" providerId="LiveId" clId="{1139D372-7237-444F-BCB3-9CAB93180F8E}" dt="2022-12-21T20:53:33.494" v="609" actId="47"/>
      <pc:docMkLst>
        <pc:docMk/>
      </pc:docMkLst>
      <pc:sldChg chg="modSp new mod">
        <pc:chgData name="Marw Kalfa" userId="766f4aed66d438f1" providerId="LiveId" clId="{1139D372-7237-444F-BCB3-9CAB93180F8E}" dt="2022-12-21T20:25:35.702" v="43" actId="14100"/>
        <pc:sldMkLst>
          <pc:docMk/>
          <pc:sldMk cId="724018208" sldId="256"/>
        </pc:sldMkLst>
        <pc:spChg chg="mod">
          <ac:chgData name="Marw Kalfa" userId="766f4aed66d438f1" providerId="LiveId" clId="{1139D372-7237-444F-BCB3-9CAB93180F8E}" dt="2022-12-21T20:25:35.702" v="43" actId="14100"/>
          <ac:spMkLst>
            <pc:docMk/>
            <pc:sldMk cId="724018208" sldId="256"/>
            <ac:spMk id="2" creationId="{1E873C22-AA8F-9306-3779-D8BFC54F855A}"/>
          </ac:spMkLst>
        </pc:spChg>
        <pc:spChg chg="mod">
          <ac:chgData name="Marw Kalfa" userId="766f4aed66d438f1" providerId="LiveId" clId="{1139D372-7237-444F-BCB3-9CAB93180F8E}" dt="2022-12-21T20:25:16.093" v="7" actId="27636"/>
          <ac:spMkLst>
            <pc:docMk/>
            <pc:sldMk cId="724018208" sldId="256"/>
            <ac:spMk id="3" creationId="{E4035F73-4D43-7513-3047-0445293BF89E}"/>
          </ac:spMkLst>
        </pc:spChg>
      </pc:sldChg>
      <pc:sldChg chg="addSp delSp modSp new mod">
        <pc:chgData name="Marw Kalfa" userId="766f4aed66d438f1" providerId="LiveId" clId="{1139D372-7237-444F-BCB3-9CAB93180F8E}" dt="2022-12-21T20:29:41.023" v="120" actId="255"/>
        <pc:sldMkLst>
          <pc:docMk/>
          <pc:sldMk cId="2560644446" sldId="257"/>
        </pc:sldMkLst>
        <pc:spChg chg="del">
          <ac:chgData name="Marw Kalfa" userId="766f4aed66d438f1" providerId="LiveId" clId="{1139D372-7237-444F-BCB3-9CAB93180F8E}" dt="2022-12-21T20:29:14.726" v="110" actId="478"/>
          <ac:spMkLst>
            <pc:docMk/>
            <pc:sldMk cId="2560644446" sldId="257"/>
            <ac:spMk id="2" creationId="{D7AA6E16-0F1F-1F13-51FD-30E7CB2A6FF1}"/>
          </ac:spMkLst>
        </pc:spChg>
        <pc:spChg chg="add del mod">
          <ac:chgData name="Marw Kalfa" userId="766f4aed66d438f1" providerId="LiveId" clId="{1139D372-7237-444F-BCB3-9CAB93180F8E}" dt="2022-12-21T20:29:41.023" v="120" actId="255"/>
          <ac:spMkLst>
            <pc:docMk/>
            <pc:sldMk cId="2560644446" sldId="257"/>
            <ac:spMk id="3" creationId="{D008533B-F069-6622-EF88-972B419A596B}"/>
          </ac:spMkLst>
        </pc:spChg>
        <pc:spChg chg="add del mod">
          <ac:chgData name="Marw Kalfa" userId="766f4aed66d438f1" providerId="LiveId" clId="{1139D372-7237-444F-BCB3-9CAB93180F8E}" dt="2022-12-21T20:29:07.051" v="106" actId="478"/>
          <ac:spMkLst>
            <pc:docMk/>
            <pc:sldMk cId="2560644446" sldId="257"/>
            <ac:spMk id="5" creationId="{19DFFEDE-FF21-BE76-E072-7A2416980E59}"/>
          </ac:spMkLst>
        </pc:spChg>
      </pc:sldChg>
      <pc:sldChg chg="delSp modSp new mod">
        <pc:chgData name="Marw Kalfa" userId="766f4aed66d438f1" providerId="LiveId" clId="{1139D372-7237-444F-BCB3-9CAB93180F8E}" dt="2022-12-21T20:27:35.156" v="78" actId="20577"/>
        <pc:sldMkLst>
          <pc:docMk/>
          <pc:sldMk cId="2158181016" sldId="258"/>
        </pc:sldMkLst>
        <pc:spChg chg="del mod">
          <ac:chgData name="Marw Kalfa" userId="766f4aed66d438f1" providerId="LiveId" clId="{1139D372-7237-444F-BCB3-9CAB93180F8E}" dt="2022-12-21T20:27:11.254" v="70" actId="478"/>
          <ac:spMkLst>
            <pc:docMk/>
            <pc:sldMk cId="2158181016" sldId="258"/>
            <ac:spMk id="2" creationId="{9EC027CD-972C-595E-C8D2-6F39A8813F10}"/>
          </ac:spMkLst>
        </pc:spChg>
        <pc:spChg chg="mod">
          <ac:chgData name="Marw Kalfa" userId="766f4aed66d438f1" providerId="LiveId" clId="{1139D372-7237-444F-BCB3-9CAB93180F8E}" dt="2022-12-21T20:27:35.156" v="78" actId="20577"/>
          <ac:spMkLst>
            <pc:docMk/>
            <pc:sldMk cId="2158181016" sldId="258"/>
            <ac:spMk id="3" creationId="{061FAFF0-E84B-D676-76B3-D8E9D108CEC2}"/>
          </ac:spMkLst>
        </pc:spChg>
      </pc:sldChg>
      <pc:sldChg chg="delSp modSp new mod">
        <pc:chgData name="Marw Kalfa" userId="766f4aed66d438f1" providerId="LiveId" clId="{1139D372-7237-444F-BCB3-9CAB93180F8E}" dt="2022-12-21T20:30:19.446" v="137" actId="478"/>
        <pc:sldMkLst>
          <pc:docMk/>
          <pc:sldMk cId="962899474" sldId="259"/>
        </pc:sldMkLst>
        <pc:spChg chg="del">
          <ac:chgData name="Marw Kalfa" userId="766f4aed66d438f1" providerId="LiveId" clId="{1139D372-7237-444F-BCB3-9CAB93180F8E}" dt="2022-12-21T20:30:19.446" v="137" actId="478"/>
          <ac:spMkLst>
            <pc:docMk/>
            <pc:sldMk cId="962899474" sldId="259"/>
            <ac:spMk id="2" creationId="{1176756D-0202-4D36-E587-FA2C422333A5}"/>
          </ac:spMkLst>
        </pc:spChg>
        <pc:spChg chg="mod">
          <ac:chgData name="Marw Kalfa" userId="766f4aed66d438f1" providerId="LiveId" clId="{1139D372-7237-444F-BCB3-9CAB93180F8E}" dt="2022-12-21T20:30:18.022" v="136" actId="14100"/>
          <ac:spMkLst>
            <pc:docMk/>
            <pc:sldMk cId="962899474" sldId="259"/>
            <ac:spMk id="3" creationId="{5FFEE0A9-5334-E6C5-678C-BB0203E9015D}"/>
          </ac:spMkLst>
        </pc:spChg>
      </pc:sldChg>
      <pc:sldChg chg="modSp new mod">
        <pc:chgData name="Marw Kalfa" userId="766f4aed66d438f1" providerId="LiveId" clId="{1139D372-7237-444F-BCB3-9CAB93180F8E}" dt="2022-12-21T20:31:58.267" v="206" actId="5793"/>
        <pc:sldMkLst>
          <pc:docMk/>
          <pc:sldMk cId="2660843936" sldId="260"/>
        </pc:sldMkLst>
        <pc:spChg chg="mod">
          <ac:chgData name="Marw Kalfa" userId="766f4aed66d438f1" providerId="LiveId" clId="{1139D372-7237-444F-BCB3-9CAB93180F8E}" dt="2022-12-21T20:30:43.009" v="166" actId="20577"/>
          <ac:spMkLst>
            <pc:docMk/>
            <pc:sldMk cId="2660843936" sldId="260"/>
            <ac:spMk id="2" creationId="{29031BFC-C234-FE2A-4C74-471AEAE9F9A7}"/>
          </ac:spMkLst>
        </pc:spChg>
        <pc:spChg chg="mod">
          <ac:chgData name="Marw Kalfa" userId="766f4aed66d438f1" providerId="LiveId" clId="{1139D372-7237-444F-BCB3-9CAB93180F8E}" dt="2022-12-21T20:31:58.267" v="206" actId="5793"/>
          <ac:spMkLst>
            <pc:docMk/>
            <pc:sldMk cId="2660843936" sldId="260"/>
            <ac:spMk id="3" creationId="{F4ECBE10-B564-537B-00AB-B84FD3CBB361}"/>
          </ac:spMkLst>
        </pc:spChg>
      </pc:sldChg>
      <pc:sldChg chg="addSp delSp modSp new mod">
        <pc:chgData name="Marw Kalfa" userId="766f4aed66d438f1" providerId="LiveId" clId="{1139D372-7237-444F-BCB3-9CAB93180F8E}" dt="2022-12-21T20:34:22.579" v="270" actId="478"/>
        <pc:sldMkLst>
          <pc:docMk/>
          <pc:sldMk cId="635750629" sldId="261"/>
        </pc:sldMkLst>
        <pc:spChg chg="del">
          <ac:chgData name="Marw Kalfa" userId="766f4aed66d438f1" providerId="LiveId" clId="{1139D372-7237-444F-BCB3-9CAB93180F8E}" dt="2022-12-21T20:34:22.579" v="270" actId="478"/>
          <ac:spMkLst>
            <pc:docMk/>
            <pc:sldMk cId="635750629" sldId="261"/>
            <ac:spMk id="2" creationId="{5A099166-62BA-C887-BB82-BFBB07C0564A}"/>
          </ac:spMkLst>
        </pc:spChg>
        <pc:spChg chg="del mod">
          <ac:chgData name="Marw Kalfa" userId="766f4aed66d438f1" providerId="LiveId" clId="{1139D372-7237-444F-BCB3-9CAB93180F8E}" dt="2022-12-21T20:33:19.040" v="256" actId="478"/>
          <ac:spMkLst>
            <pc:docMk/>
            <pc:sldMk cId="635750629" sldId="261"/>
            <ac:spMk id="3" creationId="{B805A891-1656-5731-5B58-ACE60501376C}"/>
          </ac:spMkLst>
        </pc:spChg>
        <pc:spChg chg="add mod">
          <ac:chgData name="Marw Kalfa" userId="766f4aed66d438f1" providerId="LiveId" clId="{1139D372-7237-444F-BCB3-9CAB93180F8E}" dt="2022-12-21T20:34:20.377" v="269" actId="20577"/>
          <ac:spMkLst>
            <pc:docMk/>
            <pc:sldMk cId="635750629" sldId="261"/>
            <ac:spMk id="5" creationId="{642471F3-426C-9675-01E2-9681021EBBB0}"/>
          </ac:spMkLst>
        </pc:spChg>
        <pc:spChg chg="add del mod">
          <ac:chgData name="Marw Kalfa" userId="766f4aed66d438f1" providerId="LiveId" clId="{1139D372-7237-444F-BCB3-9CAB93180F8E}" dt="2022-12-21T20:34:06.761" v="265" actId="478"/>
          <ac:spMkLst>
            <pc:docMk/>
            <pc:sldMk cId="635750629" sldId="261"/>
            <ac:spMk id="6" creationId="{85A36941-924F-9BBA-C02B-7240CEDBEEA9}"/>
          </ac:spMkLst>
        </pc:spChg>
        <pc:spChg chg="add mod">
          <ac:chgData name="Marw Kalfa" userId="766f4aed66d438f1" providerId="LiveId" clId="{1139D372-7237-444F-BCB3-9CAB93180F8E}" dt="2022-12-21T20:34:17.752" v="267" actId="1076"/>
          <ac:spMkLst>
            <pc:docMk/>
            <pc:sldMk cId="635750629" sldId="261"/>
            <ac:spMk id="7" creationId="{9927DC04-E389-D505-527C-7CBDDB93C287}"/>
          </ac:spMkLst>
        </pc:spChg>
      </pc:sldChg>
      <pc:sldChg chg="addSp delSp modSp new mod">
        <pc:chgData name="Marw Kalfa" userId="766f4aed66d438f1" providerId="LiveId" clId="{1139D372-7237-444F-BCB3-9CAB93180F8E}" dt="2022-12-21T20:37:04.373" v="336" actId="5793"/>
        <pc:sldMkLst>
          <pc:docMk/>
          <pc:sldMk cId="3165124368" sldId="262"/>
        </pc:sldMkLst>
        <pc:spChg chg="del">
          <ac:chgData name="Marw Kalfa" userId="766f4aed66d438f1" providerId="LiveId" clId="{1139D372-7237-444F-BCB3-9CAB93180F8E}" dt="2022-12-21T20:34:58.704" v="273" actId="478"/>
          <ac:spMkLst>
            <pc:docMk/>
            <pc:sldMk cId="3165124368" sldId="262"/>
            <ac:spMk id="2" creationId="{CB182ED9-11A2-D83D-1382-6D53DBAB9A0B}"/>
          </ac:spMkLst>
        </pc:spChg>
        <pc:spChg chg="mod">
          <ac:chgData name="Marw Kalfa" userId="766f4aed66d438f1" providerId="LiveId" clId="{1139D372-7237-444F-BCB3-9CAB93180F8E}" dt="2022-12-21T20:37:04.373" v="336" actId="5793"/>
          <ac:spMkLst>
            <pc:docMk/>
            <pc:sldMk cId="3165124368" sldId="262"/>
            <ac:spMk id="3" creationId="{05ED9BEA-E5FB-D075-969B-E2869CFD05EE}"/>
          </ac:spMkLst>
        </pc:spChg>
        <pc:spChg chg="add del">
          <ac:chgData name="Marw Kalfa" userId="766f4aed66d438f1" providerId="LiveId" clId="{1139D372-7237-444F-BCB3-9CAB93180F8E}" dt="2022-12-21T20:36:07.638" v="293" actId="22"/>
          <ac:spMkLst>
            <pc:docMk/>
            <pc:sldMk cId="3165124368" sldId="262"/>
            <ac:spMk id="5" creationId="{6E88406F-4033-0C8B-934D-7FB8ACBDCBAA}"/>
          </ac:spMkLst>
        </pc:spChg>
      </pc:sldChg>
      <pc:sldChg chg="delSp modSp new mod">
        <pc:chgData name="Marw Kalfa" userId="766f4aed66d438f1" providerId="LiveId" clId="{1139D372-7237-444F-BCB3-9CAB93180F8E}" dt="2022-12-21T20:38:13.068" v="358" actId="114"/>
        <pc:sldMkLst>
          <pc:docMk/>
          <pc:sldMk cId="437823595" sldId="263"/>
        </pc:sldMkLst>
        <pc:spChg chg="del mod">
          <ac:chgData name="Marw Kalfa" userId="766f4aed66d438f1" providerId="LiveId" clId="{1139D372-7237-444F-BCB3-9CAB93180F8E}" dt="2022-12-21T20:38:08.536" v="357" actId="478"/>
          <ac:spMkLst>
            <pc:docMk/>
            <pc:sldMk cId="437823595" sldId="263"/>
            <ac:spMk id="2" creationId="{5A68D477-BA70-EA42-6CC8-A8844977DBFE}"/>
          </ac:spMkLst>
        </pc:spChg>
        <pc:spChg chg="mod">
          <ac:chgData name="Marw Kalfa" userId="766f4aed66d438f1" providerId="LiveId" clId="{1139D372-7237-444F-BCB3-9CAB93180F8E}" dt="2022-12-21T20:38:13.068" v="358" actId="114"/>
          <ac:spMkLst>
            <pc:docMk/>
            <pc:sldMk cId="437823595" sldId="263"/>
            <ac:spMk id="3" creationId="{051BDE8B-2A3B-3F58-FE73-076C50B7203A}"/>
          </ac:spMkLst>
        </pc:spChg>
      </pc:sldChg>
      <pc:sldChg chg="delSp modSp new mod">
        <pc:chgData name="Marw Kalfa" userId="766f4aed66d438f1" providerId="LiveId" clId="{1139D372-7237-444F-BCB3-9CAB93180F8E}" dt="2022-12-21T20:41:41.506" v="420" actId="14100"/>
        <pc:sldMkLst>
          <pc:docMk/>
          <pc:sldMk cId="405540223" sldId="264"/>
        </pc:sldMkLst>
        <pc:spChg chg="del">
          <ac:chgData name="Marw Kalfa" userId="766f4aed66d438f1" providerId="LiveId" clId="{1139D372-7237-444F-BCB3-9CAB93180F8E}" dt="2022-12-21T20:38:48.169" v="381" actId="478"/>
          <ac:spMkLst>
            <pc:docMk/>
            <pc:sldMk cId="405540223" sldId="264"/>
            <ac:spMk id="2" creationId="{371710E3-CC2B-3320-42E6-DB5832DF842C}"/>
          </ac:spMkLst>
        </pc:spChg>
        <pc:spChg chg="mod">
          <ac:chgData name="Marw Kalfa" userId="766f4aed66d438f1" providerId="LiveId" clId="{1139D372-7237-444F-BCB3-9CAB93180F8E}" dt="2022-12-21T20:41:41.506" v="420" actId="14100"/>
          <ac:spMkLst>
            <pc:docMk/>
            <pc:sldMk cId="405540223" sldId="264"/>
            <ac:spMk id="3" creationId="{FBAE8236-BBFE-A194-950B-40FC07CDCBA0}"/>
          </ac:spMkLst>
        </pc:spChg>
      </pc:sldChg>
      <pc:sldChg chg="delSp modSp new mod">
        <pc:chgData name="Marw Kalfa" userId="766f4aed66d438f1" providerId="LiveId" clId="{1139D372-7237-444F-BCB3-9CAB93180F8E}" dt="2022-12-21T20:40:23.033" v="405" actId="478"/>
        <pc:sldMkLst>
          <pc:docMk/>
          <pc:sldMk cId="1426751409" sldId="265"/>
        </pc:sldMkLst>
        <pc:spChg chg="del">
          <ac:chgData name="Marw Kalfa" userId="766f4aed66d438f1" providerId="LiveId" clId="{1139D372-7237-444F-BCB3-9CAB93180F8E}" dt="2022-12-21T20:40:23.033" v="405" actId="478"/>
          <ac:spMkLst>
            <pc:docMk/>
            <pc:sldMk cId="1426751409" sldId="265"/>
            <ac:spMk id="2" creationId="{55F992A5-BB5F-A47A-21F8-BD57914974DE}"/>
          </ac:spMkLst>
        </pc:spChg>
        <pc:spChg chg="mod">
          <ac:chgData name="Marw Kalfa" userId="766f4aed66d438f1" providerId="LiveId" clId="{1139D372-7237-444F-BCB3-9CAB93180F8E}" dt="2022-12-21T20:40:20.592" v="404" actId="20577"/>
          <ac:spMkLst>
            <pc:docMk/>
            <pc:sldMk cId="1426751409" sldId="265"/>
            <ac:spMk id="3" creationId="{10EDC16B-A252-F3A0-060F-A4CB3A83F959}"/>
          </ac:spMkLst>
        </pc:spChg>
      </pc:sldChg>
      <pc:sldChg chg="delSp modSp new mod">
        <pc:chgData name="Marw Kalfa" userId="766f4aed66d438f1" providerId="LiveId" clId="{1139D372-7237-444F-BCB3-9CAB93180F8E}" dt="2022-12-21T20:41:47.975" v="422" actId="20577"/>
        <pc:sldMkLst>
          <pc:docMk/>
          <pc:sldMk cId="3638692682" sldId="266"/>
        </pc:sldMkLst>
        <pc:spChg chg="del">
          <ac:chgData name="Marw Kalfa" userId="766f4aed66d438f1" providerId="LiveId" clId="{1139D372-7237-444F-BCB3-9CAB93180F8E}" dt="2022-12-21T20:41:26.299" v="417" actId="478"/>
          <ac:spMkLst>
            <pc:docMk/>
            <pc:sldMk cId="3638692682" sldId="266"/>
            <ac:spMk id="2" creationId="{0A78860B-2823-3832-DA11-966500DDD609}"/>
          </ac:spMkLst>
        </pc:spChg>
        <pc:spChg chg="mod">
          <ac:chgData name="Marw Kalfa" userId="766f4aed66d438f1" providerId="LiveId" clId="{1139D372-7237-444F-BCB3-9CAB93180F8E}" dt="2022-12-21T20:41:47.975" v="422" actId="20577"/>
          <ac:spMkLst>
            <pc:docMk/>
            <pc:sldMk cId="3638692682" sldId="266"/>
            <ac:spMk id="3" creationId="{B5DB6FA9-CE7C-0E1E-2C6D-DB60768F7D32}"/>
          </ac:spMkLst>
        </pc:spChg>
      </pc:sldChg>
      <pc:sldChg chg="modSp new mod">
        <pc:chgData name="Marw Kalfa" userId="766f4aed66d438f1" providerId="LiveId" clId="{1139D372-7237-444F-BCB3-9CAB93180F8E}" dt="2022-12-21T20:44:00.890" v="457" actId="27636"/>
        <pc:sldMkLst>
          <pc:docMk/>
          <pc:sldMk cId="1884203213" sldId="267"/>
        </pc:sldMkLst>
        <pc:spChg chg="mod">
          <ac:chgData name="Marw Kalfa" userId="766f4aed66d438f1" providerId="LiveId" clId="{1139D372-7237-444F-BCB3-9CAB93180F8E}" dt="2022-12-21T20:44:00.890" v="457" actId="27636"/>
          <ac:spMkLst>
            <pc:docMk/>
            <pc:sldMk cId="1884203213" sldId="267"/>
            <ac:spMk id="3" creationId="{BBD803A8-18E5-600D-A67A-27A35C01E05C}"/>
          </ac:spMkLst>
        </pc:spChg>
      </pc:sldChg>
      <pc:sldChg chg="addSp delSp modSp new mod">
        <pc:chgData name="Marw Kalfa" userId="766f4aed66d438f1" providerId="LiveId" clId="{1139D372-7237-444F-BCB3-9CAB93180F8E}" dt="2022-12-21T20:45:12.579" v="493" actId="1076"/>
        <pc:sldMkLst>
          <pc:docMk/>
          <pc:sldMk cId="953387988" sldId="268"/>
        </pc:sldMkLst>
        <pc:spChg chg="del">
          <ac:chgData name="Marw Kalfa" userId="766f4aed66d438f1" providerId="LiveId" clId="{1139D372-7237-444F-BCB3-9CAB93180F8E}" dt="2022-12-21T20:43:21.183" v="440" actId="478"/>
          <ac:spMkLst>
            <pc:docMk/>
            <pc:sldMk cId="953387988" sldId="268"/>
            <ac:spMk id="2" creationId="{CCE99658-93EB-CD51-A9DC-67C67E65C35F}"/>
          </ac:spMkLst>
        </pc:spChg>
        <pc:spChg chg="mod">
          <ac:chgData name="Marw Kalfa" userId="766f4aed66d438f1" providerId="LiveId" clId="{1139D372-7237-444F-BCB3-9CAB93180F8E}" dt="2022-12-21T20:44:59.558" v="489" actId="113"/>
          <ac:spMkLst>
            <pc:docMk/>
            <pc:sldMk cId="953387988" sldId="268"/>
            <ac:spMk id="3" creationId="{C159A6F0-C08D-5789-C604-0B1372FA73A1}"/>
          </ac:spMkLst>
        </pc:spChg>
        <pc:spChg chg="add mod">
          <ac:chgData name="Marw Kalfa" userId="766f4aed66d438f1" providerId="LiveId" clId="{1139D372-7237-444F-BCB3-9CAB93180F8E}" dt="2022-12-21T20:45:12.579" v="493" actId="1076"/>
          <ac:spMkLst>
            <pc:docMk/>
            <pc:sldMk cId="953387988" sldId="268"/>
            <ac:spMk id="4" creationId="{B31BD49C-8FAB-B92B-D923-4940B3CAAFB9}"/>
          </ac:spMkLst>
        </pc:spChg>
      </pc:sldChg>
      <pc:sldChg chg="addSp delSp modSp new mod">
        <pc:chgData name="Marw Kalfa" userId="766f4aed66d438f1" providerId="LiveId" clId="{1139D372-7237-444F-BCB3-9CAB93180F8E}" dt="2022-12-21T20:45:31.656" v="497" actId="1076"/>
        <pc:sldMkLst>
          <pc:docMk/>
          <pc:sldMk cId="4105641526" sldId="269"/>
        </pc:sldMkLst>
        <pc:spChg chg="del mod">
          <ac:chgData name="Marw Kalfa" userId="766f4aed66d438f1" providerId="LiveId" clId="{1139D372-7237-444F-BCB3-9CAB93180F8E}" dt="2022-12-21T20:44:13.242" v="461" actId="478"/>
          <ac:spMkLst>
            <pc:docMk/>
            <pc:sldMk cId="4105641526" sldId="269"/>
            <ac:spMk id="2" creationId="{4F71556F-C0AD-FF76-CC06-B10DD0326AF0}"/>
          </ac:spMkLst>
        </pc:spChg>
        <pc:spChg chg="del">
          <ac:chgData name="Marw Kalfa" userId="766f4aed66d438f1" providerId="LiveId" clId="{1139D372-7237-444F-BCB3-9CAB93180F8E}" dt="2022-12-21T20:44:12.424" v="459" actId="478"/>
          <ac:spMkLst>
            <pc:docMk/>
            <pc:sldMk cId="4105641526" sldId="269"/>
            <ac:spMk id="3" creationId="{411A2EB5-FD27-C237-EB31-093D512F3EA4}"/>
          </ac:spMkLst>
        </pc:spChg>
        <pc:spChg chg="add mod">
          <ac:chgData name="Marw Kalfa" userId="766f4aed66d438f1" providerId="LiveId" clId="{1139D372-7237-444F-BCB3-9CAB93180F8E}" dt="2022-12-21T20:45:31.656" v="497" actId="1076"/>
          <ac:spMkLst>
            <pc:docMk/>
            <pc:sldMk cId="4105641526" sldId="269"/>
            <ac:spMk id="4" creationId="{8738F8DC-0BA5-C27B-30A9-AE22DDBD35E8}"/>
          </ac:spMkLst>
        </pc:spChg>
      </pc:sldChg>
      <pc:sldChg chg="delSp modSp new mod">
        <pc:chgData name="Marw Kalfa" userId="766f4aed66d438f1" providerId="LiveId" clId="{1139D372-7237-444F-BCB3-9CAB93180F8E}" dt="2022-12-21T20:48:26.119" v="540" actId="14100"/>
        <pc:sldMkLst>
          <pc:docMk/>
          <pc:sldMk cId="3309795816" sldId="270"/>
        </pc:sldMkLst>
        <pc:spChg chg="del">
          <ac:chgData name="Marw Kalfa" userId="766f4aed66d438f1" providerId="LiveId" clId="{1139D372-7237-444F-BCB3-9CAB93180F8E}" dt="2022-12-21T20:47:41.854" v="531" actId="478"/>
          <ac:spMkLst>
            <pc:docMk/>
            <pc:sldMk cId="3309795816" sldId="270"/>
            <ac:spMk id="2" creationId="{4BB08374-103E-2B32-802A-CAF53AA19691}"/>
          </ac:spMkLst>
        </pc:spChg>
        <pc:spChg chg="mod">
          <ac:chgData name="Marw Kalfa" userId="766f4aed66d438f1" providerId="LiveId" clId="{1139D372-7237-444F-BCB3-9CAB93180F8E}" dt="2022-12-21T20:48:26.119" v="540" actId="14100"/>
          <ac:spMkLst>
            <pc:docMk/>
            <pc:sldMk cId="3309795816" sldId="270"/>
            <ac:spMk id="3" creationId="{3CEB0C28-7F53-DD99-5E52-F07EB9AC12EC}"/>
          </ac:spMkLst>
        </pc:spChg>
      </pc:sldChg>
      <pc:sldChg chg="delSp modSp new mod">
        <pc:chgData name="Marw Kalfa" userId="766f4aed66d438f1" providerId="LiveId" clId="{1139D372-7237-444F-BCB3-9CAB93180F8E}" dt="2022-12-21T20:50:44.106" v="580" actId="478"/>
        <pc:sldMkLst>
          <pc:docMk/>
          <pc:sldMk cId="3060351806" sldId="271"/>
        </pc:sldMkLst>
        <pc:spChg chg="del">
          <ac:chgData name="Marw Kalfa" userId="766f4aed66d438f1" providerId="LiveId" clId="{1139D372-7237-444F-BCB3-9CAB93180F8E}" dt="2022-12-21T20:50:44.106" v="580" actId="478"/>
          <ac:spMkLst>
            <pc:docMk/>
            <pc:sldMk cId="3060351806" sldId="271"/>
            <ac:spMk id="2" creationId="{64BB93E4-2F5D-6590-51B3-AA358735D230}"/>
          </ac:spMkLst>
        </pc:spChg>
        <pc:spChg chg="mod">
          <ac:chgData name="Marw Kalfa" userId="766f4aed66d438f1" providerId="LiveId" clId="{1139D372-7237-444F-BCB3-9CAB93180F8E}" dt="2022-12-21T20:50:41.238" v="579" actId="1076"/>
          <ac:spMkLst>
            <pc:docMk/>
            <pc:sldMk cId="3060351806" sldId="271"/>
            <ac:spMk id="3" creationId="{5835A8F1-231E-91D4-A85C-468C02A3C345}"/>
          </ac:spMkLst>
        </pc:spChg>
      </pc:sldChg>
      <pc:sldChg chg="delSp modSp new mod">
        <pc:chgData name="Marw Kalfa" userId="766f4aed66d438f1" providerId="LiveId" clId="{1139D372-7237-444F-BCB3-9CAB93180F8E}" dt="2022-12-21T20:50:20.091" v="571" actId="14100"/>
        <pc:sldMkLst>
          <pc:docMk/>
          <pc:sldMk cId="1696021284" sldId="272"/>
        </pc:sldMkLst>
        <pc:spChg chg="del">
          <ac:chgData name="Marw Kalfa" userId="766f4aed66d438f1" providerId="LiveId" clId="{1139D372-7237-444F-BCB3-9CAB93180F8E}" dt="2022-12-21T20:50:11.178" v="568" actId="478"/>
          <ac:spMkLst>
            <pc:docMk/>
            <pc:sldMk cId="1696021284" sldId="272"/>
            <ac:spMk id="2" creationId="{9DEDAD09-D8E9-7F38-44C5-53C3ED2BEA6A}"/>
          </ac:spMkLst>
        </pc:spChg>
        <pc:spChg chg="mod">
          <ac:chgData name="Marw Kalfa" userId="766f4aed66d438f1" providerId="LiveId" clId="{1139D372-7237-444F-BCB3-9CAB93180F8E}" dt="2022-12-21T20:50:20.091" v="571" actId="14100"/>
          <ac:spMkLst>
            <pc:docMk/>
            <pc:sldMk cId="1696021284" sldId="272"/>
            <ac:spMk id="3" creationId="{E099BA70-2C36-2BBE-8A17-D0536F7262A5}"/>
          </ac:spMkLst>
        </pc:spChg>
      </pc:sldChg>
      <pc:sldChg chg="delSp modSp new mod">
        <pc:chgData name="Marw Kalfa" userId="766f4aed66d438f1" providerId="LiveId" clId="{1139D372-7237-444F-BCB3-9CAB93180F8E}" dt="2022-12-21T20:52:52.723" v="607" actId="20577"/>
        <pc:sldMkLst>
          <pc:docMk/>
          <pc:sldMk cId="3072852454" sldId="273"/>
        </pc:sldMkLst>
        <pc:spChg chg="del">
          <ac:chgData name="Marw Kalfa" userId="766f4aed66d438f1" providerId="LiveId" clId="{1139D372-7237-444F-BCB3-9CAB93180F8E}" dt="2022-12-21T20:52:29.522" v="593" actId="478"/>
          <ac:spMkLst>
            <pc:docMk/>
            <pc:sldMk cId="3072852454" sldId="273"/>
            <ac:spMk id="2" creationId="{C9D6F1D3-DCF9-D687-BA06-8BF2C85A9936}"/>
          </ac:spMkLst>
        </pc:spChg>
        <pc:spChg chg="mod">
          <ac:chgData name="Marw Kalfa" userId="766f4aed66d438f1" providerId="LiveId" clId="{1139D372-7237-444F-BCB3-9CAB93180F8E}" dt="2022-12-21T20:52:52.723" v="607" actId="20577"/>
          <ac:spMkLst>
            <pc:docMk/>
            <pc:sldMk cId="3072852454" sldId="273"/>
            <ac:spMk id="3" creationId="{EE381DCB-703C-0A48-4BB4-0F0210BCD6A5}"/>
          </ac:spMkLst>
        </pc:spChg>
      </pc:sldChg>
      <pc:sldChg chg="new del">
        <pc:chgData name="Marw Kalfa" userId="766f4aed66d438f1" providerId="LiveId" clId="{1139D372-7237-444F-BCB3-9CAB93180F8E}" dt="2022-12-21T20:53:33.494" v="609" actId="47"/>
        <pc:sldMkLst>
          <pc:docMk/>
          <pc:sldMk cId="2006281253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98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7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50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53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37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24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871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7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778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88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63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BB075-F38D-4321-9AFD-9FF9B91B48C7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2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873C22-AA8F-9306-3779-D8BFC54F8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871" y="802299"/>
            <a:ext cx="9874981" cy="1272308"/>
          </a:xfrm>
        </p:spPr>
        <p:txBody>
          <a:bodyPr>
            <a:normAutofit/>
          </a:bodyPr>
          <a:lstStyle/>
          <a:p>
            <a:r>
              <a:rPr lang="el-GR" sz="2800" b="1" dirty="0"/>
              <a:t>Η </a:t>
            </a:r>
            <a:r>
              <a:rPr lang="el-GR" sz="2800" b="1" dirty="0" err="1"/>
              <a:t>εμπειρια</a:t>
            </a:r>
            <a:r>
              <a:rPr lang="el-GR" sz="2800" b="1" dirty="0"/>
              <a:t> της </a:t>
            </a:r>
            <a:r>
              <a:rPr lang="el-GR" sz="2800" b="1" dirty="0" err="1"/>
              <a:t>ασθενειασ</a:t>
            </a:r>
            <a:r>
              <a:rPr lang="el-GR" sz="2800" b="1" dirty="0"/>
              <a:t>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4035F73-4D43-7513-3047-0445293BF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9871" y="3531204"/>
            <a:ext cx="9874981" cy="1817544"/>
          </a:xfrm>
        </p:spPr>
        <p:txBody>
          <a:bodyPr>
            <a:normAutofit lnSpcReduction="10000"/>
          </a:bodyPr>
          <a:lstStyle/>
          <a:p>
            <a:r>
              <a:rPr lang="el-GR" sz="1800" dirty="0"/>
              <a:t>Ενότητα 6</a:t>
            </a:r>
          </a:p>
          <a:p>
            <a:r>
              <a:rPr lang="el-GR" sz="1800" dirty="0"/>
              <a:t>Μάθημα: Ψυχολογία της Υγείας</a:t>
            </a:r>
          </a:p>
          <a:p>
            <a:r>
              <a:rPr lang="el-GR" sz="1800" dirty="0"/>
              <a:t>Διδάσκουσα: Δρ. Μαρία Κάλφα</a:t>
            </a:r>
          </a:p>
          <a:p>
            <a:r>
              <a:rPr lang="el-GR" sz="1800" dirty="0"/>
              <a:t>2022-2023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4018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EDC16B-A252-F3A0-060F-A4CB3A83F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7" y="1853754"/>
            <a:ext cx="11906865" cy="361259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Ο </a:t>
            </a:r>
            <a:r>
              <a:rPr lang="el-GR" sz="2400" dirty="0" err="1"/>
              <a:t>Freidson</a:t>
            </a:r>
            <a:r>
              <a:rPr lang="el-GR" sz="2400" dirty="0"/>
              <a:t>, αφού μελέτησε τις ιδέες του </a:t>
            </a:r>
            <a:r>
              <a:rPr lang="el-GR" sz="2400" dirty="0" err="1"/>
              <a:t>Parsons</a:t>
            </a:r>
            <a:r>
              <a:rPr lang="el-GR" sz="2400" dirty="0"/>
              <a:t>, ανέπτυξε τη θεωρία της «κοινωνικής  αντίδρασης» ή του «χαρακτηρισμού».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 Η αλλαγή της ταυτότητας του ασθενή εξαρτάται από  την αντίδραση των άλλων, ενώ </a:t>
            </a:r>
          </a:p>
          <a:p>
            <a:pPr marL="0" indent="0">
              <a:buNone/>
            </a:pPr>
            <a:r>
              <a:rPr lang="el-GR" sz="2400" dirty="0"/>
              <a:t>το πώς οι άλλοι  αντιδρούν εξαρτάται από τη φύση της νόσου.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 </a:t>
            </a:r>
            <a:r>
              <a:rPr lang="el-GR" sz="1800" i="1" dirty="0"/>
              <a:t>Π.χ. Οι άνθρωποι θα αντιδράσουν διαφορετικά απέναντι σε  κάποιον που πάσχει </a:t>
            </a:r>
          </a:p>
          <a:p>
            <a:pPr marL="0" indent="0">
              <a:buNone/>
            </a:pPr>
            <a:r>
              <a:rPr lang="el-GR" sz="1800" i="1" dirty="0"/>
              <a:t>από μια απειλητική για τη ζωή  ασθένεια και διαφορετικά σε κάποιον που πάσχει από μια</a:t>
            </a:r>
          </a:p>
          <a:p>
            <a:pPr marL="0" indent="0">
              <a:buNone/>
            </a:pPr>
            <a:r>
              <a:rPr lang="el-GR" sz="1800" i="1" dirty="0"/>
              <a:t>  λιγότερο σοβαρή.</a:t>
            </a:r>
          </a:p>
        </p:txBody>
      </p:sp>
    </p:spTree>
    <p:extLst>
      <p:ext uri="{BB962C8B-B14F-4D97-AF65-F5344CB8AC3E}">
        <p14:creationId xmlns:p14="http://schemas.microsoft.com/office/powerpoint/2010/main" val="142675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DB6FA9-CE7C-0E1E-2C6D-DB60768F7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735" y="2015732"/>
            <a:ext cx="11021962" cy="3450613"/>
          </a:xfrm>
        </p:spPr>
        <p:txBody>
          <a:bodyPr/>
          <a:lstStyle/>
          <a:p>
            <a:r>
              <a:rPr lang="el-GR" sz="2400" dirty="0"/>
              <a:t>Ο βαθμός στον οποίο παραχωρούνται σε  κάποιον τα δικαιώματα του ρόλου του  </a:t>
            </a:r>
          </a:p>
          <a:p>
            <a:pPr marL="0" indent="0">
              <a:buNone/>
            </a:pPr>
            <a:r>
              <a:rPr lang="el-GR" sz="2400" dirty="0"/>
              <a:t>ασθενή, εξαρτάται από τη σοβαρότητα της  νόσου και τη νομιμότητά της.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8692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D75D0F-4F9B-FF50-F4D3-E119B47F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D803A8-18E5-600D-A67A-27A35C01E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581" y="2015732"/>
            <a:ext cx="10268273" cy="345061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Σε περίπτωση ανίατης ασθένειας, η πρόσβαση  στο ρόλο του ασθενή πρέπει να είναι  ανεπιφύλακτα νόμιμη, καθώς το άτομο δεν  μπορεί να δράσει για να γίνει καλά.</a:t>
            </a:r>
          </a:p>
          <a:p>
            <a:pPr>
              <a:buFont typeface="Wingdings" panose="05000000000000000000" pitchFamily="2" charset="2"/>
              <a:buChar char="q"/>
            </a:pPr>
            <a:endParaRPr lang="el-G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Σε περίπτωση που η ασθένεια είναι αιτία  στιγματισμού, η πρόσβαση του </a:t>
            </a:r>
          </a:p>
          <a:p>
            <a:pPr marL="0" indent="0">
              <a:buNone/>
            </a:pPr>
            <a:r>
              <a:rPr lang="el-GR" sz="2400" dirty="0"/>
              <a:t>ατόμου στο ρόλο  του ασθενή είναι μη νόμιμη και είναι απίθανο να  του </a:t>
            </a:r>
          </a:p>
          <a:p>
            <a:pPr marL="0" indent="0">
              <a:buNone/>
            </a:pPr>
            <a:r>
              <a:rPr lang="el-GR" sz="2400" dirty="0"/>
              <a:t>παραχωρηθούν τα δικαιώματα και τα  προνόμια του ρόλου του ασθενή.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4203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59A6F0-C08D-5789-C604-0B1372FA7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Όσοι αισθάνονται άρρωστοι και θέλουν αν  γίνουν καλά, χρειάζεται να </a:t>
            </a:r>
          </a:p>
          <a:p>
            <a:pPr marL="0" indent="0">
              <a:buNone/>
            </a:pPr>
            <a:r>
              <a:rPr lang="el-GR" sz="2400" dirty="0"/>
              <a:t>αναζητήσουν τη  συμβουλή γιατρού. </a:t>
            </a:r>
          </a:p>
          <a:p>
            <a:pPr>
              <a:buFont typeface="Wingdings" panose="05000000000000000000" pitchFamily="2" charset="2"/>
              <a:buChar char="q"/>
            </a:pPr>
            <a:endParaRPr lang="el-G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 </a:t>
            </a:r>
            <a:r>
              <a:rPr lang="el-GR" sz="2400" b="1" dirty="0"/>
              <a:t>Ωστόσο, δεν επισκέπτονται όλοι το γιατρό όταν  ασθενούν.</a:t>
            </a:r>
          </a:p>
        </p:txBody>
      </p:sp>
      <p:sp>
        <p:nvSpPr>
          <p:cNvPr id="4" name="Βέλος: Δεξιό 3">
            <a:extLst>
              <a:ext uri="{FF2B5EF4-FFF2-40B4-BE49-F238E27FC236}">
                <a16:creationId xmlns:a16="http://schemas.microsoft.com/office/drawing/2014/main" id="{B31BD49C-8FAB-B92B-D923-4940B3CAAFB9}"/>
              </a:ext>
            </a:extLst>
          </p:cNvPr>
          <p:cNvSpPr/>
          <p:nvPr/>
        </p:nvSpPr>
        <p:spPr>
          <a:xfrm>
            <a:off x="9674942" y="3741038"/>
            <a:ext cx="691853" cy="550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3387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Φυσαλίδα σκέψης: Σύννεφο 3">
            <a:extLst>
              <a:ext uri="{FF2B5EF4-FFF2-40B4-BE49-F238E27FC236}">
                <a16:creationId xmlns:a16="http://schemas.microsoft.com/office/drawing/2014/main" id="{8738F8DC-0BA5-C27B-30A9-AE22DDBD35E8}"/>
              </a:ext>
            </a:extLst>
          </p:cNvPr>
          <p:cNvSpPr/>
          <p:nvPr/>
        </p:nvSpPr>
        <p:spPr>
          <a:xfrm>
            <a:off x="5427406" y="2900517"/>
            <a:ext cx="6449962" cy="33626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/>
              <a:t>Που οφείλεται αυτό;</a:t>
            </a:r>
          </a:p>
        </p:txBody>
      </p:sp>
    </p:spTree>
    <p:extLst>
      <p:ext uri="{BB962C8B-B14F-4D97-AF65-F5344CB8AC3E}">
        <p14:creationId xmlns:p14="http://schemas.microsoft.com/office/powerpoint/2010/main" val="4105641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EB0C28-7F53-DD99-5E52-F07EB9AC1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3" y="843849"/>
            <a:ext cx="12044517" cy="5075170"/>
          </a:xfrm>
        </p:spPr>
        <p:txBody>
          <a:bodyPr>
            <a:noAutofit/>
          </a:bodyPr>
          <a:lstStyle/>
          <a:p>
            <a:r>
              <a:rPr lang="el-GR" sz="2400" dirty="0"/>
              <a:t>Σύμφωνα με το </a:t>
            </a:r>
            <a:r>
              <a:rPr lang="el-GR" sz="2400" dirty="0" err="1"/>
              <a:t>Zola</a:t>
            </a:r>
            <a:r>
              <a:rPr lang="el-GR" sz="2400" dirty="0"/>
              <a:t>, υπάρχουν 5 παράγοντες που συμβάλλουν  στην απόφαση αναζήτησης βοήθειας: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Η εμφάνιση μιας διαπροσωπικής κρίσης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Η αίσθηση της παρεμβολής της ασθένειας στις  κοινωνικές και προσωπικές σχέσεις.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Η συγκατάθεση (ένας τρίτος να νομιμοποιήσει  ή να επιμείνει στην ανάγκη επίσκεψης</a:t>
            </a:r>
          </a:p>
          <a:p>
            <a:pPr marL="0" indent="0">
              <a:buNone/>
            </a:pPr>
            <a:r>
              <a:rPr lang="el-GR" sz="2400" dirty="0"/>
              <a:t> στο  γιατρό).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Η αίσθηση της παρεμβολής της ασθένειας στις  επαγγελματικές ή φυσικές δραστηριότητες. Π.χ. Τα συμπτώματα μπορεί να εμποδίζουν κάποιον να  κάνει σωστά τη δουλειά του.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Η αναβλητικότητα γύρω από τη  συμπτωματολογία. </a:t>
            </a:r>
          </a:p>
        </p:txBody>
      </p:sp>
    </p:spTree>
    <p:extLst>
      <p:ext uri="{BB962C8B-B14F-4D97-AF65-F5344CB8AC3E}">
        <p14:creationId xmlns:p14="http://schemas.microsoft.com/office/powerpoint/2010/main" val="3309795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35A8F1-231E-91D4-A85C-468C02A3C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542" y="2369574"/>
            <a:ext cx="11434916" cy="3155764"/>
          </a:xfrm>
        </p:spPr>
        <p:txBody>
          <a:bodyPr>
            <a:normAutofit/>
          </a:bodyPr>
          <a:lstStyle/>
          <a:p>
            <a:r>
              <a:rPr lang="el-GR" sz="2400" dirty="0"/>
              <a:t>Η ερμηνεία των συμπτωμάτων συνδέεται με  τις κανονιστικές αντιλήψεις για το σώμα.</a:t>
            </a:r>
          </a:p>
          <a:p>
            <a:r>
              <a:rPr lang="el-GR" sz="2400" dirty="0"/>
              <a:t>Οι άνθρωποι δεν αντιδρούν στο </a:t>
            </a:r>
            <a:r>
              <a:rPr lang="el-GR" sz="2400" dirty="0" err="1"/>
              <a:t>βιο</a:t>
            </a:r>
            <a:r>
              <a:rPr lang="el-GR" sz="2400" dirty="0"/>
              <a:t>‐ φυσιολογικό μέρος των συμπτωμάτων αλλά  στη σημασία αυτών των συμπτωμάτων.</a:t>
            </a:r>
          </a:p>
          <a:p>
            <a:r>
              <a:rPr lang="el-GR" sz="2400" dirty="0"/>
              <a:t>Η πρόσβαση και η νομιμοποίηση του ρόλου  του αρρώστου εξαρτάται επίσης από </a:t>
            </a:r>
          </a:p>
          <a:p>
            <a:pPr marL="0" indent="0">
              <a:buNone/>
            </a:pPr>
            <a:r>
              <a:rPr lang="el-GR" sz="2400" dirty="0"/>
              <a:t> μεταβλητές όπως, η ηλικία, το φύλο, η  κοινωνική τάξη και η εθνικότητα.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0351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99BA70-2C36-2BBE-8A17-D0536F726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569" y="1887794"/>
            <a:ext cx="10150286" cy="3578551"/>
          </a:xfrm>
        </p:spPr>
        <p:txBody>
          <a:bodyPr/>
          <a:lstStyle/>
          <a:p>
            <a:pPr marL="0" indent="0">
              <a:buNone/>
            </a:pPr>
            <a:r>
              <a:rPr lang="el-GR" sz="2400" dirty="0"/>
              <a:t>Ο </a:t>
            </a:r>
            <a:r>
              <a:rPr lang="el-GR" sz="2400" dirty="0" err="1"/>
              <a:t>Dingwall</a:t>
            </a:r>
            <a:r>
              <a:rPr lang="el-GR" sz="2400" dirty="0"/>
              <a:t> υποστηρίζει ότι: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Δεν υπάρχει «σημαντική» ασθένεια.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Η ασθένεια διαμορφώνεται από τα νοήματα και  τις ερμηνείες που αποδίδονται σε συγκεκριμένες  εμπειρίες χωρίς να έχει απαραίτητα σχέση με  κάποιο βιολογικό γεγονός.</a:t>
            </a:r>
          </a:p>
        </p:txBody>
      </p:sp>
    </p:spTree>
    <p:extLst>
      <p:ext uri="{BB962C8B-B14F-4D97-AF65-F5344CB8AC3E}">
        <p14:creationId xmlns:p14="http://schemas.microsoft.com/office/powerpoint/2010/main" val="1696021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381DCB-703C-0A48-4BB4-0F0210BCD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87" y="353961"/>
            <a:ext cx="10327267" cy="5112384"/>
          </a:xfrm>
        </p:spPr>
        <p:txBody>
          <a:bodyPr>
            <a:noAutofit/>
          </a:bodyPr>
          <a:lstStyle/>
          <a:p>
            <a:r>
              <a:rPr lang="el-GR" sz="2400" dirty="0"/>
              <a:t>Η ερμηνεία της ασθένειας επηρεάζει το πώς αυτή  βιώνεται, για το λόγο αυτό είναι σημαντικό οι γιατροί  να παίρνουν στα σοβαρά τις περιγραφές των </a:t>
            </a:r>
          </a:p>
          <a:p>
            <a:pPr marL="0" indent="0">
              <a:buNone/>
            </a:pPr>
            <a:r>
              <a:rPr lang="el-GR" sz="2400" dirty="0"/>
              <a:t> ασθενών. </a:t>
            </a:r>
          </a:p>
          <a:p>
            <a:endParaRPr lang="el-GR" sz="2400" dirty="0"/>
          </a:p>
          <a:p>
            <a:r>
              <a:rPr lang="el-GR" sz="2400" dirty="0"/>
              <a:t>Η μειονεξία ορίζεται ως απώλεια ή ανωμαλία  της φυσιολογικής ή ανατομικής δομής ή  λειτουργίας.</a:t>
            </a:r>
          </a:p>
          <a:p>
            <a:endParaRPr lang="el-GR" sz="2400" dirty="0"/>
          </a:p>
          <a:p>
            <a:r>
              <a:rPr lang="el-GR" sz="2400" dirty="0"/>
              <a:t>Η ανικανότητα ορίζεται ως περιορισμός ή  έλλειψη (ως αποτέλεσμα βλάβης) </a:t>
            </a:r>
          </a:p>
          <a:p>
            <a:pPr marL="0" indent="0">
              <a:buNone/>
            </a:pPr>
            <a:r>
              <a:rPr lang="el-GR" sz="2400" dirty="0"/>
              <a:t>της  ικανότητας να εκτελεστεί μια δραστηριότητα  με τρόπο ώστε ή σε πλαίσια τα οποία να  θεωρούνται φυσιολογικά.</a:t>
            </a:r>
          </a:p>
        </p:txBody>
      </p:sp>
    </p:spTree>
    <p:extLst>
      <p:ext uri="{BB962C8B-B14F-4D97-AF65-F5344CB8AC3E}">
        <p14:creationId xmlns:p14="http://schemas.microsoft.com/office/powerpoint/2010/main" val="307285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08533B-F069-6622-EF88-972B419A5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12" y="2369574"/>
            <a:ext cx="11543071" cy="30771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Το τι θεωρείται ασθένεια  διαμορφώνεται από το κοινωνικό, πολιτιστικό  και ιδεολογικό περιβάλλον. </a:t>
            </a:r>
          </a:p>
          <a:p>
            <a:pPr marL="0" indent="0">
              <a:buNone/>
            </a:pPr>
            <a:endParaRPr lang="el-G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Η ασθένεια αποτελεί ταυτόχρονα ένα πολύ  ιδιωτικό και ένα πολύ δημόσιο φαινόμενο.</a:t>
            </a:r>
          </a:p>
        </p:txBody>
      </p:sp>
    </p:spTree>
    <p:extLst>
      <p:ext uri="{BB962C8B-B14F-4D97-AF65-F5344CB8AC3E}">
        <p14:creationId xmlns:p14="http://schemas.microsoft.com/office/powerpoint/2010/main" val="256064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1FAFF0-E84B-D676-76B3-D8E9D108C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077" y="1278194"/>
            <a:ext cx="10238778" cy="418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/>
              <a:t>Η χρόνια ασθένεια έχει επιπτώσεις: </a:t>
            </a:r>
          </a:p>
          <a:p>
            <a:r>
              <a:rPr lang="el-GR" sz="2400" dirty="0"/>
              <a:t>Στη ζωή των πασχόντων. </a:t>
            </a:r>
          </a:p>
          <a:p>
            <a:r>
              <a:rPr lang="el-GR" sz="2400" dirty="0"/>
              <a:t>Στις κοινωνικές τους σχέσεις. </a:t>
            </a:r>
          </a:p>
          <a:p>
            <a:r>
              <a:rPr lang="el-GR" sz="2400" dirty="0"/>
              <a:t>Στην ταυτότητά τους (η άποψη που άλλοι έχουν για  εκείνους)</a:t>
            </a:r>
          </a:p>
          <a:p>
            <a:r>
              <a:rPr lang="el-GR" sz="2400" dirty="0"/>
              <a:t> Στην αίσθηση του εαυτού (η άποψη που έχουν οι  ίδιοι για εκείνους).</a:t>
            </a:r>
          </a:p>
        </p:txBody>
      </p:sp>
    </p:spTree>
    <p:extLst>
      <p:ext uri="{BB962C8B-B14F-4D97-AF65-F5344CB8AC3E}">
        <p14:creationId xmlns:p14="http://schemas.microsoft.com/office/powerpoint/2010/main" val="215818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FEE0A9-5334-E6C5-678C-BB0203E90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2153265"/>
            <a:ext cx="10494415" cy="3313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Οι προσεγγίσεις που κυριάρχησαν στην  Κοινωνιολογία της Ασθένειας είναι: </a:t>
            </a:r>
          </a:p>
          <a:p>
            <a:r>
              <a:rPr lang="el-GR" sz="2400" dirty="0"/>
              <a:t> Η λειτουργική προσέγγιση</a:t>
            </a:r>
          </a:p>
          <a:p>
            <a:r>
              <a:rPr lang="el-GR" sz="2400" dirty="0"/>
              <a:t> Η ερμηνευτική προσέγγιση</a:t>
            </a:r>
          </a:p>
        </p:txBody>
      </p:sp>
    </p:spTree>
    <p:extLst>
      <p:ext uri="{BB962C8B-B14F-4D97-AF65-F5344CB8AC3E}">
        <p14:creationId xmlns:p14="http://schemas.microsoft.com/office/powerpoint/2010/main" val="96289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031BFC-C234-FE2A-4C74-471AEAE9F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Λειτουργικη</a:t>
            </a:r>
            <a:r>
              <a:rPr lang="el-GR" dirty="0"/>
              <a:t> </a:t>
            </a:r>
            <a:r>
              <a:rPr lang="el-GR" dirty="0" err="1"/>
              <a:t>προσεγγιση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ECBE10-B564-537B-00AB-B84FD3CBB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11" y="2094271"/>
            <a:ext cx="11720050" cy="3372074"/>
          </a:xfrm>
        </p:spPr>
        <p:txBody>
          <a:bodyPr>
            <a:noAutofit/>
          </a:bodyPr>
          <a:lstStyle/>
          <a:p>
            <a:r>
              <a:rPr lang="el-GR" sz="2400" dirty="0"/>
              <a:t>Η παρουσία της ασθένειας συμπεριλαμβάνει  την υιοθέτηση του ανάλογου κοινωνικού </a:t>
            </a:r>
          </a:p>
          <a:p>
            <a:pPr marL="0" indent="0">
              <a:buNone/>
            </a:pPr>
            <a:r>
              <a:rPr lang="el-GR" sz="2400" dirty="0"/>
              <a:t> ρόλου (του ρόλου του αρρώστου).</a:t>
            </a:r>
          </a:p>
          <a:p>
            <a:endParaRPr lang="el-GR" sz="2400" dirty="0"/>
          </a:p>
          <a:p>
            <a:pPr marL="0" indent="0">
              <a:buNone/>
            </a:pPr>
            <a:r>
              <a:rPr lang="el-GR" sz="2400" dirty="0"/>
              <a:t>Σύμφωνα με τον </a:t>
            </a:r>
            <a:r>
              <a:rPr lang="el-GR" sz="2400" dirty="0" err="1"/>
              <a:t>Parsons</a:t>
            </a:r>
            <a:r>
              <a:rPr lang="el-GR" sz="2400" dirty="0"/>
              <a:t>, ο ρόλος του  αρρώστου έγκειται στα εξής:  </a:t>
            </a:r>
          </a:p>
          <a:p>
            <a:r>
              <a:rPr lang="el-GR" sz="2400" dirty="0"/>
              <a:t>η ασθένεια συνδέεται με την ικανότητα για  εργασία και την εκπλήρωση των κοινωνικών  υποχρεώσεων.  </a:t>
            </a:r>
          </a:p>
          <a:p>
            <a:r>
              <a:rPr lang="el-GR" sz="2400" dirty="0"/>
              <a:t>Η παρουσία της ασθένειας πρέπει να  επικυρωθεί από τον γιατρό.</a:t>
            </a:r>
          </a:p>
        </p:txBody>
      </p:sp>
    </p:spTree>
    <p:extLst>
      <p:ext uri="{BB962C8B-B14F-4D97-AF65-F5344CB8AC3E}">
        <p14:creationId xmlns:p14="http://schemas.microsoft.com/office/powerpoint/2010/main" val="2660843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642471F3-426C-9675-01E2-9681021E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809247" cy="345061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Υπάρχει διάκριση ανάμεσα στη βιολογική και  την κοινωνική βάση της ασθένειας.  Επομένως, το τι συνιστά ασθένεια σε κάθε  πολιτισμό, σχετίζεται με τις επικρατούσες</a:t>
            </a:r>
          </a:p>
          <a:p>
            <a:pPr marL="0" indent="0">
              <a:buNone/>
            </a:pPr>
            <a:r>
              <a:rPr lang="el-GR" dirty="0"/>
              <a:t> νόρμες  και αξίες.</a:t>
            </a:r>
          </a:p>
        </p:txBody>
      </p:sp>
      <p:sp>
        <p:nvSpPr>
          <p:cNvPr id="7" name="Βέλος: Δεξιό 6">
            <a:extLst>
              <a:ext uri="{FF2B5EF4-FFF2-40B4-BE49-F238E27FC236}">
                <a16:creationId xmlns:a16="http://schemas.microsoft.com/office/drawing/2014/main" id="{9927DC04-E389-D505-527C-7CBDDB93C287}"/>
              </a:ext>
            </a:extLst>
          </p:cNvPr>
          <p:cNvSpPr/>
          <p:nvPr/>
        </p:nvSpPr>
        <p:spPr>
          <a:xfrm>
            <a:off x="0" y="2172928"/>
            <a:ext cx="1288026" cy="766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750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ED9BEA-E5FB-D075-969B-E2869CFD0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0907" y="943898"/>
            <a:ext cx="9865351" cy="4522448"/>
          </a:xfrm>
        </p:spPr>
        <p:txBody>
          <a:bodyPr>
            <a:noAutofit/>
          </a:bodyPr>
          <a:lstStyle/>
          <a:p>
            <a:r>
              <a:rPr lang="el-GR" sz="2400" b="1" dirty="0"/>
              <a:t>Δικαιώματα και υποχρεώσεις</a:t>
            </a:r>
          </a:p>
          <a:p>
            <a:pPr>
              <a:buFont typeface="Wingdings" panose="05000000000000000000" pitchFamily="2" charset="2"/>
              <a:buChar char="q"/>
            </a:pPr>
            <a:endParaRPr lang="el-G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Αφενός, ο ασθενής δεν υποχρεούται να φέρει  εις πέρας τις κοινωνικές του υποχρεώσεις και  δεν θεωρείται υπεύθυνος που νόσησε. </a:t>
            </a:r>
          </a:p>
          <a:p>
            <a:pPr>
              <a:buFont typeface="Wingdings" panose="05000000000000000000" pitchFamily="2" charset="2"/>
              <a:buChar char="q"/>
            </a:pPr>
            <a:endParaRPr lang="el-GR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2400" dirty="0"/>
              <a:t> Αφετέρου, ο ρόλος του αρρώστου  προϋποθέτει ότι ο άρρωστος θέλει να </a:t>
            </a:r>
          </a:p>
          <a:p>
            <a:pPr marL="0" indent="0">
              <a:buNone/>
            </a:pPr>
            <a:r>
              <a:rPr lang="el-GR" sz="2400" dirty="0"/>
              <a:t>γίνει  καλά και για να επιτευχθεί αυτό, πρέπει ο  ίδιος να αναζητήσει ιατρική βοήθεια και να  συνεργαστεί.</a:t>
            </a:r>
          </a:p>
        </p:txBody>
      </p:sp>
    </p:spTree>
    <p:extLst>
      <p:ext uri="{BB962C8B-B14F-4D97-AF65-F5344CB8AC3E}">
        <p14:creationId xmlns:p14="http://schemas.microsoft.com/office/powerpoint/2010/main" val="3165124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1BDE8B-2A3B-3F58-FE73-076C50B72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53" y="2015732"/>
            <a:ext cx="10917202" cy="3450613"/>
          </a:xfrm>
        </p:spPr>
        <p:txBody>
          <a:bodyPr>
            <a:noAutofit/>
          </a:bodyPr>
          <a:lstStyle/>
          <a:p>
            <a:r>
              <a:rPr lang="el-GR" sz="2400" dirty="0"/>
              <a:t>Επομένως, ο ρόλος του αρρώστου  υποδεικνύει ότι το άτομο απολαμβάνει  ειδικής κοινωνικής υπόστασης.</a:t>
            </a:r>
          </a:p>
          <a:p>
            <a:r>
              <a:rPr lang="el-GR" sz="2400" dirty="0"/>
              <a:t>Το να είναι κανείς άρρωστος σήμερα, δε σημαίνει  απλά μια βιολογική κατάσταση,</a:t>
            </a:r>
          </a:p>
          <a:p>
            <a:pPr marL="0" indent="0">
              <a:buNone/>
            </a:pPr>
            <a:r>
              <a:rPr lang="el-GR" sz="2400" dirty="0"/>
              <a:t> αλλά μια  υπόσταση.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 Π</a:t>
            </a:r>
            <a:r>
              <a:rPr lang="el-GR" sz="2400" i="1" dirty="0"/>
              <a:t>.χ. Περιγράφουμε το γείτονά μας ως «διαβητικό» με  τον ίδιο τρόπο που τον </a:t>
            </a:r>
          </a:p>
          <a:p>
            <a:pPr marL="0" indent="0">
              <a:buNone/>
            </a:pPr>
            <a:r>
              <a:rPr lang="el-GR" sz="2400" i="1" dirty="0"/>
              <a:t>περιγράφουμε ως «καθηγητή».</a:t>
            </a:r>
          </a:p>
        </p:txBody>
      </p:sp>
    </p:spTree>
    <p:extLst>
      <p:ext uri="{BB962C8B-B14F-4D97-AF65-F5344CB8AC3E}">
        <p14:creationId xmlns:p14="http://schemas.microsoft.com/office/powerpoint/2010/main" val="437823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AE8236-BBFE-A194-950B-40FC07CDC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875182" cy="3450613"/>
          </a:xfrm>
        </p:spPr>
        <p:txBody>
          <a:bodyPr>
            <a:normAutofit/>
          </a:bodyPr>
          <a:lstStyle/>
          <a:p>
            <a:r>
              <a:rPr lang="el-GR" sz="2400" dirty="0"/>
              <a:t>Η ασθένεια μπορεί να γίνει μέρος της  ταυτότητας του ασθενούς.  Πρέπει να ληφθεί σοβαρά υπόψη όταν πρόκειται  για χρόνιους ασθενείς.</a:t>
            </a:r>
          </a:p>
          <a:p>
            <a:endParaRPr lang="el-GR" sz="2400" dirty="0"/>
          </a:p>
          <a:p>
            <a:r>
              <a:rPr lang="el-GR" sz="2400" dirty="0"/>
              <a:t>Π.χ. Καρκίνος</a:t>
            </a:r>
          </a:p>
        </p:txBody>
      </p:sp>
    </p:spTree>
    <p:extLst>
      <p:ext uri="{BB962C8B-B14F-4D97-AF65-F5344CB8AC3E}">
        <p14:creationId xmlns:p14="http://schemas.microsoft.com/office/powerpoint/2010/main" val="405540223"/>
      </p:ext>
    </p:extLst>
  </p:cSld>
  <p:clrMapOvr>
    <a:masterClrMapping/>
  </p:clrMapOvr>
</p:sld>
</file>

<file path=ppt/theme/theme1.xml><?xml version="1.0" encoding="utf-8"?>
<a:theme xmlns:a="http://schemas.openxmlformats.org/drawingml/2006/main" name="Συλλογη">
  <a:themeElements>
    <a:clrScheme name="Συλλογη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Συλλογη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υλλογη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28</TotalTime>
  <Words>797</Words>
  <Application>Microsoft Office PowerPoint</Application>
  <PresentationFormat>Ευρεία οθόνη</PresentationFormat>
  <Paragraphs>80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Wingdings</vt:lpstr>
      <vt:lpstr>Συλλογη</vt:lpstr>
      <vt:lpstr>Η εμπειρια της ασθενειασ </vt:lpstr>
      <vt:lpstr>Παρουσίαση του PowerPoint</vt:lpstr>
      <vt:lpstr>Παρουσίαση του PowerPoint</vt:lpstr>
      <vt:lpstr>Παρουσίαση του PowerPoint</vt:lpstr>
      <vt:lpstr>Λειτουργικη προσεγγιση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εμπειρια της ασθενειασ </dc:title>
  <dc:creator>Marw Kalfa</dc:creator>
  <cp:lastModifiedBy>Marw Kalfa</cp:lastModifiedBy>
  <cp:revision>1</cp:revision>
  <dcterms:created xsi:type="dcterms:W3CDTF">2022-12-21T20:25:01Z</dcterms:created>
  <dcterms:modified xsi:type="dcterms:W3CDTF">2022-12-21T20:53:42Z</dcterms:modified>
</cp:coreProperties>
</file>