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2" r:id="rId14"/>
    <p:sldId id="261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8" autoAdjust="0"/>
    <p:restoredTop sz="94737" autoAdjust="0"/>
  </p:normalViewPr>
  <p:slideViewPr>
    <p:cSldViewPr>
      <p:cViewPr varScale="1">
        <p:scale>
          <a:sx n="83" d="100"/>
          <a:sy n="83" d="100"/>
        </p:scale>
        <p:origin x="-189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2469-1F42-441A-8ECD-E79906BAC461}" type="datetimeFigureOut">
              <a:rPr lang="el-GR" smtClean="0"/>
              <a:t>27/10/2016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B004A-66EB-4D4D-8A7A-EBAD2082E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685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B64E-6737-4DFD-98E3-379F8F0005DB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51519" y="311696"/>
            <a:ext cx="8655755" cy="8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/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Πανεπιστήμιο Δυτικής Μακεδονίας 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 Παιδαγωγικό Τμήμα Νηπιαγωγών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endParaRPr kumimoji="0" lang="el-GR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4" y="404664"/>
            <a:ext cx="5629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-90764" y="6336938"/>
            <a:ext cx="8568952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l-GR" sz="1200" dirty="0" smtClean="0"/>
              <a:t> 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6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2B1-B3C0-4C5E-A764-F7BF15999750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3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A68A-E52B-40E2-AC97-1FE45E071797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6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466-407A-4A6A-8222-4328B1A82D03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1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AF9-C5B9-4F03-BB49-46C55890B292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33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9DC-F6F7-49F4-85C8-69D5D1B07918}" type="datetime1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35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9C52-5454-4E41-8E08-3B1EDEB275BE}" type="datetime1">
              <a:rPr lang="el-GR" smtClean="0"/>
              <a:t>27/10/2016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6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2E75-D3B9-4A55-97AA-4BF2AC101A1C}" type="datetime1">
              <a:rPr lang="el-GR" smtClean="0"/>
              <a:t>27/10/2016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13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1568-E4DD-44EF-9D99-D38ADEED5DFF}" type="datetime1">
              <a:rPr lang="el-GR" smtClean="0"/>
              <a:t>27/10/2016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39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1FBA-9501-4A04-9E13-40D5BF437177}" type="datetime1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91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08D2-BF7F-4866-BF6E-65A1B56D1499}" type="datetime1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58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403898"/>
            <a:ext cx="8229600" cy="46413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D539-5A64-487B-A5B2-B41656749417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83568" y="6336938"/>
            <a:ext cx="7951698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 eaLnBrk="1" hangingPunct="1"/>
            <a:r>
              <a:rPr lang="el-GR" sz="1200" dirty="0" smtClean="0"/>
              <a:t> </a:t>
            </a:r>
            <a:r>
              <a:rPr lang="el-GR" sz="1400" dirty="0" smtClean="0"/>
              <a:t>Πανεπιστήμιο Δυτικής Μακεδονίας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6309320"/>
            <a:ext cx="425502" cy="4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Ευθεία γραμμή σύνδεσης 8"/>
          <p:cNvCxnSpPr/>
          <p:nvPr/>
        </p:nvCxnSpPr>
        <p:spPr>
          <a:xfrm>
            <a:off x="436726" y="6165304"/>
            <a:ext cx="82397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467544" y="1233248"/>
            <a:ext cx="82089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Ανάπτυξη Εκπαιδευτικού Λογισμικού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Ενότητα </a:t>
            </a:r>
            <a:r>
              <a:rPr lang="en-US" b="1" dirty="0">
                <a:solidFill>
                  <a:schemeClr val="tx1"/>
                </a:solidFill>
              </a:rPr>
              <a:t># </a:t>
            </a:r>
            <a:r>
              <a:rPr lang="el-GR" b="1" dirty="0" smtClean="0">
                <a:solidFill>
                  <a:schemeClr val="tx1"/>
                </a:solidFill>
              </a:rPr>
              <a:t>13: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Scratch</a:t>
            </a:r>
            <a:r>
              <a:rPr lang="el-GR" dirty="0" smtClean="0">
                <a:solidFill>
                  <a:schemeClr val="tx1"/>
                </a:solidFill>
              </a:rPr>
              <a:t> και φυσική αλληλεπίδραση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Θαρρενός Μπράτιτσης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Παιδαγωγικό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Τμήμα Νηπιαγωγών</a:t>
            </a:r>
            <a:endParaRPr lang="el-GR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456" y="6399909"/>
            <a:ext cx="819136" cy="286595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37312"/>
            <a:ext cx="2232248" cy="53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70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χρήσης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Εξωτερική κατασκευή που συνδέεται με την πλακέτα.</a:t>
            </a:r>
          </a:p>
          <a:p>
            <a:r>
              <a:rPr lang="el-GR" dirty="0" smtClean="0"/>
              <a:t>Διδασκαλία κατεύθυνσης στο νηπιαγωγείο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10</a:t>
            </a:fld>
            <a:endParaRPr lang="el-GR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3787334" cy="284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176464" cy="299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4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Φυσικές </a:t>
            </a:r>
            <a:r>
              <a:rPr lang="el-GR" dirty="0" err="1" smtClean="0"/>
              <a:t>διεπαφές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n-US" dirty="0" smtClean="0"/>
              <a:t>Scratch </a:t>
            </a:r>
            <a:r>
              <a:rPr lang="el-GR" dirty="0" smtClean="0"/>
              <a:t>μπορεί να συνεργαστεί με τον αισθητήρα </a:t>
            </a:r>
            <a:r>
              <a:rPr lang="en-US" dirty="0" err="1" smtClean="0"/>
              <a:t>kinect</a:t>
            </a:r>
            <a:r>
              <a:rPr lang="en-US" dirty="0" smtClean="0"/>
              <a:t> </a:t>
            </a:r>
            <a:r>
              <a:rPr lang="el-GR" dirty="0" smtClean="0"/>
              <a:t>της </a:t>
            </a:r>
            <a:r>
              <a:rPr lang="el-GR" dirty="0" err="1" smtClean="0"/>
              <a:t>παιχνιδοκονσόλας</a:t>
            </a:r>
            <a:r>
              <a:rPr lang="el-GR" dirty="0" smtClean="0"/>
              <a:t> </a:t>
            </a:r>
            <a:r>
              <a:rPr lang="en-US" dirty="0" smtClean="0"/>
              <a:t>Xbox</a:t>
            </a:r>
            <a:r>
              <a:rPr lang="el-GR" dirty="0" smtClean="0"/>
              <a:t> για να παρέχει τη δυνατότητα αλληλεπίδρασης με κινήσεις του σώματός μας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11</a:t>
            </a:fld>
            <a:endParaRPr lang="el-GR"/>
          </a:p>
        </p:txBody>
      </p:sp>
      <p:sp>
        <p:nvSpPr>
          <p:cNvPr id="5" name="AutoShape 2" descr="Αποτέλεσμα εικόνας για kinect"/>
          <p:cNvSpPr>
            <a:spLocks noChangeAspect="1" noChangeArrowheads="1"/>
          </p:cNvSpPr>
          <p:nvPr/>
        </p:nvSpPr>
        <p:spPr bwMode="auto">
          <a:xfrm>
            <a:off x="155575" y="-2057400"/>
            <a:ext cx="9144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4" descr="Αποτέλεσμα εικόνας για kinect"/>
          <p:cNvSpPr>
            <a:spLocks noChangeAspect="1" noChangeArrowheads="1"/>
          </p:cNvSpPr>
          <p:nvPr/>
        </p:nvSpPr>
        <p:spPr bwMode="auto">
          <a:xfrm>
            <a:off x="307975" y="-1905000"/>
            <a:ext cx="9144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8" descr="data:image/jpeg;base64,/9j/4AAQSkZJRgABAQAAAQABAAD/2wCEAAkGBxEQEhUTEhIVFhUXFRcVFhgVFRcVGBUYGhgXFxcYGh0YHyggGBolHRUWITEhJSkrLy4uFx8zODMtNygtLisBCgoKDg0OGxAQGyslICYrLS0tLS0tLSstLS0tLS0rLS8tLS0tLS0tLy0tLS0tLS0tLS0tLS0tLS0tLS0tLS0tLf/AABEIAIIBhAMBEQACEQEDEQH/xAAcAAEAAgMBAQEAAAAAAAAAAAAABAUCAwYHAQj/xABJEAACAQIEAgYECgcGBQUAAAABAgMAEQQSITEFQQYTIlFhcTKBkaEHFDNCUnKSscHRFiNTVGLh8BUXJIKi0jRzdLKzRJOU0/H/xAAaAQEAAwEBAQAAAAAAAAAAAAAAAQMEAgUG/8QAPxEAAgECAwMJBQUHBAMAAAAAAAECAxEEEiETMVEFFEFSYXGRktEiMlOBoRViouHwIzM0QoKx8QZDcsEWVGP/2gAMAwEAAhEDEQA/APcaAUAoBQCgFAKAUAoBQCgFAKAUAoBQCgFAKAUAoBQCgFAKAUAoBQCgFAKAUAoBQCgFAKAUAoBQCgFAKAiwcQid2jVwXQ2ZdiPGx3HiNK5UottJ6rf2EtNK7M8XikiQvI2VRuT7AANySSAANTeplJRV5OyCTbshgsUsqLIt7MLi+47wfEHSojJSipR3PUNNOzN9dECgFAKA+XoDF3AFyQANydKhyS3hK5rTFxsbB0J7gwJ9xqM8eKJszcDXRB9oBQCgFAKAUAoBQCgFAKAUAoBQCgFAKAUAoBQCgFAKAUAoBQCgFAKAUAoBQCgFAKAUBrmmVFLMwVQCSWNgANySdhQFVwzi000zD4uy4fIGjlbQybfNOqjuvY1WpSztNacTZOjRWHjUU7zb1jbcjnOLRdfinVLEtIFU5imUhAHIZdRbK+2+teDiYTq8o5aMsryq7/W/o0NVGUYYS9RXV9CFj8I0LssiKHSzKfSBBBCuOfJhbQ6EeJw4yjiKFRU6tRuMum7tbS+jfRvNOHqUqsXKEUmuwv8AhOL+LTph+uWWGQXRrrnikKhwhtoUdczqdxY7jUfVUacaMFTTdlorniTk6knNnVVcVigFARuJTtHE7rYsqkjNe1+V7VTXq7KnKfBXO6cc0lHicJieI4iX5SZrH5sf6tR4ado+ZNfKVuU8RUe+3cetHDU49BBOFQm5QE97XY+1iaxSqVJb2y5K240zNhlOV+qB00OUHXauowqtXSZTUxNGnLLOaT4NpEiGIJ8mWj+o7L7r291TDEVqe6TLHTjLeixw3GsXHtNnHdKoP+pbH7630uV8RDfqUSwlN7tCxXpbKN8OpP8ADLYe9a3R5cjbWDKHgX0M3YfpWzMqnDhQWAv1wNrm1/Rq6lyxTqTUMr1djieDlGLdzpxXsGM+0AoBQCgFAKAUAoBQCgFAKAUAoBQCgFAKAUAoBQCgFAKAUAoBQCgFAKAUBhLKqAsxCqASSTYADUkk7CgOexnDBxSM9cZEgOsaKcjPY3Ej3HO3ZQ7A3OtsvE4KccrNOFxMsNVVSKTa4q5b4nDHKoUMStgCr5CLDfubbYgiu0raGeTzNtnG8D4cZZOrkdkkS5ZlIDdYrC5GlrknNtYg7WNfL4ahP7Rkm7NNy71f+zTPZrVY80TSvey7v1YnY/gQkWWNA6ENYSQdWpVj+tYmM29JpWJtqb8tK+hrYalWttI3tu+Z5VOtOn7rtcn8G4fhkj6m7s8cYDmQMjAE3zcgt2S91+jfxq2MVGKityK5Nt3ZO4BmKZnaVidmkK6pdshATs3y2JNtb+zogtKAUBD4wpMEgAuchrJjouWGmlvsy2g0qsW+JxGGxiAfJo24Jvve4IPtHsr5anXjBWyLv4nrTpSk/eaMZMZERYIgNrXz66c9aTqwcbKml2kqnNO7lcoMRwwSM7mWzEmwupFhovuFyPGutsklFLcv8nkY/kSnjKjqTk07W7OwueGYhIUVbKxC2vmAvpY+Xf66iNdRk243vfwatY9RYe0FBPRJLwJP9oR6fq0sCTbP3gC3lpeutvDds1a7fiTsp9Y0z4tGCgBVtfZgb3t+VU1Z50ko2sWQg4ttu9xhTmdApBJdbAG53BPuBPqqcNFutDTpX9yKztTlfgej3r7Y8I+0AoBQCgFAKAUAoBQCgFAKAUAoBQCgFAKAUAoBQCgFAKAUAoBQCgFAKA+GgOZ6QRYp8RF+pEuDQZpEVlDu+uUlWIDqpAYLz31IAqtuedK2hrhHD83lJye0voraW7y84fxGKcExvexswIKsh7nVrMh8CBVhkJdAUfH4IFKytI0UuyNGMzyEa5cgBMml9LXsTtVFbDwqtSejW5rRr8ux3RbTqyhdLc96e4pJuK4g4ko2DkVRGjPNG56xFYsFEkUTfrPRYjKSVzaDerItrR69p06cHBzUlv3F9w3BxSxgiRZIybkJojsDY57lndrixDMdtRXZQXFqA+0AoCt6Rk/FZrX9A7Vmxl+bztwZpwVucQvxR5/EsIsTK/zbgC3LXXXYk9+3jp86oUNHKX0PoKm2ldbNdmpAgTMXzdZuMpUtb0ddt9SPfXVHJl9omttFL2DYMOh5zDa3pH62o7vwq39kVXrnyHDr2sxl37Or7XGunhf27GkdlrcSdbS3zPjYdbGxmvYWvm1Ol+eg39lR+ysSnWur7j5w5CLdcWFyb2Ldxy2zX52vVVTZZlwLYbXK7Wb+m/0JkEcXWKCwdMrE57qubK2UHUc7aX30vVmGVBVlmleNukrxUq7otxjaV+jXQ6roaAJJlWwQLEbIcyBiDmtqdfXXr4PJnmqfu6WtuPHxinkpup72t779+h1VbzAKAUAoBQCgFAKAUAoBQCgFAKAUAoBQCgFAKAUAoBQCgFAKAUAoBQCgFALUBBx/C45iHIKyAWWVDlkUXvYNzF9cpup5g0FymnxePSePCgZlcE/GhEbRgBiQ6jsZzlABuBdvR5Gtzako2+Zsp4aEsPOs5pNWtHpeq3dmt+ncXGA4VFCS4BaRhZpXOaRhe9ix2W+uUWUcgKsMlyPgf+NxP/Jw33z1HSS9xtxfCFZ+tjYwy6XeO3btykU9mQctRcciKki5D4DxbES4jEYeeIKYRGVddBKHzWcKScoOQ6XOxriMpOTTRprUqUaUJwndveuG7/HyL6uzKKAq+lErJhJ2UkERtYjcctKvw0VKtFNaXM2Mk40JuLs7HluCwqC2bExgMoJFzdSQ1gbaaEC/nWnGcm4bES1ovThpfwsefgeVcVho2VdNPX2vaadu1kvo/wANSYOXjeW0uW6SBMq3QZu5tGdtCfRqMTSp0XGFOnG1l/Kn/dFmCrTxCnOrVk3mf87S+STsXcPR/CNf/DziyM+so1tsovY5jba34XzX+5HyR9Dbkj8SXnl6mEvAcMtv8NOSS4sswI7KuQbm25TKPrKe+y/3I+Regyr4kvPL1M/0dwpD5YZMymMENNYHMwD2IBJyr2ttdNuS/wByPkXoMq+JLzy9TQ3BMOEzHCYgnKDlWZb3O41ta2p37u/Rf7kfJH0GRfEl55epIm6O4URllhlLZ2QL1m9r2c2+abcu+ov9yPkXoMsfiS88vUHh6xdiKPEqchc5cQwjzZspXskEsdCDbau41ZxVlFL+lehxKjTlvm3/AFt/9kvEYNFkyD48wzoucYo5SGBJfV9ltY8/dU7ep1V5V6Ec3o9Z+Z+pjJhArMP8Y1rkFcVJYjrMgG+5Ha/Km3qcF5V6Dm1HrPzP1IfEIrYd5Y3xS2RmBfEyE3BTLp84EMfDsnU1fh6kp1YxlFWv1V6GfFUqcKMpRk726z9SiEs2l+InVcxHWvptdd7ZtdBt4ivRbj8H6L0PHSl01/q/UwOKlJe2PcBWZVzSPdwPRNwba7eG5rq0Ul+yWq4LQi8m5WrNWel29fqbJMbNDlZce7uGU2DsVsSwN8x1tlW4sfSqtxU4tOkkrPoLIylCcWqrk7rpvvZ66K8A+pPtAKAUAoBQCgFAKA+XoDmuNdPuG4QlZMSpcfMjvK3ryXC+sigKfD/CvgZHVVjmIY2BCqST3BQxJPgLmgO2wONjnjSWJw8bqGVhswOxoCp450ywGCJXEYhEYalRmdhfa4QEj10BUL8K3BzviivdmhmG/PVNvGgOh4P0iweMH+HxEcngrDMPNTqPZQFjLKqAsxCgbliAB6zQFO/S7h4bKcXDm7s4oC5VwQCDcEXBGoIoDKgFAKAUAoBQCgFAKAUBV4ZQMZOe+DD3+3iRQnoLShBUY/8AVYqCTYSBsO/cTbrIideRWRR4y0JW4t6ECgKzpPKUwk7KbERtyB5W51fhYqVaMXuujqKTdmeUpwGZwrKoOa1gjLsUSQEjykUefqv77xdJNpu3+bGWvyXhKrva1uGhqxPCZI1RnQAMcoNlbX8bjW4vyrmeLpKE5LXKr95csHhYQ0gtFwLCDgOYArCGBGh7OupH4fd318X9u8pVPagkk92iPNyZtVTj4Izw3AY3LhgsZQIfQD5s+a1rMANFvvzq/Dcq8oVnJSkk1b+VPeWUqMZNpwirfdRIXo3hbAnERC8jxC8Lauha40f+En1gbm1a+eY/4i8v5lvNIdWPlR94p0Xigh6/MkiG1ssZW4IJBBLH7q4njuUE4xU43lJR93iU4ilCjTc3GL/pRTxcOZ1VlwoKtfKcy9q2pt37bdwvXutyi8sq2v8AxR5ka1WSzRoxt3I2DhEn7oN/pL/F/tb2VGf/AO34UTnr/Bj4IiYvDiMNeJUdVz2IR/HtDl5VXKvUp1aacs0JvLus07N3XE04KpGpW2VWlHwR6tD0YwJUE4WHUA/JjurzucVes/E9PmtHqLwMx0XwP7rD9gU5xV6z8RzWj1F4Iy/RnBfu0X2BTnFXrPxI5pQ6i8EfP0YwX7tF9gU5zV6z8RzSh1F4I2QdHsIjBlw8QZTcEILgjYjxqHXqNWcn4kxw1GLuoq/cWdVF4oBQCgFAKAr+I8bwuG+XxMMX/MlRP+4igKPFfCRwmP8A9ZG/hHeT/tFqA5zjXwxYZQFwkUkrE2zMhRFvzsSC3lp50B5Zx/pRxLiRcTTkxAkGOO0cVtbLYHtX5KxJNAV/DMLLK8aGWOJQyoGldFWK9zmIJ7K6akKdxc7VJBfccjaArHDxR8YNOsWMyCJLWZcrNKyMwIBFlsLcqA7vop0wXDYCWF54zOM7wtlcZnnLSPmvfVJHa+tiNqixJ5FxS2ImnJIjyK7qHuzSMGC2P0pZCxcuf4uQtQEY9U5Jdwe0b3sCwGguVUE6AbW1uakErD42OEXRjfkwuSPq5iB7qAyn4u8ygtJKxBNyzLqSBqbHS9jt+NARYkV3UkqCObMwv5mxvQHZ9Euk+MhdOqkEeW4MFzIMVa2UhLt1bsBl7BGuttTUEH6IQ3A0tpt3UJMqAUAoBQCgFAKAUAoCjXHxJxBomcCSTDw5F5tkfElvYCDXLklJIujQqSpuol7K3vv0LwV0Ulfx/DmTDyBfSAEieDxkSIdP4lFGTFXdkY9H+NQ46ETQklCbagg30uNfOuITU1dF+Jw1TDyUZ9KT+T3FlXZnK/j8IfDSqSQCjC4F7ad3OnOVhv20t0dfA7pJuaSPJpeHzLYKS2nzSRbw9wrZhf8AUmArpufsPtV7+CPQlQkjfBwSaSwDXbfL2iRYX8tBVP8A5Hh6s5UoUnLeuhXXzOZ0VGN5NWJc2AxKEKzgEAWBDCw3HPxPtr5jE80pTtLaR4K8bWMUOS4VFeE3YYePER3ySqMwAbQm4Govfuuarp4rCU75ZVFf/iWR5Jcd02X0HBcfMgYYqMqwvqrbHflpua9unQp1IKUatSzV/wCX0MkqDi2nJmeK6M8QlXJJiY2X6JDWqZYODtepPR3/AJd6+RXPDxmrSba+RXf3fYnbr0sNtZNK9bnc+s/LEy/ZdHdeXiP7vsT+3T2yf1zPtpzyfW/DEfZdHrS8R/d5Obgzx2bRjZybc96528XUjUqXk4+6tEk+Nl0mjDYOjh5543b7T0WNbADuFqyGkyoBQCgFAKAUAoBQCgPMvhT6dS4R/i8BMeg62YLmK575VXuNu0WsSOQJoDyuWWEsZIsXJPONOubJh0UnQWab9a/qCajlQFVi5ICuZ0neYntuZI8rNzIADO23pFudSCrwqh3CWy3PIk5RuxAJPKgN0mKKEgdkC4Cge8k8/bQFnwfEdc6ozTKDcEpG8pUWuOyupudKAmDCYlCwWKYktfM8QS+gto2oGmx13qLkGGAOJdxd4zHftMibLzILgA/1pUgj8V4bLcFHMmZdQ5VdCTZgNLrpbN4UJKxOAznkB/m/KgJ2C6MyFgDlOo0ALEjnp/W9AXmI6AykFoiya+jKVGnnYa3HdUAosXwDE4c3eEkDmFEi+u1/woC16J4BC+cOEdRdMod5GlA/V5EQX9Kxu2ml6EH6P4CZjh4jP8rkXPpa57yORO5HeagksqkCgFAKAUAoBQCgInE+IxYaJpZnCIo1J9gAtqSTYADcmolJRV2WUqU6slCCu2czjeFYrFzwY2IxQmINkR1DPLG+XR5Bfq72NgoNgx1NyBxKOZqSNNKvsadSlNN30t0J93h810l7w/jcUshhN0nUXeJvSA07QI0ZdRZgfeCB1mV7dJndCoqe0t7N7X/XcWZroqKno2AiSQgW6maRLAWAUkSIB4BJEHqqEdSdy3qTkicXAMMlzYZDra/KsuOSeHmpOysy2hfaRtxOIXiDi3ZU2FvQzdw1sN9K+WWLqabtOw9V0IvifExhJLOoa8ZjI/hK5diCL25EEeFWUMdKlV2j10sRUw6lDKuNz5i+KWKscotGIwXIJIUb+iBfyFq1xlisfVcqEL2VuNvEzVJYfCQSrTtdml+Nqb9qLUEe0AfhV8uTOU5f7L8F0/MzrlLk9f7q/XyL/h3SrCQxJH1l8qgXtvb117FDDYqlSjDYz0Vty9TFPHYWcm9rHXv9CxHSaD+L2fzrz3yvRTs0/A3rB1GrqxY4DGpMuZDpe2osQa34evGvBTjuKKlNwllZJq44FAKAUAoBQCgFAKAUAoBQHg/wqwL/AGlJ1schUxrJGquUVmy5A97G9iDp4W+dUoHnMzhTka6KDchrMb89Ba58NPOhBZ4XhTYoAQwyWvq7nKp8goAA8Lk+J3oC1PRGfBoXdOw4ylgLLcglQOfI9/nQM6voX0OwOPg66ZX60NlLJLIhByqwYANa/a7uVQwSujfDo8BLJgpIwzA50lF166M7MQNM6nssPI86XBb8b4EzpkieCIMbSNLmJydy5WBudtxUAoOJ8JVMUJIvizRZVAi7caRFdAwUBhISLan6NSSR8bw1J5zPNKSxRUyxrlUBb21JJO55CpIN0eFw6bRAnvclvd6PuoDf8cIFlso7lAUe6gNL4i259ptQEKfiSrrmPgQfx299AMP8JkuFOkisOYcBz7V1/wBVRYHadD/hXwmOkWCRWhlbRc1jG57g24PgR6zSxJ6GKAUAoBQCgFAKAUBS9I4EnMGHdVdZJgzq2oyRAyXt3ZxEP89ctJqzLKc5U5ZouzW5ouI4woAAsALADkBtXRw227spocNH/aEr5Fz/ABaDtWGaxknB17uyvsFc5Ve5ZtZ7PJd5b7uj9al3XRUc5PxAYfiKxZGPxqJWuqnKrxFlZmO2qtEun0R31w52klbeaqWH2lKVTMll6Hve7d4nR12ZSFxr5CT6hrHyj/C1O5l2H/ex7ziVxsY0aNPCw12tzB56+uvmYVl8NP8Aweq6Mnukz78dUdrqkG1u697g+NOcK+lNDYy3ZmU/EVzypIEVwCbo2im9z3W//BXvcicq08NCpCqnHM7pxX0PG5W5JrYidOpTV8qtZmnX91g5ezn699fvsK9r7dwnxJ+B5X2JjPhQMZVYqQMNCpOgItpqDe3fYW9e1Fy7g0755+AfIeMaaVKBYYayIq3vYAXsa+GxlV4ivOqo2zNux9dhcPKhRjTetlY7HotiESE5nRbuSAWANtBtfTavf5Lahh0pNLeYcXTnKq2k/AuPj8P7WP7a/nXobWHWXiZtlU6r8B/aEP7WP7a/nTaw4rxGyqdV+BtimVxdWDDa6kEe6uoyUtzOJRcdGrGyuiBQCgFAKAUAoBQHygIXE+FQYlcs8McgG2dQ1vK+3qoDj5vgzwIk6wRhBvZFXKPaDalyC3gjwGFG6XHMnOf5VAKPpdxfDYqFoVZrkqQ2UWBVg2xPdceupSBzvAccMAjJExbMQTnA0tmtYDb0uZ5CjRBhi+LvIwcgFgCFawuoO9juL2G3dQEWTFs25NAaZMWq+kwHmdf51II03F415n7vvtQkrMV0qjXYi/hc/l99BYqMV0ub5oPrNvu1oCrl49PIez/pBJ9u9AaWgxEvpE/5moSbY+Dn5z/ZH50Ba8C4aq4iAqCWE0ViTzzrb30B+qhUA+0AoBQCgFAKAUBUxdvGueUUKoNTo0rZ3BG17RRH/NQnoLahBWKP8Y3/AE6f+SShPQWdCCm4/gsRI+HfDtGpjkJcvfWNhZ1Fgb30Nu8A8qrqKemX5mzCSwyU9um9PZt0PtLmrDGQuNfISfUNYuUf4Wp3Muw372Peea4orn7R0y8u/tW9V7V8xQimvavb/s+joyllaha+m/gbJGwxLH9YBrZdLX1tqeW3lWp83be/uEYYmNtI95hMMMF7LOWINgbWB0tfTz25UlCjl0vc7hPEOWqVv1u1IMEcWXtJdszG+dRcE6Xubjnyq6MoZUmtSmcamZuL0MzDBb0DfX56Eejp876Xuqb07bmRatfefEihygFe1Y3IZN9LfO23/nvRShazWocaua6ehrxeHjKnqxla+hZkZQLd2a+/uo3T6oUa3TIk4IQqhWTewIK23u972017Pqqhqm28y7rfP8i9Osksj43v8ifw2XDo8tip7IERkANzmGbQ3AuAd+VasC6FOpK+7ob+pkx0cTUpQtv6UvodN0YMZxGJaH5I5Mtrhb2OYCvRwji6lSUFpp3X6TzsYpxp041Pe177dB04Nbzzz7QCgFAKAUAoBQHPdKelCYLKoAaRhe17BR3nz/CgOMxnT3EP6LKn1VH3m5qSLlJiuOyy+nIzeZvQghvjCedARJeIoN3HlvQkiTccRf5kD+fuoCvxHScDa3qF/ebfdUCxWYjpI52v6z+AsKEkFeITykhLk8wi/fagNZwU7HtAj6xtQG+Lg30n9QH41ILbCdH4QudnQd2Y5mO+y7X09476ggmIuHS4sz6jLbsC2lyRy1uOdAbMFwbEYg/qYJHB2yqzAeu1CTpuH/BljpPlMkQ/ja59iXoDrej/AMGsOGkSWSYyMjBgoXKtxte5JNjry2oD0SPagMqAUAoBQCgFAKAqej3aSSX9rNI+97qCIkI8CkaH10JZbUIKxf8AjG/6dP8AyPQnoLOhAoBQELjXyEn1DWLlH+FqdzLsP+9j3nlvE4s8qrnCXQm5JA0DEDTvIt660f6Tajh60mr+1E34l2aPj8JOwxEWS5sc5BsN9O/Q6XtoNda9qlRwlOe1jRtLjbpZVLF1HHK27GrCYImbqs4Y5lUEMSpzbE233HeN996ycuY6rTpU40fZc3Zu2qsefi604qKi7XLA8N7N80OxNswvoNtt/wCr18s8VjlG+2+v5GHaV7e/9SVhOEQssZZcSc0auxjSIoCxFgt0va1ybnlYXOlerQlWnTjJ1ZXa4/kaYOcopucvEmYbgGHd1S2NUsGN3jhCjKFPaYIQCQwt5EGxBFW2q/Fn4/kdWl15eJW4/hyRYhoQwsLWaQD6ObXKBz02rya2MxUcQ6UarS4vuN/J9DabSc5SeW1knx6T43DO0QGw53+d3W8PEf1ejxOOTttvr+RvVLDNXcahjHgAWsTCBlzXBvptbz8KiOLxrnaVb6nUsPQUMyU99t5mvD2GgeAa/TI5Xvt6qc5x/wAb6/kcuhhXrlmbOisrDHQgMwDdYGAYlTaNiNNtwD6hXrcmY2ricPVhW1cHGz6dW/Q8zEQVOrOmndKzXFX6D02rjOKAUAoDkuiXHp8TjeIwyFSmHmRIrLYgFSTc86Q1p5nxa8BPSpl7E/E62gIvE8dHh4nmkNkRSzHwH48qA/PPG+k/xmZ5nOrG9gb5RsF9QtQgqpeOKP5/yqQQpukR5H2fzoTYgTcadv5m/u2oCL8ZlcaZiNtAbflQGceBmflb6x/KoBYYXgJYgM+5A0H50BcTcHw0aG8YNrWJOYk+N+dQQScNMsUZVezfeybi4sBYaerxoGr6kdMPLMxyozXIsACSNBv3c6kF/g+geLf0wkY/ia59i399Bc6DAfB1CLGWV38FAQe+5oLnVcK6M4SAgrh4yRzdQ5/1XtQHSxvpbagM89QADQklR7CgKJ+mOFBIKYu4NtMDjCPaIrGid1cGP6Z4X6GL/wDgY3/6qkHQo1wD3+qgMqAUAoCr6T8UXCYWadjbIhsbX7bWVPazKPXXM5KKuy7D0JV6ipx3vib+Coi4eERklBEgQkWJXKLE+NqmLTV0cVYShNwlvTaZNqTgqJpAMdGCQCcPIACbXPWRnTvqL6nai3FtLdv7C3qTgUAoCFxr5CT6hrFyj/C1O5l2G/ex7zzbFcO69t20UCyi51LflXlck8s1cBGUKcM2Z38O49WrTUtW7EOHo9KW1HZ1uRvYX2BHhX1E/wDVEHSvSpyc+DWnbqZ9mr6tE/B9GC9ikhBOYKCVDNlF2sLa2vWOXKVblHD/ALSlBx7W09OFtxRiIUb5J3ZqThJIuJJCLXByrt37V85t6H/rfin6kfZeG4/UlYHhDM6I00yhjlFgot6iNq04avQqVY05UWr/AHp+pxV5Ooxg5R6O0v8A9CD++Texa9nmeG6j80vUx7Gnw+rMH6BA74qU+ap+VcvAYR67P8UvUto/sXmp3T72fP7v0/eZPsp+VOYYP4f4pepo53W68vFj+79P3mT7KflTmGD+H+KXqOd1uvLxZ8/u/T95k+yn5U5hg/h/il6jndbry8WTuC9Do8NMJutd2UEKCAALgqTpvoT7a2wlClR2NKKir3e9t/NlGbf27zpqrORQCgKbifRnDYl+sk67MQB2MViYl027MUir7qhKxLdzz7oR0Zw0vEOKI3XZY50VcuKxKGxU+kyyBnPixJqaetK/3n/cielW3Yj03hXC4sKhSLPlJzfrJZZjfT50rMbabXtU3IseS/D/ANJinVYFOYE0hvuLsEW3dcE+oeqCTxXrmba58qkG2PAytyt4k/0agEqLhH0n+yLe80BZcL4bhxKnWr2MwzkknS+tTHecyvZ2PRuN8bw64d0Vo3vHlSNSpBuOzoNhre9XSaMUIScjz53VBd2CjxNr+XfVBvI8vHYU0GZz/CLD2mgIEvSGQnsKF0tdmZzbyOl/G1AQpuITP6UjHyOUf6bUBJ4bx7E4f5KZ1HdfMp81a4NAe8dBuNnGYSKZ7ZjmVrbZlYqbedgfXUEHWRa8qkEqOM1AN6RUJNoSgMwtAbl2oChd+LXNkwNrm15J725X7G9ED5n4v9DA/wDuT/7KkHQJe2u/O3fQGVAKAUBT8XUTTQQEXW5nkG4Kx26sHXS8jIw7+qIqGdJ21RbqoAAAsBtblUkN3d2faEFBieHxTcQV3F3ggVkIJGUyPIpvbQ3Cc+6uJQTab6DRTxFSnTlCL0lo/wC5f12ZxQCgIXGvkJPqGsfKH8LU7mXYf97HvOBRmU3U2Nrff/uNfIwnl1Wj7D2ZRvozacbKdCzc9yCNd/E+RqznNTrHGxhwNmHx0kYUKR2SWXRhYsLHZgG9YNX0OUatGGSL0OKmGhOWZmqOeRRlV7AAiwGwOtZ44icVZSZY6UW7tI3YTGFXVnuwUlgBZde+raOLyVFOV3a7t2s4qULxcVpc6LDdIGkIywm17E5tB56V7NHlSdV+zT0430MNTCxhvkWXCeIDEJnAtZiu9wbcx4a16OGrqvDOuLXgZ6tPJKxNrQVigFAKAUAoBQCgI2HwEMbO8cUaPIQZGVFVpCNixAux86LRWQ6bkmgPD/h04UDjYZitw8ATwujuT7pBUA8+jhA2AHkLVILPh3BcTiNIYJH8VUke3YVAL/C/B5jD8rkiH8TZm9i395oRcucJ0AgXWSV3PctkH4mgLGPguFg9GBL97DOf9V6A8y+FLg5jn+MoP1coAa3zZALewgC3iDUhHDol6Em+FF+cbDyvQEhMMX+TR28bf0KAteC9FJsS4W2l9cupA8TbKvv8qA966M8BXDxRwxrZEHPckm5J7ySSagHTJGBQG5aA2A0B9vQGV6A3psKkGVALUAoBQCgBoCo4L+seefk79UmvzISyd9tZDKdNwRQllvQgUBVYTXF4g90cCeG8r+3t+y1QT0FrUkCgFAVnSaZkwk7KbERtY91X4aEZ1oxkrps6h7yPN8InZFsXFdrEhyBlGRDz5hmZT9UnlVmM5Iwled5UWrdXS+ptVecSNioyoQjEq5ZrMEYEre5BAtoLd+xrZTweFUHFUUrLRtcF0nLqydy/PCo1BLRY301UBGjbcgEm6jQE3v3DSvKtD4cfKvQo29Tib8TwSGNnUjGMFPZMZVgwyob+hvdmH+WlofDj5V6Db1OJgeDwmOR0XGEpIEylkDOBJkcp2dbDMfVS0Phx8q9BtqnEzi4Dh3kKZcYLF1zPkCnIFIIOTZs1h9U0tD4cfKht6nE2YXDsqAE45bBDZXTL2itwOzuuYk/Vq2NVpWUV5UcOUm7syVW7OY8R7cioLOhyqwJzvcdkC1j5jep20uqvBEZnwJHRjFS/GcjPNkaFpMk9iykSsinYFbqAbePlXdS0qKm0k724Ev3bnYVkOBQCgFAKAUAoBQFN0k6NYfiCos6scjZlKtlIuLEeR/CoBr4Z0QwGG+TwyX+kwMje171ILTEtZbAewUIOexSsT6J9hoDSIWPzT7KAwn4U0g2IPlUAgz9EjMjRyC6tofz86gHLyfBAbmxhseZ6xT7ADb1HWpJJeB+CNV9KRB/y4tftMTf2UB0eC+D3BR6sjSH+Mkj7Po+6gOiw/Do4gAkYAG1hUAkZT3VIGU91AfQpoDMCgPtqACgJUewqQZUAoBQCgPl6AqOkPFXiRo8PGZcSyEpGpAy7gO5JAVQfWSLC9cybS0LaEISqJTdo31f6uSeAxMmHhVkyMsSBlvmykKARfnrzpFtpXFeMI1JKDvG7s+K6GT66Kj4aA57o5xaKbEY5I2uyTrmttpFHHv35onB8qrVROTiug01cLUp0oVZbpXt8joqsMwoBQGEsauCrAFSCCCLgg7g1KbTugczxHoLhJSCueGwsRGVs3ic4bXyrZS5QrU+m/fqWKo0TIeiOCVQOoDWAF2JufE2O9VPF1m75n4nOeXE2/otgv2C+1vzrnnNXrMZmP0WwX7Bfa3505zV6zGZnz9FsF+wX2t+dOc1esxmY/RbBfsF9rfnTnNXrMZmP0WwX7Bfa3505zV6zGZj9FsF+wX2t+dOc1esxmfEmcP4TBhyTFGqFrAkbm2wueWtcTqTn7zuQ23vJtcECgFAKAUAoBQCgFAKAUAoBQCgFAKAUAoBQCgFAKAUAoBQCgFAKAUAoD4aAq+B8ETCdZleRzI5djIwYg9wNgbedV06ahez3mvF4yWJcXKMVlVtFYtbVYZBQELjKzGCQYcqJSpCFrgAnnpzte3jauZ5sry7y/DbHax218nTbeY8Cwhiw8SOqK6oqsE9G4GtuZpC9va3kV3TdSWzvlvpffYn10UigFAKAUAoBQCgFAKAUAoBQCgFAKAUAoBQCgFAKAUAoBQCgFAKAUAoBQCgFAKAUAoBQCgFAKAUAoBQCgFAKAUAoBQCgFA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50" name="Picture 10" descr="Αποτέλεσμα εικόνας για kinect2scr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05064"/>
            <a:ext cx="53054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6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 2.0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webcamera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Στην έκδοση 2.0 το</a:t>
            </a:r>
            <a:r>
              <a:rPr lang="en-US" dirty="0" smtClean="0"/>
              <a:t> Scratch </a:t>
            </a:r>
            <a:r>
              <a:rPr lang="el-GR" dirty="0" smtClean="0"/>
              <a:t>επιτρέπει την αλληλεπίδραση με το φυσικό χώρο αξιοποιώντας μια απλή </a:t>
            </a:r>
            <a:r>
              <a:rPr lang="en-US" dirty="0" err="1" smtClean="0"/>
              <a:t>webcamera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12</a:t>
            </a:fld>
            <a:endParaRPr lang="el-GR"/>
          </a:p>
        </p:txBody>
      </p:sp>
      <p:pic>
        <p:nvPicPr>
          <p:cNvPr id="11266" name="Picture 2" descr="Αποτέλεσμα εικόνας για scratch 2.0 webcam resn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3240360" cy="290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62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(</a:t>
            </a:r>
            <a:r>
              <a:rPr lang="en-US" dirty="0"/>
              <a:t>1</a:t>
            </a:r>
            <a:r>
              <a:rPr lang="el-GR" dirty="0"/>
              <a:t> από 4)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z="2400" dirty="0"/>
              <a:t>Το πρότυπο παρουσίασης (</a:t>
            </a:r>
            <a:r>
              <a:rPr lang="en-US" sz="2400" dirty="0"/>
              <a:t>template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περιέχει συγκεκριμένες διατάξεις διαφανειών. Προτιμήστε μια από τις 9 προκαθορισμένες διατάξεις.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13</a:t>
            </a:fld>
            <a:endParaRPr lang="el-GR"/>
          </a:p>
        </p:txBody>
      </p:sp>
      <p:pic>
        <p:nvPicPr>
          <p:cNvPr id="10" name="Θέση περιεχομένου 5" descr="Εικόνα με τις 9 διαφορετικές διατάξεις διαφανειών.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64" y="2348880"/>
            <a:ext cx="4038600" cy="281332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6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(2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Κάθε διαφάνεια πρέπει να έχει τίτλο που να είναι μοναδικός.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Ο τίτλος διαφάνειας είναι </a:t>
            </a:r>
            <a:r>
              <a:rPr lang="en-US" sz="3400" b="1" dirty="0"/>
              <a:t>bold</a:t>
            </a:r>
            <a:r>
              <a:rPr lang="en-US" sz="3400" dirty="0"/>
              <a:t> </a:t>
            </a:r>
            <a:r>
              <a:rPr lang="el-GR" sz="3400" dirty="0"/>
              <a:t>44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και δεν πρέπει να ξεπερνάει τις 2 γραμμές. (Στις 2 γραμμές το μέγεθος γραμματοσειράς προσαρμόζεται αυτόματα από το πρόγραμμα σε </a:t>
            </a:r>
            <a:r>
              <a:rPr lang="en-US" sz="3400" dirty="0"/>
              <a:t>40pt).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Χρησιμοποιήστε τα ορισμένα μεγέθη γραμματοσειρών για το κείμενο: 32</a:t>
            </a:r>
            <a:r>
              <a:rPr lang="en-US" sz="3400" dirty="0" err="1"/>
              <a:t>pt</a:t>
            </a:r>
            <a:r>
              <a:rPr lang="el-GR" sz="3400" dirty="0"/>
              <a:t> για το πρώτο επίπεδο, 28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δεύτερο, 24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τρίτο, 22</a:t>
            </a:r>
            <a:r>
              <a:rPr lang="en-US" sz="3400" dirty="0" err="1"/>
              <a:t>pt</a:t>
            </a:r>
            <a:r>
              <a:rPr lang="el-GR" sz="3400" dirty="0"/>
              <a:t> για το τέταρτο και 20</a:t>
            </a:r>
            <a:r>
              <a:rPr lang="en-US" sz="3400" dirty="0" err="1"/>
              <a:t>pt</a:t>
            </a:r>
            <a:r>
              <a:rPr lang="el-GR" sz="3400" dirty="0"/>
              <a:t> για το πέμπτο. Μη χρησιμοποιείτε προσαρμοσμένο μέγεθος μικρότερο από 20</a:t>
            </a:r>
            <a:r>
              <a:rPr lang="en-US" sz="3400" dirty="0" err="1"/>
              <a:t>pt</a:t>
            </a:r>
            <a:r>
              <a:rPr lang="el-GR" sz="3400" dirty="0"/>
              <a:t>.</a:t>
            </a:r>
            <a:endParaRPr lang="en-US" sz="3400" dirty="0"/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Επιλέξτε γραμματοσειρές που είναι εύκολο να διαβαστούν και συναντώνται συχνά στα έγγραφα (π.χ. τύπου </a:t>
            </a:r>
            <a:r>
              <a:rPr lang="el-GR" sz="3400" dirty="0" err="1"/>
              <a:t>Sans</a:t>
            </a:r>
            <a:r>
              <a:rPr lang="el-GR" sz="3400" dirty="0"/>
              <a:t> </a:t>
            </a:r>
            <a:r>
              <a:rPr lang="el-GR" sz="3400" dirty="0" err="1"/>
              <a:t>Serif</a:t>
            </a:r>
            <a:r>
              <a:rPr lang="el-GR" sz="3400" dirty="0"/>
              <a:t>), όπως για παράδειγμα οι </a:t>
            </a:r>
            <a:r>
              <a:rPr lang="en-US" sz="3400" dirty="0"/>
              <a:t>Arial</a:t>
            </a:r>
            <a:r>
              <a:rPr lang="el-GR" sz="3400" dirty="0"/>
              <a:t>, </a:t>
            </a:r>
            <a:r>
              <a:rPr lang="en-US" sz="3400" dirty="0"/>
              <a:t>Verdana</a:t>
            </a:r>
            <a:r>
              <a:rPr lang="el-GR" sz="3400" dirty="0"/>
              <a:t>, </a:t>
            </a:r>
            <a:r>
              <a:rPr lang="en-US" sz="3400" dirty="0"/>
              <a:t>Tahoma, Calibri</a:t>
            </a:r>
            <a:r>
              <a:rPr lang="el-GR" sz="3400" dirty="0"/>
              <a:t>.</a:t>
            </a:r>
            <a:endParaRPr lang="en-US" sz="3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69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(3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l-GR" sz="2600" b="1" dirty="0"/>
              <a:t>Μην </a:t>
            </a:r>
            <a:r>
              <a:rPr lang="el-GR" sz="2600" dirty="0"/>
              <a:t>αλλοιώνετε</a:t>
            </a:r>
            <a:r>
              <a:rPr lang="el-GR" sz="2600" b="1" dirty="0"/>
              <a:t> </a:t>
            </a:r>
            <a:r>
              <a:rPr lang="el-GR" sz="2600" dirty="0"/>
              <a:t>τα πλαίσια του τίτλου και του κειμένου ως προς το μέγεθος και τη θέση τους.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Μη χρησιμοποιείται αλλαγή χρώματος για επισήμανση λέξεων. Συνίσταται η χρήση </a:t>
            </a:r>
            <a:r>
              <a:rPr lang="en-US" sz="2600" b="1" dirty="0"/>
              <a:t>bold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χρησιμοποιείται  </a:t>
            </a:r>
            <a:r>
              <a:rPr lang="el-GR" sz="2600" b="1" dirty="0"/>
              <a:t>1</a:t>
            </a:r>
            <a:r>
              <a:rPr lang="el-GR" sz="2600" dirty="0"/>
              <a:t> σχήμα, γράφημα, εικόνα, φωτογραφία ανά διαφάνεια</a:t>
            </a:r>
            <a:r>
              <a:rPr lang="en-US" sz="2600" dirty="0"/>
              <a:t>.</a:t>
            </a:r>
            <a:r>
              <a:rPr lang="el-GR" sz="2600" dirty="0"/>
              <a:t> Συνίσταται να χρησιμοποιούνται μόνο όσα σχήματα χρειάζονται για να αποδώσουν την απαιτούμενη πληροφορία και όχι για «διακόσμηση».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χρησιμοποιούνται μέχρι 6 </a:t>
            </a:r>
            <a:r>
              <a:rPr lang="en-US" sz="2600" dirty="0"/>
              <a:t>bullets </a:t>
            </a:r>
            <a:r>
              <a:rPr lang="el-GR" sz="2600" dirty="0"/>
              <a:t>ανά διαφάνεια. Διαφάνειες που περιέχουν μεγάλη ποσότητα πληροφορίας καλό είναι να αναλύονται σε επιμέρους διαφάνειες.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8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(4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εικόνες πίσω από γράμματα ως φόντο ούτε χρωματιστά πλαίσια. Για πλαίσια προτιμήστε μαύρο περίγραμμα τουλάχιστον 2</a:t>
            </a:r>
            <a:r>
              <a:rPr lang="en-US" sz="2600" dirty="0"/>
              <a:t>pt.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σκιά στα γράμματα</a:t>
            </a:r>
            <a:r>
              <a:rPr lang="en-US" sz="2600" dirty="0"/>
              <a:t>.</a:t>
            </a:r>
            <a:r>
              <a:rPr lang="el-GR" sz="2600" dirty="0"/>
              <a:t>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στοιχίζετε το κείμενο σε πλήρη στοίχιση (</a:t>
            </a:r>
            <a:r>
              <a:rPr lang="en-US" sz="2600" dirty="0"/>
              <a:t>justify</a:t>
            </a:r>
            <a:r>
              <a:rPr lang="el-GR" sz="2600" dirty="0"/>
              <a:t>)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Οι υπερσυνδέσεις να συνοδεύονται από αντιπροσωπευτικό κείμενο.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Να είναι ενεργοποιημένος ο αυτόματος ορθογραφικός έλεγχος.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Κατά την παρουσίαση, η μετάβαση μεταξύ διαφανειών να γίνεται με τον προκαθορισμένο τρόπο (</a:t>
            </a:r>
            <a:r>
              <a:rPr lang="en-US" sz="2600" dirty="0"/>
              <a:t>enter, </a:t>
            </a:r>
            <a:r>
              <a:rPr lang="el-GR" sz="2600" dirty="0"/>
              <a:t>βέλος, κλικ) και χωρίς όριο χρόνου.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9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Βασικές Οδηγίες Προσβασιμότητας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/>
              <a:t>Όλα τα αντικείμενα (π</a:t>
            </a:r>
            <a:r>
              <a:rPr lang="en-US" sz="2800" dirty="0"/>
              <a:t>.</a:t>
            </a:r>
            <a:r>
              <a:rPr lang="el-GR" sz="2800" dirty="0"/>
              <a:t>χ</a:t>
            </a:r>
            <a:r>
              <a:rPr lang="en-US" sz="2800" dirty="0"/>
              <a:t>.</a:t>
            </a:r>
            <a:r>
              <a:rPr lang="el-GR" sz="2800" dirty="0"/>
              <a:t> εικόνες, φωτογραφίες, σχήματα, γραφικά) πρέπει να συνοδεύονται από εναλλακτικό κείμενο περιγραφής τους. </a:t>
            </a:r>
          </a:p>
          <a:p>
            <a:r>
              <a:rPr lang="el-GR" sz="2800" dirty="0"/>
              <a:t>Διασφαλίστε ότι η σειρά αυτόματης ανάγνωσης σε κάθε διαφάνεια είναι λογική: η μετατροπή κειμένου σε ομιλία «διαβάζει» τον τίτλο, τα κείμενα και τα εναλλακτικά κείμενα των αντικειμένων με τη σειρά που έχουν εισαχθεί και όχι με τη σειρά που εμφανίζονται στη διαφάνεια. </a:t>
            </a:r>
          </a:p>
          <a:p>
            <a:r>
              <a:rPr lang="el-GR" sz="2800" dirty="0"/>
              <a:t>Ελέγξτε την ορατότητα για χρήστες με αχρωματοψία.</a:t>
            </a:r>
          </a:p>
          <a:p>
            <a:r>
              <a:rPr lang="el-GR" sz="2800" dirty="0"/>
              <a:t>Ακολουθείστε τις ειδικές οδηγίες για επιστημονικά σύμβολα, ηχητικά αρχεία και </a:t>
            </a:r>
            <a:r>
              <a:rPr lang="en-US" sz="2800" dirty="0"/>
              <a:t>video clips. 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1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22313" y="2492896"/>
            <a:ext cx="7772400" cy="1500187"/>
          </a:xfrm>
        </p:spPr>
        <p:txBody>
          <a:bodyPr anchor="ctr" anchorCtr="0">
            <a:normAutofit/>
          </a:bodyPr>
          <a:lstStyle/>
          <a:p>
            <a:pPr algn="ctr"/>
            <a:r>
              <a:rPr lang="el-GR" sz="4000" dirty="0" smtClean="0">
                <a:solidFill>
                  <a:schemeClr val="tx1"/>
                </a:solidFill>
              </a:rPr>
              <a:t>Τέλος ενότητας</a:t>
            </a:r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18</a:t>
            </a:fld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877" y="5251871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157192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4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Άδειες Χρήσης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403" y="5035847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στο Πανεπιστήμιο Αθηνών</a:t>
            </a:r>
            <a:r>
              <a:rPr lang="el-GR" sz="24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</a:t>
            </a:fld>
            <a:endParaRPr lang="el-GR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534" y="4955500"/>
            <a:ext cx="4608512" cy="109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1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Σκοποί 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Στην ενότητα αυτή εξετάζονται οι δυνατότητες που ενσωματώνει το </a:t>
            </a:r>
            <a:r>
              <a:rPr lang="en-US" dirty="0" smtClean="0"/>
              <a:t>Scratch </a:t>
            </a:r>
            <a:r>
              <a:rPr lang="el-GR" dirty="0" smtClean="0"/>
              <a:t>για αλληλεπίδραση με το φυσικό κόσμο, μέσα από πρόσθετες συσκευές. Στόχος είναι να κατανοήσουν οι φοιτητές την έκταση των δυνατοτήτων που προσφέρει το εργαλείο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3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Διάδραση</a:t>
            </a:r>
            <a:r>
              <a:rPr lang="el-GR" dirty="0" smtClean="0"/>
              <a:t> μέσω ειδικών συσκευών (</a:t>
            </a:r>
            <a:r>
              <a:rPr lang="en-US" dirty="0" smtClean="0"/>
              <a:t>digitizers)</a:t>
            </a:r>
          </a:p>
          <a:p>
            <a:r>
              <a:rPr lang="el-GR" dirty="0" err="1" smtClean="0"/>
              <a:t>Διάδραση</a:t>
            </a:r>
            <a:r>
              <a:rPr lang="el-GR" dirty="0" smtClean="0"/>
              <a:t> μέσω πρόσθετων συσκευών αισθητήρων</a:t>
            </a:r>
          </a:p>
          <a:p>
            <a:r>
              <a:rPr lang="el-GR" dirty="0" err="1" smtClean="0"/>
              <a:t>Διάδραση</a:t>
            </a:r>
            <a:r>
              <a:rPr lang="el-GR" dirty="0" smtClean="0"/>
              <a:t> με το σώμα</a:t>
            </a:r>
          </a:p>
          <a:p>
            <a:r>
              <a:rPr lang="el-GR" dirty="0" err="1" smtClean="0"/>
              <a:t>Διάδραση</a:t>
            </a:r>
            <a:r>
              <a:rPr lang="el-GR" dirty="0" smtClean="0"/>
              <a:t> μέσω </a:t>
            </a:r>
            <a:r>
              <a:rPr lang="en-US" smtClean="0"/>
              <a:t>webcamera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5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Αξιοποιήθηκε υπολογιστής με ενσωματωμένο </a:t>
            </a:r>
            <a:r>
              <a:rPr lang="en-US" dirty="0" smtClean="0"/>
              <a:t>digitizer. </a:t>
            </a:r>
            <a:r>
              <a:rPr lang="el-GR" dirty="0" smtClean="0"/>
              <a:t>Πλέον μπορούν να χρησιμοποιηθούν οθόνες αφής.</a:t>
            </a:r>
          </a:p>
          <a:p>
            <a:r>
              <a:rPr lang="el-GR" dirty="0" smtClean="0"/>
              <a:t>Ο δείκτης του ποντικιού ελέγχονταν με ένα ειδικό στυλό (θα μπορούσε να είναι το δάχτυλο σε οθόνη αφής)</a:t>
            </a:r>
          </a:p>
          <a:p>
            <a:r>
              <a:rPr lang="el-GR" dirty="0" smtClean="0"/>
              <a:t>Διδασκαλία της συμπεριφοράς του πεζού στο δρόμο</a:t>
            </a:r>
          </a:p>
          <a:p>
            <a:r>
              <a:rPr lang="el-GR" dirty="0" smtClean="0"/>
              <a:t>Με την πένα αποτυπώνεται η διαδρομή του χαρακτήρα για να συζητηθούν τα λάθη με το παιδί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685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7</a:t>
            </a:fld>
            <a:endParaRPr lang="el-GR"/>
          </a:p>
        </p:txBody>
      </p:sp>
      <p:pic>
        <p:nvPicPr>
          <p:cNvPr id="5" name="Εικόνα 11" descr="C:\Documents and Settings\nedelkou\Επιφάνεια εργασίας\ixnos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8640"/>
            <a:ext cx="4319905" cy="270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9" descr="C:\Documents and Settings\nedelkou\Επιφάνεια εργασίας\klik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66936"/>
            <a:ext cx="40290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21" descr="C:\Documents and Settings\nedelkou\Επιφάνεια εργασίας\anatrofodotisi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42638"/>
            <a:ext cx="4319905" cy="269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43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Ειδική πλακέτα αισθητήρων που ενσωματώνει:</a:t>
            </a:r>
          </a:p>
          <a:p>
            <a:pPr lvl="1"/>
            <a:r>
              <a:rPr lang="el-GR" dirty="0" smtClean="0"/>
              <a:t>Ροοστάτες,</a:t>
            </a:r>
          </a:p>
          <a:p>
            <a:pPr lvl="1"/>
            <a:r>
              <a:rPr lang="el-GR" dirty="0" smtClean="0"/>
              <a:t>Μετρητές ωμικών αντιστάσεων</a:t>
            </a:r>
          </a:p>
          <a:p>
            <a:pPr lvl="1"/>
            <a:r>
              <a:rPr lang="el-GR" dirty="0" err="1" smtClean="0"/>
              <a:t>Μπουτόν</a:t>
            </a:r>
            <a:endParaRPr lang="el-GR" dirty="0" smtClean="0"/>
          </a:p>
          <a:p>
            <a:pPr lvl="1"/>
            <a:r>
              <a:rPr lang="el-GR" dirty="0" smtClean="0"/>
              <a:t>Αισθητήρα φωτός</a:t>
            </a:r>
          </a:p>
          <a:p>
            <a:pPr lvl="1"/>
            <a:r>
              <a:rPr lang="el-GR" dirty="0" smtClean="0"/>
              <a:t>Αισθητήρα ήχου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104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9</a:t>
            </a:fld>
            <a:endParaRPr lang="el-GR"/>
          </a:p>
        </p:txBody>
      </p:sp>
      <p:pic>
        <p:nvPicPr>
          <p:cNvPr id="8194" name="Picture 2" descr="Αποτέλεσμα εικόνας για scratch board sen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8" y="1628800"/>
            <a:ext cx="753273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3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 NHPIA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2925</TotalTime>
  <Words>758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TEMP NHPIA</vt:lpstr>
      <vt:lpstr>Ανάπτυξη Εκπαιδευτικού Λογισμικού</vt:lpstr>
      <vt:lpstr>Άδειες Χρήσης</vt:lpstr>
      <vt:lpstr>Χρηματοδότηση</vt:lpstr>
      <vt:lpstr>Σκοποί  ενότητας</vt:lpstr>
      <vt:lpstr>Περιεχόμενα ενότητας</vt:lpstr>
      <vt:lpstr>Παράδειγμα 1</vt:lpstr>
      <vt:lpstr>PowerPoint Presentation</vt:lpstr>
      <vt:lpstr>Παράδειγμα 2</vt:lpstr>
      <vt:lpstr>PowerPoint Presentation</vt:lpstr>
      <vt:lpstr>Παράδειγμα χρήσης</vt:lpstr>
      <vt:lpstr>Φυσικές διεπαφές</vt:lpstr>
      <vt:lpstr>Scratch 2.0 και webcamera</vt:lpstr>
      <vt:lpstr>Οδηγίες (1 από 4)</vt:lpstr>
      <vt:lpstr>Οδηγίες (2 από 4)</vt:lpstr>
      <vt:lpstr>Οδηγίες (3 από 4)</vt:lpstr>
      <vt:lpstr>Οδηγίες (4 από 4)</vt:lpstr>
      <vt:lpstr>Βασικές Οδηγίες Προσβασιμότητας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</dc:creator>
  <cp:lastModifiedBy>akis</cp:lastModifiedBy>
  <cp:revision>60</cp:revision>
  <dcterms:created xsi:type="dcterms:W3CDTF">2012-11-26T09:41:26Z</dcterms:created>
  <dcterms:modified xsi:type="dcterms:W3CDTF">2016-10-28T14:48:45Z</dcterms:modified>
</cp:coreProperties>
</file>