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24" r:id="rId5"/>
    <p:sldId id="302" r:id="rId6"/>
    <p:sldId id="315" r:id="rId7"/>
    <p:sldId id="327" r:id="rId8"/>
    <p:sldId id="328" r:id="rId9"/>
    <p:sldId id="329" r:id="rId10"/>
    <p:sldId id="330" r:id="rId11"/>
    <p:sldId id="331" r:id="rId12"/>
    <p:sldId id="335" r:id="rId13"/>
    <p:sldId id="334" r:id="rId14"/>
    <p:sldId id="332" r:id="rId15"/>
    <p:sldId id="337" r:id="rId16"/>
    <p:sldId id="325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0" r:id="rId29"/>
    <p:sldId id="351" r:id="rId30"/>
    <p:sldId id="366" r:id="rId31"/>
    <p:sldId id="333" r:id="rId32"/>
    <p:sldId id="352" r:id="rId33"/>
    <p:sldId id="353" r:id="rId34"/>
    <p:sldId id="360" r:id="rId35"/>
    <p:sldId id="362" r:id="rId36"/>
    <p:sldId id="364" r:id="rId37"/>
    <p:sldId id="3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6FAC7-FFC3-4F83-98BA-8820A80EDDD6}" v="305" dt="2022-05-17T08:03:10.637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ΤΡΙΑΝΤΑΦΥΛΛΙΔΟΥ ΑΜΑΛΙΑ" userId="d7223647-1edf-4e00-953a-96b95b1dcce7" providerId="ADAL" clId="{5046FAC7-FFC3-4F83-98BA-8820A80EDDD6}"/>
    <pc:docChg chg="undo custSel addSld delSld modSld sldOrd">
      <pc:chgData name="ΤΡΙΑΝΤΑΦΥΛΛΙΔΟΥ ΑΜΑΛΙΑ" userId="d7223647-1edf-4e00-953a-96b95b1dcce7" providerId="ADAL" clId="{5046FAC7-FFC3-4F83-98BA-8820A80EDDD6}" dt="2022-05-17T08:23:54.950" v="5322"/>
      <pc:docMkLst>
        <pc:docMk/>
      </pc:docMkLst>
      <pc:sldChg chg="del">
        <pc:chgData name="ΤΡΙΑΝΤΑΦΥΛΛΙΔΟΥ ΑΜΑΛΙΑ" userId="d7223647-1edf-4e00-953a-96b95b1dcce7" providerId="ADAL" clId="{5046FAC7-FFC3-4F83-98BA-8820A80EDDD6}" dt="2022-05-10T07:50:27.480" v="3953" actId="47"/>
        <pc:sldMkLst>
          <pc:docMk/>
          <pc:sldMk cId="25800700" sldId="294"/>
        </pc:sldMkLst>
      </pc:sldChg>
      <pc:sldChg chg="del">
        <pc:chgData name="ΤΡΙΑΝΤΑΦΥΛΛΙΔΟΥ ΑΜΑΛΙΑ" userId="d7223647-1edf-4e00-953a-96b95b1dcce7" providerId="ADAL" clId="{5046FAC7-FFC3-4F83-98BA-8820A80EDDD6}" dt="2022-05-10T07:50:30.049" v="3954" actId="47"/>
        <pc:sldMkLst>
          <pc:docMk/>
          <pc:sldMk cId="2575421478" sldId="295"/>
        </pc:sldMkLst>
      </pc:sldChg>
      <pc:sldChg chg="del">
        <pc:chgData name="ΤΡΙΑΝΤΑΦΥΛΛΙΔΟΥ ΑΜΑΛΙΑ" userId="d7223647-1edf-4e00-953a-96b95b1dcce7" providerId="ADAL" clId="{5046FAC7-FFC3-4F83-98BA-8820A80EDDD6}" dt="2022-05-10T07:50:32.515" v="3956" actId="47"/>
        <pc:sldMkLst>
          <pc:docMk/>
          <pc:sldMk cId="3401748718" sldId="304"/>
        </pc:sldMkLst>
      </pc:sldChg>
      <pc:sldChg chg="del">
        <pc:chgData name="ΤΡΙΑΝΤΑΦΥΛΛΙΔΟΥ ΑΜΑΛΙΑ" userId="d7223647-1edf-4e00-953a-96b95b1dcce7" providerId="ADAL" clId="{5046FAC7-FFC3-4F83-98BA-8820A80EDDD6}" dt="2022-05-10T07:50:34.028" v="3958" actId="47"/>
        <pc:sldMkLst>
          <pc:docMk/>
          <pc:sldMk cId="3007378520" sldId="310"/>
        </pc:sldMkLst>
      </pc:sldChg>
      <pc:sldChg chg="del">
        <pc:chgData name="ΤΡΙΑΝΤΑΦΥΛΛΙΔΟΥ ΑΜΑΛΙΑ" userId="d7223647-1edf-4e00-953a-96b95b1dcce7" providerId="ADAL" clId="{5046FAC7-FFC3-4F83-98BA-8820A80EDDD6}" dt="2022-05-10T07:50:34.769" v="3959" actId="47"/>
        <pc:sldMkLst>
          <pc:docMk/>
          <pc:sldMk cId="3903608907" sldId="311"/>
        </pc:sldMkLst>
      </pc:sldChg>
      <pc:sldChg chg="del">
        <pc:chgData name="ΤΡΙΑΝΤΑΦΥΛΛΙΔΟΥ ΑΜΑΛΙΑ" userId="d7223647-1edf-4e00-953a-96b95b1dcce7" providerId="ADAL" clId="{5046FAC7-FFC3-4F83-98BA-8820A80EDDD6}" dt="2022-05-10T07:50:35.493" v="3960" actId="47"/>
        <pc:sldMkLst>
          <pc:docMk/>
          <pc:sldMk cId="4120671462" sldId="312"/>
        </pc:sldMkLst>
      </pc:sldChg>
      <pc:sldChg chg="addSp delSp modSp del mod">
        <pc:chgData name="ΤΡΙΑΝΤΑΦΥΛΛΙΔΟΥ ΑΜΑΛΙΑ" userId="d7223647-1edf-4e00-953a-96b95b1dcce7" providerId="ADAL" clId="{5046FAC7-FFC3-4F83-98BA-8820A80EDDD6}" dt="2022-05-10T07:53:34.881" v="3977" actId="47"/>
        <pc:sldMkLst>
          <pc:docMk/>
          <pc:sldMk cId="715534863" sldId="313"/>
        </pc:sldMkLst>
        <pc:spChg chg="del">
          <ac:chgData name="ΤΡΙΑΝΤΑΦΥΛΛΙΔΟΥ ΑΜΑΛΙΑ" userId="d7223647-1edf-4e00-953a-96b95b1dcce7" providerId="ADAL" clId="{5046FAC7-FFC3-4F83-98BA-8820A80EDDD6}" dt="2022-05-10T07:50:48.580" v="3963" actId="478"/>
          <ac:spMkLst>
            <pc:docMk/>
            <pc:sldMk cId="715534863" sldId="313"/>
            <ac:spMk id="3" creationId="{123F6824-E409-4436-9F53-FF50E9FB0CC0}"/>
          </ac:spMkLst>
        </pc:spChg>
        <pc:spChg chg="del">
          <ac:chgData name="ΤΡΙΑΝΤΑΦΥΛΛΙΔΟΥ ΑΜΑΛΙΑ" userId="d7223647-1edf-4e00-953a-96b95b1dcce7" providerId="ADAL" clId="{5046FAC7-FFC3-4F83-98BA-8820A80EDDD6}" dt="2022-05-10T07:50:42.868" v="3961" actId="478"/>
          <ac:spMkLst>
            <pc:docMk/>
            <pc:sldMk cId="715534863" sldId="313"/>
            <ac:spMk id="4" creationId="{E1A59C11-3050-4901-B63B-0164B191B9E5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50:45.798" v="3962" actId="478"/>
          <ac:spMkLst>
            <pc:docMk/>
            <pc:sldMk cId="715534863" sldId="313"/>
            <ac:spMk id="6" creationId="{AC7A1AF2-7233-4BA3-8A42-56825558951C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50:51.524" v="3964" actId="478"/>
          <ac:spMkLst>
            <pc:docMk/>
            <pc:sldMk cId="715534863" sldId="313"/>
            <ac:spMk id="8" creationId="{BAE92A39-32D2-4B4D-9CF0-8C8F3F86BD6B}"/>
          </ac:spMkLst>
        </pc:spChg>
      </pc:sldChg>
      <pc:sldChg chg="del">
        <pc:chgData name="ΤΡΙΑΝΤΑΦΥΛΛΙΔΟΥ ΑΜΑΛΙΑ" userId="d7223647-1edf-4e00-953a-96b95b1dcce7" providerId="ADAL" clId="{5046FAC7-FFC3-4F83-98BA-8820A80EDDD6}" dt="2022-05-10T07:50:33.267" v="3957" actId="47"/>
        <pc:sldMkLst>
          <pc:docMk/>
          <pc:sldMk cId="1856314060" sldId="314"/>
        </pc:sldMkLst>
      </pc:sldChg>
      <pc:sldChg chg="modSp mod ord">
        <pc:chgData name="ΤΡΙΑΝΤΑΦΥΛΛΙΔΟΥ ΑΜΑΛΙΑ" userId="d7223647-1edf-4e00-953a-96b95b1dcce7" providerId="ADAL" clId="{5046FAC7-FFC3-4F83-98BA-8820A80EDDD6}" dt="2022-05-10T07:16:45.641" v="2219" actId="20577"/>
        <pc:sldMkLst>
          <pc:docMk/>
          <pc:sldMk cId="1110251285" sldId="325"/>
        </pc:sldMkLst>
        <pc:spChg chg="mod">
          <ac:chgData name="ΤΡΙΑΝΤΑΦΥΛΛΙΔΟΥ ΑΜΑΛΙΑ" userId="d7223647-1edf-4e00-953a-96b95b1dcce7" providerId="ADAL" clId="{5046FAC7-FFC3-4F83-98BA-8820A80EDDD6}" dt="2022-05-10T07:16:45.641" v="2219" actId="20577"/>
          <ac:spMkLst>
            <pc:docMk/>
            <pc:sldMk cId="1110251285" sldId="325"/>
            <ac:spMk id="11" creationId="{3D9E7E43-0082-4819-947F-94AD5664FC83}"/>
          </ac:spMkLst>
        </pc:spChg>
      </pc:sldChg>
      <pc:sldChg chg="del">
        <pc:chgData name="ΤΡΙΑΝΤΑΦΥΛΛΙΔΟΥ ΑΜΑΛΙΑ" userId="d7223647-1edf-4e00-953a-96b95b1dcce7" providerId="ADAL" clId="{5046FAC7-FFC3-4F83-98BA-8820A80EDDD6}" dt="2022-05-10T07:50:31.839" v="3955" actId="47"/>
        <pc:sldMkLst>
          <pc:docMk/>
          <pc:sldMk cId="4101399790" sldId="326"/>
        </pc:sldMkLst>
      </pc:sldChg>
      <pc:sldChg chg="modSp new mod">
        <pc:chgData name="ΤΡΙΑΝΤΑΦΥΛΛΙΔΟΥ ΑΜΑΛΙΑ" userId="d7223647-1edf-4e00-953a-96b95b1dcce7" providerId="ADAL" clId="{5046FAC7-FFC3-4F83-98BA-8820A80EDDD6}" dt="2022-05-09T19:46:34.523" v="456" actId="5793"/>
        <pc:sldMkLst>
          <pc:docMk/>
          <pc:sldMk cId="3623656469" sldId="330"/>
        </pc:sldMkLst>
        <pc:spChg chg="mod">
          <ac:chgData name="ΤΡΙΑΝΤΑΦΥΛΛΙΔΟΥ ΑΜΑΛΙΑ" userId="d7223647-1edf-4e00-953a-96b95b1dcce7" providerId="ADAL" clId="{5046FAC7-FFC3-4F83-98BA-8820A80EDDD6}" dt="2022-05-09T19:46:34.523" v="456" actId="5793"/>
          <ac:spMkLst>
            <pc:docMk/>
            <pc:sldMk cId="3623656469" sldId="330"/>
            <ac:spMk id="2" creationId="{C97BB92A-D5CE-4A2D-A0C2-811B47E1C9F5}"/>
          </ac:spMkLst>
        </pc:spChg>
        <pc:spChg chg="mod">
          <ac:chgData name="ΤΡΙΑΝΤΑΦΥΛΛΙΔΟΥ ΑΜΑΛΙΑ" userId="d7223647-1edf-4e00-953a-96b95b1dcce7" providerId="ADAL" clId="{5046FAC7-FFC3-4F83-98BA-8820A80EDDD6}" dt="2022-05-09T12:56:55.074" v="47" actId="1076"/>
          <ac:spMkLst>
            <pc:docMk/>
            <pc:sldMk cId="3623656469" sldId="330"/>
            <ac:spMk id="3" creationId="{223BFF4E-57EF-4A27-9DA9-01D30B69BDE1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09T19:49:26.130" v="772" actId="20577"/>
        <pc:sldMkLst>
          <pc:docMk/>
          <pc:sldMk cId="1806223759" sldId="331"/>
        </pc:sldMkLst>
        <pc:spChg chg="del">
          <ac:chgData name="ΤΡΙΑΝΤΑΦΥΛΛΙΔΟΥ ΑΜΑΛΙΑ" userId="d7223647-1edf-4e00-953a-96b95b1dcce7" providerId="ADAL" clId="{5046FAC7-FFC3-4F83-98BA-8820A80EDDD6}" dt="2022-05-09T19:47:57.497" v="484" actId="1032"/>
          <ac:spMkLst>
            <pc:docMk/>
            <pc:sldMk cId="1806223759" sldId="331"/>
            <ac:spMk id="2" creationId="{BE9C1E2C-13FE-4DBF-A32D-78DBB305725D}"/>
          </ac:spMkLst>
        </pc:spChg>
        <pc:spChg chg="mod">
          <ac:chgData name="ΤΡΙΑΝΤΑΦΥΛΛΙΔΟΥ ΑΜΑΛΙΑ" userId="d7223647-1edf-4e00-953a-96b95b1dcce7" providerId="ADAL" clId="{5046FAC7-FFC3-4F83-98BA-8820A80EDDD6}" dt="2022-05-09T19:47:51.795" v="483" actId="20577"/>
          <ac:spMkLst>
            <pc:docMk/>
            <pc:sldMk cId="1806223759" sldId="331"/>
            <ac:spMk id="3" creationId="{1BA650E1-9816-44F4-A295-847B86B07227}"/>
          </ac:spMkLst>
        </pc:spChg>
        <pc:graphicFrameChg chg="add mod modGraphic">
          <ac:chgData name="ΤΡΙΑΝΤΑΦΥΛΛΙΔΟΥ ΑΜΑΛΙΑ" userId="d7223647-1edf-4e00-953a-96b95b1dcce7" providerId="ADAL" clId="{5046FAC7-FFC3-4F83-98BA-8820A80EDDD6}" dt="2022-05-09T19:49:26.130" v="772" actId="20577"/>
          <ac:graphicFrameMkLst>
            <pc:docMk/>
            <pc:sldMk cId="1806223759" sldId="331"/>
            <ac:graphicFrameMk id="4" creationId="{568ED189-E0B3-4A3C-93DE-5F74327204BE}"/>
          </ac:graphicFrameMkLst>
        </pc:graphicFrameChg>
      </pc:sldChg>
      <pc:sldChg chg="addSp delSp modSp new mod">
        <pc:chgData name="ΤΡΙΑΝΤΑΦΥΛΛΙΔΟΥ ΑΜΑΛΙΑ" userId="d7223647-1edf-4e00-953a-96b95b1dcce7" providerId="ADAL" clId="{5046FAC7-FFC3-4F83-98BA-8820A80EDDD6}" dt="2022-05-10T07:15:20.911" v="2053" actId="20577"/>
        <pc:sldMkLst>
          <pc:docMk/>
          <pc:sldMk cId="731081089" sldId="332"/>
        </pc:sldMkLst>
        <pc:spChg chg="del">
          <ac:chgData name="ΤΡΙΑΝΤΑΦΥΛΛΙΔΟΥ ΑΜΑΛΙΑ" userId="d7223647-1edf-4e00-953a-96b95b1dcce7" providerId="ADAL" clId="{5046FAC7-FFC3-4F83-98BA-8820A80EDDD6}" dt="2022-05-09T20:11:32.190" v="954"/>
          <ac:spMkLst>
            <pc:docMk/>
            <pc:sldMk cId="731081089" sldId="332"/>
            <ac:spMk id="2" creationId="{338BC880-407B-4084-BDC3-CE76B2E8A95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5:20.911" v="2053" actId="20577"/>
          <ac:spMkLst>
            <pc:docMk/>
            <pc:sldMk cId="731081089" sldId="332"/>
            <ac:spMk id="3" creationId="{693D71F9-5D5E-4474-9AF4-5A245866E1E9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0T07:15:10.486" v="2046" actId="13782"/>
          <ac:graphicFrameMkLst>
            <pc:docMk/>
            <pc:sldMk cId="731081089" sldId="332"/>
            <ac:graphicFrameMk id="4" creationId="{DE1BA53E-A7EB-41DB-B73D-5E7AE774C8DF}"/>
          </ac:graphicFrameMkLst>
        </pc:graphicFrameChg>
      </pc:sldChg>
      <pc:sldChg chg="addSp delSp modSp new mod ord">
        <pc:chgData name="ΤΡΙΑΝΤΑΦΥΛΛΙΔΟΥ ΑΜΑΛΙΑ" userId="d7223647-1edf-4e00-953a-96b95b1dcce7" providerId="ADAL" clId="{5046FAC7-FFC3-4F83-98BA-8820A80EDDD6}" dt="2022-05-10T07:16:08.925" v="2164"/>
        <pc:sldMkLst>
          <pc:docMk/>
          <pc:sldMk cId="2123217735" sldId="333"/>
        </pc:sldMkLst>
        <pc:spChg chg="del mod">
          <ac:chgData name="ΤΡΙΑΝΤΑΦΥΛΛΙΔΟΥ ΑΜΑΛΙΑ" userId="d7223647-1edf-4e00-953a-96b95b1dcce7" providerId="ADAL" clId="{5046FAC7-FFC3-4F83-98BA-8820A80EDDD6}" dt="2022-05-09T19:59:39.754" v="776" actId="22"/>
          <ac:spMkLst>
            <pc:docMk/>
            <pc:sldMk cId="2123217735" sldId="333"/>
            <ac:spMk id="2" creationId="{F468EF46-ADCE-4100-9FB2-F0388FA179F7}"/>
          </ac:spMkLst>
        </pc:spChg>
        <pc:spChg chg="mod">
          <ac:chgData name="ΤΡΙΑΝΤΑΦΥΛΛΙΔΟΥ ΑΜΑΛΙΑ" userId="d7223647-1edf-4e00-953a-96b95b1dcce7" providerId="ADAL" clId="{5046FAC7-FFC3-4F83-98BA-8820A80EDDD6}" dt="2022-05-09T19:59:55.011" v="798" actId="20577"/>
          <ac:spMkLst>
            <pc:docMk/>
            <pc:sldMk cId="2123217735" sldId="333"/>
            <ac:spMk id="3" creationId="{8DF8738A-59DB-4670-ADD2-C0406DA1D114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09T20:00:03.324" v="799" actId="1076"/>
          <ac:picMkLst>
            <pc:docMk/>
            <pc:sldMk cId="2123217735" sldId="333"/>
            <ac:picMk id="5" creationId="{76BE3DAC-C297-4B28-86B8-88B26089A501}"/>
          </ac:picMkLst>
        </pc:picChg>
      </pc:sldChg>
      <pc:sldChg chg="modSp new mod">
        <pc:chgData name="ΤΡΙΑΝΤΑΦΥΛΛΙΔΟΥ ΑΜΑΛΙΑ" userId="d7223647-1edf-4e00-953a-96b95b1dcce7" providerId="ADAL" clId="{5046FAC7-FFC3-4F83-98BA-8820A80EDDD6}" dt="2022-05-10T07:14:39.290" v="2045" actId="255"/>
        <pc:sldMkLst>
          <pc:docMk/>
          <pc:sldMk cId="2771362356" sldId="334"/>
        </pc:sldMkLst>
        <pc:spChg chg="mod">
          <ac:chgData name="ΤΡΙΑΝΤΑΦΥΛΛΙΔΟΥ ΑΜΑΛΙΑ" userId="d7223647-1edf-4e00-953a-96b95b1dcce7" providerId="ADAL" clId="{5046FAC7-FFC3-4F83-98BA-8820A80EDDD6}" dt="2022-05-10T07:14:39.290" v="2045" actId="255"/>
          <ac:spMkLst>
            <pc:docMk/>
            <pc:sldMk cId="2771362356" sldId="334"/>
            <ac:spMk id="2" creationId="{B9448EE1-BB1B-4F08-9588-739AD562DA8D}"/>
          </ac:spMkLst>
        </pc:spChg>
        <pc:spChg chg="mod">
          <ac:chgData name="ΤΡΙΑΝΤΑΦΥΛΛΙΔΟΥ ΑΜΑΛΙΑ" userId="d7223647-1edf-4e00-953a-96b95b1dcce7" providerId="ADAL" clId="{5046FAC7-FFC3-4F83-98BA-8820A80EDDD6}" dt="2022-05-09T20:10:24.698" v="936" actId="20577"/>
          <ac:spMkLst>
            <pc:docMk/>
            <pc:sldMk cId="2771362356" sldId="334"/>
            <ac:spMk id="3" creationId="{48C380C3-51E5-43AD-995B-04DA65E86613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11:45.552" v="1405" actId="20577"/>
        <pc:sldMkLst>
          <pc:docMk/>
          <pc:sldMk cId="2681965277" sldId="335"/>
        </pc:sldMkLst>
        <pc:spChg chg="mod">
          <ac:chgData name="ΤΡΙΑΝΤΑΦΥΛΛΙΔΟΥ ΑΜΑΛΙΑ" userId="d7223647-1edf-4e00-953a-96b95b1dcce7" providerId="ADAL" clId="{5046FAC7-FFC3-4F83-98BA-8820A80EDDD6}" dt="2022-05-10T07:11:45.552" v="1405" actId="20577"/>
          <ac:spMkLst>
            <pc:docMk/>
            <pc:sldMk cId="2681965277" sldId="335"/>
            <ac:spMk id="2" creationId="{9E574048-376A-46F1-A26B-736B0FD9EDA0}"/>
          </ac:spMkLst>
        </pc:spChg>
        <pc:spChg chg="mod">
          <ac:chgData name="ΤΡΙΑΝΤΑΦΥΛΛΙΔΟΥ ΑΜΑΛΙΑ" userId="d7223647-1edf-4e00-953a-96b95b1dcce7" providerId="ADAL" clId="{5046FAC7-FFC3-4F83-98BA-8820A80EDDD6}" dt="2022-05-09T20:10:11.332" v="903" actId="20577"/>
          <ac:spMkLst>
            <pc:docMk/>
            <pc:sldMk cId="2681965277" sldId="335"/>
            <ac:spMk id="3" creationId="{40A1BD42-D3FB-4C8D-A807-06642F7751A2}"/>
          </ac:spMkLst>
        </pc:spChg>
      </pc:sldChg>
      <pc:sldChg chg="modSp new del mod ord">
        <pc:chgData name="ΤΡΙΑΝΤΑΦΥΛΛΙΔΟΥ ΑΜΑΛΙΑ" userId="d7223647-1edf-4e00-953a-96b95b1dcce7" providerId="ADAL" clId="{5046FAC7-FFC3-4F83-98BA-8820A80EDDD6}" dt="2022-05-10T07:50:26.687" v="3952" actId="47"/>
        <pc:sldMkLst>
          <pc:docMk/>
          <pc:sldMk cId="2388305926" sldId="336"/>
        </pc:sldMkLst>
        <pc:spChg chg="mod">
          <ac:chgData name="ΤΡΙΑΝΤΑΦΥΛΛΙΔΟΥ ΑΜΑΛΙΑ" userId="d7223647-1edf-4e00-953a-96b95b1dcce7" providerId="ADAL" clId="{5046FAC7-FFC3-4F83-98BA-8820A80EDDD6}" dt="2022-05-09T20:23:42.563" v="960" actId="20577"/>
          <ac:spMkLst>
            <pc:docMk/>
            <pc:sldMk cId="2388305926" sldId="336"/>
            <ac:spMk id="2" creationId="{1134E261-8158-4FFA-B9EC-47AFCB36B302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10T07:16:04.398" v="2162" actId="12084"/>
        <pc:sldMkLst>
          <pc:docMk/>
          <pc:sldMk cId="1088840198" sldId="337"/>
        </pc:sldMkLst>
        <pc:spChg chg="del mod">
          <ac:chgData name="ΤΡΙΑΝΤΑΦΥΛΛΙΔΟΥ ΑΜΑΛΙΑ" userId="d7223647-1edf-4e00-953a-96b95b1dcce7" providerId="ADAL" clId="{5046FAC7-FFC3-4F83-98BA-8820A80EDDD6}" dt="2022-05-10T07:16:04.398" v="2162" actId="12084"/>
          <ac:spMkLst>
            <pc:docMk/>
            <pc:sldMk cId="1088840198" sldId="337"/>
            <ac:spMk id="2" creationId="{378EB62B-5F95-44F9-848B-D255EDD82FD3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5:32.074" v="2068" actId="20577"/>
          <ac:spMkLst>
            <pc:docMk/>
            <pc:sldMk cId="1088840198" sldId="337"/>
            <ac:spMk id="3" creationId="{B22BA5EF-9874-4DC3-9BF3-BD279E64EEB6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0T07:16:04.398" v="2162" actId="12084"/>
          <ac:graphicFrameMkLst>
            <pc:docMk/>
            <pc:sldMk cId="1088840198" sldId="337"/>
            <ac:graphicFrameMk id="4" creationId="{4FEE2053-0BBE-4244-B0D0-EDFA0B1A6086}"/>
          </ac:graphicFrameMkLst>
        </pc:graphicFrameChg>
      </pc:sldChg>
      <pc:sldChg chg="modSp new mod">
        <pc:chgData name="ΤΡΙΑΝΤΑΦΥΛΛΙΔΟΥ ΑΜΑΛΙΑ" userId="d7223647-1edf-4e00-953a-96b95b1dcce7" providerId="ADAL" clId="{5046FAC7-FFC3-4F83-98BA-8820A80EDDD6}" dt="2022-05-10T07:19:51.619" v="2405" actId="20577"/>
        <pc:sldMkLst>
          <pc:docMk/>
          <pc:sldMk cId="1179595999" sldId="338"/>
        </pc:sldMkLst>
        <pc:spChg chg="mod">
          <ac:chgData name="ΤΡΙΑΝΤΑΦΥΛΛΙΔΟΥ ΑΜΑΛΙΑ" userId="d7223647-1edf-4e00-953a-96b95b1dcce7" providerId="ADAL" clId="{5046FAC7-FFC3-4F83-98BA-8820A80EDDD6}" dt="2022-05-10T07:19:51.619" v="2405" actId="20577"/>
          <ac:spMkLst>
            <pc:docMk/>
            <pc:sldMk cId="1179595999" sldId="338"/>
            <ac:spMk id="2" creationId="{83AEC9A0-2498-4A12-B2EA-218772B5F461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8:53.342" v="2257" actId="20577"/>
          <ac:spMkLst>
            <pc:docMk/>
            <pc:sldMk cId="1179595999" sldId="338"/>
            <ac:spMk id="3" creationId="{7263DA23-4579-43F4-8E7C-E7ED9DB0268C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0:46.721" v="2441" actId="20577"/>
        <pc:sldMkLst>
          <pc:docMk/>
          <pc:sldMk cId="3311874297" sldId="339"/>
        </pc:sldMkLst>
        <pc:spChg chg="mod">
          <ac:chgData name="ΤΡΙΑΝΤΑΦΥΛΛΙΔΟΥ ΑΜΑΛΙΑ" userId="d7223647-1edf-4e00-953a-96b95b1dcce7" providerId="ADAL" clId="{5046FAC7-FFC3-4F83-98BA-8820A80EDDD6}" dt="2022-05-10T07:20:46.721" v="2441" actId="20577"/>
          <ac:spMkLst>
            <pc:docMk/>
            <pc:sldMk cId="3311874297" sldId="339"/>
            <ac:spMk id="2" creationId="{050D8611-F2EA-46CD-A6F9-6E147B7DD595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0:09.401" v="2434" actId="20577"/>
          <ac:spMkLst>
            <pc:docMk/>
            <pc:sldMk cId="3311874297" sldId="339"/>
            <ac:spMk id="3" creationId="{572AA34B-CEAF-4E04-8E2F-56FAA19AD619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1:33.879" v="2470" actId="255"/>
        <pc:sldMkLst>
          <pc:docMk/>
          <pc:sldMk cId="2010429583" sldId="340"/>
        </pc:sldMkLst>
        <pc:spChg chg="mod">
          <ac:chgData name="ΤΡΙΑΝΤΑΦΥΛΛΙΔΟΥ ΑΜΑΛΙΑ" userId="d7223647-1edf-4e00-953a-96b95b1dcce7" providerId="ADAL" clId="{5046FAC7-FFC3-4F83-98BA-8820A80EDDD6}" dt="2022-05-10T07:21:33.879" v="2470" actId="255"/>
          <ac:spMkLst>
            <pc:docMk/>
            <pc:sldMk cId="2010429583" sldId="340"/>
            <ac:spMk id="2" creationId="{1B4CA0CC-6727-4A09-BD95-C4F3718CE8D0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1:02.981" v="2463" actId="20577"/>
          <ac:spMkLst>
            <pc:docMk/>
            <pc:sldMk cId="2010429583" sldId="340"/>
            <ac:spMk id="3" creationId="{F5E1B4C5-E333-4BA6-A7CD-BAD8A0D62E27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4:15.182" v="2627" actId="14100"/>
        <pc:sldMkLst>
          <pc:docMk/>
          <pc:sldMk cId="3397828013" sldId="341"/>
        </pc:sldMkLst>
        <pc:spChg chg="mod">
          <ac:chgData name="ΤΡΙΑΝΤΑΦΥΛΛΙΔΟΥ ΑΜΑΛΙΑ" userId="d7223647-1edf-4e00-953a-96b95b1dcce7" providerId="ADAL" clId="{5046FAC7-FFC3-4F83-98BA-8820A80EDDD6}" dt="2022-05-10T07:24:15.182" v="2627" actId="14100"/>
          <ac:spMkLst>
            <pc:docMk/>
            <pc:sldMk cId="3397828013" sldId="341"/>
            <ac:spMk id="2" creationId="{F11AE4DB-2984-4A19-BF35-ECDFE988B8C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1:45.270" v="2479" actId="20577"/>
          <ac:spMkLst>
            <pc:docMk/>
            <pc:sldMk cId="3397828013" sldId="341"/>
            <ac:spMk id="3" creationId="{890F29F9-1949-477B-AD75-36D94AE7747D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10T07:23:02.159" v="2493" actId="22"/>
        <pc:sldMkLst>
          <pc:docMk/>
          <pc:sldMk cId="208170842" sldId="342"/>
        </pc:sldMkLst>
        <pc:spChg chg="mod">
          <ac:chgData name="ΤΡΙΑΝΤΑΦΥΛΛΙΔΟΥ ΑΜΑΛΙΑ" userId="d7223647-1edf-4e00-953a-96b95b1dcce7" providerId="ADAL" clId="{5046FAC7-FFC3-4F83-98BA-8820A80EDDD6}" dt="2022-05-10T07:22:55.872" v="2490" actId="1076"/>
          <ac:spMkLst>
            <pc:docMk/>
            <pc:sldMk cId="208170842" sldId="342"/>
            <ac:spMk id="2" creationId="{595CB505-DEBA-4F0F-8255-345C55E62B6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2:57.852" v="2491" actId="1076"/>
          <ac:spMkLst>
            <pc:docMk/>
            <pc:sldMk cId="208170842" sldId="342"/>
            <ac:spMk id="3" creationId="{D66B2D6A-4283-4C08-B1BC-E3C21C015BEC}"/>
          </ac:spMkLst>
        </pc:spChg>
        <pc:spChg chg="add del">
          <ac:chgData name="ΤΡΙΑΝΤΑΦΥΛΛΙΔΟΥ ΑΜΑΛΙΑ" userId="d7223647-1edf-4e00-953a-96b95b1dcce7" providerId="ADAL" clId="{5046FAC7-FFC3-4F83-98BA-8820A80EDDD6}" dt="2022-05-10T07:23:02.159" v="2493" actId="22"/>
          <ac:spMkLst>
            <pc:docMk/>
            <pc:sldMk cId="208170842" sldId="342"/>
            <ac:spMk id="5" creationId="{FE5F5C08-1AF4-42B7-A3AD-253229F043D7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3:46.300" v="2524" actId="20577"/>
        <pc:sldMkLst>
          <pc:docMk/>
          <pc:sldMk cId="483836634" sldId="343"/>
        </pc:sldMkLst>
        <pc:spChg chg="mod">
          <ac:chgData name="ΤΡΙΑΝΤΑΦΥΛΛΙΔΟΥ ΑΜΑΛΙΑ" userId="d7223647-1edf-4e00-953a-96b95b1dcce7" providerId="ADAL" clId="{5046FAC7-FFC3-4F83-98BA-8820A80EDDD6}" dt="2022-05-10T07:23:46.300" v="2524" actId="20577"/>
          <ac:spMkLst>
            <pc:docMk/>
            <pc:sldMk cId="483836634" sldId="343"/>
            <ac:spMk id="2" creationId="{E2674A29-4302-41F9-B250-2604FCCBA278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3:23.366" v="2516" actId="20577"/>
          <ac:spMkLst>
            <pc:docMk/>
            <pc:sldMk cId="483836634" sldId="343"/>
            <ac:spMk id="3" creationId="{1F503460-14D0-4B67-9662-2D830A276D58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5:02.444" v="2657" actId="20577"/>
        <pc:sldMkLst>
          <pc:docMk/>
          <pc:sldMk cId="2219831396" sldId="344"/>
        </pc:sldMkLst>
        <pc:spChg chg="mod">
          <ac:chgData name="ΤΡΙΑΝΤΑΦΥΛΛΙΔΟΥ ΑΜΑΛΙΑ" userId="d7223647-1edf-4e00-953a-96b95b1dcce7" providerId="ADAL" clId="{5046FAC7-FFC3-4F83-98BA-8820A80EDDD6}" dt="2022-05-10T07:25:02.444" v="2657" actId="20577"/>
          <ac:spMkLst>
            <pc:docMk/>
            <pc:sldMk cId="2219831396" sldId="344"/>
            <ac:spMk id="2" creationId="{89053CFD-F211-4EBC-8B0E-9E03A7B0B80D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4:28.423" v="2652" actId="20577"/>
          <ac:spMkLst>
            <pc:docMk/>
            <pc:sldMk cId="2219831396" sldId="344"/>
            <ac:spMk id="3" creationId="{4FA98F23-DDDC-4A12-B820-9E28AD6600C0}"/>
          </ac:spMkLst>
        </pc:spChg>
      </pc:sldChg>
      <pc:sldChg chg="modSp add mod setBg">
        <pc:chgData name="ΤΡΙΑΝΤΑΦΥΛΛΙΔΟΥ ΑΜΑΛΙΑ" userId="d7223647-1edf-4e00-953a-96b95b1dcce7" providerId="ADAL" clId="{5046FAC7-FFC3-4F83-98BA-8820A80EDDD6}" dt="2022-05-10T07:25:39.899" v="2686" actId="20577"/>
        <pc:sldMkLst>
          <pc:docMk/>
          <pc:sldMk cId="1573702580" sldId="345"/>
        </pc:sldMkLst>
        <pc:spChg chg="mod">
          <ac:chgData name="ΤΡΙΑΝΤΑΦΥΛΛΙΔΟΥ ΑΜΑΛΙΑ" userId="d7223647-1edf-4e00-953a-96b95b1dcce7" providerId="ADAL" clId="{5046FAC7-FFC3-4F83-98BA-8820A80EDDD6}" dt="2022-05-10T07:25:39.899" v="2686" actId="20577"/>
          <ac:spMkLst>
            <pc:docMk/>
            <pc:sldMk cId="1573702580" sldId="345"/>
            <ac:spMk id="11" creationId="{3D9E7E43-0082-4819-947F-94AD5664FC83}"/>
          </ac:spMkLst>
        </pc:spChg>
      </pc:sldChg>
      <pc:sldChg chg="addSp delSp modSp add mod modClrScheme chgLayout">
        <pc:chgData name="ΤΡΙΑΝΤΑΦΥΛΛΙΔΟΥ ΑΜΑΛΙΑ" userId="d7223647-1edf-4e00-953a-96b95b1dcce7" providerId="ADAL" clId="{5046FAC7-FFC3-4F83-98BA-8820A80EDDD6}" dt="2022-05-10T07:29:01.919" v="2879" actId="20577"/>
        <pc:sldMkLst>
          <pc:docMk/>
          <pc:sldMk cId="1107132726" sldId="346"/>
        </pc:sldMkLst>
        <pc:spChg chg="del mod ord">
          <ac:chgData name="ΤΡΙΑΝΤΑΦΥΛΛΙΔΟΥ ΑΜΑΛΙΑ" userId="d7223647-1edf-4e00-953a-96b95b1dcce7" providerId="ADAL" clId="{5046FAC7-FFC3-4F83-98BA-8820A80EDDD6}" dt="2022-05-10T07:26:11.363" v="2697" actId="478"/>
          <ac:spMkLst>
            <pc:docMk/>
            <pc:sldMk cId="1107132726" sldId="346"/>
            <ac:spMk id="2" creationId="{92B57AB6-D5AD-4275-8BD9-1E15061E4DBB}"/>
          </ac:spMkLst>
        </pc:spChg>
        <pc:spChg chg="mod ord">
          <ac:chgData name="ΤΡΙΑΝΤΑΦΥΛΛΙΔΟΥ ΑΜΑΛΙΑ" userId="d7223647-1edf-4e00-953a-96b95b1dcce7" providerId="ADAL" clId="{5046FAC7-FFC3-4F83-98BA-8820A80EDDD6}" dt="2022-05-10T07:29:01.919" v="2879" actId="20577"/>
          <ac:spMkLst>
            <pc:docMk/>
            <pc:sldMk cId="1107132726" sldId="346"/>
            <ac:spMk id="3" creationId="{660B0E8E-192D-4C57-AD2A-5864303894C5}"/>
          </ac:spMkLst>
        </pc:spChg>
        <pc:spChg chg="del mod ord">
          <ac:chgData name="ΤΡΙΑΝΤΑΦΥΛΛΙΔΟΥ ΑΜΑΛΙΑ" userId="d7223647-1edf-4e00-953a-96b95b1dcce7" providerId="ADAL" clId="{5046FAC7-FFC3-4F83-98BA-8820A80EDDD6}" dt="2022-05-10T07:26:06.911" v="2695" actId="478"/>
          <ac:spMkLst>
            <pc:docMk/>
            <pc:sldMk cId="1107132726" sldId="346"/>
            <ac:spMk id="4" creationId="{F05B3329-B8DD-4491-901F-9EF348EE51EC}"/>
          </ac:spMkLst>
        </pc:spChg>
        <pc:spChg chg="del mod ord">
          <ac:chgData name="ΤΡΙΑΝΤΑΦΥΛΛΙΔΟΥ ΑΜΑΛΙΑ" userId="d7223647-1edf-4e00-953a-96b95b1dcce7" providerId="ADAL" clId="{5046FAC7-FFC3-4F83-98BA-8820A80EDDD6}" dt="2022-05-10T07:26:09.605" v="2696" actId="478"/>
          <ac:spMkLst>
            <pc:docMk/>
            <pc:sldMk cId="1107132726" sldId="346"/>
            <ac:spMk id="5" creationId="{E2467B1B-300C-4B25-86D1-8677EC547856}"/>
          </ac:spMkLst>
        </pc:spChg>
        <pc:spChg chg="del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6" creationId="{D6F424E3-05B6-4C38-BC36-461530FF0E01}"/>
          </ac:spMkLst>
        </pc:spChg>
        <pc:spChg chg="mod ord">
          <ac:chgData name="ΤΡΙΑΝΤΑΦΥΛΛΙΔΟΥ ΑΜΑΛΙΑ" userId="d7223647-1edf-4e00-953a-96b95b1dcce7" providerId="ADAL" clId="{5046FAC7-FFC3-4F83-98BA-8820A80EDDD6}" dt="2022-05-10T07:26:16.510" v="2710" actId="20577"/>
          <ac:spMkLst>
            <pc:docMk/>
            <pc:sldMk cId="1107132726" sldId="346"/>
            <ac:spMk id="7" creationId="{0AC8BA20-631B-4483-BAB5-EEF0882B8608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8" creationId="{72934C80-6658-42C1-882F-AAE95CEA377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9" creationId="{DA2F74CF-4BE2-4808-A1FC-1E38EAA507C5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0" creationId="{D3B4E453-5EE9-4460-B9C8-3E9E884D9026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1" creationId="{9577E01B-A218-4AE6-9753-4165BF8796C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2" creationId="{67524418-2EDD-46DD-B82D-2705E62B1DDD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6.955" v="2690" actId="700"/>
          <ac:spMkLst>
            <pc:docMk/>
            <pc:sldMk cId="1107132726" sldId="346"/>
            <ac:spMk id="13" creationId="{07820DA3-19C3-4A8D-8079-27971A08D2CE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36:00.200" v="3833" actId="1076"/>
        <pc:sldMkLst>
          <pc:docMk/>
          <pc:sldMk cId="1923917791" sldId="347"/>
        </pc:sldMkLst>
        <pc:spChg chg="mod">
          <ac:chgData name="ΤΡΙΑΝΤΑΦΥΛΛΙΔΟΥ ΑΜΑΛΙΑ" userId="d7223647-1edf-4e00-953a-96b95b1dcce7" providerId="ADAL" clId="{5046FAC7-FFC3-4F83-98BA-8820A80EDDD6}" dt="2022-05-10T07:36:00.200" v="3833" actId="1076"/>
          <ac:spMkLst>
            <pc:docMk/>
            <pc:sldMk cId="1923917791" sldId="347"/>
            <ac:spMk id="2" creationId="{2599ECA0-3D4C-4790-A656-6AF03396767E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9:59.149" v="2935" actId="255"/>
          <ac:spMkLst>
            <pc:docMk/>
            <pc:sldMk cId="1923917791" sldId="347"/>
            <ac:spMk id="3" creationId="{178992BA-D396-4678-95BB-84B956A3412D}"/>
          </ac:spMkLst>
        </pc:spChg>
      </pc:sldChg>
      <pc:sldChg chg="modSp new mod setBg">
        <pc:chgData name="ΤΡΙΑΝΤΑΦΥΛΛΙΔΟΥ ΑΜΑΛΙΑ" userId="d7223647-1edf-4e00-953a-96b95b1dcce7" providerId="ADAL" clId="{5046FAC7-FFC3-4F83-98BA-8820A80EDDD6}" dt="2022-05-10T07:49:36.500" v="3887"/>
        <pc:sldMkLst>
          <pc:docMk/>
          <pc:sldMk cId="2103941971" sldId="348"/>
        </pc:sldMkLst>
        <pc:spChg chg="mod">
          <ac:chgData name="ΤΡΙΑΝΤΑΦΥΛΛΙΔΟΥ ΑΜΑΛΙΑ" userId="d7223647-1edf-4e00-953a-96b95b1dcce7" providerId="ADAL" clId="{5046FAC7-FFC3-4F83-98BA-8820A80EDDD6}" dt="2022-05-10T07:49:36.500" v="3887"/>
          <ac:spMkLst>
            <pc:docMk/>
            <pc:sldMk cId="2103941971" sldId="348"/>
            <ac:spMk id="2" creationId="{0A8B5957-8A15-4EC0-9DCC-F1593D35D114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9:36.500" v="3887"/>
          <ac:spMkLst>
            <pc:docMk/>
            <pc:sldMk cId="2103941971" sldId="348"/>
            <ac:spMk id="3" creationId="{5180107D-3037-4527-BF62-855A0B7FC9BF}"/>
          </ac:spMkLst>
        </pc:spChg>
      </pc:sldChg>
      <pc:sldChg chg="modSp new del mod">
        <pc:chgData name="ΤΡΙΑΝΤΑΦΥΛΛΙΔΟΥ ΑΜΑΛΙΑ" userId="d7223647-1edf-4e00-953a-96b95b1dcce7" providerId="ADAL" clId="{5046FAC7-FFC3-4F83-98BA-8820A80EDDD6}" dt="2022-05-17T08:23:49.709" v="5320" actId="47"/>
        <pc:sldMkLst>
          <pc:docMk/>
          <pc:sldMk cId="253380940" sldId="349"/>
        </pc:sldMkLst>
        <pc:spChg chg="mod">
          <ac:chgData name="ΤΡΙΑΝΤΑΦΥΛΛΙΔΟΥ ΑΜΑΛΙΑ" userId="d7223647-1edf-4e00-953a-96b95b1dcce7" providerId="ADAL" clId="{5046FAC7-FFC3-4F83-98BA-8820A80EDDD6}" dt="2022-05-10T07:46:13.831" v="3852" actId="20577"/>
          <ac:spMkLst>
            <pc:docMk/>
            <pc:sldMk cId="253380940" sldId="349"/>
            <ac:spMk id="2" creationId="{69F88B21-7183-439A-A6AA-1B5C1F2E5D98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6:10.989" v="3850" actId="20577"/>
          <ac:spMkLst>
            <pc:docMk/>
            <pc:sldMk cId="253380940" sldId="349"/>
            <ac:spMk id="3" creationId="{366829AA-1CED-4991-91C1-0CE1ED5BE122}"/>
          </ac:spMkLst>
        </pc:spChg>
      </pc:sldChg>
      <pc:sldChg chg="modSp new mod setBg">
        <pc:chgData name="ΤΡΙΑΝΤΑΦΥΛΛΙΔΟΥ ΑΜΑΛΙΑ" userId="d7223647-1edf-4e00-953a-96b95b1dcce7" providerId="ADAL" clId="{5046FAC7-FFC3-4F83-98BA-8820A80EDDD6}" dt="2022-05-10T07:50:21.028" v="3951" actId="20577"/>
        <pc:sldMkLst>
          <pc:docMk/>
          <pc:sldMk cId="2994386724" sldId="350"/>
        </pc:sldMkLst>
        <pc:spChg chg="mod">
          <ac:chgData name="ΤΡΙΑΝΤΑΦΥΛΛΙΔΟΥ ΑΜΑΛΙΑ" userId="d7223647-1edf-4e00-953a-96b95b1dcce7" providerId="ADAL" clId="{5046FAC7-FFC3-4F83-98BA-8820A80EDDD6}" dt="2022-05-10T07:50:21.028" v="3951" actId="20577"/>
          <ac:spMkLst>
            <pc:docMk/>
            <pc:sldMk cId="2994386724" sldId="350"/>
            <ac:spMk id="2" creationId="{C87834D9-5249-46C9-A8A5-E16B5418319E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9:33.840" v="3886"/>
          <ac:spMkLst>
            <pc:docMk/>
            <pc:sldMk cId="2994386724" sldId="350"/>
            <ac:spMk id="3" creationId="{6F51A963-0915-4BEE-ACD3-F01955BB7DAD}"/>
          </ac:spMkLst>
        </pc:spChg>
      </pc:sldChg>
      <pc:sldChg chg="modSp new mod ord">
        <pc:chgData name="ΤΡΙΑΝΤΑΦΥΛΛΙΔΟΥ ΑΜΑΛΙΑ" userId="d7223647-1edf-4e00-953a-96b95b1dcce7" providerId="ADAL" clId="{5046FAC7-FFC3-4F83-98BA-8820A80EDDD6}" dt="2022-05-17T08:23:46.726" v="5319"/>
        <pc:sldMkLst>
          <pc:docMk/>
          <pc:sldMk cId="4035417345" sldId="351"/>
        </pc:sldMkLst>
        <pc:spChg chg="mod">
          <ac:chgData name="ΤΡΙΑΝΤΑΦΥΛΛΙΔΟΥ ΑΜΑΛΙΑ" userId="d7223647-1edf-4e00-953a-96b95b1dcce7" providerId="ADAL" clId="{5046FAC7-FFC3-4F83-98BA-8820A80EDDD6}" dt="2022-05-10T07:53:26.151" v="3976" actId="20577"/>
          <ac:spMkLst>
            <pc:docMk/>
            <pc:sldMk cId="4035417345" sldId="351"/>
            <ac:spMk id="2" creationId="{1F4F1ED5-2667-49E0-9D3F-A81F09AD04C1}"/>
          </ac:spMkLst>
        </pc:spChg>
        <pc:spChg chg="mod">
          <ac:chgData name="ΤΡΙΑΝΤΑΦΥΛΛΙΔΟΥ ΑΜΑΛΙΑ" userId="d7223647-1edf-4e00-953a-96b95b1dcce7" providerId="ADAL" clId="{5046FAC7-FFC3-4F83-98BA-8820A80EDDD6}" dt="2022-05-10T07:50:59.924" v="3974" actId="20577"/>
          <ac:spMkLst>
            <pc:docMk/>
            <pc:sldMk cId="4035417345" sldId="351"/>
            <ac:spMk id="3" creationId="{86F589BB-D202-4DEF-9C87-5C0AAB670D80}"/>
          </ac:spMkLst>
        </pc:spChg>
      </pc:sldChg>
      <pc:sldChg chg="addSp delSp modSp new mod modClrScheme chgLayout">
        <pc:chgData name="ΤΡΙΑΝΤΑΦΥΛΛΙΔΟΥ ΑΜΑΛΙΑ" userId="d7223647-1edf-4e00-953a-96b95b1dcce7" providerId="ADAL" clId="{5046FAC7-FFC3-4F83-98BA-8820A80EDDD6}" dt="2022-05-17T07:26:48.074" v="3982" actId="478"/>
        <pc:sldMkLst>
          <pc:docMk/>
          <pc:sldMk cId="845299070" sldId="352"/>
        </pc:sldMkLst>
        <pc:spChg chg="del">
          <ac:chgData name="ΤΡΙΑΝΤΑΦΥΛΛΙΔΟΥ ΑΜΑΛΙΑ" userId="d7223647-1edf-4e00-953a-96b95b1dcce7" providerId="ADAL" clId="{5046FAC7-FFC3-4F83-98BA-8820A80EDDD6}" dt="2022-05-17T07:26:31.419" v="3979" actId="22"/>
          <ac:spMkLst>
            <pc:docMk/>
            <pc:sldMk cId="845299070" sldId="352"/>
            <ac:spMk id="2" creationId="{3602F77C-F714-415B-9A76-C5C85A352496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6:37.719" v="3980" actId="26606"/>
          <ac:spMkLst>
            <pc:docMk/>
            <pc:sldMk cId="845299070" sldId="352"/>
            <ac:spMk id="3" creationId="{97289EB0-4D42-4BCE-8F65-56A21F6139CE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7T07:26:41.052" v="3981" actId="478"/>
          <ac:spMkLst>
            <pc:docMk/>
            <pc:sldMk cId="845299070" sldId="352"/>
            <ac:spMk id="10" creationId="{AAD5FA5D-A5FA-6ADB-C23D-31A2761FF8F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7T07:26:48.074" v="3982" actId="478"/>
          <ac:spMkLst>
            <pc:docMk/>
            <pc:sldMk cId="845299070" sldId="352"/>
            <ac:spMk id="12" creationId="{0C95DE02-A5EC-C525-F156-BD8054775AFE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26:37.719" v="3980" actId="26606"/>
          <ac:picMkLst>
            <pc:docMk/>
            <pc:sldMk cId="845299070" sldId="352"/>
            <ac:picMk id="5" creationId="{566BD5BB-9328-46CC-A028-F16A628E3C51}"/>
          </ac:picMkLst>
        </pc:picChg>
      </pc:sldChg>
      <pc:sldChg chg="addSp delSp modSp new mod">
        <pc:chgData name="ΤΡΙΑΝΤΑΦΥΛΛΙΔΟΥ ΑΜΑΛΙΑ" userId="d7223647-1edf-4e00-953a-96b95b1dcce7" providerId="ADAL" clId="{5046FAC7-FFC3-4F83-98BA-8820A80EDDD6}" dt="2022-05-17T07:30:43.970" v="4012" actId="1076"/>
        <pc:sldMkLst>
          <pc:docMk/>
          <pc:sldMk cId="2851060143" sldId="353"/>
        </pc:sldMkLst>
        <pc:spChg chg="del">
          <ac:chgData name="ΤΡΙΑΝΤΑΦΥΛΛΙΔΟΥ ΑΜΑΛΙΑ" userId="d7223647-1edf-4e00-953a-96b95b1dcce7" providerId="ADAL" clId="{5046FAC7-FFC3-4F83-98BA-8820A80EDDD6}" dt="2022-05-17T07:27:47.444" v="3985" actId="478"/>
          <ac:spMkLst>
            <pc:docMk/>
            <pc:sldMk cId="2851060143" sldId="353"/>
            <ac:spMk id="2" creationId="{8A314768-97EF-407A-A31C-3021E2E54E17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7:48.516" v="3986" actId="478"/>
          <ac:spMkLst>
            <pc:docMk/>
            <pc:sldMk cId="2851060143" sldId="353"/>
            <ac:spMk id="3" creationId="{C3D3A251-A54E-4945-8911-ECE116EE69B8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7:45.227" v="3984" actId="478"/>
          <ac:spMkLst>
            <pc:docMk/>
            <pc:sldMk cId="2851060143" sldId="353"/>
            <ac:spMk id="4" creationId="{C0CDBF4A-4D80-43AE-93EF-0156B38A2416}"/>
          </ac:spMkLst>
        </pc:spChg>
        <pc:picChg chg="add mod">
          <ac:chgData name="ΤΡΙΑΝΤΑΦΥΛΛΙΔΟΥ ΑΜΑΛΙΑ" userId="d7223647-1edf-4e00-953a-96b95b1dcce7" providerId="ADAL" clId="{5046FAC7-FFC3-4F83-98BA-8820A80EDDD6}" dt="2022-05-17T07:30:33.169" v="4008" actId="1076"/>
          <ac:picMkLst>
            <pc:docMk/>
            <pc:sldMk cId="2851060143" sldId="353"/>
            <ac:picMk id="6" creationId="{05FBF418-890B-48E6-9B0C-AD16771F06C9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0:42.279" v="4011" actId="1076"/>
          <ac:picMkLst>
            <pc:docMk/>
            <pc:sldMk cId="2851060143" sldId="353"/>
            <ac:picMk id="8" creationId="{C980EBEE-9E4C-41BF-AAAC-4EB7073E4D01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0:43.970" v="4012" actId="1076"/>
          <ac:picMkLst>
            <pc:docMk/>
            <pc:sldMk cId="2851060143" sldId="353"/>
            <ac:picMk id="10" creationId="{645DD902-8821-476D-B9AC-CD9658F4C51A}"/>
          </ac:picMkLst>
        </pc:picChg>
      </pc:sldChg>
      <pc:sldChg chg="new del">
        <pc:chgData name="ΤΡΙΑΝΤΑΦΥΛΛΙΔΟΥ ΑΜΑΛΙΑ" userId="d7223647-1edf-4e00-953a-96b95b1dcce7" providerId="ADAL" clId="{5046FAC7-FFC3-4F83-98BA-8820A80EDDD6}" dt="2022-05-17T07:36:22.593" v="4070" actId="47"/>
        <pc:sldMkLst>
          <pc:docMk/>
          <pc:sldMk cId="439403856" sldId="354"/>
        </pc:sldMkLst>
      </pc:sldChg>
      <pc:sldChg chg="addSp delSp modSp new del mod">
        <pc:chgData name="ΤΡΙΑΝΤΑΦΥΛΛΙΔΟΥ ΑΜΑΛΙΑ" userId="d7223647-1edf-4e00-953a-96b95b1dcce7" providerId="ADAL" clId="{5046FAC7-FFC3-4F83-98BA-8820A80EDDD6}" dt="2022-05-17T08:08:45.835" v="5237" actId="47"/>
        <pc:sldMkLst>
          <pc:docMk/>
          <pc:sldMk cId="2611380076" sldId="355"/>
        </pc:sldMkLst>
        <pc:spChg chg="del">
          <ac:chgData name="ΤΡΙΑΝΤΑΦΥΛΛΙΔΟΥ ΑΜΑΛΙΑ" userId="d7223647-1edf-4e00-953a-96b95b1dcce7" providerId="ADAL" clId="{5046FAC7-FFC3-4F83-98BA-8820A80EDDD6}" dt="2022-05-17T07:31:46.717" v="4015" actId="22"/>
          <ac:spMkLst>
            <pc:docMk/>
            <pc:sldMk cId="2611380076" sldId="355"/>
            <ac:spMk id="2" creationId="{357AF391-7B90-48C2-81BE-EDB0D20F3D26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2:12.792" v="4040" actId="20577"/>
          <ac:spMkLst>
            <pc:docMk/>
            <pc:sldMk cId="2611380076" sldId="355"/>
            <ac:spMk id="3" creationId="{5069B6C9-8032-4008-A6FD-1688D804B136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31:50.094" v="4017" actId="14100"/>
          <ac:picMkLst>
            <pc:docMk/>
            <pc:sldMk cId="2611380076" sldId="355"/>
            <ac:picMk id="5" creationId="{23FBF86E-3C59-4CB2-9C1C-9ADBB5164BF2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2:35.479" v="4045" actId="14100"/>
          <ac:picMkLst>
            <pc:docMk/>
            <pc:sldMk cId="2611380076" sldId="355"/>
            <ac:picMk id="7" creationId="{0E569546-D3A1-4428-9BE4-932FB2F79AC9}"/>
          </ac:picMkLst>
        </pc:picChg>
      </pc:sldChg>
      <pc:sldChg chg="addSp delSp modSp new del mod">
        <pc:chgData name="ΤΡΙΑΝΤΑΦΥΛΛΙΔΟΥ ΑΜΑΛΙΑ" userId="d7223647-1edf-4e00-953a-96b95b1dcce7" providerId="ADAL" clId="{5046FAC7-FFC3-4F83-98BA-8820A80EDDD6}" dt="2022-05-17T08:09:46.788" v="5311" actId="47"/>
        <pc:sldMkLst>
          <pc:docMk/>
          <pc:sldMk cId="1881499248" sldId="356"/>
        </pc:sldMkLst>
        <pc:spChg chg="del">
          <ac:chgData name="ΤΡΙΑΝΤΑΦΥΛΛΙΔΟΥ ΑΜΑΛΙΑ" userId="d7223647-1edf-4e00-953a-96b95b1dcce7" providerId="ADAL" clId="{5046FAC7-FFC3-4F83-98BA-8820A80EDDD6}" dt="2022-05-17T07:33:27.479" v="4047" actId="22"/>
          <ac:spMkLst>
            <pc:docMk/>
            <pc:sldMk cId="1881499248" sldId="356"/>
            <ac:spMk id="2" creationId="{EF07462B-9AFC-4AE7-9D9B-44D41C69E692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6:05.010" v="4069" actId="5793"/>
          <ac:spMkLst>
            <pc:docMk/>
            <pc:sldMk cId="1881499248" sldId="356"/>
            <ac:spMk id="3" creationId="{CF02AC51-C526-4F3E-896B-36ECFA4064BF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33:36.094" v="4051" actId="14100"/>
          <ac:picMkLst>
            <pc:docMk/>
            <pc:sldMk cId="1881499248" sldId="356"/>
            <ac:picMk id="5" creationId="{8B6C27EE-72EF-425C-BD49-DDF9A63AFA0D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4:17.792" v="4056" actId="1076"/>
          <ac:picMkLst>
            <pc:docMk/>
            <pc:sldMk cId="1881499248" sldId="356"/>
            <ac:picMk id="7" creationId="{E61058A2-A4F7-45D2-8CB6-C663CB5EF47A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4:42.164" v="4060" actId="1076"/>
          <ac:picMkLst>
            <pc:docMk/>
            <pc:sldMk cId="1881499248" sldId="356"/>
            <ac:picMk id="9" creationId="{267C5DE8-C00F-4A4F-906F-4D85CAFCDC4D}"/>
          </ac:picMkLst>
        </pc:picChg>
      </pc:sldChg>
      <pc:sldChg chg="new del">
        <pc:chgData name="ΤΡΙΑΝΤΑΦΥΛΛΙΔΟΥ ΑΜΑΛΙΑ" userId="d7223647-1edf-4e00-953a-96b95b1dcce7" providerId="ADAL" clId="{5046FAC7-FFC3-4F83-98BA-8820A80EDDD6}" dt="2022-05-17T08:09:41.414" v="5310" actId="47"/>
        <pc:sldMkLst>
          <pc:docMk/>
          <pc:sldMk cId="3943549260" sldId="357"/>
        </pc:sldMkLst>
      </pc:sldChg>
      <pc:sldChg chg="new del">
        <pc:chgData name="ΤΡΙΑΝΤΑΦΥΛΛΙΔΟΥ ΑΜΑΛΙΑ" userId="d7223647-1edf-4e00-953a-96b95b1dcce7" providerId="ADAL" clId="{5046FAC7-FFC3-4F83-98BA-8820A80EDDD6}" dt="2022-05-17T07:38:35.250" v="4123" actId="47"/>
        <pc:sldMkLst>
          <pc:docMk/>
          <pc:sldMk cId="3469389675" sldId="358"/>
        </pc:sldMkLst>
      </pc:sldChg>
      <pc:sldChg chg="modSp new del mod">
        <pc:chgData name="ΤΡΙΑΝΤΑΦΥΛΛΙΔΟΥ ΑΜΑΛΙΑ" userId="d7223647-1edf-4e00-953a-96b95b1dcce7" providerId="ADAL" clId="{5046FAC7-FFC3-4F83-98BA-8820A80EDDD6}" dt="2022-05-17T07:39:27.041" v="4161" actId="47"/>
        <pc:sldMkLst>
          <pc:docMk/>
          <pc:sldMk cId="2168391230" sldId="359"/>
        </pc:sldMkLst>
        <pc:spChg chg="mod">
          <ac:chgData name="ΤΡΙΑΝΤΑΦΥΛΛΙΔΟΥ ΑΜΑΛΙΑ" userId="d7223647-1edf-4e00-953a-96b95b1dcce7" providerId="ADAL" clId="{5046FAC7-FFC3-4F83-98BA-8820A80EDDD6}" dt="2022-05-17T07:38:29.883" v="4122" actId="1076"/>
          <ac:spMkLst>
            <pc:docMk/>
            <pc:sldMk cId="2168391230" sldId="359"/>
            <ac:spMk id="2" creationId="{2BE31C08-39EE-4248-853A-C3E29F821957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8:07.693" v="4119" actId="1076"/>
          <ac:spMkLst>
            <pc:docMk/>
            <pc:sldMk cId="2168391230" sldId="359"/>
            <ac:spMk id="3" creationId="{29D998B1-BBE9-4B36-966D-7230652F042D}"/>
          </ac:spMkLst>
        </pc:spChg>
      </pc:sldChg>
      <pc:sldChg chg="addSp delSp modSp new mod modClrScheme chgLayout">
        <pc:chgData name="ΤΡΙΑΝΤΑΦΥΛΛΙΔΟΥ ΑΜΑΛΙΑ" userId="d7223647-1edf-4e00-953a-96b95b1dcce7" providerId="ADAL" clId="{5046FAC7-FFC3-4F83-98BA-8820A80EDDD6}" dt="2022-05-17T07:39:41.647" v="4208" actId="6549"/>
        <pc:sldMkLst>
          <pc:docMk/>
          <pc:sldMk cId="94919640" sldId="360"/>
        </pc:sldMkLst>
        <pc:spChg chg="del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2" creationId="{6BF7B0FA-5DEC-45AF-9DEC-95BDF2905620}"/>
          </ac:spMkLst>
        </pc:spChg>
        <pc:spChg chg="del mod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3" creationId="{29B64E04-67ED-430F-A0E2-2368DA2D5E12}"/>
          </ac:spMkLst>
        </pc:spChg>
        <pc:spChg chg="del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4" creationId="{61A0AD51-EE25-44AB-BAF0-2E38890A90CA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7:39:41.647" v="4208" actId="6549"/>
          <ac:spMkLst>
            <pc:docMk/>
            <pc:sldMk cId="94919640" sldId="360"/>
            <ac:spMk id="10" creationId="{CF314835-49A9-9AD5-854B-D9710B051F77}"/>
          </ac:spMkLst>
        </pc:spChg>
        <pc:graphicFrameChg chg="add">
          <ac:chgData name="ΤΡΙΑΝΤΑΦΥΛΛΙΔΟΥ ΑΜΑΛΙΑ" userId="d7223647-1edf-4e00-953a-96b95b1dcce7" providerId="ADAL" clId="{5046FAC7-FFC3-4F83-98BA-8820A80EDDD6}" dt="2022-05-17T07:39:08.937" v="4127" actId="26606"/>
          <ac:graphicFrameMkLst>
            <pc:docMk/>
            <pc:sldMk cId="94919640" sldId="360"/>
            <ac:graphicFrameMk id="6" creationId="{DFECCB74-27D7-B957-323D-2E250039C877}"/>
          </ac:graphicFrameMkLst>
        </pc:graphicFrameChg>
      </pc:sldChg>
      <pc:sldChg chg="new del">
        <pc:chgData name="ΤΡΙΑΝΤΑΦΥΛΛΙΔΟΥ ΑΜΑΛΙΑ" userId="d7223647-1edf-4e00-953a-96b95b1dcce7" providerId="ADAL" clId="{5046FAC7-FFC3-4F83-98BA-8820A80EDDD6}" dt="2022-05-17T08:08:35.841" v="5235" actId="47"/>
        <pc:sldMkLst>
          <pc:docMk/>
          <pc:sldMk cId="3731476031" sldId="361"/>
        </pc:sldMkLst>
      </pc:sldChg>
      <pc:sldChg chg="addSp delSp modSp new mod">
        <pc:chgData name="ΤΡΙΑΝΤΑΦΥΛΛΙΔΟΥ ΑΜΑΛΙΑ" userId="d7223647-1edf-4e00-953a-96b95b1dcce7" providerId="ADAL" clId="{5046FAC7-FFC3-4F83-98BA-8820A80EDDD6}" dt="2022-05-17T07:42:24.838" v="4414" actId="12084"/>
        <pc:sldMkLst>
          <pc:docMk/>
          <pc:sldMk cId="4181278014" sldId="362"/>
        </pc:sldMkLst>
        <pc:spChg chg="del mod">
          <ac:chgData name="ΤΡΙΑΝΤΑΦΥΛΛΙΔΟΥ ΑΜΑΛΙΑ" userId="d7223647-1edf-4e00-953a-96b95b1dcce7" providerId="ADAL" clId="{5046FAC7-FFC3-4F83-98BA-8820A80EDDD6}" dt="2022-05-17T07:42:24.838" v="4414" actId="12084"/>
          <ac:spMkLst>
            <pc:docMk/>
            <pc:sldMk cId="4181278014" sldId="362"/>
            <ac:spMk id="2" creationId="{960263AE-58A0-42D2-8B19-7C9096B99ABF}"/>
          </ac:spMkLst>
        </pc:spChg>
        <pc:spChg chg="mod">
          <ac:chgData name="ΤΡΙΑΝΤΑΦΥΛΛΙΔΟΥ ΑΜΑΛΙΑ" userId="d7223647-1edf-4e00-953a-96b95b1dcce7" providerId="ADAL" clId="{5046FAC7-FFC3-4F83-98BA-8820A80EDDD6}" dt="2022-05-17T07:40:17.676" v="4279" actId="20577"/>
          <ac:spMkLst>
            <pc:docMk/>
            <pc:sldMk cId="4181278014" sldId="362"/>
            <ac:spMk id="3" creationId="{3EEF8C1C-8DDA-42C4-8952-3F0F6F87BCC3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7T07:42:24.838" v="4414" actId="12084"/>
          <ac:graphicFrameMkLst>
            <pc:docMk/>
            <pc:sldMk cId="4181278014" sldId="362"/>
            <ac:graphicFrameMk id="4" creationId="{FA445754-F2A5-4EBB-8454-7E86B283B7EF}"/>
          </ac:graphicFrameMkLst>
        </pc:graphicFrameChg>
      </pc:sldChg>
      <pc:sldChg chg="new del">
        <pc:chgData name="ΤΡΙΑΝΤΑΦΥΛΛΙΔΟΥ ΑΜΑΛΙΑ" userId="d7223647-1edf-4e00-953a-96b95b1dcce7" providerId="ADAL" clId="{5046FAC7-FFC3-4F83-98BA-8820A80EDDD6}" dt="2022-05-17T07:41:29.463" v="4413" actId="47"/>
        <pc:sldMkLst>
          <pc:docMk/>
          <pc:sldMk cId="3236536285" sldId="363"/>
        </pc:sldMkLst>
      </pc:sldChg>
      <pc:sldChg chg="modSp new del mod">
        <pc:chgData name="ΤΡΙΑΝΤΑΦΥΛΛΙΔΟΥ ΑΜΑΛΙΑ" userId="d7223647-1edf-4e00-953a-96b95b1dcce7" providerId="ADAL" clId="{5046FAC7-FFC3-4F83-98BA-8820A80EDDD6}" dt="2022-05-17T08:08:41.046" v="5236" actId="47"/>
        <pc:sldMkLst>
          <pc:docMk/>
          <pc:sldMk cId="3536109178" sldId="363"/>
        </pc:sldMkLst>
        <pc:spChg chg="mod">
          <ac:chgData name="ΤΡΙΑΝΤΑΦΥΛΛΙΔΟΥ ΑΜΑΛΙΑ" userId="d7223647-1edf-4e00-953a-96b95b1dcce7" providerId="ADAL" clId="{5046FAC7-FFC3-4F83-98BA-8820A80EDDD6}" dt="2022-05-17T08:00:33.814" v="4568" actId="20577"/>
          <ac:spMkLst>
            <pc:docMk/>
            <pc:sldMk cId="3536109178" sldId="363"/>
            <ac:spMk id="2" creationId="{2E811895-B06B-448C-822E-1FD7E9DBE0DA}"/>
          </ac:spMkLst>
        </pc:spChg>
        <pc:spChg chg="mod">
          <ac:chgData name="ΤΡΙΑΝΤΑΦΥΛΛΙΔΟΥ ΑΜΑΛΙΑ" userId="d7223647-1edf-4e00-953a-96b95b1dcce7" providerId="ADAL" clId="{5046FAC7-FFC3-4F83-98BA-8820A80EDDD6}" dt="2022-05-17T07:42:49.826" v="4435" actId="20577"/>
          <ac:spMkLst>
            <pc:docMk/>
            <pc:sldMk cId="3536109178" sldId="363"/>
            <ac:spMk id="3" creationId="{08C868D6-676D-489B-837E-A8B2DBF16A14}"/>
          </ac:spMkLst>
        </pc:spChg>
      </pc:sldChg>
      <pc:sldChg chg="addSp modSp new mod">
        <pc:chgData name="ΤΡΙΑΝΤΑΦΥΛΛΙΔΟΥ ΑΜΑΛΙΑ" userId="d7223647-1edf-4e00-953a-96b95b1dcce7" providerId="ADAL" clId="{5046FAC7-FFC3-4F83-98BA-8820A80EDDD6}" dt="2022-05-17T08:03:50.981" v="4824" actId="1076"/>
        <pc:sldMkLst>
          <pc:docMk/>
          <pc:sldMk cId="3662091997" sldId="364"/>
        </pc:sldMkLst>
        <pc:spChg chg="mod">
          <ac:chgData name="ΤΡΙΑΝΤΑΦΥΛΛΙΔΟΥ ΑΜΑΛΙΑ" userId="d7223647-1edf-4e00-953a-96b95b1dcce7" providerId="ADAL" clId="{5046FAC7-FFC3-4F83-98BA-8820A80EDDD6}" dt="2022-05-17T08:00:45.483" v="4570"/>
          <ac:spMkLst>
            <pc:docMk/>
            <pc:sldMk cId="3662091997" sldId="364"/>
            <ac:spMk id="2" creationId="{006AF62F-D92F-4D6D-9A8D-F6315FDCB8B2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1:02.401" v="4575" actId="113"/>
          <ac:spMkLst>
            <pc:docMk/>
            <pc:sldMk cId="3662091997" sldId="364"/>
            <ac:spMk id="3" creationId="{B7781CBE-42AE-4A36-B1CB-DE6B1EBF6AD9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3:48.345" v="4823" actId="1076"/>
          <ac:spMkLst>
            <pc:docMk/>
            <pc:sldMk cId="3662091997" sldId="364"/>
            <ac:spMk id="4" creationId="{8822AC68-CB48-4FB4-9D4F-BE59F78266E5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3:50.981" v="4824" actId="1076"/>
          <ac:spMkLst>
            <pc:docMk/>
            <pc:sldMk cId="3662091997" sldId="364"/>
            <ac:spMk id="5" creationId="{3ECFEDA2-DF07-4F4B-8A00-EE9A781E95BF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1:07.210" v="4584" actId="20577"/>
          <ac:spMkLst>
            <pc:docMk/>
            <pc:sldMk cId="3662091997" sldId="364"/>
            <ac:spMk id="7" creationId="{EDEFB1FD-3236-4C53-ACBE-C0EE425C6335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8:03:05.705" v="4753" actId="20577"/>
          <ac:spMkLst>
            <pc:docMk/>
            <pc:sldMk cId="3662091997" sldId="364"/>
            <ac:spMk id="8" creationId="{A85A3091-F216-4B31-89E6-D6F2D4BA5438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8:03:42.280" v="4822" actId="5793"/>
          <ac:spMkLst>
            <pc:docMk/>
            <pc:sldMk cId="3662091997" sldId="364"/>
            <ac:spMk id="9" creationId="{C8E6DEBB-BB31-4C7D-A4BC-B5998909F9E0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7T08:08:31.161" v="5234" actId="20577"/>
        <pc:sldMkLst>
          <pc:docMk/>
          <pc:sldMk cId="3225827935" sldId="365"/>
        </pc:sldMkLst>
        <pc:spChg chg="mod">
          <ac:chgData name="ΤΡΙΑΝΤΑΦΥΛΛΙΔΟΥ ΑΜΑΛΙΑ" userId="d7223647-1edf-4e00-953a-96b95b1dcce7" providerId="ADAL" clId="{5046FAC7-FFC3-4F83-98BA-8820A80EDDD6}" dt="2022-05-17T08:04:30.193" v="4857" actId="20577"/>
          <ac:spMkLst>
            <pc:docMk/>
            <pc:sldMk cId="3225827935" sldId="365"/>
            <ac:spMk id="2" creationId="{9DD4121F-19A7-4E14-88B2-F4A0EAD315B2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5:13.654" v="4966" actId="5793"/>
          <ac:spMkLst>
            <pc:docMk/>
            <pc:sldMk cId="3225827935" sldId="365"/>
            <ac:spMk id="3" creationId="{23019DAB-F3AC-4CFC-BAFE-66E01D6310C4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8:07.125" v="5188" actId="14100"/>
          <ac:spMkLst>
            <pc:docMk/>
            <pc:sldMk cId="3225827935" sldId="365"/>
            <ac:spMk id="4" creationId="{47C86226-032D-4547-A1D7-D02C9A933511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8:31.161" v="5234" actId="20577"/>
          <ac:spMkLst>
            <pc:docMk/>
            <pc:sldMk cId="3225827935" sldId="365"/>
            <ac:spMk id="5" creationId="{EB286579-94C7-40F7-AB40-98A4BB5EC0B3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5:24.612" v="4986" actId="20577"/>
          <ac:spMkLst>
            <pc:docMk/>
            <pc:sldMk cId="3225827935" sldId="365"/>
            <ac:spMk id="6" creationId="{7AD48117-CA55-4AF0-87F0-2D63D1020951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7:22.135" v="5135" actId="20577"/>
          <ac:spMkLst>
            <pc:docMk/>
            <pc:sldMk cId="3225827935" sldId="365"/>
            <ac:spMk id="7" creationId="{0891717A-9451-4C7D-99D1-BD8128794505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4:24.812" v="4836" actId="20577"/>
          <ac:spMkLst>
            <pc:docMk/>
            <pc:sldMk cId="3225827935" sldId="365"/>
            <ac:spMk id="8" creationId="{B2B646B7-5908-474D-BCE3-D80E7237B8DD}"/>
          </ac:spMkLst>
        </pc:spChg>
      </pc:sldChg>
      <pc:sldChg chg="modSp new del mod">
        <pc:chgData name="ΤΡΙΑΝΤΑΦΥΛΛΙΔΟΥ ΑΜΑΛΙΑ" userId="d7223647-1edf-4e00-953a-96b95b1dcce7" providerId="ADAL" clId="{5046FAC7-FFC3-4F83-98BA-8820A80EDDD6}" dt="2022-05-17T08:09:28.720" v="5309" actId="47"/>
        <pc:sldMkLst>
          <pc:docMk/>
          <pc:sldMk cId="2624740948" sldId="366"/>
        </pc:sldMkLst>
        <pc:spChg chg="mod">
          <ac:chgData name="ΤΡΙΑΝΤΑΦΥΛΛΙΔΟΥ ΑΜΑΛΙΑ" userId="d7223647-1edf-4e00-953a-96b95b1dcce7" providerId="ADAL" clId="{5046FAC7-FFC3-4F83-98BA-8820A80EDDD6}" dt="2022-05-17T08:09:13.641" v="5256" actId="20577"/>
          <ac:spMkLst>
            <pc:docMk/>
            <pc:sldMk cId="2624740948" sldId="366"/>
            <ac:spMk id="2" creationId="{C46A0E76-1D61-4501-83E1-A471C0350EE6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9:24.969" v="5308" actId="20577"/>
          <ac:spMkLst>
            <pc:docMk/>
            <pc:sldMk cId="2624740948" sldId="366"/>
            <ac:spMk id="3" creationId="{FC18391D-F201-4D9A-BEC3-95B0713FE899}"/>
          </ac:spMkLst>
        </pc:spChg>
      </pc:sldChg>
      <pc:sldChg chg="addSp delSp modSp new mod ord">
        <pc:chgData name="ΤΡΙΑΝΤΑΦΥΛΛΙΔΟΥ ΑΜΑΛΙΑ" userId="d7223647-1edf-4e00-953a-96b95b1dcce7" providerId="ADAL" clId="{5046FAC7-FFC3-4F83-98BA-8820A80EDDD6}" dt="2022-05-17T08:23:54.950" v="5322"/>
        <pc:sldMkLst>
          <pc:docMk/>
          <pc:sldMk cId="2742284054" sldId="366"/>
        </pc:sldMkLst>
        <pc:spChg chg="del">
          <ac:chgData name="ΤΡΙΑΝΤΑΦΥΛΛΙΔΟΥ ΑΜΑΛΙΑ" userId="d7223647-1edf-4e00-953a-96b95b1dcce7" providerId="ADAL" clId="{5046FAC7-FFC3-4F83-98BA-8820A80EDDD6}" dt="2022-05-17T08:12:18.105" v="5313" actId="22"/>
          <ac:spMkLst>
            <pc:docMk/>
            <pc:sldMk cId="2742284054" sldId="366"/>
            <ac:spMk id="2" creationId="{B2721ABB-2997-4789-94F6-B059D2044384}"/>
          </ac:spMkLst>
        </pc:spChg>
        <pc:spChg chg="del">
          <ac:chgData name="ΤΡΙΑΝΤΑΦΥΛΛΙΔΟΥ ΑΜΑΛΙΑ" userId="d7223647-1edf-4e00-953a-96b95b1dcce7" providerId="ADAL" clId="{5046FAC7-FFC3-4F83-98BA-8820A80EDDD6}" dt="2022-05-17T08:12:25.218" v="5317" actId="26606"/>
          <ac:spMkLst>
            <pc:docMk/>
            <pc:sldMk cId="2742284054" sldId="366"/>
            <ac:spMk id="3" creationId="{6D3C901E-558E-4A0C-9EA8-126D2D492004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8:12:25.218" v="5317" actId="26606"/>
          <ac:picMkLst>
            <pc:docMk/>
            <pc:sldMk cId="2742284054" sldId="366"/>
            <ac:picMk id="5" creationId="{38D04B92-95A7-4654-AA12-0FACC735BEA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ΕΡΕΥΝΑ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ΣΤΟΧΟΙ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ΣΤΡΑΤΗΓΙΚΗ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ΤΑΚΤΙΚΕΣ-ΜΕΣΑ</a:t>
          </a:r>
          <a:endParaRPr lang="en-US" dirty="0"/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4CFF2749-41A9-46AD-B58D-56793CB8E4AC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ΑΞΙΟΛΟΓΗΣΗ</a:t>
          </a:r>
          <a:endParaRPr lang="en-US" dirty="0"/>
        </a:p>
      </dgm:t>
    </dgm:pt>
    <dgm:pt modelId="{07517936-6905-44FA-9262-8A8234D69E3C}" type="parTrans" cxnId="{ABB87D89-97DF-4B93-B824-5D224386ABDB}">
      <dgm:prSet/>
      <dgm:spPr/>
      <dgm:t>
        <a:bodyPr/>
        <a:lstStyle/>
        <a:p>
          <a:endParaRPr lang="en-US"/>
        </a:p>
      </dgm:t>
    </dgm:pt>
    <dgm:pt modelId="{02329C0B-53FD-4450-B6A6-D04709CD4705}" type="sibTrans" cxnId="{ABB87D89-97DF-4B93-B824-5D224386ABDB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5"/>
      <dgm:spPr/>
    </dgm:pt>
    <dgm:pt modelId="{BB7E5F84-64F2-4718-BACC-301BBCDC9D3A}" type="pres">
      <dgm:prSet presAssocID="{AAC263CB-8256-4B03-92FE-1622698FB3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5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5"/>
      <dgm:spPr/>
    </dgm:pt>
    <dgm:pt modelId="{8B8D9FA1-74BB-4EA5-B65F-49B870DCE4EB}" type="pres">
      <dgm:prSet presAssocID="{4E8D2E69-0173-4BD3-B96A-7A9C5DD12B4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5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5"/>
      <dgm:spPr/>
    </dgm:pt>
    <dgm:pt modelId="{3CD2D8A7-CAF8-4A2F-A324-BDF8CFA66908}" type="pres">
      <dgm:prSet presAssocID="{93A6A030-ABAB-4EFA-B539-0FDB3E07C1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5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5"/>
      <dgm:spPr/>
    </dgm:pt>
    <dgm:pt modelId="{D3271400-E9D7-4481-8E98-7952ACC542C2}" type="pres">
      <dgm:prSet presAssocID="{76D56F19-2708-49DB-8F92-D8AC45F23A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5">
        <dgm:presLayoutVars>
          <dgm:chMax val="0"/>
          <dgm:chPref val="0"/>
        </dgm:presLayoutVars>
      </dgm:prSet>
      <dgm:spPr/>
    </dgm:pt>
    <dgm:pt modelId="{380D9AEB-F215-4356-AA2A-812A9FB6EEFC}" type="pres">
      <dgm:prSet presAssocID="{EC8965A1-F755-4945-8AAC-DCF1F68F011E}" presName="sibTrans" presStyleCnt="0"/>
      <dgm:spPr/>
    </dgm:pt>
    <dgm:pt modelId="{8DF5CF8F-C56B-4F18-A547-7B6A98EF7274}" type="pres">
      <dgm:prSet presAssocID="{4CFF2749-41A9-46AD-B58D-56793CB8E4AC}" presName="compNode" presStyleCnt="0"/>
      <dgm:spPr/>
    </dgm:pt>
    <dgm:pt modelId="{D295B2D0-F8F7-41DC-A1F5-6A734C858661}" type="pres">
      <dgm:prSet presAssocID="{4CFF2749-41A9-46AD-B58D-56793CB8E4AC}" presName="bgRect" presStyleLbl="bgShp" presStyleIdx="4" presStyleCnt="5"/>
      <dgm:spPr/>
    </dgm:pt>
    <dgm:pt modelId="{847F565A-5FD9-4AF2-85B8-072EA031BE3D}" type="pres">
      <dgm:prSet presAssocID="{4CFF2749-41A9-46AD-B58D-56793CB8E4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 with solid fill"/>
        </a:ext>
      </dgm:extLst>
    </dgm:pt>
    <dgm:pt modelId="{9E788791-6CEE-42DE-8F8E-FC474EE380C4}" type="pres">
      <dgm:prSet presAssocID="{4CFF2749-41A9-46AD-B58D-56793CB8E4AC}" presName="spaceRect" presStyleCnt="0"/>
      <dgm:spPr/>
    </dgm:pt>
    <dgm:pt modelId="{B0C3390C-23D9-4670-8BF7-D6C24514B7D6}" type="pres">
      <dgm:prSet presAssocID="{4CFF2749-41A9-46AD-B58D-56793CB8E4A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EFEEBE21-DC3A-42EA-B1AB-66ECA0C7697C}" type="presOf" srcId="{4CFF2749-41A9-46AD-B58D-56793CB8E4AC}" destId="{B0C3390C-23D9-4670-8BF7-D6C24514B7D6}" srcOrd="0" destOrd="0" presId="urn:microsoft.com/office/officeart/2018/2/layout/IconVerticalSolidList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ABB87D89-97DF-4B93-B824-5D224386ABDB}" srcId="{D4503D04-C97E-4622-AE07-D0307CB3B4CA}" destId="{4CFF2749-41A9-46AD-B58D-56793CB8E4AC}" srcOrd="4" destOrd="0" parTransId="{07517936-6905-44FA-9262-8A8234D69E3C}" sibTransId="{02329C0B-53FD-4450-B6A6-D04709CD4705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  <dgm:cxn modelId="{21FD755A-0D6C-4C62-A3B0-E0EFC162280C}" type="presParOf" srcId="{62F8266B-222B-4ACF-8613-2C8D6376E5BD}" destId="{380D9AEB-F215-4356-AA2A-812A9FB6EEFC}" srcOrd="7" destOrd="0" presId="urn:microsoft.com/office/officeart/2018/2/layout/IconVerticalSolidList"/>
    <dgm:cxn modelId="{B9891C53-51FC-4A67-8B90-718F9426F12B}" type="presParOf" srcId="{62F8266B-222B-4ACF-8613-2C8D6376E5BD}" destId="{8DF5CF8F-C56B-4F18-A547-7B6A98EF7274}" srcOrd="8" destOrd="0" presId="urn:microsoft.com/office/officeart/2018/2/layout/IconVerticalSolidList"/>
    <dgm:cxn modelId="{D9F941B0-759A-4778-8D6F-A6A6E2ACBBF4}" type="presParOf" srcId="{8DF5CF8F-C56B-4F18-A547-7B6A98EF7274}" destId="{D295B2D0-F8F7-41DC-A1F5-6A734C858661}" srcOrd="0" destOrd="0" presId="urn:microsoft.com/office/officeart/2018/2/layout/IconVerticalSolidList"/>
    <dgm:cxn modelId="{219E9CC0-8770-42FB-BD9F-C8DF7CB201F1}" type="presParOf" srcId="{8DF5CF8F-C56B-4F18-A547-7B6A98EF7274}" destId="{847F565A-5FD9-4AF2-85B8-072EA031BE3D}" srcOrd="1" destOrd="0" presId="urn:microsoft.com/office/officeart/2018/2/layout/IconVerticalSolidList"/>
    <dgm:cxn modelId="{8F8CFDE5-D645-45E9-A4C8-413DB983F904}" type="presParOf" srcId="{8DF5CF8F-C56B-4F18-A547-7B6A98EF7274}" destId="{9E788791-6CEE-42DE-8F8E-FC474EE380C4}" srcOrd="2" destOrd="0" presId="urn:microsoft.com/office/officeart/2018/2/layout/IconVerticalSolidList"/>
    <dgm:cxn modelId="{7B6C9F30-17A2-4FBC-BFCC-43171321A2A5}" type="presParOf" srcId="{8DF5CF8F-C56B-4F18-A547-7B6A98EF7274}" destId="{B0C3390C-23D9-4670-8BF7-D6C24514B7D6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945CF-E241-438D-910B-6BF15228F897}" type="doc">
      <dgm:prSet loTypeId="urn:microsoft.com/office/officeart/2005/8/layout/hierarchy2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67DFE0-6806-4998-BFD2-B018A3A8F223}">
      <dgm:prSet/>
      <dgm:spPr/>
      <dgm:t>
        <a:bodyPr/>
        <a:lstStyle/>
        <a:p>
          <a:pPr rtl="0"/>
          <a:r>
            <a:rPr kumimoji="1" lang="el-GR" dirty="0"/>
            <a:t>Στόχοι Ενημέρωσης &amp; Στάσης </a:t>
          </a:r>
          <a:endParaRPr lang="el-GR" dirty="0"/>
        </a:p>
      </dgm:t>
    </dgm:pt>
    <dgm:pt modelId="{1416C034-6BF6-41A2-91EF-90B24004306B}" type="parTrans" cxnId="{D90E0E96-EAE3-4CB9-96DB-293122A2510B}">
      <dgm:prSet/>
      <dgm:spPr/>
      <dgm:t>
        <a:bodyPr/>
        <a:lstStyle/>
        <a:p>
          <a:endParaRPr lang="en-US"/>
        </a:p>
      </dgm:t>
    </dgm:pt>
    <dgm:pt modelId="{88D4B570-C616-473D-80D7-AB241EC340A0}" type="sibTrans" cxnId="{D90E0E96-EAE3-4CB9-96DB-293122A2510B}">
      <dgm:prSet/>
      <dgm:spPr/>
      <dgm:t>
        <a:bodyPr/>
        <a:lstStyle/>
        <a:p>
          <a:endParaRPr lang="en-US"/>
        </a:p>
      </dgm:t>
    </dgm:pt>
    <dgm:pt modelId="{3FF07E61-CC1B-45D6-8B9D-2395DEAAB332}">
      <dgm:prSet/>
      <dgm:spPr/>
      <dgm:t>
        <a:bodyPr/>
        <a:lstStyle/>
        <a:p>
          <a:pPr rtl="0"/>
          <a:r>
            <a:rPr kumimoji="1" lang="el-GR" dirty="0"/>
            <a:t>Αναγνωρισιμότητα</a:t>
          </a:r>
          <a:endParaRPr lang="el-GR" dirty="0"/>
        </a:p>
      </dgm:t>
    </dgm:pt>
    <dgm:pt modelId="{2A053829-C47E-44CB-B578-B9183E52FDA6}" type="parTrans" cxnId="{725800D5-D274-464C-8996-BAFB8A6CA19B}">
      <dgm:prSet/>
      <dgm:spPr/>
      <dgm:t>
        <a:bodyPr/>
        <a:lstStyle/>
        <a:p>
          <a:endParaRPr lang="en-US"/>
        </a:p>
      </dgm:t>
    </dgm:pt>
    <dgm:pt modelId="{C9782988-8D3E-4550-B5A3-F7030D8412A8}" type="sibTrans" cxnId="{725800D5-D274-464C-8996-BAFB8A6CA19B}">
      <dgm:prSet/>
      <dgm:spPr/>
      <dgm:t>
        <a:bodyPr/>
        <a:lstStyle/>
        <a:p>
          <a:endParaRPr lang="en-US"/>
        </a:p>
      </dgm:t>
    </dgm:pt>
    <dgm:pt modelId="{8E11A424-B6DA-4A91-A37A-B59A8ED67CBC}">
      <dgm:prSet/>
      <dgm:spPr/>
      <dgm:t>
        <a:bodyPr/>
        <a:lstStyle/>
        <a:p>
          <a:pPr rtl="0"/>
          <a:r>
            <a:rPr kumimoji="1" lang="el-GR" dirty="0"/>
            <a:t>Προσοχή</a:t>
          </a:r>
          <a:endParaRPr lang="el-GR" dirty="0"/>
        </a:p>
      </dgm:t>
    </dgm:pt>
    <dgm:pt modelId="{A2DB8865-FC07-483A-BF1E-DC4A0FA5632A}" type="parTrans" cxnId="{67CA17FC-4202-45F0-95CD-7B5F16302025}">
      <dgm:prSet/>
      <dgm:spPr/>
      <dgm:t>
        <a:bodyPr/>
        <a:lstStyle/>
        <a:p>
          <a:endParaRPr lang="en-US"/>
        </a:p>
      </dgm:t>
    </dgm:pt>
    <dgm:pt modelId="{A85417A9-5EE2-48D2-A19F-B7745F187C33}" type="sibTrans" cxnId="{67CA17FC-4202-45F0-95CD-7B5F16302025}">
      <dgm:prSet/>
      <dgm:spPr/>
      <dgm:t>
        <a:bodyPr/>
        <a:lstStyle/>
        <a:p>
          <a:endParaRPr lang="en-US"/>
        </a:p>
      </dgm:t>
    </dgm:pt>
    <dgm:pt modelId="{69701A5E-F4F7-440D-BA8D-B3DA9A2D3B2F}">
      <dgm:prSet/>
      <dgm:spPr/>
      <dgm:t>
        <a:bodyPr/>
        <a:lstStyle/>
        <a:p>
          <a:pPr rtl="0"/>
          <a:r>
            <a:rPr kumimoji="1" lang="el-GR" dirty="0"/>
            <a:t>Κατανόηση</a:t>
          </a:r>
          <a:endParaRPr lang="el-GR" dirty="0"/>
        </a:p>
      </dgm:t>
    </dgm:pt>
    <dgm:pt modelId="{0F4BBE26-A6BE-4879-A0AA-19A07486F3A7}" type="parTrans" cxnId="{A8A0FCD5-99D4-413A-B589-18D8B0EA0C11}">
      <dgm:prSet/>
      <dgm:spPr/>
      <dgm:t>
        <a:bodyPr/>
        <a:lstStyle/>
        <a:p>
          <a:endParaRPr lang="en-US"/>
        </a:p>
      </dgm:t>
    </dgm:pt>
    <dgm:pt modelId="{F2B4E5BD-2B7D-4940-B5AE-7DB1E17D5D28}" type="sibTrans" cxnId="{A8A0FCD5-99D4-413A-B589-18D8B0EA0C11}">
      <dgm:prSet/>
      <dgm:spPr/>
      <dgm:t>
        <a:bodyPr/>
        <a:lstStyle/>
        <a:p>
          <a:endParaRPr lang="en-US"/>
        </a:p>
      </dgm:t>
    </dgm:pt>
    <dgm:pt modelId="{C70E1256-986B-4E73-AE33-E72D4A5D3D7C}">
      <dgm:prSet/>
      <dgm:spPr/>
      <dgm:t>
        <a:bodyPr/>
        <a:lstStyle/>
        <a:p>
          <a:pPr rtl="0"/>
          <a:r>
            <a:rPr kumimoji="1" lang="el-GR" dirty="0"/>
            <a:t>Διατήρηση</a:t>
          </a:r>
          <a:endParaRPr lang="el-GR" dirty="0"/>
        </a:p>
      </dgm:t>
    </dgm:pt>
    <dgm:pt modelId="{9DDA3ED8-AFC4-48DD-86CC-B395684D0017}" type="parTrans" cxnId="{03F68E85-DB25-4EBD-941C-E54CF8D15879}">
      <dgm:prSet/>
      <dgm:spPr/>
      <dgm:t>
        <a:bodyPr/>
        <a:lstStyle/>
        <a:p>
          <a:endParaRPr lang="en-US"/>
        </a:p>
      </dgm:t>
    </dgm:pt>
    <dgm:pt modelId="{691D0B05-298B-44FF-BD3B-7B93DA26E3D5}" type="sibTrans" cxnId="{03F68E85-DB25-4EBD-941C-E54CF8D15879}">
      <dgm:prSet/>
      <dgm:spPr/>
      <dgm:t>
        <a:bodyPr/>
        <a:lstStyle/>
        <a:p>
          <a:endParaRPr lang="en-US"/>
        </a:p>
      </dgm:t>
    </dgm:pt>
    <dgm:pt modelId="{2167A6B7-40D6-4348-96F7-6FAB9F284CB9}">
      <dgm:prSet/>
      <dgm:spPr/>
      <dgm:t>
        <a:bodyPr/>
        <a:lstStyle/>
        <a:p>
          <a:pPr rtl="0"/>
          <a:r>
            <a:rPr kumimoji="1" lang="el-GR" dirty="0"/>
            <a:t>Αποδοχή</a:t>
          </a:r>
          <a:endParaRPr lang="el-GR" dirty="0"/>
        </a:p>
      </dgm:t>
    </dgm:pt>
    <dgm:pt modelId="{D429298C-2191-489B-AEAF-8F4A1139AD89}" type="parTrans" cxnId="{82ADD8F4-13FA-4356-A242-A04367FE89EC}">
      <dgm:prSet/>
      <dgm:spPr/>
      <dgm:t>
        <a:bodyPr/>
        <a:lstStyle/>
        <a:p>
          <a:endParaRPr lang="en-US"/>
        </a:p>
      </dgm:t>
    </dgm:pt>
    <dgm:pt modelId="{A6861993-6238-498B-B97F-E1768CA47536}" type="sibTrans" cxnId="{82ADD8F4-13FA-4356-A242-A04367FE89EC}">
      <dgm:prSet/>
      <dgm:spPr/>
      <dgm:t>
        <a:bodyPr/>
        <a:lstStyle/>
        <a:p>
          <a:endParaRPr lang="en-US"/>
        </a:p>
      </dgm:t>
    </dgm:pt>
    <dgm:pt modelId="{57E0ED03-9507-4692-AAB4-1556EF18559C}">
      <dgm:prSet/>
      <dgm:spPr/>
      <dgm:t>
        <a:bodyPr/>
        <a:lstStyle/>
        <a:p>
          <a:pPr rtl="0"/>
          <a:r>
            <a:rPr kumimoji="1" lang="el-GR" dirty="0"/>
            <a:t>Ενδιαφέρον</a:t>
          </a:r>
          <a:endParaRPr lang="el-GR" dirty="0"/>
        </a:p>
      </dgm:t>
    </dgm:pt>
    <dgm:pt modelId="{CED1003F-9D8D-4B37-9F78-533112B67561}" type="parTrans" cxnId="{3C57C257-BC0A-4BCF-8F12-E6D5EE044CF4}">
      <dgm:prSet/>
      <dgm:spPr/>
      <dgm:t>
        <a:bodyPr/>
        <a:lstStyle/>
        <a:p>
          <a:endParaRPr lang="en-US"/>
        </a:p>
      </dgm:t>
    </dgm:pt>
    <dgm:pt modelId="{8F1F1739-6917-45D3-9218-77F5B86B6F93}" type="sibTrans" cxnId="{3C57C257-BC0A-4BCF-8F12-E6D5EE044CF4}">
      <dgm:prSet/>
      <dgm:spPr/>
      <dgm:t>
        <a:bodyPr/>
        <a:lstStyle/>
        <a:p>
          <a:endParaRPr lang="en-US"/>
        </a:p>
      </dgm:t>
    </dgm:pt>
    <dgm:pt modelId="{DE508401-35AF-4229-B33B-9B2942C4C5FF}">
      <dgm:prSet/>
      <dgm:spPr/>
      <dgm:t>
        <a:bodyPr/>
        <a:lstStyle/>
        <a:p>
          <a:pPr rtl="0"/>
          <a:r>
            <a:rPr kumimoji="1" lang="el-GR" dirty="0"/>
            <a:t>Στάση</a:t>
          </a:r>
          <a:endParaRPr lang="el-GR" dirty="0"/>
        </a:p>
      </dgm:t>
    </dgm:pt>
    <dgm:pt modelId="{3B53BA14-94F1-4558-9226-73A07590F623}" type="parTrans" cxnId="{EF18D34A-A57A-4368-8C24-ECC85A584F1B}">
      <dgm:prSet/>
      <dgm:spPr/>
      <dgm:t>
        <a:bodyPr/>
        <a:lstStyle/>
        <a:p>
          <a:endParaRPr lang="en-US"/>
        </a:p>
      </dgm:t>
    </dgm:pt>
    <dgm:pt modelId="{15C17B28-B9CC-463A-AEDD-C68D2452DBC3}" type="sibTrans" cxnId="{EF18D34A-A57A-4368-8C24-ECC85A584F1B}">
      <dgm:prSet/>
      <dgm:spPr/>
      <dgm:t>
        <a:bodyPr/>
        <a:lstStyle/>
        <a:p>
          <a:endParaRPr lang="en-US"/>
        </a:p>
      </dgm:t>
    </dgm:pt>
    <dgm:pt modelId="{610F0772-AA08-4CFA-962F-7581951DBCC0}">
      <dgm:prSet/>
      <dgm:spPr/>
      <dgm:t>
        <a:bodyPr/>
        <a:lstStyle/>
        <a:p>
          <a:pPr rtl="0"/>
          <a:r>
            <a:rPr kumimoji="1" lang="el-GR" dirty="0"/>
            <a:t>Στόχοι Παρακίνησης</a:t>
          </a:r>
          <a:endParaRPr lang="el-GR" dirty="0"/>
        </a:p>
      </dgm:t>
    </dgm:pt>
    <dgm:pt modelId="{7F75D043-57F8-411D-AA90-DC765652C738}" type="parTrans" cxnId="{DC5A5251-D3CD-4FAB-BFA3-B952A83D4BB5}">
      <dgm:prSet/>
      <dgm:spPr/>
      <dgm:t>
        <a:bodyPr/>
        <a:lstStyle/>
        <a:p>
          <a:endParaRPr lang="en-US"/>
        </a:p>
      </dgm:t>
    </dgm:pt>
    <dgm:pt modelId="{99B5BB7A-D6D6-4864-BC22-716411DE7EEB}" type="sibTrans" cxnId="{DC5A5251-D3CD-4FAB-BFA3-B952A83D4BB5}">
      <dgm:prSet/>
      <dgm:spPr/>
      <dgm:t>
        <a:bodyPr/>
        <a:lstStyle/>
        <a:p>
          <a:endParaRPr lang="en-US"/>
        </a:p>
      </dgm:t>
    </dgm:pt>
    <dgm:pt modelId="{56CA9CD1-81DE-4112-B383-03CE402C8562}">
      <dgm:prSet/>
      <dgm:spPr/>
      <dgm:t>
        <a:bodyPr/>
        <a:lstStyle/>
        <a:p>
          <a:pPr rtl="0"/>
          <a:r>
            <a:rPr kumimoji="1" lang="el-GR" dirty="0"/>
            <a:t>Συμπεριφορά </a:t>
          </a:r>
          <a:endParaRPr lang="el-GR" dirty="0"/>
        </a:p>
      </dgm:t>
    </dgm:pt>
    <dgm:pt modelId="{9E8E5992-D2C1-4947-8889-E6C7E7399C42}" type="parTrans" cxnId="{56883EC2-883B-4C6B-928F-780A9E1F06C7}">
      <dgm:prSet/>
      <dgm:spPr/>
      <dgm:t>
        <a:bodyPr/>
        <a:lstStyle/>
        <a:p>
          <a:endParaRPr lang="en-US"/>
        </a:p>
      </dgm:t>
    </dgm:pt>
    <dgm:pt modelId="{9FF1D5B6-F5D4-4C12-8381-9B3B70156A9D}" type="sibTrans" cxnId="{56883EC2-883B-4C6B-928F-780A9E1F06C7}">
      <dgm:prSet/>
      <dgm:spPr/>
      <dgm:t>
        <a:bodyPr/>
        <a:lstStyle/>
        <a:p>
          <a:endParaRPr lang="en-US"/>
        </a:p>
      </dgm:t>
    </dgm:pt>
    <dgm:pt modelId="{2CC7975F-DA81-45D2-8355-77FBEF8B0FFD}" type="pres">
      <dgm:prSet presAssocID="{6B8945CF-E241-438D-910B-6BF15228F8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9818CB-B01D-48E5-9E1C-DED822FFCE57}" type="pres">
      <dgm:prSet presAssocID="{8B67DFE0-6806-4998-BFD2-B018A3A8F223}" presName="root1" presStyleCnt="0"/>
      <dgm:spPr/>
    </dgm:pt>
    <dgm:pt modelId="{28B6FBAE-9C61-42C5-AE9C-33A061A55D62}" type="pres">
      <dgm:prSet presAssocID="{8B67DFE0-6806-4998-BFD2-B018A3A8F223}" presName="LevelOneTextNode" presStyleLbl="node0" presStyleIdx="0" presStyleCnt="2">
        <dgm:presLayoutVars>
          <dgm:chPref val="3"/>
        </dgm:presLayoutVars>
      </dgm:prSet>
      <dgm:spPr/>
    </dgm:pt>
    <dgm:pt modelId="{40F3201D-D2BC-4EEB-996A-FE9D16DAB880}" type="pres">
      <dgm:prSet presAssocID="{8B67DFE0-6806-4998-BFD2-B018A3A8F223}" presName="level2hierChild" presStyleCnt="0"/>
      <dgm:spPr/>
    </dgm:pt>
    <dgm:pt modelId="{E6FCB5E3-72F2-44FF-B948-18F12ECE4760}" type="pres">
      <dgm:prSet presAssocID="{2A053829-C47E-44CB-B578-B9183E52FDA6}" presName="conn2-1" presStyleLbl="parChTrans1D2" presStyleIdx="0" presStyleCnt="3"/>
      <dgm:spPr/>
    </dgm:pt>
    <dgm:pt modelId="{CAF502F8-534A-41D2-8806-891D8F4E6773}" type="pres">
      <dgm:prSet presAssocID="{2A053829-C47E-44CB-B578-B9183E52FDA6}" presName="connTx" presStyleLbl="parChTrans1D2" presStyleIdx="0" presStyleCnt="3"/>
      <dgm:spPr/>
    </dgm:pt>
    <dgm:pt modelId="{7F59487F-7D48-4711-B2A9-4FEC66C76495}" type="pres">
      <dgm:prSet presAssocID="{3FF07E61-CC1B-45D6-8B9D-2395DEAAB332}" presName="root2" presStyleCnt="0"/>
      <dgm:spPr/>
    </dgm:pt>
    <dgm:pt modelId="{44813717-E970-4067-B05E-4D25B6A3C506}" type="pres">
      <dgm:prSet presAssocID="{3FF07E61-CC1B-45D6-8B9D-2395DEAAB332}" presName="LevelTwoTextNode" presStyleLbl="node2" presStyleIdx="0" presStyleCnt="3">
        <dgm:presLayoutVars>
          <dgm:chPref val="3"/>
        </dgm:presLayoutVars>
      </dgm:prSet>
      <dgm:spPr/>
    </dgm:pt>
    <dgm:pt modelId="{7CC2E501-4FFE-4F42-BA6C-B2A26CF41675}" type="pres">
      <dgm:prSet presAssocID="{3FF07E61-CC1B-45D6-8B9D-2395DEAAB332}" presName="level3hierChild" presStyleCnt="0"/>
      <dgm:spPr/>
    </dgm:pt>
    <dgm:pt modelId="{6C6F53C6-51FC-4A68-AFA9-F0D4950982B8}" type="pres">
      <dgm:prSet presAssocID="{A2DB8865-FC07-483A-BF1E-DC4A0FA5632A}" presName="conn2-1" presStyleLbl="parChTrans1D3" presStyleIdx="0" presStyleCnt="5"/>
      <dgm:spPr/>
    </dgm:pt>
    <dgm:pt modelId="{BF9625CD-39CA-40C4-9AB1-6780643ADE31}" type="pres">
      <dgm:prSet presAssocID="{A2DB8865-FC07-483A-BF1E-DC4A0FA5632A}" presName="connTx" presStyleLbl="parChTrans1D3" presStyleIdx="0" presStyleCnt="5"/>
      <dgm:spPr/>
    </dgm:pt>
    <dgm:pt modelId="{E370D193-18BF-4956-A163-6F2B512B3D51}" type="pres">
      <dgm:prSet presAssocID="{8E11A424-B6DA-4A91-A37A-B59A8ED67CBC}" presName="root2" presStyleCnt="0"/>
      <dgm:spPr/>
    </dgm:pt>
    <dgm:pt modelId="{ACE9154C-E953-41D5-8083-19455572A85E}" type="pres">
      <dgm:prSet presAssocID="{8E11A424-B6DA-4A91-A37A-B59A8ED67CBC}" presName="LevelTwoTextNode" presStyleLbl="node3" presStyleIdx="0" presStyleCnt="5">
        <dgm:presLayoutVars>
          <dgm:chPref val="3"/>
        </dgm:presLayoutVars>
      </dgm:prSet>
      <dgm:spPr/>
    </dgm:pt>
    <dgm:pt modelId="{9B376D95-3616-498B-A875-4587C989A05F}" type="pres">
      <dgm:prSet presAssocID="{8E11A424-B6DA-4A91-A37A-B59A8ED67CBC}" presName="level3hierChild" presStyleCnt="0"/>
      <dgm:spPr/>
    </dgm:pt>
    <dgm:pt modelId="{227EB5F0-B710-4B64-AF90-078A498799E8}" type="pres">
      <dgm:prSet presAssocID="{0F4BBE26-A6BE-4879-A0AA-19A07486F3A7}" presName="conn2-1" presStyleLbl="parChTrans1D3" presStyleIdx="1" presStyleCnt="5"/>
      <dgm:spPr/>
    </dgm:pt>
    <dgm:pt modelId="{9B291185-4866-4EEC-9D01-4E0A4A1F8947}" type="pres">
      <dgm:prSet presAssocID="{0F4BBE26-A6BE-4879-A0AA-19A07486F3A7}" presName="connTx" presStyleLbl="parChTrans1D3" presStyleIdx="1" presStyleCnt="5"/>
      <dgm:spPr/>
    </dgm:pt>
    <dgm:pt modelId="{5C12905A-519F-4EF8-9822-6DBC0E9841AE}" type="pres">
      <dgm:prSet presAssocID="{69701A5E-F4F7-440D-BA8D-B3DA9A2D3B2F}" presName="root2" presStyleCnt="0"/>
      <dgm:spPr/>
    </dgm:pt>
    <dgm:pt modelId="{FEE5B40A-D311-4630-BBC9-0B46A7A9F2FB}" type="pres">
      <dgm:prSet presAssocID="{69701A5E-F4F7-440D-BA8D-B3DA9A2D3B2F}" presName="LevelTwoTextNode" presStyleLbl="node3" presStyleIdx="1" presStyleCnt="5">
        <dgm:presLayoutVars>
          <dgm:chPref val="3"/>
        </dgm:presLayoutVars>
      </dgm:prSet>
      <dgm:spPr/>
    </dgm:pt>
    <dgm:pt modelId="{603AB425-49F9-4676-BFE9-BC28210F650D}" type="pres">
      <dgm:prSet presAssocID="{69701A5E-F4F7-440D-BA8D-B3DA9A2D3B2F}" presName="level3hierChild" presStyleCnt="0"/>
      <dgm:spPr/>
    </dgm:pt>
    <dgm:pt modelId="{F90D707D-D857-432F-A8B2-107D275ADF55}" type="pres">
      <dgm:prSet presAssocID="{9DDA3ED8-AFC4-48DD-86CC-B395684D0017}" presName="conn2-1" presStyleLbl="parChTrans1D3" presStyleIdx="2" presStyleCnt="5"/>
      <dgm:spPr/>
    </dgm:pt>
    <dgm:pt modelId="{8052BAC3-9939-4D4A-AB6E-197425C64082}" type="pres">
      <dgm:prSet presAssocID="{9DDA3ED8-AFC4-48DD-86CC-B395684D0017}" presName="connTx" presStyleLbl="parChTrans1D3" presStyleIdx="2" presStyleCnt="5"/>
      <dgm:spPr/>
    </dgm:pt>
    <dgm:pt modelId="{078F486C-BFCA-44C0-B4A5-C75F0593988E}" type="pres">
      <dgm:prSet presAssocID="{C70E1256-986B-4E73-AE33-E72D4A5D3D7C}" presName="root2" presStyleCnt="0"/>
      <dgm:spPr/>
    </dgm:pt>
    <dgm:pt modelId="{A137CF03-56DE-4516-ACB5-2AE25A3D6CEE}" type="pres">
      <dgm:prSet presAssocID="{C70E1256-986B-4E73-AE33-E72D4A5D3D7C}" presName="LevelTwoTextNode" presStyleLbl="node3" presStyleIdx="2" presStyleCnt="5">
        <dgm:presLayoutVars>
          <dgm:chPref val="3"/>
        </dgm:presLayoutVars>
      </dgm:prSet>
      <dgm:spPr/>
    </dgm:pt>
    <dgm:pt modelId="{A53C99F1-55E5-4961-9444-09685533695D}" type="pres">
      <dgm:prSet presAssocID="{C70E1256-986B-4E73-AE33-E72D4A5D3D7C}" presName="level3hierChild" presStyleCnt="0"/>
      <dgm:spPr/>
    </dgm:pt>
    <dgm:pt modelId="{5A724D9A-8B90-4F0A-AE27-6EB55E74CBF1}" type="pres">
      <dgm:prSet presAssocID="{D429298C-2191-489B-AEAF-8F4A1139AD89}" presName="conn2-1" presStyleLbl="parChTrans1D2" presStyleIdx="1" presStyleCnt="3"/>
      <dgm:spPr/>
    </dgm:pt>
    <dgm:pt modelId="{F85E8EDE-C052-47C9-BE20-426AF3A5FF76}" type="pres">
      <dgm:prSet presAssocID="{D429298C-2191-489B-AEAF-8F4A1139AD89}" presName="connTx" presStyleLbl="parChTrans1D2" presStyleIdx="1" presStyleCnt="3"/>
      <dgm:spPr/>
    </dgm:pt>
    <dgm:pt modelId="{7C37DBBE-889B-4302-AC0B-16839A029B2C}" type="pres">
      <dgm:prSet presAssocID="{2167A6B7-40D6-4348-96F7-6FAB9F284CB9}" presName="root2" presStyleCnt="0"/>
      <dgm:spPr/>
    </dgm:pt>
    <dgm:pt modelId="{CE9337CA-C132-4C9D-B2E4-44859F1D81D8}" type="pres">
      <dgm:prSet presAssocID="{2167A6B7-40D6-4348-96F7-6FAB9F284CB9}" presName="LevelTwoTextNode" presStyleLbl="node2" presStyleIdx="1" presStyleCnt="3">
        <dgm:presLayoutVars>
          <dgm:chPref val="3"/>
        </dgm:presLayoutVars>
      </dgm:prSet>
      <dgm:spPr/>
    </dgm:pt>
    <dgm:pt modelId="{820DC560-39E2-44EB-9E45-DCC92072A8ED}" type="pres">
      <dgm:prSet presAssocID="{2167A6B7-40D6-4348-96F7-6FAB9F284CB9}" presName="level3hierChild" presStyleCnt="0"/>
      <dgm:spPr/>
    </dgm:pt>
    <dgm:pt modelId="{B5613568-162C-4CF1-8BCD-7AFE9C9351FA}" type="pres">
      <dgm:prSet presAssocID="{CED1003F-9D8D-4B37-9F78-533112B67561}" presName="conn2-1" presStyleLbl="parChTrans1D3" presStyleIdx="3" presStyleCnt="5"/>
      <dgm:spPr/>
    </dgm:pt>
    <dgm:pt modelId="{C7CA7EA1-64AC-4EAD-8334-916CD4F9DC18}" type="pres">
      <dgm:prSet presAssocID="{CED1003F-9D8D-4B37-9F78-533112B67561}" presName="connTx" presStyleLbl="parChTrans1D3" presStyleIdx="3" presStyleCnt="5"/>
      <dgm:spPr/>
    </dgm:pt>
    <dgm:pt modelId="{5F063E49-3419-46FE-A1B6-6B26FFB0CD4F}" type="pres">
      <dgm:prSet presAssocID="{57E0ED03-9507-4692-AAB4-1556EF18559C}" presName="root2" presStyleCnt="0"/>
      <dgm:spPr/>
    </dgm:pt>
    <dgm:pt modelId="{9CAABEB7-9738-4F72-8394-3883334ADDB0}" type="pres">
      <dgm:prSet presAssocID="{57E0ED03-9507-4692-AAB4-1556EF18559C}" presName="LevelTwoTextNode" presStyleLbl="node3" presStyleIdx="3" presStyleCnt="5">
        <dgm:presLayoutVars>
          <dgm:chPref val="3"/>
        </dgm:presLayoutVars>
      </dgm:prSet>
      <dgm:spPr/>
    </dgm:pt>
    <dgm:pt modelId="{473EB0ED-5B71-41E5-9CF4-2DB2F94C18A8}" type="pres">
      <dgm:prSet presAssocID="{57E0ED03-9507-4692-AAB4-1556EF18559C}" presName="level3hierChild" presStyleCnt="0"/>
      <dgm:spPr/>
    </dgm:pt>
    <dgm:pt modelId="{B4768176-172D-4D45-AC19-5EA4F432B66A}" type="pres">
      <dgm:prSet presAssocID="{3B53BA14-94F1-4558-9226-73A07590F623}" presName="conn2-1" presStyleLbl="parChTrans1D3" presStyleIdx="4" presStyleCnt="5"/>
      <dgm:spPr/>
    </dgm:pt>
    <dgm:pt modelId="{A6E712A2-5EB2-4888-ADC6-C38A28D65E7C}" type="pres">
      <dgm:prSet presAssocID="{3B53BA14-94F1-4558-9226-73A07590F623}" presName="connTx" presStyleLbl="parChTrans1D3" presStyleIdx="4" presStyleCnt="5"/>
      <dgm:spPr/>
    </dgm:pt>
    <dgm:pt modelId="{A3201F90-7416-4751-886D-B956E6855324}" type="pres">
      <dgm:prSet presAssocID="{DE508401-35AF-4229-B33B-9B2942C4C5FF}" presName="root2" presStyleCnt="0"/>
      <dgm:spPr/>
    </dgm:pt>
    <dgm:pt modelId="{86D7C966-AAC0-49FE-B1A5-69B1CA850935}" type="pres">
      <dgm:prSet presAssocID="{DE508401-35AF-4229-B33B-9B2942C4C5FF}" presName="LevelTwoTextNode" presStyleLbl="node3" presStyleIdx="4" presStyleCnt="5">
        <dgm:presLayoutVars>
          <dgm:chPref val="3"/>
        </dgm:presLayoutVars>
      </dgm:prSet>
      <dgm:spPr/>
    </dgm:pt>
    <dgm:pt modelId="{36A5E3B5-3B3F-46D4-BFB2-0A1924EA694D}" type="pres">
      <dgm:prSet presAssocID="{DE508401-35AF-4229-B33B-9B2942C4C5FF}" presName="level3hierChild" presStyleCnt="0"/>
      <dgm:spPr/>
    </dgm:pt>
    <dgm:pt modelId="{DFB32C0F-D1AB-4BD1-BF78-035EE9A1BDE1}" type="pres">
      <dgm:prSet presAssocID="{610F0772-AA08-4CFA-962F-7581951DBCC0}" presName="root1" presStyleCnt="0"/>
      <dgm:spPr/>
    </dgm:pt>
    <dgm:pt modelId="{8685DCDF-9471-4034-9A9F-E92210819017}" type="pres">
      <dgm:prSet presAssocID="{610F0772-AA08-4CFA-962F-7581951DBCC0}" presName="LevelOneTextNode" presStyleLbl="node0" presStyleIdx="1" presStyleCnt="2">
        <dgm:presLayoutVars>
          <dgm:chPref val="3"/>
        </dgm:presLayoutVars>
      </dgm:prSet>
      <dgm:spPr/>
    </dgm:pt>
    <dgm:pt modelId="{08EDEC6F-330F-4B7F-A9F3-D2CC07D971FC}" type="pres">
      <dgm:prSet presAssocID="{610F0772-AA08-4CFA-962F-7581951DBCC0}" presName="level2hierChild" presStyleCnt="0"/>
      <dgm:spPr/>
    </dgm:pt>
    <dgm:pt modelId="{CB1EAC67-EF84-4476-9696-2370F9628843}" type="pres">
      <dgm:prSet presAssocID="{9E8E5992-D2C1-4947-8889-E6C7E7399C42}" presName="conn2-1" presStyleLbl="parChTrans1D2" presStyleIdx="2" presStyleCnt="3"/>
      <dgm:spPr/>
    </dgm:pt>
    <dgm:pt modelId="{42CA6F1F-48C0-4864-88CA-31268D5FE7DA}" type="pres">
      <dgm:prSet presAssocID="{9E8E5992-D2C1-4947-8889-E6C7E7399C42}" presName="connTx" presStyleLbl="parChTrans1D2" presStyleIdx="2" presStyleCnt="3"/>
      <dgm:spPr/>
    </dgm:pt>
    <dgm:pt modelId="{7C1DCAF9-874D-40C2-A6FD-38A779679DC5}" type="pres">
      <dgm:prSet presAssocID="{56CA9CD1-81DE-4112-B383-03CE402C8562}" presName="root2" presStyleCnt="0"/>
      <dgm:spPr/>
    </dgm:pt>
    <dgm:pt modelId="{F37C43CC-9866-4BAC-9AE8-F8DB60A6D5A7}" type="pres">
      <dgm:prSet presAssocID="{56CA9CD1-81DE-4112-B383-03CE402C8562}" presName="LevelTwoTextNode" presStyleLbl="node2" presStyleIdx="2" presStyleCnt="3">
        <dgm:presLayoutVars>
          <dgm:chPref val="3"/>
        </dgm:presLayoutVars>
      </dgm:prSet>
      <dgm:spPr/>
    </dgm:pt>
    <dgm:pt modelId="{427F7407-009B-42FE-B618-3D481A7D7D24}" type="pres">
      <dgm:prSet presAssocID="{56CA9CD1-81DE-4112-B383-03CE402C8562}" presName="level3hierChild" presStyleCnt="0"/>
      <dgm:spPr/>
    </dgm:pt>
  </dgm:ptLst>
  <dgm:cxnLst>
    <dgm:cxn modelId="{35C34611-667A-4A68-A1D0-09FA01896527}" type="presOf" srcId="{69701A5E-F4F7-440D-BA8D-B3DA9A2D3B2F}" destId="{FEE5B40A-D311-4630-BBC9-0B46A7A9F2FB}" srcOrd="0" destOrd="0" presId="urn:microsoft.com/office/officeart/2005/8/layout/hierarchy2"/>
    <dgm:cxn modelId="{D97F901B-6146-4764-AD12-FBAF60164FAB}" type="presOf" srcId="{610F0772-AA08-4CFA-962F-7581951DBCC0}" destId="{8685DCDF-9471-4034-9A9F-E92210819017}" srcOrd="0" destOrd="0" presId="urn:microsoft.com/office/officeart/2005/8/layout/hierarchy2"/>
    <dgm:cxn modelId="{8C98F021-FC47-4AED-A793-A4C7728109BB}" type="presOf" srcId="{6B8945CF-E241-438D-910B-6BF15228F897}" destId="{2CC7975F-DA81-45D2-8355-77FBEF8B0FFD}" srcOrd="0" destOrd="0" presId="urn:microsoft.com/office/officeart/2005/8/layout/hierarchy2"/>
    <dgm:cxn modelId="{6DFC122F-2429-4335-886E-11734FAA6A2D}" type="presOf" srcId="{3B53BA14-94F1-4558-9226-73A07590F623}" destId="{A6E712A2-5EB2-4888-ADC6-C38A28D65E7C}" srcOrd="1" destOrd="0" presId="urn:microsoft.com/office/officeart/2005/8/layout/hierarchy2"/>
    <dgm:cxn modelId="{7BF70638-4CE8-45E7-B5A7-31D346459F64}" type="presOf" srcId="{2A053829-C47E-44CB-B578-B9183E52FDA6}" destId="{E6FCB5E3-72F2-44FF-B948-18F12ECE4760}" srcOrd="0" destOrd="0" presId="urn:microsoft.com/office/officeart/2005/8/layout/hierarchy2"/>
    <dgm:cxn modelId="{5F480D38-E9EE-45F9-8220-5928E25BDA5B}" type="presOf" srcId="{D429298C-2191-489B-AEAF-8F4A1139AD89}" destId="{5A724D9A-8B90-4F0A-AE27-6EB55E74CBF1}" srcOrd="0" destOrd="0" presId="urn:microsoft.com/office/officeart/2005/8/layout/hierarchy2"/>
    <dgm:cxn modelId="{16EE743A-B26F-45EF-A4B0-3C5AE41FF99B}" type="presOf" srcId="{CED1003F-9D8D-4B37-9F78-533112B67561}" destId="{B5613568-162C-4CF1-8BCD-7AFE9C9351FA}" srcOrd="0" destOrd="0" presId="urn:microsoft.com/office/officeart/2005/8/layout/hierarchy2"/>
    <dgm:cxn modelId="{D5CB313D-776A-4C13-BF35-CB906672863F}" type="presOf" srcId="{D429298C-2191-489B-AEAF-8F4A1139AD89}" destId="{F85E8EDE-C052-47C9-BE20-426AF3A5FF76}" srcOrd="1" destOrd="0" presId="urn:microsoft.com/office/officeart/2005/8/layout/hierarchy2"/>
    <dgm:cxn modelId="{BB82E363-C609-4F07-A6FC-7B0FCCC93FFE}" type="presOf" srcId="{8E11A424-B6DA-4A91-A37A-B59A8ED67CBC}" destId="{ACE9154C-E953-41D5-8083-19455572A85E}" srcOrd="0" destOrd="0" presId="urn:microsoft.com/office/officeart/2005/8/layout/hierarchy2"/>
    <dgm:cxn modelId="{CBCEB748-0A7D-4FF6-B8C1-9B472E1337C2}" type="presOf" srcId="{2167A6B7-40D6-4348-96F7-6FAB9F284CB9}" destId="{CE9337CA-C132-4C9D-B2E4-44859F1D81D8}" srcOrd="0" destOrd="0" presId="urn:microsoft.com/office/officeart/2005/8/layout/hierarchy2"/>
    <dgm:cxn modelId="{EF18D34A-A57A-4368-8C24-ECC85A584F1B}" srcId="{2167A6B7-40D6-4348-96F7-6FAB9F284CB9}" destId="{DE508401-35AF-4229-B33B-9B2942C4C5FF}" srcOrd="1" destOrd="0" parTransId="{3B53BA14-94F1-4558-9226-73A07590F623}" sibTransId="{15C17B28-B9CC-463A-AEDD-C68D2452DBC3}"/>
    <dgm:cxn modelId="{A033B64F-2953-4362-A57D-9B95A0FD7A6D}" type="presOf" srcId="{2A053829-C47E-44CB-B578-B9183E52FDA6}" destId="{CAF502F8-534A-41D2-8806-891D8F4E6773}" srcOrd="1" destOrd="0" presId="urn:microsoft.com/office/officeart/2005/8/layout/hierarchy2"/>
    <dgm:cxn modelId="{0C48D470-21C0-47C9-A679-5A43A57784E7}" type="presOf" srcId="{C70E1256-986B-4E73-AE33-E72D4A5D3D7C}" destId="{A137CF03-56DE-4516-ACB5-2AE25A3D6CEE}" srcOrd="0" destOrd="0" presId="urn:microsoft.com/office/officeart/2005/8/layout/hierarchy2"/>
    <dgm:cxn modelId="{DC5A5251-D3CD-4FAB-BFA3-B952A83D4BB5}" srcId="{6B8945CF-E241-438D-910B-6BF15228F897}" destId="{610F0772-AA08-4CFA-962F-7581951DBCC0}" srcOrd="1" destOrd="0" parTransId="{7F75D043-57F8-411D-AA90-DC765652C738}" sibTransId="{99B5BB7A-D6D6-4864-BC22-716411DE7EEB}"/>
    <dgm:cxn modelId="{3C57C257-BC0A-4BCF-8F12-E6D5EE044CF4}" srcId="{2167A6B7-40D6-4348-96F7-6FAB9F284CB9}" destId="{57E0ED03-9507-4692-AAB4-1556EF18559C}" srcOrd="0" destOrd="0" parTransId="{CED1003F-9D8D-4B37-9F78-533112B67561}" sibTransId="{8F1F1739-6917-45D3-9218-77F5B86B6F93}"/>
    <dgm:cxn modelId="{8D0B6E59-3632-4F44-B209-B15D93CFC9E4}" type="presOf" srcId="{8B67DFE0-6806-4998-BFD2-B018A3A8F223}" destId="{28B6FBAE-9C61-42C5-AE9C-33A061A55D62}" srcOrd="0" destOrd="0" presId="urn:microsoft.com/office/officeart/2005/8/layout/hierarchy2"/>
    <dgm:cxn modelId="{59C76E59-8E18-4EDF-99EC-1978AA6D02B0}" type="presOf" srcId="{9E8E5992-D2C1-4947-8889-E6C7E7399C42}" destId="{42CA6F1F-48C0-4864-88CA-31268D5FE7DA}" srcOrd="1" destOrd="0" presId="urn:microsoft.com/office/officeart/2005/8/layout/hierarchy2"/>
    <dgm:cxn modelId="{45CB9A81-F4B3-41EF-925D-8C435EA58895}" type="presOf" srcId="{9DDA3ED8-AFC4-48DD-86CC-B395684D0017}" destId="{F90D707D-D857-432F-A8B2-107D275ADF55}" srcOrd="0" destOrd="0" presId="urn:microsoft.com/office/officeart/2005/8/layout/hierarchy2"/>
    <dgm:cxn modelId="{03F68E85-DB25-4EBD-941C-E54CF8D15879}" srcId="{3FF07E61-CC1B-45D6-8B9D-2395DEAAB332}" destId="{C70E1256-986B-4E73-AE33-E72D4A5D3D7C}" srcOrd="2" destOrd="0" parTransId="{9DDA3ED8-AFC4-48DD-86CC-B395684D0017}" sibTransId="{691D0B05-298B-44FF-BD3B-7B93DA26E3D5}"/>
    <dgm:cxn modelId="{D90E0E96-EAE3-4CB9-96DB-293122A2510B}" srcId="{6B8945CF-E241-438D-910B-6BF15228F897}" destId="{8B67DFE0-6806-4998-BFD2-B018A3A8F223}" srcOrd="0" destOrd="0" parTransId="{1416C034-6BF6-41A2-91EF-90B24004306B}" sibTransId="{88D4B570-C616-473D-80D7-AB241EC340A0}"/>
    <dgm:cxn modelId="{3443C3A9-F176-4CF5-83FF-BF6B9D54229E}" type="presOf" srcId="{A2DB8865-FC07-483A-BF1E-DC4A0FA5632A}" destId="{BF9625CD-39CA-40C4-9AB1-6780643ADE31}" srcOrd="1" destOrd="0" presId="urn:microsoft.com/office/officeart/2005/8/layout/hierarchy2"/>
    <dgm:cxn modelId="{AF1116AD-8D11-4D2E-B363-3610F991DD16}" type="presOf" srcId="{3FF07E61-CC1B-45D6-8B9D-2395DEAAB332}" destId="{44813717-E970-4067-B05E-4D25B6A3C506}" srcOrd="0" destOrd="0" presId="urn:microsoft.com/office/officeart/2005/8/layout/hierarchy2"/>
    <dgm:cxn modelId="{99A34ABA-E131-4D4A-9EBF-D3EE03F4C012}" type="presOf" srcId="{9DDA3ED8-AFC4-48DD-86CC-B395684D0017}" destId="{8052BAC3-9939-4D4A-AB6E-197425C64082}" srcOrd="1" destOrd="0" presId="urn:microsoft.com/office/officeart/2005/8/layout/hierarchy2"/>
    <dgm:cxn modelId="{56883EC2-883B-4C6B-928F-780A9E1F06C7}" srcId="{610F0772-AA08-4CFA-962F-7581951DBCC0}" destId="{56CA9CD1-81DE-4112-B383-03CE402C8562}" srcOrd="0" destOrd="0" parTransId="{9E8E5992-D2C1-4947-8889-E6C7E7399C42}" sibTransId="{9FF1D5B6-F5D4-4C12-8381-9B3B70156A9D}"/>
    <dgm:cxn modelId="{02D114C4-DD2A-44F8-96FD-1A576108C912}" type="presOf" srcId="{57E0ED03-9507-4692-AAB4-1556EF18559C}" destId="{9CAABEB7-9738-4F72-8394-3883334ADDB0}" srcOrd="0" destOrd="0" presId="urn:microsoft.com/office/officeart/2005/8/layout/hierarchy2"/>
    <dgm:cxn modelId="{94C171C9-ED10-41A7-8066-52A7389E1B21}" type="presOf" srcId="{0F4BBE26-A6BE-4879-A0AA-19A07486F3A7}" destId="{9B291185-4866-4EEC-9D01-4E0A4A1F8947}" srcOrd="1" destOrd="0" presId="urn:microsoft.com/office/officeart/2005/8/layout/hierarchy2"/>
    <dgm:cxn modelId="{8FD274D4-69BF-4866-AF00-C35E4DBDAE6C}" type="presOf" srcId="{CED1003F-9D8D-4B37-9F78-533112B67561}" destId="{C7CA7EA1-64AC-4EAD-8334-916CD4F9DC18}" srcOrd="1" destOrd="0" presId="urn:microsoft.com/office/officeart/2005/8/layout/hierarchy2"/>
    <dgm:cxn modelId="{725800D5-D274-464C-8996-BAFB8A6CA19B}" srcId="{8B67DFE0-6806-4998-BFD2-B018A3A8F223}" destId="{3FF07E61-CC1B-45D6-8B9D-2395DEAAB332}" srcOrd="0" destOrd="0" parTransId="{2A053829-C47E-44CB-B578-B9183E52FDA6}" sibTransId="{C9782988-8D3E-4550-B5A3-F7030D8412A8}"/>
    <dgm:cxn modelId="{A8A0FCD5-99D4-413A-B589-18D8B0EA0C11}" srcId="{3FF07E61-CC1B-45D6-8B9D-2395DEAAB332}" destId="{69701A5E-F4F7-440D-BA8D-B3DA9A2D3B2F}" srcOrd="1" destOrd="0" parTransId="{0F4BBE26-A6BE-4879-A0AA-19A07486F3A7}" sibTransId="{F2B4E5BD-2B7D-4940-B5AE-7DB1E17D5D28}"/>
    <dgm:cxn modelId="{A5C301D8-DE4C-4ECA-94FB-11813B62EDE2}" type="presOf" srcId="{3B53BA14-94F1-4558-9226-73A07590F623}" destId="{B4768176-172D-4D45-AC19-5EA4F432B66A}" srcOrd="0" destOrd="0" presId="urn:microsoft.com/office/officeart/2005/8/layout/hierarchy2"/>
    <dgm:cxn modelId="{56B1E9D9-1079-4320-905B-F63368499C6B}" type="presOf" srcId="{0F4BBE26-A6BE-4879-A0AA-19A07486F3A7}" destId="{227EB5F0-B710-4B64-AF90-078A498799E8}" srcOrd="0" destOrd="0" presId="urn:microsoft.com/office/officeart/2005/8/layout/hierarchy2"/>
    <dgm:cxn modelId="{B1956FE3-B65A-46CA-92D1-39C44623D81F}" type="presOf" srcId="{56CA9CD1-81DE-4112-B383-03CE402C8562}" destId="{F37C43CC-9866-4BAC-9AE8-F8DB60A6D5A7}" srcOrd="0" destOrd="0" presId="urn:microsoft.com/office/officeart/2005/8/layout/hierarchy2"/>
    <dgm:cxn modelId="{E8DCCFEE-24C6-4C3B-B330-3E832F5A599A}" type="presOf" srcId="{A2DB8865-FC07-483A-BF1E-DC4A0FA5632A}" destId="{6C6F53C6-51FC-4A68-AFA9-F0D4950982B8}" srcOrd="0" destOrd="0" presId="urn:microsoft.com/office/officeart/2005/8/layout/hierarchy2"/>
    <dgm:cxn modelId="{BD5FF6EE-68E3-4860-B1BB-3B10708B306E}" type="presOf" srcId="{DE508401-35AF-4229-B33B-9B2942C4C5FF}" destId="{86D7C966-AAC0-49FE-B1A5-69B1CA850935}" srcOrd="0" destOrd="0" presId="urn:microsoft.com/office/officeart/2005/8/layout/hierarchy2"/>
    <dgm:cxn modelId="{AD149AF4-EA40-41C4-9C39-098D10CC2404}" type="presOf" srcId="{9E8E5992-D2C1-4947-8889-E6C7E7399C42}" destId="{CB1EAC67-EF84-4476-9696-2370F9628843}" srcOrd="0" destOrd="0" presId="urn:microsoft.com/office/officeart/2005/8/layout/hierarchy2"/>
    <dgm:cxn modelId="{82ADD8F4-13FA-4356-A242-A04367FE89EC}" srcId="{8B67DFE0-6806-4998-BFD2-B018A3A8F223}" destId="{2167A6B7-40D6-4348-96F7-6FAB9F284CB9}" srcOrd="1" destOrd="0" parTransId="{D429298C-2191-489B-AEAF-8F4A1139AD89}" sibTransId="{A6861993-6238-498B-B97F-E1768CA47536}"/>
    <dgm:cxn modelId="{67CA17FC-4202-45F0-95CD-7B5F16302025}" srcId="{3FF07E61-CC1B-45D6-8B9D-2395DEAAB332}" destId="{8E11A424-B6DA-4A91-A37A-B59A8ED67CBC}" srcOrd="0" destOrd="0" parTransId="{A2DB8865-FC07-483A-BF1E-DC4A0FA5632A}" sibTransId="{A85417A9-5EE2-48D2-A19F-B7745F187C33}"/>
    <dgm:cxn modelId="{A25E5ADD-4334-420C-BA7B-92AF4F10520F}" type="presParOf" srcId="{2CC7975F-DA81-45D2-8355-77FBEF8B0FFD}" destId="{039818CB-B01D-48E5-9E1C-DED822FFCE57}" srcOrd="0" destOrd="0" presId="urn:microsoft.com/office/officeart/2005/8/layout/hierarchy2"/>
    <dgm:cxn modelId="{061B9573-EB68-4942-9A5A-AE3BBAA79579}" type="presParOf" srcId="{039818CB-B01D-48E5-9E1C-DED822FFCE57}" destId="{28B6FBAE-9C61-42C5-AE9C-33A061A55D62}" srcOrd="0" destOrd="0" presId="urn:microsoft.com/office/officeart/2005/8/layout/hierarchy2"/>
    <dgm:cxn modelId="{3115BEC5-DDCB-4132-9BF6-6413CF3F327A}" type="presParOf" srcId="{039818CB-B01D-48E5-9E1C-DED822FFCE57}" destId="{40F3201D-D2BC-4EEB-996A-FE9D16DAB880}" srcOrd="1" destOrd="0" presId="urn:microsoft.com/office/officeart/2005/8/layout/hierarchy2"/>
    <dgm:cxn modelId="{8BC6769E-1904-4D37-827B-57BE0BE4CA93}" type="presParOf" srcId="{40F3201D-D2BC-4EEB-996A-FE9D16DAB880}" destId="{E6FCB5E3-72F2-44FF-B948-18F12ECE4760}" srcOrd="0" destOrd="0" presId="urn:microsoft.com/office/officeart/2005/8/layout/hierarchy2"/>
    <dgm:cxn modelId="{B80FA15C-3E4D-44E0-B5E7-5B16614A1CFD}" type="presParOf" srcId="{E6FCB5E3-72F2-44FF-B948-18F12ECE4760}" destId="{CAF502F8-534A-41D2-8806-891D8F4E6773}" srcOrd="0" destOrd="0" presId="urn:microsoft.com/office/officeart/2005/8/layout/hierarchy2"/>
    <dgm:cxn modelId="{6E40EBCC-44F3-4A17-B969-E2069C7D602D}" type="presParOf" srcId="{40F3201D-D2BC-4EEB-996A-FE9D16DAB880}" destId="{7F59487F-7D48-4711-B2A9-4FEC66C76495}" srcOrd="1" destOrd="0" presId="urn:microsoft.com/office/officeart/2005/8/layout/hierarchy2"/>
    <dgm:cxn modelId="{1610CBD2-151D-4855-B4C3-C76A60411852}" type="presParOf" srcId="{7F59487F-7D48-4711-B2A9-4FEC66C76495}" destId="{44813717-E970-4067-B05E-4D25B6A3C506}" srcOrd="0" destOrd="0" presId="urn:microsoft.com/office/officeart/2005/8/layout/hierarchy2"/>
    <dgm:cxn modelId="{856FA8C5-4C14-4544-9F06-EBF1BEFE2D04}" type="presParOf" srcId="{7F59487F-7D48-4711-B2A9-4FEC66C76495}" destId="{7CC2E501-4FFE-4F42-BA6C-B2A26CF41675}" srcOrd="1" destOrd="0" presId="urn:microsoft.com/office/officeart/2005/8/layout/hierarchy2"/>
    <dgm:cxn modelId="{FC078817-35AE-4CAD-A650-1DD43FF7043F}" type="presParOf" srcId="{7CC2E501-4FFE-4F42-BA6C-B2A26CF41675}" destId="{6C6F53C6-51FC-4A68-AFA9-F0D4950982B8}" srcOrd="0" destOrd="0" presId="urn:microsoft.com/office/officeart/2005/8/layout/hierarchy2"/>
    <dgm:cxn modelId="{C2076181-E4E5-456E-8190-5C60610DDB15}" type="presParOf" srcId="{6C6F53C6-51FC-4A68-AFA9-F0D4950982B8}" destId="{BF9625CD-39CA-40C4-9AB1-6780643ADE31}" srcOrd="0" destOrd="0" presId="urn:microsoft.com/office/officeart/2005/8/layout/hierarchy2"/>
    <dgm:cxn modelId="{290713A8-F167-45CB-9B14-7C56B6B908E5}" type="presParOf" srcId="{7CC2E501-4FFE-4F42-BA6C-B2A26CF41675}" destId="{E370D193-18BF-4956-A163-6F2B512B3D51}" srcOrd="1" destOrd="0" presId="urn:microsoft.com/office/officeart/2005/8/layout/hierarchy2"/>
    <dgm:cxn modelId="{3F8FF3C7-D7E2-44DF-8454-9D96AFC8C703}" type="presParOf" srcId="{E370D193-18BF-4956-A163-6F2B512B3D51}" destId="{ACE9154C-E953-41D5-8083-19455572A85E}" srcOrd="0" destOrd="0" presId="urn:microsoft.com/office/officeart/2005/8/layout/hierarchy2"/>
    <dgm:cxn modelId="{4D163451-83FB-4E2A-9008-6ED414CDD73B}" type="presParOf" srcId="{E370D193-18BF-4956-A163-6F2B512B3D51}" destId="{9B376D95-3616-498B-A875-4587C989A05F}" srcOrd="1" destOrd="0" presId="urn:microsoft.com/office/officeart/2005/8/layout/hierarchy2"/>
    <dgm:cxn modelId="{0AC6D5DF-9C7F-456C-BCAB-075C5E38FBB7}" type="presParOf" srcId="{7CC2E501-4FFE-4F42-BA6C-B2A26CF41675}" destId="{227EB5F0-B710-4B64-AF90-078A498799E8}" srcOrd="2" destOrd="0" presId="urn:microsoft.com/office/officeart/2005/8/layout/hierarchy2"/>
    <dgm:cxn modelId="{31650E5F-CCBE-498C-91AA-14157E0CEB9A}" type="presParOf" srcId="{227EB5F0-B710-4B64-AF90-078A498799E8}" destId="{9B291185-4866-4EEC-9D01-4E0A4A1F8947}" srcOrd="0" destOrd="0" presId="urn:microsoft.com/office/officeart/2005/8/layout/hierarchy2"/>
    <dgm:cxn modelId="{9F64DDED-3AE2-4F51-87AA-A6277428E1D4}" type="presParOf" srcId="{7CC2E501-4FFE-4F42-BA6C-B2A26CF41675}" destId="{5C12905A-519F-4EF8-9822-6DBC0E9841AE}" srcOrd="3" destOrd="0" presId="urn:microsoft.com/office/officeart/2005/8/layout/hierarchy2"/>
    <dgm:cxn modelId="{6567B625-120F-46FE-BB4D-096F0386FCDD}" type="presParOf" srcId="{5C12905A-519F-4EF8-9822-6DBC0E9841AE}" destId="{FEE5B40A-D311-4630-BBC9-0B46A7A9F2FB}" srcOrd="0" destOrd="0" presId="urn:microsoft.com/office/officeart/2005/8/layout/hierarchy2"/>
    <dgm:cxn modelId="{89D4DBA5-F1A0-4299-A131-06B54ACAEA1B}" type="presParOf" srcId="{5C12905A-519F-4EF8-9822-6DBC0E9841AE}" destId="{603AB425-49F9-4676-BFE9-BC28210F650D}" srcOrd="1" destOrd="0" presId="urn:microsoft.com/office/officeart/2005/8/layout/hierarchy2"/>
    <dgm:cxn modelId="{4C9E6E95-DCE1-4722-B15D-D7DAC88ED4CD}" type="presParOf" srcId="{7CC2E501-4FFE-4F42-BA6C-B2A26CF41675}" destId="{F90D707D-D857-432F-A8B2-107D275ADF55}" srcOrd="4" destOrd="0" presId="urn:microsoft.com/office/officeart/2005/8/layout/hierarchy2"/>
    <dgm:cxn modelId="{6D00707D-CE2B-46B9-BFA8-C90EEF98D589}" type="presParOf" srcId="{F90D707D-D857-432F-A8B2-107D275ADF55}" destId="{8052BAC3-9939-4D4A-AB6E-197425C64082}" srcOrd="0" destOrd="0" presId="urn:microsoft.com/office/officeart/2005/8/layout/hierarchy2"/>
    <dgm:cxn modelId="{27A01086-46C4-4F9A-B48B-6C8759382231}" type="presParOf" srcId="{7CC2E501-4FFE-4F42-BA6C-B2A26CF41675}" destId="{078F486C-BFCA-44C0-B4A5-C75F0593988E}" srcOrd="5" destOrd="0" presId="urn:microsoft.com/office/officeart/2005/8/layout/hierarchy2"/>
    <dgm:cxn modelId="{249EAB59-CAFC-43DF-A557-39C84062F326}" type="presParOf" srcId="{078F486C-BFCA-44C0-B4A5-C75F0593988E}" destId="{A137CF03-56DE-4516-ACB5-2AE25A3D6CEE}" srcOrd="0" destOrd="0" presId="urn:microsoft.com/office/officeart/2005/8/layout/hierarchy2"/>
    <dgm:cxn modelId="{A2136EF2-420C-4B2E-AB25-86CE2E0C9E73}" type="presParOf" srcId="{078F486C-BFCA-44C0-B4A5-C75F0593988E}" destId="{A53C99F1-55E5-4961-9444-09685533695D}" srcOrd="1" destOrd="0" presId="urn:microsoft.com/office/officeart/2005/8/layout/hierarchy2"/>
    <dgm:cxn modelId="{670A732A-F58B-473E-9528-B45CC034103B}" type="presParOf" srcId="{40F3201D-D2BC-4EEB-996A-FE9D16DAB880}" destId="{5A724D9A-8B90-4F0A-AE27-6EB55E74CBF1}" srcOrd="2" destOrd="0" presId="urn:microsoft.com/office/officeart/2005/8/layout/hierarchy2"/>
    <dgm:cxn modelId="{A5E7037D-C7D6-492B-AB27-AECCDBC3BE89}" type="presParOf" srcId="{5A724D9A-8B90-4F0A-AE27-6EB55E74CBF1}" destId="{F85E8EDE-C052-47C9-BE20-426AF3A5FF76}" srcOrd="0" destOrd="0" presId="urn:microsoft.com/office/officeart/2005/8/layout/hierarchy2"/>
    <dgm:cxn modelId="{3968AD2D-C188-479D-9899-362F9939B013}" type="presParOf" srcId="{40F3201D-D2BC-4EEB-996A-FE9D16DAB880}" destId="{7C37DBBE-889B-4302-AC0B-16839A029B2C}" srcOrd="3" destOrd="0" presId="urn:microsoft.com/office/officeart/2005/8/layout/hierarchy2"/>
    <dgm:cxn modelId="{B9DCB8E8-72EA-47E0-B231-BC1CB6E55755}" type="presParOf" srcId="{7C37DBBE-889B-4302-AC0B-16839A029B2C}" destId="{CE9337CA-C132-4C9D-B2E4-44859F1D81D8}" srcOrd="0" destOrd="0" presId="urn:microsoft.com/office/officeart/2005/8/layout/hierarchy2"/>
    <dgm:cxn modelId="{B338234C-3B5F-47C5-AFC8-6B12DC45BA06}" type="presParOf" srcId="{7C37DBBE-889B-4302-AC0B-16839A029B2C}" destId="{820DC560-39E2-44EB-9E45-DCC92072A8ED}" srcOrd="1" destOrd="0" presId="urn:microsoft.com/office/officeart/2005/8/layout/hierarchy2"/>
    <dgm:cxn modelId="{8AE335AF-3B65-48FD-B5B3-42D33BF30A9D}" type="presParOf" srcId="{820DC560-39E2-44EB-9E45-DCC92072A8ED}" destId="{B5613568-162C-4CF1-8BCD-7AFE9C9351FA}" srcOrd="0" destOrd="0" presId="urn:microsoft.com/office/officeart/2005/8/layout/hierarchy2"/>
    <dgm:cxn modelId="{CC1420F0-00CD-41A4-978E-FB8C1CAC6AC4}" type="presParOf" srcId="{B5613568-162C-4CF1-8BCD-7AFE9C9351FA}" destId="{C7CA7EA1-64AC-4EAD-8334-916CD4F9DC18}" srcOrd="0" destOrd="0" presId="urn:microsoft.com/office/officeart/2005/8/layout/hierarchy2"/>
    <dgm:cxn modelId="{CF085B7B-873F-46E3-836C-51D026B2809E}" type="presParOf" srcId="{820DC560-39E2-44EB-9E45-DCC92072A8ED}" destId="{5F063E49-3419-46FE-A1B6-6B26FFB0CD4F}" srcOrd="1" destOrd="0" presId="urn:microsoft.com/office/officeart/2005/8/layout/hierarchy2"/>
    <dgm:cxn modelId="{4883B47C-7108-4EEC-9D3F-A11F18685A69}" type="presParOf" srcId="{5F063E49-3419-46FE-A1B6-6B26FFB0CD4F}" destId="{9CAABEB7-9738-4F72-8394-3883334ADDB0}" srcOrd="0" destOrd="0" presId="urn:microsoft.com/office/officeart/2005/8/layout/hierarchy2"/>
    <dgm:cxn modelId="{C7B81ED3-0525-4BA6-B4BE-B8790ACDE1E6}" type="presParOf" srcId="{5F063E49-3419-46FE-A1B6-6B26FFB0CD4F}" destId="{473EB0ED-5B71-41E5-9CF4-2DB2F94C18A8}" srcOrd="1" destOrd="0" presId="urn:microsoft.com/office/officeart/2005/8/layout/hierarchy2"/>
    <dgm:cxn modelId="{3F6FD9A8-5162-4C4B-A4F0-68D489FB06B1}" type="presParOf" srcId="{820DC560-39E2-44EB-9E45-DCC92072A8ED}" destId="{B4768176-172D-4D45-AC19-5EA4F432B66A}" srcOrd="2" destOrd="0" presId="urn:microsoft.com/office/officeart/2005/8/layout/hierarchy2"/>
    <dgm:cxn modelId="{BF6788C3-523B-4330-8140-F14656891D18}" type="presParOf" srcId="{B4768176-172D-4D45-AC19-5EA4F432B66A}" destId="{A6E712A2-5EB2-4888-ADC6-C38A28D65E7C}" srcOrd="0" destOrd="0" presId="urn:microsoft.com/office/officeart/2005/8/layout/hierarchy2"/>
    <dgm:cxn modelId="{DDE4E426-E562-4C6C-9EB0-1C2E7E67F22B}" type="presParOf" srcId="{820DC560-39E2-44EB-9E45-DCC92072A8ED}" destId="{A3201F90-7416-4751-886D-B956E6855324}" srcOrd="3" destOrd="0" presId="urn:microsoft.com/office/officeart/2005/8/layout/hierarchy2"/>
    <dgm:cxn modelId="{8546EA38-3EEF-473D-8214-C6DF8630F083}" type="presParOf" srcId="{A3201F90-7416-4751-886D-B956E6855324}" destId="{86D7C966-AAC0-49FE-B1A5-69B1CA850935}" srcOrd="0" destOrd="0" presId="urn:microsoft.com/office/officeart/2005/8/layout/hierarchy2"/>
    <dgm:cxn modelId="{19E5F9C9-8D2E-4CE0-B795-11F94CA5F77E}" type="presParOf" srcId="{A3201F90-7416-4751-886D-B956E6855324}" destId="{36A5E3B5-3B3F-46D4-BFB2-0A1924EA694D}" srcOrd="1" destOrd="0" presId="urn:microsoft.com/office/officeart/2005/8/layout/hierarchy2"/>
    <dgm:cxn modelId="{A46589B5-2FDB-4737-B0BC-F345795A3F99}" type="presParOf" srcId="{2CC7975F-DA81-45D2-8355-77FBEF8B0FFD}" destId="{DFB32C0F-D1AB-4BD1-BF78-035EE9A1BDE1}" srcOrd="1" destOrd="0" presId="urn:microsoft.com/office/officeart/2005/8/layout/hierarchy2"/>
    <dgm:cxn modelId="{8FBFED09-3BA4-45D9-A49F-4B42E375E0E4}" type="presParOf" srcId="{DFB32C0F-D1AB-4BD1-BF78-035EE9A1BDE1}" destId="{8685DCDF-9471-4034-9A9F-E92210819017}" srcOrd="0" destOrd="0" presId="urn:microsoft.com/office/officeart/2005/8/layout/hierarchy2"/>
    <dgm:cxn modelId="{DDBBCD76-BD6B-4292-8C59-4A6BE20ED2AD}" type="presParOf" srcId="{DFB32C0F-D1AB-4BD1-BF78-035EE9A1BDE1}" destId="{08EDEC6F-330F-4B7F-A9F3-D2CC07D971FC}" srcOrd="1" destOrd="0" presId="urn:microsoft.com/office/officeart/2005/8/layout/hierarchy2"/>
    <dgm:cxn modelId="{6E47A0A5-C7A6-4D53-BD8E-DEA75BA9E65E}" type="presParOf" srcId="{08EDEC6F-330F-4B7F-A9F3-D2CC07D971FC}" destId="{CB1EAC67-EF84-4476-9696-2370F9628843}" srcOrd="0" destOrd="0" presId="urn:microsoft.com/office/officeart/2005/8/layout/hierarchy2"/>
    <dgm:cxn modelId="{60130921-D8EE-47F2-A344-24E55BF0A7BB}" type="presParOf" srcId="{CB1EAC67-EF84-4476-9696-2370F9628843}" destId="{42CA6F1F-48C0-4864-88CA-31268D5FE7DA}" srcOrd="0" destOrd="0" presId="urn:microsoft.com/office/officeart/2005/8/layout/hierarchy2"/>
    <dgm:cxn modelId="{9DDF2F70-3C47-4523-B95D-541CCDB819D4}" type="presParOf" srcId="{08EDEC6F-330F-4B7F-A9F3-D2CC07D971FC}" destId="{7C1DCAF9-874D-40C2-A6FD-38A779679DC5}" srcOrd="1" destOrd="0" presId="urn:microsoft.com/office/officeart/2005/8/layout/hierarchy2"/>
    <dgm:cxn modelId="{6984D31E-50FB-4AA3-8F0E-4D81869C470B}" type="presParOf" srcId="{7C1DCAF9-874D-40C2-A6FD-38A779679DC5}" destId="{F37C43CC-9866-4BAC-9AE8-F8DB60A6D5A7}" srcOrd="0" destOrd="0" presId="urn:microsoft.com/office/officeart/2005/8/layout/hierarchy2"/>
    <dgm:cxn modelId="{984ADB93-A054-4921-B553-5E2637024C93}" type="presParOf" srcId="{7C1DCAF9-874D-40C2-A6FD-38A779679DC5}" destId="{427F7407-009B-42FE-B618-3D481A7D7D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B8E1E-7C01-4B3E-845C-98E0E91A8F0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4CEE7-5646-4A73-8D7C-39E209EB44C4}">
      <dgm:prSet phldrT="[Text]"/>
      <dgm:spPr/>
      <dgm:t>
        <a:bodyPr/>
        <a:lstStyle/>
        <a:p>
          <a:r>
            <a:rPr lang="el-GR" dirty="0"/>
            <a:t>Μέσα</a:t>
          </a:r>
          <a:endParaRPr lang="en-US" dirty="0"/>
        </a:p>
      </dgm:t>
    </dgm:pt>
    <dgm:pt modelId="{68C09663-8682-4DE2-8771-92F7C917AB8C}" type="parTrans" cxnId="{E92312F6-CD28-4C55-B2CD-4083BF24EF0A}">
      <dgm:prSet/>
      <dgm:spPr/>
      <dgm:t>
        <a:bodyPr/>
        <a:lstStyle/>
        <a:p>
          <a:endParaRPr lang="en-US"/>
        </a:p>
      </dgm:t>
    </dgm:pt>
    <dgm:pt modelId="{8AF170BA-8E75-49C7-8452-045792547AAF}" type="sibTrans" cxnId="{E92312F6-CD28-4C55-B2CD-4083BF24EF0A}">
      <dgm:prSet/>
      <dgm:spPr/>
      <dgm:t>
        <a:bodyPr/>
        <a:lstStyle/>
        <a:p>
          <a:endParaRPr lang="en-US"/>
        </a:p>
      </dgm:t>
    </dgm:pt>
    <dgm:pt modelId="{9D5DEFCF-A453-4D04-915D-76A28ACFC1DA}">
      <dgm:prSet phldrT="[Text]"/>
      <dgm:spPr/>
      <dgm:t>
        <a:bodyPr/>
        <a:lstStyle/>
        <a:p>
          <a:r>
            <a:rPr lang="el-GR" dirty="0"/>
            <a:t>Μέσα που θα χρησιμοποιηθούν. Κατάλληλα για κάθε ομάδα κοινού που στοχεύουμε.</a:t>
          </a:r>
          <a:endParaRPr lang="en-US" dirty="0"/>
        </a:p>
      </dgm:t>
    </dgm:pt>
    <dgm:pt modelId="{B5F89529-4F7F-47A2-8C4F-A6CA89481685}" type="parTrans" cxnId="{81006BCC-B986-4508-8563-873CB2606B8F}">
      <dgm:prSet/>
      <dgm:spPr/>
      <dgm:t>
        <a:bodyPr/>
        <a:lstStyle/>
        <a:p>
          <a:endParaRPr lang="en-US"/>
        </a:p>
      </dgm:t>
    </dgm:pt>
    <dgm:pt modelId="{3178E9E9-797F-4129-9072-16A6921E6A76}" type="sibTrans" cxnId="{81006BCC-B986-4508-8563-873CB2606B8F}">
      <dgm:prSet/>
      <dgm:spPr/>
      <dgm:t>
        <a:bodyPr/>
        <a:lstStyle/>
        <a:p>
          <a:endParaRPr lang="en-US"/>
        </a:p>
      </dgm:t>
    </dgm:pt>
    <dgm:pt modelId="{0BDFD380-E856-4A5A-B4A5-17FBA28CB683}">
      <dgm:prSet phldrT="[Text]"/>
      <dgm:spPr/>
      <dgm:t>
        <a:bodyPr/>
        <a:lstStyle/>
        <a:p>
          <a:r>
            <a:rPr lang="el-GR" dirty="0"/>
            <a:t>Μήνυμα</a:t>
          </a:r>
          <a:endParaRPr lang="en-US" dirty="0"/>
        </a:p>
      </dgm:t>
    </dgm:pt>
    <dgm:pt modelId="{3DC62B7D-2AD4-4AEE-B709-7A233F747A37}" type="parTrans" cxnId="{3296D224-C04D-434E-8D67-F09C801DB0CA}">
      <dgm:prSet/>
      <dgm:spPr/>
      <dgm:t>
        <a:bodyPr/>
        <a:lstStyle/>
        <a:p>
          <a:endParaRPr lang="en-US"/>
        </a:p>
      </dgm:t>
    </dgm:pt>
    <dgm:pt modelId="{06C0FFC3-8ED8-43C1-A78E-DF0616218BA6}" type="sibTrans" cxnId="{3296D224-C04D-434E-8D67-F09C801DB0CA}">
      <dgm:prSet/>
      <dgm:spPr/>
      <dgm:t>
        <a:bodyPr/>
        <a:lstStyle/>
        <a:p>
          <a:endParaRPr lang="en-US"/>
        </a:p>
      </dgm:t>
    </dgm:pt>
    <dgm:pt modelId="{742EEAB7-B740-42D9-B4EF-93CC60029265}">
      <dgm:prSet phldrT="[Text]"/>
      <dgm:spPr/>
      <dgm:t>
        <a:bodyPr/>
        <a:lstStyle/>
        <a:p>
          <a:r>
            <a:rPr lang="el-GR" dirty="0"/>
            <a:t>Μηνύματα της εκστρατείας – προγράμματος. Περιεχόμενο των μηνυμάτων.</a:t>
          </a:r>
          <a:endParaRPr lang="en-US" dirty="0"/>
        </a:p>
      </dgm:t>
    </dgm:pt>
    <dgm:pt modelId="{681C4579-887A-40F4-B867-2EF2DE848295}" type="parTrans" cxnId="{84086D37-F786-4A90-8074-CFAB7A5FA475}">
      <dgm:prSet/>
      <dgm:spPr/>
      <dgm:t>
        <a:bodyPr/>
        <a:lstStyle/>
        <a:p>
          <a:endParaRPr lang="en-US"/>
        </a:p>
      </dgm:t>
    </dgm:pt>
    <dgm:pt modelId="{F053F5CF-7F12-47B7-B745-94F2945BE12B}" type="sibTrans" cxnId="{84086D37-F786-4A90-8074-CFAB7A5FA475}">
      <dgm:prSet/>
      <dgm:spPr/>
      <dgm:t>
        <a:bodyPr/>
        <a:lstStyle/>
        <a:p>
          <a:endParaRPr lang="en-US"/>
        </a:p>
      </dgm:t>
    </dgm:pt>
    <dgm:pt modelId="{307B3541-F878-47D6-9165-6017F4C9126C}" type="pres">
      <dgm:prSet presAssocID="{781B8E1E-7C01-4B3E-845C-98E0E91A8F06}" presName="Name0" presStyleCnt="0">
        <dgm:presLayoutVars>
          <dgm:dir/>
          <dgm:animLvl val="lvl"/>
          <dgm:resizeHandles val="exact"/>
        </dgm:presLayoutVars>
      </dgm:prSet>
      <dgm:spPr/>
    </dgm:pt>
    <dgm:pt modelId="{DEE8C362-4A16-4494-B927-6ABCF10DD84B}" type="pres">
      <dgm:prSet presAssocID="{9084CEE7-5646-4A73-8D7C-39E209EB44C4}" presName="linNode" presStyleCnt="0"/>
      <dgm:spPr/>
    </dgm:pt>
    <dgm:pt modelId="{E0E181DB-54A7-4616-B408-94DB205C29A8}" type="pres">
      <dgm:prSet presAssocID="{9084CEE7-5646-4A73-8D7C-39E209EB44C4}" presName="parTx" presStyleLbl="revTx" presStyleIdx="0" presStyleCnt="2">
        <dgm:presLayoutVars>
          <dgm:chMax val="1"/>
          <dgm:bulletEnabled val="1"/>
        </dgm:presLayoutVars>
      </dgm:prSet>
      <dgm:spPr/>
    </dgm:pt>
    <dgm:pt modelId="{DCB13325-91F4-4E6A-81C6-BE134ADDE08B}" type="pres">
      <dgm:prSet presAssocID="{9084CEE7-5646-4A73-8D7C-39E209EB44C4}" presName="bracket" presStyleLbl="parChTrans1D1" presStyleIdx="0" presStyleCnt="2"/>
      <dgm:spPr/>
    </dgm:pt>
    <dgm:pt modelId="{98FA94CE-F80B-48F8-BD3D-173C700C2179}" type="pres">
      <dgm:prSet presAssocID="{9084CEE7-5646-4A73-8D7C-39E209EB44C4}" presName="spH" presStyleCnt="0"/>
      <dgm:spPr/>
    </dgm:pt>
    <dgm:pt modelId="{FA84AA5B-1149-435D-B110-5FE48C505000}" type="pres">
      <dgm:prSet presAssocID="{9084CEE7-5646-4A73-8D7C-39E209EB44C4}" presName="desTx" presStyleLbl="node1" presStyleIdx="0" presStyleCnt="2">
        <dgm:presLayoutVars>
          <dgm:bulletEnabled val="1"/>
        </dgm:presLayoutVars>
      </dgm:prSet>
      <dgm:spPr/>
    </dgm:pt>
    <dgm:pt modelId="{59B96FC8-912F-4AA7-9AD5-D32611D43877}" type="pres">
      <dgm:prSet presAssocID="{8AF170BA-8E75-49C7-8452-045792547AAF}" presName="spV" presStyleCnt="0"/>
      <dgm:spPr/>
    </dgm:pt>
    <dgm:pt modelId="{130043E9-6AC4-4791-9047-E811F3C8CEDD}" type="pres">
      <dgm:prSet presAssocID="{0BDFD380-E856-4A5A-B4A5-17FBA28CB683}" presName="linNode" presStyleCnt="0"/>
      <dgm:spPr/>
    </dgm:pt>
    <dgm:pt modelId="{5F1DA783-6764-4ED2-95F0-7E46A6CFD2B1}" type="pres">
      <dgm:prSet presAssocID="{0BDFD380-E856-4A5A-B4A5-17FBA28CB683}" presName="parTx" presStyleLbl="revTx" presStyleIdx="1" presStyleCnt="2">
        <dgm:presLayoutVars>
          <dgm:chMax val="1"/>
          <dgm:bulletEnabled val="1"/>
        </dgm:presLayoutVars>
      </dgm:prSet>
      <dgm:spPr/>
    </dgm:pt>
    <dgm:pt modelId="{4C80F096-D54D-40E2-B708-BF8E00B84ADC}" type="pres">
      <dgm:prSet presAssocID="{0BDFD380-E856-4A5A-B4A5-17FBA28CB683}" presName="bracket" presStyleLbl="parChTrans1D1" presStyleIdx="1" presStyleCnt="2"/>
      <dgm:spPr/>
    </dgm:pt>
    <dgm:pt modelId="{2D38D7A6-B7EA-4D00-B1BE-D60F43C6216E}" type="pres">
      <dgm:prSet presAssocID="{0BDFD380-E856-4A5A-B4A5-17FBA28CB683}" presName="spH" presStyleCnt="0"/>
      <dgm:spPr/>
    </dgm:pt>
    <dgm:pt modelId="{C14364B4-0E89-498B-A65E-339A8382CD47}" type="pres">
      <dgm:prSet presAssocID="{0BDFD380-E856-4A5A-B4A5-17FBA28CB683}" presName="desTx" presStyleLbl="node1" presStyleIdx="1" presStyleCnt="2">
        <dgm:presLayoutVars>
          <dgm:bulletEnabled val="1"/>
        </dgm:presLayoutVars>
      </dgm:prSet>
      <dgm:spPr/>
    </dgm:pt>
  </dgm:ptLst>
  <dgm:cxnLst>
    <dgm:cxn modelId="{7B89B914-70B8-4A9D-82B8-5031FE9D57FD}" type="presOf" srcId="{742EEAB7-B740-42D9-B4EF-93CC60029265}" destId="{C14364B4-0E89-498B-A65E-339A8382CD47}" srcOrd="0" destOrd="0" presId="urn:diagrams.loki3.com/BracketList"/>
    <dgm:cxn modelId="{3296D224-C04D-434E-8D67-F09C801DB0CA}" srcId="{781B8E1E-7C01-4B3E-845C-98E0E91A8F06}" destId="{0BDFD380-E856-4A5A-B4A5-17FBA28CB683}" srcOrd="1" destOrd="0" parTransId="{3DC62B7D-2AD4-4AEE-B709-7A233F747A37}" sibTransId="{06C0FFC3-8ED8-43C1-A78E-DF0616218BA6}"/>
    <dgm:cxn modelId="{84086D37-F786-4A90-8074-CFAB7A5FA475}" srcId="{0BDFD380-E856-4A5A-B4A5-17FBA28CB683}" destId="{742EEAB7-B740-42D9-B4EF-93CC60029265}" srcOrd="0" destOrd="0" parTransId="{681C4579-887A-40F4-B867-2EF2DE848295}" sibTransId="{F053F5CF-7F12-47B7-B745-94F2945BE12B}"/>
    <dgm:cxn modelId="{6115A43F-4FC4-4DD4-98FF-0CCE678667D0}" type="presOf" srcId="{9084CEE7-5646-4A73-8D7C-39E209EB44C4}" destId="{E0E181DB-54A7-4616-B408-94DB205C29A8}" srcOrd="0" destOrd="0" presId="urn:diagrams.loki3.com/BracketList"/>
    <dgm:cxn modelId="{F33BB155-8667-4764-833D-9D3C75CFDC68}" type="presOf" srcId="{781B8E1E-7C01-4B3E-845C-98E0E91A8F06}" destId="{307B3541-F878-47D6-9165-6017F4C9126C}" srcOrd="0" destOrd="0" presId="urn:diagrams.loki3.com/BracketList"/>
    <dgm:cxn modelId="{D104DFC0-8933-4D85-97B0-2561B9DE81F7}" type="presOf" srcId="{0BDFD380-E856-4A5A-B4A5-17FBA28CB683}" destId="{5F1DA783-6764-4ED2-95F0-7E46A6CFD2B1}" srcOrd="0" destOrd="0" presId="urn:diagrams.loki3.com/BracketList"/>
    <dgm:cxn modelId="{81006BCC-B986-4508-8563-873CB2606B8F}" srcId="{9084CEE7-5646-4A73-8D7C-39E209EB44C4}" destId="{9D5DEFCF-A453-4D04-915D-76A28ACFC1DA}" srcOrd="0" destOrd="0" parTransId="{B5F89529-4F7F-47A2-8C4F-A6CA89481685}" sibTransId="{3178E9E9-797F-4129-9072-16A6921E6A76}"/>
    <dgm:cxn modelId="{035E0BD1-491C-40FF-9573-3B1012F1A7E2}" type="presOf" srcId="{9D5DEFCF-A453-4D04-915D-76A28ACFC1DA}" destId="{FA84AA5B-1149-435D-B110-5FE48C505000}" srcOrd="0" destOrd="0" presId="urn:diagrams.loki3.com/BracketList"/>
    <dgm:cxn modelId="{E92312F6-CD28-4C55-B2CD-4083BF24EF0A}" srcId="{781B8E1E-7C01-4B3E-845C-98E0E91A8F06}" destId="{9084CEE7-5646-4A73-8D7C-39E209EB44C4}" srcOrd="0" destOrd="0" parTransId="{68C09663-8682-4DE2-8771-92F7C917AB8C}" sibTransId="{8AF170BA-8E75-49C7-8452-045792547AAF}"/>
    <dgm:cxn modelId="{15A15A10-E887-4388-BDB9-8D2063CA17C6}" type="presParOf" srcId="{307B3541-F878-47D6-9165-6017F4C9126C}" destId="{DEE8C362-4A16-4494-B927-6ABCF10DD84B}" srcOrd="0" destOrd="0" presId="urn:diagrams.loki3.com/BracketList"/>
    <dgm:cxn modelId="{487C6D1A-CD6B-421B-BC0D-F8DFBC84BA0A}" type="presParOf" srcId="{DEE8C362-4A16-4494-B927-6ABCF10DD84B}" destId="{E0E181DB-54A7-4616-B408-94DB205C29A8}" srcOrd="0" destOrd="0" presId="urn:diagrams.loki3.com/BracketList"/>
    <dgm:cxn modelId="{1AB618DB-8155-4F3C-85C8-93A9C29817B5}" type="presParOf" srcId="{DEE8C362-4A16-4494-B927-6ABCF10DD84B}" destId="{DCB13325-91F4-4E6A-81C6-BE134ADDE08B}" srcOrd="1" destOrd="0" presId="urn:diagrams.loki3.com/BracketList"/>
    <dgm:cxn modelId="{AFF43BEA-C53B-4CBC-8E61-03E8C9BD5FD9}" type="presParOf" srcId="{DEE8C362-4A16-4494-B927-6ABCF10DD84B}" destId="{98FA94CE-F80B-48F8-BD3D-173C700C2179}" srcOrd="2" destOrd="0" presId="urn:diagrams.loki3.com/BracketList"/>
    <dgm:cxn modelId="{E915F450-FEF9-4692-ACA3-9E9C60E874D2}" type="presParOf" srcId="{DEE8C362-4A16-4494-B927-6ABCF10DD84B}" destId="{FA84AA5B-1149-435D-B110-5FE48C505000}" srcOrd="3" destOrd="0" presId="urn:diagrams.loki3.com/BracketList"/>
    <dgm:cxn modelId="{0690464E-BDAF-47D3-9B49-8FE581ADC023}" type="presParOf" srcId="{307B3541-F878-47D6-9165-6017F4C9126C}" destId="{59B96FC8-912F-4AA7-9AD5-D32611D43877}" srcOrd="1" destOrd="0" presId="urn:diagrams.loki3.com/BracketList"/>
    <dgm:cxn modelId="{E0083DD7-6B1F-4F11-8CFA-5514A1E85E85}" type="presParOf" srcId="{307B3541-F878-47D6-9165-6017F4C9126C}" destId="{130043E9-6AC4-4791-9047-E811F3C8CEDD}" srcOrd="2" destOrd="0" presId="urn:diagrams.loki3.com/BracketList"/>
    <dgm:cxn modelId="{691C4CBC-C8A5-4CB5-AA65-73E83C1FF56B}" type="presParOf" srcId="{130043E9-6AC4-4791-9047-E811F3C8CEDD}" destId="{5F1DA783-6764-4ED2-95F0-7E46A6CFD2B1}" srcOrd="0" destOrd="0" presId="urn:diagrams.loki3.com/BracketList"/>
    <dgm:cxn modelId="{0A72F1BA-3971-4267-9CA3-5C8A12CDB539}" type="presParOf" srcId="{130043E9-6AC4-4791-9047-E811F3C8CEDD}" destId="{4C80F096-D54D-40E2-B708-BF8E00B84ADC}" srcOrd="1" destOrd="0" presId="urn:diagrams.loki3.com/BracketList"/>
    <dgm:cxn modelId="{216BE80E-C567-4878-8AD7-79C45B1DCEC5}" type="presParOf" srcId="{130043E9-6AC4-4791-9047-E811F3C8CEDD}" destId="{2D38D7A6-B7EA-4D00-B1BE-D60F43C6216E}" srcOrd="2" destOrd="0" presId="urn:diagrams.loki3.com/BracketList"/>
    <dgm:cxn modelId="{CF49FF93-46BB-4592-800D-BAF378B05B1E}" type="presParOf" srcId="{130043E9-6AC4-4791-9047-E811F3C8CEDD}" destId="{C14364B4-0E89-498B-A65E-339A8382CD4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142B9-5DF9-4657-AF2A-2067FDC90658}" type="doc">
      <dgm:prSet loTypeId="urn:microsoft.com/office/officeart/2005/8/layout/architecture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A8493E2-19DB-41F5-9DFC-7CB0587BE34A}">
      <dgm:prSet/>
      <dgm:spPr/>
      <dgm:t>
        <a:bodyPr/>
        <a:lstStyle/>
        <a:p>
          <a:pPr rtl="0"/>
          <a:r>
            <a:rPr kumimoji="1" lang="el-GR" dirty="0">
              <a:latin typeface="Candara" panose="020E0502030303020204" pitchFamily="34" charset="0"/>
            </a:rPr>
            <a:t>Στρατηγικές Πρόληψης </a:t>
          </a:r>
        </a:p>
        <a:p>
          <a:pPr rtl="0"/>
          <a:r>
            <a:rPr kumimoji="1" lang="el-GR" dirty="0">
              <a:latin typeface="Candara" panose="020E0502030303020204" pitchFamily="34" charset="0"/>
            </a:rPr>
            <a:t>η επιχείρηση αναπτύσσει ένα σχέδιο δράσης σύμφωνα με τα συμφέροντά της καθορίζοντας το χρόνο εκτέλεσής του. </a:t>
          </a:r>
          <a:endParaRPr lang="el-GR" dirty="0">
            <a:latin typeface="Candara" panose="020E0502030303020204" pitchFamily="34" charset="0"/>
          </a:endParaRPr>
        </a:p>
      </dgm:t>
    </dgm:pt>
    <dgm:pt modelId="{44721551-05D5-4C68-B754-BA84C1214C1B}" type="parTrans" cxnId="{6C062CBA-551F-45F7-A277-AA421E52D6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77A6FA4-AF85-46A9-B516-5837513A9FCF}" type="sibTrans" cxnId="{6C062CBA-551F-45F7-A277-AA421E52D6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28FE845-11A6-4047-9515-9AC6AB57C754}">
      <dgm:prSet/>
      <dgm:spPr/>
      <dgm:t>
        <a:bodyPr/>
        <a:lstStyle/>
        <a:p>
          <a:pPr rtl="0"/>
          <a:r>
            <a:rPr kumimoji="1" lang="el-GR" dirty="0">
              <a:latin typeface="Candara" panose="020E0502030303020204" pitchFamily="34" charset="0"/>
            </a:rPr>
            <a:t>Στρατηγικές Αντίδρασης</a:t>
          </a:r>
        </a:p>
        <a:p>
          <a:pPr rtl="0"/>
          <a:r>
            <a:rPr kumimoji="1" lang="el-GR" dirty="0">
              <a:latin typeface="Candara" panose="020E0502030303020204" pitchFamily="34" charset="0"/>
            </a:rPr>
            <a:t>η επιχείρηση αναπτύσσει το σχέδιο δράσης για να αντιδράσει στις απειλές και ευκαιρίες του περιβάλλοντος.</a:t>
          </a:r>
          <a:r>
            <a:rPr kumimoji="1" lang="en-US" dirty="0">
              <a:latin typeface="Candara" panose="020E0502030303020204" pitchFamily="34" charset="0"/>
            </a:rPr>
            <a:t>.</a:t>
          </a:r>
        </a:p>
      </dgm:t>
    </dgm:pt>
    <dgm:pt modelId="{C08265D0-27E0-494B-BC13-C3352C9ED9AD}" type="parTrans" cxnId="{62788915-F74D-48AC-BA79-63D03549EE7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BFCADED-DC2F-467F-8C20-A6083525F274}" type="sibTrans" cxnId="{62788915-F74D-48AC-BA79-63D03549EE7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6E68EB9-BE3D-4EC8-A71C-B9797CF3CCB5}" type="pres">
      <dgm:prSet presAssocID="{0E6142B9-5DF9-4657-AF2A-2067FDC906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B47C37-1CA4-4E2C-BFA3-56C6E9D52B9D}" type="pres">
      <dgm:prSet presAssocID="{4A8493E2-19DB-41F5-9DFC-7CB0587BE34A}" presName="vertOne" presStyleCnt="0"/>
      <dgm:spPr/>
    </dgm:pt>
    <dgm:pt modelId="{1681645D-2263-4CAB-9C17-878258E13373}" type="pres">
      <dgm:prSet presAssocID="{4A8493E2-19DB-41F5-9DFC-7CB0587BE34A}" presName="txOne" presStyleLbl="node0" presStyleIdx="0" presStyleCnt="2">
        <dgm:presLayoutVars>
          <dgm:chPref val="3"/>
        </dgm:presLayoutVars>
      </dgm:prSet>
      <dgm:spPr/>
    </dgm:pt>
    <dgm:pt modelId="{23B72379-BDCC-44C6-B207-BFBAE44E30E3}" type="pres">
      <dgm:prSet presAssocID="{4A8493E2-19DB-41F5-9DFC-7CB0587BE34A}" presName="horzOne" presStyleCnt="0"/>
      <dgm:spPr/>
    </dgm:pt>
    <dgm:pt modelId="{6D8A75EA-4EA5-4B1F-A5AD-1B1E636253DD}" type="pres">
      <dgm:prSet presAssocID="{677A6FA4-AF85-46A9-B516-5837513A9FCF}" presName="sibSpaceOne" presStyleCnt="0"/>
      <dgm:spPr/>
    </dgm:pt>
    <dgm:pt modelId="{46DB1CFB-19CF-4815-B2E5-08417553D7E0}" type="pres">
      <dgm:prSet presAssocID="{C28FE845-11A6-4047-9515-9AC6AB57C754}" presName="vertOne" presStyleCnt="0"/>
      <dgm:spPr/>
    </dgm:pt>
    <dgm:pt modelId="{0D277BBE-1C45-49F2-BC38-B408FB9EB842}" type="pres">
      <dgm:prSet presAssocID="{C28FE845-11A6-4047-9515-9AC6AB57C754}" presName="txOne" presStyleLbl="node0" presStyleIdx="1" presStyleCnt="2">
        <dgm:presLayoutVars>
          <dgm:chPref val="3"/>
        </dgm:presLayoutVars>
      </dgm:prSet>
      <dgm:spPr/>
    </dgm:pt>
    <dgm:pt modelId="{D006E671-B576-49C6-961F-4A12C6EA9DD3}" type="pres">
      <dgm:prSet presAssocID="{C28FE845-11A6-4047-9515-9AC6AB57C754}" presName="horzOne" presStyleCnt="0"/>
      <dgm:spPr/>
    </dgm:pt>
  </dgm:ptLst>
  <dgm:cxnLst>
    <dgm:cxn modelId="{62788915-F74D-48AC-BA79-63D03549EE7B}" srcId="{0E6142B9-5DF9-4657-AF2A-2067FDC90658}" destId="{C28FE845-11A6-4047-9515-9AC6AB57C754}" srcOrd="1" destOrd="0" parTransId="{C08265D0-27E0-494B-BC13-C3352C9ED9AD}" sibTransId="{FBFCADED-DC2F-467F-8C20-A6083525F274}"/>
    <dgm:cxn modelId="{AAFE9FA6-A824-477E-88D0-062B326344B9}" type="presOf" srcId="{C28FE845-11A6-4047-9515-9AC6AB57C754}" destId="{0D277BBE-1C45-49F2-BC38-B408FB9EB842}" srcOrd="0" destOrd="0" presId="urn:microsoft.com/office/officeart/2005/8/layout/architecture"/>
    <dgm:cxn modelId="{6C062CBA-551F-45F7-A277-AA421E52D65F}" srcId="{0E6142B9-5DF9-4657-AF2A-2067FDC90658}" destId="{4A8493E2-19DB-41F5-9DFC-7CB0587BE34A}" srcOrd="0" destOrd="0" parTransId="{44721551-05D5-4C68-B754-BA84C1214C1B}" sibTransId="{677A6FA4-AF85-46A9-B516-5837513A9FCF}"/>
    <dgm:cxn modelId="{734EF9D5-E6A2-4C94-BEC2-8C5EED995FD6}" type="presOf" srcId="{4A8493E2-19DB-41F5-9DFC-7CB0587BE34A}" destId="{1681645D-2263-4CAB-9C17-878258E13373}" srcOrd="0" destOrd="0" presId="urn:microsoft.com/office/officeart/2005/8/layout/architecture"/>
    <dgm:cxn modelId="{052EB8DA-DD4B-4C8B-8B23-31A267D6DBBE}" type="presOf" srcId="{0E6142B9-5DF9-4657-AF2A-2067FDC90658}" destId="{26E68EB9-BE3D-4EC8-A71C-B9797CF3CCB5}" srcOrd="0" destOrd="0" presId="urn:microsoft.com/office/officeart/2005/8/layout/architecture"/>
    <dgm:cxn modelId="{3711FD3B-FA7D-412C-8CFD-F8D70F65DF4B}" type="presParOf" srcId="{26E68EB9-BE3D-4EC8-A71C-B9797CF3CCB5}" destId="{32B47C37-1CA4-4E2C-BFA3-56C6E9D52B9D}" srcOrd="0" destOrd="0" presId="urn:microsoft.com/office/officeart/2005/8/layout/architecture"/>
    <dgm:cxn modelId="{F82AA55F-0C00-45D3-AE9B-F6E1FD6F00A9}" type="presParOf" srcId="{32B47C37-1CA4-4E2C-BFA3-56C6E9D52B9D}" destId="{1681645D-2263-4CAB-9C17-878258E13373}" srcOrd="0" destOrd="0" presId="urn:microsoft.com/office/officeart/2005/8/layout/architecture"/>
    <dgm:cxn modelId="{664C98AF-D320-482B-85D2-0BA9909FDC9C}" type="presParOf" srcId="{32B47C37-1CA4-4E2C-BFA3-56C6E9D52B9D}" destId="{23B72379-BDCC-44C6-B207-BFBAE44E30E3}" srcOrd="1" destOrd="0" presId="urn:microsoft.com/office/officeart/2005/8/layout/architecture"/>
    <dgm:cxn modelId="{7794EFCA-DC74-4004-B475-EDA81553D8AD}" type="presParOf" srcId="{26E68EB9-BE3D-4EC8-A71C-B9797CF3CCB5}" destId="{6D8A75EA-4EA5-4B1F-A5AD-1B1E636253DD}" srcOrd="1" destOrd="0" presId="urn:microsoft.com/office/officeart/2005/8/layout/architecture"/>
    <dgm:cxn modelId="{A8BBA31A-37EC-4D05-B7D7-2CEFCF5146EA}" type="presParOf" srcId="{26E68EB9-BE3D-4EC8-A71C-B9797CF3CCB5}" destId="{46DB1CFB-19CF-4815-B2E5-08417553D7E0}" srcOrd="2" destOrd="0" presId="urn:microsoft.com/office/officeart/2005/8/layout/architecture"/>
    <dgm:cxn modelId="{8658F0DE-1AAF-4AFF-9D9D-0172B5A483A1}" type="presParOf" srcId="{46DB1CFB-19CF-4815-B2E5-08417553D7E0}" destId="{0D277BBE-1C45-49F2-BC38-B408FB9EB842}" srcOrd="0" destOrd="0" presId="urn:microsoft.com/office/officeart/2005/8/layout/architecture"/>
    <dgm:cxn modelId="{772B0C96-7901-440F-88C3-93A3C6262B83}" type="presParOf" srcId="{46DB1CFB-19CF-4815-B2E5-08417553D7E0}" destId="{D006E671-B576-49C6-961F-4A12C6EA9DD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CB4FE-B495-48FC-832D-FD7433F47A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BEB08-494A-45E8-94E2-BB66E5CD809C}">
      <dgm:prSet/>
      <dgm:spPr/>
      <dgm:t>
        <a:bodyPr/>
        <a:lstStyle/>
        <a:p>
          <a:r>
            <a:rPr lang="el-GR"/>
            <a:t>Στρατηγικές πρόληψης</a:t>
          </a:r>
          <a:endParaRPr lang="en-US"/>
        </a:p>
      </dgm:t>
    </dgm:pt>
    <dgm:pt modelId="{4ED7F6C2-AEB9-4BA6-BBAE-D85BFB025FB3}" type="parTrans" cxnId="{471B8C81-05EA-480F-BF52-E903246EC990}">
      <dgm:prSet/>
      <dgm:spPr/>
      <dgm:t>
        <a:bodyPr/>
        <a:lstStyle/>
        <a:p>
          <a:endParaRPr lang="en-US"/>
        </a:p>
      </dgm:t>
    </dgm:pt>
    <dgm:pt modelId="{DE9F6F6B-0016-452E-898A-206DA31AD28B}" type="sibTrans" cxnId="{471B8C81-05EA-480F-BF52-E903246EC990}">
      <dgm:prSet/>
      <dgm:spPr/>
      <dgm:t>
        <a:bodyPr/>
        <a:lstStyle/>
        <a:p>
          <a:endParaRPr lang="en-US"/>
        </a:p>
      </dgm:t>
    </dgm:pt>
    <dgm:pt modelId="{E98D11E0-269E-430B-8EA7-BB67ACCD044C}">
      <dgm:prSet/>
      <dgm:spPr/>
      <dgm:t>
        <a:bodyPr/>
        <a:lstStyle/>
        <a:p>
          <a:r>
            <a:rPr lang="el-GR"/>
            <a:t>Στρατηγικές δράσης</a:t>
          </a:r>
          <a:endParaRPr lang="en-US"/>
        </a:p>
      </dgm:t>
    </dgm:pt>
    <dgm:pt modelId="{7D2BB509-43AC-41BC-B5A0-5D7B8F9A4752}" type="parTrans" cxnId="{218BF2D1-2D71-4CE3-9310-700E852C8E15}">
      <dgm:prSet/>
      <dgm:spPr/>
      <dgm:t>
        <a:bodyPr/>
        <a:lstStyle/>
        <a:p>
          <a:endParaRPr lang="en-US"/>
        </a:p>
      </dgm:t>
    </dgm:pt>
    <dgm:pt modelId="{0508DC82-2795-4CE5-83BE-4C6E8193E5BA}" type="sibTrans" cxnId="{218BF2D1-2D71-4CE3-9310-700E852C8E15}">
      <dgm:prSet/>
      <dgm:spPr/>
      <dgm:t>
        <a:bodyPr/>
        <a:lstStyle/>
        <a:p>
          <a:endParaRPr lang="en-US"/>
        </a:p>
      </dgm:t>
    </dgm:pt>
    <dgm:pt modelId="{0308D8D2-ED4F-42DA-AA5E-F461F66983D4}">
      <dgm:prSet/>
      <dgm:spPr/>
      <dgm:t>
        <a:bodyPr/>
        <a:lstStyle/>
        <a:p>
          <a:r>
            <a:rPr lang="el-GR"/>
            <a:t>Στρατηγικές επικοινωνίας </a:t>
          </a:r>
          <a:endParaRPr lang="en-US"/>
        </a:p>
      </dgm:t>
    </dgm:pt>
    <dgm:pt modelId="{3AFBFD61-5327-414F-BB94-B8A9C1ED80C4}" type="parTrans" cxnId="{63CE5CC6-F159-409B-AC7E-E315A9C1A1DD}">
      <dgm:prSet/>
      <dgm:spPr/>
      <dgm:t>
        <a:bodyPr/>
        <a:lstStyle/>
        <a:p>
          <a:endParaRPr lang="en-US"/>
        </a:p>
      </dgm:t>
    </dgm:pt>
    <dgm:pt modelId="{3ABECEE4-C249-4058-98A9-3C8BE0860FB1}" type="sibTrans" cxnId="{63CE5CC6-F159-409B-AC7E-E315A9C1A1DD}">
      <dgm:prSet/>
      <dgm:spPr/>
      <dgm:t>
        <a:bodyPr/>
        <a:lstStyle/>
        <a:p>
          <a:endParaRPr lang="en-US"/>
        </a:p>
      </dgm:t>
    </dgm:pt>
    <dgm:pt modelId="{B26CDB11-F1AC-4239-9478-E1A06C0AD76C}" type="pres">
      <dgm:prSet presAssocID="{01ACB4FE-B495-48FC-832D-FD7433F47A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67B2AF-2BC4-43C3-8B3F-FA0D4426F785}" type="pres">
      <dgm:prSet presAssocID="{551BEB08-494A-45E8-94E2-BB66E5CD809C}" presName="hierRoot1" presStyleCnt="0">
        <dgm:presLayoutVars>
          <dgm:hierBranch val="init"/>
        </dgm:presLayoutVars>
      </dgm:prSet>
      <dgm:spPr/>
    </dgm:pt>
    <dgm:pt modelId="{9363A6C3-3316-466C-A0AD-1EB900860D81}" type="pres">
      <dgm:prSet presAssocID="{551BEB08-494A-45E8-94E2-BB66E5CD809C}" presName="rootComposite1" presStyleCnt="0"/>
      <dgm:spPr/>
    </dgm:pt>
    <dgm:pt modelId="{8C0D5046-B9C9-409F-8965-41E400E814E4}" type="pres">
      <dgm:prSet presAssocID="{551BEB08-494A-45E8-94E2-BB66E5CD809C}" presName="rootText1" presStyleLbl="node0" presStyleIdx="0" presStyleCnt="1">
        <dgm:presLayoutVars>
          <dgm:chPref val="3"/>
        </dgm:presLayoutVars>
      </dgm:prSet>
      <dgm:spPr/>
    </dgm:pt>
    <dgm:pt modelId="{3F592BAB-AB6D-4896-B854-597B450F7614}" type="pres">
      <dgm:prSet presAssocID="{551BEB08-494A-45E8-94E2-BB66E5CD809C}" presName="rootConnector1" presStyleLbl="node1" presStyleIdx="0" presStyleCnt="0"/>
      <dgm:spPr/>
    </dgm:pt>
    <dgm:pt modelId="{65777468-C97E-4475-9103-257CD85D8653}" type="pres">
      <dgm:prSet presAssocID="{551BEB08-494A-45E8-94E2-BB66E5CD809C}" presName="hierChild2" presStyleCnt="0"/>
      <dgm:spPr/>
    </dgm:pt>
    <dgm:pt modelId="{6A9A9182-2DDB-4E4B-9C6C-D159E62C9F70}" type="pres">
      <dgm:prSet presAssocID="{7D2BB509-43AC-41BC-B5A0-5D7B8F9A4752}" presName="Name37" presStyleLbl="parChTrans1D2" presStyleIdx="0" presStyleCnt="2"/>
      <dgm:spPr/>
    </dgm:pt>
    <dgm:pt modelId="{52721A67-C304-4CF8-910D-69818DD5AF0A}" type="pres">
      <dgm:prSet presAssocID="{E98D11E0-269E-430B-8EA7-BB67ACCD044C}" presName="hierRoot2" presStyleCnt="0">
        <dgm:presLayoutVars>
          <dgm:hierBranch val="init"/>
        </dgm:presLayoutVars>
      </dgm:prSet>
      <dgm:spPr/>
    </dgm:pt>
    <dgm:pt modelId="{34723A1B-4A11-441C-A37E-5335E12941A4}" type="pres">
      <dgm:prSet presAssocID="{E98D11E0-269E-430B-8EA7-BB67ACCD044C}" presName="rootComposite" presStyleCnt="0"/>
      <dgm:spPr/>
    </dgm:pt>
    <dgm:pt modelId="{BC9BE5CD-C246-44CE-BEB2-3AD529E11A5A}" type="pres">
      <dgm:prSet presAssocID="{E98D11E0-269E-430B-8EA7-BB67ACCD044C}" presName="rootText" presStyleLbl="node2" presStyleIdx="0" presStyleCnt="2">
        <dgm:presLayoutVars>
          <dgm:chPref val="3"/>
        </dgm:presLayoutVars>
      </dgm:prSet>
      <dgm:spPr/>
    </dgm:pt>
    <dgm:pt modelId="{5670D75B-144B-449F-84DF-D415132F774D}" type="pres">
      <dgm:prSet presAssocID="{E98D11E0-269E-430B-8EA7-BB67ACCD044C}" presName="rootConnector" presStyleLbl="node2" presStyleIdx="0" presStyleCnt="2"/>
      <dgm:spPr/>
    </dgm:pt>
    <dgm:pt modelId="{BA1A1753-165E-4F9D-9172-D3EE32E1FF9C}" type="pres">
      <dgm:prSet presAssocID="{E98D11E0-269E-430B-8EA7-BB67ACCD044C}" presName="hierChild4" presStyleCnt="0"/>
      <dgm:spPr/>
    </dgm:pt>
    <dgm:pt modelId="{54B49572-C328-4E9D-A4BA-63505A05C26E}" type="pres">
      <dgm:prSet presAssocID="{E98D11E0-269E-430B-8EA7-BB67ACCD044C}" presName="hierChild5" presStyleCnt="0"/>
      <dgm:spPr/>
    </dgm:pt>
    <dgm:pt modelId="{30E7C400-66AA-4AA3-8D95-1C02E67185ED}" type="pres">
      <dgm:prSet presAssocID="{3AFBFD61-5327-414F-BB94-B8A9C1ED80C4}" presName="Name37" presStyleLbl="parChTrans1D2" presStyleIdx="1" presStyleCnt="2"/>
      <dgm:spPr/>
    </dgm:pt>
    <dgm:pt modelId="{8BBA718C-3DB0-4D42-AE94-446241872484}" type="pres">
      <dgm:prSet presAssocID="{0308D8D2-ED4F-42DA-AA5E-F461F66983D4}" presName="hierRoot2" presStyleCnt="0">
        <dgm:presLayoutVars>
          <dgm:hierBranch val="init"/>
        </dgm:presLayoutVars>
      </dgm:prSet>
      <dgm:spPr/>
    </dgm:pt>
    <dgm:pt modelId="{575F724F-03EA-4770-8821-ABF34ECC77CC}" type="pres">
      <dgm:prSet presAssocID="{0308D8D2-ED4F-42DA-AA5E-F461F66983D4}" presName="rootComposite" presStyleCnt="0"/>
      <dgm:spPr/>
    </dgm:pt>
    <dgm:pt modelId="{6D6A5C1F-885F-4A17-9E14-F3660CCFDD0F}" type="pres">
      <dgm:prSet presAssocID="{0308D8D2-ED4F-42DA-AA5E-F461F66983D4}" presName="rootText" presStyleLbl="node2" presStyleIdx="1" presStyleCnt="2">
        <dgm:presLayoutVars>
          <dgm:chPref val="3"/>
        </dgm:presLayoutVars>
      </dgm:prSet>
      <dgm:spPr/>
    </dgm:pt>
    <dgm:pt modelId="{445E9D98-55F3-49D4-8EE3-666C014911E0}" type="pres">
      <dgm:prSet presAssocID="{0308D8D2-ED4F-42DA-AA5E-F461F66983D4}" presName="rootConnector" presStyleLbl="node2" presStyleIdx="1" presStyleCnt="2"/>
      <dgm:spPr/>
    </dgm:pt>
    <dgm:pt modelId="{428076FA-4B98-4C67-9ED1-5B43F8D9DC85}" type="pres">
      <dgm:prSet presAssocID="{0308D8D2-ED4F-42DA-AA5E-F461F66983D4}" presName="hierChild4" presStyleCnt="0"/>
      <dgm:spPr/>
    </dgm:pt>
    <dgm:pt modelId="{F20E756D-48FA-4A6B-A32B-07C7D9FBE61C}" type="pres">
      <dgm:prSet presAssocID="{0308D8D2-ED4F-42DA-AA5E-F461F66983D4}" presName="hierChild5" presStyleCnt="0"/>
      <dgm:spPr/>
    </dgm:pt>
    <dgm:pt modelId="{7AC39866-2258-4833-9054-EFB29F921C6C}" type="pres">
      <dgm:prSet presAssocID="{551BEB08-494A-45E8-94E2-BB66E5CD809C}" presName="hierChild3" presStyleCnt="0"/>
      <dgm:spPr/>
    </dgm:pt>
  </dgm:ptLst>
  <dgm:cxnLst>
    <dgm:cxn modelId="{2370ED0D-9F95-4AF2-AAF7-7192AB9B26C6}" type="presOf" srcId="{551BEB08-494A-45E8-94E2-BB66E5CD809C}" destId="{8C0D5046-B9C9-409F-8965-41E400E814E4}" srcOrd="0" destOrd="0" presId="urn:microsoft.com/office/officeart/2005/8/layout/orgChart1"/>
    <dgm:cxn modelId="{65F7CB14-857D-4610-B670-3FED1F7D1937}" type="presOf" srcId="{01ACB4FE-B495-48FC-832D-FD7433F47AE0}" destId="{B26CDB11-F1AC-4239-9478-E1A06C0AD76C}" srcOrd="0" destOrd="0" presId="urn:microsoft.com/office/officeart/2005/8/layout/orgChart1"/>
    <dgm:cxn modelId="{D0446E40-F038-41CE-A747-AE0B8B143744}" type="presOf" srcId="{7D2BB509-43AC-41BC-B5A0-5D7B8F9A4752}" destId="{6A9A9182-2DDB-4E4B-9C6C-D159E62C9F70}" srcOrd="0" destOrd="0" presId="urn:microsoft.com/office/officeart/2005/8/layout/orgChart1"/>
    <dgm:cxn modelId="{471B8C81-05EA-480F-BF52-E903246EC990}" srcId="{01ACB4FE-B495-48FC-832D-FD7433F47AE0}" destId="{551BEB08-494A-45E8-94E2-BB66E5CD809C}" srcOrd="0" destOrd="0" parTransId="{4ED7F6C2-AEB9-4BA6-BBAE-D85BFB025FB3}" sibTransId="{DE9F6F6B-0016-452E-898A-206DA31AD28B}"/>
    <dgm:cxn modelId="{ABCB5398-ED15-4580-8A0F-FD96E94C0B9D}" type="presOf" srcId="{0308D8D2-ED4F-42DA-AA5E-F461F66983D4}" destId="{6D6A5C1F-885F-4A17-9E14-F3660CCFDD0F}" srcOrd="0" destOrd="0" presId="urn:microsoft.com/office/officeart/2005/8/layout/orgChart1"/>
    <dgm:cxn modelId="{C16FCDBF-3DCB-4186-AF8F-CEA22E22C92E}" type="presOf" srcId="{551BEB08-494A-45E8-94E2-BB66E5CD809C}" destId="{3F592BAB-AB6D-4896-B854-597B450F7614}" srcOrd="1" destOrd="0" presId="urn:microsoft.com/office/officeart/2005/8/layout/orgChart1"/>
    <dgm:cxn modelId="{01F6F1C1-5B80-4DC1-A839-EB188F5D7F69}" type="presOf" srcId="{0308D8D2-ED4F-42DA-AA5E-F461F66983D4}" destId="{445E9D98-55F3-49D4-8EE3-666C014911E0}" srcOrd="1" destOrd="0" presId="urn:microsoft.com/office/officeart/2005/8/layout/orgChart1"/>
    <dgm:cxn modelId="{63CE5CC6-F159-409B-AC7E-E315A9C1A1DD}" srcId="{551BEB08-494A-45E8-94E2-BB66E5CD809C}" destId="{0308D8D2-ED4F-42DA-AA5E-F461F66983D4}" srcOrd="1" destOrd="0" parTransId="{3AFBFD61-5327-414F-BB94-B8A9C1ED80C4}" sibTransId="{3ABECEE4-C249-4058-98A9-3C8BE0860FB1}"/>
    <dgm:cxn modelId="{218BF2D1-2D71-4CE3-9310-700E852C8E15}" srcId="{551BEB08-494A-45E8-94E2-BB66E5CD809C}" destId="{E98D11E0-269E-430B-8EA7-BB67ACCD044C}" srcOrd="0" destOrd="0" parTransId="{7D2BB509-43AC-41BC-B5A0-5D7B8F9A4752}" sibTransId="{0508DC82-2795-4CE5-83BE-4C6E8193E5BA}"/>
    <dgm:cxn modelId="{9B0FC9D6-0637-475E-83D1-D2E9A688B0F0}" type="presOf" srcId="{E98D11E0-269E-430B-8EA7-BB67ACCD044C}" destId="{BC9BE5CD-C246-44CE-BEB2-3AD529E11A5A}" srcOrd="0" destOrd="0" presId="urn:microsoft.com/office/officeart/2005/8/layout/orgChart1"/>
    <dgm:cxn modelId="{F79D63DB-50FF-474E-940A-713AF176B686}" type="presOf" srcId="{E98D11E0-269E-430B-8EA7-BB67ACCD044C}" destId="{5670D75B-144B-449F-84DF-D415132F774D}" srcOrd="1" destOrd="0" presId="urn:microsoft.com/office/officeart/2005/8/layout/orgChart1"/>
    <dgm:cxn modelId="{A75142E1-E1FA-4850-9922-664CE785F749}" type="presOf" srcId="{3AFBFD61-5327-414F-BB94-B8A9C1ED80C4}" destId="{30E7C400-66AA-4AA3-8D95-1C02E67185ED}" srcOrd="0" destOrd="0" presId="urn:microsoft.com/office/officeart/2005/8/layout/orgChart1"/>
    <dgm:cxn modelId="{D5BC6FFA-B599-4E9A-903B-39A9D3FF2440}" type="presParOf" srcId="{B26CDB11-F1AC-4239-9478-E1A06C0AD76C}" destId="{0967B2AF-2BC4-43C3-8B3F-FA0D4426F785}" srcOrd="0" destOrd="0" presId="urn:microsoft.com/office/officeart/2005/8/layout/orgChart1"/>
    <dgm:cxn modelId="{AF0D740B-0225-48B4-AB66-1F074AB0D08F}" type="presParOf" srcId="{0967B2AF-2BC4-43C3-8B3F-FA0D4426F785}" destId="{9363A6C3-3316-466C-A0AD-1EB900860D81}" srcOrd="0" destOrd="0" presId="urn:microsoft.com/office/officeart/2005/8/layout/orgChart1"/>
    <dgm:cxn modelId="{74BE27F3-B4B6-483B-A195-CB2164260780}" type="presParOf" srcId="{9363A6C3-3316-466C-A0AD-1EB900860D81}" destId="{8C0D5046-B9C9-409F-8965-41E400E814E4}" srcOrd="0" destOrd="0" presId="urn:microsoft.com/office/officeart/2005/8/layout/orgChart1"/>
    <dgm:cxn modelId="{C54F39D3-8343-4B69-8ED2-F5FB347E75BE}" type="presParOf" srcId="{9363A6C3-3316-466C-A0AD-1EB900860D81}" destId="{3F592BAB-AB6D-4896-B854-597B450F7614}" srcOrd="1" destOrd="0" presId="urn:microsoft.com/office/officeart/2005/8/layout/orgChart1"/>
    <dgm:cxn modelId="{7D2846A3-7E8C-43B2-A2E1-E7D3046FC00E}" type="presParOf" srcId="{0967B2AF-2BC4-43C3-8B3F-FA0D4426F785}" destId="{65777468-C97E-4475-9103-257CD85D8653}" srcOrd="1" destOrd="0" presId="urn:microsoft.com/office/officeart/2005/8/layout/orgChart1"/>
    <dgm:cxn modelId="{170F577A-F14E-4571-9CDA-64B1F06016EF}" type="presParOf" srcId="{65777468-C97E-4475-9103-257CD85D8653}" destId="{6A9A9182-2DDB-4E4B-9C6C-D159E62C9F70}" srcOrd="0" destOrd="0" presId="urn:microsoft.com/office/officeart/2005/8/layout/orgChart1"/>
    <dgm:cxn modelId="{E1DE31FA-5B23-4521-8FC2-CCE274C51488}" type="presParOf" srcId="{65777468-C97E-4475-9103-257CD85D8653}" destId="{52721A67-C304-4CF8-910D-69818DD5AF0A}" srcOrd="1" destOrd="0" presId="urn:microsoft.com/office/officeart/2005/8/layout/orgChart1"/>
    <dgm:cxn modelId="{8CC70861-1B4A-4BDD-9976-9552365FD312}" type="presParOf" srcId="{52721A67-C304-4CF8-910D-69818DD5AF0A}" destId="{34723A1B-4A11-441C-A37E-5335E12941A4}" srcOrd="0" destOrd="0" presId="urn:microsoft.com/office/officeart/2005/8/layout/orgChart1"/>
    <dgm:cxn modelId="{A8D9FAFC-2F79-4936-9C8C-67D67562BCFA}" type="presParOf" srcId="{34723A1B-4A11-441C-A37E-5335E12941A4}" destId="{BC9BE5CD-C246-44CE-BEB2-3AD529E11A5A}" srcOrd="0" destOrd="0" presId="urn:microsoft.com/office/officeart/2005/8/layout/orgChart1"/>
    <dgm:cxn modelId="{959957E8-9704-43E2-80DD-EDC04DCB2E8F}" type="presParOf" srcId="{34723A1B-4A11-441C-A37E-5335E12941A4}" destId="{5670D75B-144B-449F-84DF-D415132F774D}" srcOrd="1" destOrd="0" presId="urn:microsoft.com/office/officeart/2005/8/layout/orgChart1"/>
    <dgm:cxn modelId="{642C0316-4C42-4B89-85C5-5D0F591E3828}" type="presParOf" srcId="{52721A67-C304-4CF8-910D-69818DD5AF0A}" destId="{BA1A1753-165E-4F9D-9172-D3EE32E1FF9C}" srcOrd="1" destOrd="0" presId="urn:microsoft.com/office/officeart/2005/8/layout/orgChart1"/>
    <dgm:cxn modelId="{D4658FCA-1D1B-4E24-8A1C-773A456DA681}" type="presParOf" srcId="{52721A67-C304-4CF8-910D-69818DD5AF0A}" destId="{54B49572-C328-4E9D-A4BA-63505A05C26E}" srcOrd="2" destOrd="0" presId="urn:microsoft.com/office/officeart/2005/8/layout/orgChart1"/>
    <dgm:cxn modelId="{DEA6D52F-7BB4-479F-BA06-C720248E258E}" type="presParOf" srcId="{65777468-C97E-4475-9103-257CD85D8653}" destId="{30E7C400-66AA-4AA3-8D95-1C02E67185ED}" srcOrd="2" destOrd="0" presId="urn:microsoft.com/office/officeart/2005/8/layout/orgChart1"/>
    <dgm:cxn modelId="{32DBAD97-2828-4951-9668-04B3999426A2}" type="presParOf" srcId="{65777468-C97E-4475-9103-257CD85D8653}" destId="{8BBA718C-3DB0-4D42-AE94-446241872484}" srcOrd="3" destOrd="0" presId="urn:microsoft.com/office/officeart/2005/8/layout/orgChart1"/>
    <dgm:cxn modelId="{A90AD12B-9606-4E58-8DCB-ECFC6167E020}" type="presParOf" srcId="{8BBA718C-3DB0-4D42-AE94-446241872484}" destId="{575F724F-03EA-4770-8821-ABF34ECC77CC}" srcOrd="0" destOrd="0" presId="urn:microsoft.com/office/officeart/2005/8/layout/orgChart1"/>
    <dgm:cxn modelId="{96CB2B3D-AFDA-4DAF-AC48-92D07FE65C34}" type="presParOf" srcId="{575F724F-03EA-4770-8821-ABF34ECC77CC}" destId="{6D6A5C1F-885F-4A17-9E14-F3660CCFDD0F}" srcOrd="0" destOrd="0" presId="urn:microsoft.com/office/officeart/2005/8/layout/orgChart1"/>
    <dgm:cxn modelId="{1096E130-BD82-480B-94A6-D52049E0CE6F}" type="presParOf" srcId="{575F724F-03EA-4770-8821-ABF34ECC77CC}" destId="{445E9D98-55F3-49D4-8EE3-666C014911E0}" srcOrd="1" destOrd="0" presId="urn:microsoft.com/office/officeart/2005/8/layout/orgChart1"/>
    <dgm:cxn modelId="{0575FE07-2457-478E-8BBC-B9B63E9E3E65}" type="presParOf" srcId="{8BBA718C-3DB0-4D42-AE94-446241872484}" destId="{428076FA-4B98-4C67-9ED1-5B43F8D9DC85}" srcOrd="1" destOrd="0" presId="urn:microsoft.com/office/officeart/2005/8/layout/orgChart1"/>
    <dgm:cxn modelId="{1959947A-2EB3-48EF-8F58-A6180A07C7E7}" type="presParOf" srcId="{8BBA718C-3DB0-4D42-AE94-446241872484}" destId="{F20E756D-48FA-4A6B-A32B-07C7D9FBE61C}" srcOrd="2" destOrd="0" presId="urn:microsoft.com/office/officeart/2005/8/layout/orgChart1"/>
    <dgm:cxn modelId="{C9F9A51D-9A24-4670-A052-2F4AA8EFBF80}" type="presParOf" srcId="{0967B2AF-2BC4-43C3-8B3F-FA0D4426F785}" destId="{7AC39866-2258-4833-9054-EFB29F921C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CD7D6-F8E4-4F12-A8E4-70B9CEBB2B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7CF080-C036-41FC-A725-1B802A792A87}">
      <dgm:prSet/>
      <dgm:spPr/>
      <dgm:t>
        <a:bodyPr/>
        <a:lstStyle/>
        <a:p>
          <a:r>
            <a:rPr lang="en-US" b="0" i="0" baseline="0"/>
            <a:t>Press conference</a:t>
          </a:r>
          <a:endParaRPr lang="en-US"/>
        </a:p>
      </dgm:t>
    </dgm:pt>
    <dgm:pt modelId="{26485B7E-79F6-45D1-ADE6-A8F005994338}" type="parTrans" cxnId="{2B3B3D8D-9457-44E6-B660-121838CE02C5}">
      <dgm:prSet/>
      <dgm:spPr/>
      <dgm:t>
        <a:bodyPr/>
        <a:lstStyle/>
        <a:p>
          <a:endParaRPr lang="en-US"/>
        </a:p>
      </dgm:t>
    </dgm:pt>
    <dgm:pt modelId="{1F45D406-D569-453A-A92F-2E1F70F53CA0}" type="sibTrans" cxnId="{2B3B3D8D-9457-44E6-B660-121838CE02C5}">
      <dgm:prSet/>
      <dgm:spPr/>
      <dgm:t>
        <a:bodyPr/>
        <a:lstStyle/>
        <a:p>
          <a:endParaRPr lang="en-US"/>
        </a:p>
      </dgm:t>
    </dgm:pt>
    <dgm:pt modelId="{2639DA67-8415-4437-A930-B46ED18077C0}">
      <dgm:prSet/>
      <dgm:spPr/>
      <dgm:t>
        <a:bodyPr/>
        <a:lstStyle/>
        <a:p>
          <a:r>
            <a:rPr lang="en-US" b="0" i="0" baseline="0"/>
            <a:t>Press releases</a:t>
          </a:r>
          <a:endParaRPr lang="en-US"/>
        </a:p>
      </dgm:t>
    </dgm:pt>
    <dgm:pt modelId="{9D02CCE2-57C8-4C0A-ABE9-951C6459CE81}" type="parTrans" cxnId="{3509496C-0599-4CE9-A66A-3803E5700735}">
      <dgm:prSet/>
      <dgm:spPr/>
      <dgm:t>
        <a:bodyPr/>
        <a:lstStyle/>
        <a:p>
          <a:endParaRPr lang="en-US"/>
        </a:p>
      </dgm:t>
    </dgm:pt>
    <dgm:pt modelId="{F8FFD8B4-9562-40CF-AA9A-26C96FF02DA2}" type="sibTrans" cxnId="{3509496C-0599-4CE9-A66A-3803E5700735}">
      <dgm:prSet/>
      <dgm:spPr/>
      <dgm:t>
        <a:bodyPr/>
        <a:lstStyle/>
        <a:p>
          <a:endParaRPr lang="en-US"/>
        </a:p>
      </dgm:t>
    </dgm:pt>
    <dgm:pt modelId="{3888DDAA-E9A5-4754-A485-60A5A9D3EF53}">
      <dgm:prSet/>
      <dgm:spPr/>
      <dgm:t>
        <a:bodyPr/>
        <a:lstStyle/>
        <a:p>
          <a:r>
            <a:rPr lang="en-US" b="0" i="0" baseline="0"/>
            <a:t>Articles </a:t>
          </a:r>
          <a:endParaRPr lang="en-US"/>
        </a:p>
      </dgm:t>
    </dgm:pt>
    <dgm:pt modelId="{6796651A-2571-4466-881C-4E4B9EB3BE28}" type="parTrans" cxnId="{C468BE09-4ED1-4192-8F7E-F4196A8BCC9C}">
      <dgm:prSet/>
      <dgm:spPr/>
      <dgm:t>
        <a:bodyPr/>
        <a:lstStyle/>
        <a:p>
          <a:endParaRPr lang="en-US"/>
        </a:p>
      </dgm:t>
    </dgm:pt>
    <dgm:pt modelId="{7C96F83A-ACF8-4DC8-A4B0-2100056F793B}" type="sibTrans" cxnId="{C468BE09-4ED1-4192-8F7E-F4196A8BCC9C}">
      <dgm:prSet/>
      <dgm:spPr/>
      <dgm:t>
        <a:bodyPr/>
        <a:lstStyle/>
        <a:p>
          <a:endParaRPr lang="en-US"/>
        </a:p>
      </dgm:t>
    </dgm:pt>
    <dgm:pt modelId="{AC994BF2-3D77-46AD-80F0-D5073CA16D5F}">
      <dgm:prSet/>
      <dgm:spPr/>
      <dgm:t>
        <a:bodyPr/>
        <a:lstStyle/>
        <a:p>
          <a:r>
            <a:rPr lang="en-US" b="0" i="0" baseline="0"/>
            <a:t>One-to-one briefings</a:t>
          </a:r>
          <a:endParaRPr lang="en-US"/>
        </a:p>
      </dgm:t>
    </dgm:pt>
    <dgm:pt modelId="{B888DCE7-5046-4CE1-B6BA-7B8962533643}" type="parTrans" cxnId="{C1DAFF4F-4700-49B2-A94A-C31FEA9E0027}">
      <dgm:prSet/>
      <dgm:spPr/>
      <dgm:t>
        <a:bodyPr/>
        <a:lstStyle/>
        <a:p>
          <a:endParaRPr lang="en-US"/>
        </a:p>
      </dgm:t>
    </dgm:pt>
    <dgm:pt modelId="{CE03C5B9-1EB8-4AD6-98F7-960485F944CC}" type="sibTrans" cxnId="{C1DAFF4F-4700-49B2-A94A-C31FEA9E0027}">
      <dgm:prSet/>
      <dgm:spPr/>
      <dgm:t>
        <a:bodyPr/>
        <a:lstStyle/>
        <a:p>
          <a:endParaRPr lang="en-US"/>
        </a:p>
      </dgm:t>
    </dgm:pt>
    <dgm:pt modelId="{846DFE71-0BE4-49D9-A8C7-F03E45686EE0}">
      <dgm:prSet/>
      <dgm:spPr/>
      <dgm:t>
        <a:bodyPr/>
        <a:lstStyle/>
        <a:p>
          <a:r>
            <a:rPr lang="en-US" b="0" i="0" baseline="0"/>
            <a:t>Interviews </a:t>
          </a:r>
          <a:endParaRPr lang="en-US"/>
        </a:p>
      </dgm:t>
    </dgm:pt>
    <dgm:pt modelId="{0429BC03-9FAB-4425-BA98-7996AB40966B}" type="parTrans" cxnId="{92991B43-712E-4217-A396-2BBDF5E73197}">
      <dgm:prSet/>
      <dgm:spPr/>
      <dgm:t>
        <a:bodyPr/>
        <a:lstStyle/>
        <a:p>
          <a:endParaRPr lang="en-US"/>
        </a:p>
      </dgm:t>
    </dgm:pt>
    <dgm:pt modelId="{FE247EF1-5538-46C3-ADE5-95A723A96568}" type="sibTrans" cxnId="{92991B43-712E-4217-A396-2BBDF5E73197}">
      <dgm:prSet/>
      <dgm:spPr/>
      <dgm:t>
        <a:bodyPr/>
        <a:lstStyle/>
        <a:p>
          <a:endParaRPr lang="en-US"/>
        </a:p>
      </dgm:t>
    </dgm:pt>
    <dgm:pt modelId="{BF5CCC94-CC2B-475D-896C-214F0AB6FF47}">
      <dgm:prSet/>
      <dgm:spPr/>
      <dgm:t>
        <a:bodyPr/>
        <a:lstStyle/>
        <a:p>
          <a:r>
            <a:rPr lang="en-US" b="0" i="0" baseline="0"/>
            <a:t>Background briefings/materials</a:t>
          </a:r>
          <a:endParaRPr lang="en-US"/>
        </a:p>
      </dgm:t>
    </dgm:pt>
    <dgm:pt modelId="{13D5325D-59AB-43D1-BEBC-1C3EDE163F95}" type="parTrans" cxnId="{F9A84C62-3384-4EBD-9E70-3E6C1F929E88}">
      <dgm:prSet/>
      <dgm:spPr/>
      <dgm:t>
        <a:bodyPr/>
        <a:lstStyle/>
        <a:p>
          <a:endParaRPr lang="en-US"/>
        </a:p>
      </dgm:t>
    </dgm:pt>
    <dgm:pt modelId="{1316E6C9-D490-4CB8-BAFF-C1A9093C1183}" type="sibTrans" cxnId="{F9A84C62-3384-4EBD-9E70-3E6C1F929E88}">
      <dgm:prSet/>
      <dgm:spPr/>
      <dgm:t>
        <a:bodyPr/>
        <a:lstStyle/>
        <a:p>
          <a:endParaRPr lang="en-US"/>
        </a:p>
      </dgm:t>
    </dgm:pt>
    <dgm:pt modelId="{ABD09B44-F75E-4080-8F28-85EC1AEEFBAE}">
      <dgm:prSet/>
      <dgm:spPr/>
      <dgm:t>
        <a:bodyPr/>
        <a:lstStyle/>
        <a:p>
          <a:r>
            <a:rPr lang="en-US" b="0" i="0" baseline="0"/>
            <a:t>Photography </a:t>
          </a:r>
          <a:endParaRPr lang="en-US"/>
        </a:p>
      </dgm:t>
    </dgm:pt>
    <dgm:pt modelId="{151D954D-F504-477F-855D-81A30C43E9C5}" type="parTrans" cxnId="{055CDCFC-DAAB-4FAF-88AE-EAD85EB29503}">
      <dgm:prSet/>
      <dgm:spPr/>
      <dgm:t>
        <a:bodyPr/>
        <a:lstStyle/>
        <a:p>
          <a:endParaRPr lang="en-US"/>
        </a:p>
      </dgm:t>
    </dgm:pt>
    <dgm:pt modelId="{E7AC4543-F20F-4B1F-AE22-6E7D41DD6003}" type="sibTrans" cxnId="{055CDCFC-DAAB-4FAF-88AE-EAD85EB29503}">
      <dgm:prSet/>
      <dgm:spPr/>
      <dgm:t>
        <a:bodyPr/>
        <a:lstStyle/>
        <a:p>
          <a:endParaRPr lang="en-US"/>
        </a:p>
      </dgm:t>
    </dgm:pt>
    <dgm:pt modelId="{5D60865C-A2FC-4057-89CF-7F4C7F18E29A}">
      <dgm:prSet/>
      <dgm:spPr/>
      <dgm:t>
        <a:bodyPr/>
        <a:lstStyle/>
        <a:p>
          <a:r>
            <a:rPr lang="en-US" b="0" i="0" baseline="0"/>
            <a:t>Letters to editors </a:t>
          </a:r>
          <a:endParaRPr lang="en-US"/>
        </a:p>
      </dgm:t>
    </dgm:pt>
    <dgm:pt modelId="{7674959F-E502-495A-9EC3-9A842476DEF7}" type="parTrans" cxnId="{E17975F4-05CC-46AD-87B4-3327F965D56D}">
      <dgm:prSet/>
      <dgm:spPr/>
      <dgm:t>
        <a:bodyPr/>
        <a:lstStyle/>
        <a:p>
          <a:endParaRPr lang="en-US"/>
        </a:p>
      </dgm:t>
    </dgm:pt>
    <dgm:pt modelId="{EC6A4B54-47FC-4D37-8FA7-2844080407C4}" type="sibTrans" cxnId="{E17975F4-05CC-46AD-87B4-3327F965D56D}">
      <dgm:prSet/>
      <dgm:spPr/>
      <dgm:t>
        <a:bodyPr/>
        <a:lstStyle/>
        <a:p>
          <a:endParaRPr lang="en-US"/>
        </a:p>
      </dgm:t>
    </dgm:pt>
    <dgm:pt modelId="{116FEBAD-4DB8-46BC-A5F1-67FDE7877371}">
      <dgm:prSet/>
      <dgm:spPr/>
      <dgm:t>
        <a:bodyPr/>
        <a:lstStyle/>
        <a:p>
          <a:r>
            <a:rPr lang="en-US" b="0" i="0" baseline="0"/>
            <a:t>Story ideas </a:t>
          </a:r>
          <a:endParaRPr lang="en-US"/>
        </a:p>
      </dgm:t>
    </dgm:pt>
    <dgm:pt modelId="{C3436117-E48D-4575-B5C6-3A0BF044F7E4}" type="parTrans" cxnId="{673FFD2B-7D34-41EA-B6F7-FFA575B41819}">
      <dgm:prSet/>
      <dgm:spPr/>
      <dgm:t>
        <a:bodyPr/>
        <a:lstStyle/>
        <a:p>
          <a:endParaRPr lang="en-US"/>
        </a:p>
      </dgm:t>
    </dgm:pt>
    <dgm:pt modelId="{091CEFCA-D6AB-4399-A8E9-89611456FD64}" type="sibTrans" cxnId="{673FFD2B-7D34-41EA-B6F7-FFA575B41819}">
      <dgm:prSet/>
      <dgm:spPr/>
      <dgm:t>
        <a:bodyPr/>
        <a:lstStyle/>
        <a:p>
          <a:endParaRPr lang="en-US"/>
        </a:p>
      </dgm:t>
    </dgm:pt>
    <dgm:pt modelId="{AD0009A9-92F6-49CE-9291-EA02F32F0EC4}">
      <dgm:prSet/>
      <dgm:spPr/>
      <dgm:t>
        <a:bodyPr/>
        <a:lstStyle/>
        <a:p>
          <a:r>
            <a:rPr lang="en-US" b="0" i="0" baseline="0"/>
            <a:t>Advertorials </a:t>
          </a:r>
          <a:endParaRPr lang="en-US"/>
        </a:p>
      </dgm:t>
    </dgm:pt>
    <dgm:pt modelId="{11F3E74E-F8F1-43DD-86C0-E64A173CB533}" type="parTrans" cxnId="{ADD57194-2196-4DA4-BAFE-9D7D7FF8E00A}">
      <dgm:prSet/>
      <dgm:spPr/>
      <dgm:t>
        <a:bodyPr/>
        <a:lstStyle/>
        <a:p>
          <a:endParaRPr lang="en-US"/>
        </a:p>
      </dgm:t>
    </dgm:pt>
    <dgm:pt modelId="{F3AEFA11-AB20-4D8C-8E82-7AA0DB384725}" type="sibTrans" cxnId="{ADD57194-2196-4DA4-BAFE-9D7D7FF8E00A}">
      <dgm:prSet/>
      <dgm:spPr/>
      <dgm:t>
        <a:bodyPr/>
        <a:lstStyle/>
        <a:p>
          <a:endParaRPr lang="en-US"/>
        </a:p>
      </dgm:t>
    </dgm:pt>
    <dgm:pt modelId="{58B6CC89-949E-4628-B89B-2727B7AA3767}">
      <dgm:prSet/>
      <dgm:spPr/>
      <dgm:t>
        <a:bodyPr/>
        <a:lstStyle/>
        <a:p>
          <a:r>
            <a:rPr lang="en-US" b="0" i="0" baseline="0"/>
            <a:t>Guest editorials</a:t>
          </a:r>
          <a:endParaRPr lang="en-US"/>
        </a:p>
      </dgm:t>
    </dgm:pt>
    <dgm:pt modelId="{E36C5728-5F98-412D-9659-31A9B9A67922}" type="parTrans" cxnId="{015F8216-E92E-4025-90A3-1BCD989B626C}">
      <dgm:prSet/>
      <dgm:spPr/>
      <dgm:t>
        <a:bodyPr/>
        <a:lstStyle/>
        <a:p>
          <a:endParaRPr lang="en-US"/>
        </a:p>
      </dgm:t>
    </dgm:pt>
    <dgm:pt modelId="{7088F41C-381C-47EE-9385-2DE55ACCF7E2}" type="sibTrans" cxnId="{015F8216-E92E-4025-90A3-1BCD989B626C}">
      <dgm:prSet/>
      <dgm:spPr/>
      <dgm:t>
        <a:bodyPr/>
        <a:lstStyle/>
        <a:p>
          <a:endParaRPr lang="en-US"/>
        </a:p>
      </dgm:t>
    </dgm:pt>
    <dgm:pt modelId="{B9BBE096-390D-4D84-8B92-6D2C8CBC33BA}">
      <dgm:prSet/>
      <dgm:spPr/>
      <dgm:t>
        <a:bodyPr/>
        <a:lstStyle/>
        <a:p>
          <a:r>
            <a:rPr lang="en-US" b="0" i="0" baseline="0"/>
            <a:t>Media directories</a:t>
          </a:r>
          <a:endParaRPr lang="en-US"/>
        </a:p>
      </dgm:t>
    </dgm:pt>
    <dgm:pt modelId="{A174A013-0BA4-4FEC-9D1E-F23C1B10A316}" type="parTrans" cxnId="{8A45AC24-B6BD-42C6-B893-4167CEB83218}">
      <dgm:prSet/>
      <dgm:spPr/>
      <dgm:t>
        <a:bodyPr/>
        <a:lstStyle/>
        <a:p>
          <a:endParaRPr lang="en-US"/>
        </a:p>
      </dgm:t>
    </dgm:pt>
    <dgm:pt modelId="{EB844C75-A410-49ED-801E-A5DF224FCD7C}" type="sibTrans" cxnId="{8A45AC24-B6BD-42C6-B893-4167CEB83218}">
      <dgm:prSet/>
      <dgm:spPr/>
      <dgm:t>
        <a:bodyPr/>
        <a:lstStyle/>
        <a:p>
          <a:endParaRPr lang="en-US"/>
        </a:p>
      </dgm:t>
    </dgm:pt>
    <dgm:pt modelId="{D41C8994-590D-47F4-A031-2BC342555C1F}">
      <dgm:prSet/>
      <dgm:spPr/>
      <dgm:t>
        <a:bodyPr/>
        <a:lstStyle/>
        <a:p>
          <a:r>
            <a:rPr lang="en-US" b="0" i="0" baseline="0"/>
            <a:t>Video news releases</a:t>
          </a:r>
          <a:endParaRPr lang="en-US"/>
        </a:p>
      </dgm:t>
    </dgm:pt>
    <dgm:pt modelId="{E349F953-FB07-495E-B4F8-21823878DFD8}" type="parTrans" cxnId="{97A9CCB2-4125-47DE-A785-0E0922AB86A7}">
      <dgm:prSet/>
      <dgm:spPr/>
      <dgm:t>
        <a:bodyPr/>
        <a:lstStyle/>
        <a:p>
          <a:endParaRPr lang="en-US"/>
        </a:p>
      </dgm:t>
    </dgm:pt>
    <dgm:pt modelId="{AFF6A04A-68C9-4052-AA0B-8FE5905C3AA3}" type="sibTrans" cxnId="{97A9CCB2-4125-47DE-A785-0E0922AB86A7}">
      <dgm:prSet/>
      <dgm:spPr/>
      <dgm:t>
        <a:bodyPr/>
        <a:lstStyle/>
        <a:p>
          <a:endParaRPr lang="en-US"/>
        </a:p>
      </dgm:t>
    </dgm:pt>
    <dgm:pt modelId="{0119EC64-2A1E-4FCB-9527-EFC9CD5368C4}">
      <dgm:prSet/>
      <dgm:spPr/>
      <dgm:t>
        <a:bodyPr/>
        <a:lstStyle/>
        <a:p>
          <a:r>
            <a:rPr lang="en-US" b="0" i="0" baseline="0"/>
            <a:t>Website</a:t>
          </a:r>
          <a:endParaRPr lang="en-US"/>
        </a:p>
      </dgm:t>
    </dgm:pt>
    <dgm:pt modelId="{C5F71400-3579-4378-86A7-DE38D08FBD6D}" type="parTrans" cxnId="{23569092-94B9-4901-B77C-F1D369996323}">
      <dgm:prSet/>
      <dgm:spPr/>
      <dgm:t>
        <a:bodyPr/>
        <a:lstStyle/>
        <a:p>
          <a:endParaRPr lang="en-US"/>
        </a:p>
      </dgm:t>
    </dgm:pt>
    <dgm:pt modelId="{5B428EDB-D5AC-4A4D-9884-CFB534762276}" type="sibTrans" cxnId="{23569092-94B9-4901-B77C-F1D369996323}">
      <dgm:prSet/>
      <dgm:spPr/>
      <dgm:t>
        <a:bodyPr/>
        <a:lstStyle/>
        <a:p>
          <a:endParaRPr lang="en-US"/>
        </a:p>
      </dgm:t>
    </dgm:pt>
    <dgm:pt modelId="{F38A491C-D8FD-410E-895F-1855BC5A67FC}">
      <dgm:prSet/>
      <dgm:spPr/>
      <dgm:t>
        <a:bodyPr/>
        <a:lstStyle/>
        <a:p>
          <a:r>
            <a:rPr lang="en-US" b="0" i="0" baseline="0"/>
            <a:t>E-mail</a:t>
          </a:r>
          <a:endParaRPr lang="en-US"/>
        </a:p>
      </dgm:t>
    </dgm:pt>
    <dgm:pt modelId="{EDBA3A80-0ED6-4F44-BF4D-1C1D79C58341}" type="parTrans" cxnId="{1965AFEC-97AF-4984-8D81-4432C73DD44B}">
      <dgm:prSet/>
      <dgm:spPr/>
      <dgm:t>
        <a:bodyPr/>
        <a:lstStyle/>
        <a:p>
          <a:endParaRPr lang="en-US"/>
        </a:p>
      </dgm:t>
    </dgm:pt>
    <dgm:pt modelId="{54D4DF90-9CD3-4A4D-9479-E029902AF1BA}" type="sibTrans" cxnId="{1965AFEC-97AF-4984-8D81-4432C73DD44B}">
      <dgm:prSet/>
      <dgm:spPr/>
      <dgm:t>
        <a:bodyPr/>
        <a:lstStyle/>
        <a:p>
          <a:endParaRPr lang="en-US"/>
        </a:p>
      </dgm:t>
    </dgm:pt>
    <dgm:pt modelId="{562386BE-F159-4C56-9CA9-D3A32FCEBC5F}" type="pres">
      <dgm:prSet presAssocID="{897CD7D6-F8E4-4F12-A8E4-70B9CEBB2BAA}" presName="diagram" presStyleCnt="0">
        <dgm:presLayoutVars>
          <dgm:dir/>
          <dgm:resizeHandles val="exact"/>
        </dgm:presLayoutVars>
      </dgm:prSet>
      <dgm:spPr/>
    </dgm:pt>
    <dgm:pt modelId="{86242EDE-E0E4-41A4-8A52-501BDC60C047}" type="pres">
      <dgm:prSet presAssocID="{C97CF080-C036-41FC-A725-1B802A792A87}" presName="node" presStyleLbl="node1" presStyleIdx="0" presStyleCnt="15">
        <dgm:presLayoutVars>
          <dgm:bulletEnabled val="1"/>
        </dgm:presLayoutVars>
      </dgm:prSet>
      <dgm:spPr/>
    </dgm:pt>
    <dgm:pt modelId="{24D59D9F-D702-46CB-AAAC-0FD20AE25D81}" type="pres">
      <dgm:prSet presAssocID="{1F45D406-D569-453A-A92F-2E1F70F53CA0}" presName="sibTrans" presStyleCnt="0"/>
      <dgm:spPr/>
    </dgm:pt>
    <dgm:pt modelId="{32E9C463-C31F-43B1-9F41-DE8FBCE8BD69}" type="pres">
      <dgm:prSet presAssocID="{2639DA67-8415-4437-A930-B46ED18077C0}" presName="node" presStyleLbl="node1" presStyleIdx="1" presStyleCnt="15">
        <dgm:presLayoutVars>
          <dgm:bulletEnabled val="1"/>
        </dgm:presLayoutVars>
      </dgm:prSet>
      <dgm:spPr/>
    </dgm:pt>
    <dgm:pt modelId="{1754D9EB-644C-47C0-947E-9D309156DA35}" type="pres">
      <dgm:prSet presAssocID="{F8FFD8B4-9562-40CF-AA9A-26C96FF02DA2}" presName="sibTrans" presStyleCnt="0"/>
      <dgm:spPr/>
    </dgm:pt>
    <dgm:pt modelId="{A1C798B8-DA86-4E1E-86B3-DF6DD257A62A}" type="pres">
      <dgm:prSet presAssocID="{3888DDAA-E9A5-4754-A485-60A5A9D3EF53}" presName="node" presStyleLbl="node1" presStyleIdx="2" presStyleCnt="15">
        <dgm:presLayoutVars>
          <dgm:bulletEnabled val="1"/>
        </dgm:presLayoutVars>
      </dgm:prSet>
      <dgm:spPr/>
    </dgm:pt>
    <dgm:pt modelId="{E74F8CD5-7C5D-4CC7-A11D-8471132EC820}" type="pres">
      <dgm:prSet presAssocID="{7C96F83A-ACF8-4DC8-A4B0-2100056F793B}" presName="sibTrans" presStyleCnt="0"/>
      <dgm:spPr/>
    </dgm:pt>
    <dgm:pt modelId="{05150DD2-B2A9-4716-9C75-708F002309B5}" type="pres">
      <dgm:prSet presAssocID="{AC994BF2-3D77-46AD-80F0-D5073CA16D5F}" presName="node" presStyleLbl="node1" presStyleIdx="3" presStyleCnt="15">
        <dgm:presLayoutVars>
          <dgm:bulletEnabled val="1"/>
        </dgm:presLayoutVars>
      </dgm:prSet>
      <dgm:spPr/>
    </dgm:pt>
    <dgm:pt modelId="{0F90E83E-75A4-4D0E-BC85-C6A527FCC34B}" type="pres">
      <dgm:prSet presAssocID="{CE03C5B9-1EB8-4AD6-98F7-960485F944CC}" presName="sibTrans" presStyleCnt="0"/>
      <dgm:spPr/>
    </dgm:pt>
    <dgm:pt modelId="{32ECD64F-B005-43B5-AB6E-C14493F26CA9}" type="pres">
      <dgm:prSet presAssocID="{846DFE71-0BE4-49D9-A8C7-F03E45686EE0}" presName="node" presStyleLbl="node1" presStyleIdx="4" presStyleCnt="15">
        <dgm:presLayoutVars>
          <dgm:bulletEnabled val="1"/>
        </dgm:presLayoutVars>
      </dgm:prSet>
      <dgm:spPr/>
    </dgm:pt>
    <dgm:pt modelId="{7749798E-D477-4471-B76B-8F3E25ABA71B}" type="pres">
      <dgm:prSet presAssocID="{FE247EF1-5538-46C3-ADE5-95A723A96568}" presName="sibTrans" presStyleCnt="0"/>
      <dgm:spPr/>
    </dgm:pt>
    <dgm:pt modelId="{975CFB2F-0B7F-48A7-85C1-2E7A418CB3F3}" type="pres">
      <dgm:prSet presAssocID="{BF5CCC94-CC2B-475D-896C-214F0AB6FF47}" presName="node" presStyleLbl="node1" presStyleIdx="5" presStyleCnt="15">
        <dgm:presLayoutVars>
          <dgm:bulletEnabled val="1"/>
        </dgm:presLayoutVars>
      </dgm:prSet>
      <dgm:spPr/>
    </dgm:pt>
    <dgm:pt modelId="{DC5CCF55-1C2A-41B6-B9A2-5752CC9AE6EA}" type="pres">
      <dgm:prSet presAssocID="{1316E6C9-D490-4CB8-BAFF-C1A9093C1183}" presName="sibTrans" presStyleCnt="0"/>
      <dgm:spPr/>
    </dgm:pt>
    <dgm:pt modelId="{E2589B3F-6D8E-4485-BF34-BC33F1CCB6FF}" type="pres">
      <dgm:prSet presAssocID="{ABD09B44-F75E-4080-8F28-85EC1AEEFBAE}" presName="node" presStyleLbl="node1" presStyleIdx="6" presStyleCnt="15">
        <dgm:presLayoutVars>
          <dgm:bulletEnabled val="1"/>
        </dgm:presLayoutVars>
      </dgm:prSet>
      <dgm:spPr/>
    </dgm:pt>
    <dgm:pt modelId="{280569A1-BC7D-404E-860A-C9FD1B27369D}" type="pres">
      <dgm:prSet presAssocID="{E7AC4543-F20F-4B1F-AE22-6E7D41DD6003}" presName="sibTrans" presStyleCnt="0"/>
      <dgm:spPr/>
    </dgm:pt>
    <dgm:pt modelId="{5D2D7BBF-2095-4AB0-85FF-69C246C62817}" type="pres">
      <dgm:prSet presAssocID="{5D60865C-A2FC-4057-89CF-7F4C7F18E29A}" presName="node" presStyleLbl="node1" presStyleIdx="7" presStyleCnt="15">
        <dgm:presLayoutVars>
          <dgm:bulletEnabled val="1"/>
        </dgm:presLayoutVars>
      </dgm:prSet>
      <dgm:spPr/>
    </dgm:pt>
    <dgm:pt modelId="{CEF2609B-1660-4565-969B-984E43B0557B}" type="pres">
      <dgm:prSet presAssocID="{EC6A4B54-47FC-4D37-8FA7-2844080407C4}" presName="sibTrans" presStyleCnt="0"/>
      <dgm:spPr/>
    </dgm:pt>
    <dgm:pt modelId="{84453327-A4A6-4F0D-80F1-9E4FE550DA94}" type="pres">
      <dgm:prSet presAssocID="{116FEBAD-4DB8-46BC-A5F1-67FDE7877371}" presName="node" presStyleLbl="node1" presStyleIdx="8" presStyleCnt="15">
        <dgm:presLayoutVars>
          <dgm:bulletEnabled val="1"/>
        </dgm:presLayoutVars>
      </dgm:prSet>
      <dgm:spPr/>
    </dgm:pt>
    <dgm:pt modelId="{7A61E1BC-1818-4510-BC1B-810A32EC1F08}" type="pres">
      <dgm:prSet presAssocID="{091CEFCA-D6AB-4399-A8E9-89611456FD64}" presName="sibTrans" presStyleCnt="0"/>
      <dgm:spPr/>
    </dgm:pt>
    <dgm:pt modelId="{E5734EC3-4743-4EE2-BA88-120A5A4590F1}" type="pres">
      <dgm:prSet presAssocID="{AD0009A9-92F6-49CE-9291-EA02F32F0EC4}" presName="node" presStyleLbl="node1" presStyleIdx="9" presStyleCnt="15">
        <dgm:presLayoutVars>
          <dgm:bulletEnabled val="1"/>
        </dgm:presLayoutVars>
      </dgm:prSet>
      <dgm:spPr/>
    </dgm:pt>
    <dgm:pt modelId="{E6C49235-A925-4D35-8F14-045006E4A81E}" type="pres">
      <dgm:prSet presAssocID="{F3AEFA11-AB20-4D8C-8E82-7AA0DB384725}" presName="sibTrans" presStyleCnt="0"/>
      <dgm:spPr/>
    </dgm:pt>
    <dgm:pt modelId="{BD3DB106-FC14-48F7-963C-B1E6FDE66107}" type="pres">
      <dgm:prSet presAssocID="{58B6CC89-949E-4628-B89B-2727B7AA3767}" presName="node" presStyleLbl="node1" presStyleIdx="10" presStyleCnt="15">
        <dgm:presLayoutVars>
          <dgm:bulletEnabled val="1"/>
        </dgm:presLayoutVars>
      </dgm:prSet>
      <dgm:spPr/>
    </dgm:pt>
    <dgm:pt modelId="{51A61DE1-1E6B-46F9-9D1F-72500CE8B183}" type="pres">
      <dgm:prSet presAssocID="{7088F41C-381C-47EE-9385-2DE55ACCF7E2}" presName="sibTrans" presStyleCnt="0"/>
      <dgm:spPr/>
    </dgm:pt>
    <dgm:pt modelId="{21F7FEAC-C4B1-4767-96DE-3A78B698FB20}" type="pres">
      <dgm:prSet presAssocID="{B9BBE096-390D-4D84-8B92-6D2C8CBC33BA}" presName="node" presStyleLbl="node1" presStyleIdx="11" presStyleCnt="15">
        <dgm:presLayoutVars>
          <dgm:bulletEnabled val="1"/>
        </dgm:presLayoutVars>
      </dgm:prSet>
      <dgm:spPr/>
    </dgm:pt>
    <dgm:pt modelId="{9E9B8D95-5DF5-409A-9C32-66A51B788451}" type="pres">
      <dgm:prSet presAssocID="{EB844C75-A410-49ED-801E-A5DF224FCD7C}" presName="sibTrans" presStyleCnt="0"/>
      <dgm:spPr/>
    </dgm:pt>
    <dgm:pt modelId="{AE20FE6E-52A8-4A69-89EA-B444F491FC6B}" type="pres">
      <dgm:prSet presAssocID="{D41C8994-590D-47F4-A031-2BC342555C1F}" presName="node" presStyleLbl="node1" presStyleIdx="12" presStyleCnt="15">
        <dgm:presLayoutVars>
          <dgm:bulletEnabled val="1"/>
        </dgm:presLayoutVars>
      </dgm:prSet>
      <dgm:spPr/>
    </dgm:pt>
    <dgm:pt modelId="{4A641340-2980-4E65-AF14-9141A7DFF139}" type="pres">
      <dgm:prSet presAssocID="{AFF6A04A-68C9-4052-AA0B-8FE5905C3AA3}" presName="sibTrans" presStyleCnt="0"/>
      <dgm:spPr/>
    </dgm:pt>
    <dgm:pt modelId="{F954EB1B-04F5-4664-8411-E35040BF7594}" type="pres">
      <dgm:prSet presAssocID="{0119EC64-2A1E-4FCB-9527-EFC9CD5368C4}" presName="node" presStyleLbl="node1" presStyleIdx="13" presStyleCnt="15">
        <dgm:presLayoutVars>
          <dgm:bulletEnabled val="1"/>
        </dgm:presLayoutVars>
      </dgm:prSet>
      <dgm:spPr/>
    </dgm:pt>
    <dgm:pt modelId="{2A9812BE-B7BE-4CFA-9ECF-24A069A272E0}" type="pres">
      <dgm:prSet presAssocID="{5B428EDB-D5AC-4A4D-9884-CFB534762276}" presName="sibTrans" presStyleCnt="0"/>
      <dgm:spPr/>
    </dgm:pt>
    <dgm:pt modelId="{7831319A-A7BA-4E0E-A97F-521CC92209AB}" type="pres">
      <dgm:prSet presAssocID="{F38A491C-D8FD-410E-895F-1855BC5A67FC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83DF604-95C8-416A-96FE-08389DC1F63A}" type="presOf" srcId="{AC994BF2-3D77-46AD-80F0-D5073CA16D5F}" destId="{05150DD2-B2A9-4716-9C75-708F002309B5}" srcOrd="0" destOrd="0" presId="urn:microsoft.com/office/officeart/2005/8/layout/default"/>
    <dgm:cxn modelId="{AEA64B05-23A8-4873-A852-38A0FC0DE762}" type="presOf" srcId="{5D60865C-A2FC-4057-89CF-7F4C7F18E29A}" destId="{5D2D7BBF-2095-4AB0-85FF-69C246C62817}" srcOrd="0" destOrd="0" presId="urn:microsoft.com/office/officeart/2005/8/layout/default"/>
    <dgm:cxn modelId="{D60DC505-6B50-4FDD-A9CE-978058A1E351}" type="presOf" srcId="{897CD7D6-F8E4-4F12-A8E4-70B9CEBB2BAA}" destId="{562386BE-F159-4C56-9CA9-D3A32FCEBC5F}" srcOrd="0" destOrd="0" presId="urn:microsoft.com/office/officeart/2005/8/layout/default"/>
    <dgm:cxn modelId="{81E1F208-D830-4A09-9258-4E0BAC4C33CD}" type="presOf" srcId="{BF5CCC94-CC2B-475D-896C-214F0AB6FF47}" destId="{975CFB2F-0B7F-48A7-85C1-2E7A418CB3F3}" srcOrd="0" destOrd="0" presId="urn:microsoft.com/office/officeart/2005/8/layout/default"/>
    <dgm:cxn modelId="{C468BE09-4ED1-4192-8F7E-F4196A8BCC9C}" srcId="{897CD7D6-F8E4-4F12-A8E4-70B9CEBB2BAA}" destId="{3888DDAA-E9A5-4754-A485-60A5A9D3EF53}" srcOrd="2" destOrd="0" parTransId="{6796651A-2571-4466-881C-4E4B9EB3BE28}" sibTransId="{7C96F83A-ACF8-4DC8-A4B0-2100056F793B}"/>
    <dgm:cxn modelId="{015F8216-E92E-4025-90A3-1BCD989B626C}" srcId="{897CD7D6-F8E4-4F12-A8E4-70B9CEBB2BAA}" destId="{58B6CC89-949E-4628-B89B-2727B7AA3767}" srcOrd="10" destOrd="0" parTransId="{E36C5728-5F98-412D-9659-31A9B9A67922}" sibTransId="{7088F41C-381C-47EE-9385-2DE55ACCF7E2}"/>
    <dgm:cxn modelId="{94A7911A-04FD-4AB1-B4AC-CDB9825165D9}" type="presOf" srcId="{C97CF080-C036-41FC-A725-1B802A792A87}" destId="{86242EDE-E0E4-41A4-8A52-501BDC60C047}" srcOrd="0" destOrd="0" presId="urn:microsoft.com/office/officeart/2005/8/layout/default"/>
    <dgm:cxn modelId="{75872E1C-8112-436F-A396-AC2F265F6E89}" type="presOf" srcId="{ABD09B44-F75E-4080-8F28-85EC1AEEFBAE}" destId="{E2589B3F-6D8E-4485-BF34-BC33F1CCB6FF}" srcOrd="0" destOrd="0" presId="urn:microsoft.com/office/officeart/2005/8/layout/default"/>
    <dgm:cxn modelId="{8A45AC24-B6BD-42C6-B893-4167CEB83218}" srcId="{897CD7D6-F8E4-4F12-A8E4-70B9CEBB2BAA}" destId="{B9BBE096-390D-4D84-8B92-6D2C8CBC33BA}" srcOrd="11" destOrd="0" parTransId="{A174A013-0BA4-4FEC-9D1E-F23C1B10A316}" sibTransId="{EB844C75-A410-49ED-801E-A5DF224FCD7C}"/>
    <dgm:cxn modelId="{D4FF1B25-F3D1-4EBD-85DB-D9D518C3829C}" type="presOf" srcId="{3888DDAA-E9A5-4754-A485-60A5A9D3EF53}" destId="{A1C798B8-DA86-4E1E-86B3-DF6DD257A62A}" srcOrd="0" destOrd="0" presId="urn:microsoft.com/office/officeart/2005/8/layout/default"/>
    <dgm:cxn modelId="{30429626-C071-4EE6-B180-786A5B13487B}" type="presOf" srcId="{116FEBAD-4DB8-46BC-A5F1-67FDE7877371}" destId="{84453327-A4A6-4F0D-80F1-9E4FE550DA94}" srcOrd="0" destOrd="0" presId="urn:microsoft.com/office/officeart/2005/8/layout/default"/>
    <dgm:cxn modelId="{673FFD2B-7D34-41EA-B6F7-FFA575B41819}" srcId="{897CD7D6-F8E4-4F12-A8E4-70B9CEBB2BAA}" destId="{116FEBAD-4DB8-46BC-A5F1-67FDE7877371}" srcOrd="8" destOrd="0" parTransId="{C3436117-E48D-4575-B5C6-3A0BF044F7E4}" sibTransId="{091CEFCA-D6AB-4399-A8E9-89611456FD64}"/>
    <dgm:cxn modelId="{F8250831-84CD-48FD-BE91-10FAE0744670}" type="presOf" srcId="{58B6CC89-949E-4628-B89B-2727B7AA3767}" destId="{BD3DB106-FC14-48F7-963C-B1E6FDE66107}" srcOrd="0" destOrd="0" presId="urn:microsoft.com/office/officeart/2005/8/layout/default"/>
    <dgm:cxn modelId="{F9A84C62-3384-4EBD-9E70-3E6C1F929E88}" srcId="{897CD7D6-F8E4-4F12-A8E4-70B9CEBB2BAA}" destId="{BF5CCC94-CC2B-475D-896C-214F0AB6FF47}" srcOrd="5" destOrd="0" parTransId="{13D5325D-59AB-43D1-BEBC-1C3EDE163F95}" sibTransId="{1316E6C9-D490-4CB8-BAFF-C1A9093C1183}"/>
    <dgm:cxn modelId="{1F049662-D822-4C57-8266-CA6FB3E07CC7}" type="presOf" srcId="{F38A491C-D8FD-410E-895F-1855BC5A67FC}" destId="{7831319A-A7BA-4E0E-A97F-521CC92209AB}" srcOrd="0" destOrd="0" presId="urn:microsoft.com/office/officeart/2005/8/layout/default"/>
    <dgm:cxn modelId="{92991B43-712E-4217-A396-2BBDF5E73197}" srcId="{897CD7D6-F8E4-4F12-A8E4-70B9CEBB2BAA}" destId="{846DFE71-0BE4-49D9-A8C7-F03E45686EE0}" srcOrd="4" destOrd="0" parTransId="{0429BC03-9FAB-4425-BA98-7996AB40966B}" sibTransId="{FE247EF1-5538-46C3-ADE5-95A723A96568}"/>
    <dgm:cxn modelId="{6B71016B-B27C-4AA1-AD92-03F8A1285BEC}" type="presOf" srcId="{846DFE71-0BE4-49D9-A8C7-F03E45686EE0}" destId="{32ECD64F-B005-43B5-AB6E-C14493F26CA9}" srcOrd="0" destOrd="0" presId="urn:microsoft.com/office/officeart/2005/8/layout/default"/>
    <dgm:cxn modelId="{3509496C-0599-4CE9-A66A-3803E5700735}" srcId="{897CD7D6-F8E4-4F12-A8E4-70B9CEBB2BAA}" destId="{2639DA67-8415-4437-A930-B46ED18077C0}" srcOrd="1" destOrd="0" parTransId="{9D02CCE2-57C8-4C0A-ABE9-951C6459CE81}" sibTransId="{F8FFD8B4-9562-40CF-AA9A-26C96FF02DA2}"/>
    <dgm:cxn modelId="{C1DAFF4F-4700-49B2-A94A-C31FEA9E0027}" srcId="{897CD7D6-F8E4-4F12-A8E4-70B9CEBB2BAA}" destId="{AC994BF2-3D77-46AD-80F0-D5073CA16D5F}" srcOrd="3" destOrd="0" parTransId="{B888DCE7-5046-4CE1-B6BA-7B8962533643}" sibTransId="{CE03C5B9-1EB8-4AD6-98F7-960485F944CC}"/>
    <dgm:cxn modelId="{05B60252-ADF2-487F-8207-9ED3E845644D}" type="presOf" srcId="{2639DA67-8415-4437-A930-B46ED18077C0}" destId="{32E9C463-C31F-43B1-9F41-DE8FBCE8BD69}" srcOrd="0" destOrd="0" presId="urn:microsoft.com/office/officeart/2005/8/layout/default"/>
    <dgm:cxn modelId="{190EF377-7598-4303-8543-28FE30256AC7}" type="presOf" srcId="{B9BBE096-390D-4D84-8B92-6D2C8CBC33BA}" destId="{21F7FEAC-C4B1-4767-96DE-3A78B698FB20}" srcOrd="0" destOrd="0" presId="urn:microsoft.com/office/officeart/2005/8/layout/default"/>
    <dgm:cxn modelId="{8FB12E82-793F-4208-8023-B98F5E8B5847}" type="presOf" srcId="{AD0009A9-92F6-49CE-9291-EA02F32F0EC4}" destId="{E5734EC3-4743-4EE2-BA88-120A5A4590F1}" srcOrd="0" destOrd="0" presId="urn:microsoft.com/office/officeart/2005/8/layout/default"/>
    <dgm:cxn modelId="{2B3B3D8D-9457-44E6-B660-121838CE02C5}" srcId="{897CD7D6-F8E4-4F12-A8E4-70B9CEBB2BAA}" destId="{C97CF080-C036-41FC-A725-1B802A792A87}" srcOrd="0" destOrd="0" parTransId="{26485B7E-79F6-45D1-ADE6-A8F005994338}" sibTransId="{1F45D406-D569-453A-A92F-2E1F70F53CA0}"/>
    <dgm:cxn modelId="{23569092-94B9-4901-B77C-F1D369996323}" srcId="{897CD7D6-F8E4-4F12-A8E4-70B9CEBB2BAA}" destId="{0119EC64-2A1E-4FCB-9527-EFC9CD5368C4}" srcOrd="13" destOrd="0" parTransId="{C5F71400-3579-4378-86A7-DE38D08FBD6D}" sibTransId="{5B428EDB-D5AC-4A4D-9884-CFB534762276}"/>
    <dgm:cxn modelId="{ADD57194-2196-4DA4-BAFE-9D7D7FF8E00A}" srcId="{897CD7D6-F8E4-4F12-A8E4-70B9CEBB2BAA}" destId="{AD0009A9-92F6-49CE-9291-EA02F32F0EC4}" srcOrd="9" destOrd="0" parTransId="{11F3E74E-F8F1-43DD-86C0-E64A173CB533}" sibTransId="{F3AEFA11-AB20-4D8C-8E82-7AA0DB384725}"/>
    <dgm:cxn modelId="{97A9CCB2-4125-47DE-A785-0E0922AB86A7}" srcId="{897CD7D6-F8E4-4F12-A8E4-70B9CEBB2BAA}" destId="{D41C8994-590D-47F4-A031-2BC342555C1F}" srcOrd="12" destOrd="0" parTransId="{E349F953-FB07-495E-B4F8-21823878DFD8}" sibTransId="{AFF6A04A-68C9-4052-AA0B-8FE5905C3AA3}"/>
    <dgm:cxn modelId="{2DE31EBB-E243-4603-B5CC-FA4069D030AE}" type="presOf" srcId="{D41C8994-590D-47F4-A031-2BC342555C1F}" destId="{AE20FE6E-52A8-4A69-89EA-B444F491FC6B}" srcOrd="0" destOrd="0" presId="urn:microsoft.com/office/officeart/2005/8/layout/default"/>
    <dgm:cxn modelId="{1965AFEC-97AF-4984-8D81-4432C73DD44B}" srcId="{897CD7D6-F8E4-4F12-A8E4-70B9CEBB2BAA}" destId="{F38A491C-D8FD-410E-895F-1855BC5A67FC}" srcOrd="14" destOrd="0" parTransId="{EDBA3A80-0ED6-4F44-BF4D-1C1D79C58341}" sibTransId="{54D4DF90-9CD3-4A4D-9479-E029902AF1BA}"/>
    <dgm:cxn modelId="{E17975F4-05CC-46AD-87B4-3327F965D56D}" srcId="{897CD7D6-F8E4-4F12-A8E4-70B9CEBB2BAA}" destId="{5D60865C-A2FC-4057-89CF-7F4C7F18E29A}" srcOrd="7" destOrd="0" parTransId="{7674959F-E502-495A-9EC3-9A842476DEF7}" sibTransId="{EC6A4B54-47FC-4D37-8FA7-2844080407C4}"/>
    <dgm:cxn modelId="{055CDCFC-DAAB-4FAF-88AE-EAD85EB29503}" srcId="{897CD7D6-F8E4-4F12-A8E4-70B9CEBB2BAA}" destId="{ABD09B44-F75E-4080-8F28-85EC1AEEFBAE}" srcOrd="6" destOrd="0" parTransId="{151D954D-F504-477F-855D-81A30C43E9C5}" sibTransId="{E7AC4543-F20F-4B1F-AE22-6E7D41DD6003}"/>
    <dgm:cxn modelId="{C030D3FF-9691-48A5-9E83-B9F5D8FA9389}" type="presOf" srcId="{0119EC64-2A1E-4FCB-9527-EFC9CD5368C4}" destId="{F954EB1B-04F5-4664-8411-E35040BF7594}" srcOrd="0" destOrd="0" presId="urn:microsoft.com/office/officeart/2005/8/layout/default"/>
    <dgm:cxn modelId="{BD1CC7E2-3021-4B40-9ACB-234A5AC3C2AB}" type="presParOf" srcId="{562386BE-F159-4C56-9CA9-D3A32FCEBC5F}" destId="{86242EDE-E0E4-41A4-8A52-501BDC60C047}" srcOrd="0" destOrd="0" presId="urn:microsoft.com/office/officeart/2005/8/layout/default"/>
    <dgm:cxn modelId="{E961F71F-2AD1-42ED-94D8-E6DB5A82283C}" type="presParOf" srcId="{562386BE-F159-4C56-9CA9-D3A32FCEBC5F}" destId="{24D59D9F-D702-46CB-AAAC-0FD20AE25D81}" srcOrd="1" destOrd="0" presId="urn:microsoft.com/office/officeart/2005/8/layout/default"/>
    <dgm:cxn modelId="{9252208E-3D49-4CF7-915C-4A0989C55BF5}" type="presParOf" srcId="{562386BE-F159-4C56-9CA9-D3A32FCEBC5F}" destId="{32E9C463-C31F-43B1-9F41-DE8FBCE8BD69}" srcOrd="2" destOrd="0" presId="urn:microsoft.com/office/officeart/2005/8/layout/default"/>
    <dgm:cxn modelId="{5625BB66-46B8-4D6C-B069-F9064673737A}" type="presParOf" srcId="{562386BE-F159-4C56-9CA9-D3A32FCEBC5F}" destId="{1754D9EB-644C-47C0-947E-9D309156DA35}" srcOrd="3" destOrd="0" presId="urn:microsoft.com/office/officeart/2005/8/layout/default"/>
    <dgm:cxn modelId="{6C199AA4-B42C-4833-94B5-0019D672E95B}" type="presParOf" srcId="{562386BE-F159-4C56-9CA9-D3A32FCEBC5F}" destId="{A1C798B8-DA86-4E1E-86B3-DF6DD257A62A}" srcOrd="4" destOrd="0" presId="urn:microsoft.com/office/officeart/2005/8/layout/default"/>
    <dgm:cxn modelId="{14B32898-B4FE-4AFE-94CB-E987CB738A61}" type="presParOf" srcId="{562386BE-F159-4C56-9CA9-D3A32FCEBC5F}" destId="{E74F8CD5-7C5D-4CC7-A11D-8471132EC820}" srcOrd="5" destOrd="0" presId="urn:microsoft.com/office/officeart/2005/8/layout/default"/>
    <dgm:cxn modelId="{9A4C580C-4BCF-41B3-B9FE-E108C08A8DD4}" type="presParOf" srcId="{562386BE-F159-4C56-9CA9-D3A32FCEBC5F}" destId="{05150DD2-B2A9-4716-9C75-708F002309B5}" srcOrd="6" destOrd="0" presId="urn:microsoft.com/office/officeart/2005/8/layout/default"/>
    <dgm:cxn modelId="{59FB3C8B-1FA5-4014-AFDF-647415AA5816}" type="presParOf" srcId="{562386BE-F159-4C56-9CA9-D3A32FCEBC5F}" destId="{0F90E83E-75A4-4D0E-BC85-C6A527FCC34B}" srcOrd="7" destOrd="0" presId="urn:microsoft.com/office/officeart/2005/8/layout/default"/>
    <dgm:cxn modelId="{BCCF1230-4963-4F31-BF14-0EFBF8B3E719}" type="presParOf" srcId="{562386BE-F159-4C56-9CA9-D3A32FCEBC5F}" destId="{32ECD64F-B005-43B5-AB6E-C14493F26CA9}" srcOrd="8" destOrd="0" presId="urn:microsoft.com/office/officeart/2005/8/layout/default"/>
    <dgm:cxn modelId="{E796BE84-1010-4D72-9C0D-D190FA6E5FEF}" type="presParOf" srcId="{562386BE-F159-4C56-9CA9-D3A32FCEBC5F}" destId="{7749798E-D477-4471-B76B-8F3E25ABA71B}" srcOrd="9" destOrd="0" presId="urn:microsoft.com/office/officeart/2005/8/layout/default"/>
    <dgm:cxn modelId="{3009A185-879B-43C5-A52C-DE1FC9777C6B}" type="presParOf" srcId="{562386BE-F159-4C56-9CA9-D3A32FCEBC5F}" destId="{975CFB2F-0B7F-48A7-85C1-2E7A418CB3F3}" srcOrd="10" destOrd="0" presId="urn:microsoft.com/office/officeart/2005/8/layout/default"/>
    <dgm:cxn modelId="{1B447F70-6448-46DA-B6CD-1D28327EC7B8}" type="presParOf" srcId="{562386BE-F159-4C56-9CA9-D3A32FCEBC5F}" destId="{DC5CCF55-1C2A-41B6-B9A2-5752CC9AE6EA}" srcOrd="11" destOrd="0" presId="urn:microsoft.com/office/officeart/2005/8/layout/default"/>
    <dgm:cxn modelId="{C2073748-000A-4906-94FE-635C7D134B55}" type="presParOf" srcId="{562386BE-F159-4C56-9CA9-D3A32FCEBC5F}" destId="{E2589B3F-6D8E-4485-BF34-BC33F1CCB6FF}" srcOrd="12" destOrd="0" presId="urn:microsoft.com/office/officeart/2005/8/layout/default"/>
    <dgm:cxn modelId="{CF983620-B322-4C80-B524-9CFE6323B290}" type="presParOf" srcId="{562386BE-F159-4C56-9CA9-D3A32FCEBC5F}" destId="{280569A1-BC7D-404E-860A-C9FD1B27369D}" srcOrd="13" destOrd="0" presId="urn:microsoft.com/office/officeart/2005/8/layout/default"/>
    <dgm:cxn modelId="{236FF9EE-EAC1-476E-802D-B1E014D2E712}" type="presParOf" srcId="{562386BE-F159-4C56-9CA9-D3A32FCEBC5F}" destId="{5D2D7BBF-2095-4AB0-85FF-69C246C62817}" srcOrd="14" destOrd="0" presId="urn:microsoft.com/office/officeart/2005/8/layout/default"/>
    <dgm:cxn modelId="{7A6ED0AB-BC92-4E3D-81EE-627E6AC404EB}" type="presParOf" srcId="{562386BE-F159-4C56-9CA9-D3A32FCEBC5F}" destId="{CEF2609B-1660-4565-969B-984E43B0557B}" srcOrd="15" destOrd="0" presId="urn:microsoft.com/office/officeart/2005/8/layout/default"/>
    <dgm:cxn modelId="{B0283AE8-8348-4066-B2D6-D4AA92A294A6}" type="presParOf" srcId="{562386BE-F159-4C56-9CA9-D3A32FCEBC5F}" destId="{84453327-A4A6-4F0D-80F1-9E4FE550DA94}" srcOrd="16" destOrd="0" presId="urn:microsoft.com/office/officeart/2005/8/layout/default"/>
    <dgm:cxn modelId="{4E5C604D-F2B4-4E44-8792-D8CFAC0864C4}" type="presParOf" srcId="{562386BE-F159-4C56-9CA9-D3A32FCEBC5F}" destId="{7A61E1BC-1818-4510-BC1B-810A32EC1F08}" srcOrd="17" destOrd="0" presId="urn:microsoft.com/office/officeart/2005/8/layout/default"/>
    <dgm:cxn modelId="{0C3F3C82-55AF-4BC7-B996-C7B44E70D235}" type="presParOf" srcId="{562386BE-F159-4C56-9CA9-D3A32FCEBC5F}" destId="{E5734EC3-4743-4EE2-BA88-120A5A4590F1}" srcOrd="18" destOrd="0" presId="urn:microsoft.com/office/officeart/2005/8/layout/default"/>
    <dgm:cxn modelId="{C2437025-822C-4705-9959-57F3BE000640}" type="presParOf" srcId="{562386BE-F159-4C56-9CA9-D3A32FCEBC5F}" destId="{E6C49235-A925-4D35-8F14-045006E4A81E}" srcOrd="19" destOrd="0" presId="urn:microsoft.com/office/officeart/2005/8/layout/default"/>
    <dgm:cxn modelId="{F60F9606-B9E3-4229-B59D-B0FA317B02F6}" type="presParOf" srcId="{562386BE-F159-4C56-9CA9-D3A32FCEBC5F}" destId="{BD3DB106-FC14-48F7-963C-B1E6FDE66107}" srcOrd="20" destOrd="0" presId="urn:microsoft.com/office/officeart/2005/8/layout/default"/>
    <dgm:cxn modelId="{5815F004-1558-4C13-AFC0-F97F613DEFD1}" type="presParOf" srcId="{562386BE-F159-4C56-9CA9-D3A32FCEBC5F}" destId="{51A61DE1-1E6B-46F9-9D1F-72500CE8B183}" srcOrd="21" destOrd="0" presId="urn:microsoft.com/office/officeart/2005/8/layout/default"/>
    <dgm:cxn modelId="{F36410E7-66BC-4738-BE0D-5B5C916F8EAE}" type="presParOf" srcId="{562386BE-F159-4C56-9CA9-D3A32FCEBC5F}" destId="{21F7FEAC-C4B1-4767-96DE-3A78B698FB20}" srcOrd="22" destOrd="0" presId="urn:microsoft.com/office/officeart/2005/8/layout/default"/>
    <dgm:cxn modelId="{0C981311-3DE6-48DB-B757-CDFBEFE76D6C}" type="presParOf" srcId="{562386BE-F159-4C56-9CA9-D3A32FCEBC5F}" destId="{9E9B8D95-5DF5-409A-9C32-66A51B788451}" srcOrd="23" destOrd="0" presId="urn:microsoft.com/office/officeart/2005/8/layout/default"/>
    <dgm:cxn modelId="{A94084D9-BE5E-4F07-8763-87AB8BDB4AFF}" type="presParOf" srcId="{562386BE-F159-4C56-9CA9-D3A32FCEBC5F}" destId="{AE20FE6E-52A8-4A69-89EA-B444F491FC6B}" srcOrd="24" destOrd="0" presId="urn:microsoft.com/office/officeart/2005/8/layout/default"/>
    <dgm:cxn modelId="{C0E0FC2A-0CA2-4285-98FF-4B827C5EE5F4}" type="presParOf" srcId="{562386BE-F159-4C56-9CA9-D3A32FCEBC5F}" destId="{4A641340-2980-4E65-AF14-9141A7DFF139}" srcOrd="25" destOrd="0" presId="urn:microsoft.com/office/officeart/2005/8/layout/default"/>
    <dgm:cxn modelId="{97FE9CA1-8084-4515-B968-2B1D84F3A39E}" type="presParOf" srcId="{562386BE-F159-4C56-9CA9-D3A32FCEBC5F}" destId="{F954EB1B-04F5-4664-8411-E35040BF7594}" srcOrd="26" destOrd="0" presId="urn:microsoft.com/office/officeart/2005/8/layout/default"/>
    <dgm:cxn modelId="{2E2A9C2A-C85B-49C1-AC5F-EDCA5BFCE182}" type="presParOf" srcId="{562386BE-F159-4C56-9CA9-D3A32FCEBC5F}" destId="{2A9812BE-B7BE-4CFA-9ECF-24A069A272E0}" srcOrd="27" destOrd="0" presId="urn:microsoft.com/office/officeart/2005/8/layout/default"/>
    <dgm:cxn modelId="{988356BF-772A-480B-8AD1-841ABC45DEE3}" type="presParOf" srcId="{562386BE-F159-4C56-9CA9-D3A32FCEBC5F}" destId="{7831319A-A7BA-4E0E-A97F-521CC92209A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928B3D-46E6-4166-BC02-694D6302D5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079A59-A617-4755-9088-D1DDA43FA68E}">
      <dgm:prSet/>
      <dgm:spPr/>
      <dgm:t>
        <a:bodyPr/>
        <a:lstStyle/>
        <a:p>
          <a:r>
            <a:rPr lang="en-US"/>
            <a:t>Videos</a:t>
          </a:r>
        </a:p>
      </dgm:t>
    </dgm:pt>
    <dgm:pt modelId="{331B4881-AB28-4940-82AC-60026FB70452}" type="parTrans" cxnId="{54C96016-92CD-40C6-AF26-60A186CA481D}">
      <dgm:prSet/>
      <dgm:spPr/>
      <dgm:t>
        <a:bodyPr/>
        <a:lstStyle/>
        <a:p>
          <a:endParaRPr lang="en-US"/>
        </a:p>
      </dgm:t>
    </dgm:pt>
    <dgm:pt modelId="{CE53FEEC-157D-48C9-8A04-8A4C6ACFFE46}" type="sibTrans" cxnId="{54C96016-92CD-40C6-AF26-60A186CA481D}">
      <dgm:prSet/>
      <dgm:spPr/>
      <dgm:t>
        <a:bodyPr/>
        <a:lstStyle/>
        <a:p>
          <a:endParaRPr lang="en-US"/>
        </a:p>
      </dgm:t>
    </dgm:pt>
    <dgm:pt modelId="{5F480061-9348-4027-86C7-FEFACE376F37}">
      <dgm:prSet/>
      <dgm:spPr/>
      <dgm:t>
        <a:bodyPr/>
        <a:lstStyle/>
        <a:p>
          <a:r>
            <a:rPr lang="en-US"/>
            <a:t>Briefings</a:t>
          </a:r>
        </a:p>
      </dgm:t>
    </dgm:pt>
    <dgm:pt modelId="{2AC8D562-2F45-4415-9098-DD424D01388D}" type="parTrans" cxnId="{6E63EABC-A95C-4528-A127-B0C453A3220A}">
      <dgm:prSet/>
      <dgm:spPr/>
      <dgm:t>
        <a:bodyPr/>
        <a:lstStyle/>
        <a:p>
          <a:endParaRPr lang="en-US"/>
        </a:p>
      </dgm:t>
    </dgm:pt>
    <dgm:pt modelId="{CF01B171-DB3F-49A3-BD6F-B7D851F57FAD}" type="sibTrans" cxnId="{6E63EABC-A95C-4528-A127-B0C453A3220A}">
      <dgm:prSet/>
      <dgm:spPr/>
      <dgm:t>
        <a:bodyPr/>
        <a:lstStyle/>
        <a:p>
          <a:endParaRPr lang="en-US"/>
        </a:p>
      </dgm:t>
    </dgm:pt>
    <dgm:pt modelId="{CDE24272-2D95-434F-B6B8-1FCEEFBE8DC1}">
      <dgm:prSet/>
      <dgm:spPr/>
      <dgm:t>
        <a:bodyPr/>
        <a:lstStyle/>
        <a:p>
          <a:r>
            <a:rPr lang="en-US"/>
            <a:t>Newsletters</a:t>
          </a:r>
        </a:p>
      </dgm:t>
    </dgm:pt>
    <dgm:pt modelId="{5985FFB0-4FD5-4D0E-8885-38A5C9E89A60}" type="parTrans" cxnId="{B27005AA-AF9B-493F-A986-60675C1F3ABC}">
      <dgm:prSet/>
      <dgm:spPr/>
      <dgm:t>
        <a:bodyPr/>
        <a:lstStyle/>
        <a:p>
          <a:endParaRPr lang="en-US"/>
        </a:p>
      </dgm:t>
    </dgm:pt>
    <dgm:pt modelId="{BEEE3F4A-04D6-47FC-AD40-E55C4A885BF9}" type="sibTrans" cxnId="{B27005AA-AF9B-493F-A986-60675C1F3ABC}">
      <dgm:prSet/>
      <dgm:spPr/>
      <dgm:t>
        <a:bodyPr/>
        <a:lstStyle/>
        <a:p>
          <a:endParaRPr lang="en-US"/>
        </a:p>
      </dgm:t>
    </dgm:pt>
    <dgm:pt modelId="{9313E383-3E2D-45DE-B39F-5FC7ACD415BA}">
      <dgm:prSet/>
      <dgm:spPr/>
      <dgm:t>
        <a:bodyPr/>
        <a:lstStyle/>
        <a:p>
          <a:r>
            <a:rPr lang="en-US"/>
            <a:t>Quality guides</a:t>
          </a:r>
        </a:p>
      </dgm:t>
    </dgm:pt>
    <dgm:pt modelId="{B925D868-BA2F-4244-A465-FC284FD23A9E}" type="parTrans" cxnId="{8C42835A-CC2D-4C21-B139-192297B95ADC}">
      <dgm:prSet/>
      <dgm:spPr/>
      <dgm:t>
        <a:bodyPr/>
        <a:lstStyle/>
        <a:p>
          <a:endParaRPr lang="en-US"/>
        </a:p>
      </dgm:t>
    </dgm:pt>
    <dgm:pt modelId="{59195640-3ADE-4853-B978-916412CC869E}" type="sibTrans" cxnId="{8C42835A-CC2D-4C21-B139-192297B95ADC}">
      <dgm:prSet/>
      <dgm:spPr/>
      <dgm:t>
        <a:bodyPr/>
        <a:lstStyle/>
        <a:p>
          <a:endParaRPr lang="en-US"/>
        </a:p>
      </dgm:t>
    </dgm:pt>
    <dgm:pt modelId="{28F33470-E272-4FFF-A29E-87C1FC03E4EC}">
      <dgm:prSet/>
      <dgm:spPr/>
      <dgm:t>
        <a:bodyPr/>
        <a:lstStyle/>
        <a:p>
          <a:r>
            <a:rPr lang="en-US"/>
            <a:t>Email</a:t>
          </a:r>
        </a:p>
      </dgm:t>
    </dgm:pt>
    <dgm:pt modelId="{9D8E870E-0713-4C68-888D-F024EFF1A005}" type="parTrans" cxnId="{35E4FF58-B9C9-4FEB-BFA0-936BB831AF05}">
      <dgm:prSet/>
      <dgm:spPr/>
      <dgm:t>
        <a:bodyPr/>
        <a:lstStyle/>
        <a:p>
          <a:endParaRPr lang="en-US"/>
        </a:p>
      </dgm:t>
    </dgm:pt>
    <dgm:pt modelId="{E380F134-C191-43BC-BA1B-CB0F35E988E6}" type="sibTrans" cxnId="{35E4FF58-B9C9-4FEB-BFA0-936BB831AF05}">
      <dgm:prSet/>
      <dgm:spPr/>
      <dgm:t>
        <a:bodyPr/>
        <a:lstStyle/>
        <a:p>
          <a:endParaRPr lang="en-US"/>
        </a:p>
      </dgm:t>
    </dgm:pt>
    <dgm:pt modelId="{82B04575-D616-4F10-9B9F-AE1D2AF435F4}">
      <dgm:prSet/>
      <dgm:spPr/>
      <dgm:t>
        <a:bodyPr/>
        <a:lstStyle/>
        <a:p>
          <a:r>
            <a:rPr lang="en-US"/>
            <a:t>Intranet</a:t>
          </a:r>
        </a:p>
      </dgm:t>
    </dgm:pt>
    <dgm:pt modelId="{6F4184A1-AAF6-41AC-8F51-A9303AAC8438}" type="parTrans" cxnId="{B5CC5FDE-7E48-42C1-854C-2A157EEAE6E8}">
      <dgm:prSet/>
      <dgm:spPr/>
      <dgm:t>
        <a:bodyPr/>
        <a:lstStyle/>
        <a:p>
          <a:endParaRPr lang="en-US"/>
        </a:p>
      </dgm:t>
    </dgm:pt>
    <dgm:pt modelId="{E2363C05-B10D-454E-AD88-B6EF4F1EFC5C}" type="sibTrans" cxnId="{B5CC5FDE-7E48-42C1-854C-2A157EEAE6E8}">
      <dgm:prSet/>
      <dgm:spPr/>
      <dgm:t>
        <a:bodyPr/>
        <a:lstStyle/>
        <a:p>
          <a:endParaRPr lang="en-US"/>
        </a:p>
      </dgm:t>
    </dgm:pt>
    <dgm:pt modelId="{411912CD-2CCA-420D-81A2-7F3C260B4E44}">
      <dgm:prSet/>
      <dgm:spPr/>
      <dgm:t>
        <a:bodyPr/>
        <a:lstStyle/>
        <a:p>
          <a:r>
            <a:rPr lang="en-US"/>
            <a:t>Business TV</a:t>
          </a:r>
        </a:p>
      </dgm:t>
    </dgm:pt>
    <dgm:pt modelId="{7BA90AD2-21B6-4D7D-BDD8-7457D7B27B4B}" type="parTrans" cxnId="{5C2E0F84-01D8-44CB-BF51-44BF4427751B}">
      <dgm:prSet/>
      <dgm:spPr/>
      <dgm:t>
        <a:bodyPr/>
        <a:lstStyle/>
        <a:p>
          <a:endParaRPr lang="en-US"/>
        </a:p>
      </dgm:t>
    </dgm:pt>
    <dgm:pt modelId="{2C5A0B12-C504-48C1-A5BC-DEF536A71EF7}" type="sibTrans" cxnId="{5C2E0F84-01D8-44CB-BF51-44BF4427751B}">
      <dgm:prSet/>
      <dgm:spPr/>
      <dgm:t>
        <a:bodyPr/>
        <a:lstStyle/>
        <a:p>
          <a:endParaRPr lang="en-US"/>
        </a:p>
      </dgm:t>
    </dgm:pt>
    <dgm:pt modelId="{39778C77-D399-4828-B47C-5AE0E22F0C0E}">
      <dgm:prSet/>
      <dgm:spPr/>
      <dgm:t>
        <a:bodyPr/>
        <a:lstStyle/>
        <a:p>
          <a:r>
            <a:rPr lang="en-US"/>
            <a:t>One to one</a:t>
          </a:r>
        </a:p>
      </dgm:t>
    </dgm:pt>
    <dgm:pt modelId="{E9DAE970-75F2-4D1B-A1EA-1D879AA5A46A}" type="parTrans" cxnId="{BF957EE8-23F8-4DC8-A7AE-CC66FAFD49B2}">
      <dgm:prSet/>
      <dgm:spPr/>
      <dgm:t>
        <a:bodyPr/>
        <a:lstStyle/>
        <a:p>
          <a:endParaRPr lang="en-US"/>
        </a:p>
      </dgm:t>
    </dgm:pt>
    <dgm:pt modelId="{03AC2BCE-9452-4C80-B8B5-BC76347FBC9D}" type="sibTrans" cxnId="{BF957EE8-23F8-4DC8-A7AE-CC66FAFD49B2}">
      <dgm:prSet/>
      <dgm:spPr/>
      <dgm:t>
        <a:bodyPr/>
        <a:lstStyle/>
        <a:p>
          <a:endParaRPr lang="en-US"/>
        </a:p>
      </dgm:t>
    </dgm:pt>
    <dgm:pt modelId="{AB22A462-5BE1-487F-9E4E-837B718E36E7}">
      <dgm:prSet/>
      <dgm:spPr/>
      <dgm:t>
        <a:bodyPr/>
        <a:lstStyle/>
        <a:p>
          <a:r>
            <a:rPr lang="en-US"/>
            <a:t>Meetings</a:t>
          </a:r>
        </a:p>
      </dgm:t>
    </dgm:pt>
    <dgm:pt modelId="{79924268-9FDA-4A2B-B57A-7FECCC2675C0}" type="parTrans" cxnId="{011225A4-145F-40C7-9FD1-E3372C07D347}">
      <dgm:prSet/>
      <dgm:spPr/>
      <dgm:t>
        <a:bodyPr/>
        <a:lstStyle/>
        <a:p>
          <a:endParaRPr lang="en-US"/>
        </a:p>
      </dgm:t>
    </dgm:pt>
    <dgm:pt modelId="{F06DC550-569D-4FE3-8A63-66F1F07966EC}" type="sibTrans" cxnId="{011225A4-145F-40C7-9FD1-E3372C07D347}">
      <dgm:prSet/>
      <dgm:spPr/>
      <dgm:t>
        <a:bodyPr/>
        <a:lstStyle/>
        <a:p>
          <a:endParaRPr lang="en-US"/>
        </a:p>
      </dgm:t>
    </dgm:pt>
    <dgm:pt modelId="{F494F54F-1881-4250-BD89-AF12C4FC824D}" type="pres">
      <dgm:prSet presAssocID="{48928B3D-46E6-4166-BC02-694D6302D5AA}" presName="diagram" presStyleCnt="0">
        <dgm:presLayoutVars>
          <dgm:dir/>
          <dgm:resizeHandles val="exact"/>
        </dgm:presLayoutVars>
      </dgm:prSet>
      <dgm:spPr/>
    </dgm:pt>
    <dgm:pt modelId="{E1471E90-C92A-466D-8649-B72A6B4E71FE}" type="pres">
      <dgm:prSet presAssocID="{7B079A59-A617-4755-9088-D1DDA43FA68E}" presName="node" presStyleLbl="node1" presStyleIdx="0" presStyleCnt="9">
        <dgm:presLayoutVars>
          <dgm:bulletEnabled val="1"/>
        </dgm:presLayoutVars>
      </dgm:prSet>
      <dgm:spPr/>
    </dgm:pt>
    <dgm:pt modelId="{6E7C3783-4FA2-4E24-9685-6795FAD11573}" type="pres">
      <dgm:prSet presAssocID="{CE53FEEC-157D-48C9-8A04-8A4C6ACFFE46}" presName="sibTrans" presStyleCnt="0"/>
      <dgm:spPr/>
    </dgm:pt>
    <dgm:pt modelId="{51A37C06-4461-4646-A845-DBE9E6AF4F11}" type="pres">
      <dgm:prSet presAssocID="{5F480061-9348-4027-86C7-FEFACE376F37}" presName="node" presStyleLbl="node1" presStyleIdx="1" presStyleCnt="9">
        <dgm:presLayoutVars>
          <dgm:bulletEnabled val="1"/>
        </dgm:presLayoutVars>
      </dgm:prSet>
      <dgm:spPr/>
    </dgm:pt>
    <dgm:pt modelId="{3051D839-3498-4942-A3B7-0D70334D7D8E}" type="pres">
      <dgm:prSet presAssocID="{CF01B171-DB3F-49A3-BD6F-B7D851F57FAD}" presName="sibTrans" presStyleCnt="0"/>
      <dgm:spPr/>
    </dgm:pt>
    <dgm:pt modelId="{B3F47B3F-886D-4240-B63E-8F490F0F1306}" type="pres">
      <dgm:prSet presAssocID="{CDE24272-2D95-434F-B6B8-1FCEEFBE8DC1}" presName="node" presStyleLbl="node1" presStyleIdx="2" presStyleCnt="9">
        <dgm:presLayoutVars>
          <dgm:bulletEnabled val="1"/>
        </dgm:presLayoutVars>
      </dgm:prSet>
      <dgm:spPr/>
    </dgm:pt>
    <dgm:pt modelId="{38BA42B4-5AEB-4B84-AA25-E06A1C65DE6E}" type="pres">
      <dgm:prSet presAssocID="{BEEE3F4A-04D6-47FC-AD40-E55C4A885BF9}" presName="sibTrans" presStyleCnt="0"/>
      <dgm:spPr/>
    </dgm:pt>
    <dgm:pt modelId="{3137E51A-3BE4-4634-9D70-4B53A7BBA544}" type="pres">
      <dgm:prSet presAssocID="{9313E383-3E2D-45DE-B39F-5FC7ACD415BA}" presName="node" presStyleLbl="node1" presStyleIdx="3" presStyleCnt="9">
        <dgm:presLayoutVars>
          <dgm:bulletEnabled val="1"/>
        </dgm:presLayoutVars>
      </dgm:prSet>
      <dgm:spPr/>
    </dgm:pt>
    <dgm:pt modelId="{3B084B42-4475-4236-A724-11BFC0D795C9}" type="pres">
      <dgm:prSet presAssocID="{59195640-3ADE-4853-B978-916412CC869E}" presName="sibTrans" presStyleCnt="0"/>
      <dgm:spPr/>
    </dgm:pt>
    <dgm:pt modelId="{A5FB6879-D548-47CC-B7EA-70405F544C08}" type="pres">
      <dgm:prSet presAssocID="{28F33470-E272-4FFF-A29E-87C1FC03E4EC}" presName="node" presStyleLbl="node1" presStyleIdx="4" presStyleCnt="9">
        <dgm:presLayoutVars>
          <dgm:bulletEnabled val="1"/>
        </dgm:presLayoutVars>
      </dgm:prSet>
      <dgm:spPr/>
    </dgm:pt>
    <dgm:pt modelId="{E6B9FBBA-00A5-4FED-8CDD-75CDCBA1C645}" type="pres">
      <dgm:prSet presAssocID="{E380F134-C191-43BC-BA1B-CB0F35E988E6}" presName="sibTrans" presStyleCnt="0"/>
      <dgm:spPr/>
    </dgm:pt>
    <dgm:pt modelId="{E034DE99-C864-40BD-89DD-A41603C73D94}" type="pres">
      <dgm:prSet presAssocID="{82B04575-D616-4F10-9B9F-AE1D2AF435F4}" presName="node" presStyleLbl="node1" presStyleIdx="5" presStyleCnt="9">
        <dgm:presLayoutVars>
          <dgm:bulletEnabled val="1"/>
        </dgm:presLayoutVars>
      </dgm:prSet>
      <dgm:spPr/>
    </dgm:pt>
    <dgm:pt modelId="{B5DD89FE-D354-448E-8F15-47053AF4856C}" type="pres">
      <dgm:prSet presAssocID="{E2363C05-B10D-454E-AD88-B6EF4F1EFC5C}" presName="sibTrans" presStyleCnt="0"/>
      <dgm:spPr/>
    </dgm:pt>
    <dgm:pt modelId="{FC2529EE-0CE2-4DC8-9072-E4B5E96DB439}" type="pres">
      <dgm:prSet presAssocID="{411912CD-2CCA-420D-81A2-7F3C260B4E44}" presName="node" presStyleLbl="node1" presStyleIdx="6" presStyleCnt="9">
        <dgm:presLayoutVars>
          <dgm:bulletEnabled val="1"/>
        </dgm:presLayoutVars>
      </dgm:prSet>
      <dgm:spPr/>
    </dgm:pt>
    <dgm:pt modelId="{BE0E5B42-2421-4BE4-A17C-B7918BAA9940}" type="pres">
      <dgm:prSet presAssocID="{2C5A0B12-C504-48C1-A5BC-DEF536A71EF7}" presName="sibTrans" presStyleCnt="0"/>
      <dgm:spPr/>
    </dgm:pt>
    <dgm:pt modelId="{5A5D3FDC-DC30-494C-9CAD-1ADBA73234C5}" type="pres">
      <dgm:prSet presAssocID="{39778C77-D399-4828-B47C-5AE0E22F0C0E}" presName="node" presStyleLbl="node1" presStyleIdx="7" presStyleCnt="9">
        <dgm:presLayoutVars>
          <dgm:bulletEnabled val="1"/>
        </dgm:presLayoutVars>
      </dgm:prSet>
      <dgm:spPr/>
    </dgm:pt>
    <dgm:pt modelId="{866C338B-8BE1-48DA-ADE7-396A0DABC984}" type="pres">
      <dgm:prSet presAssocID="{03AC2BCE-9452-4C80-B8B5-BC76347FBC9D}" presName="sibTrans" presStyleCnt="0"/>
      <dgm:spPr/>
    </dgm:pt>
    <dgm:pt modelId="{0363AACE-E14F-4F2F-B6EF-A1EBD1C44973}" type="pres">
      <dgm:prSet presAssocID="{AB22A462-5BE1-487F-9E4E-837B718E36E7}" presName="node" presStyleLbl="node1" presStyleIdx="8" presStyleCnt="9">
        <dgm:presLayoutVars>
          <dgm:bulletEnabled val="1"/>
        </dgm:presLayoutVars>
      </dgm:prSet>
      <dgm:spPr/>
    </dgm:pt>
  </dgm:ptLst>
  <dgm:cxnLst>
    <dgm:cxn modelId="{A869A002-68C3-4171-AF4B-69714EAE4695}" type="presOf" srcId="{39778C77-D399-4828-B47C-5AE0E22F0C0E}" destId="{5A5D3FDC-DC30-494C-9CAD-1ADBA73234C5}" srcOrd="0" destOrd="0" presId="urn:microsoft.com/office/officeart/2005/8/layout/default"/>
    <dgm:cxn modelId="{DF331808-8F30-4DC0-8F8B-BA318FC07050}" type="presOf" srcId="{CDE24272-2D95-434F-B6B8-1FCEEFBE8DC1}" destId="{B3F47B3F-886D-4240-B63E-8F490F0F1306}" srcOrd="0" destOrd="0" presId="urn:microsoft.com/office/officeart/2005/8/layout/default"/>
    <dgm:cxn modelId="{74418908-9624-4941-8DE0-677DE62A312A}" type="presOf" srcId="{AB22A462-5BE1-487F-9E4E-837B718E36E7}" destId="{0363AACE-E14F-4F2F-B6EF-A1EBD1C44973}" srcOrd="0" destOrd="0" presId="urn:microsoft.com/office/officeart/2005/8/layout/default"/>
    <dgm:cxn modelId="{6D56E610-25BB-42C3-9EB9-63816553A7AB}" type="presOf" srcId="{5F480061-9348-4027-86C7-FEFACE376F37}" destId="{51A37C06-4461-4646-A845-DBE9E6AF4F11}" srcOrd="0" destOrd="0" presId="urn:microsoft.com/office/officeart/2005/8/layout/default"/>
    <dgm:cxn modelId="{197D1C13-5BE2-41FE-BB87-B09879AF8FE9}" type="presOf" srcId="{82B04575-D616-4F10-9B9F-AE1D2AF435F4}" destId="{E034DE99-C864-40BD-89DD-A41603C73D94}" srcOrd="0" destOrd="0" presId="urn:microsoft.com/office/officeart/2005/8/layout/default"/>
    <dgm:cxn modelId="{54C96016-92CD-40C6-AF26-60A186CA481D}" srcId="{48928B3D-46E6-4166-BC02-694D6302D5AA}" destId="{7B079A59-A617-4755-9088-D1DDA43FA68E}" srcOrd="0" destOrd="0" parTransId="{331B4881-AB28-4940-82AC-60026FB70452}" sibTransId="{CE53FEEC-157D-48C9-8A04-8A4C6ACFFE46}"/>
    <dgm:cxn modelId="{7117D621-8885-4371-AA1B-030D3E11600F}" type="presOf" srcId="{7B079A59-A617-4755-9088-D1DDA43FA68E}" destId="{E1471E90-C92A-466D-8649-B72A6B4E71FE}" srcOrd="0" destOrd="0" presId="urn:microsoft.com/office/officeart/2005/8/layout/default"/>
    <dgm:cxn modelId="{54FA2A3D-E397-4393-A974-870839F8ACC7}" type="presOf" srcId="{9313E383-3E2D-45DE-B39F-5FC7ACD415BA}" destId="{3137E51A-3BE4-4634-9D70-4B53A7BBA544}" srcOrd="0" destOrd="0" presId="urn:microsoft.com/office/officeart/2005/8/layout/default"/>
    <dgm:cxn modelId="{172CBF5E-A193-4EC2-95CE-270C5AFCAD26}" type="presOf" srcId="{48928B3D-46E6-4166-BC02-694D6302D5AA}" destId="{F494F54F-1881-4250-BD89-AF12C4FC824D}" srcOrd="0" destOrd="0" presId="urn:microsoft.com/office/officeart/2005/8/layout/default"/>
    <dgm:cxn modelId="{35E4FF58-B9C9-4FEB-BFA0-936BB831AF05}" srcId="{48928B3D-46E6-4166-BC02-694D6302D5AA}" destId="{28F33470-E272-4FFF-A29E-87C1FC03E4EC}" srcOrd="4" destOrd="0" parTransId="{9D8E870E-0713-4C68-888D-F024EFF1A005}" sibTransId="{E380F134-C191-43BC-BA1B-CB0F35E988E6}"/>
    <dgm:cxn modelId="{8C42835A-CC2D-4C21-B139-192297B95ADC}" srcId="{48928B3D-46E6-4166-BC02-694D6302D5AA}" destId="{9313E383-3E2D-45DE-B39F-5FC7ACD415BA}" srcOrd="3" destOrd="0" parTransId="{B925D868-BA2F-4244-A465-FC284FD23A9E}" sibTransId="{59195640-3ADE-4853-B978-916412CC869E}"/>
    <dgm:cxn modelId="{5C2E0F84-01D8-44CB-BF51-44BF4427751B}" srcId="{48928B3D-46E6-4166-BC02-694D6302D5AA}" destId="{411912CD-2CCA-420D-81A2-7F3C260B4E44}" srcOrd="6" destOrd="0" parTransId="{7BA90AD2-21B6-4D7D-BDD8-7457D7B27B4B}" sibTransId="{2C5A0B12-C504-48C1-A5BC-DEF536A71EF7}"/>
    <dgm:cxn modelId="{011225A4-145F-40C7-9FD1-E3372C07D347}" srcId="{48928B3D-46E6-4166-BC02-694D6302D5AA}" destId="{AB22A462-5BE1-487F-9E4E-837B718E36E7}" srcOrd="8" destOrd="0" parTransId="{79924268-9FDA-4A2B-B57A-7FECCC2675C0}" sibTransId="{F06DC550-569D-4FE3-8A63-66F1F07966EC}"/>
    <dgm:cxn modelId="{B27005AA-AF9B-493F-A986-60675C1F3ABC}" srcId="{48928B3D-46E6-4166-BC02-694D6302D5AA}" destId="{CDE24272-2D95-434F-B6B8-1FCEEFBE8DC1}" srcOrd="2" destOrd="0" parTransId="{5985FFB0-4FD5-4D0E-8885-38A5C9E89A60}" sibTransId="{BEEE3F4A-04D6-47FC-AD40-E55C4A885BF9}"/>
    <dgm:cxn modelId="{DEFC7EB3-05F8-480C-A565-85D93A7F742B}" type="presOf" srcId="{28F33470-E272-4FFF-A29E-87C1FC03E4EC}" destId="{A5FB6879-D548-47CC-B7EA-70405F544C08}" srcOrd="0" destOrd="0" presId="urn:microsoft.com/office/officeart/2005/8/layout/default"/>
    <dgm:cxn modelId="{6E63EABC-A95C-4528-A127-B0C453A3220A}" srcId="{48928B3D-46E6-4166-BC02-694D6302D5AA}" destId="{5F480061-9348-4027-86C7-FEFACE376F37}" srcOrd="1" destOrd="0" parTransId="{2AC8D562-2F45-4415-9098-DD424D01388D}" sibTransId="{CF01B171-DB3F-49A3-BD6F-B7D851F57FAD}"/>
    <dgm:cxn modelId="{B5CC5FDE-7E48-42C1-854C-2A157EEAE6E8}" srcId="{48928B3D-46E6-4166-BC02-694D6302D5AA}" destId="{82B04575-D616-4F10-9B9F-AE1D2AF435F4}" srcOrd="5" destOrd="0" parTransId="{6F4184A1-AAF6-41AC-8F51-A9303AAC8438}" sibTransId="{E2363C05-B10D-454E-AD88-B6EF4F1EFC5C}"/>
    <dgm:cxn modelId="{9ED002E7-4094-4FCA-BBF9-42EC77A6D3C4}" type="presOf" srcId="{411912CD-2CCA-420D-81A2-7F3C260B4E44}" destId="{FC2529EE-0CE2-4DC8-9072-E4B5E96DB439}" srcOrd="0" destOrd="0" presId="urn:microsoft.com/office/officeart/2005/8/layout/default"/>
    <dgm:cxn modelId="{BF957EE8-23F8-4DC8-A7AE-CC66FAFD49B2}" srcId="{48928B3D-46E6-4166-BC02-694D6302D5AA}" destId="{39778C77-D399-4828-B47C-5AE0E22F0C0E}" srcOrd="7" destOrd="0" parTransId="{E9DAE970-75F2-4D1B-A1EA-1D879AA5A46A}" sibTransId="{03AC2BCE-9452-4C80-B8B5-BC76347FBC9D}"/>
    <dgm:cxn modelId="{29A2960B-E1B9-49B1-9EDB-153F16568DD8}" type="presParOf" srcId="{F494F54F-1881-4250-BD89-AF12C4FC824D}" destId="{E1471E90-C92A-466D-8649-B72A6B4E71FE}" srcOrd="0" destOrd="0" presId="urn:microsoft.com/office/officeart/2005/8/layout/default"/>
    <dgm:cxn modelId="{5403DC46-271E-44AA-989E-6C74F894BD77}" type="presParOf" srcId="{F494F54F-1881-4250-BD89-AF12C4FC824D}" destId="{6E7C3783-4FA2-4E24-9685-6795FAD11573}" srcOrd="1" destOrd="0" presId="urn:microsoft.com/office/officeart/2005/8/layout/default"/>
    <dgm:cxn modelId="{E8CB02D0-14A3-4B74-A9E7-F28CE6A84A5C}" type="presParOf" srcId="{F494F54F-1881-4250-BD89-AF12C4FC824D}" destId="{51A37C06-4461-4646-A845-DBE9E6AF4F11}" srcOrd="2" destOrd="0" presId="urn:microsoft.com/office/officeart/2005/8/layout/default"/>
    <dgm:cxn modelId="{6618FA6A-0E39-49AD-892E-85788147BF90}" type="presParOf" srcId="{F494F54F-1881-4250-BD89-AF12C4FC824D}" destId="{3051D839-3498-4942-A3B7-0D70334D7D8E}" srcOrd="3" destOrd="0" presId="urn:microsoft.com/office/officeart/2005/8/layout/default"/>
    <dgm:cxn modelId="{3600E1E3-4F68-4C89-B864-1A660133C98F}" type="presParOf" srcId="{F494F54F-1881-4250-BD89-AF12C4FC824D}" destId="{B3F47B3F-886D-4240-B63E-8F490F0F1306}" srcOrd="4" destOrd="0" presId="urn:microsoft.com/office/officeart/2005/8/layout/default"/>
    <dgm:cxn modelId="{A9DB4E1C-7F2A-4C54-AB9B-567F10EE313B}" type="presParOf" srcId="{F494F54F-1881-4250-BD89-AF12C4FC824D}" destId="{38BA42B4-5AEB-4B84-AA25-E06A1C65DE6E}" srcOrd="5" destOrd="0" presId="urn:microsoft.com/office/officeart/2005/8/layout/default"/>
    <dgm:cxn modelId="{3F2AED64-867A-4A4C-A1A5-A94CB9697BFA}" type="presParOf" srcId="{F494F54F-1881-4250-BD89-AF12C4FC824D}" destId="{3137E51A-3BE4-4634-9D70-4B53A7BBA544}" srcOrd="6" destOrd="0" presId="urn:microsoft.com/office/officeart/2005/8/layout/default"/>
    <dgm:cxn modelId="{FB8AF347-56A8-4F1B-9F06-75AD1CEA8D25}" type="presParOf" srcId="{F494F54F-1881-4250-BD89-AF12C4FC824D}" destId="{3B084B42-4475-4236-A724-11BFC0D795C9}" srcOrd="7" destOrd="0" presId="urn:microsoft.com/office/officeart/2005/8/layout/default"/>
    <dgm:cxn modelId="{12AE0B5B-5BB9-4241-BF69-EFB0353D2362}" type="presParOf" srcId="{F494F54F-1881-4250-BD89-AF12C4FC824D}" destId="{A5FB6879-D548-47CC-B7EA-70405F544C08}" srcOrd="8" destOrd="0" presId="urn:microsoft.com/office/officeart/2005/8/layout/default"/>
    <dgm:cxn modelId="{44336B19-FFE9-4937-9E30-C6F840D1D7C9}" type="presParOf" srcId="{F494F54F-1881-4250-BD89-AF12C4FC824D}" destId="{E6B9FBBA-00A5-4FED-8CDD-75CDCBA1C645}" srcOrd="9" destOrd="0" presId="urn:microsoft.com/office/officeart/2005/8/layout/default"/>
    <dgm:cxn modelId="{69E622FB-9956-464B-8E87-A4E664502ABE}" type="presParOf" srcId="{F494F54F-1881-4250-BD89-AF12C4FC824D}" destId="{E034DE99-C864-40BD-89DD-A41603C73D94}" srcOrd="10" destOrd="0" presId="urn:microsoft.com/office/officeart/2005/8/layout/default"/>
    <dgm:cxn modelId="{9CECD46B-5C1D-44CF-B6AB-33043292ECD9}" type="presParOf" srcId="{F494F54F-1881-4250-BD89-AF12C4FC824D}" destId="{B5DD89FE-D354-448E-8F15-47053AF4856C}" srcOrd="11" destOrd="0" presId="urn:microsoft.com/office/officeart/2005/8/layout/default"/>
    <dgm:cxn modelId="{20C4FA87-C4EB-449A-9151-0CEFB7F8432F}" type="presParOf" srcId="{F494F54F-1881-4250-BD89-AF12C4FC824D}" destId="{FC2529EE-0CE2-4DC8-9072-E4B5E96DB439}" srcOrd="12" destOrd="0" presId="urn:microsoft.com/office/officeart/2005/8/layout/default"/>
    <dgm:cxn modelId="{1F56B91B-AE59-42AC-82D5-B33685A77CCC}" type="presParOf" srcId="{F494F54F-1881-4250-BD89-AF12C4FC824D}" destId="{BE0E5B42-2421-4BE4-A17C-B7918BAA9940}" srcOrd="13" destOrd="0" presId="urn:microsoft.com/office/officeart/2005/8/layout/default"/>
    <dgm:cxn modelId="{E476977F-A1B7-439E-9D80-DA93FF4A5CE0}" type="presParOf" srcId="{F494F54F-1881-4250-BD89-AF12C4FC824D}" destId="{5A5D3FDC-DC30-494C-9CAD-1ADBA73234C5}" srcOrd="14" destOrd="0" presId="urn:microsoft.com/office/officeart/2005/8/layout/default"/>
    <dgm:cxn modelId="{D31DD7A5-6010-4835-BA7A-AEBAF520EC2F}" type="presParOf" srcId="{F494F54F-1881-4250-BD89-AF12C4FC824D}" destId="{866C338B-8BE1-48DA-ADE7-396A0DABC984}" srcOrd="15" destOrd="0" presId="urn:microsoft.com/office/officeart/2005/8/layout/default"/>
    <dgm:cxn modelId="{FA12765D-6023-4304-9EB4-DB9C178FFABA}" type="presParOf" srcId="{F494F54F-1881-4250-BD89-AF12C4FC824D}" destId="{0363AACE-E14F-4F2F-B6EF-A1EBD1C4497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3118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00901" y="152548"/>
          <a:ext cx="365275" cy="365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767078" y="3118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ΕΡΕΥΝΑ</a:t>
          </a:r>
          <a:endParaRPr lang="en-US" sz="1900" kern="1200" dirty="0"/>
        </a:p>
      </dsp:txBody>
      <dsp:txXfrm>
        <a:off x="767078" y="3118"/>
        <a:ext cx="3987162" cy="664136"/>
      </dsp:txXfrm>
    </dsp:sp>
    <dsp:sp modelId="{B9A40EDB-694E-464C-8356-AEE8787842F2}">
      <dsp:nvSpPr>
        <dsp:cNvPr id="0" name=""/>
        <dsp:cNvSpPr/>
      </dsp:nvSpPr>
      <dsp:spPr>
        <a:xfrm>
          <a:off x="0" y="833289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982008"/>
            <a:satOff val="-14107"/>
            <a:lumOff val="10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00901" y="982720"/>
          <a:ext cx="365275" cy="365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767078" y="833289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ΣΤΟΧΟΙ</a:t>
          </a:r>
          <a:endParaRPr lang="en-US" sz="1900" kern="1200" dirty="0"/>
        </a:p>
      </dsp:txBody>
      <dsp:txXfrm>
        <a:off x="767078" y="833289"/>
        <a:ext cx="3987162" cy="664136"/>
      </dsp:txXfrm>
    </dsp:sp>
    <dsp:sp modelId="{9DD6C5DE-B838-492F-B4A8-49E4DE8C5CF5}">
      <dsp:nvSpPr>
        <dsp:cNvPr id="0" name=""/>
        <dsp:cNvSpPr/>
      </dsp:nvSpPr>
      <dsp:spPr>
        <a:xfrm>
          <a:off x="0" y="1663460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1964017"/>
            <a:satOff val="-28213"/>
            <a:lumOff val="20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00901" y="1812891"/>
          <a:ext cx="365275" cy="365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767078" y="1663460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ΣΤΡΑΤΗΓΙΚΗ</a:t>
          </a:r>
          <a:endParaRPr lang="en-US" sz="1900" kern="1200" dirty="0"/>
        </a:p>
      </dsp:txBody>
      <dsp:txXfrm>
        <a:off x="767078" y="1663460"/>
        <a:ext cx="3987162" cy="664136"/>
      </dsp:txXfrm>
    </dsp:sp>
    <dsp:sp modelId="{984F7435-4B4C-47D4-B03E-CC8917BDBDBB}">
      <dsp:nvSpPr>
        <dsp:cNvPr id="0" name=""/>
        <dsp:cNvSpPr/>
      </dsp:nvSpPr>
      <dsp:spPr>
        <a:xfrm>
          <a:off x="0" y="2493631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2946025"/>
            <a:satOff val="-42320"/>
            <a:lumOff val="3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00901" y="2643062"/>
          <a:ext cx="365275" cy="365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767078" y="2493631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ΤΑΚΤΙΚΕΣ-ΜΕΣΑ</a:t>
          </a:r>
          <a:endParaRPr lang="en-US" sz="1900" kern="1200" dirty="0"/>
        </a:p>
      </dsp:txBody>
      <dsp:txXfrm>
        <a:off x="767078" y="2493631"/>
        <a:ext cx="3987162" cy="664136"/>
      </dsp:txXfrm>
    </dsp:sp>
    <dsp:sp modelId="{D295B2D0-F8F7-41DC-A1F5-6A734C858661}">
      <dsp:nvSpPr>
        <dsp:cNvPr id="0" name=""/>
        <dsp:cNvSpPr/>
      </dsp:nvSpPr>
      <dsp:spPr>
        <a:xfrm>
          <a:off x="0" y="3323802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3928033"/>
            <a:satOff val="-56426"/>
            <a:lumOff val="409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F565A-5FD9-4AF2-85B8-072EA031BE3D}">
      <dsp:nvSpPr>
        <dsp:cNvPr id="0" name=""/>
        <dsp:cNvSpPr/>
      </dsp:nvSpPr>
      <dsp:spPr>
        <a:xfrm>
          <a:off x="200901" y="3473233"/>
          <a:ext cx="365275" cy="3652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3390C-23D9-4670-8BF7-D6C24514B7D6}">
      <dsp:nvSpPr>
        <dsp:cNvPr id="0" name=""/>
        <dsp:cNvSpPr/>
      </dsp:nvSpPr>
      <dsp:spPr>
        <a:xfrm>
          <a:off x="767078" y="3323802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ΑΞΙΟΛΟΓΗΣΗ</a:t>
          </a:r>
          <a:endParaRPr lang="en-US" sz="1900" kern="1200" dirty="0"/>
        </a:p>
      </dsp:txBody>
      <dsp:txXfrm>
        <a:off x="767078" y="3323802"/>
        <a:ext cx="3987162" cy="66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FBAE-9C61-42C5-AE9C-33A061A55D62}">
      <dsp:nvSpPr>
        <dsp:cNvPr id="0" name=""/>
        <dsp:cNvSpPr/>
      </dsp:nvSpPr>
      <dsp:spPr>
        <a:xfrm>
          <a:off x="2390641" y="2394986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Στόχοι Ενημέρωσης &amp; Στάσης </a:t>
          </a:r>
          <a:endParaRPr lang="el-GR" sz="1800" kern="1200" dirty="0"/>
        </a:p>
      </dsp:txBody>
      <dsp:txXfrm>
        <a:off x="2417735" y="2422080"/>
        <a:ext cx="1795944" cy="870878"/>
      </dsp:txXfrm>
    </dsp:sp>
    <dsp:sp modelId="{E6FCB5E3-72F2-44FF-B948-18F12ECE4760}">
      <dsp:nvSpPr>
        <dsp:cNvPr id="0" name=""/>
        <dsp:cNvSpPr/>
      </dsp:nvSpPr>
      <dsp:spPr>
        <a:xfrm rot="17945813">
          <a:off x="3849879" y="2178060"/>
          <a:ext cx="152184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21841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2754" y="2154582"/>
        <a:ext cx="76092" cy="76092"/>
      </dsp:txXfrm>
    </dsp:sp>
    <dsp:sp modelId="{44813717-E970-4067-B05E-4D25B6A3C506}">
      <dsp:nvSpPr>
        <dsp:cNvPr id="0" name=""/>
        <dsp:cNvSpPr/>
      </dsp:nvSpPr>
      <dsp:spPr>
        <a:xfrm>
          <a:off x="4980826" y="1065204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Αναγνωρισιμότητα</a:t>
          </a:r>
          <a:endParaRPr lang="el-GR" sz="1800" kern="1200" dirty="0"/>
        </a:p>
      </dsp:txBody>
      <dsp:txXfrm>
        <a:off x="5007920" y="1092298"/>
        <a:ext cx="1795944" cy="870878"/>
      </dsp:txXfrm>
    </dsp:sp>
    <dsp:sp modelId="{6C6F53C6-51FC-4A68-AFA9-F0D4950982B8}">
      <dsp:nvSpPr>
        <dsp:cNvPr id="0" name=""/>
        <dsp:cNvSpPr/>
      </dsp:nvSpPr>
      <dsp:spPr>
        <a:xfrm rot="18289469">
          <a:off x="6553026" y="981256"/>
          <a:ext cx="129591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1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8587" y="963426"/>
        <a:ext cx="64795" cy="64795"/>
      </dsp:txXfrm>
    </dsp:sp>
    <dsp:sp modelId="{ACE9154C-E953-41D5-8083-19455572A85E}">
      <dsp:nvSpPr>
        <dsp:cNvPr id="0" name=""/>
        <dsp:cNvSpPr/>
      </dsp:nvSpPr>
      <dsp:spPr>
        <a:xfrm>
          <a:off x="7571012" y="1377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Προσοχή</a:t>
          </a:r>
          <a:endParaRPr lang="el-GR" sz="1800" kern="1200" dirty="0"/>
        </a:p>
      </dsp:txBody>
      <dsp:txXfrm>
        <a:off x="7598106" y="28471"/>
        <a:ext cx="1795944" cy="870878"/>
      </dsp:txXfrm>
    </dsp:sp>
    <dsp:sp modelId="{227EB5F0-B710-4B64-AF90-078A498799E8}">
      <dsp:nvSpPr>
        <dsp:cNvPr id="0" name=""/>
        <dsp:cNvSpPr/>
      </dsp:nvSpPr>
      <dsp:spPr>
        <a:xfrm>
          <a:off x="6830959" y="1513169"/>
          <a:ext cx="74005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0053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82484" y="1509235"/>
        <a:ext cx="37002" cy="37002"/>
      </dsp:txXfrm>
    </dsp:sp>
    <dsp:sp modelId="{FEE5B40A-D311-4630-BBC9-0B46A7A9F2FB}">
      <dsp:nvSpPr>
        <dsp:cNvPr id="0" name=""/>
        <dsp:cNvSpPr/>
      </dsp:nvSpPr>
      <dsp:spPr>
        <a:xfrm>
          <a:off x="7571012" y="1065204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Κατανόηση</a:t>
          </a:r>
          <a:endParaRPr lang="el-GR" sz="1800" kern="1200" dirty="0"/>
        </a:p>
      </dsp:txBody>
      <dsp:txXfrm>
        <a:off x="7598106" y="1092298"/>
        <a:ext cx="1795944" cy="870878"/>
      </dsp:txXfrm>
    </dsp:sp>
    <dsp:sp modelId="{F90D707D-D857-432F-A8B2-107D275ADF55}">
      <dsp:nvSpPr>
        <dsp:cNvPr id="0" name=""/>
        <dsp:cNvSpPr/>
      </dsp:nvSpPr>
      <dsp:spPr>
        <a:xfrm rot="3310531">
          <a:off x="6553026" y="2045082"/>
          <a:ext cx="129591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1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8587" y="2027252"/>
        <a:ext cx="64795" cy="64795"/>
      </dsp:txXfrm>
    </dsp:sp>
    <dsp:sp modelId="{A137CF03-56DE-4516-ACB5-2AE25A3D6CEE}">
      <dsp:nvSpPr>
        <dsp:cNvPr id="0" name=""/>
        <dsp:cNvSpPr/>
      </dsp:nvSpPr>
      <dsp:spPr>
        <a:xfrm>
          <a:off x="7571012" y="2129030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Διατήρηση</a:t>
          </a:r>
          <a:endParaRPr lang="el-GR" sz="1800" kern="1200" dirty="0"/>
        </a:p>
      </dsp:txBody>
      <dsp:txXfrm>
        <a:off x="7598106" y="2156124"/>
        <a:ext cx="1795944" cy="870878"/>
      </dsp:txXfrm>
    </dsp:sp>
    <dsp:sp modelId="{5A724D9A-8B90-4F0A-AE27-6EB55E74CBF1}">
      <dsp:nvSpPr>
        <dsp:cNvPr id="0" name=""/>
        <dsp:cNvSpPr/>
      </dsp:nvSpPr>
      <dsp:spPr>
        <a:xfrm rot="3654187">
          <a:off x="3849879" y="3507843"/>
          <a:ext cx="152184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21841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2754" y="3484365"/>
        <a:ext cx="76092" cy="76092"/>
      </dsp:txXfrm>
    </dsp:sp>
    <dsp:sp modelId="{CE9337CA-C132-4C9D-B2E4-44859F1D81D8}">
      <dsp:nvSpPr>
        <dsp:cNvPr id="0" name=""/>
        <dsp:cNvSpPr/>
      </dsp:nvSpPr>
      <dsp:spPr>
        <a:xfrm>
          <a:off x="4980826" y="3724769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Αποδοχή</a:t>
          </a:r>
          <a:endParaRPr lang="el-GR" sz="1800" kern="1200" dirty="0"/>
        </a:p>
      </dsp:txBody>
      <dsp:txXfrm>
        <a:off x="5007920" y="3751863"/>
        <a:ext cx="1795944" cy="870878"/>
      </dsp:txXfrm>
    </dsp:sp>
    <dsp:sp modelId="{B5613568-162C-4CF1-8BCD-7AFE9C9351FA}">
      <dsp:nvSpPr>
        <dsp:cNvPr id="0" name=""/>
        <dsp:cNvSpPr/>
      </dsp:nvSpPr>
      <dsp:spPr>
        <a:xfrm rot="19457599">
          <a:off x="6745296" y="3906778"/>
          <a:ext cx="91137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1137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8201" y="3898561"/>
        <a:ext cx="45568" cy="45568"/>
      </dsp:txXfrm>
    </dsp:sp>
    <dsp:sp modelId="{9CAABEB7-9738-4F72-8394-3883334ADDB0}">
      <dsp:nvSpPr>
        <dsp:cNvPr id="0" name=""/>
        <dsp:cNvSpPr/>
      </dsp:nvSpPr>
      <dsp:spPr>
        <a:xfrm>
          <a:off x="7571012" y="3192856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Ενδιαφέρον</a:t>
          </a:r>
          <a:endParaRPr lang="el-GR" sz="1800" kern="1200" dirty="0"/>
        </a:p>
      </dsp:txBody>
      <dsp:txXfrm>
        <a:off x="7598106" y="3219950"/>
        <a:ext cx="1795944" cy="870878"/>
      </dsp:txXfrm>
    </dsp:sp>
    <dsp:sp modelId="{B4768176-172D-4D45-AC19-5EA4F432B66A}">
      <dsp:nvSpPr>
        <dsp:cNvPr id="0" name=""/>
        <dsp:cNvSpPr/>
      </dsp:nvSpPr>
      <dsp:spPr>
        <a:xfrm rot="2142401">
          <a:off x="6745296" y="4438691"/>
          <a:ext cx="91137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1137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8201" y="4430474"/>
        <a:ext cx="45568" cy="45568"/>
      </dsp:txXfrm>
    </dsp:sp>
    <dsp:sp modelId="{86D7C966-AAC0-49FE-B1A5-69B1CA850935}">
      <dsp:nvSpPr>
        <dsp:cNvPr id="0" name=""/>
        <dsp:cNvSpPr/>
      </dsp:nvSpPr>
      <dsp:spPr>
        <a:xfrm>
          <a:off x="7571012" y="4256682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Στάση</a:t>
          </a:r>
          <a:endParaRPr lang="el-GR" sz="1800" kern="1200" dirty="0"/>
        </a:p>
      </dsp:txBody>
      <dsp:txXfrm>
        <a:off x="7598106" y="4283776"/>
        <a:ext cx="1795944" cy="870878"/>
      </dsp:txXfrm>
    </dsp:sp>
    <dsp:sp modelId="{8685DCDF-9471-4034-9A9F-E92210819017}">
      <dsp:nvSpPr>
        <dsp:cNvPr id="0" name=""/>
        <dsp:cNvSpPr/>
      </dsp:nvSpPr>
      <dsp:spPr>
        <a:xfrm>
          <a:off x="2390641" y="4788595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Στόχοι Παρακίνησης</a:t>
          </a:r>
          <a:endParaRPr lang="el-GR" sz="1800" kern="1200" dirty="0"/>
        </a:p>
      </dsp:txBody>
      <dsp:txXfrm>
        <a:off x="2417735" y="4815689"/>
        <a:ext cx="1795944" cy="870878"/>
      </dsp:txXfrm>
    </dsp:sp>
    <dsp:sp modelId="{CB1EAC67-EF84-4476-9696-2370F9628843}">
      <dsp:nvSpPr>
        <dsp:cNvPr id="0" name=""/>
        <dsp:cNvSpPr/>
      </dsp:nvSpPr>
      <dsp:spPr>
        <a:xfrm>
          <a:off x="4240773" y="5236561"/>
          <a:ext cx="74005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0053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2298" y="5232627"/>
        <a:ext cx="37002" cy="37002"/>
      </dsp:txXfrm>
    </dsp:sp>
    <dsp:sp modelId="{F37C43CC-9866-4BAC-9AE8-F8DB60A6D5A7}">
      <dsp:nvSpPr>
        <dsp:cNvPr id="0" name=""/>
        <dsp:cNvSpPr/>
      </dsp:nvSpPr>
      <dsp:spPr>
        <a:xfrm>
          <a:off x="4980826" y="4788595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Συμπεριφορά </a:t>
          </a:r>
          <a:endParaRPr lang="el-GR" sz="1800" kern="1200" dirty="0"/>
        </a:p>
      </dsp:txBody>
      <dsp:txXfrm>
        <a:off x="5007920" y="4815689"/>
        <a:ext cx="1795944" cy="870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81DB-54A7-4616-B408-94DB205C29A8}">
      <dsp:nvSpPr>
        <dsp:cNvPr id="0" name=""/>
        <dsp:cNvSpPr/>
      </dsp:nvSpPr>
      <dsp:spPr>
        <a:xfrm>
          <a:off x="5134" y="635849"/>
          <a:ext cx="2626332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Μέσα</a:t>
          </a:r>
          <a:endParaRPr lang="en-US" sz="3900" kern="1200" dirty="0"/>
        </a:p>
      </dsp:txBody>
      <dsp:txXfrm>
        <a:off x="5134" y="635849"/>
        <a:ext cx="2626332" cy="772200"/>
      </dsp:txXfrm>
    </dsp:sp>
    <dsp:sp modelId="{DCB13325-91F4-4E6A-81C6-BE134ADDE08B}">
      <dsp:nvSpPr>
        <dsp:cNvPr id="0" name=""/>
        <dsp:cNvSpPr/>
      </dsp:nvSpPr>
      <dsp:spPr>
        <a:xfrm>
          <a:off x="2631467" y="56699"/>
          <a:ext cx="525266" cy="1930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4AA5B-1149-435D-B110-5FE48C505000}">
      <dsp:nvSpPr>
        <dsp:cNvPr id="0" name=""/>
        <dsp:cNvSpPr/>
      </dsp:nvSpPr>
      <dsp:spPr>
        <a:xfrm>
          <a:off x="3366840" y="56699"/>
          <a:ext cx="7143624" cy="1930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900" kern="1200" dirty="0"/>
            <a:t>Μέσα που θα χρησιμοποιηθούν. Κατάλληλα για κάθε ομάδα κοινού που στοχεύουμε.</a:t>
          </a:r>
          <a:endParaRPr lang="en-US" sz="3900" kern="1200" dirty="0"/>
        </a:p>
      </dsp:txBody>
      <dsp:txXfrm>
        <a:off x="3366840" y="56699"/>
        <a:ext cx="7143624" cy="1930500"/>
      </dsp:txXfrm>
    </dsp:sp>
    <dsp:sp modelId="{5F1DA783-6764-4ED2-95F0-7E46A6CFD2B1}">
      <dsp:nvSpPr>
        <dsp:cNvPr id="0" name=""/>
        <dsp:cNvSpPr/>
      </dsp:nvSpPr>
      <dsp:spPr>
        <a:xfrm>
          <a:off x="5134" y="2706750"/>
          <a:ext cx="2626332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Μήνυμα</a:t>
          </a:r>
          <a:endParaRPr lang="en-US" sz="3900" kern="1200" dirty="0"/>
        </a:p>
      </dsp:txBody>
      <dsp:txXfrm>
        <a:off x="5134" y="2706750"/>
        <a:ext cx="2626332" cy="772200"/>
      </dsp:txXfrm>
    </dsp:sp>
    <dsp:sp modelId="{4C80F096-D54D-40E2-B708-BF8E00B84ADC}">
      <dsp:nvSpPr>
        <dsp:cNvPr id="0" name=""/>
        <dsp:cNvSpPr/>
      </dsp:nvSpPr>
      <dsp:spPr>
        <a:xfrm>
          <a:off x="2631467" y="2127600"/>
          <a:ext cx="525266" cy="1930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364B4-0E89-498B-A65E-339A8382CD47}">
      <dsp:nvSpPr>
        <dsp:cNvPr id="0" name=""/>
        <dsp:cNvSpPr/>
      </dsp:nvSpPr>
      <dsp:spPr>
        <a:xfrm>
          <a:off x="3366840" y="2127600"/>
          <a:ext cx="7143624" cy="1930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900" kern="1200" dirty="0"/>
            <a:t>Μηνύματα της εκστρατείας – προγράμματος. Περιεχόμενο των μηνυμάτων.</a:t>
          </a:r>
          <a:endParaRPr lang="en-US" sz="3900" kern="1200" dirty="0"/>
        </a:p>
      </dsp:txBody>
      <dsp:txXfrm>
        <a:off x="3366840" y="2127600"/>
        <a:ext cx="7143624" cy="1930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1645D-2263-4CAB-9C17-878258E13373}">
      <dsp:nvSpPr>
        <dsp:cNvPr id="0" name=""/>
        <dsp:cNvSpPr/>
      </dsp:nvSpPr>
      <dsp:spPr>
        <a:xfrm>
          <a:off x="3614" y="0"/>
          <a:ext cx="4847034" cy="4114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Στρατηγικές Πρόληψης 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η επιχείρηση αναπτύσσει ένα σχέδιο δράσης σύμφωνα με τα συμφέροντά της καθορίζοντας το χρόνο εκτέλεσής του. </a:t>
          </a:r>
          <a:endParaRPr lang="el-GR" sz="3200" kern="1200" dirty="0">
            <a:latin typeface="Candara" panose="020E0502030303020204" pitchFamily="34" charset="0"/>
          </a:endParaRPr>
        </a:p>
      </dsp:txBody>
      <dsp:txXfrm>
        <a:off x="124132" y="120518"/>
        <a:ext cx="4605998" cy="3873764"/>
      </dsp:txXfrm>
    </dsp:sp>
    <dsp:sp modelId="{0D277BBE-1C45-49F2-BC38-B408FB9EB842}">
      <dsp:nvSpPr>
        <dsp:cNvPr id="0" name=""/>
        <dsp:cNvSpPr/>
      </dsp:nvSpPr>
      <dsp:spPr>
        <a:xfrm>
          <a:off x="5664950" y="0"/>
          <a:ext cx="4847034" cy="4114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Στρατηγικές Αντίδρασης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η επιχείρηση αναπτύσσει το σχέδιο δράσης για να αντιδράσει στις απειλές και ευκαιρίες του περιβάλλοντος.</a:t>
          </a:r>
          <a:r>
            <a:rPr kumimoji="1" lang="en-US" sz="3200" kern="1200" dirty="0">
              <a:latin typeface="Candara" panose="020E0502030303020204" pitchFamily="34" charset="0"/>
            </a:rPr>
            <a:t>.</a:t>
          </a:r>
        </a:p>
      </dsp:txBody>
      <dsp:txXfrm>
        <a:off x="5785468" y="120518"/>
        <a:ext cx="4605998" cy="3873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7C400-66AA-4AA3-8D95-1C02E67185ED}">
      <dsp:nvSpPr>
        <dsp:cNvPr id="0" name=""/>
        <dsp:cNvSpPr/>
      </dsp:nvSpPr>
      <dsp:spPr>
        <a:xfrm>
          <a:off x="5257800" y="1700900"/>
          <a:ext cx="2054116" cy="7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99"/>
              </a:lnTo>
              <a:lnTo>
                <a:pt x="2054116" y="356499"/>
              </a:lnTo>
              <a:lnTo>
                <a:pt x="2054116" y="7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A9182-2DDB-4E4B-9C6C-D159E62C9F70}">
      <dsp:nvSpPr>
        <dsp:cNvPr id="0" name=""/>
        <dsp:cNvSpPr/>
      </dsp:nvSpPr>
      <dsp:spPr>
        <a:xfrm>
          <a:off x="3203683" y="1700900"/>
          <a:ext cx="2054116" cy="712999"/>
        </a:xfrm>
        <a:custGeom>
          <a:avLst/>
          <a:gdLst/>
          <a:ahLst/>
          <a:cxnLst/>
          <a:rect l="0" t="0" r="0" b="0"/>
          <a:pathLst>
            <a:path>
              <a:moveTo>
                <a:pt x="2054116" y="0"/>
              </a:moveTo>
              <a:lnTo>
                <a:pt x="2054116" y="356499"/>
              </a:lnTo>
              <a:lnTo>
                <a:pt x="0" y="356499"/>
              </a:lnTo>
              <a:lnTo>
                <a:pt x="0" y="7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D5046-B9C9-409F-8965-41E400E814E4}">
      <dsp:nvSpPr>
        <dsp:cNvPr id="0" name=""/>
        <dsp:cNvSpPr/>
      </dsp:nvSpPr>
      <dsp:spPr>
        <a:xfrm>
          <a:off x="3560182" y="3283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πρόληψης</a:t>
          </a:r>
          <a:endParaRPr lang="en-US" sz="4900" kern="1200"/>
        </a:p>
      </dsp:txBody>
      <dsp:txXfrm>
        <a:off x="3560182" y="3283"/>
        <a:ext cx="3395234" cy="1697617"/>
      </dsp:txXfrm>
    </dsp:sp>
    <dsp:sp modelId="{BC9BE5CD-C246-44CE-BEB2-3AD529E11A5A}">
      <dsp:nvSpPr>
        <dsp:cNvPr id="0" name=""/>
        <dsp:cNvSpPr/>
      </dsp:nvSpPr>
      <dsp:spPr>
        <a:xfrm>
          <a:off x="1506065" y="2413899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δράσης</a:t>
          </a:r>
          <a:endParaRPr lang="en-US" sz="4900" kern="1200"/>
        </a:p>
      </dsp:txBody>
      <dsp:txXfrm>
        <a:off x="1506065" y="2413899"/>
        <a:ext cx="3395234" cy="1697617"/>
      </dsp:txXfrm>
    </dsp:sp>
    <dsp:sp modelId="{6D6A5C1F-885F-4A17-9E14-F3660CCFDD0F}">
      <dsp:nvSpPr>
        <dsp:cNvPr id="0" name=""/>
        <dsp:cNvSpPr/>
      </dsp:nvSpPr>
      <dsp:spPr>
        <a:xfrm>
          <a:off x="5614299" y="2413899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επικοινωνίας </a:t>
          </a:r>
          <a:endParaRPr lang="en-US" sz="4900" kern="1200"/>
        </a:p>
      </dsp:txBody>
      <dsp:txXfrm>
        <a:off x="5614299" y="2413899"/>
        <a:ext cx="3395234" cy="16976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42EDE-E0E4-41A4-8A52-501BDC60C047}">
      <dsp:nvSpPr>
        <dsp:cNvPr id="0" name=""/>
        <dsp:cNvSpPr/>
      </dsp:nvSpPr>
      <dsp:spPr>
        <a:xfrm>
          <a:off x="3594" y="111397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Press conference</a:t>
          </a:r>
          <a:endParaRPr lang="en-US" sz="1800" kern="1200"/>
        </a:p>
      </dsp:txBody>
      <dsp:txXfrm>
        <a:off x="3594" y="111397"/>
        <a:ext cx="1946002" cy="1167601"/>
      </dsp:txXfrm>
    </dsp:sp>
    <dsp:sp modelId="{32E9C463-C31F-43B1-9F41-DE8FBCE8BD69}">
      <dsp:nvSpPr>
        <dsp:cNvPr id="0" name=""/>
        <dsp:cNvSpPr/>
      </dsp:nvSpPr>
      <dsp:spPr>
        <a:xfrm>
          <a:off x="2144196" y="111397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Press releases</a:t>
          </a:r>
          <a:endParaRPr lang="en-US" sz="1800" kern="1200"/>
        </a:p>
      </dsp:txBody>
      <dsp:txXfrm>
        <a:off x="2144196" y="111397"/>
        <a:ext cx="1946002" cy="1167601"/>
      </dsp:txXfrm>
    </dsp:sp>
    <dsp:sp modelId="{A1C798B8-DA86-4E1E-86B3-DF6DD257A62A}">
      <dsp:nvSpPr>
        <dsp:cNvPr id="0" name=""/>
        <dsp:cNvSpPr/>
      </dsp:nvSpPr>
      <dsp:spPr>
        <a:xfrm>
          <a:off x="4284798" y="111397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Articles </a:t>
          </a:r>
          <a:endParaRPr lang="en-US" sz="1800" kern="1200"/>
        </a:p>
      </dsp:txBody>
      <dsp:txXfrm>
        <a:off x="4284798" y="111397"/>
        <a:ext cx="1946002" cy="1167601"/>
      </dsp:txXfrm>
    </dsp:sp>
    <dsp:sp modelId="{05150DD2-B2A9-4716-9C75-708F002309B5}">
      <dsp:nvSpPr>
        <dsp:cNvPr id="0" name=""/>
        <dsp:cNvSpPr/>
      </dsp:nvSpPr>
      <dsp:spPr>
        <a:xfrm>
          <a:off x="6425401" y="111397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One-to-one briefings</a:t>
          </a:r>
          <a:endParaRPr lang="en-US" sz="1800" kern="1200"/>
        </a:p>
      </dsp:txBody>
      <dsp:txXfrm>
        <a:off x="6425401" y="111397"/>
        <a:ext cx="1946002" cy="1167601"/>
      </dsp:txXfrm>
    </dsp:sp>
    <dsp:sp modelId="{32ECD64F-B005-43B5-AB6E-C14493F26CA9}">
      <dsp:nvSpPr>
        <dsp:cNvPr id="0" name=""/>
        <dsp:cNvSpPr/>
      </dsp:nvSpPr>
      <dsp:spPr>
        <a:xfrm>
          <a:off x="8566003" y="111397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Interviews </a:t>
          </a:r>
          <a:endParaRPr lang="en-US" sz="1800" kern="1200"/>
        </a:p>
      </dsp:txBody>
      <dsp:txXfrm>
        <a:off x="8566003" y="111397"/>
        <a:ext cx="1946002" cy="1167601"/>
      </dsp:txXfrm>
    </dsp:sp>
    <dsp:sp modelId="{975CFB2F-0B7F-48A7-85C1-2E7A418CB3F3}">
      <dsp:nvSpPr>
        <dsp:cNvPr id="0" name=""/>
        <dsp:cNvSpPr/>
      </dsp:nvSpPr>
      <dsp:spPr>
        <a:xfrm>
          <a:off x="3594" y="147359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Background briefings/materials</a:t>
          </a:r>
          <a:endParaRPr lang="en-US" sz="1800" kern="1200"/>
        </a:p>
      </dsp:txBody>
      <dsp:txXfrm>
        <a:off x="3594" y="1473599"/>
        <a:ext cx="1946002" cy="1167601"/>
      </dsp:txXfrm>
    </dsp:sp>
    <dsp:sp modelId="{E2589B3F-6D8E-4485-BF34-BC33F1CCB6FF}">
      <dsp:nvSpPr>
        <dsp:cNvPr id="0" name=""/>
        <dsp:cNvSpPr/>
      </dsp:nvSpPr>
      <dsp:spPr>
        <a:xfrm>
          <a:off x="2144196" y="147359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Photography </a:t>
          </a:r>
          <a:endParaRPr lang="en-US" sz="1800" kern="1200"/>
        </a:p>
      </dsp:txBody>
      <dsp:txXfrm>
        <a:off x="2144196" y="1473599"/>
        <a:ext cx="1946002" cy="1167601"/>
      </dsp:txXfrm>
    </dsp:sp>
    <dsp:sp modelId="{5D2D7BBF-2095-4AB0-85FF-69C246C62817}">
      <dsp:nvSpPr>
        <dsp:cNvPr id="0" name=""/>
        <dsp:cNvSpPr/>
      </dsp:nvSpPr>
      <dsp:spPr>
        <a:xfrm>
          <a:off x="4284798" y="147359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Letters to editors </a:t>
          </a:r>
          <a:endParaRPr lang="en-US" sz="1800" kern="1200"/>
        </a:p>
      </dsp:txBody>
      <dsp:txXfrm>
        <a:off x="4284798" y="1473599"/>
        <a:ext cx="1946002" cy="1167601"/>
      </dsp:txXfrm>
    </dsp:sp>
    <dsp:sp modelId="{84453327-A4A6-4F0D-80F1-9E4FE550DA94}">
      <dsp:nvSpPr>
        <dsp:cNvPr id="0" name=""/>
        <dsp:cNvSpPr/>
      </dsp:nvSpPr>
      <dsp:spPr>
        <a:xfrm>
          <a:off x="6425401" y="147359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Story ideas </a:t>
          </a:r>
          <a:endParaRPr lang="en-US" sz="1800" kern="1200"/>
        </a:p>
      </dsp:txBody>
      <dsp:txXfrm>
        <a:off x="6425401" y="1473599"/>
        <a:ext cx="1946002" cy="1167601"/>
      </dsp:txXfrm>
    </dsp:sp>
    <dsp:sp modelId="{E5734EC3-4743-4EE2-BA88-120A5A4590F1}">
      <dsp:nvSpPr>
        <dsp:cNvPr id="0" name=""/>
        <dsp:cNvSpPr/>
      </dsp:nvSpPr>
      <dsp:spPr>
        <a:xfrm>
          <a:off x="8566003" y="147359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Advertorials </a:t>
          </a:r>
          <a:endParaRPr lang="en-US" sz="1800" kern="1200"/>
        </a:p>
      </dsp:txBody>
      <dsp:txXfrm>
        <a:off x="8566003" y="1473599"/>
        <a:ext cx="1946002" cy="1167601"/>
      </dsp:txXfrm>
    </dsp:sp>
    <dsp:sp modelId="{BD3DB106-FC14-48F7-963C-B1E6FDE66107}">
      <dsp:nvSpPr>
        <dsp:cNvPr id="0" name=""/>
        <dsp:cNvSpPr/>
      </dsp:nvSpPr>
      <dsp:spPr>
        <a:xfrm>
          <a:off x="3594" y="283580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Guest editorials</a:t>
          </a:r>
          <a:endParaRPr lang="en-US" sz="1800" kern="1200"/>
        </a:p>
      </dsp:txBody>
      <dsp:txXfrm>
        <a:off x="3594" y="2835800"/>
        <a:ext cx="1946002" cy="1167601"/>
      </dsp:txXfrm>
    </dsp:sp>
    <dsp:sp modelId="{21F7FEAC-C4B1-4767-96DE-3A78B698FB20}">
      <dsp:nvSpPr>
        <dsp:cNvPr id="0" name=""/>
        <dsp:cNvSpPr/>
      </dsp:nvSpPr>
      <dsp:spPr>
        <a:xfrm>
          <a:off x="2144196" y="283580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Media directories</a:t>
          </a:r>
          <a:endParaRPr lang="en-US" sz="1800" kern="1200"/>
        </a:p>
      </dsp:txBody>
      <dsp:txXfrm>
        <a:off x="2144196" y="2835800"/>
        <a:ext cx="1946002" cy="1167601"/>
      </dsp:txXfrm>
    </dsp:sp>
    <dsp:sp modelId="{AE20FE6E-52A8-4A69-89EA-B444F491FC6B}">
      <dsp:nvSpPr>
        <dsp:cNvPr id="0" name=""/>
        <dsp:cNvSpPr/>
      </dsp:nvSpPr>
      <dsp:spPr>
        <a:xfrm>
          <a:off x="4284798" y="283580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Video news releases</a:t>
          </a:r>
          <a:endParaRPr lang="en-US" sz="1800" kern="1200"/>
        </a:p>
      </dsp:txBody>
      <dsp:txXfrm>
        <a:off x="4284798" y="2835800"/>
        <a:ext cx="1946002" cy="1167601"/>
      </dsp:txXfrm>
    </dsp:sp>
    <dsp:sp modelId="{F954EB1B-04F5-4664-8411-E35040BF7594}">
      <dsp:nvSpPr>
        <dsp:cNvPr id="0" name=""/>
        <dsp:cNvSpPr/>
      </dsp:nvSpPr>
      <dsp:spPr>
        <a:xfrm>
          <a:off x="6425401" y="283580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Website</a:t>
          </a:r>
          <a:endParaRPr lang="en-US" sz="1800" kern="1200"/>
        </a:p>
      </dsp:txBody>
      <dsp:txXfrm>
        <a:off x="6425401" y="2835800"/>
        <a:ext cx="1946002" cy="1167601"/>
      </dsp:txXfrm>
    </dsp:sp>
    <dsp:sp modelId="{7831319A-A7BA-4E0E-A97F-521CC92209AB}">
      <dsp:nvSpPr>
        <dsp:cNvPr id="0" name=""/>
        <dsp:cNvSpPr/>
      </dsp:nvSpPr>
      <dsp:spPr>
        <a:xfrm>
          <a:off x="8566003" y="2835800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E-mail</a:t>
          </a:r>
          <a:endParaRPr lang="en-US" sz="1800" kern="1200"/>
        </a:p>
      </dsp:txBody>
      <dsp:txXfrm>
        <a:off x="8566003" y="2835800"/>
        <a:ext cx="1946002" cy="1167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71E90-C92A-466D-8649-B72A6B4E71FE}">
      <dsp:nvSpPr>
        <dsp:cNvPr id="0" name=""/>
        <dsp:cNvSpPr/>
      </dsp:nvSpPr>
      <dsp:spPr>
        <a:xfrm>
          <a:off x="836549" y="1004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Videos</a:t>
          </a:r>
        </a:p>
      </dsp:txBody>
      <dsp:txXfrm>
        <a:off x="836549" y="1004"/>
        <a:ext cx="2056395" cy="1233837"/>
      </dsp:txXfrm>
    </dsp:sp>
    <dsp:sp modelId="{51A37C06-4461-4646-A845-DBE9E6AF4F11}">
      <dsp:nvSpPr>
        <dsp:cNvPr id="0" name=""/>
        <dsp:cNvSpPr/>
      </dsp:nvSpPr>
      <dsp:spPr>
        <a:xfrm>
          <a:off x="3098584" y="1004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Briefings</a:t>
          </a:r>
        </a:p>
      </dsp:txBody>
      <dsp:txXfrm>
        <a:off x="3098584" y="1004"/>
        <a:ext cx="2056395" cy="1233837"/>
      </dsp:txXfrm>
    </dsp:sp>
    <dsp:sp modelId="{B3F47B3F-886D-4240-B63E-8F490F0F1306}">
      <dsp:nvSpPr>
        <dsp:cNvPr id="0" name=""/>
        <dsp:cNvSpPr/>
      </dsp:nvSpPr>
      <dsp:spPr>
        <a:xfrm>
          <a:off x="5360619" y="1004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Newsletters</a:t>
          </a:r>
        </a:p>
      </dsp:txBody>
      <dsp:txXfrm>
        <a:off x="5360619" y="1004"/>
        <a:ext cx="2056395" cy="1233837"/>
      </dsp:txXfrm>
    </dsp:sp>
    <dsp:sp modelId="{3137E51A-3BE4-4634-9D70-4B53A7BBA544}">
      <dsp:nvSpPr>
        <dsp:cNvPr id="0" name=""/>
        <dsp:cNvSpPr/>
      </dsp:nvSpPr>
      <dsp:spPr>
        <a:xfrm>
          <a:off x="7622654" y="1004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Quality guides</a:t>
          </a:r>
        </a:p>
      </dsp:txBody>
      <dsp:txXfrm>
        <a:off x="7622654" y="1004"/>
        <a:ext cx="2056395" cy="1233837"/>
      </dsp:txXfrm>
    </dsp:sp>
    <dsp:sp modelId="{A5FB6879-D548-47CC-B7EA-70405F544C08}">
      <dsp:nvSpPr>
        <dsp:cNvPr id="0" name=""/>
        <dsp:cNvSpPr/>
      </dsp:nvSpPr>
      <dsp:spPr>
        <a:xfrm>
          <a:off x="836549" y="1440481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Email</a:t>
          </a:r>
        </a:p>
      </dsp:txBody>
      <dsp:txXfrm>
        <a:off x="836549" y="1440481"/>
        <a:ext cx="2056395" cy="1233837"/>
      </dsp:txXfrm>
    </dsp:sp>
    <dsp:sp modelId="{E034DE99-C864-40BD-89DD-A41603C73D94}">
      <dsp:nvSpPr>
        <dsp:cNvPr id="0" name=""/>
        <dsp:cNvSpPr/>
      </dsp:nvSpPr>
      <dsp:spPr>
        <a:xfrm>
          <a:off x="3098584" y="1440481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Intranet</a:t>
          </a:r>
        </a:p>
      </dsp:txBody>
      <dsp:txXfrm>
        <a:off x="3098584" y="1440481"/>
        <a:ext cx="2056395" cy="1233837"/>
      </dsp:txXfrm>
    </dsp:sp>
    <dsp:sp modelId="{FC2529EE-0CE2-4DC8-9072-E4B5E96DB439}">
      <dsp:nvSpPr>
        <dsp:cNvPr id="0" name=""/>
        <dsp:cNvSpPr/>
      </dsp:nvSpPr>
      <dsp:spPr>
        <a:xfrm>
          <a:off x="5360619" y="1440481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Business TV</a:t>
          </a:r>
        </a:p>
      </dsp:txBody>
      <dsp:txXfrm>
        <a:off x="5360619" y="1440481"/>
        <a:ext cx="2056395" cy="1233837"/>
      </dsp:txXfrm>
    </dsp:sp>
    <dsp:sp modelId="{5A5D3FDC-DC30-494C-9CAD-1ADBA73234C5}">
      <dsp:nvSpPr>
        <dsp:cNvPr id="0" name=""/>
        <dsp:cNvSpPr/>
      </dsp:nvSpPr>
      <dsp:spPr>
        <a:xfrm>
          <a:off x="7622654" y="1440481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One to one</a:t>
          </a:r>
        </a:p>
      </dsp:txBody>
      <dsp:txXfrm>
        <a:off x="7622654" y="1440481"/>
        <a:ext cx="2056395" cy="1233837"/>
      </dsp:txXfrm>
    </dsp:sp>
    <dsp:sp modelId="{0363AACE-E14F-4F2F-B6EF-A1EBD1C44973}">
      <dsp:nvSpPr>
        <dsp:cNvPr id="0" name=""/>
        <dsp:cNvSpPr/>
      </dsp:nvSpPr>
      <dsp:spPr>
        <a:xfrm>
          <a:off x="4229602" y="2879958"/>
          <a:ext cx="2056395" cy="123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Meetings</a:t>
          </a:r>
        </a:p>
      </dsp:txBody>
      <dsp:txXfrm>
        <a:off x="4229602" y="2879958"/>
        <a:ext cx="2056395" cy="1233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5/17/2022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5/17/2022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bcfoundation.org/Events.aspx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Ανάπτυξη επικοινωνιακής στρατηγικής</a:t>
            </a:r>
            <a:endParaRPr lang="en-US" sz="36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48EE1-BB1B-4F08-9588-739AD562DA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1"/>
            <a:ext cx="10515600" cy="4351981"/>
          </a:xfrm>
        </p:spPr>
        <p:txBody>
          <a:bodyPr/>
          <a:lstStyle/>
          <a:p>
            <a:r>
              <a:rPr lang="el-GR" sz="2800" dirty="0"/>
              <a:t>Στην αναδυόμενη στρατηγική δεν υπάρχουν επιχειρησιακοί στόχοι εκ των προτέρων.</a:t>
            </a:r>
          </a:p>
          <a:p>
            <a:r>
              <a:rPr lang="el-GR" sz="2800" dirty="0"/>
              <a:t>Είναι πιο ανοιχτή, ευέλικτη, και ευαίσθητη στις αλλαγές του περιβάλλοντος. </a:t>
            </a:r>
          </a:p>
          <a:p>
            <a:r>
              <a:rPr lang="el-GR" sz="2800" dirty="0"/>
              <a:t>Εμπλέκει τις ομάδες ενδιαφερομένων και προσπαθεί να ικανοποιήσει τις ανάγκες τους. </a:t>
            </a:r>
          </a:p>
          <a:p>
            <a:r>
              <a:rPr lang="el-GR" sz="2800" dirty="0"/>
              <a:t>Σχετίζεται με την ενεργητική ακρόαση και  τον διάλογο. </a:t>
            </a:r>
          </a:p>
          <a:p>
            <a:r>
              <a:rPr lang="el-GR" sz="2800" dirty="0"/>
              <a:t>Προσαρμόζεται και προκύπτει ως το αποτέλεσμα νέων ευκαιριών, </a:t>
            </a:r>
            <a:r>
              <a:rPr lang="el-GR" sz="2800" dirty="0" err="1"/>
              <a:t>οργανωσιακής</a:t>
            </a:r>
            <a:r>
              <a:rPr lang="el-GR" sz="2800" dirty="0"/>
              <a:t> μάθησης, νέων ευκαιριών αλλά και λαθών. </a:t>
            </a:r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80C3-51E5-43AD-995B-04DA65E8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strategy – </a:t>
            </a:r>
            <a:r>
              <a:rPr lang="el-GR" dirty="0"/>
              <a:t>Αναδυόμενη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D71F9-5D5E-4474-9AF4-5A245866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</a:t>
            </a:r>
            <a:r>
              <a:rPr lang="el-GR" dirty="0"/>
              <a:t> (2021)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E1BA53E-A7EB-41DB-B73D-5E7AE774C8D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72231455"/>
              </p:ext>
            </p:extLst>
          </p:nvPr>
        </p:nvGraphicFramePr>
        <p:xfrm>
          <a:off x="838200" y="2039938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0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E2053-0BBE-4244-B0D0-EDFA0B1A60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42495727"/>
              </p:ext>
            </p:extLst>
          </p:nvPr>
        </p:nvGraphicFramePr>
        <p:xfrm>
          <a:off x="838200" y="2039392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22BA5EF-9874-4DC3-9BF3-BD279E64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 (2021)</a:t>
            </a:r>
          </a:p>
        </p:txBody>
      </p:sp>
    </p:spTree>
    <p:extLst>
      <p:ext uri="{BB962C8B-B14F-4D97-AF65-F5344CB8AC3E}">
        <p14:creationId xmlns:p14="http://schemas.microsoft.com/office/powerpoint/2010/main" val="108884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l-GR" dirty="0">
                <a:latin typeface="Calibri Light" panose="020F0302020204030204" pitchFamily="34" charset="0"/>
                <a:ea typeface="+mn-ea"/>
                <a:cs typeface="+mn-cs"/>
              </a:rPr>
              <a:t>Στρατηγικές δράσης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11025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EC9A0-2498-4A12-B2EA-218772B5F4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3200" dirty="0"/>
              <a:t>Έμφαση στα δυνατά σημεία της επιχείρησης και το ανταγωνιστικό πλεονέκτημα.</a:t>
            </a:r>
          </a:p>
          <a:p>
            <a:r>
              <a:rPr lang="el-GR" sz="3200" dirty="0"/>
              <a:t>Εξυπηρέτηση, ποιότητα, τιμή.</a:t>
            </a:r>
          </a:p>
          <a:p>
            <a:r>
              <a:rPr lang="el-GR" sz="3200" dirty="0"/>
              <a:t>Ηγεσία κλάδου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3DA23-4579-43F4-8E7C-E7ED9DB0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Επιχειρησιακή απόδοση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D8611-F2EA-46CD-A6F9-6E147B7DD5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3600" dirty="0"/>
              <a:t>Χτίσιμο μηνυμάτων που δίνουν έμφαση στα ενδιαφέροντα του κοινού  και στην αξία που θα αποκομίσει. </a:t>
            </a:r>
          </a:p>
          <a:p>
            <a:r>
              <a:rPr lang="el-GR" sz="3600" dirty="0"/>
              <a:t>Επαφή του κοινού με την επιχείρηση.</a:t>
            </a:r>
          </a:p>
          <a:p>
            <a:r>
              <a:rPr lang="el-GR" sz="3600" dirty="0"/>
              <a:t>Ανατροφοδότηση, να εμπλακεί το κοινό σε διάλογο.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AA34B-CEAF-4E04-8E2F-56FAA19A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Συμμετοχή του κοινού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CA0CC-6727-4A09-BD95-C4F3718CE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818608"/>
          </a:xfrm>
        </p:spPr>
        <p:txBody>
          <a:bodyPr/>
          <a:lstStyle/>
          <a:p>
            <a:pPr lvl="0" rtl="0"/>
            <a:r>
              <a:rPr kumimoji="1" lang="el-GR" sz="3000" dirty="0">
                <a:latin typeface="Book Antiqua" pitchFamily="18" charset="0"/>
              </a:rPr>
              <a:t>Οργανωμένες ενέργειες ώστε να προκληθεί η προσοχή του κοινού, και η αποδοχή από τα κοινά.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Να </a:t>
            </a:r>
            <a:r>
              <a:rPr kumimoji="1" lang="el-GR" sz="3000" dirty="0" err="1">
                <a:latin typeface="Book Antiqua" pitchFamily="18" charset="0"/>
              </a:rPr>
              <a:t>αλληλεπιδράσουν</a:t>
            </a:r>
            <a:r>
              <a:rPr kumimoji="1" lang="el-GR" sz="3000" dirty="0">
                <a:latin typeface="Book Antiqua" pitchFamily="18" charset="0"/>
              </a:rPr>
              <a:t> τα κοινά με την επιχείρηση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Δημιουργικότητα και αποφυγή του συνηθισμένου  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Αποφυγή γεγονότων που αποσκοπούν μόνο στη δημιουργία δημοσιότητας από ΜΜΕ και όχι στη δημιουργία αξίας για τα κοινά.</a:t>
            </a:r>
          </a:p>
          <a:p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1B4C5-E333-4BA6-A7CD-BAD8A0D6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γεγονότα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AE4DB-2984-4A19-BF35-ECDFE988B8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864" y="1686101"/>
            <a:ext cx="11333018" cy="4114800"/>
          </a:xfrm>
        </p:spPr>
        <p:txBody>
          <a:bodyPr/>
          <a:lstStyle/>
          <a:p>
            <a:pPr lvl="0" rtl="0"/>
            <a:r>
              <a:rPr kumimoji="1" lang="el-GR" sz="2800" dirty="0">
                <a:latin typeface="Book Antiqua" pitchFamily="18" charset="0"/>
              </a:rPr>
              <a:t>Οι χορηγίες βοηθούν την επιχείρηση να είναι ορατή και σεβαστή από τα κοινά. 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Προγράμματα που είναι προσανατολισμένα στην ενδυνάμωση των σχέσεων με την κοινότητα. 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Πρέπει το αντικείμενο της χορηγίας να σχετίζεται με την αποστολή της επιχείρησης.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H Lexus για παράδειγμα είναι χορηγός των πρωταθλητών </a:t>
            </a:r>
            <a:r>
              <a:rPr kumimoji="1" lang="el-GR" sz="2800" dirty="0" err="1">
                <a:latin typeface="Book Antiqua" pitchFamily="18" charset="0"/>
              </a:rPr>
              <a:t>Polo</a:t>
            </a:r>
            <a:r>
              <a:rPr kumimoji="1" lang="el-GR" sz="2800" dirty="0">
                <a:latin typeface="Book Antiqua" pitchFamily="18" charset="0"/>
              </a:rPr>
              <a:t> καθώς οι κάτοχοι </a:t>
            </a:r>
            <a:r>
              <a:rPr kumimoji="1" lang="el-GR" sz="2800" dirty="0" err="1">
                <a:latin typeface="Book Antiqua" pitchFamily="18" charset="0"/>
              </a:rPr>
              <a:t>Polo</a:t>
            </a:r>
            <a:r>
              <a:rPr kumimoji="1" lang="el-GR" sz="2800" dirty="0">
                <a:latin typeface="Book Antiqua" pitchFamily="18" charset="0"/>
              </a:rPr>
              <a:t> είναι κάτοχοι αυτοκινήτων Lexus.</a:t>
            </a: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Οι αποδέκτες της χορηγίας αναλαμβάνουν να προβάλλουν τον χορηγό τους. </a:t>
            </a:r>
            <a:endParaRPr lang="el-GR" sz="2800" dirty="0">
              <a:latin typeface="Book Antiqua" pitchFamily="18" charset="0"/>
            </a:endParaRP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F29F9-1949-477B-AD75-36D94AE7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Χορηγίες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CB505-DEBA-4F0F-8255-345C55E62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8536" y="1478284"/>
            <a:ext cx="11187545" cy="4114800"/>
          </a:xfrm>
        </p:spPr>
        <p:txBody>
          <a:bodyPr/>
          <a:lstStyle/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Δυο ή περισσότερες επιχειρήσεις ενώνονται για ένα κοινό σκοπό.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Οι συμμαχίες είναι συνήθως ανεπίσημες χωρίς συγκεκριμένες δομές, και αναπτύσσουν σχέσεις μικρής έντασης μεταξύ των επιχειρήσεων.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Οι συνεργασίες είναι πιο επίσημες με συγκεκριμένες δομές και πιο ισχυρές σχέσεις.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Ένα θέμα.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Η συμμαχία μπορεί να αφορά επίσης το εσωτερικό κοινό π.χ. εργαζομένους ή το εξωτερικό κοινό.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Συμμαχίες επιχείρησης με ομάδες επίδρασης και καθοδηγητές γνώμης.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Όταν μια επιχείρηση έχει αρνητική φήμη συμμαχεί με μια επιχείρηση που το κοινό τη σέβεται.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Προσοχή όμως στις ανεπιθύμητες συνεργασίες.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6B2D6A-4283-4C08-B1BC-E3C21C01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73" y="375227"/>
            <a:ext cx="10515600" cy="700115"/>
          </a:xfrm>
        </p:spPr>
        <p:txBody>
          <a:bodyPr/>
          <a:lstStyle/>
          <a:p>
            <a:r>
              <a:rPr lang="el-GR" sz="4800" dirty="0">
                <a:latin typeface="Book Antiqua" pitchFamily="18" charset="0"/>
              </a:rPr>
              <a:t>Συμμαχίες &amp; Συνεργασίες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74A29-4302-41F9-B250-2604FCCBA2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728" y="1335115"/>
            <a:ext cx="11353800" cy="4114800"/>
          </a:xfrm>
        </p:spPr>
        <p:txBody>
          <a:bodyPr/>
          <a:lstStyle/>
          <a:p>
            <a:pPr marL="0" lvl="0" indent="92075" rtl="0">
              <a:lnSpc>
                <a:spcPct val="150000"/>
              </a:lnSpc>
            </a:pPr>
            <a:r>
              <a:rPr lang="el-GR" sz="2800" dirty="0"/>
              <a:t>Χρηματοδότηση η υποστήριξη σχέσεων με την κοινότητα.</a:t>
            </a:r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Υποτροφίες</a:t>
            </a:r>
            <a:endParaRPr lang="en-US" sz="2800" dirty="0"/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Εταιρική Κοινωνική Ευθύνη.</a:t>
            </a:r>
            <a:endParaRPr lang="en-US" sz="2800" dirty="0"/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Η επιτυχία μιας επιχείρησης εξαρτάται από την υπεραξία της στην κοινότητα και το κατά πόσο επιστρέφει στην κοινωνία. 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03460-14D0-4B67-9662-2D830A27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Στρατηγική φιλανθρωπία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  <a:endParaRPr lang="en-US" dirty="0"/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  <p:graphicFrame>
        <p:nvGraphicFramePr>
          <p:cNvPr id="8" name="Content Placeholder 2" descr="Smart Art">
            <a:extLst>
              <a:ext uri="{FF2B5EF4-FFF2-40B4-BE49-F238E27FC236}">
                <a16:creationId xmlns:a16="http://schemas.microsoft.com/office/drawing/2014/main" id="{3A509E41-D9B7-4F88-B2AD-2FFF50173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25712"/>
              </p:ext>
            </p:extLst>
          </p:nvPr>
        </p:nvGraphicFramePr>
        <p:xfrm>
          <a:off x="911268" y="1881841"/>
          <a:ext cx="4754241" cy="399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CFD-F211-4EBC-8B0E-9E03A7B0B8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209" y="1509455"/>
            <a:ext cx="10515600" cy="4114800"/>
          </a:xfrm>
        </p:spPr>
        <p:txBody>
          <a:bodyPr/>
          <a:lstStyle/>
          <a:p>
            <a:pPr marL="171450" lvl="0" indent="-171450" rtl="0">
              <a:lnSpc>
                <a:spcPct val="150000"/>
              </a:lnSpc>
            </a:pPr>
            <a:r>
              <a:rPr lang="el-GR" sz="2400" dirty="0"/>
              <a:t>Σκοπός και Ενέργεια.</a:t>
            </a:r>
          </a:p>
          <a:p>
            <a:pPr marL="171450" lvl="0" indent="-171450" rtl="0">
              <a:lnSpc>
                <a:spcPct val="150000"/>
              </a:lnSpc>
            </a:pPr>
            <a:r>
              <a:rPr lang="el-GR" sz="2400" dirty="0"/>
              <a:t>Ο σκοπός μπορεί να αφορά κοινωνικά θέματα όπως μόλυνση περιβάλλοντος, απόβλητα, ρατσισμός, κ.λπ.).</a:t>
            </a:r>
          </a:p>
          <a:p>
            <a:pPr marL="171450" lvl="0" indent="-171450" rtl="0">
              <a:lnSpc>
                <a:spcPct val="150000"/>
              </a:lnSpc>
            </a:pPr>
            <a:r>
              <a:rPr lang="el-GR" sz="2400" b="1" dirty="0"/>
              <a:t>Εθελοντές</a:t>
            </a:r>
            <a:r>
              <a:rPr lang="el-GR" sz="2400" dirty="0"/>
              <a:t> που λειτουργούν σαν πιστοί στρατιώτες για την εξυπηρέτηση κάποιου σκοπού – συνεχή παρακίνηση.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98F23-DDDC-4A12-B820-9E28AD66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Ακτιβισμός … για ΜΚΟ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3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l-GR" dirty="0">
                <a:latin typeface="Calibri Light" panose="020F0302020204030204" pitchFamily="34" charset="0"/>
                <a:ea typeface="+mn-ea"/>
                <a:cs typeface="+mn-cs"/>
              </a:rPr>
              <a:t>Επικοινωνιακές στρατηγικές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57370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0E8E-192D-4C57-AD2A-5864303894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073" y="1623755"/>
            <a:ext cx="10515600" cy="4673135"/>
          </a:xfrm>
        </p:spPr>
        <p:txBody>
          <a:bodyPr/>
          <a:lstStyle/>
          <a:p>
            <a:r>
              <a:rPr lang="el-GR" sz="2500" dirty="0"/>
              <a:t>Να προκληθεί προσοχή στα </a:t>
            </a:r>
            <a:r>
              <a:rPr lang="en-US" sz="2500" dirty="0"/>
              <a:t>media </a:t>
            </a:r>
            <a:r>
              <a:rPr lang="el-GR" sz="2500" dirty="0"/>
              <a:t>για την επιχείρηση, άτομο, ιδέα, προϊόν-υπηρεσία</a:t>
            </a:r>
          </a:p>
          <a:p>
            <a:r>
              <a:rPr lang="el-GR" sz="2500" dirty="0"/>
              <a:t>Προσέλκυση ενδιαφέροντος των δημοσιογράφων.</a:t>
            </a:r>
          </a:p>
          <a:p>
            <a:r>
              <a:rPr lang="el-GR" sz="2500" dirty="0"/>
              <a:t>Συνεντεύξεις </a:t>
            </a:r>
            <a:r>
              <a:rPr lang="en-US" sz="2500" dirty="0"/>
              <a:t>CEO </a:t>
            </a:r>
            <a:r>
              <a:rPr lang="el-GR" sz="2500" dirty="0"/>
              <a:t>και διευθυντών στα </a:t>
            </a:r>
            <a:r>
              <a:rPr lang="en-US" sz="2500" dirty="0"/>
              <a:t>media.</a:t>
            </a:r>
          </a:p>
          <a:p>
            <a:r>
              <a:rPr lang="el-GR" sz="2500" dirty="0"/>
              <a:t>Σχέση ανάμεσα σε δημοσιότητα και υποστήριξη του κοινού.</a:t>
            </a:r>
          </a:p>
          <a:p>
            <a:r>
              <a:rPr lang="el-GR" sz="2500" dirty="0"/>
              <a:t>Αξιοπιστία στην είδηση καθώς η πηγή δηλαδή τα ΜΜΕ λειτουργούν εκτός της επιχείρησης.</a:t>
            </a:r>
          </a:p>
          <a:p>
            <a:r>
              <a:rPr lang="el-GR" sz="2500" dirty="0"/>
              <a:t>Τα κοινό εμπιστεύεται τα ΜΜΕ πιο πολύ από την επιχείρηση,</a:t>
            </a:r>
          </a:p>
          <a:p>
            <a:r>
              <a:rPr lang="en-US" sz="2500" dirty="0"/>
              <a:t>H </a:t>
            </a:r>
            <a:r>
              <a:rPr lang="el-GR" sz="2500" dirty="0"/>
              <a:t>αξιοπιστία σε κάθε ΜΜΕ είναι διαφορετική.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8BA20-631B-4483-BAB5-EEF0882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Δημοσιότητα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9ECA0-3D4C-4790-A656-6AF0339676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936" y="1665320"/>
            <a:ext cx="10515600" cy="4114800"/>
          </a:xfrm>
        </p:spPr>
        <p:txBody>
          <a:bodyPr/>
          <a:lstStyle/>
          <a:p>
            <a:r>
              <a:rPr lang="el-GR" altLang="en-US" sz="2500" dirty="0"/>
              <a:t>Να δημιουργήσει το Τμήμα ΔΣ νέα που θα τα μεταδώσει στους δημοσιογράφους (</a:t>
            </a:r>
            <a:r>
              <a:rPr lang="en-US" altLang="en-US" sz="2500" dirty="0"/>
              <a:t>pitch stories)</a:t>
            </a:r>
          </a:p>
          <a:p>
            <a:endParaRPr lang="en-US" altLang="en-US" sz="2500" dirty="0"/>
          </a:p>
          <a:p>
            <a:r>
              <a:rPr lang="el-GR" altLang="en-US" sz="2500" dirty="0"/>
              <a:t>Ασυνήθιστες καταστάσεις, φημισμένα πρόσωπα, περιπέτεια, συγκρούσεις, αλλαγές, δράμα και διαφωνίες.</a:t>
            </a:r>
          </a:p>
          <a:p>
            <a:pPr marL="0" indent="0">
              <a:buNone/>
            </a:pPr>
            <a:endParaRPr lang="en-US" altLang="en-US" sz="2500" dirty="0"/>
          </a:p>
          <a:p>
            <a:r>
              <a:rPr lang="el-GR" sz="2500" dirty="0"/>
              <a:t>Συγχρονιστείτε με ένα θέμα της επικαιρότητας που επηρεάζει την επιχείρησή σας.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l-GR" sz="2500" dirty="0"/>
              <a:t>Χρήση οπτικού στοιχείου!!!!</a:t>
            </a:r>
            <a:endParaRPr lang="en-US" sz="2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992BA-D396-4678-95BB-84B956A3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500" dirty="0"/>
              <a:t>Δημιουργία ειδήσεων (</a:t>
            </a:r>
            <a:r>
              <a:rPr lang="en-US" sz="4500" dirty="0"/>
              <a:t>generating news)</a:t>
            </a:r>
          </a:p>
        </p:txBody>
      </p:sp>
    </p:spTree>
    <p:extLst>
      <p:ext uri="{BB962C8B-B14F-4D97-AF65-F5344CB8AC3E}">
        <p14:creationId xmlns:p14="http://schemas.microsoft.com/office/powerpoint/2010/main" val="192391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8B5957-8A15-4EC0-9DCC-F1593D35D1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000" dirty="0"/>
              <a:t>Συνδέστε την επιχείρηση με ένα θέμα της επικαιρότητας. </a:t>
            </a:r>
          </a:p>
          <a:p>
            <a:r>
              <a:rPr lang="el-GR" sz="2000" dirty="0"/>
              <a:t>Δώστε βραβεία για να τραβήξετε το ενδιαφέρον.</a:t>
            </a:r>
          </a:p>
          <a:p>
            <a:r>
              <a:rPr lang="el-GR" sz="2000" dirty="0"/>
              <a:t>Διεξάγετε διαγωνισμούς για να εμπλέξετε το κοινό με τις αξίες της επιχείρησής σας.</a:t>
            </a:r>
          </a:p>
          <a:p>
            <a:r>
              <a:rPr lang="el-GR" sz="2000" dirty="0"/>
              <a:t>Σχολιάστε δημόσια ένα τοπικό ζήτημα (προσοχή…)</a:t>
            </a:r>
          </a:p>
          <a:p>
            <a:r>
              <a:rPr lang="el-GR" sz="2000" dirty="0"/>
              <a:t>Διεξάγετε έρευνα σε ένα τοπικό ζήτημα και παρουσιάστε τα στοιχεία.</a:t>
            </a:r>
          </a:p>
          <a:p>
            <a:r>
              <a:rPr lang="el-GR" sz="2000" dirty="0"/>
              <a:t>Δώστε μια ομιλία σε ένα σημαντικό κοινό.</a:t>
            </a:r>
          </a:p>
          <a:p>
            <a:r>
              <a:rPr lang="el-GR" sz="2000" dirty="0"/>
              <a:t>Καλέστε μια διασημότητα στις εγκαταστάσεις.</a:t>
            </a:r>
          </a:p>
          <a:p>
            <a:endParaRPr lang="el-GR" sz="2000" dirty="0"/>
          </a:p>
          <a:p>
            <a:r>
              <a:rPr lang="el-GR" sz="2000" dirty="0"/>
              <a:t>ΓΙΑ ΌΛΑ ΤΑ ΠΑΡΑΠΑΝΩ ΕΝΗΜΕΡΩΣΤΕ ΤΟΥΣ ΔΗΜΟΣΙΟΓΡΑΦΟΥΣ.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80107D-3037-4527-BF62-855A0B7F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41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834D9-5249-46C9-A8A5-E16B541831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36575" lvl="1" indent="-354013" eaLnBrk="1" hangingPunct="1"/>
            <a:r>
              <a:rPr lang="el-GR" altLang="en-US" sz="2000" dirty="0"/>
              <a:t>Οι ενέργειες της επιχείρησης είναι ανοιχτές και ορατές στο κοινό. </a:t>
            </a:r>
            <a:r>
              <a:rPr lang="el-GR" altLang="en-US" sz="2000" dirty="0">
                <a:sym typeface="Wingdings" panose="05000000000000000000" pitchFamily="2" charset="2"/>
              </a:rPr>
              <a:t> </a:t>
            </a:r>
            <a:r>
              <a:rPr lang="el-GR" altLang="en-US" sz="2000" dirty="0"/>
              <a:t>Κατανόηση και υποστήριξη από το κοινό.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Δημιουργεί ένα κλίμα εμπιστοσύνης καθώς αναμιγνύεται το κοινό πολύ πριν ανακοινωθούν τα επιχειρησιακά σχέδια.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Αν για παράδειγμα μια επιχείρηση αντιμετωπίζει οικονομικές δυσκολίες τότε με αυτή τη στρατηγική επικοινωνείτε στο κοινό η κατάσταση της επιχείρησης καθώς και οι εναλλακτικές ενέργειες δράσης. 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Αυτή η στρατηγική ενδείκνυται όταν το κοινό είναι οι εργαζόμενοι.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Όμως: μην υπόσχεστε πολλά, αναγνωρίστε την αβεβαιότητα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1A963-0915-4BEE-ACD3-F01955BB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Διαφανής επικοινωνία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8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F1ED5-2667-49E0-9D3F-A81F09AD04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http://lbcfoundation.org/Events.aspx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F589BB-D202-4DEF-9C87-5C0AAB67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Πρόβλημα: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1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04B92-95A7-4654-AA12-0FACC735BE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22749" y="68263"/>
            <a:ext cx="10746501" cy="6242050"/>
          </a:xfrm>
          <a:noFill/>
        </p:spPr>
      </p:pic>
    </p:spTree>
    <p:extLst>
      <p:ext uri="{BB962C8B-B14F-4D97-AF65-F5344CB8AC3E}">
        <p14:creationId xmlns:p14="http://schemas.microsoft.com/office/powerpoint/2010/main" val="274228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E3DAC-C297-4B28-86B8-88B26089A5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99192" y="1415844"/>
            <a:ext cx="8193615" cy="53733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F8738A-59DB-4670-ADD2-C0406DA1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1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6BD5BB-9328-46CC-A028-F16A628E3C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1894691" y="0"/>
            <a:ext cx="84026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9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/>
              <a:t>Διοίκηση μέσω στόχων (</a:t>
            </a:r>
            <a:r>
              <a:rPr lang="en-US" dirty="0"/>
              <a:t>management by objectives)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n-US" dirty="0"/>
          </a:p>
          <a:p>
            <a:r>
              <a:rPr lang="el-GR" dirty="0"/>
              <a:t>Ευθυγράμμιση των επικοινωνιακών στόχων με την επιχειρησιακή στρατηγική και τους επιχειρησιακούς στόχους.</a:t>
            </a:r>
          </a:p>
          <a:p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F418-890B-48E6-9B0C-AD16771F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4580" cy="2234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80EBEE-9E4C-41BF-AAAC-4EB7073E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78" y="2234153"/>
            <a:ext cx="5177307" cy="4280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DD902-8821-476D-B9AC-CD9658F4C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85" y="3816796"/>
            <a:ext cx="5331854" cy="26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0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CF314835-49A9-9AD5-854B-D9710B0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</p:spPr>
        <p:txBody>
          <a:bodyPr/>
          <a:lstStyle/>
          <a:p>
            <a:r>
              <a:rPr lang="en-US" dirty="0"/>
              <a:t>Media Relations Tactics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DFECCB74-27D7-B957-323D-2E250039C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12018"/>
              </p:ext>
            </p:extLst>
          </p:nvPr>
        </p:nvGraphicFramePr>
        <p:xfrm>
          <a:off x="838200" y="2039392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1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45754-F2A5-4EBB-8454-7E86B283B7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45091015"/>
              </p:ext>
            </p:extLst>
          </p:nvPr>
        </p:nvGraphicFramePr>
        <p:xfrm>
          <a:off x="838200" y="2039392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EF8C1C-8DDA-42C4-8952-3F0F6F87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Εσωτερική επικοινωνία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internal relations) </a:t>
            </a:r>
          </a:p>
        </p:txBody>
      </p:sp>
    </p:spTree>
    <p:extLst>
      <p:ext uri="{BB962C8B-B14F-4D97-AF65-F5344CB8AC3E}">
        <p14:creationId xmlns:p14="http://schemas.microsoft.com/office/powerpoint/2010/main" val="418127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AF62F-D92F-4D6D-9A8D-F6315FDCB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Corporate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1CBE-42AE-4A36-B1CB-DE6B1EBF6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500" b="1" dirty="0"/>
              <a:t>Logos</a:t>
            </a:r>
          </a:p>
          <a:p>
            <a:r>
              <a:rPr lang="en-US" sz="1500" b="1" dirty="0"/>
              <a:t>Buildings</a:t>
            </a:r>
          </a:p>
          <a:p>
            <a:r>
              <a:rPr lang="en-US" sz="1500" b="1" dirty="0"/>
              <a:t>Product branding</a:t>
            </a:r>
          </a:p>
          <a:p>
            <a:r>
              <a:rPr lang="en-US" sz="1500" b="1" dirty="0"/>
              <a:t>Clothing</a:t>
            </a:r>
          </a:p>
          <a:p>
            <a:r>
              <a:rPr lang="en-US" sz="1500" b="1" dirty="0"/>
              <a:t>Letterheads</a:t>
            </a:r>
          </a:p>
          <a:p>
            <a:r>
              <a:rPr lang="en-US" sz="1500" b="1" dirty="0"/>
              <a:t>Publications</a:t>
            </a:r>
          </a:p>
          <a:p>
            <a:r>
              <a:rPr lang="en-US" sz="1500" b="1" dirty="0"/>
              <a:t>Websites</a:t>
            </a:r>
          </a:p>
          <a:p>
            <a:r>
              <a:rPr lang="en-US" sz="1500" b="1" dirty="0"/>
              <a:t>Merchandize</a:t>
            </a:r>
          </a:p>
          <a:p>
            <a:r>
              <a:rPr lang="en-US" sz="1500" b="1" dirty="0"/>
              <a:t>Vehicles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2AC68-CB48-4FB4-9D4F-BE59F7826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5538" y="2032103"/>
            <a:ext cx="5080000" cy="438150"/>
          </a:xfrm>
        </p:spPr>
        <p:txBody>
          <a:bodyPr/>
          <a:lstStyle/>
          <a:p>
            <a:r>
              <a:rPr lang="en-US" dirty="0"/>
              <a:t>Lobbying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FEDA2-DF07-4F4B-8A00-EE9A781E9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8238" y="2647807"/>
            <a:ext cx="5067300" cy="2935288"/>
          </a:xfrm>
        </p:spPr>
        <p:txBody>
          <a:bodyPr/>
          <a:lstStyle/>
          <a:p>
            <a:r>
              <a:rPr lang="en-US" sz="1500" b="1" dirty="0"/>
              <a:t>One to one briefings</a:t>
            </a:r>
          </a:p>
          <a:p>
            <a:r>
              <a:rPr lang="en-US" sz="1500" b="1" dirty="0"/>
              <a:t>Background material</a:t>
            </a:r>
          </a:p>
          <a:p>
            <a:r>
              <a:rPr lang="en-US" sz="1500" b="1" dirty="0"/>
              <a:t>Literature</a:t>
            </a:r>
          </a:p>
          <a:p>
            <a:r>
              <a:rPr lang="en-US" sz="1500" b="1" dirty="0"/>
              <a:t>Group briefings</a:t>
            </a:r>
          </a:p>
          <a:p>
            <a:r>
              <a:rPr lang="en-US" sz="1500" b="1" dirty="0"/>
              <a:t>Hospitality </a:t>
            </a:r>
          </a:p>
          <a:p>
            <a:r>
              <a:rPr lang="en-US" sz="1500" b="1" dirty="0"/>
              <a:t>Podcasts</a:t>
            </a:r>
          </a:p>
          <a:p>
            <a:pPr marL="0" indent="0">
              <a:buNone/>
            </a:pPr>
            <a:endParaRPr lang="en-US" sz="1500" b="1" dirty="0"/>
          </a:p>
          <a:p>
            <a:endParaRPr lang="en-US" sz="1500" b="1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1B582-9D0F-481A-8308-1D31CA98C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EFB1FD-3236-4C53-ACBE-C0EE425C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5A3091-F216-4B31-89E6-D6F2D4BA5438}"/>
              </a:ext>
            </a:extLst>
          </p:cNvPr>
          <p:cNvSpPr txBox="1">
            <a:spLocks/>
          </p:cNvSpPr>
          <p:nvPr/>
        </p:nvSpPr>
        <p:spPr>
          <a:xfrm>
            <a:off x="8186823" y="1981490"/>
            <a:ext cx="5080000" cy="43815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Community Relations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E6DEBB-BB31-4C7D-A4BC-B5998909F9E0}"/>
              </a:ext>
            </a:extLst>
          </p:cNvPr>
          <p:cNvSpPr txBox="1">
            <a:spLocks/>
          </p:cNvSpPr>
          <p:nvPr/>
        </p:nvSpPr>
        <p:spPr>
          <a:xfrm>
            <a:off x="8205808" y="2597194"/>
            <a:ext cx="5067300" cy="293528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Direct Involvement</a:t>
            </a:r>
          </a:p>
          <a:p>
            <a:r>
              <a:rPr lang="en-US" sz="1500" b="1" dirty="0"/>
              <a:t>Gifts in kind</a:t>
            </a:r>
          </a:p>
          <a:p>
            <a:r>
              <a:rPr lang="en-US" sz="1500" b="1" dirty="0"/>
              <a:t>Sponsorships</a:t>
            </a:r>
          </a:p>
          <a:p>
            <a:r>
              <a:rPr lang="en-US" sz="1500" b="1" dirty="0"/>
              <a:t>Donations</a:t>
            </a:r>
          </a:p>
          <a:p>
            <a:endParaRPr lang="en-US" sz="15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500" b="1" dirty="0"/>
          </a:p>
          <a:p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66209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4121F-19A7-4E14-88B2-F4A0EAD31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Financial Relations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9DAB-F3AC-4CFC-BAFE-66E01D631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</a:t>
            </a:r>
          </a:p>
          <a:p>
            <a:r>
              <a:rPr lang="en-US" dirty="0"/>
              <a:t>Briefing material</a:t>
            </a:r>
          </a:p>
          <a:p>
            <a:r>
              <a:rPr lang="en-US" dirty="0"/>
              <a:t>One to one briefing</a:t>
            </a:r>
          </a:p>
          <a:p>
            <a:r>
              <a:rPr lang="en-US" dirty="0"/>
              <a:t>Media relations</a:t>
            </a:r>
          </a:p>
          <a:p>
            <a:r>
              <a:rPr lang="en-US" dirty="0"/>
              <a:t>Hospitality</a:t>
            </a:r>
          </a:p>
          <a:p>
            <a:r>
              <a:rPr lang="en-US" dirty="0"/>
              <a:t>Intranet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86226-032D-4547-A1D7-D02C9A933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909008" cy="438150"/>
          </a:xfrm>
        </p:spPr>
        <p:txBody>
          <a:bodyPr/>
          <a:lstStyle/>
          <a:p>
            <a:r>
              <a:rPr lang="en-US" dirty="0"/>
              <a:t>Exhibitions – Conferences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86579-94C7-40F7-AB40-98A4BB5EC0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Demonstrations</a:t>
            </a:r>
          </a:p>
          <a:p>
            <a:r>
              <a:rPr lang="en-US" dirty="0"/>
              <a:t>Sampling</a:t>
            </a:r>
          </a:p>
          <a:p>
            <a:r>
              <a:rPr lang="en-US" dirty="0"/>
              <a:t>Hospitality</a:t>
            </a:r>
          </a:p>
          <a:p>
            <a:r>
              <a:rPr lang="en-US" dirty="0"/>
              <a:t>Multimedia </a:t>
            </a:r>
          </a:p>
          <a:p>
            <a:r>
              <a:rPr lang="en-US" dirty="0"/>
              <a:t>Literature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D48117-CA55-4AF0-87F0-2D63D10209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Customer Relations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1717A-9451-4C7D-99D1-BD81287945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Media relations</a:t>
            </a:r>
          </a:p>
          <a:p>
            <a:r>
              <a:rPr lang="en-US" dirty="0"/>
              <a:t>Direct mail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Exhibitions</a:t>
            </a:r>
          </a:p>
          <a:p>
            <a:r>
              <a:rPr lang="en-US" dirty="0"/>
              <a:t>Retail outlets</a:t>
            </a:r>
          </a:p>
          <a:p>
            <a:r>
              <a:rPr lang="en-US" dirty="0"/>
              <a:t>Sponsorship </a:t>
            </a:r>
          </a:p>
          <a:p>
            <a:r>
              <a:rPr lang="en-US" dirty="0"/>
              <a:t>Product literature</a:t>
            </a:r>
          </a:p>
          <a:p>
            <a:r>
              <a:rPr lang="en-US" dirty="0"/>
              <a:t>Newsletter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B646B7-5908-474D-BCE3-D80E7237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D913D-8DA6-454F-A623-5FF8C7C993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22582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767922" cy="830997"/>
          </a:xfrm>
        </p:spPr>
        <p:txBody>
          <a:bodyPr/>
          <a:lstStyle/>
          <a:p>
            <a:r>
              <a:rPr lang="el-GR" dirty="0"/>
              <a:t>Επικοινωνιακοί στόχοι</a:t>
            </a:r>
            <a:endParaRPr lang="en-US" dirty="0"/>
          </a:p>
          <a:p>
            <a:endParaRPr lang="en-US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9261475" y="0"/>
            <a:ext cx="2930525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/>
              <a:t>Οι στόχοι πρέπει να είναι: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2673522"/>
            <a:ext cx="5184219" cy="3472754"/>
          </a:xfrm>
        </p:spPr>
        <p:txBody>
          <a:bodyPr/>
          <a:lstStyle/>
          <a:p>
            <a:r>
              <a:rPr lang="el-GR" dirty="0"/>
              <a:t>Να προκύπτει έπειτα από έρευνα</a:t>
            </a:r>
          </a:p>
          <a:p>
            <a:r>
              <a:rPr lang="el-GR" dirty="0"/>
              <a:t>Να είναι συνδεδεμένος με ένα κοινό</a:t>
            </a:r>
          </a:p>
          <a:p>
            <a:r>
              <a:rPr lang="el-GR" dirty="0"/>
              <a:t>Να είναι προσανατολισμένος σε αποτέλεσμα</a:t>
            </a:r>
          </a:p>
          <a:p>
            <a:r>
              <a:rPr lang="el-GR" dirty="0"/>
              <a:t>Να επιδιώκεται ένα και μοναδικό αποτέλεσμα σε κάθε στόχο</a:t>
            </a:r>
          </a:p>
          <a:p>
            <a:r>
              <a:rPr lang="el-GR" dirty="0"/>
              <a:t>Αποφεύγουμε αόριστους στόχους.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6"/>
            <a:ext cx="5067300" cy="3789721"/>
          </a:xfrm>
        </p:spPr>
        <p:txBody>
          <a:bodyPr/>
          <a:lstStyle/>
          <a:p>
            <a:r>
              <a:rPr lang="el-GR" dirty="0"/>
              <a:t>Να  είναι χρονικά καθορισμένος</a:t>
            </a:r>
          </a:p>
          <a:p>
            <a:r>
              <a:rPr lang="el-GR" dirty="0"/>
              <a:t>Να είναι μετρήσιμος, </a:t>
            </a:r>
            <a:r>
              <a:rPr lang="el-GR" b="1" u="sng" dirty="0"/>
              <a:t>θα πρέπει να γίνεται αναφορά στο βαθμό της αλλαγής που επιδιώκεται</a:t>
            </a:r>
            <a:r>
              <a:rPr lang="el-GR" dirty="0"/>
              <a:t>.</a:t>
            </a:r>
          </a:p>
          <a:p>
            <a:r>
              <a:rPr lang="el-GR" dirty="0"/>
              <a:t>Να είναι ρεαλιστικοί και να λαμβάνουν υπόψη τους πόρους και τις ανάγκες της επιχείρησης. (κόστος και έξοδα για επίτευξη στόχου)</a:t>
            </a:r>
          </a:p>
          <a:p>
            <a:r>
              <a:rPr lang="el-GR" dirty="0"/>
              <a:t>Να ορίζεται εγγράφως και με σαφήνεια.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9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57AB6-D5AD-4275-8BD9-1E15061E4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/>
              <a:t>Στόχοι Ενημέρωσης &amp; Στάσης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0E8E-192D-4C57-AD2A-5864303894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Πληροφόρηση του κοινού για ένα γεγονός και δημιουργία θετικής άποψης-στάσης.</a:t>
            </a:r>
          </a:p>
          <a:p>
            <a:r>
              <a:rPr lang="el-GR" dirty="0"/>
              <a:t>Προσπάθεια ενίσχυσης της φήμης του κοινού.</a:t>
            </a:r>
          </a:p>
          <a:p>
            <a:r>
              <a:rPr lang="el-GR" dirty="0"/>
              <a:t>Δυσκολία καθορισμού του βαθμού επίτευξης αυτής της κατηγορίας στόχου.</a:t>
            </a:r>
          </a:p>
          <a:p>
            <a:r>
              <a:rPr lang="el-GR" dirty="0"/>
              <a:t>Δυσκολία καθορισμού του χρόνου επίτευξης αυτού του είδους των στόχων καθώς οι αντιλήψεις και οι στάσεις αλλάζουν σταδιακά.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B3329-B8DD-4491-901F-9EF348EE5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/>
              <a:t>Στόχοι παρακίνησης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67B1B-300C-4B25-86D1-8677EC547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l-GR" dirty="0"/>
              <a:t>Υιοθέτηση συμπεριφοράς από το κοινό.</a:t>
            </a:r>
          </a:p>
          <a:p>
            <a:pPr lvl="0"/>
            <a:r>
              <a:rPr lang="el-GR" dirty="0"/>
              <a:t>Δυσκολία πραγματοποίησής τους.</a:t>
            </a:r>
            <a:endParaRPr lang="en-US" dirty="0"/>
          </a:p>
          <a:p>
            <a:pPr lvl="0"/>
            <a:r>
              <a:rPr lang="el-GR" dirty="0"/>
              <a:t>Π.χ. αύξηση της προσέλευσης του κοινού κατά 20%.</a:t>
            </a:r>
            <a:endParaRPr lang="en-US" dirty="0"/>
          </a:p>
          <a:p>
            <a:pPr lvl="0"/>
            <a:r>
              <a:rPr lang="el-GR" dirty="0"/>
              <a:t>Η μέτρηση του βαθμού επίτευξης των στόχων συμπεριφοράς και δράσης είναι εύκολη.</a:t>
            </a:r>
            <a:endParaRPr lang="en-US" dirty="0"/>
          </a:p>
          <a:p>
            <a:pPr lvl="0"/>
            <a:r>
              <a:rPr lang="el-GR" dirty="0"/>
              <a:t>Ευκολότερος ο χρονικός προσδιορισμός επίτευξης.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F424E3-05B6-4C38-BC36-461530FF0E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8BA20-631B-4483-BAB5-EEF0882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9020928" cy="830997"/>
          </a:xfrm>
        </p:spPr>
        <p:txBody>
          <a:bodyPr/>
          <a:lstStyle/>
          <a:p>
            <a:r>
              <a:rPr lang="el-GR" dirty="0"/>
              <a:t>Κατηγορίες στόχων επίδρασης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9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02EA8B8-6485-430F-8924-ABC82B4E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165" y="617412"/>
            <a:ext cx="10515600" cy="700115"/>
          </a:xfrm>
        </p:spPr>
        <p:txBody>
          <a:bodyPr/>
          <a:lstStyle/>
          <a:p>
            <a:r>
              <a:rPr lang="el-GR" dirty="0"/>
              <a:t>Κατηγορίες στόχων</a:t>
            </a:r>
            <a:endParaRPr lang="en-US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CD75A226-23B7-4143-AD0D-C30189883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93054"/>
              </p:ext>
            </p:extLst>
          </p:nvPr>
        </p:nvGraphicFramePr>
        <p:xfrm>
          <a:off x="1058944" y="863776"/>
          <a:ext cx="1181178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0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BB92A-D5CE-4A2D-A0C2-811B47E1C9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800" dirty="0"/>
              <a:t>Πρέπει να αναφέρεται το κοινό – στόχος.</a:t>
            </a:r>
          </a:p>
          <a:p>
            <a:endParaRPr lang="el-GR" sz="2800" dirty="0"/>
          </a:p>
          <a:p>
            <a:r>
              <a:rPr lang="el-GR" sz="2800" dirty="0"/>
              <a:t>Πρέπει να υπάρχει δείκτης μεταβολής (ποσοτικοποίηση).</a:t>
            </a:r>
          </a:p>
          <a:p>
            <a:endParaRPr lang="el-GR" sz="2800" dirty="0"/>
          </a:p>
          <a:p>
            <a:r>
              <a:rPr lang="el-GR" sz="2800" dirty="0"/>
              <a:t>Αναφορά στο τι θέλουμε να πετύχουμε π.χ. ενίσχυση της </a:t>
            </a:r>
            <a:r>
              <a:rPr lang="el-GR" sz="2800" dirty="0" err="1"/>
              <a:t>αναγνωρισιμότητας</a:t>
            </a:r>
            <a:r>
              <a:rPr lang="el-GR" sz="2800" dirty="0"/>
              <a:t>, πρόκληση συμπεριφοράς (ανάλογα με τύπο στόχου).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Να υπάρχει ημερομηνία ολοκλήρωσης του στόχου. 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BFF4E-57EF-4A27-9DA9-01D30B69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42" y="569013"/>
            <a:ext cx="7891021" cy="700115"/>
          </a:xfrm>
        </p:spPr>
        <p:txBody>
          <a:bodyPr/>
          <a:lstStyle/>
          <a:p>
            <a:r>
              <a:rPr lang="el-GR" dirty="0"/>
              <a:t>Πως γράφουμε έναν ολοκληρωμένο στόχο: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ED189-E0B3-4A3C-93DE-5F74327204B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97999558"/>
              </p:ext>
            </p:extLst>
          </p:nvPr>
        </p:nvGraphicFramePr>
        <p:xfrm>
          <a:off x="838200" y="2039938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BA650E1-9816-44F4-A295-847B86B0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Επικοινωνιακή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74048-376A-46F1-A26B-736B0FD9ED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800" dirty="0"/>
              <a:t>Η στρατηγική είναι το αποτέλεσμα μιας γραμμικής αναλυτικής διαδικασίας (ανάλυση κατάστασης, ανάπτυξη στρατηγικής, εφαρμογή, αξιολόγηση).</a:t>
            </a:r>
          </a:p>
          <a:p>
            <a:endParaRPr lang="el-GR" sz="2800" dirty="0"/>
          </a:p>
          <a:p>
            <a:r>
              <a:rPr lang="el-GR" sz="2800" dirty="0"/>
              <a:t>Η στρατηγική αυτή είναι βασισμένη στην ιδέα ότι, είναι εφικτό να ορίσουμε το στόχο της στρατηγικές εκ των προτέρων βάσει των στόχων της επιχείρησης.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1BD42-D3FB-4C8D-A807-06642F77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strategy – </a:t>
            </a:r>
            <a:r>
              <a:rPr lang="el-GR" dirty="0"/>
              <a:t>Εντεταλμένη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6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ometric Presentation">
    <a:dk1>
      <a:sysClr val="windowText" lastClr="000000"/>
    </a:dk1>
    <a:lt1>
      <a:sysClr val="window" lastClr="FFFFFF"/>
    </a:lt1>
    <a:dk2>
      <a:srgbClr val="44546A"/>
    </a:dk2>
    <a:lt2>
      <a:srgbClr val="ACCBF9"/>
    </a:lt2>
    <a:accent1>
      <a:srgbClr val="5C83C4"/>
    </a:accent1>
    <a:accent2>
      <a:srgbClr val="2C599D"/>
    </a:accent2>
    <a:accent3>
      <a:srgbClr val="1A3B70"/>
    </a:accent3>
    <a:accent4>
      <a:srgbClr val="FA6F1A"/>
    </a:accent4>
    <a:accent5>
      <a:srgbClr val="11224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Geometric Presentation">
    <a:dk1>
      <a:sysClr val="windowText" lastClr="000000"/>
    </a:dk1>
    <a:lt1>
      <a:sysClr val="window" lastClr="FFFFFF"/>
    </a:lt1>
    <a:dk2>
      <a:srgbClr val="44546A"/>
    </a:dk2>
    <a:lt2>
      <a:srgbClr val="ACCBF9"/>
    </a:lt2>
    <a:accent1>
      <a:srgbClr val="5C83C4"/>
    </a:accent1>
    <a:accent2>
      <a:srgbClr val="2C599D"/>
    </a:accent2>
    <a:accent3>
      <a:srgbClr val="1A3B70"/>
    </a:accent3>
    <a:accent4>
      <a:srgbClr val="FA6F1A"/>
    </a:accent4>
    <a:accent5>
      <a:srgbClr val="11224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A9014-ED64-4558-B1E1-D03F0EE32BEB}">
  <ds:schemaRefs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terms/"/>
    <ds:schemaRef ds:uri="http://purl.org/dc/dcmitype/"/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1259</Words>
  <Application>Microsoft Office PowerPoint</Application>
  <PresentationFormat>Widescreen</PresentationFormat>
  <Paragraphs>236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 Antiqua</vt:lpstr>
      <vt:lpstr>Calibri</vt:lpstr>
      <vt:lpstr>Calibri Light</vt:lpstr>
      <vt:lpstr>Candara</vt:lpstr>
      <vt:lpstr>Corbel</vt:lpstr>
      <vt:lpstr>Meiryo UI</vt:lpstr>
      <vt:lpstr>Wingdings</vt:lpstr>
      <vt:lpstr>Office Theme</vt:lpstr>
      <vt:lpstr>Ανάπτυξη επικοινωνιακής στρατηγικής</vt:lpstr>
      <vt:lpstr>Διαδικασία</vt:lpstr>
      <vt:lpstr>Στόχοι</vt:lpstr>
      <vt:lpstr>Επικοινωνιακοί στόχοι </vt:lpstr>
      <vt:lpstr>Κατηγορίες στόχων επίδρασης</vt:lpstr>
      <vt:lpstr>Κατηγορίες στόχων</vt:lpstr>
      <vt:lpstr>Πως γράφουμε έναν ολοκληρωμένο στόχο:</vt:lpstr>
      <vt:lpstr>Επικοινωνιακή στρατηγική</vt:lpstr>
      <vt:lpstr>Prescriptive strategy – Εντεταλμένη στρατηγική</vt:lpstr>
      <vt:lpstr>Emergent strategy – Αναδυόμενη στρατηγική</vt:lpstr>
      <vt:lpstr>Smith (2021) </vt:lpstr>
      <vt:lpstr>Smith (2021)</vt:lpstr>
      <vt:lpstr>Στρατηγικές δράσης</vt:lpstr>
      <vt:lpstr>Επιχειρησιακή απόδοση</vt:lpstr>
      <vt:lpstr>Συμμετοχή του κοινού</vt:lpstr>
      <vt:lpstr>Ειδικά γεγονότα</vt:lpstr>
      <vt:lpstr>Χορηγίες</vt:lpstr>
      <vt:lpstr>Συμμαχίες &amp; Συνεργασίες</vt:lpstr>
      <vt:lpstr>Στρατηγική φιλανθρωπία</vt:lpstr>
      <vt:lpstr>Ακτιβισμός … για ΜΚΟ </vt:lpstr>
      <vt:lpstr>Επικοινωνιακές στρατηγικές</vt:lpstr>
      <vt:lpstr>Δημοσιότητα</vt:lpstr>
      <vt:lpstr>Δημιουργία ειδήσεων (generating news)</vt:lpstr>
      <vt:lpstr>Οδηγίες</vt:lpstr>
      <vt:lpstr>Διαφανής επικοινωνία</vt:lpstr>
      <vt:lpstr>Πρόβλημα:</vt:lpstr>
      <vt:lpstr>PowerPoint Presentation</vt:lpstr>
      <vt:lpstr>Παραδείγματα</vt:lpstr>
      <vt:lpstr>PowerPoint Presentation</vt:lpstr>
      <vt:lpstr>PowerPoint Presentation</vt:lpstr>
      <vt:lpstr>Media Relations Tactics</vt:lpstr>
      <vt:lpstr>Εσωτερική επικοινωνία  (internal relations) </vt:lpstr>
      <vt:lpstr>Tactics</vt:lpstr>
      <vt:lpstr>Tactics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επικοινωνιακής στρατηγικής</dc:title>
  <dc:creator>ΤΡΙΑΝΤΑΦΥΛΛΙΔΟΥ ΑΜΑΛΙΑ</dc:creator>
  <cp:lastModifiedBy>ΤΡΙΑΝΤΑΦΥΛΛΙΔΟΥ ΑΜΑΛΙΑ</cp:lastModifiedBy>
  <cp:revision>1</cp:revision>
  <dcterms:created xsi:type="dcterms:W3CDTF">2022-05-09T12:26:22Z</dcterms:created>
  <dcterms:modified xsi:type="dcterms:W3CDTF">2022-05-17T08:23:55Z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