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4" r:id="rId3"/>
    <p:sldId id="298" r:id="rId4"/>
    <p:sldId id="300" r:id="rId5"/>
    <p:sldId id="302" r:id="rId6"/>
    <p:sldId id="261" r:id="rId7"/>
    <p:sldId id="263" r:id="rId8"/>
    <p:sldId id="264" r:id="rId9"/>
    <p:sldId id="266" r:id="rId10"/>
    <p:sldId id="267" r:id="rId11"/>
    <p:sldId id="268" r:id="rId12"/>
    <p:sldId id="299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97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855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685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63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16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84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990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00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290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3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48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D2B7-1340-4E52-9ADD-7D04E76E6688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21D7-A111-4323-904C-8A19B2B28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88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Ημερολογιακές Εγγραφές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9642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5.	Καταβάλλονται αμοιβές προσωπικού ποσού 2.500 €.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77469"/>
              </p:ext>
            </p:extLst>
          </p:nvPr>
        </p:nvGraphicFramePr>
        <p:xfrm>
          <a:off x="1295400" y="2557463"/>
          <a:ext cx="9601201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5.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i="1" baseline="0" dirty="0"/>
                        <a:t>Αμοιβές Προσωπικού</a:t>
                      </a:r>
                    </a:p>
                    <a:p>
                      <a:r>
                        <a:rPr lang="el-GR" i="1" baseline="0" dirty="0"/>
                        <a:t>                                                </a:t>
                      </a:r>
                    </a:p>
                    <a:p>
                      <a:endParaRPr lang="el-GR" i="1" baseline="0" dirty="0"/>
                    </a:p>
                    <a:p>
                      <a:r>
                        <a:rPr lang="el-GR" i="1" baseline="0" dirty="0"/>
                        <a:t>                                                                   Ταμείο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2.500</a:t>
                      </a:r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2.500</a:t>
                      </a:r>
                    </a:p>
                    <a:p>
                      <a:endParaRPr lang="el-G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668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6.	</a:t>
            </a:r>
            <a:r>
              <a:rPr lang="el-GR" sz="3600" dirty="0"/>
              <a:t>Την 1/8/2021 η επιχείρηση μισθώνει κτήρια για την περίοδο 1/8/2021-31/7/2022. Η «Α.Δ.Τ.»  καταβάλει κατά την υπογραφή των συμβολαίων το σύνολο των  ενοικίων για το  δωδεκάμηνο. Το μίσθωμα ανέρχεται  στο ποσό των 200 € το μήνα.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338117"/>
              </p:ext>
            </p:extLst>
          </p:nvPr>
        </p:nvGraphicFramePr>
        <p:xfrm>
          <a:off x="1295400" y="2557463"/>
          <a:ext cx="9601201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i="1" baseline="0" dirty="0"/>
                        <a:t>Προπληρωμένα Ενοίκια</a:t>
                      </a:r>
                    </a:p>
                    <a:p>
                      <a:r>
                        <a:rPr lang="el-GR" i="1" baseline="0" dirty="0"/>
                        <a:t>                                           </a:t>
                      </a:r>
                    </a:p>
                    <a:p>
                      <a:r>
                        <a:rPr lang="el-GR" i="1" baseline="0" dirty="0"/>
                        <a:t>                                                       Ταμείο 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2.400</a:t>
                      </a:r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2.400</a:t>
                      </a:r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41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Προσαρμοσμένο Ισοζύγιο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49441"/>
              </p:ext>
            </p:extLst>
          </p:nvPr>
        </p:nvGraphicFramePr>
        <p:xfrm>
          <a:off x="838200" y="1825625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0554">
                  <a:extLst>
                    <a:ext uri="{9D8B030D-6E8A-4147-A177-3AD203B41FA5}">
                      <a16:colId xmlns:a16="http://schemas.microsoft.com/office/drawing/2014/main" val="2535473246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999011572"/>
                    </a:ext>
                  </a:extLst>
                </a:gridCol>
                <a:gridCol w="1182189">
                  <a:extLst>
                    <a:ext uri="{9D8B030D-6E8A-4147-A177-3AD203B41FA5}">
                      <a16:colId xmlns:a16="http://schemas.microsoft.com/office/drawing/2014/main" val="23035189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84488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6391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Λογαριασμοί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18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Χρ.</a:t>
                      </a:r>
                      <a:r>
                        <a:rPr lang="el-GR" baseline="0" dirty="0"/>
                        <a:t> </a:t>
                      </a:r>
                      <a:r>
                        <a:rPr lang="el-GR" baseline="0" dirty="0" err="1"/>
                        <a:t>Υπολ</a:t>
                      </a:r>
                      <a:r>
                        <a:rPr lang="el-GR" baseline="0" dirty="0"/>
                        <a:t>.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Πιστ</a:t>
                      </a:r>
                      <a:r>
                        <a:rPr lang="el-GR" dirty="0"/>
                        <a:t>.</a:t>
                      </a:r>
                      <a:r>
                        <a:rPr lang="el-GR" baseline="0" dirty="0"/>
                        <a:t> </a:t>
                      </a:r>
                      <a:r>
                        <a:rPr lang="el-GR" baseline="0" dirty="0" err="1"/>
                        <a:t>Υπολ</a:t>
                      </a:r>
                      <a:r>
                        <a:rPr lang="el-GR" baseline="0" dirty="0"/>
                        <a:t>.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446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Ταμείο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16.900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93.100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Πελάτες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41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Αναλώσιμα Υλικά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8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Μ.Κ.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50.000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73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Προμηθευτές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Πωλήσεις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0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Αμοιβές Προσωπικού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20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Προπληρ</a:t>
                      </a:r>
                      <a:r>
                        <a:rPr lang="el-GR" dirty="0"/>
                        <a:t>.</a:t>
                      </a:r>
                      <a:r>
                        <a:rPr lang="el-GR" baseline="0" dirty="0"/>
                        <a:t> Ενοίκια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35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Δάνειο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23.000</a:t>
                      </a:r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1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Σύνολα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141.000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141.000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66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77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9" y="365760"/>
            <a:ext cx="11094720" cy="6492240"/>
          </a:xfrm>
        </p:spPr>
      </p:pic>
    </p:spTree>
    <p:extLst>
      <p:ext uri="{BB962C8B-B14F-4D97-AF65-F5344CB8AC3E}">
        <p14:creationId xmlns:p14="http://schemas.microsoft.com/office/powerpoint/2010/main" val="50766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ισολογισμός της επιχείρησης παροχής υπηρεσιών «Α.Δ.Τ.» 31/12/2020 είχε ως ακολούθως:</a:t>
            </a:r>
          </a:p>
          <a:p>
            <a:r>
              <a:rPr lang="el-GR" dirty="0"/>
              <a:t>Ταμείο 100.00</a:t>
            </a:r>
          </a:p>
          <a:p>
            <a:r>
              <a:rPr lang="el-GR" dirty="0"/>
              <a:t>Μετοχικό Κεφάλαιο 50.000</a:t>
            </a:r>
          </a:p>
          <a:p>
            <a:r>
              <a:rPr lang="el-GR" dirty="0"/>
              <a:t>Πελάτες 20.000</a:t>
            </a:r>
          </a:p>
          <a:p>
            <a:r>
              <a:rPr lang="el-GR" dirty="0"/>
              <a:t>Προμηθευτές 50.000</a:t>
            </a:r>
          </a:p>
          <a:p>
            <a:r>
              <a:rPr lang="el-GR" dirty="0"/>
              <a:t>Αναλώσιμα Υλικά 3.000</a:t>
            </a:r>
          </a:p>
          <a:p>
            <a:r>
              <a:rPr lang="el-GR" dirty="0"/>
              <a:t>Τραπεζικό Δάνειο 23.000</a:t>
            </a:r>
          </a:p>
        </p:txBody>
      </p:sp>
    </p:spTree>
    <p:extLst>
      <p:ext uri="{BB962C8B-B14F-4D97-AF65-F5344CB8AC3E}">
        <p14:creationId xmlns:p14="http://schemas.microsoft.com/office/powerpoint/2010/main" val="152945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921246"/>
              </p:ext>
            </p:extLst>
          </p:nvPr>
        </p:nvGraphicFramePr>
        <p:xfrm>
          <a:off x="2700338" y="2490788"/>
          <a:ext cx="6799262" cy="3446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406">
                <a:tc>
                  <a:txBody>
                    <a:bodyPr/>
                    <a:lstStyle/>
                    <a:p>
                      <a:r>
                        <a:rPr lang="el-GR" dirty="0"/>
                        <a:t>ΕΝΕΡΓΗΤΙΚΟ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ΠΑΘΗΤΙΚΟ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06">
                <a:tc>
                  <a:txBody>
                    <a:bodyPr/>
                    <a:lstStyle/>
                    <a:p>
                      <a:r>
                        <a:rPr lang="el-GR" dirty="0"/>
                        <a:t>Ταμείο</a:t>
                      </a:r>
                      <a:r>
                        <a:rPr lang="el-GR" baseline="0" dirty="0"/>
                        <a:t>                                 100.000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Μετοχικό Κεφάλαιο</a:t>
                      </a:r>
                      <a:r>
                        <a:rPr lang="el-GR" baseline="0" dirty="0"/>
                        <a:t>             50.000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406">
                <a:tc>
                  <a:txBody>
                    <a:bodyPr/>
                    <a:lstStyle/>
                    <a:p>
                      <a:r>
                        <a:rPr lang="el-GR" dirty="0"/>
                        <a:t>Πελάτες                                  20.00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Προμηθευτές</a:t>
                      </a:r>
                      <a:r>
                        <a:rPr lang="el-GR" baseline="0" dirty="0"/>
                        <a:t>                         50.000   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06">
                <a:tc>
                  <a:txBody>
                    <a:bodyPr/>
                    <a:lstStyle/>
                    <a:p>
                      <a:r>
                        <a:rPr lang="el-GR" dirty="0"/>
                        <a:t>Αναλώσιμα</a:t>
                      </a:r>
                      <a:r>
                        <a:rPr lang="el-GR" baseline="0" dirty="0"/>
                        <a:t> Υλικά                   3.000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Δάνειο                                    23.000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40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40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406">
                <a:tc>
                  <a:txBody>
                    <a:bodyPr/>
                    <a:lstStyle/>
                    <a:p>
                      <a:r>
                        <a:rPr lang="el-GR" dirty="0"/>
                        <a:t>                                              123.000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                                       123.000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51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Άνοιγμα Ημερολογίου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890337"/>
              </p:ext>
            </p:extLst>
          </p:nvPr>
        </p:nvGraphicFramePr>
        <p:xfrm>
          <a:off x="1295400" y="2557463"/>
          <a:ext cx="9601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Ημερομηνία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1/1/20Χ1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Ταμείο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100.000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Πελάτες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20.000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186612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Αναλώσιμα Υλικά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1315379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                                                      Κεφάλαιο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50.000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57813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                                                Προμηθευτές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50.000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4736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                                                        Δάνειο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23.000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293308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76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1.	Η επιχείρηση εισπράττει από πελάτη ποσό € 10.000 προς τακτοποίηση  οφειλής του. 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997439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1.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Ταμείο 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 Πελάτες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10.00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29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2.	Η επιχείρηση εξοφλεί υποχρέωση προς προμηθευτή  ποσού € 12.000 δια της καταβολής μετρητών.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15869"/>
              </p:ext>
            </p:extLst>
          </p:nvPr>
        </p:nvGraphicFramePr>
        <p:xfrm>
          <a:off x="1295400" y="2557463"/>
          <a:ext cx="9601201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2.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i="1" baseline="0" dirty="0"/>
                    </a:p>
                    <a:p>
                      <a:r>
                        <a:rPr lang="el-GR" i="1" baseline="0" dirty="0"/>
                        <a:t>Προμηθευτές </a:t>
                      </a:r>
                    </a:p>
                    <a:p>
                      <a:endParaRPr lang="el-GR" i="1" baseline="0" dirty="0"/>
                    </a:p>
                    <a:p>
                      <a:endParaRPr lang="el-GR" i="1" baseline="0" dirty="0"/>
                    </a:p>
                    <a:p>
                      <a:r>
                        <a:rPr lang="el-GR" i="1" baseline="0" dirty="0"/>
                        <a:t>                                                            Ταμείο 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12.000</a:t>
                      </a:r>
                    </a:p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12.000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36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3.	Αγοράζονται αναλώσιμα αξίας 5.000 € επί πιστώσει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67770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3.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i="1" baseline="0" dirty="0"/>
                        <a:t>Αναλώσιμα Υλικά</a:t>
                      </a:r>
                    </a:p>
                    <a:p>
                      <a:r>
                        <a:rPr lang="el-GR" i="1" baseline="0" dirty="0"/>
                        <a:t>                             </a:t>
                      </a:r>
                    </a:p>
                    <a:p>
                      <a:r>
                        <a:rPr lang="el-GR" i="1" baseline="0" dirty="0"/>
                        <a:t>                                        Προμηθευτές                                                                  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5.000</a:t>
                      </a:r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5.000</a:t>
                      </a:r>
                    </a:p>
                    <a:p>
                      <a:endParaRPr lang="el-G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81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4.	Η επιχείρηση προσφέρει επί πιστώσει υπηρεσίες ποσού €25.000 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13238"/>
              </p:ext>
            </p:extLst>
          </p:nvPr>
        </p:nvGraphicFramePr>
        <p:xfrm>
          <a:off x="1295400" y="2557463"/>
          <a:ext cx="960120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4.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i="1" baseline="0" dirty="0"/>
                        <a:t>Πελάτες</a:t>
                      </a:r>
                    </a:p>
                    <a:p>
                      <a:endParaRPr lang="el-GR" i="1" baseline="0" dirty="0"/>
                    </a:p>
                    <a:p>
                      <a:r>
                        <a:rPr lang="el-GR" i="1" baseline="0" dirty="0"/>
                        <a:t>                                           Πωλήσεις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25.000</a:t>
                      </a:r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25.000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900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342</Words>
  <Application>Microsoft Office PowerPoint</Application>
  <PresentationFormat>Ευρεία οθόνη</PresentationFormat>
  <Paragraphs>167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Ημερολογιακές Εγγραφές</vt:lpstr>
      <vt:lpstr>Παρουσίαση του PowerPoint</vt:lpstr>
      <vt:lpstr>Παρουσίαση του PowerPoint</vt:lpstr>
      <vt:lpstr>Παρουσίαση του PowerPoint</vt:lpstr>
      <vt:lpstr>Άνοιγμα Ημερολογίου</vt:lpstr>
      <vt:lpstr>  1. Η επιχείρηση εισπράττει από πελάτη ποσό € 10.000 προς τακτοποίηση  οφειλής του.  </vt:lpstr>
      <vt:lpstr>  2. Η επιχείρηση εξοφλεί υποχρέωση προς προμηθευτή  ποσού € 12.000 δια της καταβολής μετρητών.  </vt:lpstr>
      <vt:lpstr>  3. Αγοράζονται αναλώσιμα αξίας 5.000 € επί πιστώσει  </vt:lpstr>
      <vt:lpstr> 4. Η επιχείρηση προσφέρει επί πιστώσει υπηρεσίες ποσού €25.000  </vt:lpstr>
      <vt:lpstr> 5. Καταβάλλονται αμοιβές προσωπικού ποσού 2.500 €. </vt:lpstr>
      <vt:lpstr> 6. Την 1/8/2021 η επιχείρηση μισθώνει κτήρια για την περίοδο 1/8/2021-31/7/2022. Η «Α.Δ.Τ.»  καταβάλει κατά την υπογραφή των συμβολαίων το σύνολο των  ενοικίων για το  δωδεκάμηνο. Το μίσθωμα ανέρχεται  στο ποσό των 200 € το μήνα. </vt:lpstr>
      <vt:lpstr>Προσαρμοσμένο Ισοζύγιο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konanan@outlook.com.gr</dc:creator>
  <cp:lastModifiedBy>ANASTASIOS KONSTANTINIDIS</cp:lastModifiedBy>
  <cp:revision>37</cp:revision>
  <dcterms:created xsi:type="dcterms:W3CDTF">2020-03-17T10:30:43Z</dcterms:created>
  <dcterms:modified xsi:type="dcterms:W3CDTF">2022-03-26T11:48:37Z</dcterms:modified>
</cp:coreProperties>
</file>