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77" r:id="rId2"/>
    <p:sldId id="776" r:id="rId3"/>
    <p:sldId id="956" r:id="rId4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A002A"/>
    <a:srgbClr val="831107"/>
    <a:srgbClr val="941100"/>
    <a:srgbClr val="35104A"/>
    <a:srgbClr val="331674"/>
    <a:srgbClr val="527E16"/>
    <a:srgbClr val="E4B22D"/>
    <a:srgbClr val="AD3054"/>
    <a:srgbClr val="D3D4D6"/>
    <a:srgbClr val="44CB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Φωτεινό στυλ 3 - Έμφαση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50"/>
    <p:restoredTop sz="94509"/>
  </p:normalViewPr>
  <p:slideViewPr>
    <p:cSldViewPr snapToGrid="0" snapToObjects="1">
      <p:cViewPr varScale="1">
        <p:scale>
          <a:sx n="83" d="100"/>
          <a:sy n="83" d="100"/>
        </p:scale>
        <p:origin x="99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BB8407-C191-1A43-AB9A-FC60CEE48351}" type="datetimeFigureOut">
              <a:rPr lang="el-GR" smtClean="0"/>
              <a:t>23/5/23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566687-5B90-BF48-A88A-F0ED33831D4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588289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E629948-714A-B74E-9D3B-18E56EC1E8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7EB907B1-E436-CC42-83AF-4F3A94EA2E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20458C39-83D4-6949-9B4D-4416036FEB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C3D7D-4998-394F-9A28-3741526A3E02}" type="datetimeFigureOut">
              <a:rPr lang="el-GR" smtClean="0"/>
              <a:t>23/5/23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5B0D3B85-E4A4-2A42-B4B9-094929FE27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9658A4B0-6D23-C545-8C12-984B064DE5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C9590-3847-F747-9741-BA293A4F151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61400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257F0F5-6494-6F4F-B620-E456FCD59F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9BDBC017-5D2C-7B4C-8E54-B1290FB89D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9FB6ADCC-8167-A549-93F8-E80CAF6E05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C3D7D-4998-394F-9A28-3741526A3E02}" type="datetimeFigureOut">
              <a:rPr lang="el-GR" smtClean="0"/>
              <a:t>23/5/23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1548506D-7116-CF42-9535-8B4F6B04D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2ABBFD64-F107-754B-915A-CFA6BC8B84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C9590-3847-F747-9741-BA293A4F151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67594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4EAF6CDF-E2BB-EC45-8A9C-5C66C0735C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04138670-A410-2342-B6B1-47B742ABD3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7FFBA9A9-DB72-CE45-AC43-30C7591733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C3D7D-4998-394F-9A28-3741526A3E02}" type="datetimeFigureOut">
              <a:rPr lang="el-GR" smtClean="0"/>
              <a:t>23/5/23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36BB4519-A31E-8D4F-A150-FE56CE27E2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BC12A589-4B05-8E49-9058-31B1E119AB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C9590-3847-F747-9741-BA293A4F151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74168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B3D10B1-EA69-E245-85D2-8F44CAC884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DAEB11F-351D-5545-8923-E7AAF2CBBA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A8AB796F-D360-FB47-9267-78A902722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C3D7D-4998-394F-9A28-3741526A3E02}" type="datetimeFigureOut">
              <a:rPr lang="el-GR" smtClean="0"/>
              <a:t>23/5/23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87D15BD6-6169-5744-9DEA-EFF81B9E94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39693B1A-66BF-7440-B540-C73E7FBBE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C9590-3847-F747-9741-BA293A4F151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897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E91200E-BD6A-8B4E-ADCB-99E05A7B4E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DCD26551-16D0-7548-A607-D5ADEEC8D4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C079CE42-2AC1-9D45-9EAA-F5292DB74E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C3D7D-4998-394F-9A28-3741526A3E02}" type="datetimeFigureOut">
              <a:rPr lang="el-GR" smtClean="0"/>
              <a:t>23/5/23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030C1471-BE4D-A247-9E5D-6BE8CCFEDB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54C14D2B-85D8-E74A-8211-5B4D9A4798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C9590-3847-F747-9741-BA293A4F151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24051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6ABB172-40D0-E544-B207-9E93DE5B25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D5EE0AC-522E-434F-AD3A-D19DEF5744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44D7B9E5-84CA-564E-A8B8-61E5C86F32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22129775-F62D-0340-A0F5-E0D745C0CD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C3D7D-4998-394F-9A28-3741526A3E02}" type="datetimeFigureOut">
              <a:rPr lang="el-GR" smtClean="0"/>
              <a:t>23/5/23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89E80517-A241-6D42-BA85-C06CA49300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7C89B22A-E11B-6A46-B87D-4B7F4E9524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C9590-3847-F747-9741-BA293A4F151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04033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9980E3E-4A1F-B445-8692-A1B164E5A3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A037F46C-88DF-F14E-A10C-19BA3FE44A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0B0194A4-0CF2-E643-8E9F-FA78B6890F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3EC2ADC4-77DD-C143-9CAE-00EE923DAC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6E9F2C9D-D50A-DD48-9347-DEEF63A9A0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DDDF5E92-CF37-AA4B-AABB-7A063D0C8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C3D7D-4998-394F-9A28-3741526A3E02}" type="datetimeFigureOut">
              <a:rPr lang="el-GR" smtClean="0"/>
              <a:t>23/5/23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4945FA26-3FBD-944F-970F-7249711771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0049A1B9-E5BA-2342-B7C4-9681B0FC15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C9590-3847-F747-9741-BA293A4F151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26681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8DD55EC-BBCC-DA47-BF95-360BF83154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377883AC-F2D1-C744-A4C9-6BF92C394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C3D7D-4998-394F-9A28-3741526A3E02}" type="datetimeFigureOut">
              <a:rPr lang="el-GR" smtClean="0"/>
              <a:t>23/5/23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3689DC81-87AA-F549-91E8-153D5EC465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32194641-62AA-304C-8EEE-C97DC37431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C9590-3847-F747-9741-BA293A4F151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70113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37745D3D-ACEB-C74B-BF21-E9C8B34A43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C3D7D-4998-394F-9A28-3741526A3E02}" type="datetimeFigureOut">
              <a:rPr lang="el-GR" smtClean="0"/>
              <a:t>23/5/23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6B0D7E72-00DB-C343-BD2B-4E8D85A5F2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72C54AED-C89D-9746-A242-149254BB7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C9590-3847-F747-9741-BA293A4F151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26974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482C537-05EF-5140-A442-3715609B15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108CC50-1B9D-4240-BEC2-8D333E9A80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08F9B970-FD2A-6446-BD17-0AD096EC18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44E98A16-673A-2349-B2B9-55DF1ECE0D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C3D7D-4998-394F-9A28-3741526A3E02}" type="datetimeFigureOut">
              <a:rPr lang="el-GR" smtClean="0"/>
              <a:t>23/5/23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8A6D46B5-9963-9840-AA40-5DF3D6BC15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57893761-A673-4142-AE39-27175F97A9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C9590-3847-F747-9741-BA293A4F151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36580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FC9742E-00ED-E845-A9AD-7BFAEA6CF5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462A71FB-913D-5246-AA75-16F901BB389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AC5483AD-B213-F747-BD3C-323478FFFE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240C10FD-4B0C-6249-B435-B75E47D474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C3D7D-4998-394F-9A28-3741526A3E02}" type="datetimeFigureOut">
              <a:rPr lang="el-GR" smtClean="0"/>
              <a:t>23/5/23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3017BD79-5502-BF4B-AABF-4557103E94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4A675495-F142-D844-8651-F146CBE1D5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C9590-3847-F747-9741-BA293A4F151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55034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AAF13F9E-B352-3F4C-8E9C-B6C2FD72BE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E88E46FF-7910-364A-8075-809DE8D662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368544E9-30D6-DF45-92CE-4BA7FDBF66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1C3D7D-4998-394F-9A28-3741526A3E02}" type="datetimeFigureOut">
              <a:rPr lang="el-GR" smtClean="0"/>
              <a:t>23/5/23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D7BC4F10-8305-3D48-B25D-1F7F37F5F7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89BB7788-F022-944C-8A87-1B615170A8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9C9590-3847-F747-9741-BA293A4F151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02647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A002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Εικόνα 3">
            <a:extLst>
              <a:ext uri="{FF2B5EF4-FFF2-40B4-BE49-F238E27FC236}">
                <a16:creationId xmlns:a16="http://schemas.microsoft.com/office/drawing/2014/main" id="{1385A031-8843-6B4C-92DE-5FC35DACDE6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5146"/>
          <a:stretch/>
        </p:blipFill>
        <p:spPr>
          <a:xfrm>
            <a:off x="9993662" y="6388950"/>
            <a:ext cx="1391514" cy="497552"/>
          </a:xfrm>
          <a:prstGeom prst="rect">
            <a:avLst/>
          </a:prstGeom>
        </p:spPr>
      </p:pic>
      <p:pic>
        <p:nvPicPr>
          <p:cNvPr id="5" name="Εικόνα 4">
            <a:extLst>
              <a:ext uri="{FF2B5EF4-FFF2-40B4-BE49-F238E27FC236}">
                <a16:creationId xmlns:a16="http://schemas.microsoft.com/office/drawing/2014/main" id="{8AA668C3-BCFD-F847-88F2-E431FD86B15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3965" b="17900"/>
          <a:stretch/>
        </p:blipFill>
        <p:spPr>
          <a:xfrm>
            <a:off x="11385176" y="6388950"/>
            <a:ext cx="806824" cy="469050"/>
          </a:xfrm>
          <a:prstGeom prst="rect">
            <a:avLst/>
          </a:prstGeom>
        </p:spPr>
      </p:pic>
      <p:sp>
        <p:nvSpPr>
          <p:cNvPr id="6" name="Ορθογώνιο 5">
            <a:extLst>
              <a:ext uri="{FF2B5EF4-FFF2-40B4-BE49-F238E27FC236}">
                <a16:creationId xmlns:a16="http://schemas.microsoft.com/office/drawing/2014/main" id="{6DB489BF-55B7-4442-9A7E-C73E0A32D180}"/>
              </a:ext>
            </a:extLst>
          </p:cNvPr>
          <p:cNvSpPr/>
          <p:nvPr/>
        </p:nvSpPr>
        <p:spPr>
          <a:xfrm>
            <a:off x="508103" y="778710"/>
            <a:ext cx="1144337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54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ΣΧΕΣΕΙΣ ΜΕ ΜΜΕ</a:t>
            </a:r>
          </a:p>
          <a:p>
            <a:pPr algn="ctr"/>
            <a:r>
              <a:rPr lang="el-GR" sz="54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ΣΤΗΝ ΨΗΦΙΑΚΗ ΕΠΟΧΗ</a:t>
            </a:r>
          </a:p>
        </p:txBody>
      </p:sp>
      <p:sp>
        <p:nvSpPr>
          <p:cNvPr id="7" name="Ορθογώνιο 6">
            <a:extLst>
              <a:ext uri="{FF2B5EF4-FFF2-40B4-BE49-F238E27FC236}">
                <a16:creationId xmlns:a16="http://schemas.microsoft.com/office/drawing/2014/main" id="{3F1BFCCE-3817-CA48-B285-E1ECDB3E01BD}"/>
              </a:ext>
            </a:extLst>
          </p:cNvPr>
          <p:cNvSpPr/>
          <p:nvPr/>
        </p:nvSpPr>
        <p:spPr>
          <a:xfrm>
            <a:off x="4799544" y="2788008"/>
            <a:ext cx="320312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6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6ο ΕΞΑΜΗΝΟ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25F0AF23-0741-B547-B4BB-AC4D7A26A3E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74EC32C4-E0D9-3541-8A4A-11FB8BB6E6B7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2" name="Ορθογώνιο 11">
            <a:extLst>
              <a:ext uri="{FF2B5EF4-FFF2-40B4-BE49-F238E27FC236}">
                <a16:creationId xmlns:a16="http://schemas.microsoft.com/office/drawing/2014/main" id="{4498F46F-1378-0D45-BDB3-517B6A2937E7}"/>
              </a:ext>
            </a:extLst>
          </p:cNvPr>
          <p:cNvSpPr/>
          <p:nvPr/>
        </p:nvSpPr>
        <p:spPr>
          <a:xfrm>
            <a:off x="430612" y="6334780"/>
            <a:ext cx="597049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ΔΙΔΑΣΚΩΝ: Δρ. Αγγέλου Γιάννης</a:t>
            </a:r>
          </a:p>
        </p:txBody>
      </p:sp>
    </p:spTree>
    <p:extLst>
      <p:ext uri="{BB962C8B-B14F-4D97-AF65-F5344CB8AC3E}">
        <p14:creationId xmlns:p14="http://schemas.microsoft.com/office/powerpoint/2010/main" val="41367997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Ορθογώνιο 14">
            <a:extLst>
              <a:ext uri="{FF2B5EF4-FFF2-40B4-BE49-F238E27FC236}">
                <a16:creationId xmlns:a16="http://schemas.microsoft.com/office/drawing/2014/main" id="{BA5ABB88-0817-4849-BE1A-562EDE84934C}"/>
              </a:ext>
            </a:extLst>
          </p:cNvPr>
          <p:cNvSpPr/>
          <p:nvPr/>
        </p:nvSpPr>
        <p:spPr>
          <a:xfrm>
            <a:off x="410764" y="-1"/>
            <a:ext cx="11781235" cy="775157"/>
          </a:xfrm>
          <a:prstGeom prst="rect">
            <a:avLst/>
          </a:prstGeom>
          <a:solidFill>
            <a:srgbClr val="6A002A"/>
          </a:solidFill>
          <a:ln>
            <a:solidFill>
              <a:srgbClr val="D3D4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6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ΥΛΗ ΜΑΘΗΜΑΤΟΣ</a:t>
            </a:r>
          </a:p>
        </p:txBody>
      </p:sp>
      <p:sp>
        <p:nvSpPr>
          <p:cNvPr id="2" name="Ορθογώνιο 1">
            <a:extLst>
              <a:ext uri="{FF2B5EF4-FFF2-40B4-BE49-F238E27FC236}">
                <a16:creationId xmlns:a16="http://schemas.microsoft.com/office/drawing/2014/main" id="{109DEA70-749E-364A-AB2E-E0C13073B09B}"/>
              </a:ext>
            </a:extLst>
          </p:cNvPr>
          <p:cNvSpPr/>
          <p:nvPr/>
        </p:nvSpPr>
        <p:spPr>
          <a:xfrm>
            <a:off x="680098" y="1413063"/>
            <a:ext cx="10009321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spcAft>
                <a:spcPts val="0"/>
              </a:spcAft>
              <a:buFont typeface="Wingdings" pitchFamily="2" charset="2"/>
              <a:buChar char="q"/>
            </a:pPr>
            <a:r>
              <a:rPr lang="el-GR" sz="3200" b="1" dirty="0">
                <a:solidFill>
                  <a:srgbClr val="831107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Δημόσιες σχέσεις - Μελέτες Περιπτώσεων, </a:t>
            </a:r>
            <a:r>
              <a:rPr lang="en-US" sz="3200" b="1" dirty="0">
                <a:solidFill>
                  <a:srgbClr val="831107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Hendrix Jerry</a:t>
            </a:r>
            <a:endParaRPr lang="el-GR" sz="3200" b="1" dirty="0">
              <a:solidFill>
                <a:srgbClr val="831107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</a:pPr>
            <a:r>
              <a:rPr lang="el-GR" sz="3200" dirty="0">
                <a:solidFill>
                  <a:srgbClr val="831107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Κεφάλαια 1 έως 3: Σελίδες 02-80</a:t>
            </a:r>
          </a:p>
          <a:p>
            <a:pPr lvl="0">
              <a:spcAft>
                <a:spcPts val="0"/>
              </a:spcAft>
            </a:pPr>
            <a:endParaRPr lang="el-GR" sz="3200" b="1" dirty="0">
              <a:solidFill>
                <a:srgbClr val="831107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</a:pPr>
            <a:endParaRPr lang="el-GR" sz="3200" b="1" dirty="0">
              <a:solidFill>
                <a:srgbClr val="831107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0" indent="-457200">
              <a:spcAft>
                <a:spcPts val="0"/>
              </a:spcAft>
              <a:buFont typeface="Wingdings" pitchFamily="2" charset="2"/>
              <a:buChar char="q"/>
            </a:pPr>
            <a:r>
              <a:rPr lang="el-GR" sz="3200" b="1" dirty="0">
                <a:solidFill>
                  <a:srgbClr val="831107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Δημόσιες Σχέσεις-Θεωρία και Εφαρμογές, </a:t>
            </a:r>
            <a:r>
              <a:rPr lang="en-US" sz="3200" b="1" dirty="0" err="1">
                <a:solidFill>
                  <a:srgbClr val="831107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Seitel</a:t>
            </a:r>
            <a:r>
              <a:rPr lang="en-US" sz="3200" b="1" dirty="0">
                <a:solidFill>
                  <a:srgbClr val="831107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P. Fraser</a:t>
            </a:r>
            <a:endParaRPr lang="el-GR" sz="3200" b="1" dirty="0">
              <a:solidFill>
                <a:srgbClr val="831107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</a:pPr>
            <a:r>
              <a:rPr lang="el-GR" sz="3200" dirty="0">
                <a:solidFill>
                  <a:srgbClr val="831107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Κεφάλαια 1, 9 και 10: Σελίδες 15-38 &amp; 187-242</a:t>
            </a:r>
            <a:endParaRPr lang="el-GR" sz="3200" b="1" dirty="0">
              <a:solidFill>
                <a:srgbClr val="831107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9" name="Εικόνα 8">
            <a:extLst>
              <a:ext uri="{FF2B5EF4-FFF2-40B4-BE49-F238E27FC236}">
                <a16:creationId xmlns:a16="http://schemas.microsoft.com/office/drawing/2014/main" id="{D4E038F6-9200-3A42-BA6E-15EBEF199C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12" name="Ορθογώνιο 11">
            <a:extLst>
              <a:ext uri="{FF2B5EF4-FFF2-40B4-BE49-F238E27FC236}">
                <a16:creationId xmlns:a16="http://schemas.microsoft.com/office/drawing/2014/main" id="{A28BDD3D-134E-0841-9DD9-79D7DB1E51CA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6" name="Ορθογώνιο 15">
            <a:extLst>
              <a:ext uri="{FF2B5EF4-FFF2-40B4-BE49-F238E27FC236}">
                <a16:creationId xmlns:a16="http://schemas.microsoft.com/office/drawing/2014/main" id="{4885B475-544C-894E-96BE-3F8BF3B6AC78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9" name="Εικόνα 18">
            <a:extLst>
              <a:ext uri="{FF2B5EF4-FFF2-40B4-BE49-F238E27FC236}">
                <a16:creationId xmlns:a16="http://schemas.microsoft.com/office/drawing/2014/main" id="{ED2161DD-8D1E-414E-937C-4B47547B9D0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9993662" y="6388950"/>
            <a:ext cx="1391514" cy="497552"/>
          </a:xfrm>
          <a:prstGeom prst="rect">
            <a:avLst/>
          </a:prstGeom>
        </p:spPr>
      </p:pic>
      <p:pic>
        <p:nvPicPr>
          <p:cNvPr id="20" name="Εικόνα 19">
            <a:extLst>
              <a:ext uri="{FF2B5EF4-FFF2-40B4-BE49-F238E27FC236}">
                <a16:creationId xmlns:a16="http://schemas.microsoft.com/office/drawing/2014/main" id="{9DA0BE93-175E-DB4A-B5AB-C431FAAD10A0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1385176" y="6388950"/>
            <a:ext cx="806824" cy="46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05061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A002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Εικόνα 3">
            <a:extLst>
              <a:ext uri="{FF2B5EF4-FFF2-40B4-BE49-F238E27FC236}">
                <a16:creationId xmlns:a16="http://schemas.microsoft.com/office/drawing/2014/main" id="{1385A031-8843-6B4C-92DE-5FC35DACDE6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5146"/>
          <a:stretch/>
        </p:blipFill>
        <p:spPr>
          <a:xfrm>
            <a:off x="9993662" y="6388950"/>
            <a:ext cx="1391514" cy="497552"/>
          </a:xfrm>
          <a:prstGeom prst="rect">
            <a:avLst/>
          </a:prstGeom>
        </p:spPr>
      </p:pic>
      <p:pic>
        <p:nvPicPr>
          <p:cNvPr id="5" name="Εικόνα 4">
            <a:extLst>
              <a:ext uri="{FF2B5EF4-FFF2-40B4-BE49-F238E27FC236}">
                <a16:creationId xmlns:a16="http://schemas.microsoft.com/office/drawing/2014/main" id="{8AA668C3-BCFD-F847-88F2-E431FD86B15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3965" b="17900"/>
          <a:stretch/>
        </p:blipFill>
        <p:spPr>
          <a:xfrm>
            <a:off x="11385176" y="6388950"/>
            <a:ext cx="806824" cy="469050"/>
          </a:xfrm>
          <a:prstGeom prst="rect">
            <a:avLst/>
          </a:prstGeom>
        </p:spPr>
      </p:pic>
      <p:sp>
        <p:nvSpPr>
          <p:cNvPr id="6" name="Ορθογώνιο 5">
            <a:extLst>
              <a:ext uri="{FF2B5EF4-FFF2-40B4-BE49-F238E27FC236}">
                <a16:creationId xmlns:a16="http://schemas.microsoft.com/office/drawing/2014/main" id="{6DB489BF-55B7-4442-9A7E-C73E0A32D180}"/>
              </a:ext>
            </a:extLst>
          </p:cNvPr>
          <p:cNvSpPr/>
          <p:nvPr/>
        </p:nvSpPr>
        <p:spPr>
          <a:xfrm>
            <a:off x="508103" y="778710"/>
            <a:ext cx="1144337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54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ΣΧΕΣΕΙΣ ΜΕ ΜΜΕ</a:t>
            </a:r>
          </a:p>
          <a:p>
            <a:pPr algn="ctr"/>
            <a:r>
              <a:rPr lang="el-GR" sz="54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ΣΤΗΝ ΨΗΦΙΑΚΗ ΕΠΟΧΗ</a:t>
            </a:r>
          </a:p>
        </p:txBody>
      </p:sp>
      <p:sp>
        <p:nvSpPr>
          <p:cNvPr id="7" name="Ορθογώνιο 6">
            <a:extLst>
              <a:ext uri="{FF2B5EF4-FFF2-40B4-BE49-F238E27FC236}">
                <a16:creationId xmlns:a16="http://schemas.microsoft.com/office/drawing/2014/main" id="{3F1BFCCE-3817-CA48-B285-E1ECDB3E01BD}"/>
              </a:ext>
            </a:extLst>
          </p:cNvPr>
          <p:cNvSpPr/>
          <p:nvPr/>
        </p:nvSpPr>
        <p:spPr>
          <a:xfrm>
            <a:off x="4799544" y="2788008"/>
            <a:ext cx="320312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6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6ο ΕΞΑΜΗΝΟ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25F0AF23-0741-B547-B4BB-AC4D7A26A3E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74EC32C4-E0D9-3541-8A4A-11FB8BB6E6B7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2" name="Ορθογώνιο 11">
            <a:extLst>
              <a:ext uri="{FF2B5EF4-FFF2-40B4-BE49-F238E27FC236}">
                <a16:creationId xmlns:a16="http://schemas.microsoft.com/office/drawing/2014/main" id="{4498F46F-1378-0D45-BDB3-517B6A2937E7}"/>
              </a:ext>
            </a:extLst>
          </p:cNvPr>
          <p:cNvSpPr/>
          <p:nvPr/>
        </p:nvSpPr>
        <p:spPr>
          <a:xfrm>
            <a:off x="430612" y="6334780"/>
            <a:ext cx="597049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ΔΙΔΑΣΚΩΝ: Δρ. Αγγέλου Γιάννης</a:t>
            </a:r>
          </a:p>
        </p:txBody>
      </p:sp>
    </p:spTree>
    <p:extLst>
      <p:ext uri="{BB962C8B-B14F-4D97-AF65-F5344CB8AC3E}">
        <p14:creationId xmlns:p14="http://schemas.microsoft.com/office/powerpoint/2010/main" val="3920054253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18567</TotalTime>
  <Words>67</Words>
  <Application>Microsoft Macintosh PowerPoint</Application>
  <PresentationFormat>Ευρεία οθόνη</PresentationFormat>
  <Paragraphs>15</Paragraphs>
  <Slides>3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Wingdings</vt:lpstr>
      <vt:lpstr>Θέμα του Office</vt:lpstr>
      <vt:lpstr>Παρουσίαση του PowerPoint</vt:lpstr>
      <vt:lpstr>Παρουσίαση του PowerPoint</vt:lpstr>
      <vt:lpstr>Παρουσίαση του PowerPoint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YANNIS A</dc:creator>
  <cp:lastModifiedBy>YANNIS A</cp:lastModifiedBy>
  <cp:revision>248</cp:revision>
  <dcterms:created xsi:type="dcterms:W3CDTF">2022-02-27T18:25:10Z</dcterms:created>
  <dcterms:modified xsi:type="dcterms:W3CDTF">2023-05-23T11:22:00Z</dcterms:modified>
</cp:coreProperties>
</file>