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7" r:id="rId2"/>
    <p:sldId id="776" r:id="rId3"/>
    <p:sldId id="956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02A"/>
    <a:srgbClr val="831107"/>
    <a:srgbClr val="941100"/>
    <a:srgbClr val="35104A"/>
    <a:srgbClr val="331674"/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B8407-C191-1A43-AB9A-FC60CEE48351}" type="datetimeFigureOut">
              <a:rPr lang="el-GR" smtClean="0"/>
              <a:t>23/5/23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66687-5B90-BF48-A88A-F0ED33831D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82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23/5/23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ΥΛΗ ΜΑΘΗΜΑΤΟΣ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680098" y="1413063"/>
            <a:ext cx="1000932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Δημόσιες σχέσεις - Μελέτες Περιπτώσεων, </a:t>
            </a:r>
            <a:r>
              <a:rPr lang="en-US" sz="32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Hendrix Jerry</a:t>
            </a:r>
            <a:endParaRPr lang="el-GR" sz="32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l-GR" sz="3200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Κεφάλαια 1 έως 3: Σελίδες 02-80</a:t>
            </a:r>
          </a:p>
          <a:p>
            <a:pPr lvl="0">
              <a:spcAft>
                <a:spcPts val="0"/>
              </a:spcAft>
            </a:pPr>
            <a:endParaRPr lang="el-GR" sz="32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el-GR" sz="32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Δημόσιες Σχέσεις-Θεωρία και Εφαρμογές, </a:t>
            </a:r>
            <a:r>
              <a:rPr lang="en-US" sz="32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Seitel</a:t>
            </a:r>
            <a:r>
              <a:rPr lang="en-US" sz="32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P. Fraser</a:t>
            </a:r>
            <a:endParaRPr lang="el-GR" sz="32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l-GR" sz="3200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Κεφάλαια 1, 9 και 10: Σελίδες 15-38 &amp; 187-242</a:t>
            </a:r>
            <a:endParaRPr lang="el-GR" sz="32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0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39200542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18567</TotalTime>
  <Words>67</Words>
  <Application>Microsoft Macintosh PowerPoint</Application>
  <PresentationFormat>Ευρεία οθόνη</PresentationFormat>
  <Paragraphs>15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248</cp:revision>
  <dcterms:created xsi:type="dcterms:W3CDTF">2022-02-27T18:25:10Z</dcterms:created>
  <dcterms:modified xsi:type="dcterms:W3CDTF">2023-05-23T11:22:00Z</dcterms:modified>
</cp:coreProperties>
</file>