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sldIdLst>
    <p:sldId id="256" r:id="rId2"/>
    <p:sldId id="272" r:id="rId3"/>
    <p:sldId id="273" r:id="rId4"/>
    <p:sldId id="274" r:id="rId5"/>
    <p:sldId id="257" r:id="rId6"/>
    <p:sldId id="258" r:id="rId7"/>
    <p:sldId id="259" r:id="rId8"/>
    <p:sldId id="269" r:id="rId9"/>
    <p:sldId id="270" r:id="rId10"/>
    <p:sldId id="271" r:id="rId11"/>
    <p:sldId id="275" r:id="rId12"/>
    <p:sldId id="277" r:id="rId13"/>
    <p:sldId id="276" r:id="rId14"/>
    <p:sldId id="278" r:id="rId15"/>
    <p:sldId id="279" r:id="rId16"/>
    <p:sldId id="280" r:id="rId17"/>
    <p:sldId id="281" r:id="rId18"/>
    <p:sldId id="282" r:id="rId19"/>
    <p:sldId id="283" r:id="rId20"/>
    <p:sldId id="284" r:id="rId21"/>
    <p:sldId id="286" r:id="rId22"/>
    <p:sldId id="285" r:id="rId23"/>
    <p:sldId id="28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B4D161-4E5C-4088-AFEB-F39135731142}" v="18" dt="2023-11-13T12:36:12.6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DD705-409E-40D1-B04C-B971B31348E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BD5F88C-A4BA-4E3D-9CC2-775AFE2EFE4B}">
      <dgm:prSet/>
      <dgm:spPr/>
      <dgm:t>
        <a:bodyPr/>
        <a:lstStyle/>
        <a:p>
          <a:r>
            <a:rPr lang="el-GR"/>
            <a:t>Με τον όρο πένθος νοείται η ψυχολογική κατάσταση που προκαλείται σε έναν άνθρωπο από το χαμό ενός αγαπημένου του προσώπου. </a:t>
          </a:r>
          <a:endParaRPr lang="en-US"/>
        </a:p>
      </dgm:t>
    </dgm:pt>
    <dgm:pt modelId="{29DB3E57-D766-4B52-8671-FCCCF5DF4B8F}" type="parTrans" cxnId="{504C1EB3-EAF4-4357-92B8-0D92AA310C92}">
      <dgm:prSet/>
      <dgm:spPr/>
      <dgm:t>
        <a:bodyPr/>
        <a:lstStyle/>
        <a:p>
          <a:endParaRPr lang="en-US"/>
        </a:p>
      </dgm:t>
    </dgm:pt>
    <dgm:pt modelId="{1BF48533-839C-4173-B74C-90F1AE598671}" type="sibTrans" cxnId="{504C1EB3-EAF4-4357-92B8-0D92AA310C92}">
      <dgm:prSet/>
      <dgm:spPr/>
      <dgm:t>
        <a:bodyPr/>
        <a:lstStyle/>
        <a:p>
          <a:endParaRPr lang="en-US"/>
        </a:p>
      </dgm:t>
    </dgm:pt>
    <dgm:pt modelId="{42DA1581-5DB7-4DF0-9D75-342D8FCB5EB6}">
      <dgm:prSet/>
      <dgm:spPr/>
      <dgm:t>
        <a:bodyPr/>
        <a:lstStyle/>
        <a:p>
          <a:r>
            <a:rPr lang="el-GR"/>
            <a:t>Είναι δηλαδή το σύνολο της επώδυνης εσωτερικής διεργασίας που πραγματοποιείται μέσα σε κάθε άνθρωπο ως αντίδραση απέναντι σε μια πραγματική απώλεια με σκοπό να την αποδεχτεί και να προσαρμοστεί στη νέα πραγματικότητα.</a:t>
          </a:r>
          <a:endParaRPr lang="en-US"/>
        </a:p>
      </dgm:t>
    </dgm:pt>
    <dgm:pt modelId="{8A3FE8A6-71FE-42BD-BC18-1ABABF359996}" type="parTrans" cxnId="{262F4D21-E6E9-4108-B87F-641AB3478C89}">
      <dgm:prSet/>
      <dgm:spPr/>
      <dgm:t>
        <a:bodyPr/>
        <a:lstStyle/>
        <a:p>
          <a:endParaRPr lang="en-US"/>
        </a:p>
      </dgm:t>
    </dgm:pt>
    <dgm:pt modelId="{E95B8C25-BFE1-415E-BC72-77717BB08F8B}" type="sibTrans" cxnId="{262F4D21-E6E9-4108-B87F-641AB3478C89}">
      <dgm:prSet/>
      <dgm:spPr/>
      <dgm:t>
        <a:bodyPr/>
        <a:lstStyle/>
        <a:p>
          <a:endParaRPr lang="en-US"/>
        </a:p>
      </dgm:t>
    </dgm:pt>
    <dgm:pt modelId="{409804AB-7A9D-4B71-A1A6-EEDE4C01D2F7}">
      <dgm:prSet/>
      <dgm:spPr/>
      <dgm:t>
        <a:bodyPr/>
        <a:lstStyle/>
        <a:p>
          <a:r>
            <a:rPr lang="el-GR" dirty="0"/>
            <a:t>Το πένθος είναι μια αντίδραση που ακολουθεί τον θάνατο και κάθε απώλεια που μπορεί να βιωθεί στη ζωή του ατόμου. Αποτελεί μια φυσιολογική διεργασία που βιώνουμε όταν επέρχεται μια απώλεια, όπου είναι οριστική και μη αναστρέψιμη. Απαιτεί χρόνο και ο τρόπος που το βιώνουμε ποικίλλει λόγω της διαφορετικότητας κάθε ανθρώπου.</a:t>
          </a:r>
          <a:endParaRPr lang="en-US" dirty="0"/>
        </a:p>
      </dgm:t>
    </dgm:pt>
    <dgm:pt modelId="{D41F8626-8F7A-4691-8D3A-A2666F7EA748}" type="parTrans" cxnId="{92897CC6-D75A-4D2B-9E5B-DBD6EBB1BCE2}">
      <dgm:prSet/>
      <dgm:spPr/>
      <dgm:t>
        <a:bodyPr/>
        <a:lstStyle/>
        <a:p>
          <a:endParaRPr lang="en-US"/>
        </a:p>
      </dgm:t>
    </dgm:pt>
    <dgm:pt modelId="{E016E979-577E-4975-BF32-335AA981D555}" type="sibTrans" cxnId="{92897CC6-D75A-4D2B-9E5B-DBD6EBB1BCE2}">
      <dgm:prSet/>
      <dgm:spPr/>
      <dgm:t>
        <a:bodyPr/>
        <a:lstStyle/>
        <a:p>
          <a:endParaRPr lang="en-US"/>
        </a:p>
      </dgm:t>
    </dgm:pt>
    <dgm:pt modelId="{2589D938-C631-4C09-9F39-A368AD17E6A2}" type="pres">
      <dgm:prSet presAssocID="{01FDD705-409E-40D1-B04C-B971B31348EF}" presName="linear" presStyleCnt="0">
        <dgm:presLayoutVars>
          <dgm:animLvl val="lvl"/>
          <dgm:resizeHandles val="exact"/>
        </dgm:presLayoutVars>
      </dgm:prSet>
      <dgm:spPr/>
    </dgm:pt>
    <dgm:pt modelId="{9D76D451-F0FC-426C-B5DF-918B0AAA3772}" type="pres">
      <dgm:prSet presAssocID="{4BD5F88C-A4BA-4E3D-9CC2-775AFE2EFE4B}" presName="parentText" presStyleLbl="node1" presStyleIdx="0" presStyleCnt="3">
        <dgm:presLayoutVars>
          <dgm:chMax val="0"/>
          <dgm:bulletEnabled val="1"/>
        </dgm:presLayoutVars>
      </dgm:prSet>
      <dgm:spPr/>
    </dgm:pt>
    <dgm:pt modelId="{953BB04E-6D2B-4CE6-A8CC-953C7111AE1D}" type="pres">
      <dgm:prSet presAssocID="{1BF48533-839C-4173-B74C-90F1AE598671}" presName="spacer" presStyleCnt="0"/>
      <dgm:spPr/>
    </dgm:pt>
    <dgm:pt modelId="{5697FF5F-9877-4275-B019-0028393611D6}" type="pres">
      <dgm:prSet presAssocID="{42DA1581-5DB7-4DF0-9D75-342D8FCB5EB6}" presName="parentText" presStyleLbl="node1" presStyleIdx="1" presStyleCnt="3">
        <dgm:presLayoutVars>
          <dgm:chMax val="0"/>
          <dgm:bulletEnabled val="1"/>
        </dgm:presLayoutVars>
      </dgm:prSet>
      <dgm:spPr/>
    </dgm:pt>
    <dgm:pt modelId="{40A8BB38-F03A-4A46-B733-2B5CCDC9FA1F}" type="pres">
      <dgm:prSet presAssocID="{E95B8C25-BFE1-415E-BC72-77717BB08F8B}" presName="spacer" presStyleCnt="0"/>
      <dgm:spPr/>
    </dgm:pt>
    <dgm:pt modelId="{A8EC591B-DAFF-4B18-886F-9DB77BB3D8AB}" type="pres">
      <dgm:prSet presAssocID="{409804AB-7A9D-4B71-A1A6-EEDE4C01D2F7}" presName="parentText" presStyleLbl="node1" presStyleIdx="2" presStyleCnt="3">
        <dgm:presLayoutVars>
          <dgm:chMax val="0"/>
          <dgm:bulletEnabled val="1"/>
        </dgm:presLayoutVars>
      </dgm:prSet>
      <dgm:spPr/>
    </dgm:pt>
  </dgm:ptLst>
  <dgm:cxnLst>
    <dgm:cxn modelId="{262F4D21-E6E9-4108-B87F-641AB3478C89}" srcId="{01FDD705-409E-40D1-B04C-B971B31348EF}" destId="{42DA1581-5DB7-4DF0-9D75-342D8FCB5EB6}" srcOrd="1" destOrd="0" parTransId="{8A3FE8A6-71FE-42BD-BC18-1ABABF359996}" sibTransId="{E95B8C25-BFE1-415E-BC72-77717BB08F8B}"/>
    <dgm:cxn modelId="{8D193638-1DB1-4EDC-AC42-60E1E318EC4F}" type="presOf" srcId="{42DA1581-5DB7-4DF0-9D75-342D8FCB5EB6}" destId="{5697FF5F-9877-4275-B019-0028393611D6}" srcOrd="0" destOrd="0" presId="urn:microsoft.com/office/officeart/2005/8/layout/vList2"/>
    <dgm:cxn modelId="{08B06C79-8B1D-4189-ACC6-9755BA848941}" type="presOf" srcId="{01FDD705-409E-40D1-B04C-B971B31348EF}" destId="{2589D938-C631-4C09-9F39-A368AD17E6A2}" srcOrd="0" destOrd="0" presId="urn:microsoft.com/office/officeart/2005/8/layout/vList2"/>
    <dgm:cxn modelId="{ADE25F88-BF81-41D5-BDD5-8606AFB975EF}" type="presOf" srcId="{409804AB-7A9D-4B71-A1A6-EEDE4C01D2F7}" destId="{A8EC591B-DAFF-4B18-886F-9DB77BB3D8AB}" srcOrd="0" destOrd="0" presId="urn:microsoft.com/office/officeart/2005/8/layout/vList2"/>
    <dgm:cxn modelId="{504C1EB3-EAF4-4357-92B8-0D92AA310C92}" srcId="{01FDD705-409E-40D1-B04C-B971B31348EF}" destId="{4BD5F88C-A4BA-4E3D-9CC2-775AFE2EFE4B}" srcOrd="0" destOrd="0" parTransId="{29DB3E57-D766-4B52-8671-FCCCF5DF4B8F}" sibTransId="{1BF48533-839C-4173-B74C-90F1AE598671}"/>
    <dgm:cxn modelId="{92897CC6-D75A-4D2B-9E5B-DBD6EBB1BCE2}" srcId="{01FDD705-409E-40D1-B04C-B971B31348EF}" destId="{409804AB-7A9D-4B71-A1A6-EEDE4C01D2F7}" srcOrd="2" destOrd="0" parTransId="{D41F8626-8F7A-4691-8D3A-A2666F7EA748}" sibTransId="{E016E979-577E-4975-BF32-335AA981D555}"/>
    <dgm:cxn modelId="{9037B7E1-6F79-4A44-8FDA-D30366886561}" type="presOf" srcId="{4BD5F88C-A4BA-4E3D-9CC2-775AFE2EFE4B}" destId="{9D76D451-F0FC-426C-B5DF-918B0AAA3772}" srcOrd="0" destOrd="0" presId="urn:microsoft.com/office/officeart/2005/8/layout/vList2"/>
    <dgm:cxn modelId="{E29F64E0-DDEE-48E3-943F-18379A404F06}" type="presParOf" srcId="{2589D938-C631-4C09-9F39-A368AD17E6A2}" destId="{9D76D451-F0FC-426C-B5DF-918B0AAA3772}" srcOrd="0" destOrd="0" presId="urn:microsoft.com/office/officeart/2005/8/layout/vList2"/>
    <dgm:cxn modelId="{49E09D11-9E04-47ED-83FF-9DC1675D3D5E}" type="presParOf" srcId="{2589D938-C631-4C09-9F39-A368AD17E6A2}" destId="{953BB04E-6D2B-4CE6-A8CC-953C7111AE1D}" srcOrd="1" destOrd="0" presId="urn:microsoft.com/office/officeart/2005/8/layout/vList2"/>
    <dgm:cxn modelId="{A49BEF16-C42D-4DBC-9EB1-CA1FFECEEC80}" type="presParOf" srcId="{2589D938-C631-4C09-9F39-A368AD17E6A2}" destId="{5697FF5F-9877-4275-B019-0028393611D6}" srcOrd="2" destOrd="0" presId="urn:microsoft.com/office/officeart/2005/8/layout/vList2"/>
    <dgm:cxn modelId="{C0B92744-8F38-412B-B129-8514DBE5D2E4}" type="presParOf" srcId="{2589D938-C631-4C09-9F39-A368AD17E6A2}" destId="{40A8BB38-F03A-4A46-B733-2B5CCDC9FA1F}" srcOrd="3" destOrd="0" presId="urn:microsoft.com/office/officeart/2005/8/layout/vList2"/>
    <dgm:cxn modelId="{7FF09E4A-3C96-49EA-B3AF-533B033662A3}" type="presParOf" srcId="{2589D938-C631-4C09-9F39-A368AD17E6A2}" destId="{A8EC591B-DAFF-4B18-886F-9DB77BB3D8A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48C1EF5-9105-4D36-A547-1BDB0A4F3569}"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8F1802CC-EE96-4719-8374-DEE939C9B99D}">
      <dgm:prSet/>
      <dgm:spPr/>
      <dgm:t>
        <a:bodyPr/>
        <a:lstStyle/>
        <a:p>
          <a:r>
            <a:rPr lang="el-GR" dirty="0"/>
            <a:t>Το άτομο έχει ανάγκη να διαπραγματευτεί και προσπαθεί να κάνει ένα είδος συμφωνίας με το Θεό. </a:t>
          </a:r>
          <a:endParaRPr lang="en-US" dirty="0"/>
        </a:p>
      </dgm:t>
    </dgm:pt>
    <dgm:pt modelId="{4F9827DB-B4A0-4220-BD07-BF9870FB5DE3}" type="parTrans" cxnId="{C215E4EC-91D9-408B-A145-52777CBAC836}">
      <dgm:prSet/>
      <dgm:spPr/>
      <dgm:t>
        <a:bodyPr/>
        <a:lstStyle/>
        <a:p>
          <a:endParaRPr lang="en-US"/>
        </a:p>
      </dgm:t>
    </dgm:pt>
    <dgm:pt modelId="{B7C52BCE-201E-4C32-A757-53AEFE4E0BEF}" type="sibTrans" cxnId="{C215E4EC-91D9-408B-A145-52777CBAC836}">
      <dgm:prSet/>
      <dgm:spPr/>
      <dgm:t>
        <a:bodyPr/>
        <a:lstStyle/>
        <a:p>
          <a:endParaRPr lang="en-US"/>
        </a:p>
      </dgm:t>
    </dgm:pt>
    <dgm:pt modelId="{79E09390-F870-4FE5-83E3-DE6E59CED323}">
      <dgm:prSet/>
      <dgm:spPr/>
      <dgm:t>
        <a:bodyPr/>
        <a:lstStyle/>
        <a:p>
          <a:r>
            <a:rPr lang="el-GR" dirty="0"/>
            <a:t>Στο στάδιο αυτό μέσα από σκέψεις που κάνει το άτομο προσπαθεί να βρει έναν τρόπο για να αποφευχθεί η απώλεια.</a:t>
          </a:r>
          <a:endParaRPr lang="en-US" dirty="0"/>
        </a:p>
      </dgm:t>
    </dgm:pt>
    <dgm:pt modelId="{4BF1FDA3-BDF8-4C9D-AF5D-20D8B9C171FE}" type="parTrans" cxnId="{B170F518-DD05-462A-A80B-3C6ADA996B5F}">
      <dgm:prSet/>
      <dgm:spPr/>
      <dgm:t>
        <a:bodyPr/>
        <a:lstStyle/>
        <a:p>
          <a:endParaRPr lang="en-US"/>
        </a:p>
      </dgm:t>
    </dgm:pt>
    <dgm:pt modelId="{48C37EBD-7839-4A86-9F58-9D2A457A7A3E}" type="sibTrans" cxnId="{B170F518-DD05-462A-A80B-3C6ADA996B5F}">
      <dgm:prSet/>
      <dgm:spPr/>
      <dgm:t>
        <a:bodyPr/>
        <a:lstStyle/>
        <a:p>
          <a:endParaRPr lang="en-US"/>
        </a:p>
      </dgm:t>
    </dgm:pt>
    <dgm:pt modelId="{D317C1BE-8050-4140-B8FA-3629D526FCA8}">
      <dgm:prSet/>
      <dgm:spPr/>
      <dgm:t>
        <a:bodyPr/>
        <a:lstStyle/>
        <a:p>
          <a:r>
            <a:rPr lang="el-GR" dirty="0"/>
            <a:t>Συνήθως ο ασθενής δίνει υποσχέσεις «κάνε να μη συμβεί αυτό και σε αντάλλαγμα εγώ...» και όλα όσα λέει έχουν τη μορφή ικεσίας. Επίσης, αναρωτιέται για τη δική του πορεία ζωής.</a:t>
          </a:r>
          <a:endParaRPr lang="en-US" dirty="0"/>
        </a:p>
      </dgm:t>
    </dgm:pt>
    <dgm:pt modelId="{5B77BD18-B557-4947-B25A-5B9B23AD50F0}" type="parTrans" cxnId="{B6CA36B7-2474-43C3-8D99-3BE63A133640}">
      <dgm:prSet/>
      <dgm:spPr/>
      <dgm:t>
        <a:bodyPr/>
        <a:lstStyle/>
        <a:p>
          <a:endParaRPr lang="en-US"/>
        </a:p>
      </dgm:t>
    </dgm:pt>
    <dgm:pt modelId="{8BC4F2AE-2701-4544-A91E-7B081BCA439B}" type="sibTrans" cxnId="{B6CA36B7-2474-43C3-8D99-3BE63A133640}">
      <dgm:prSet/>
      <dgm:spPr/>
      <dgm:t>
        <a:bodyPr/>
        <a:lstStyle/>
        <a:p>
          <a:endParaRPr lang="en-US"/>
        </a:p>
      </dgm:t>
    </dgm:pt>
    <dgm:pt modelId="{F661FA0F-DFD2-4BF2-B33D-C39C08CC59C7}" type="pres">
      <dgm:prSet presAssocID="{048C1EF5-9105-4D36-A547-1BDB0A4F3569}" presName="hierChild1" presStyleCnt="0">
        <dgm:presLayoutVars>
          <dgm:chPref val="1"/>
          <dgm:dir/>
          <dgm:animOne val="branch"/>
          <dgm:animLvl val="lvl"/>
          <dgm:resizeHandles/>
        </dgm:presLayoutVars>
      </dgm:prSet>
      <dgm:spPr/>
    </dgm:pt>
    <dgm:pt modelId="{13CF189C-801D-4D76-A38A-D4A303577863}" type="pres">
      <dgm:prSet presAssocID="{8F1802CC-EE96-4719-8374-DEE939C9B99D}" presName="hierRoot1" presStyleCnt="0"/>
      <dgm:spPr/>
    </dgm:pt>
    <dgm:pt modelId="{DD12C595-116D-48CE-B37B-327E9D3AF1AA}" type="pres">
      <dgm:prSet presAssocID="{8F1802CC-EE96-4719-8374-DEE939C9B99D}" presName="composite" presStyleCnt="0"/>
      <dgm:spPr/>
    </dgm:pt>
    <dgm:pt modelId="{6B6D0B33-246C-4BD1-A023-8FECA496F12F}" type="pres">
      <dgm:prSet presAssocID="{8F1802CC-EE96-4719-8374-DEE939C9B99D}" presName="background" presStyleLbl="node0" presStyleIdx="0" presStyleCnt="3"/>
      <dgm:spPr/>
    </dgm:pt>
    <dgm:pt modelId="{BDADEB41-A503-4B43-85AC-81A8F0813F81}" type="pres">
      <dgm:prSet presAssocID="{8F1802CC-EE96-4719-8374-DEE939C9B99D}" presName="text" presStyleLbl="fgAcc0" presStyleIdx="0" presStyleCnt="3" custScaleX="102772" custScaleY="158803">
        <dgm:presLayoutVars>
          <dgm:chPref val="3"/>
        </dgm:presLayoutVars>
      </dgm:prSet>
      <dgm:spPr/>
    </dgm:pt>
    <dgm:pt modelId="{0350BF92-38EA-4632-B4D2-9CED9CA3FDD2}" type="pres">
      <dgm:prSet presAssocID="{8F1802CC-EE96-4719-8374-DEE939C9B99D}" presName="hierChild2" presStyleCnt="0"/>
      <dgm:spPr/>
    </dgm:pt>
    <dgm:pt modelId="{87617BD2-C0F8-45E6-8A70-31C0F2F32CB7}" type="pres">
      <dgm:prSet presAssocID="{79E09390-F870-4FE5-83E3-DE6E59CED323}" presName="hierRoot1" presStyleCnt="0"/>
      <dgm:spPr/>
    </dgm:pt>
    <dgm:pt modelId="{C9BAC410-4C36-43D1-87AC-42BDBDBE06BD}" type="pres">
      <dgm:prSet presAssocID="{79E09390-F870-4FE5-83E3-DE6E59CED323}" presName="composite" presStyleCnt="0"/>
      <dgm:spPr/>
    </dgm:pt>
    <dgm:pt modelId="{3964EAE0-D5BE-43FF-8349-51486C135B80}" type="pres">
      <dgm:prSet presAssocID="{79E09390-F870-4FE5-83E3-DE6E59CED323}" presName="background" presStyleLbl="node0" presStyleIdx="1" presStyleCnt="3"/>
      <dgm:spPr/>
    </dgm:pt>
    <dgm:pt modelId="{14B20E84-7E00-4B2E-974B-52E8EB3C33FB}" type="pres">
      <dgm:prSet presAssocID="{79E09390-F870-4FE5-83E3-DE6E59CED323}" presName="text" presStyleLbl="fgAcc0" presStyleIdx="1" presStyleCnt="3" custScaleY="167774">
        <dgm:presLayoutVars>
          <dgm:chPref val="3"/>
        </dgm:presLayoutVars>
      </dgm:prSet>
      <dgm:spPr/>
    </dgm:pt>
    <dgm:pt modelId="{259211AD-4B7D-4BCB-AF3C-50F29D456ADF}" type="pres">
      <dgm:prSet presAssocID="{79E09390-F870-4FE5-83E3-DE6E59CED323}" presName="hierChild2" presStyleCnt="0"/>
      <dgm:spPr/>
    </dgm:pt>
    <dgm:pt modelId="{B75E4801-D025-45B9-BD90-E787E659B018}" type="pres">
      <dgm:prSet presAssocID="{D317C1BE-8050-4140-B8FA-3629D526FCA8}" presName="hierRoot1" presStyleCnt="0"/>
      <dgm:spPr/>
    </dgm:pt>
    <dgm:pt modelId="{F410FB0A-D812-4B55-93F1-A0A8684CC49E}" type="pres">
      <dgm:prSet presAssocID="{D317C1BE-8050-4140-B8FA-3629D526FCA8}" presName="composite" presStyleCnt="0"/>
      <dgm:spPr/>
    </dgm:pt>
    <dgm:pt modelId="{1067BDF6-ABAC-4369-9142-F9BDB1A9990C}" type="pres">
      <dgm:prSet presAssocID="{D317C1BE-8050-4140-B8FA-3629D526FCA8}" presName="background" presStyleLbl="node0" presStyleIdx="2" presStyleCnt="3"/>
      <dgm:spPr/>
    </dgm:pt>
    <dgm:pt modelId="{28D4BBAC-7611-401A-BA39-C139C0A355CC}" type="pres">
      <dgm:prSet presAssocID="{D317C1BE-8050-4140-B8FA-3629D526FCA8}" presName="text" presStyleLbl="fgAcc0" presStyleIdx="2" presStyleCnt="3" custScaleY="165835">
        <dgm:presLayoutVars>
          <dgm:chPref val="3"/>
        </dgm:presLayoutVars>
      </dgm:prSet>
      <dgm:spPr/>
    </dgm:pt>
    <dgm:pt modelId="{19F818DA-549C-4654-A227-9E463E7ABD7F}" type="pres">
      <dgm:prSet presAssocID="{D317C1BE-8050-4140-B8FA-3629D526FCA8}" presName="hierChild2" presStyleCnt="0"/>
      <dgm:spPr/>
    </dgm:pt>
  </dgm:ptLst>
  <dgm:cxnLst>
    <dgm:cxn modelId="{B170F518-DD05-462A-A80B-3C6ADA996B5F}" srcId="{048C1EF5-9105-4D36-A547-1BDB0A4F3569}" destId="{79E09390-F870-4FE5-83E3-DE6E59CED323}" srcOrd="1" destOrd="0" parTransId="{4BF1FDA3-BDF8-4C9D-AF5D-20D8B9C171FE}" sibTransId="{48C37EBD-7839-4A86-9F58-9D2A457A7A3E}"/>
    <dgm:cxn modelId="{D5905A1F-6CD9-4AC4-AB03-5E3C12090482}" type="presOf" srcId="{D317C1BE-8050-4140-B8FA-3629D526FCA8}" destId="{28D4BBAC-7611-401A-BA39-C139C0A355CC}" srcOrd="0" destOrd="0" presId="urn:microsoft.com/office/officeart/2005/8/layout/hierarchy1"/>
    <dgm:cxn modelId="{BF0B5967-105D-47E9-A97B-EFB3FCAB41CE}" type="presOf" srcId="{048C1EF5-9105-4D36-A547-1BDB0A4F3569}" destId="{F661FA0F-DFD2-4BF2-B33D-C39C08CC59C7}" srcOrd="0" destOrd="0" presId="urn:microsoft.com/office/officeart/2005/8/layout/hierarchy1"/>
    <dgm:cxn modelId="{05116BB1-4B27-4C8A-A642-F21A2275620E}" type="presOf" srcId="{79E09390-F870-4FE5-83E3-DE6E59CED323}" destId="{14B20E84-7E00-4B2E-974B-52E8EB3C33FB}" srcOrd="0" destOrd="0" presId="urn:microsoft.com/office/officeart/2005/8/layout/hierarchy1"/>
    <dgm:cxn modelId="{B6CA36B7-2474-43C3-8D99-3BE63A133640}" srcId="{048C1EF5-9105-4D36-A547-1BDB0A4F3569}" destId="{D317C1BE-8050-4140-B8FA-3629D526FCA8}" srcOrd="2" destOrd="0" parTransId="{5B77BD18-B557-4947-B25A-5B9B23AD50F0}" sibTransId="{8BC4F2AE-2701-4544-A91E-7B081BCA439B}"/>
    <dgm:cxn modelId="{B79E68D6-17D6-4E51-9629-7DF588CC293A}" type="presOf" srcId="{8F1802CC-EE96-4719-8374-DEE939C9B99D}" destId="{BDADEB41-A503-4B43-85AC-81A8F0813F81}" srcOrd="0" destOrd="0" presId="urn:microsoft.com/office/officeart/2005/8/layout/hierarchy1"/>
    <dgm:cxn modelId="{C215E4EC-91D9-408B-A145-52777CBAC836}" srcId="{048C1EF5-9105-4D36-A547-1BDB0A4F3569}" destId="{8F1802CC-EE96-4719-8374-DEE939C9B99D}" srcOrd="0" destOrd="0" parTransId="{4F9827DB-B4A0-4220-BD07-BF9870FB5DE3}" sibTransId="{B7C52BCE-201E-4C32-A757-53AEFE4E0BEF}"/>
    <dgm:cxn modelId="{4458EC9D-E81D-4E7B-837A-32ABC6AC420E}" type="presParOf" srcId="{F661FA0F-DFD2-4BF2-B33D-C39C08CC59C7}" destId="{13CF189C-801D-4D76-A38A-D4A303577863}" srcOrd="0" destOrd="0" presId="urn:microsoft.com/office/officeart/2005/8/layout/hierarchy1"/>
    <dgm:cxn modelId="{AB69EB8D-1A79-415F-94A4-F224FF318F47}" type="presParOf" srcId="{13CF189C-801D-4D76-A38A-D4A303577863}" destId="{DD12C595-116D-48CE-B37B-327E9D3AF1AA}" srcOrd="0" destOrd="0" presId="urn:microsoft.com/office/officeart/2005/8/layout/hierarchy1"/>
    <dgm:cxn modelId="{B7FF3147-168B-4314-A5C0-AC8DCAFF9BC1}" type="presParOf" srcId="{DD12C595-116D-48CE-B37B-327E9D3AF1AA}" destId="{6B6D0B33-246C-4BD1-A023-8FECA496F12F}" srcOrd="0" destOrd="0" presId="urn:microsoft.com/office/officeart/2005/8/layout/hierarchy1"/>
    <dgm:cxn modelId="{CA8371B3-41A6-4EF7-8CA2-2F13F0D580B9}" type="presParOf" srcId="{DD12C595-116D-48CE-B37B-327E9D3AF1AA}" destId="{BDADEB41-A503-4B43-85AC-81A8F0813F81}" srcOrd="1" destOrd="0" presId="urn:microsoft.com/office/officeart/2005/8/layout/hierarchy1"/>
    <dgm:cxn modelId="{06442F19-54EA-4714-AC8B-1506DD79A2CE}" type="presParOf" srcId="{13CF189C-801D-4D76-A38A-D4A303577863}" destId="{0350BF92-38EA-4632-B4D2-9CED9CA3FDD2}" srcOrd="1" destOrd="0" presId="urn:microsoft.com/office/officeart/2005/8/layout/hierarchy1"/>
    <dgm:cxn modelId="{A3C31C28-D856-47FB-811C-5E2A0EA0747F}" type="presParOf" srcId="{F661FA0F-DFD2-4BF2-B33D-C39C08CC59C7}" destId="{87617BD2-C0F8-45E6-8A70-31C0F2F32CB7}" srcOrd="1" destOrd="0" presId="urn:microsoft.com/office/officeart/2005/8/layout/hierarchy1"/>
    <dgm:cxn modelId="{982C79CD-D1BC-4F00-8CDD-48FE9C4B5D7A}" type="presParOf" srcId="{87617BD2-C0F8-45E6-8A70-31C0F2F32CB7}" destId="{C9BAC410-4C36-43D1-87AC-42BDBDBE06BD}" srcOrd="0" destOrd="0" presId="urn:microsoft.com/office/officeart/2005/8/layout/hierarchy1"/>
    <dgm:cxn modelId="{E3EA9EAF-380C-4172-B9E2-41E01529D206}" type="presParOf" srcId="{C9BAC410-4C36-43D1-87AC-42BDBDBE06BD}" destId="{3964EAE0-D5BE-43FF-8349-51486C135B80}" srcOrd="0" destOrd="0" presId="urn:microsoft.com/office/officeart/2005/8/layout/hierarchy1"/>
    <dgm:cxn modelId="{019E08C1-FEE0-4959-BDAE-0DDA49C6B176}" type="presParOf" srcId="{C9BAC410-4C36-43D1-87AC-42BDBDBE06BD}" destId="{14B20E84-7E00-4B2E-974B-52E8EB3C33FB}" srcOrd="1" destOrd="0" presId="urn:microsoft.com/office/officeart/2005/8/layout/hierarchy1"/>
    <dgm:cxn modelId="{B8F2C253-F91B-4A0C-B8A3-734C9AD2B71A}" type="presParOf" srcId="{87617BD2-C0F8-45E6-8A70-31C0F2F32CB7}" destId="{259211AD-4B7D-4BCB-AF3C-50F29D456ADF}" srcOrd="1" destOrd="0" presId="urn:microsoft.com/office/officeart/2005/8/layout/hierarchy1"/>
    <dgm:cxn modelId="{BAA8819B-087B-4D4D-A2DB-095303869D22}" type="presParOf" srcId="{F661FA0F-DFD2-4BF2-B33D-C39C08CC59C7}" destId="{B75E4801-D025-45B9-BD90-E787E659B018}" srcOrd="2" destOrd="0" presId="urn:microsoft.com/office/officeart/2005/8/layout/hierarchy1"/>
    <dgm:cxn modelId="{C9B46334-262B-46C3-A5A3-16DFF48EF2BA}" type="presParOf" srcId="{B75E4801-D025-45B9-BD90-E787E659B018}" destId="{F410FB0A-D812-4B55-93F1-A0A8684CC49E}" srcOrd="0" destOrd="0" presId="urn:microsoft.com/office/officeart/2005/8/layout/hierarchy1"/>
    <dgm:cxn modelId="{9C432962-CF20-4FDE-8478-95D8481B11EE}" type="presParOf" srcId="{F410FB0A-D812-4B55-93F1-A0A8684CC49E}" destId="{1067BDF6-ABAC-4369-9142-F9BDB1A9990C}" srcOrd="0" destOrd="0" presId="urn:microsoft.com/office/officeart/2005/8/layout/hierarchy1"/>
    <dgm:cxn modelId="{4BE65CB7-BF22-4D47-B310-B80580321ACB}" type="presParOf" srcId="{F410FB0A-D812-4B55-93F1-A0A8684CC49E}" destId="{28D4BBAC-7611-401A-BA39-C139C0A355CC}" srcOrd="1" destOrd="0" presId="urn:microsoft.com/office/officeart/2005/8/layout/hierarchy1"/>
    <dgm:cxn modelId="{D78EC43D-0FE2-42EA-B4FA-1C23BB8C00F7}" type="presParOf" srcId="{B75E4801-D025-45B9-BD90-E787E659B018}" destId="{19F818DA-549C-4654-A227-9E463E7ABD7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3E28B99-7999-4970-B25D-8ADCB51C607C}"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59046EE7-C854-4C00-8C52-D9FD65636884}">
      <dgm:prSet/>
      <dgm:spPr>
        <a:solidFill>
          <a:schemeClr val="accent1">
            <a:lumMod val="60000"/>
            <a:lumOff val="40000"/>
          </a:schemeClr>
        </a:solidFill>
      </dgm:spPr>
      <dgm:t>
        <a:bodyPr/>
        <a:lstStyle/>
        <a:p>
          <a:r>
            <a:rPr lang="el-GR"/>
            <a:t>Το στάδιο αυτό επέρχεται όταν το άτομο δέχεται πλέον την απώλεια και θρηνεί.</a:t>
          </a:r>
          <a:endParaRPr lang="en-US"/>
        </a:p>
      </dgm:t>
    </dgm:pt>
    <dgm:pt modelId="{FF9416D6-A001-4907-B717-A11254C15753}" type="parTrans" cxnId="{ACE95A06-37FE-43A1-9038-F9313670E8A7}">
      <dgm:prSet/>
      <dgm:spPr/>
      <dgm:t>
        <a:bodyPr/>
        <a:lstStyle/>
        <a:p>
          <a:endParaRPr lang="en-US"/>
        </a:p>
      </dgm:t>
    </dgm:pt>
    <dgm:pt modelId="{2345B334-F1C4-4C6E-B024-DCE4CD69F058}" type="sibTrans" cxnId="{ACE95A06-37FE-43A1-9038-F9313670E8A7}">
      <dgm:prSet/>
      <dgm:spPr/>
      <dgm:t>
        <a:bodyPr/>
        <a:lstStyle/>
        <a:p>
          <a:endParaRPr lang="en-US"/>
        </a:p>
      </dgm:t>
    </dgm:pt>
    <dgm:pt modelId="{38F6760F-147F-4DF4-AE9D-497462C99F38}">
      <dgm:prSet/>
      <dgm:spPr>
        <a:solidFill>
          <a:schemeClr val="accent2">
            <a:lumMod val="75000"/>
          </a:schemeClr>
        </a:solidFill>
      </dgm:spPr>
      <dgm:t>
        <a:bodyPr/>
        <a:lstStyle/>
        <a:p>
          <a:r>
            <a:rPr lang="el-GR"/>
            <a:t>Αποσύρεται, νιώθει μειονεκτικά και μπορεί να κλαίει. Το κλάμα είναι καλό σημάδι του πένθους διότι οδηγεί στην αποφόρτιση της έντασης.</a:t>
          </a:r>
          <a:endParaRPr lang="en-US"/>
        </a:p>
      </dgm:t>
    </dgm:pt>
    <dgm:pt modelId="{A6A86B26-18CA-4831-8BFE-415642100EC0}" type="parTrans" cxnId="{1D0364DD-9009-4B21-AEB4-E0CFFE13960F}">
      <dgm:prSet/>
      <dgm:spPr/>
      <dgm:t>
        <a:bodyPr/>
        <a:lstStyle/>
        <a:p>
          <a:endParaRPr lang="en-US"/>
        </a:p>
      </dgm:t>
    </dgm:pt>
    <dgm:pt modelId="{7E83A835-12CB-4C0C-8AA0-3FD1CA1752EB}" type="sibTrans" cxnId="{1D0364DD-9009-4B21-AEB4-E0CFFE13960F}">
      <dgm:prSet/>
      <dgm:spPr/>
      <dgm:t>
        <a:bodyPr/>
        <a:lstStyle/>
        <a:p>
          <a:endParaRPr lang="en-US"/>
        </a:p>
      </dgm:t>
    </dgm:pt>
    <dgm:pt modelId="{D4854B67-ADCC-4865-95D6-7E1B2B567F32}">
      <dgm:prSet/>
      <dgm:spPr>
        <a:solidFill>
          <a:schemeClr val="accent4">
            <a:lumMod val="50000"/>
          </a:schemeClr>
        </a:solidFill>
      </dgm:spPr>
      <dgm:t>
        <a:bodyPr/>
        <a:lstStyle/>
        <a:p>
          <a:r>
            <a:rPr lang="el-GR"/>
            <a:t>Είναι λυπημένος και μπορεί να εμφανιστούν προβλήματα σχετικά με τον ύπνο, την όρεξη, τη συγκέντρωση και τη μνήμη. Τέλος νιώθει την ανάγκη να βρίσκονται κοντά του άλλοι άνθρωποι και σιγά σιγά οδηγείται σε αληθινή ανακούφιση. </a:t>
          </a:r>
          <a:endParaRPr lang="en-US"/>
        </a:p>
      </dgm:t>
    </dgm:pt>
    <dgm:pt modelId="{6EB209DB-165E-4FA5-A47E-D323082F6BCD}" type="parTrans" cxnId="{7D845212-397A-4452-9E3E-B795B40DD06B}">
      <dgm:prSet/>
      <dgm:spPr/>
      <dgm:t>
        <a:bodyPr/>
        <a:lstStyle/>
        <a:p>
          <a:endParaRPr lang="en-US"/>
        </a:p>
      </dgm:t>
    </dgm:pt>
    <dgm:pt modelId="{3B84202D-25A6-40FE-9855-B032A0E9ADDF}" type="sibTrans" cxnId="{7D845212-397A-4452-9E3E-B795B40DD06B}">
      <dgm:prSet/>
      <dgm:spPr/>
      <dgm:t>
        <a:bodyPr/>
        <a:lstStyle/>
        <a:p>
          <a:endParaRPr lang="en-US"/>
        </a:p>
      </dgm:t>
    </dgm:pt>
    <dgm:pt modelId="{9EB57E9A-239F-4A8C-A81B-DF7135759823}" type="pres">
      <dgm:prSet presAssocID="{F3E28B99-7999-4970-B25D-8ADCB51C607C}" presName="outerComposite" presStyleCnt="0">
        <dgm:presLayoutVars>
          <dgm:chMax val="5"/>
          <dgm:dir/>
          <dgm:resizeHandles val="exact"/>
        </dgm:presLayoutVars>
      </dgm:prSet>
      <dgm:spPr/>
    </dgm:pt>
    <dgm:pt modelId="{811AA1BE-A6C4-49C3-A2E2-4809647B1EC0}" type="pres">
      <dgm:prSet presAssocID="{F3E28B99-7999-4970-B25D-8ADCB51C607C}" presName="dummyMaxCanvas" presStyleCnt="0">
        <dgm:presLayoutVars/>
      </dgm:prSet>
      <dgm:spPr/>
    </dgm:pt>
    <dgm:pt modelId="{D9F58961-58F1-4F63-9C99-9C66CDB2902E}" type="pres">
      <dgm:prSet presAssocID="{F3E28B99-7999-4970-B25D-8ADCB51C607C}" presName="ThreeNodes_1" presStyleLbl="node1" presStyleIdx="0" presStyleCnt="3">
        <dgm:presLayoutVars>
          <dgm:bulletEnabled val="1"/>
        </dgm:presLayoutVars>
      </dgm:prSet>
      <dgm:spPr/>
    </dgm:pt>
    <dgm:pt modelId="{369F967C-6E59-4B97-A8BF-3C107CDE00A2}" type="pres">
      <dgm:prSet presAssocID="{F3E28B99-7999-4970-B25D-8ADCB51C607C}" presName="ThreeNodes_2" presStyleLbl="node1" presStyleIdx="1" presStyleCnt="3">
        <dgm:presLayoutVars>
          <dgm:bulletEnabled val="1"/>
        </dgm:presLayoutVars>
      </dgm:prSet>
      <dgm:spPr/>
    </dgm:pt>
    <dgm:pt modelId="{88987431-25C3-47D7-9219-6405185136D1}" type="pres">
      <dgm:prSet presAssocID="{F3E28B99-7999-4970-B25D-8ADCB51C607C}" presName="ThreeNodes_3" presStyleLbl="node1" presStyleIdx="2" presStyleCnt="3">
        <dgm:presLayoutVars>
          <dgm:bulletEnabled val="1"/>
        </dgm:presLayoutVars>
      </dgm:prSet>
      <dgm:spPr/>
    </dgm:pt>
    <dgm:pt modelId="{5C396563-35BF-4BFA-B69F-2003FC62F8A8}" type="pres">
      <dgm:prSet presAssocID="{F3E28B99-7999-4970-B25D-8ADCB51C607C}" presName="ThreeConn_1-2" presStyleLbl="fgAccFollowNode1" presStyleIdx="0" presStyleCnt="2">
        <dgm:presLayoutVars>
          <dgm:bulletEnabled val="1"/>
        </dgm:presLayoutVars>
      </dgm:prSet>
      <dgm:spPr/>
    </dgm:pt>
    <dgm:pt modelId="{61236D5F-08DA-45C1-83BA-7A884613AAF0}" type="pres">
      <dgm:prSet presAssocID="{F3E28B99-7999-4970-B25D-8ADCB51C607C}" presName="ThreeConn_2-3" presStyleLbl="fgAccFollowNode1" presStyleIdx="1" presStyleCnt="2">
        <dgm:presLayoutVars>
          <dgm:bulletEnabled val="1"/>
        </dgm:presLayoutVars>
      </dgm:prSet>
      <dgm:spPr/>
    </dgm:pt>
    <dgm:pt modelId="{BA3321D7-831C-4CCD-8F0D-4C4D3FEE20EE}" type="pres">
      <dgm:prSet presAssocID="{F3E28B99-7999-4970-B25D-8ADCB51C607C}" presName="ThreeNodes_1_text" presStyleLbl="node1" presStyleIdx="2" presStyleCnt="3">
        <dgm:presLayoutVars>
          <dgm:bulletEnabled val="1"/>
        </dgm:presLayoutVars>
      </dgm:prSet>
      <dgm:spPr/>
    </dgm:pt>
    <dgm:pt modelId="{A732E773-94A0-48A7-B062-DC7DCE960924}" type="pres">
      <dgm:prSet presAssocID="{F3E28B99-7999-4970-B25D-8ADCB51C607C}" presName="ThreeNodes_2_text" presStyleLbl="node1" presStyleIdx="2" presStyleCnt="3">
        <dgm:presLayoutVars>
          <dgm:bulletEnabled val="1"/>
        </dgm:presLayoutVars>
      </dgm:prSet>
      <dgm:spPr/>
    </dgm:pt>
    <dgm:pt modelId="{632A3D75-282C-4E40-950D-67A152D6AD1C}" type="pres">
      <dgm:prSet presAssocID="{F3E28B99-7999-4970-B25D-8ADCB51C607C}" presName="ThreeNodes_3_text" presStyleLbl="node1" presStyleIdx="2" presStyleCnt="3">
        <dgm:presLayoutVars>
          <dgm:bulletEnabled val="1"/>
        </dgm:presLayoutVars>
      </dgm:prSet>
      <dgm:spPr/>
    </dgm:pt>
  </dgm:ptLst>
  <dgm:cxnLst>
    <dgm:cxn modelId="{6A2B2601-1A8B-438C-95AB-FD2E87FD1B0D}" type="presOf" srcId="{2345B334-F1C4-4C6E-B024-DCE4CD69F058}" destId="{5C396563-35BF-4BFA-B69F-2003FC62F8A8}" srcOrd="0" destOrd="0" presId="urn:microsoft.com/office/officeart/2005/8/layout/vProcess5"/>
    <dgm:cxn modelId="{ACE95A06-37FE-43A1-9038-F9313670E8A7}" srcId="{F3E28B99-7999-4970-B25D-8ADCB51C607C}" destId="{59046EE7-C854-4C00-8C52-D9FD65636884}" srcOrd="0" destOrd="0" parTransId="{FF9416D6-A001-4907-B717-A11254C15753}" sibTransId="{2345B334-F1C4-4C6E-B024-DCE4CD69F058}"/>
    <dgm:cxn modelId="{7D845212-397A-4452-9E3E-B795B40DD06B}" srcId="{F3E28B99-7999-4970-B25D-8ADCB51C607C}" destId="{D4854B67-ADCC-4865-95D6-7E1B2B567F32}" srcOrd="2" destOrd="0" parTransId="{6EB209DB-165E-4FA5-A47E-D323082F6BCD}" sibTransId="{3B84202D-25A6-40FE-9855-B032A0E9ADDF}"/>
    <dgm:cxn modelId="{768B2D26-ACBE-4881-BC46-CA19E1C28635}" type="presOf" srcId="{59046EE7-C854-4C00-8C52-D9FD65636884}" destId="{BA3321D7-831C-4CCD-8F0D-4C4D3FEE20EE}" srcOrd="1" destOrd="0" presId="urn:microsoft.com/office/officeart/2005/8/layout/vProcess5"/>
    <dgm:cxn modelId="{D1FA5B35-DDE4-408A-A1FA-3E0FC61C85B5}" type="presOf" srcId="{59046EE7-C854-4C00-8C52-D9FD65636884}" destId="{D9F58961-58F1-4F63-9C99-9C66CDB2902E}" srcOrd="0" destOrd="0" presId="urn:microsoft.com/office/officeart/2005/8/layout/vProcess5"/>
    <dgm:cxn modelId="{7FD90D38-FC3D-4001-AA63-08342AEE6843}" type="presOf" srcId="{F3E28B99-7999-4970-B25D-8ADCB51C607C}" destId="{9EB57E9A-239F-4A8C-A81B-DF7135759823}" srcOrd="0" destOrd="0" presId="urn:microsoft.com/office/officeart/2005/8/layout/vProcess5"/>
    <dgm:cxn modelId="{7E8C563D-9CD8-441E-9398-29D74043228B}" type="presOf" srcId="{D4854B67-ADCC-4865-95D6-7E1B2B567F32}" destId="{88987431-25C3-47D7-9219-6405185136D1}" srcOrd="0" destOrd="0" presId="urn:microsoft.com/office/officeart/2005/8/layout/vProcess5"/>
    <dgm:cxn modelId="{A0A869B1-1A9C-4026-A9E1-5CAF3AFB7F92}" type="presOf" srcId="{7E83A835-12CB-4C0C-8AA0-3FD1CA1752EB}" destId="{61236D5F-08DA-45C1-83BA-7A884613AAF0}" srcOrd="0" destOrd="0" presId="urn:microsoft.com/office/officeart/2005/8/layout/vProcess5"/>
    <dgm:cxn modelId="{D453A1DC-7E9F-48E0-BD29-15E6D195FAF7}" type="presOf" srcId="{38F6760F-147F-4DF4-AE9D-497462C99F38}" destId="{369F967C-6E59-4B97-A8BF-3C107CDE00A2}" srcOrd="0" destOrd="0" presId="urn:microsoft.com/office/officeart/2005/8/layout/vProcess5"/>
    <dgm:cxn modelId="{1D0364DD-9009-4B21-AEB4-E0CFFE13960F}" srcId="{F3E28B99-7999-4970-B25D-8ADCB51C607C}" destId="{38F6760F-147F-4DF4-AE9D-497462C99F38}" srcOrd="1" destOrd="0" parTransId="{A6A86B26-18CA-4831-8BFE-415642100EC0}" sibTransId="{7E83A835-12CB-4C0C-8AA0-3FD1CA1752EB}"/>
    <dgm:cxn modelId="{FED874EC-15E4-4964-A24D-C576D87E717D}" type="presOf" srcId="{D4854B67-ADCC-4865-95D6-7E1B2B567F32}" destId="{632A3D75-282C-4E40-950D-67A152D6AD1C}" srcOrd="1" destOrd="0" presId="urn:microsoft.com/office/officeart/2005/8/layout/vProcess5"/>
    <dgm:cxn modelId="{5E2584F5-9407-4436-913B-831AEFF88A63}" type="presOf" srcId="{38F6760F-147F-4DF4-AE9D-497462C99F38}" destId="{A732E773-94A0-48A7-B062-DC7DCE960924}" srcOrd="1" destOrd="0" presId="urn:microsoft.com/office/officeart/2005/8/layout/vProcess5"/>
    <dgm:cxn modelId="{727B5CCC-2FC9-4368-AD49-370065D4E4B7}" type="presParOf" srcId="{9EB57E9A-239F-4A8C-A81B-DF7135759823}" destId="{811AA1BE-A6C4-49C3-A2E2-4809647B1EC0}" srcOrd="0" destOrd="0" presId="urn:microsoft.com/office/officeart/2005/8/layout/vProcess5"/>
    <dgm:cxn modelId="{7E3C1744-898F-4CA1-934C-FC09004B2552}" type="presParOf" srcId="{9EB57E9A-239F-4A8C-A81B-DF7135759823}" destId="{D9F58961-58F1-4F63-9C99-9C66CDB2902E}" srcOrd="1" destOrd="0" presId="urn:microsoft.com/office/officeart/2005/8/layout/vProcess5"/>
    <dgm:cxn modelId="{011E06BB-34C9-4F14-9DD4-14E4C6262BFA}" type="presParOf" srcId="{9EB57E9A-239F-4A8C-A81B-DF7135759823}" destId="{369F967C-6E59-4B97-A8BF-3C107CDE00A2}" srcOrd="2" destOrd="0" presId="urn:microsoft.com/office/officeart/2005/8/layout/vProcess5"/>
    <dgm:cxn modelId="{43EAD09F-86D7-4660-BFD5-E26A361B6F04}" type="presParOf" srcId="{9EB57E9A-239F-4A8C-A81B-DF7135759823}" destId="{88987431-25C3-47D7-9219-6405185136D1}" srcOrd="3" destOrd="0" presId="urn:microsoft.com/office/officeart/2005/8/layout/vProcess5"/>
    <dgm:cxn modelId="{D4EAB153-0F10-4EF6-B9F2-5B528306FE12}" type="presParOf" srcId="{9EB57E9A-239F-4A8C-A81B-DF7135759823}" destId="{5C396563-35BF-4BFA-B69F-2003FC62F8A8}" srcOrd="4" destOrd="0" presId="urn:microsoft.com/office/officeart/2005/8/layout/vProcess5"/>
    <dgm:cxn modelId="{50425AD1-6851-42F9-8A75-666357CBEA0F}" type="presParOf" srcId="{9EB57E9A-239F-4A8C-A81B-DF7135759823}" destId="{61236D5F-08DA-45C1-83BA-7A884613AAF0}" srcOrd="5" destOrd="0" presId="urn:microsoft.com/office/officeart/2005/8/layout/vProcess5"/>
    <dgm:cxn modelId="{DDA8B917-73A3-4DA4-B8CD-91628E9DBD4B}" type="presParOf" srcId="{9EB57E9A-239F-4A8C-A81B-DF7135759823}" destId="{BA3321D7-831C-4CCD-8F0D-4C4D3FEE20EE}" srcOrd="6" destOrd="0" presId="urn:microsoft.com/office/officeart/2005/8/layout/vProcess5"/>
    <dgm:cxn modelId="{0B9EA01C-8E1B-486C-8B21-4526B8229F22}" type="presParOf" srcId="{9EB57E9A-239F-4A8C-A81B-DF7135759823}" destId="{A732E773-94A0-48A7-B062-DC7DCE960924}" srcOrd="7" destOrd="0" presId="urn:microsoft.com/office/officeart/2005/8/layout/vProcess5"/>
    <dgm:cxn modelId="{94958B19-9C23-491C-8165-B13AA881BAE4}" type="presParOf" srcId="{9EB57E9A-239F-4A8C-A81B-DF7135759823}" destId="{632A3D75-282C-4E40-950D-67A152D6AD1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F9ACF1B-5DE8-4E5F-BDE8-D3378DD8B36E}" type="doc">
      <dgm:prSet loTypeId="urn:microsoft.com/office/officeart/2005/8/layout/hierarchy1" loCatId="hierarchy" qsTypeId="urn:microsoft.com/office/officeart/2005/8/quickstyle/simple1" qsCatId="simple" csTypeId="urn:microsoft.com/office/officeart/2005/8/colors/accent4_2" csCatId="accent4"/>
      <dgm:spPr/>
      <dgm:t>
        <a:bodyPr/>
        <a:lstStyle/>
        <a:p>
          <a:endParaRPr lang="en-US"/>
        </a:p>
      </dgm:t>
    </dgm:pt>
    <dgm:pt modelId="{49513B47-6232-4C02-A274-95EA00CCCE08}">
      <dgm:prSet/>
      <dgm:spPr/>
      <dgm:t>
        <a:bodyPr/>
        <a:lstStyle/>
        <a:p>
          <a:r>
            <a:rPr lang="el-GR"/>
            <a:t>Στο τελευταίο στάδιοο ασθενής αποδέχεται πλέον αυτό που συνέβη.</a:t>
          </a:r>
          <a:endParaRPr lang="en-US"/>
        </a:p>
      </dgm:t>
    </dgm:pt>
    <dgm:pt modelId="{08055F34-469F-477A-82EE-C9C6B32E98FB}" type="parTrans" cxnId="{FC159A40-C2BD-4223-91C9-6A009C10FB07}">
      <dgm:prSet/>
      <dgm:spPr/>
      <dgm:t>
        <a:bodyPr/>
        <a:lstStyle/>
        <a:p>
          <a:endParaRPr lang="en-US"/>
        </a:p>
      </dgm:t>
    </dgm:pt>
    <dgm:pt modelId="{E7F22526-4D00-4376-8381-82A8B6CC59A1}" type="sibTrans" cxnId="{FC159A40-C2BD-4223-91C9-6A009C10FB07}">
      <dgm:prSet/>
      <dgm:spPr/>
      <dgm:t>
        <a:bodyPr/>
        <a:lstStyle/>
        <a:p>
          <a:endParaRPr lang="en-US"/>
        </a:p>
      </dgm:t>
    </dgm:pt>
    <dgm:pt modelId="{A3FB49CB-9BDE-412A-B8BB-D1ED9BEF8CA8}">
      <dgm:prSet/>
      <dgm:spPr/>
      <dgm:t>
        <a:bodyPr/>
        <a:lstStyle/>
        <a:p>
          <a:r>
            <a:rPr lang="el-GR"/>
            <a:t>Η αποδοχή μιας νέας πραγματικότητας είναι πλέον γεγονός. Είναι μια νίκη και όχι παραίτηση, αφού η αντίληψη ότι πρέπει να συνεχιστεί η ζωή, κυριαρχεί. </a:t>
          </a:r>
          <a:endParaRPr lang="en-US"/>
        </a:p>
      </dgm:t>
    </dgm:pt>
    <dgm:pt modelId="{1EE67313-0EAA-4755-8A13-EC476E559272}" type="parTrans" cxnId="{A3B76942-2213-415E-B218-6C2A5C1440E9}">
      <dgm:prSet/>
      <dgm:spPr/>
      <dgm:t>
        <a:bodyPr/>
        <a:lstStyle/>
        <a:p>
          <a:endParaRPr lang="en-US"/>
        </a:p>
      </dgm:t>
    </dgm:pt>
    <dgm:pt modelId="{0E308D73-2A79-48A9-A37E-C3F52931AEFA}" type="sibTrans" cxnId="{A3B76942-2213-415E-B218-6C2A5C1440E9}">
      <dgm:prSet/>
      <dgm:spPr/>
      <dgm:t>
        <a:bodyPr/>
        <a:lstStyle/>
        <a:p>
          <a:endParaRPr lang="en-US"/>
        </a:p>
      </dgm:t>
    </dgm:pt>
    <dgm:pt modelId="{FD9EA16E-C591-4801-B922-AA2D19598917}">
      <dgm:prSet/>
      <dgm:spPr/>
      <dgm:t>
        <a:bodyPr/>
        <a:lstStyle/>
        <a:p>
          <a:r>
            <a:rPr lang="el-GR"/>
            <a:t>Το άτομο αρχίζει να ζει ξανά με αισιοδοξία, έχοντας καταλάβει ότι το παρελθόν δεν μπορεί να αλλάξει παρά μόνο το μέλλον. </a:t>
          </a:r>
          <a:endParaRPr lang="en-US"/>
        </a:p>
      </dgm:t>
    </dgm:pt>
    <dgm:pt modelId="{4383BD57-26CC-42B3-A6BE-A7624CAE1B5F}" type="parTrans" cxnId="{909AD929-ED04-4DC8-A21E-A662947F6D18}">
      <dgm:prSet/>
      <dgm:spPr/>
      <dgm:t>
        <a:bodyPr/>
        <a:lstStyle/>
        <a:p>
          <a:endParaRPr lang="en-US"/>
        </a:p>
      </dgm:t>
    </dgm:pt>
    <dgm:pt modelId="{2CEAB9F2-149D-4892-AEAD-627B9E221543}" type="sibTrans" cxnId="{909AD929-ED04-4DC8-A21E-A662947F6D18}">
      <dgm:prSet/>
      <dgm:spPr/>
      <dgm:t>
        <a:bodyPr/>
        <a:lstStyle/>
        <a:p>
          <a:endParaRPr lang="en-US"/>
        </a:p>
      </dgm:t>
    </dgm:pt>
    <dgm:pt modelId="{AB5782E2-00DB-432B-A0EA-3862A6AC2C89}" type="pres">
      <dgm:prSet presAssocID="{9F9ACF1B-5DE8-4E5F-BDE8-D3378DD8B36E}" presName="hierChild1" presStyleCnt="0">
        <dgm:presLayoutVars>
          <dgm:chPref val="1"/>
          <dgm:dir/>
          <dgm:animOne val="branch"/>
          <dgm:animLvl val="lvl"/>
          <dgm:resizeHandles/>
        </dgm:presLayoutVars>
      </dgm:prSet>
      <dgm:spPr/>
    </dgm:pt>
    <dgm:pt modelId="{E8342A05-BADC-42A0-9937-6AAE68CB35B6}" type="pres">
      <dgm:prSet presAssocID="{49513B47-6232-4C02-A274-95EA00CCCE08}" presName="hierRoot1" presStyleCnt="0"/>
      <dgm:spPr/>
    </dgm:pt>
    <dgm:pt modelId="{A6BC0CC4-9131-4024-8BDB-E5ECB8A1D56D}" type="pres">
      <dgm:prSet presAssocID="{49513B47-6232-4C02-A274-95EA00CCCE08}" presName="composite" presStyleCnt="0"/>
      <dgm:spPr/>
    </dgm:pt>
    <dgm:pt modelId="{D72B2814-714A-40E5-A1D4-3E8E0C44C8F3}" type="pres">
      <dgm:prSet presAssocID="{49513B47-6232-4C02-A274-95EA00CCCE08}" presName="background" presStyleLbl="node0" presStyleIdx="0" presStyleCnt="3"/>
      <dgm:spPr/>
    </dgm:pt>
    <dgm:pt modelId="{2F6A7FCD-AFC0-4189-B70F-EFEC7960B7F7}" type="pres">
      <dgm:prSet presAssocID="{49513B47-6232-4C02-A274-95EA00CCCE08}" presName="text" presStyleLbl="fgAcc0" presStyleIdx="0" presStyleCnt="3">
        <dgm:presLayoutVars>
          <dgm:chPref val="3"/>
        </dgm:presLayoutVars>
      </dgm:prSet>
      <dgm:spPr/>
    </dgm:pt>
    <dgm:pt modelId="{ED6400C2-77E1-4444-B835-90CE1CB03AD3}" type="pres">
      <dgm:prSet presAssocID="{49513B47-6232-4C02-A274-95EA00CCCE08}" presName="hierChild2" presStyleCnt="0"/>
      <dgm:spPr/>
    </dgm:pt>
    <dgm:pt modelId="{368CE295-B8D2-4347-9B71-CBC423428417}" type="pres">
      <dgm:prSet presAssocID="{A3FB49CB-9BDE-412A-B8BB-D1ED9BEF8CA8}" presName="hierRoot1" presStyleCnt="0"/>
      <dgm:spPr/>
    </dgm:pt>
    <dgm:pt modelId="{A45D3A50-F32E-4277-8A47-A4A424715D87}" type="pres">
      <dgm:prSet presAssocID="{A3FB49CB-9BDE-412A-B8BB-D1ED9BEF8CA8}" presName="composite" presStyleCnt="0"/>
      <dgm:spPr/>
    </dgm:pt>
    <dgm:pt modelId="{05012A96-0010-4E2C-871B-283894860DCA}" type="pres">
      <dgm:prSet presAssocID="{A3FB49CB-9BDE-412A-B8BB-D1ED9BEF8CA8}" presName="background" presStyleLbl="node0" presStyleIdx="1" presStyleCnt="3"/>
      <dgm:spPr/>
    </dgm:pt>
    <dgm:pt modelId="{B45B6381-CDAD-4198-8163-5D30C05EBBDC}" type="pres">
      <dgm:prSet presAssocID="{A3FB49CB-9BDE-412A-B8BB-D1ED9BEF8CA8}" presName="text" presStyleLbl="fgAcc0" presStyleIdx="1" presStyleCnt="3">
        <dgm:presLayoutVars>
          <dgm:chPref val="3"/>
        </dgm:presLayoutVars>
      </dgm:prSet>
      <dgm:spPr/>
    </dgm:pt>
    <dgm:pt modelId="{82347BAF-D47A-4609-8D25-8D78EC8E0D85}" type="pres">
      <dgm:prSet presAssocID="{A3FB49CB-9BDE-412A-B8BB-D1ED9BEF8CA8}" presName="hierChild2" presStyleCnt="0"/>
      <dgm:spPr/>
    </dgm:pt>
    <dgm:pt modelId="{376C9D53-173A-4257-ADC1-21BCC6A58363}" type="pres">
      <dgm:prSet presAssocID="{FD9EA16E-C591-4801-B922-AA2D19598917}" presName="hierRoot1" presStyleCnt="0"/>
      <dgm:spPr/>
    </dgm:pt>
    <dgm:pt modelId="{1DF5122F-E81F-4332-83EC-B0ACB52FE124}" type="pres">
      <dgm:prSet presAssocID="{FD9EA16E-C591-4801-B922-AA2D19598917}" presName="composite" presStyleCnt="0"/>
      <dgm:spPr/>
    </dgm:pt>
    <dgm:pt modelId="{D59079A2-3CF5-4F66-8C46-EBE87B01D554}" type="pres">
      <dgm:prSet presAssocID="{FD9EA16E-C591-4801-B922-AA2D19598917}" presName="background" presStyleLbl="node0" presStyleIdx="2" presStyleCnt="3"/>
      <dgm:spPr/>
    </dgm:pt>
    <dgm:pt modelId="{B9EE946D-D406-4440-964D-E165EF8492BB}" type="pres">
      <dgm:prSet presAssocID="{FD9EA16E-C591-4801-B922-AA2D19598917}" presName="text" presStyleLbl="fgAcc0" presStyleIdx="2" presStyleCnt="3">
        <dgm:presLayoutVars>
          <dgm:chPref val="3"/>
        </dgm:presLayoutVars>
      </dgm:prSet>
      <dgm:spPr/>
    </dgm:pt>
    <dgm:pt modelId="{4C984554-8F11-4796-A025-49ED1086DC44}" type="pres">
      <dgm:prSet presAssocID="{FD9EA16E-C591-4801-B922-AA2D19598917}" presName="hierChild2" presStyleCnt="0"/>
      <dgm:spPr/>
    </dgm:pt>
  </dgm:ptLst>
  <dgm:cxnLst>
    <dgm:cxn modelId="{909AD929-ED04-4DC8-A21E-A662947F6D18}" srcId="{9F9ACF1B-5DE8-4E5F-BDE8-D3378DD8B36E}" destId="{FD9EA16E-C591-4801-B922-AA2D19598917}" srcOrd="2" destOrd="0" parTransId="{4383BD57-26CC-42B3-A6BE-A7624CAE1B5F}" sibTransId="{2CEAB9F2-149D-4892-AEAD-627B9E221543}"/>
    <dgm:cxn modelId="{FC159A40-C2BD-4223-91C9-6A009C10FB07}" srcId="{9F9ACF1B-5DE8-4E5F-BDE8-D3378DD8B36E}" destId="{49513B47-6232-4C02-A274-95EA00CCCE08}" srcOrd="0" destOrd="0" parTransId="{08055F34-469F-477A-82EE-C9C6B32E98FB}" sibTransId="{E7F22526-4D00-4376-8381-82A8B6CC59A1}"/>
    <dgm:cxn modelId="{E4200B62-D34B-4436-B04B-48BB7B6210E3}" type="presOf" srcId="{9F9ACF1B-5DE8-4E5F-BDE8-D3378DD8B36E}" destId="{AB5782E2-00DB-432B-A0EA-3862A6AC2C89}" srcOrd="0" destOrd="0" presId="urn:microsoft.com/office/officeart/2005/8/layout/hierarchy1"/>
    <dgm:cxn modelId="{A3B76942-2213-415E-B218-6C2A5C1440E9}" srcId="{9F9ACF1B-5DE8-4E5F-BDE8-D3378DD8B36E}" destId="{A3FB49CB-9BDE-412A-B8BB-D1ED9BEF8CA8}" srcOrd="1" destOrd="0" parTransId="{1EE67313-0EAA-4755-8A13-EC476E559272}" sibTransId="{0E308D73-2A79-48A9-A37E-C3F52931AEFA}"/>
    <dgm:cxn modelId="{A1E5FD76-A570-43E8-96CD-084336388DB5}" type="presOf" srcId="{A3FB49CB-9BDE-412A-B8BB-D1ED9BEF8CA8}" destId="{B45B6381-CDAD-4198-8163-5D30C05EBBDC}" srcOrd="0" destOrd="0" presId="urn:microsoft.com/office/officeart/2005/8/layout/hierarchy1"/>
    <dgm:cxn modelId="{AB8B1280-1FEE-4048-998C-B49A27FAB26E}" type="presOf" srcId="{FD9EA16E-C591-4801-B922-AA2D19598917}" destId="{B9EE946D-D406-4440-964D-E165EF8492BB}" srcOrd="0" destOrd="0" presId="urn:microsoft.com/office/officeart/2005/8/layout/hierarchy1"/>
    <dgm:cxn modelId="{AB368AC1-BBA0-4AA8-BAF8-9A63AF9C0173}" type="presOf" srcId="{49513B47-6232-4C02-A274-95EA00CCCE08}" destId="{2F6A7FCD-AFC0-4189-B70F-EFEC7960B7F7}" srcOrd="0" destOrd="0" presId="urn:microsoft.com/office/officeart/2005/8/layout/hierarchy1"/>
    <dgm:cxn modelId="{47573343-665E-4C99-AF92-DFE7A87D5F76}" type="presParOf" srcId="{AB5782E2-00DB-432B-A0EA-3862A6AC2C89}" destId="{E8342A05-BADC-42A0-9937-6AAE68CB35B6}" srcOrd="0" destOrd="0" presId="urn:microsoft.com/office/officeart/2005/8/layout/hierarchy1"/>
    <dgm:cxn modelId="{60AE8829-D52A-4743-B8A9-15A3034E0472}" type="presParOf" srcId="{E8342A05-BADC-42A0-9937-6AAE68CB35B6}" destId="{A6BC0CC4-9131-4024-8BDB-E5ECB8A1D56D}" srcOrd="0" destOrd="0" presId="urn:microsoft.com/office/officeart/2005/8/layout/hierarchy1"/>
    <dgm:cxn modelId="{AE276346-2872-4CF2-8CB0-701D127BBA6E}" type="presParOf" srcId="{A6BC0CC4-9131-4024-8BDB-E5ECB8A1D56D}" destId="{D72B2814-714A-40E5-A1D4-3E8E0C44C8F3}" srcOrd="0" destOrd="0" presId="urn:microsoft.com/office/officeart/2005/8/layout/hierarchy1"/>
    <dgm:cxn modelId="{6034C56A-FB7B-488E-A308-69FBE6590C68}" type="presParOf" srcId="{A6BC0CC4-9131-4024-8BDB-E5ECB8A1D56D}" destId="{2F6A7FCD-AFC0-4189-B70F-EFEC7960B7F7}" srcOrd="1" destOrd="0" presId="urn:microsoft.com/office/officeart/2005/8/layout/hierarchy1"/>
    <dgm:cxn modelId="{87FF5FE8-A3CC-422B-9DDA-618F1DBB5773}" type="presParOf" srcId="{E8342A05-BADC-42A0-9937-6AAE68CB35B6}" destId="{ED6400C2-77E1-4444-B835-90CE1CB03AD3}" srcOrd="1" destOrd="0" presId="urn:microsoft.com/office/officeart/2005/8/layout/hierarchy1"/>
    <dgm:cxn modelId="{294A810A-81C6-4BC2-9FE2-1F0873FB6E33}" type="presParOf" srcId="{AB5782E2-00DB-432B-A0EA-3862A6AC2C89}" destId="{368CE295-B8D2-4347-9B71-CBC423428417}" srcOrd="1" destOrd="0" presId="urn:microsoft.com/office/officeart/2005/8/layout/hierarchy1"/>
    <dgm:cxn modelId="{F96AB484-FC74-430A-821B-C67747EA93EB}" type="presParOf" srcId="{368CE295-B8D2-4347-9B71-CBC423428417}" destId="{A45D3A50-F32E-4277-8A47-A4A424715D87}" srcOrd="0" destOrd="0" presId="urn:microsoft.com/office/officeart/2005/8/layout/hierarchy1"/>
    <dgm:cxn modelId="{D7E59A13-6163-4825-8209-5BAB76188B57}" type="presParOf" srcId="{A45D3A50-F32E-4277-8A47-A4A424715D87}" destId="{05012A96-0010-4E2C-871B-283894860DCA}" srcOrd="0" destOrd="0" presId="urn:microsoft.com/office/officeart/2005/8/layout/hierarchy1"/>
    <dgm:cxn modelId="{0400FD7D-D60F-4ED1-BD39-C4E277DD84F3}" type="presParOf" srcId="{A45D3A50-F32E-4277-8A47-A4A424715D87}" destId="{B45B6381-CDAD-4198-8163-5D30C05EBBDC}" srcOrd="1" destOrd="0" presId="urn:microsoft.com/office/officeart/2005/8/layout/hierarchy1"/>
    <dgm:cxn modelId="{AA197D30-AFDC-47CA-84F5-1E977A6879D2}" type="presParOf" srcId="{368CE295-B8D2-4347-9B71-CBC423428417}" destId="{82347BAF-D47A-4609-8D25-8D78EC8E0D85}" srcOrd="1" destOrd="0" presId="urn:microsoft.com/office/officeart/2005/8/layout/hierarchy1"/>
    <dgm:cxn modelId="{01C13525-B83D-479B-B794-F995617E5371}" type="presParOf" srcId="{AB5782E2-00DB-432B-A0EA-3862A6AC2C89}" destId="{376C9D53-173A-4257-ADC1-21BCC6A58363}" srcOrd="2" destOrd="0" presId="urn:microsoft.com/office/officeart/2005/8/layout/hierarchy1"/>
    <dgm:cxn modelId="{507AB28A-66E4-4347-BF75-A5A0F5099FE1}" type="presParOf" srcId="{376C9D53-173A-4257-ADC1-21BCC6A58363}" destId="{1DF5122F-E81F-4332-83EC-B0ACB52FE124}" srcOrd="0" destOrd="0" presId="urn:microsoft.com/office/officeart/2005/8/layout/hierarchy1"/>
    <dgm:cxn modelId="{64FF06EF-A1E0-48DB-B7C9-B487703FB62F}" type="presParOf" srcId="{1DF5122F-E81F-4332-83EC-B0ACB52FE124}" destId="{D59079A2-3CF5-4F66-8C46-EBE87B01D554}" srcOrd="0" destOrd="0" presId="urn:microsoft.com/office/officeart/2005/8/layout/hierarchy1"/>
    <dgm:cxn modelId="{48187832-65F1-42D1-9E85-A6EE67D29564}" type="presParOf" srcId="{1DF5122F-E81F-4332-83EC-B0ACB52FE124}" destId="{B9EE946D-D406-4440-964D-E165EF8492BB}" srcOrd="1" destOrd="0" presId="urn:microsoft.com/office/officeart/2005/8/layout/hierarchy1"/>
    <dgm:cxn modelId="{9CD24600-4F82-4654-B12B-4FEF097AAA75}" type="presParOf" srcId="{376C9D53-173A-4257-ADC1-21BCC6A58363}" destId="{4C984554-8F11-4796-A025-49ED1086DC4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7203CE9-B7CF-49EB-B02F-E1EE5AEC818A}"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D3DF2859-BC4F-4A26-A695-C73F6FBA10D3}">
      <dgm:prSet/>
      <dgm:spPr/>
      <dgm:t>
        <a:bodyPr/>
        <a:lstStyle/>
        <a:p>
          <a:r>
            <a:rPr lang="el-GR"/>
            <a:t>Αυτά τα στάδια δεν έχουν συγκεκριμένο χρόνο περάτωσης. Η διάρκεια κάθε σταδίου εξαρτάται από τις συνθήκες και το περιβάλλον της κάθε προσωπικότητας.</a:t>
          </a:r>
          <a:endParaRPr lang="en-US"/>
        </a:p>
      </dgm:t>
    </dgm:pt>
    <dgm:pt modelId="{67C6A3ED-D867-4D33-9482-FB9FE981C5D5}" type="parTrans" cxnId="{B7F5F63A-79AC-4677-8DAA-62777CB57189}">
      <dgm:prSet/>
      <dgm:spPr/>
      <dgm:t>
        <a:bodyPr/>
        <a:lstStyle/>
        <a:p>
          <a:endParaRPr lang="en-US"/>
        </a:p>
      </dgm:t>
    </dgm:pt>
    <dgm:pt modelId="{97484D86-6A27-4CED-9034-33CDFB7A6CA9}" type="sibTrans" cxnId="{B7F5F63A-79AC-4677-8DAA-62777CB57189}">
      <dgm:prSet/>
      <dgm:spPr/>
      <dgm:t>
        <a:bodyPr/>
        <a:lstStyle/>
        <a:p>
          <a:endParaRPr lang="en-US"/>
        </a:p>
      </dgm:t>
    </dgm:pt>
    <dgm:pt modelId="{D942C76F-E4D6-489A-AF10-8C4352CA6BF1}">
      <dgm:prSet/>
      <dgm:spPr/>
      <dgm:t>
        <a:bodyPr/>
        <a:lstStyle/>
        <a:p>
          <a:r>
            <a:rPr lang="el-GR"/>
            <a:t>Δεν υπάρχει ένας κανόνας για το πότε τελειώνει το ένα στάδιο και αρχίζει το επόμενο.</a:t>
          </a:r>
          <a:endParaRPr lang="en-US"/>
        </a:p>
      </dgm:t>
    </dgm:pt>
    <dgm:pt modelId="{15C7CACF-F527-4745-BC48-058B24C26305}" type="parTrans" cxnId="{FC57CFF1-DD1D-4260-90CB-9B84C2AFA156}">
      <dgm:prSet/>
      <dgm:spPr/>
      <dgm:t>
        <a:bodyPr/>
        <a:lstStyle/>
        <a:p>
          <a:endParaRPr lang="en-US"/>
        </a:p>
      </dgm:t>
    </dgm:pt>
    <dgm:pt modelId="{79E484F5-DD07-43DF-8AE4-679672FE890C}" type="sibTrans" cxnId="{FC57CFF1-DD1D-4260-90CB-9B84C2AFA156}">
      <dgm:prSet/>
      <dgm:spPr/>
      <dgm:t>
        <a:bodyPr/>
        <a:lstStyle/>
        <a:p>
          <a:endParaRPr lang="en-US"/>
        </a:p>
      </dgm:t>
    </dgm:pt>
    <dgm:pt modelId="{34C36FD2-C727-4340-8F28-3C80E8C2E173}">
      <dgm:prSet/>
      <dgm:spPr/>
      <dgm:t>
        <a:bodyPr/>
        <a:lstStyle/>
        <a:p>
          <a:r>
            <a:rPr lang="el-GR"/>
            <a:t>Κάθε εμπειρία πένθους βιώνεται μοναδικά. Θα πρέπει να γνωρίζουμε ότι μπορεί να υπάρξει μια πορεία μπρος-πίσω, όσο αναφορά τα στάδια και να μην ακολουθήσουν τη συγκεκριμένη σειρά (Yalom, 2008).</a:t>
          </a:r>
          <a:endParaRPr lang="en-US"/>
        </a:p>
      </dgm:t>
    </dgm:pt>
    <dgm:pt modelId="{40C9E42B-BFB2-4EEF-A57D-C25B1F3C0527}" type="parTrans" cxnId="{1B15065D-EE8C-4D1C-B437-5C83B2A8F0DD}">
      <dgm:prSet/>
      <dgm:spPr/>
      <dgm:t>
        <a:bodyPr/>
        <a:lstStyle/>
        <a:p>
          <a:endParaRPr lang="en-US"/>
        </a:p>
      </dgm:t>
    </dgm:pt>
    <dgm:pt modelId="{03CBAE1D-C25E-4073-A4E9-8D104F36F6C5}" type="sibTrans" cxnId="{1B15065D-EE8C-4D1C-B437-5C83B2A8F0DD}">
      <dgm:prSet/>
      <dgm:spPr/>
      <dgm:t>
        <a:bodyPr/>
        <a:lstStyle/>
        <a:p>
          <a:endParaRPr lang="en-US"/>
        </a:p>
      </dgm:t>
    </dgm:pt>
    <dgm:pt modelId="{D88F5AC9-4878-4403-8251-C7007C509402}" type="pres">
      <dgm:prSet presAssocID="{C7203CE9-B7CF-49EB-B02F-E1EE5AEC818A}" presName="linear" presStyleCnt="0">
        <dgm:presLayoutVars>
          <dgm:animLvl val="lvl"/>
          <dgm:resizeHandles val="exact"/>
        </dgm:presLayoutVars>
      </dgm:prSet>
      <dgm:spPr/>
    </dgm:pt>
    <dgm:pt modelId="{BCA7DE53-B559-4FB6-A4B5-69411553F392}" type="pres">
      <dgm:prSet presAssocID="{D3DF2859-BC4F-4A26-A695-C73F6FBA10D3}" presName="parentText" presStyleLbl="node1" presStyleIdx="0" presStyleCnt="3">
        <dgm:presLayoutVars>
          <dgm:chMax val="0"/>
          <dgm:bulletEnabled val="1"/>
        </dgm:presLayoutVars>
      </dgm:prSet>
      <dgm:spPr/>
    </dgm:pt>
    <dgm:pt modelId="{31679AD9-FB22-4900-9E1E-989FCD90E2A9}" type="pres">
      <dgm:prSet presAssocID="{97484D86-6A27-4CED-9034-33CDFB7A6CA9}" presName="spacer" presStyleCnt="0"/>
      <dgm:spPr/>
    </dgm:pt>
    <dgm:pt modelId="{EFA85A84-61D0-41F9-B116-CFA218220E09}" type="pres">
      <dgm:prSet presAssocID="{D942C76F-E4D6-489A-AF10-8C4352CA6BF1}" presName="parentText" presStyleLbl="node1" presStyleIdx="1" presStyleCnt="3">
        <dgm:presLayoutVars>
          <dgm:chMax val="0"/>
          <dgm:bulletEnabled val="1"/>
        </dgm:presLayoutVars>
      </dgm:prSet>
      <dgm:spPr/>
    </dgm:pt>
    <dgm:pt modelId="{40E7D555-CBE7-4F85-9788-9D2BFF7D7B34}" type="pres">
      <dgm:prSet presAssocID="{79E484F5-DD07-43DF-8AE4-679672FE890C}" presName="spacer" presStyleCnt="0"/>
      <dgm:spPr/>
    </dgm:pt>
    <dgm:pt modelId="{79E9D4DF-CFD8-4993-BDCD-4DFA1393812A}" type="pres">
      <dgm:prSet presAssocID="{34C36FD2-C727-4340-8F28-3C80E8C2E173}" presName="parentText" presStyleLbl="node1" presStyleIdx="2" presStyleCnt="3">
        <dgm:presLayoutVars>
          <dgm:chMax val="0"/>
          <dgm:bulletEnabled val="1"/>
        </dgm:presLayoutVars>
      </dgm:prSet>
      <dgm:spPr/>
    </dgm:pt>
  </dgm:ptLst>
  <dgm:cxnLst>
    <dgm:cxn modelId="{B7F5F63A-79AC-4677-8DAA-62777CB57189}" srcId="{C7203CE9-B7CF-49EB-B02F-E1EE5AEC818A}" destId="{D3DF2859-BC4F-4A26-A695-C73F6FBA10D3}" srcOrd="0" destOrd="0" parTransId="{67C6A3ED-D867-4D33-9482-FB9FE981C5D5}" sibTransId="{97484D86-6A27-4CED-9034-33CDFB7A6CA9}"/>
    <dgm:cxn modelId="{1B15065D-EE8C-4D1C-B437-5C83B2A8F0DD}" srcId="{C7203CE9-B7CF-49EB-B02F-E1EE5AEC818A}" destId="{34C36FD2-C727-4340-8F28-3C80E8C2E173}" srcOrd="2" destOrd="0" parTransId="{40C9E42B-BFB2-4EEF-A57D-C25B1F3C0527}" sibTransId="{03CBAE1D-C25E-4073-A4E9-8D104F36F6C5}"/>
    <dgm:cxn modelId="{8D758E7A-2A00-40AA-BEF2-E1F89D27A4B1}" type="presOf" srcId="{C7203CE9-B7CF-49EB-B02F-E1EE5AEC818A}" destId="{D88F5AC9-4878-4403-8251-C7007C509402}" srcOrd="0" destOrd="0" presId="urn:microsoft.com/office/officeart/2005/8/layout/vList2"/>
    <dgm:cxn modelId="{7C6AC380-DD86-4E45-BBA3-3547E4FB3D2F}" type="presOf" srcId="{D942C76F-E4D6-489A-AF10-8C4352CA6BF1}" destId="{EFA85A84-61D0-41F9-B116-CFA218220E09}" srcOrd="0" destOrd="0" presId="urn:microsoft.com/office/officeart/2005/8/layout/vList2"/>
    <dgm:cxn modelId="{688F8CB3-A2A5-4FB2-92B3-B97C48EB6D98}" type="presOf" srcId="{D3DF2859-BC4F-4A26-A695-C73F6FBA10D3}" destId="{BCA7DE53-B559-4FB6-A4B5-69411553F392}" srcOrd="0" destOrd="0" presId="urn:microsoft.com/office/officeart/2005/8/layout/vList2"/>
    <dgm:cxn modelId="{387F55CE-BA50-417F-943B-F46FCF9AD0C0}" type="presOf" srcId="{34C36FD2-C727-4340-8F28-3C80E8C2E173}" destId="{79E9D4DF-CFD8-4993-BDCD-4DFA1393812A}" srcOrd="0" destOrd="0" presId="urn:microsoft.com/office/officeart/2005/8/layout/vList2"/>
    <dgm:cxn modelId="{FC57CFF1-DD1D-4260-90CB-9B84C2AFA156}" srcId="{C7203CE9-B7CF-49EB-B02F-E1EE5AEC818A}" destId="{D942C76F-E4D6-489A-AF10-8C4352CA6BF1}" srcOrd="1" destOrd="0" parTransId="{15C7CACF-F527-4745-BC48-058B24C26305}" sibTransId="{79E484F5-DD07-43DF-8AE4-679672FE890C}"/>
    <dgm:cxn modelId="{8C43A749-FF3A-45EF-BD25-F08660A34DFD}" type="presParOf" srcId="{D88F5AC9-4878-4403-8251-C7007C509402}" destId="{BCA7DE53-B559-4FB6-A4B5-69411553F392}" srcOrd="0" destOrd="0" presId="urn:microsoft.com/office/officeart/2005/8/layout/vList2"/>
    <dgm:cxn modelId="{2FE718F0-3E14-4426-A0DC-C9B383D06943}" type="presParOf" srcId="{D88F5AC9-4878-4403-8251-C7007C509402}" destId="{31679AD9-FB22-4900-9E1E-989FCD90E2A9}" srcOrd="1" destOrd="0" presId="urn:microsoft.com/office/officeart/2005/8/layout/vList2"/>
    <dgm:cxn modelId="{8838B339-C5CE-4A8B-AF78-BE59DD9D039C}" type="presParOf" srcId="{D88F5AC9-4878-4403-8251-C7007C509402}" destId="{EFA85A84-61D0-41F9-B116-CFA218220E09}" srcOrd="2" destOrd="0" presId="urn:microsoft.com/office/officeart/2005/8/layout/vList2"/>
    <dgm:cxn modelId="{60B09C5D-210C-4656-A089-B51A47CF1ABB}" type="presParOf" srcId="{D88F5AC9-4878-4403-8251-C7007C509402}" destId="{40E7D555-CBE7-4F85-9788-9D2BFF7D7B34}" srcOrd="3" destOrd="0" presId="urn:microsoft.com/office/officeart/2005/8/layout/vList2"/>
    <dgm:cxn modelId="{3B02A6BA-9B31-4A1F-84D4-47F877338BDC}" type="presParOf" srcId="{D88F5AC9-4878-4403-8251-C7007C509402}" destId="{79E9D4DF-CFD8-4993-BDCD-4DFA1393812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0E78907-0CD6-431E-810A-28E87EA80044}"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AD96240B-D75A-40CD-8812-F4BEABDA1BAE}">
      <dgm:prSet/>
      <dgm:spPr>
        <a:solidFill>
          <a:schemeClr val="accent3"/>
        </a:solidFill>
      </dgm:spPr>
      <dgm:t>
        <a:bodyPr/>
        <a:lstStyle/>
        <a:p>
          <a:r>
            <a:rPr lang="el-GR"/>
            <a:t>Διαταραχές ύπνου</a:t>
          </a:r>
          <a:endParaRPr lang="en-US"/>
        </a:p>
      </dgm:t>
    </dgm:pt>
    <dgm:pt modelId="{0A465E02-4C5B-4241-9E2F-1383C8C3B3CC}" type="parTrans" cxnId="{68F6DC3B-577D-489C-AB05-22A5E8CBCF12}">
      <dgm:prSet/>
      <dgm:spPr/>
      <dgm:t>
        <a:bodyPr/>
        <a:lstStyle/>
        <a:p>
          <a:endParaRPr lang="en-US"/>
        </a:p>
      </dgm:t>
    </dgm:pt>
    <dgm:pt modelId="{D443DD8C-BB8F-4B61-B56D-183255E3BA41}" type="sibTrans" cxnId="{68F6DC3B-577D-489C-AB05-22A5E8CBCF12}">
      <dgm:prSet/>
      <dgm:spPr/>
      <dgm:t>
        <a:bodyPr/>
        <a:lstStyle/>
        <a:p>
          <a:endParaRPr lang="en-US"/>
        </a:p>
      </dgm:t>
    </dgm:pt>
    <dgm:pt modelId="{02C4E73F-003C-445A-82BF-21211E1FF525}">
      <dgm:prSet/>
      <dgm:spPr>
        <a:solidFill>
          <a:schemeClr val="accent2"/>
        </a:solidFill>
      </dgm:spPr>
      <dgm:t>
        <a:bodyPr/>
        <a:lstStyle/>
        <a:p>
          <a:r>
            <a:rPr lang="el-GR" dirty="0"/>
            <a:t>Διαταραχές στη λήψη τροφής</a:t>
          </a:r>
          <a:endParaRPr lang="en-US" dirty="0"/>
        </a:p>
      </dgm:t>
    </dgm:pt>
    <dgm:pt modelId="{9196A81F-8D33-4A77-82AA-50FAB9698C2A}" type="parTrans" cxnId="{257FB801-C273-42B9-812B-3C722869470A}">
      <dgm:prSet/>
      <dgm:spPr/>
      <dgm:t>
        <a:bodyPr/>
        <a:lstStyle/>
        <a:p>
          <a:endParaRPr lang="en-US"/>
        </a:p>
      </dgm:t>
    </dgm:pt>
    <dgm:pt modelId="{02921ABB-7AEA-4C4A-A043-6DD65DA94E8E}" type="sibTrans" cxnId="{257FB801-C273-42B9-812B-3C722869470A}">
      <dgm:prSet/>
      <dgm:spPr/>
      <dgm:t>
        <a:bodyPr/>
        <a:lstStyle/>
        <a:p>
          <a:endParaRPr lang="en-US"/>
        </a:p>
      </dgm:t>
    </dgm:pt>
    <dgm:pt modelId="{A99BC2B1-0C64-4039-82C8-34C6160658FE}">
      <dgm:prSet/>
      <dgm:spPr>
        <a:solidFill>
          <a:schemeClr val="accent2">
            <a:lumMod val="75000"/>
          </a:schemeClr>
        </a:solidFill>
      </dgm:spPr>
      <dgm:t>
        <a:bodyPr/>
        <a:lstStyle/>
        <a:p>
          <a:r>
            <a:rPr lang="el-GR"/>
            <a:t>Σωματικοί πόνοι </a:t>
          </a:r>
          <a:endParaRPr lang="en-US"/>
        </a:p>
      </dgm:t>
    </dgm:pt>
    <dgm:pt modelId="{30887BC3-3F93-4F34-9DEB-B01AC3E9CC35}" type="parTrans" cxnId="{B52DAA79-9679-490C-8D17-3D7FCA9F38BC}">
      <dgm:prSet/>
      <dgm:spPr/>
      <dgm:t>
        <a:bodyPr/>
        <a:lstStyle/>
        <a:p>
          <a:endParaRPr lang="en-US"/>
        </a:p>
      </dgm:t>
    </dgm:pt>
    <dgm:pt modelId="{E6CD2BC9-5D1C-4DEA-BA2E-D7F79378E948}" type="sibTrans" cxnId="{B52DAA79-9679-490C-8D17-3D7FCA9F38BC}">
      <dgm:prSet/>
      <dgm:spPr/>
      <dgm:t>
        <a:bodyPr/>
        <a:lstStyle/>
        <a:p>
          <a:endParaRPr lang="en-US"/>
        </a:p>
      </dgm:t>
    </dgm:pt>
    <dgm:pt modelId="{53B0CA76-D471-448A-B769-35886F1E2D13}">
      <dgm:prSet/>
      <dgm:spPr>
        <a:solidFill>
          <a:schemeClr val="accent1">
            <a:lumMod val="60000"/>
            <a:lumOff val="40000"/>
          </a:schemeClr>
        </a:solidFill>
      </dgm:spPr>
      <dgm:t>
        <a:bodyPr/>
        <a:lstStyle/>
        <a:p>
          <a:r>
            <a:rPr lang="el-GR"/>
            <a:t>Επιθετικότητα</a:t>
          </a:r>
          <a:endParaRPr lang="en-US"/>
        </a:p>
      </dgm:t>
    </dgm:pt>
    <dgm:pt modelId="{35DD3A4B-8739-46BC-8EB4-1F6F10003FBF}" type="parTrans" cxnId="{C45353D4-D883-40FD-977B-9BFC5F64429C}">
      <dgm:prSet/>
      <dgm:spPr/>
      <dgm:t>
        <a:bodyPr/>
        <a:lstStyle/>
        <a:p>
          <a:endParaRPr lang="en-US"/>
        </a:p>
      </dgm:t>
    </dgm:pt>
    <dgm:pt modelId="{3731E775-B8FD-4E28-A50B-A7DC531ECDB9}" type="sibTrans" cxnId="{C45353D4-D883-40FD-977B-9BFC5F64429C}">
      <dgm:prSet/>
      <dgm:spPr/>
      <dgm:t>
        <a:bodyPr/>
        <a:lstStyle/>
        <a:p>
          <a:endParaRPr lang="en-US"/>
        </a:p>
      </dgm:t>
    </dgm:pt>
    <dgm:pt modelId="{7DF549FB-1469-4C6D-97D0-508B6E29164A}" type="pres">
      <dgm:prSet presAssocID="{40E78907-0CD6-431E-810A-28E87EA80044}" presName="linear" presStyleCnt="0">
        <dgm:presLayoutVars>
          <dgm:dir/>
          <dgm:animLvl val="lvl"/>
          <dgm:resizeHandles val="exact"/>
        </dgm:presLayoutVars>
      </dgm:prSet>
      <dgm:spPr/>
    </dgm:pt>
    <dgm:pt modelId="{EA13A9BE-ED95-4D66-8277-F0C933BF3BB5}" type="pres">
      <dgm:prSet presAssocID="{AD96240B-D75A-40CD-8812-F4BEABDA1BAE}" presName="parentLin" presStyleCnt="0"/>
      <dgm:spPr/>
    </dgm:pt>
    <dgm:pt modelId="{997541A8-14A0-4C26-903A-7A6AC5C50A34}" type="pres">
      <dgm:prSet presAssocID="{AD96240B-D75A-40CD-8812-F4BEABDA1BAE}" presName="parentLeftMargin" presStyleLbl="node1" presStyleIdx="0" presStyleCnt="4"/>
      <dgm:spPr/>
    </dgm:pt>
    <dgm:pt modelId="{FD4A9556-0B50-4D46-BB9B-19A7F91B5C96}" type="pres">
      <dgm:prSet presAssocID="{AD96240B-D75A-40CD-8812-F4BEABDA1BAE}" presName="parentText" presStyleLbl="node1" presStyleIdx="0" presStyleCnt="4">
        <dgm:presLayoutVars>
          <dgm:chMax val="0"/>
          <dgm:bulletEnabled val="1"/>
        </dgm:presLayoutVars>
      </dgm:prSet>
      <dgm:spPr/>
    </dgm:pt>
    <dgm:pt modelId="{98075ACC-5AE1-4D69-BDF5-33FCFD49E04B}" type="pres">
      <dgm:prSet presAssocID="{AD96240B-D75A-40CD-8812-F4BEABDA1BAE}" presName="negativeSpace" presStyleCnt="0"/>
      <dgm:spPr/>
    </dgm:pt>
    <dgm:pt modelId="{602EC1C6-A454-4E6E-867C-DD54189A1F80}" type="pres">
      <dgm:prSet presAssocID="{AD96240B-D75A-40CD-8812-F4BEABDA1BAE}" presName="childText" presStyleLbl="conFgAcc1" presStyleIdx="0" presStyleCnt="4">
        <dgm:presLayoutVars>
          <dgm:bulletEnabled val="1"/>
        </dgm:presLayoutVars>
      </dgm:prSet>
      <dgm:spPr/>
    </dgm:pt>
    <dgm:pt modelId="{79CCD809-C1DF-4E1A-803B-5ACBDE2884CA}" type="pres">
      <dgm:prSet presAssocID="{D443DD8C-BB8F-4B61-B56D-183255E3BA41}" presName="spaceBetweenRectangles" presStyleCnt="0"/>
      <dgm:spPr/>
    </dgm:pt>
    <dgm:pt modelId="{C1DC429C-49F7-4993-BE15-F2B160D61C50}" type="pres">
      <dgm:prSet presAssocID="{02C4E73F-003C-445A-82BF-21211E1FF525}" presName="parentLin" presStyleCnt="0"/>
      <dgm:spPr/>
    </dgm:pt>
    <dgm:pt modelId="{97455D54-69AD-42A1-94F0-76DABEBB6C98}" type="pres">
      <dgm:prSet presAssocID="{02C4E73F-003C-445A-82BF-21211E1FF525}" presName="parentLeftMargin" presStyleLbl="node1" presStyleIdx="0" presStyleCnt="4"/>
      <dgm:spPr/>
    </dgm:pt>
    <dgm:pt modelId="{FB105C08-65D1-4BD7-934C-03583F59E3A5}" type="pres">
      <dgm:prSet presAssocID="{02C4E73F-003C-445A-82BF-21211E1FF525}" presName="parentText" presStyleLbl="node1" presStyleIdx="1" presStyleCnt="4">
        <dgm:presLayoutVars>
          <dgm:chMax val="0"/>
          <dgm:bulletEnabled val="1"/>
        </dgm:presLayoutVars>
      </dgm:prSet>
      <dgm:spPr/>
    </dgm:pt>
    <dgm:pt modelId="{F4FDBEC0-4FF9-4171-9552-AC9BA7E83273}" type="pres">
      <dgm:prSet presAssocID="{02C4E73F-003C-445A-82BF-21211E1FF525}" presName="negativeSpace" presStyleCnt="0"/>
      <dgm:spPr/>
    </dgm:pt>
    <dgm:pt modelId="{0BD64EE4-2782-4EC9-B2C1-72B4444DB3D9}" type="pres">
      <dgm:prSet presAssocID="{02C4E73F-003C-445A-82BF-21211E1FF525}" presName="childText" presStyleLbl="conFgAcc1" presStyleIdx="1" presStyleCnt="4">
        <dgm:presLayoutVars>
          <dgm:bulletEnabled val="1"/>
        </dgm:presLayoutVars>
      </dgm:prSet>
      <dgm:spPr/>
    </dgm:pt>
    <dgm:pt modelId="{DA75F283-FA96-4F87-9F84-2CBE4DE978BE}" type="pres">
      <dgm:prSet presAssocID="{02921ABB-7AEA-4C4A-A043-6DD65DA94E8E}" presName="spaceBetweenRectangles" presStyleCnt="0"/>
      <dgm:spPr/>
    </dgm:pt>
    <dgm:pt modelId="{11BFA410-0BCE-419C-A3FA-BB76BB54479C}" type="pres">
      <dgm:prSet presAssocID="{A99BC2B1-0C64-4039-82C8-34C6160658FE}" presName="parentLin" presStyleCnt="0"/>
      <dgm:spPr/>
    </dgm:pt>
    <dgm:pt modelId="{9636270D-679D-4201-BA70-16CB4FDE3236}" type="pres">
      <dgm:prSet presAssocID="{A99BC2B1-0C64-4039-82C8-34C6160658FE}" presName="parentLeftMargin" presStyleLbl="node1" presStyleIdx="1" presStyleCnt="4"/>
      <dgm:spPr/>
    </dgm:pt>
    <dgm:pt modelId="{BD9EF82A-AA50-40E6-AA65-8BBBDE505DC8}" type="pres">
      <dgm:prSet presAssocID="{A99BC2B1-0C64-4039-82C8-34C6160658FE}" presName="parentText" presStyleLbl="node1" presStyleIdx="2" presStyleCnt="4">
        <dgm:presLayoutVars>
          <dgm:chMax val="0"/>
          <dgm:bulletEnabled val="1"/>
        </dgm:presLayoutVars>
      </dgm:prSet>
      <dgm:spPr/>
    </dgm:pt>
    <dgm:pt modelId="{78FCF32C-657E-45E7-ACC7-93F93EF92AE6}" type="pres">
      <dgm:prSet presAssocID="{A99BC2B1-0C64-4039-82C8-34C6160658FE}" presName="negativeSpace" presStyleCnt="0"/>
      <dgm:spPr/>
    </dgm:pt>
    <dgm:pt modelId="{0A320143-D2BC-4FEF-BD22-309083B611C7}" type="pres">
      <dgm:prSet presAssocID="{A99BC2B1-0C64-4039-82C8-34C6160658FE}" presName="childText" presStyleLbl="conFgAcc1" presStyleIdx="2" presStyleCnt="4">
        <dgm:presLayoutVars>
          <dgm:bulletEnabled val="1"/>
        </dgm:presLayoutVars>
      </dgm:prSet>
      <dgm:spPr/>
    </dgm:pt>
    <dgm:pt modelId="{9292614C-E12B-4D6D-BC85-2F6483B115A6}" type="pres">
      <dgm:prSet presAssocID="{E6CD2BC9-5D1C-4DEA-BA2E-D7F79378E948}" presName="spaceBetweenRectangles" presStyleCnt="0"/>
      <dgm:spPr/>
    </dgm:pt>
    <dgm:pt modelId="{967C687D-9765-405F-808F-D89EEE9A2BE1}" type="pres">
      <dgm:prSet presAssocID="{53B0CA76-D471-448A-B769-35886F1E2D13}" presName="parentLin" presStyleCnt="0"/>
      <dgm:spPr/>
    </dgm:pt>
    <dgm:pt modelId="{1B2DFF38-2142-4A4E-8E00-AC4E731AAFA1}" type="pres">
      <dgm:prSet presAssocID="{53B0CA76-D471-448A-B769-35886F1E2D13}" presName="parentLeftMargin" presStyleLbl="node1" presStyleIdx="2" presStyleCnt="4"/>
      <dgm:spPr/>
    </dgm:pt>
    <dgm:pt modelId="{7B14DDE5-433B-4E57-A6C9-2D0D31469808}" type="pres">
      <dgm:prSet presAssocID="{53B0CA76-D471-448A-B769-35886F1E2D13}" presName="parentText" presStyleLbl="node1" presStyleIdx="3" presStyleCnt="4">
        <dgm:presLayoutVars>
          <dgm:chMax val="0"/>
          <dgm:bulletEnabled val="1"/>
        </dgm:presLayoutVars>
      </dgm:prSet>
      <dgm:spPr/>
    </dgm:pt>
    <dgm:pt modelId="{C13C64AC-DBA9-40DA-BFC6-A479F469218B}" type="pres">
      <dgm:prSet presAssocID="{53B0CA76-D471-448A-B769-35886F1E2D13}" presName="negativeSpace" presStyleCnt="0"/>
      <dgm:spPr/>
    </dgm:pt>
    <dgm:pt modelId="{358B5507-5303-4419-8D0F-197CF61A4C0E}" type="pres">
      <dgm:prSet presAssocID="{53B0CA76-D471-448A-B769-35886F1E2D13}" presName="childText" presStyleLbl="conFgAcc1" presStyleIdx="3" presStyleCnt="4">
        <dgm:presLayoutVars>
          <dgm:bulletEnabled val="1"/>
        </dgm:presLayoutVars>
      </dgm:prSet>
      <dgm:spPr/>
    </dgm:pt>
  </dgm:ptLst>
  <dgm:cxnLst>
    <dgm:cxn modelId="{257FB801-C273-42B9-812B-3C722869470A}" srcId="{40E78907-0CD6-431E-810A-28E87EA80044}" destId="{02C4E73F-003C-445A-82BF-21211E1FF525}" srcOrd="1" destOrd="0" parTransId="{9196A81F-8D33-4A77-82AA-50FAB9698C2A}" sibTransId="{02921ABB-7AEA-4C4A-A043-6DD65DA94E8E}"/>
    <dgm:cxn modelId="{54C01F13-D5C5-49D7-B9CE-FF73D6607843}" type="presOf" srcId="{AD96240B-D75A-40CD-8812-F4BEABDA1BAE}" destId="{997541A8-14A0-4C26-903A-7A6AC5C50A34}" srcOrd="0" destOrd="0" presId="urn:microsoft.com/office/officeart/2005/8/layout/list1"/>
    <dgm:cxn modelId="{589DBD14-F1AE-49AA-B65B-AA992C9668BD}" type="presOf" srcId="{02C4E73F-003C-445A-82BF-21211E1FF525}" destId="{FB105C08-65D1-4BD7-934C-03583F59E3A5}" srcOrd="1" destOrd="0" presId="urn:microsoft.com/office/officeart/2005/8/layout/list1"/>
    <dgm:cxn modelId="{40D84722-0698-4497-B473-5E93CD6A3A34}" type="presOf" srcId="{53B0CA76-D471-448A-B769-35886F1E2D13}" destId="{7B14DDE5-433B-4E57-A6C9-2D0D31469808}" srcOrd="1" destOrd="0" presId="urn:microsoft.com/office/officeart/2005/8/layout/list1"/>
    <dgm:cxn modelId="{68F6DC3B-577D-489C-AB05-22A5E8CBCF12}" srcId="{40E78907-0CD6-431E-810A-28E87EA80044}" destId="{AD96240B-D75A-40CD-8812-F4BEABDA1BAE}" srcOrd="0" destOrd="0" parTransId="{0A465E02-4C5B-4241-9E2F-1383C8C3B3CC}" sibTransId="{D443DD8C-BB8F-4B61-B56D-183255E3BA41}"/>
    <dgm:cxn modelId="{8F607D5D-571B-497A-8B8E-4074596005BD}" type="presOf" srcId="{AD96240B-D75A-40CD-8812-F4BEABDA1BAE}" destId="{FD4A9556-0B50-4D46-BB9B-19A7F91B5C96}" srcOrd="1" destOrd="0" presId="urn:microsoft.com/office/officeart/2005/8/layout/list1"/>
    <dgm:cxn modelId="{DBE12353-6459-484E-A334-942053E4F293}" type="presOf" srcId="{53B0CA76-D471-448A-B769-35886F1E2D13}" destId="{1B2DFF38-2142-4A4E-8E00-AC4E731AAFA1}" srcOrd="0" destOrd="0" presId="urn:microsoft.com/office/officeart/2005/8/layout/list1"/>
    <dgm:cxn modelId="{B52DAA79-9679-490C-8D17-3D7FCA9F38BC}" srcId="{40E78907-0CD6-431E-810A-28E87EA80044}" destId="{A99BC2B1-0C64-4039-82C8-34C6160658FE}" srcOrd="2" destOrd="0" parTransId="{30887BC3-3F93-4F34-9DEB-B01AC3E9CC35}" sibTransId="{E6CD2BC9-5D1C-4DEA-BA2E-D7F79378E948}"/>
    <dgm:cxn modelId="{28C409B4-781D-4554-AB35-15314F56B276}" type="presOf" srcId="{A99BC2B1-0C64-4039-82C8-34C6160658FE}" destId="{9636270D-679D-4201-BA70-16CB4FDE3236}" srcOrd="0" destOrd="0" presId="urn:microsoft.com/office/officeart/2005/8/layout/list1"/>
    <dgm:cxn modelId="{D32E3EBD-3F02-41BA-A9C0-B92987AEA6C5}" type="presOf" srcId="{A99BC2B1-0C64-4039-82C8-34C6160658FE}" destId="{BD9EF82A-AA50-40E6-AA65-8BBBDE505DC8}" srcOrd="1" destOrd="0" presId="urn:microsoft.com/office/officeart/2005/8/layout/list1"/>
    <dgm:cxn modelId="{C45353D4-D883-40FD-977B-9BFC5F64429C}" srcId="{40E78907-0CD6-431E-810A-28E87EA80044}" destId="{53B0CA76-D471-448A-B769-35886F1E2D13}" srcOrd="3" destOrd="0" parTransId="{35DD3A4B-8739-46BC-8EB4-1F6F10003FBF}" sibTransId="{3731E775-B8FD-4E28-A50B-A7DC531ECDB9}"/>
    <dgm:cxn modelId="{1517F3E6-1C34-4383-9944-8D45058C66DA}" type="presOf" srcId="{02C4E73F-003C-445A-82BF-21211E1FF525}" destId="{97455D54-69AD-42A1-94F0-76DABEBB6C98}" srcOrd="0" destOrd="0" presId="urn:microsoft.com/office/officeart/2005/8/layout/list1"/>
    <dgm:cxn modelId="{034789EB-5507-4254-A1EA-C5C67C0AD263}" type="presOf" srcId="{40E78907-0CD6-431E-810A-28E87EA80044}" destId="{7DF549FB-1469-4C6D-97D0-508B6E29164A}" srcOrd="0" destOrd="0" presId="urn:microsoft.com/office/officeart/2005/8/layout/list1"/>
    <dgm:cxn modelId="{51AF360F-3B37-4042-8EE3-7259DFFBD23C}" type="presParOf" srcId="{7DF549FB-1469-4C6D-97D0-508B6E29164A}" destId="{EA13A9BE-ED95-4D66-8277-F0C933BF3BB5}" srcOrd="0" destOrd="0" presId="urn:microsoft.com/office/officeart/2005/8/layout/list1"/>
    <dgm:cxn modelId="{6DE7B924-5D52-4DD3-8015-E05708FDAEED}" type="presParOf" srcId="{EA13A9BE-ED95-4D66-8277-F0C933BF3BB5}" destId="{997541A8-14A0-4C26-903A-7A6AC5C50A34}" srcOrd="0" destOrd="0" presId="urn:microsoft.com/office/officeart/2005/8/layout/list1"/>
    <dgm:cxn modelId="{63CDFCFE-2902-4C0D-8304-4BA2C3087800}" type="presParOf" srcId="{EA13A9BE-ED95-4D66-8277-F0C933BF3BB5}" destId="{FD4A9556-0B50-4D46-BB9B-19A7F91B5C96}" srcOrd="1" destOrd="0" presId="urn:microsoft.com/office/officeart/2005/8/layout/list1"/>
    <dgm:cxn modelId="{E8509AF2-44B6-41CC-8D1C-F116E6FEA050}" type="presParOf" srcId="{7DF549FB-1469-4C6D-97D0-508B6E29164A}" destId="{98075ACC-5AE1-4D69-BDF5-33FCFD49E04B}" srcOrd="1" destOrd="0" presId="urn:microsoft.com/office/officeart/2005/8/layout/list1"/>
    <dgm:cxn modelId="{F860699C-79D2-433A-9E20-92CD6601AE0D}" type="presParOf" srcId="{7DF549FB-1469-4C6D-97D0-508B6E29164A}" destId="{602EC1C6-A454-4E6E-867C-DD54189A1F80}" srcOrd="2" destOrd="0" presId="urn:microsoft.com/office/officeart/2005/8/layout/list1"/>
    <dgm:cxn modelId="{6259CE99-BA9E-4D0A-8539-47F7B80177C7}" type="presParOf" srcId="{7DF549FB-1469-4C6D-97D0-508B6E29164A}" destId="{79CCD809-C1DF-4E1A-803B-5ACBDE2884CA}" srcOrd="3" destOrd="0" presId="urn:microsoft.com/office/officeart/2005/8/layout/list1"/>
    <dgm:cxn modelId="{7EF21361-6D19-4A56-96FC-F9EE01510A2D}" type="presParOf" srcId="{7DF549FB-1469-4C6D-97D0-508B6E29164A}" destId="{C1DC429C-49F7-4993-BE15-F2B160D61C50}" srcOrd="4" destOrd="0" presId="urn:microsoft.com/office/officeart/2005/8/layout/list1"/>
    <dgm:cxn modelId="{199CCD73-FAB2-40C6-8651-5FC80B3012BF}" type="presParOf" srcId="{C1DC429C-49F7-4993-BE15-F2B160D61C50}" destId="{97455D54-69AD-42A1-94F0-76DABEBB6C98}" srcOrd="0" destOrd="0" presId="urn:microsoft.com/office/officeart/2005/8/layout/list1"/>
    <dgm:cxn modelId="{99DA2CEC-AB38-4E25-9A14-E55C1FB4AB0C}" type="presParOf" srcId="{C1DC429C-49F7-4993-BE15-F2B160D61C50}" destId="{FB105C08-65D1-4BD7-934C-03583F59E3A5}" srcOrd="1" destOrd="0" presId="urn:microsoft.com/office/officeart/2005/8/layout/list1"/>
    <dgm:cxn modelId="{ACD18442-C83D-4D12-A184-2D66A8B48DD4}" type="presParOf" srcId="{7DF549FB-1469-4C6D-97D0-508B6E29164A}" destId="{F4FDBEC0-4FF9-4171-9552-AC9BA7E83273}" srcOrd="5" destOrd="0" presId="urn:microsoft.com/office/officeart/2005/8/layout/list1"/>
    <dgm:cxn modelId="{115A188E-25BF-4880-A669-F004F283DF2B}" type="presParOf" srcId="{7DF549FB-1469-4C6D-97D0-508B6E29164A}" destId="{0BD64EE4-2782-4EC9-B2C1-72B4444DB3D9}" srcOrd="6" destOrd="0" presId="urn:microsoft.com/office/officeart/2005/8/layout/list1"/>
    <dgm:cxn modelId="{2E7DEB35-EA1E-4ED6-A015-9F6851804058}" type="presParOf" srcId="{7DF549FB-1469-4C6D-97D0-508B6E29164A}" destId="{DA75F283-FA96-4F87-9F84-2CBE4DE978BE}" srcOrd="7" destOrd="0" presId="urn:microsoft.com/office/officeart/2005/8/layout/list1"/>
    <dgm:cxn modelId="{0E641425-252A-44B5-A2A6-E19D3C0DCE31}" type="presParOf" srcId="{7DF549FB-1469-4C6D-97D0-508B6E29164A}" destId="{11BFA410-0BCE-419C-A3FA-BB76BB54479C}" srcOrd="8" destOrd="0" presId="urn:microsoft.com/office/officeart/2005/8/layout/list1"/>
    <dgm:cxn modelId="{6982599C-B8E6-4359-A0A0-DC2E1081493B}" type="presParOf" srcId="{11BFA410-0BCE-419C-A3FA-BB76BB54479C}" destId="{9636270D-679D-4201-BA70-16CB4FDE3236}" srcOrd="0" destOrd="0" presId="urn:microsoft.com/office/officeart/2005/8/layout/list1"/>
    <dgm:cxn modelId="{B8EB2C78-62F1-41C6-A070-DF4AF2B68724}" type="presParOf" srcId="{11BFA410-0BCE-419C-A3FA-BB76BB54479C}" destId="{BD9EF82A-AA50-40E6-AA65-8BBBDE505DC8}" srcOrd="1" destOrd="0" presId="urn:microsoft.com/office/officeart/2005/8/layout/list1"/>
    <dgm:cxn modelId="{147BFFAC-7953-4B96-9C8F-63229EB5932F}" type="presParOf" srcId="{7DF549FB-1469-4C6D-97D0-508B6E29164A}" destId="{78FCF32C-657E-45E7-ACC7-93F93EF92AE6}" srcOrd="9" destOrd="0" presId="urn:microsoft.com/office/officeart/2005/8/layout/list1"/>
    <dgm:cxn modelId="{D499189C-6908-4BE5-855D-9C7F5E99865B}" type="presParOf" srcId="{7DF549FB-1469-4C6D-97D0-508B6E29164A}" destId="{0A320143-D2BC-4FEF-BD22-309083B611C7}" srcOrd="10" destOrd="0" presId="urn:microsoft.com/office/officeart/2005/8/layout/list1"/>
    <dgm:cxn modelId="{4FD93A55-62C2-44E5-835E-71BEC44E4672}" type="presParOf" srcId="{7DF549FB-1469-4C6D-97D0-508B6E29164A}" destId="{9292614C-E12B-4D6D-BC85-2F6483B115A6}" srcOrd="11" destOrd="0" presId="urn:microsoft.com/office/officeart/2005/8/layout/list1"/>
    <dgm:cxn modelId="{853F28CF-024A-4917-A2C1-51CACB122B30}" type="presParOf" srcId="{7DF549FB-1469-4C6D-97D0-508B6E29164A}" destId="{967C687D-9765-405F-808F-D89EEE9A2BE1}" srcOrd="12" destOrd="0" presId="urn:microsoft.com/office/officeart/2005/8/layout/list1"/>
    <dgm:cxn modelId="{F9DF7E24-B68A-4188-810A-394C09BCA5E6}" type="presParOf" srcId="{967C687D-9765-405F-808F-D89EEE9A2BE1}" destId="{1B2DFF38-2142-4A4E-8E00-AC4E731AAFA1}" srcOrd="0" destOrd="0" presId="urn:microsoft.com/office/officeart/2005/8/layout/list1"/>
    <dgm:cxn modelId="{6D1E537F-35D0-4BAE-9A26-F04B2A0E0F2C}" type="presParOf" srcId="{967C687D-9765-405F-808F-D89EEE9A2BE1}" destId="{7B14DDE5-433B-4E57-A6C9-2D0D31469808}" srcOrd="1" destOrd="0" presId="urn:microsoft.com/office/officeart/2005/8/layout/list1"/>
    <dgm:cxn modelId="{E888A8F7-EABE-4FDE-8AEB-01424A94A24A}" type="presParOf" srcId="{7DF549FB-1469-4C6D-97D0-508B6E29164A}" destId="{C13C64AC-DBA9-40DA-BFC6-A479F469218B}" srcOrd="13" destOrd="0" presId="urn:microsoft.com/office/officeart/2005/8/layout/list1"/>
    <dgm:cxn modelId="{3C725538-6725-48BF-88C4-9CCE96AF59B1}" type="presParOf" srcId="{7DF549FB-1469-4C6D-97D0-508B6E29164A}" destId="{358B5507-5303-4419-8D0F-197CF61A4C0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28A6E10-C17D-447B-A93F-2EE32E74E91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7662B4C-ADA9-46B4-BA82-FB50ABC434F4}">
      <dgm:prSet/>
      <dgm:spPr/>
      <dgm:t>
        <a:bodyPr/>
        <a:lstStyle/>
        <a:p>
          <a:r>
            <a:rPr lang="el-GR" b="1" u="sng"/>
            <a:t>Λύπη</a:t>
          </a:r>
          <a:r>
            <a:rPr lang="el-GR"/>
            <a:t>: είναι το πιο συνηθισμένο συναίσθημα. Τις περισσότερες φορές συνοδεύεται με το κλάμα. Συνήθως η ένταση είναι μεγάλη και έτσι ορισμένοι προσπαθούν να ξεχαστούν κάνοντας μια έντονη δραστηριότητα.</a:t>
          </a:r>
          <a:endParaRPr lang="en-US"/>
        </a:p>
      </dgm:t>
    </dgm:pt>
    <dgm:pt modelId="{6779E56B-1A00-4A33-B827-895170081437}" type="parTrans" cxnId="{BBD04C7B-B9A5-4EED-AC9D-1B9850FAA114}">
      <dgm:prSet/>
      <dgm:spPr/>
      <dgm:t>
        <a:bodyPr/>
        <a:lstStyle/>
        <a:p>
          <a:endParaRPr lang="en-US"/>
        </a:p>
      </dgm:t>
    </dgm:pt>
    <dgm:pt modelId="{8197FD94-7516-4A20-BF3C-0B141A3EF5D6}" type="sibTrans" cxnId="{BBD04C7B-B9A5-4EED-AC9D-1B9850FAA114}">
      <dgm:prSet/>
      <dgm:spPr/>
      <dgm:t>
        <a:bodyPr/>
        <a:lstStyle/>
        <a:p>
          <a:endParaRPr lang="en-US"/>
        </a:p>
      </dgm:t>
    </dgm:pt>
    <dgm:pt modelId="{DDD60DB2-26D7-4F0B-BF2B-B7717C29CA54}">
      <dgm:prSet/>
      <dgm:spPr/>
      <dgm:t>
        <a:bodyPr/>
        <a:lstStyle/>
        <a:p>
          <a:r>
            <a:rPr lang="el-GR" b="1" u="sng"/>
            <a:t>Κλάμα</a:t>
          </a:r>
          <a:r>
            <a:rPr lang="el-GR"/>
            <a:t>: θεωρείται ότι έχει ιαματικές δυνατότητες και οι ερευνητές αναφέρουν χαρακτηριστικά ότι τα δάκρυα παρασύρουν τις τοξικές ουσίες από τον οργανισμό.</a:t>
          </a:r>
          <a:endParaRPr lang="en-US"/>
        </a:p>
      </dgm:t>
    </dgm:pt>
    <dgm:pt modelId="{D18F397A-3B24-43E7-844D-9CBED71CFEA2}" type="parTrans" cxnId="{4D23C37F-B032-4244-AD42-D09C51399615}">
      <dgm:prSet/>
      <dgm:spPr/>
      <dgm:t>
        <a:bodyPr/>
        <a:lstStyle/>
        <a:p>
          <a:endParaRPr lang="en-US"/>
        </a:p>
      </dgm:t>
    </dgm:pt>
    <dgm:pt modelId="{A67CF72C-8BD9-4145-AF21-CA05E9A0B0D9}" type="sibTrans" cxnId="{4D23C37F-B032-4244-AD42-D09C51399615}">
      <dgm:prSet/>
      <dgm:spPr/>
      <dgm:t>
        <a:bodyPr/>
        <a:lstStyle/>
        <a:p>
          <a:endParaRPr lang="en-US"/>
        </a:p>
      </dgm:t>
    </dgm:pt>
    <dgm:pt modelId="{B771AD9B-0DA2-4B9E-8F0A-813B71870002}">
      <dgm:prSet/>
      <dgm:spPr/>
      <dgm:t>
        <a:bodyPr/>
        <a:lstStyle/>
        <a:p>
          <a:r>
            <a:rPr lang="el-GR" b="1" u="sng"/>
            <a:t>Κόπωση</a:t>
          </a:r>
          <a:r>
            <a:rPr lang="el-GR"/>
            <a:t>: συνήθως το άτομο είναι απαθές και αρνείται να κάνει πράγματα στην καθημερινότητα του, μπορεί ακόμη ένα δραστήριο άτομο να οδηγηθεί σε κατάθλιψη.</a:t>
          </a:r>
          <a:endParaRPr lang="en-US"/>
        </a:p>
      </dgm:t>
    </dgm:pt>
    <dgm:pt modelId="{B3C09A47-94F7-4082-A40A-4185AFF04FF2}" type="parTrans" cxnId="{8A5ED527-AF34-48DC-8C89-3D8C482B1605}">
      <dgm:prSet/>
      <dgm:spPr/>
      <dgm:t>
        <a:bodyPr/>
        <a:lstStyle/>
        <a:p>
          <a:endParaRPr lang="en-US"/>
        </a:p>
      </dgm:t>
    </dgm:pt>
    <dgm:pt modelId="{06A84D7C-D7B1-4E6E-A5BB-31F716C451B9}" type="sibTrans" cxnId="{8A5ED527-AF34-48DC-8C89-3D8C482B1605}">
      <dgm:prSet/>
      <dgm:spPr/>
      <dgm:t>
        <a:bodyPr/>
        <a:lstStyle/>
        <a:p>
          <a:endParaRPr lang="en-US"/>
        </a:p>
      </dgm:t>
    </dgm:pt>
    <dgm:pt modelId="{CB858C2D-836A-4A71-B403-C3C0C20434EF}" type="pres">
      <dgm:prSet presAssocID="{C28A6E10-C17D-447B-A93F-2EE32E74E91F}" presName="linear" presStyleCnt="0">
        <dgm:presLayoutVars>
          <dgm:animLvl val="lvl"/>
          <dgm:resizeHandles val="exact"/>
        </dgm:presLayoutVars>
      </dgm:prSet>
      <dgm:spPr/>
    </dgm:pt>
    <dgm:pt modelId="{1E52F4D0-5EB7-4581-88D0-7252F2C3EA1D}" type="pres">
      <dgm:prSet presAssocID="{57662B4C-ADA9-46B4-BA82-FB50ABC434F4}" presName="parentText" presStyleLbl="node1" presStyleIdx="0" presStyleCnt="3">
        <dgm:presLayoutVars>
          <dgm:chMax val="0"/>
          <dgm:bulletEnabled val="1"/>
        </dgm:presLayoutVars>
      </dgm:prSet>
      <dgm:spPr/>
    </dgm:pt>
    <dgm:pt modelId="{FC3F3BE0-593A-4469-9111-D1AFCD1F34FD}" type="pres">
      <dgm:prSet presAssocID="{8197FD94-7516-4A20-BF3C-0B141A3EF5D6}" presName="spacer" presStyleCnt="0"/>
      <dgm:spPr/>
    </dgm:pt>
    <dgm:pt modelId="{291FD84D-17A6-4211-9A45-901DAC9F233B}" type="pres">
      <dgm:prSet presAssocID="{DDD60DB2-26D7-4F0B-BF2B-B7717C29CA54}" presName="parentText" presStyleLbl="node1" presStyleIdx="1" presStyleCnt="3">
        <dgm:presLayoutVars>
          <dgm:chMax val="0"/>
          <dgm:bulletEnabled val="1"/>
        </dgm:presLayoutVars>
      </dgm:prSet>
      <dgm:spPr/>
    </dgm:pt>
    <dgm:pt modelId="{C16793BB-C66D-4025-AD7A-4BB3217F7EF7}" type="pres">
      <dgm:prSet presAssocID="{A67CF72C-8BD9-4145-AF21-CA05E9A0B0D9}" presName="spacer" presStyleCnt="0"/>
      <dgm:spPr/>
    </dgm:pt>
    <dgm:pt modelId="{64552F81-7524-4A46-89AB-5D97CDDB32FF}" type="pres">
      <dgm:prSet presAssocID="{B771AD9B-0DA2-4B9E-8F0A-813B71870002}" presName="parentText" presStyleLbl="node1" presStyleIdx="2" presStyleCnt="3">
        <dgm:presLayoutVars>
          <dgm:chMax val="0"/>
          <dgm:bulletEnabled val="1"/>
        </dgm:presLayoutVars>
      </dgm:prSet>
      <dgm:spPr/>
    </dgm:pt>
  </dgm:ptLst>
  <dgm:cxnLst>
    <dgm:cxn modelId="{5860C200-3845-471C-A665-2F76B60F99B0}" type="presOf" srcId="{C28A6E10-C17D-447B-A93F-2EE32E74E91F}" destId="{CB858C2D-836A-4A71-B403-C3C0C20434EF}" srcOrd="0" destOrd="0" presId="urn:microsoft.com/office/officeart/2005/8/layout/vList2"/>
    <dgm:cxn modelId="{8A5ED527-AF34-48DC-8C89-3D8C482B1605}" srcId="{C28A6E10-C17D-447B-A93F-2EE32E74E91F}" destId="{B771AD9B-0DA2-4B9E-8F0A-813B71870002}" srcOrd="2" destOrd="0" parTransId="{B3C09A47-94F7-4082-A40A-4185AFF04FF2}" sibTransId="{06A84D7C-D7B1-4E6E-A5BB-31F716C451B9}"/>
    <dgm:cxn modelId="{62A62F67-7D86-4343-957E-EE3374518B5D}" type="presOf" srcId="{57662B4C-ADA9-46B4-BA82-FB50ABC434F4}" destId="{1E52F4D0-5EB7-4581-88D0-7252F2C3EA1D}" srcOrd="0" destOrd="0" presId="urn:microsoft.com/office/officeart/2005/8/layout/vList2"/>
    <dgm:cxn modelId="{0B7ACD57-2176-4748-9B88-59CF3D6E4C9B}" type="presOf" srcId="{B771AD9B-0DA2-4B9E-8F0A-813B71870002}" destId="{64552F81-7524-4A46-89AB-5D97CDDB32FF}" srcOrd="0" destOrd="0" presId="urn:microsoft.com/office/officeart/2005/8/layout/vList2"/>
    <dgm:cxn modelId="{BBD04C7B-B9A5-4EED-AC9D-1B9850FAA114}" srcId="{C28A6E10-C17D-447B-A93F-2EE32E74E91F}" destId="{57662B4C-ADA9-46B4-BA82-FB50ABC434F4}" srcOrd="0" destOrd="0" parTransId="{6779E56B-1A00-4A33-B827-895170081437}" sibTransId="{8197FD94-7516-4A20-BF3C-0B141A3EF5D6}"/>
    <dgm:cxn modelId="{4D23C37F-B032-4244-AD42-D09C51399615}" srcId="{C28A6E10-C17D-447B-A93F-2EE32E74E91F}" destId="{DDD60DB2-26D7-4F0B-BF2B-B7717C29CA54}" srcOrd="1" destOrd="0" parTransId="{D18F397A-3B24-43E7-844D-9CBED71CFEA2}" sibTransId="{A67CF72C-8BD9-4145-AF21-CA05E9A0B0D9}"/>
    <dgm:cxn modelId="{79B7A1B0-196A-4E47-9DE3-994240D8041D}" type="presOf" srcId="{DDD60DB2-26D7-4F0B-BF2B-B7717C29CA54}" destId="{291FD84D-17A6-4211-9A45-901DAC9F233B}" srcOrd="0" destOrd="0" presId="urn:microsoft.com/office/officeart/2005/8/layout/vList2"/>
    <dgm:cxn modelId="{FE86CA49-93FB-4912-BBAE-DE3B315404C9}" type="presParOf" srcId="{CB858C2D-836A-4A71-B403-C3C0C20434EF}" destId="{1E52F4D0-5EB7-4581-88D0-7252F2C3EA1D}" srcOrd="0" destOrd="0" presId="urn:microsoft.com/office/officeart/2005/8/layout/vList2"/>
    <dgm:cxn modelId="{8DC7654E-4D7B-4FF5-9084-3599A439451B}" type="presParOf" srcId="{CB858C2D-836A-4A71-B403-C3C0C20434EF}" destId="{FC3F3BE0-593A-4469-9111-D1AFCD1F34FD}" srcOrd="1" destOrd="0" presId="urn:microsoft.com/office/officeart/2005/8/layout/vList2"/>
    <dgm:cxn modelId="{085D9DB1-035A-4216-84CF-8EC2A50BCF8C}" type="presParOf" srcId="{CB858C2D-836A-4A71-B403-C3C0C20434EF}" destId="{291FD84D-17A6-4211-9A45-901DAC9F233B}" srcOrd="2" destOrd="0" presId="urn:microsoft.com/office/officeart/2005/8/layout/vList2"/>
    <dgm:cxn modelId="{B7535B75-9C5C-4904-8722-52E5C7DD073C}" type="presParOf" srcId="{CB858C2D-836A-4A71-B403-C3C0C20434EF}" destId="{C16793BB-C66D-4025-AD7A-4BB3217F7EF7}" srcOrd="3" destOrd="0" presId="urn:microsoft.com/office/officeart/2005/8/layout/vList2"/>
    <dgm:cxn modelId="{EC233A32-7681-44A4-8161-2C4CE6CF33C0}" type="presParOf" srcId="{CB858C2D-836A-4A71-B403-C3C0C20434EF}" destId="{64552F81-7524-4A46-89AB-5D97CDDB32F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422A052-73BA-4E6E-B43C-2AB1733B5CDA}"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23E08495-D4E4-43DA-8577-310D26AC2D89}">
      <dgm:prSet/>
      <dgm:spPr/>
      <dgm:t>
        <a:bodyPr/>
        <a:lstStyle/>
        <a:p>
          <a:r>
            <a:rPr lang="el-GR" b="1" dirty="0"/>
            <a:t>Θυμός</a:t>
          </a:r>
          <a:r>
            <a:rPr lang="el-GR" dirty="0"/>
            <a:t>: το άτομο αναζητά κάποιον για να ρίξει τις ευθύνες και πολλές φορές στρέφεται ενάντια στον ίδιο του τον εαυτό. </a:t>
          </a:r>
          <a:endParaRPr lang="en-US" dirty="0"/>
        </a:p>
      </dgm:t>
    </dgm:pt>
    <dgm:pt modelId="{F7F94EA2-C415-43AA-9B6D-7F757F80FCFB}" type="parTrans" cxnId="{64F3DB49-98B1-4D20-93B0-B7CF12BD109B}">
      <dgm:prSet/>
      <dgm:spPr/>
      <dgm:t>
        <a:bodyPr/>
        <a:lstStyle/>
        <a:p>
          <a:endParaRPr lang="en-US"/>
        </a:p>
      </dgm:t>
    </dgm:pt>
    <dgm:pt modelId="{8AB64DC0-4FFB-41C1-82DC-AE6C99CB7A35}" type="sibTrans" cxnId="{64F3DB49-98B1-4D20-93B0-B7CF12BD109B}">
      <dgm:prSet/>
      <dgm:spPr/>
      <dgm:t>
        <a:bodyPr/>
        <a:lstStyle/>
        <a:p>
          <a:endParaRPr lang="en-US"/>
        </a:p>
      </dgm:t>
    </dgm:pt>
    <dgm:pt modelId="{AF40D08E-94D1-489D-BF88-C1E9693CDE19}">
      <dgm:prSet/>
      <dgm:spPr/>
      <dgm:t>
        <a:bodyPr/>
        <a:lstStyle/>
        <a:p>
          <a:r>
            <a:rPr lang="el-GR" b="1" u="sng" dirty="0"/>
            <a:t>Ανησυχία</a:t>
          </a:r>
          <a:r>
            <a:rPr lang="el-GR" dirty="0"/>
            <a:t>: εδώ παρουσιάζεται μια ελαφριά αίσθηση ανασφάλειας μέχρι και το σημείο ισχυρού πανικού. Υπάρχει </a:t>
          </a:r>
          <a:r>
            <a:rPr lang="el-GR" dirty="0" err="1"/>
            <a:t>υπερκινητικότητα</a:t>
          </a:r>
          <a:r>
            <a:rPr lang="el-GR" dirty="0"/>
            <a:t> και πολλές φορές ακούγεται η φράση «δεν με χωράει ο τόπος».</a:t>
          </a:r>
          <a:endParaRPr lang="en-US" dirty="0"/>
        </a:p>
      </dgm:t>
    </dgm:pt>
    <dgm:pt modelId="{53D615EF-9CEE-40BA-BACE-FEB094DE18E8}" type="parTrans" cxnId="{A81DABE1-38F8-4779-B58E-47092359B7F4}">
      <dgm:prSet/>
      <dgm:spPr/>
      <dgm:t>
        <a:bodyPr/>
        <a:lstStyle/>
        <a:p>
          <a:endParaRPr lang="en-US"/>
        </a:p>
      </dgm:t>
    </dgm:pt>
    <dgm:pt modelId="{B04100A5-A24F-4774-90CC-DBDE8A5C057E}" type="sibTrans" cxnId="{A81DABE1-38F8-4779-B58E-47092359B7F4}">
      <dgm:prSet/>
      <dgm:spPr/>
      <dgm:t>
        <a:bodyPr/>
        <a:lstStyle/>
        <a:p>
          <a:endParaRPr lang="en-US"/>
        </a:p>
      </dgm:t>
    </dgm:pt>
    <dgm:pt modelId="{0703BB26-9A4C-4B5C-9227-A22EA4E61615}">
      <dgm:prSet/>
      <dgm:spPr/>
      <dgm:t>
        <a:bodyPr/>
        <a:lstStyle/>
        <a:p>
          <a:r>
            <a:rPr lang="el-GR" b="1" u="sng" dirty="0"/>
            <a:t>Σύγχυση</a:t>
          </a:r>
          <a:r>
            <a:rPr lang="el-GR" dirty="0"/>
            <a:t>: η έλλειψη συγκέντρωσης είναι χαρακτηριστική και ο άνθρωπος τις περισσότερες φορές λειτουργεί μηχανικά. Μούδιασμα: μια έλλειψη συναισθήματος θα λέγαμε, όπου λειτουργεί σαν μια ασπίδα για το ίδιο το άτομο. </a:t>
          </a:r>
          <a:endParaRPr lang="en-US" dirty="0"/>
        </a:p>
      </dgm:t>
    </dgm:pt>
    <dgm:pt modelId="{47A761D3-4723-4D54-A0EE-282CD56A4531}" type="parTrans" cxnId="{CE3422A6-4C4E-4357-8D2A-B142389D1CAE}">
      <dgm:prSet/>
      <dgm:spPr/>
      <dgm:t>
        <a:bodyPr/>
        <a:lstStyle/>
        <a:p>
          <a:endParaRPr lang="en-US"/>
        </a:p>
      </dgm:t>
    </dgm:pt>
    <dgm:pt modelId="{0E170DFA-BE6D-46FA-B1E3-0BCB12D0B980}" type="sibTrans" cxnId="{CE3422A6-4C4E-4357-8D2A-B142389D1CAE}">
      <dgm:prSet/>
      <dgm:spPr/>
      <dgm:t>
        <a:bodyPr/>
        <a:lstStyle/>
        <a:p>
          <a:endParaRPr lang="en-US"/>
        </a:p>
      </dgm:t>
    </dgm:pt>
    <dgm:pt modelId="{637C17CD-68FA-443F-A2AE-3A70B5A71C3D}" type="pres">
      <dgm:prSet presAssocID="{D422A052-73BA-4E6E-B43C-2AB1733B5CDA}" presName="outerComposite" presStyleCnt="0">
        <dgm:presLayoutVars>
          <dgm:chMax val="5"/>
          <dgm:dir/>
          <dgm:resizeHandles val="exact"/>
        </dgm:presLayoutVars>
      </dgm:prSet>
      <dgm:spPr/>
    </dgm:pt>
    <dgm:pt modelId="{A27687F4-6B35-4351-9E0C-2E56A0FE4E0C}" type="pres">
      <dgm:prSet presAssocID="{D422A052-73BA-4E6E-B43C-2AB1733B5CDA}" presName="dummyMaxCanvas" presStyleCnt="0">
        <dgm:presLayoutVars/>
      </dgm:prSet>
      <dgm:spPr/>
    </dgm:pt>
    <dgm:pt modelId="{C39B9F3B-991F-44E8-AF13-1046F66DE368}" type="pres">
      <dgm:prSet presAssocID="{D422A052-73BA-4E6E-B43C-2AB1733B5CDA}" presName="ThreeNodes_1" presStyleLbl="node1" presStyleIdx="0" presStyleCnt="3">
        <dgm:presLayoutVars>
          <dgm:bulletEnabled val="1"/>
        </dgm:presLayoutVars>
      </dgm:prSet>
      <dgm:spPr/>
    </dgm:pt>
    <dgm:pt modelId="{2A14D701-EEA3-44D6-9A6E-88159B31138A}" type="pres">
      <dgm:prSet presAssocID="{D422A052-73BA-4E6E-B43C-2AB1733B5CDA}" presName="ThreeNodes_2" presStyleLbl="node1" presStyleIdx="1" presStyleCnt="3">
        <dgm:presLayoutVars>
          <dgm:bulletEnabled val="1"/>
        </dgm:presLayoutVars>
      </dgm:prSet>
      <dgm:spPr/>
    </dgm:pt>
    <dgm:pt modelId="{ED4348C2-53BB-4C35-86AB-18DC4DF35227}" type="pres">
      <dgm:prSet presAssocID="{D422A052-73BA-4E6E-B43C-2AB1733B5CDA}" presName="ThreeNodes_3" presStyleLbl="node1" presStyleIdx="2" presStyleCnt="3">
        <dgm:presLayoutVars>
          <dgm:bulletEnabled val="1"/>
        </dgm:presLayoutVars>
      </dgm:prSet>
      <dgm:spPr/>
    </dgm:pt>
    <dgm:pt modelId="{6BAE2942-6650-42CE-B405-9AE3DB6A8054}" type="pres">
      <dgm:prSet presAssocID="{D422A052-73BA-4E6E-B43C-2AB1733B5CDA}" presName="ThreeConn_1-2" presStyleLbl="fgAccFollowNode1" presStyleIdx="0" presStyleCnt="2">
        <dgm:presLayoutVars>
          <dgm:bulletEnabled val="1"/>
        </dgm:presLayoutVars>
      </dgm:prSet>
      <dgm:spPr/>
    </dgm:pt>
    <dgm:pt modelId="{D15A9CB4-81D1-4C86-AB58-B9ED56EB90E5}" type="pres">
      <dgm:prSet presAssocID="{D422A052-73BA-4E6E-B43C-2AB1733B5CDA}" presName="ThreeConn_2-3" presStyleLbl="fgAccFollowNode1" presStyleIdx="1" presStyleCnt="2">
        <dgm:presLayoutVars>
          <dgm:bulletEnabled val="1"/>
        </dgm:presLayoutVars>
      </dgm:prSet>
      <dgm:spPr/>
    </dgm:pt>
    <dgm:pt modelId="{FD0A4B13-7BD2-42C3-B294-92C628DF4661}" type="pres">
      <dgm:prSet presAssocID="{D422A052-73BA-4E6E-B43C-2AB1733B5CDA}" presName="ThreeNodes_1_text" presStyleLbl="node1" presStyleIdx="2" presStyleCnt="3">
        <dgm:presLayoutVars>
          <dgm:bulletEnabled val="1"/>
        </dgm:presLayoutVars>
      </dgm:prSet>
      <dgm:spPr/>
    </dgm:pt>
    <dgm:pt modelId="{F17E9172-B8FF-4DEC-97D6-997E17C5B7DC}" type="pres">
      <dgm:prSet presAssocID="{D422A052-73BA-4E6E-B43C-2AB1733B5CDA}" presName="ThreeNodes_2_text" presStyleLbl="node1" presStyleIdx="2" presStyleCnt="3">
        <dgm:presLayoutVars>
          <dgm:bulletEnabled val="1"/>
        </dgm:presLayoutVars>
      </dgm:prSet>
      <dgm:spPr/>
    </dgm:pt>
    <dgm:pt modelId="{75497835-977A-4DBE-A53E-3FE9F6EBEB98}" type="pres">
      <dgm:prSet presAssocID="{D422A052-73BA-4E6E-B43C-2AB1733B5CDA}" presName="ThreeNodes_3_text" presStyleLbl="node1" presStyleIdx="2" presStyleCnt="3">
        <dgm:presLayoutVars>
          <dgm:bulletEnabled val="1"/>
        </dgm:presLayoutVars>
      </dgm:prSet>
      <dgm:spPr/>
    </dgm:pt>
  </dgm:ptLst>
  <dgm:cxnLst>
    <dgm:cxn modelId="{743C6818-5941-4F55-A9CB-D3D8DEE283FB}" type="presOf" srcId="{0703BB26-9A4C-4B5C-9227-A22EA4E61615}" destId="{75497835-977A-4DBE-A53E-3FE9F6EBEB98}" srcOrd="1" destOrd="0" presId="urn:microsoft.com/office/officeart/2005/8/layout/vProcess5"/>
    <dgm:cxn modelId="{CBF0453B-C340-4F76-84D2-50C636FF0C3F}" type="presOf" srcId="{23E08495-D4E4-43DA-8577-310D26AC2D89}" destId="{FD0A4B13-7BD2-42C3-B294-92C628DF4661}" srcOrd="1" destOrd="0" presId="urn:microsoft.com/office/officeart/2005/8/layout/vProcess5"/>
    <dgm:cxn modelId="{82020C48-A92D-466D-A29D-AE45046CF62D}" type="presOf" srcId="{8AB64DC0-4FFB-41C1-82DC-AE6C99CB7A35}" destId="{6BAE2942-6650-42CE-B405-9AE3DB6A8054}" srcOrd="0" destOrd="0" presId="urn:microsoft.com/office/officeart/2005/8/layout/vProcess5"/>
    <dgm:cxn modelId="{64F3DB49-98B1-4D20-93B0-B7CF12BD109B}" srcId="{D422A052-73BA-4E6E-B43C-2AB1733B5CDA}" destId="{23E08495-D4E4-43DA-8577-310D26AC2D89}" srcOrd="0" destOrd="0" parTransId="{F7F94EA2-C415-43AA-9B6D-7F757F80FCFB}" sibTransId="{8AB64DC0-4FFB-41C1-82DC-AE6C99CB7A35}"/>
    <dgm:cxn modelId="{72338F4A-7692-41EB-86F9-B411C1CB66ED}" type="presOf" srcId="{0703BB26-9A4C-4B5C-9227-A22EA4E61615}" destId="{ED4348C2-53BB-4C35-86AB-18DC4DF35227}" srcOrd="0" destOrd="0" presId="urn:microsoft.com/office/officeart/2005/8/layout/vProcess5"/>
    <dgm:cxn modelId="{A4CADB8E-4F62-4F2D-AF9A-07B42FF8C54B}" type="presOf" srcId="{23E08495-D4E4-43DA-8577-310D26AC2D89}" destId="{C39B9F3B-991F-44E8-AF13-1046F66DE368}" srcOrd="0" destOrd="0" presId="urn:microsoft.com/office/officeart/2005/8/layout/vProcess5"/>
    <dgm:cxn modelId="{CE3422A6-4C4E-4357-8D2A-B142389D1CAE}" srcId="{D422A052-73BA-4E6E-B43C-2AB1733B5CDA}" destId="{0703BB26-9A4C-4B5C-9227-A22EA4E61615}" srcOrd="2" destOrd="0" parTransId="{47A761D3-4723-4D54-A0EE-282CD56A4531}" sibTransId="{0E170DFA-BE6D-46FA-B1E3-0BCB12D0B980}"/>
    <dgm:cxn modelId="{1FFE6FB1-1680-4F4C-80E6-7926169E2FE2}" type="presOf" srcId="{AF40D08E-94D1-489D-BF88-C1E9693CDE19}" destId="{F17E9172-B8FF-4DEC-97D6-997E17C5B7DC}" srcOrd="1" destOrd="0" presId="urn:microsoft.com/office/officeart/2005/8/layout/vProcess5"/>
    <dgm:cxn modelId="{A7870DB4-64E2-4354-BFD1-75E80033A9A3}" type="presOf" srcId="{AF40D08E-94D1-489D-BF88-C1E9693CDE19}" destId="{2A14D701-EEA3-44D6-9A6E-88159B31138A}" srcOrd="0" destOrd="0" presId="urn:microsoft.com/office/officeart/2005/8/layout/vProcess5"/>
    <dgm:cxn modelId="{1A8EADD8-564A-431E-8D10-90ADBD0C1ED5}" type="presOf" srcId="{B04100A5-A24F-4774-90CC-DBDE8A5C057E}" destId="{D15A9CB4-81D1-4C86-AB58-B9ED56EB90E5}" srcOrd="0" destOrd="0" presId="urn:microsoft.com/office/officeart/2005/8/layout/vProcess5"/>
    <dgm:cxn modelId="{123217D9-C019-4384-9872-B7679F18B840}" type="presOf" srcId="{D422A052-73BA-4E6E-B43C-2AB1733B5CDA}" destId="{637C17CD-68FA-443F-A2AE-3A70B5A71C3D}" srcOrd="0" destOrd="0" presId="urn:microsoft.com/office/officeart/2005/8/layout/vProcess5"/>
    <dgm:cxn modelId="{A81DABE1-38F8-4779-B58E-47092359B7F4}" srcId="{D422A052-73BA-4E6E-B43C-2AB1733B5CDA}" destId="{AF40D08E-94D1-489D-BF88-C1E9693CDE19}" srcOrd="1" destOrd="0" parTransId="{53D615EF-9CEE-40BA-BACE-FEB094DE18E8}" sibTransId="{B04100A5-A24F-4774-90CC-DBDE8A5C057E}"/>
    <dgm:cxn modelId="{54AB2884-0098-4C65-9D31-951BAE5F8C54}" type="presParOf" srcId="{637C17CD-68FA-443F-A2AE-3A70B5A71C3D}" destId="{A27687F4-6B35-4351-9E0C-2E56A0FE4E0C}" srcOrd="0" destOrd="0" presId="urn:microsoft.com/office/officeart/2005/8/layout/vProcess5"/>
    <dgm:cxn modelId="{403C461D-3BB3-461F-9DF2-B5E2F70ED5B8}" type="presParOf" srcId="{637C17CD-68FA-443F-A2AE-3A70B5A71C3D}" destId="{C39B9F3B-991F-44E8-AF13-1046F66DE368}" srcOrd="1" destOrd="0" presId="urn:microsoft.com/office/officeart/2005/8/layout/vProcess5"/>
    <dgm:cxn modelId="{1508B1B0-FF1B-4D3C-AC49-B934223E1D92}" type="presParOf" srcId="{637C17CD-68FA-443F-A2AE-3A70B5A71C3D}" destId="{2A14D701-EEA3-44D6-9A6E-88159B31138A}" srcOrd="2" destOrd="0" presId="urn:microsoft.com/office/officeart/2005/8/layout/vProcess5"/>
    <dgm:cxn modelId="{FFF39A7C-74E2-43D5-BD5F-AD73F850AC3B}" type="presParOf" srcId="{637C17CD-68FA-443F-A2AE-3A70B5A71C3D}" destId="{ED4348C2-53BB-4C35-86AB-18DC4DF35227}" srcOrd="3" destOrd="0" presId="urn:microsoft.com/office/officeart/2005/8/layout/vProcess5"/>
    <dgm:cxn modelId="{8C9BCB9E-B33D-4F72-B046-93AA76694508}" type="presParOf" srcId="{637C17CD-68FA-443F-A2AE-3A70B5A71C3D}" destId="{6BAE2942-6650-42CE-B405-9AE3DB6A8054}" srcOrd="4" destOrd="0" presId="urn:microsoft.com/office/officeart/2005/8/layout/vProcess5"/>
    <dgm:cxn modelId="{2A7CEC9F-FE8F-4A63-9E7E-ECFC6DE902B0}" type="presParOf" srcId="{637C17CD-68FA-443F-A2AE-3A70B5A71C3D}" destId="{D15A9CB4-81D1-4C86-AB58-B9ED56EB90E5}" srcOrd="5" destOrd="0" presId="urn:microsoft.com/office/officeart/2005/8/layout/vProcess5"/>
    <dgm:cxn modelId="{E91E9368-083D-4425-AAE9-BB0BF759D904}" type="presParOf" srcId="{637C17CD-68FA-443F-A2AE-3A70B5A71C3D}" destId="{FD0A4B13-7BD2-42C3-B294-92C628DF4661}" srcOrd="6" destOrd="0" presId="urn:microsoft.com/office/officeart/2005/8/layout/vProcess5"/>
    <dgm:cxn modelId="{75ADBA86-2A63-4D4F-AE34-31D64F4B691D}" type="presParOf" srcId="{637C17CD-68FA-443F-A2AE-3A70B5A71C3D}" destId="{F17E9172-B8FF-4DEC-97D6-997E17C5B7DC}" srcOrd="7" destOrd="0" presId="urn:microsoft.com/office/officeart/2005/8/layout/vProcess5"/>
    <dgm:cxn modelId="{156FA547-0781-4E2C-B1B0-D4D9D2922668}" type="presParOf" srcId="{637C17CD-68FA-443F-A2AE-3A70B5A71C3D}" destId="{75497835-977A-4DBE-A53E-3FE9F6EBEB9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071E612-2F14-4AEF-A8C3-AE89498D288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22E31AD-3DD0-4C8F-876E-E69CF3E5B536}">
      <dgm:prSet/>
      <dgm:spPr/>
      <dgm:t>
        <a:bodyPr/>
        <a:lstStyle/>
        <a:p>
          <a:r>
            <a:rPr lang="el-GR" b="1" u="sng" dirty="0"/>
            <a:t>Μοναχικότητα</a:t>
          </a:r>
          <a:r>
            <a:rPr lang="el-GR" dirty="0"/>
            <a:t>: όταν το πρόσωπο που έφυγε είχε καθημερινή σχέση με τον </a:t>
          </a:r>
          <a:r>
            <a:rPr lang="el-GR" dirty="0" err="1"/>
            <a:t>πενθούντα</a:t>
          </a:r>
          <a:r>
            <a:rPr lang="el-GR" dirty="0"/>
            <a:t> τότε υπάρχει σε μεγαλύτερο βαθμό. </a:t>
          </a:r>
          <a:endParaRPr lang="en-US" dirty="0"/>
        </a:p>
      </dgm:t>
    </dgm:pt>
    <dgm:pt modelId="{435AAB0B-C657-49E7-B501-45C0AC512934}" type="parTrans" cxnId="{63669170-EFF8-4F0E-8285-A64D047223A0}">
      <dgm:prSet/>
      <dgm:spPr/>
      <dgm:t>
        <a:bodyPr/>
        <a:lstStyle/>
        <a:p>
          <a:endParaRPr lang="en-US"/>
        </a:p>
      </dgm:t>
    </dgm:pt>
    <dgm:pt modelId="{C8913801-F812-4D6B-B057-04E30265EA6C}" type="sibTrans" cxnId="{63669170-EFF8-4F0E-8285-A64D047223A0}">
      <dgm:prSet/>
      <dgm:spPr/>
      <dgm:t>
        <a:bodyPr/>
        <a:lstStyle/>
        <a:p>
          <a:endParaRPr lang="en-US"/>
        </a:p>
      </dgm:t>
    </dgm:pt>
    <dgm:pt modelId="{B3C7B237-C284-4AEE-8E85-B056AE08B5E4}">
      <dgm:prSet/>
      <dgm:spPr/>
      <dgm:t>
        <a:bodyPr/>
        <a:lstStyle/>
        <a:p>
          <a:r>
            <a:rPr lang="el-GR" b="1" u="sng" dirty="0"/>
            <a:t>Ενοχή</a:t>
          </a:r>
          <a:r>
            <a:rPr lang="el-GR" dirty="0"/>
            <a:t>: πολλοί νιώθουν ότι δεν πρόσφεραν πολλά ώστε να μπορέσουν να εμποδίσουν το μοιραίο (αυτό συνήθως παρουσιάζεται όταν ο δικός τους άνθρωπος βρίσκεται στο νοσοκομείο).</a:t>
          </a:r>
          <a:endParaRPr lang="en-US" dirty="0"/>
        </a:p>
      </dgm:t>
    </dgm:pt>
    <dgm:pt modelId="{36ADA3F4-6C1A-43B3-98C3-BC446891CC9C}" type="parTrans" cxnId="{8EA9A9A4-DDE3-4A9C-9871-70A0418DFFE5}">
      <dgm:prSet/>
      <dgm:spPr/>
      <dgm:t>
        <a:bodyPr/>
        <a:lstStyle/>
        <a:p>
          <a:endParaRPr lang="en-US"/>
        </a:p>
      </dgm:t>
    </dgm:pt>
    <dgm:pt modelId="{13A0C0D6-0C5C-496F-9648-A30B391DDE46}" type="sibTrans" cxnId="{8EA9A9A4-DDE3-4A9C-9871-70A0418DFFE5}">
      <dgm:prSet/>
      <dgm:spPr/>
      <dgm:t>
        <a:bodyPr/>
        <a:lstStyle/>
        <a:p>
          <a:endParaRPr lang="en-US"/>
        </a:p>
      </dgm:t>
    </dgm:pt>
    <dgm:pt modelId="{AA7B124D-71BC-470D-9258-4901D87826ED}">
      <dgm:prSet/>
      <dgm:spPr/>
      <dgm:t>
        <a:bodyPr/>
        <a:lstStyle/>
        <a:p>
          <a:r>
            <a:rPr lang="el-GR" b="1" u="sng" dirty="0"/>
            <a:t>Χειραφέτηση</a:t>
          </a:r>
          <a:r>
            <a:rPr lang="el-GR" dirty="0"/>
            <a:t>: όταν το πρόσωπο που έφυγε λειτουργούσε καταπιεστικά, τότε το άτομο που μένει πίσω μπορεί να σταθεί στα πόδια του ξανά και αποκτά πάλι την αυτοεκτίμηση του. Το μούδιασμα, ακόμη και η αίσθηση ότι αυτό που ζεις τη συγκεκριμένη στιγμή δεν είναι αληθινό και ότι απλά το φαντάζεσαι, εμφανίζεται συχνά.</a:t>
          </a:r>
          <a:endParaRPr lang="en-US" dirty="0"/>
        </a:p>
      </dgm:t>
    </dgm:pt>
    <dgm:pt modelId="{9C05EB04-342A-48DF-9D7C-B851C08106B9}" type="parTrans" cxnId="{C02AB72A-A5AB-41B5-BA3F-A6A2D75455F4}">
      <dgm:prSet/>
      <dgm:spPr/>
      <dgm:t>
        <a:bodyPr/>
        <a:lstStyle/>
        <a:p>
          <a:endParaRPr lang="en-US"/>
        </a:p>
      </dgm:t>
    </dgm:pt>
    <dgm:pt modelId="{D617349E-C093-44C3-98AD-BC47B6CFA886}" type="sibTrans" cxnId="{C02AB72A-A5AB-41B5-BA3F-A6A2D75455F4}">
      <dgm:prSet/>
      <dgm:spPr/>
      <dgm:t>
        <a:bodyPr/>
        <a:lstStyle/>
        <a:p>
          <a:endParaRPr lang="en-US"/>
        </a:p>
      </dgm:t>
    </dgm:pt>
    <dgm:pt modelId="{6722684B-1054-4DD8-98A5-AB1634711DD7}">
      <dgm:prSet/>
      <dgm:spPr/>
      <dgm:t>
        <a:bodyPr/>
        <a:lstStyle/>
        <a:p>
          <a:r>
            <a:rPr lang="el-GR" b="1" dirty="0"/>
            <a:t>Η </a:t>
          </a:r>
          <a:r>
            <a:rPr lang="el-GR" b="1" u="sng" dirty="0"/>
            <a:t>έλλειψη προσοχής </a:t>
          </a:r>
          <a:r>
            <a:rPr lang="el-GR" b="1" dirty="0"/>
            <a:t>είναι πολύ συχνό φαινόμενο</a:t>
          </a:r>
          <a:r>
            <a:rPr lang="el-GR" dirty="0"/>
            <a:t>. Είσαι αφηρημένος και δυσκολεύεσαι να θυμηθείς πράγματα που έγιναν πριν λίγο.</a:t>
          </a:r>
          <a:endParaRPr lang="en-US" dirty="0"/>
        </a:p>
      </dgm:t>
    </dgm:pt>
    <dgm:pt modelId="{A5BC0880-5E99-4B5E-A034-3DE47F5FAB97}" type="parTrans" cxnId="{5397AEC0-8FEF-4BD5-A89F-5C65A96949BB}">
      <dgm:prSet/>
      <dgm:spPr/>
      <dgm:t>
        <a:bodyPr/>
        <a:lstStyle/>
        <a:p>
          <a:endParaRPr lang="en-US"/>
        </a:p>
      </dgm:t>
    </dgm:pt>
    <dgm:pt modelId="{BD431416-9F7A-4E7A-A64E-1E3D86306197}" type="sibTrans" cxnId="{5397AEC0-8FEF-4BD5-A89F-5C65A96949BB}">
      <dgm:prSet/>
      <dgm:spPr/>
      <dgm:t>
        <a:bodyPr/>
        <a:lstStyle/>
        <a:p>
          <a:endParaRPr lang="en-US"/>
        </a:p>
      </dgm:t>
    </dgm:pt>
    <dgm:pt modelId="{9F916AF7-5804-499E-B1C3-FAC945B420EA}" type="pres">
      <dgm:prSet presAssocID="{9071E612-2F14-4AEF-A8C3-AE89498D2888}" presName="linear" presStyleCnt="0">
        <dgm:presLayoutVars>
          <dgm:animLvl val="lvl"/>
          <dgm:resizeHandles val="exact"/>
        </dgm:presLayoutVars>
      </dgm:prSet>
      <dgm:spPr/>
    </dgm:pt>
    <dgm:pt modelId="{D7AAE46C-3252-4765-9CC8-FC182908497B}" type="pres">
      <dgm:prSet presAssocID="{C22E31AD-3DD0-4C8F-876E-E69CF3E5B536}" presName="parentText" presStyleLbl="node1" presStyleIdx="0" presStyleCnt="4">
        <dgm:presLayoutVars>
          <dgm:chMax val="0"/>
          <dgm:bulletEnabled val="1"/>
        </dgm:presLayoutVars>
      </dgm:prSet>
      <dgm:spPr/>
    </dgm:pt>
    <dgm:pt modelId="{1E6CBCFF-31A4-4945-A5A9-0B645EA35C17}" type="pres">
      <dgm:prSet presAssocID="{C8913801-F812-4D6B-B057-04E30265EA6C}" presName="spacer" presStyleCnt="0"/>
      <dgm:spPr/>
    </dgm:pt>
    <dgm:pt modelId="{CA7AB3FA-F40C-4BAE-BAD3-0C3838771CE8}" type="pres">
      <dgm:prSet presAssocID="{B3C7B237-C284-4AEE-8E85-B056AE08B5E4}" presName="parentText" presStyleLbl="node1" presStyleIdx="1" presStyleCnt="4">
        <dgm:presLayoutVars>
          <dgm:chMax val="0"/>
          <dgm:bulletEnabled val="1"/>
        </dgm:presLayoutVars>
      </dgm:prSet>
      <dgm:spPr/>
    </dgm:pt>
    <dgm:pt modelId="{4B6A0EFE-AE06-4BD2-BC36-5E1165034772}" type="pres">
      <dgm:prSet presAssocID="{13A0C0D6-0C5C-496F-9648-A30B391DDE46}" presName="spacer" presStyleCnt="0"/>
      <dgm:spPr/>
    </dgm:pt>
    <dgm:pt modelId="{3DD92914-6B10-467E-A9EA-DD83D3B9D213}" type="pres">
      <dgm:prSet presAssocID="{AA7B124D-71BC-470D-9258-4901D87826ED}" presName="parentText" presStyleLbl="node1" presStyleIdx="2" presStyleCnt="4">
        <dgm:presLayoutVars>
          <dgm:chMax val="0"/>
          <dgm:bulletEnabled val="1"/>
        </dgm:presLayoutVars>
      </dgm:prSet>
      <dgm:spPr/>
    </dgm:pt>
    <dgm:pt modelId="{48095138-0E97-468E-A06F-D3BBFDD256A5}" type="pres">
      <dgm:prSet presAssocID="{D617349E-C093-44C3-98AD-BC47B6CFA886}" presName="spacer" presStyleCnt="0"/>
      <dgm:spPr/>
    </dgm:pt>
    <dgm:pt modelId="{3EADED38-63F1-4EEB-9543-DDECF7F60703}" type="pres">
      <dgm:prSet presAssocID="{6722684B-1054-4DD8-98A5-AB1634711DD7}" presName="parentText" presStyleLbl="node1" presStyleIdx="3" presStyleCnt="4">
        <dgm:presLayoutVars>
          <dgm:chMax val="0"/>
          <dgm:bulletEnabled val="1"/>
        </dgm:presLayoutVars>
      </dgm:prSet>
      <dgm:spPr/>
    </dgm:pt>
  </dgm:ptLst>
  <dgm:cxnLst>
    <dgm:cxn modelId="{E7882A09-4D11-41D7-93E0-9750B6B77479}" type="presOf" srcId="{AA7B124D-71BC-470D-9258-4901D87826ED}" destId="{3DD92914-6B10-467E-A9EA-DD83D3B9D213}" srcOrd="0" destOrd="0" presId="urn:microsoft.com/office/officeart/2005/8/layout/vList2"/>
    <dgm:cxn modelId="{C02AB72A-A5AB-41B5-BA3F-A6A2D75455F4}" srcId="{9071E612-2F14-4AEF-A8C3-AE89498D2888}" destId="{AA7B124D-71BC-470D-9258-4901D87826ED}" srcOrd="2" destOrd="0" parTransId="{9C05EB04-342A-48DF-9D7C-B851C08106B9}" sibTransId="{D617349E-C093-44C3-98AD-BC47B6CFA886}"/>
    <dgm:cxn modelId="{63669170-EFF8-4F0E-8285-A64D047223A0}" srcId="{9071E612-2F14-4AEF-A8C3-AE89498D2888}" destId="{C22E31AD-3DD0-4C8F-876E-E69CF3E5B536}" srcOrd="0" destOrd="0" parTransId="{435AAB0B-C657-49E7-B501-45C0AC512934}" sibTransId="{C8913801-F812-4D6B-B057-04E30265EA6C}"/>
    <dgm:cxn modelId="{8EA9A9A4-DDE3-4A9C-9871-70A0418DFFE5}" srcId="{9071E612-2F14-4AEF-A8C3-AE89498D2888}" destId="{B3C7B237-C284-4AEE-8E85-B056AE08B5E4}" srcOrd="1" destOrd="0" parTransId="{36ADA3F4-6C1A-43B3-98C3-BC446891CC9C}" sibTransId="{13A0C0D6-0C5C-496F-9648-A30B391DDE46}"/>
    <dgm:cxn modelId="{7C8BD1A5-92B6-44CC-8E5E-5F766B1E84CD}" type="presOf" srcId="{9071E612-2F14-4AEF-A8C3-AE89498D2888}" destId="{9F916AF7-5804-499E-B1C3-FAC945B420EA}" srcOrd="0" destOrd="0" presId="urn:microsoft.com/office/officeart/2005/8/layout/vList2"/>
    <dgm:cxn modelId="{5397AEC0-8FEF-4BD5-A89F-5C65A96949BB}" srcId="{9071E612-2F14-4AEF-A8C3-AE89498D2888}" destId="{6722684B-1054-4DD8-98A5-AB1634711DD7}" srcOrd="3" destOrd="0" parTransId="{A5BC0880-5E99-4B5E-A034-3DE47F5FAB97}" sibTransId="{BD431416-9F7A-4E7A-A64E-1E3D86306197}"/>
    <dgm:cxn modelId="{1D5E0DCB-0674-40BF-BBC9-CF0429185EB9}" type="presOf" srcId="{C22E31AD-3DD0-4C8F-876E-E69CF3E5B536}" destId="{D7AAE46C-3252-4765-9CC8-FC182908497B}" srcOrd="0" destOrd="0" presId="urn:microsoft.com/office/officeart/2005/8/layout/vList2"/>
    <dgm:cxn modelId="{57521CED-1876-40C2-89E1-538BAC5F21CF}" type="presOf" srcId="{B3C7B237-C284-4AEE-8E85-B056AE08B5E4}" destId="{CA7AB3FA-F40C-4BAE-BAD3-0C3838771CE8}" srcOrd="0" destOrd="0" presId="urn:microsoft.com/office/officeart/2005/8/layout/vList2"/>
    <dgm:cxn modelId="{D0B226FA-620C-4E26-B636-4E82686C2CF1}" type="presOf" srcId="{6722684B-1054-4DD8-98A5-AB1634711DD7}" destId="{3EADED38-63F1-4EEB-9543-DDECF7F60703}" srcOrd="0" destOrd="0" presId="urn:microsoft.com/office/officeart/2005/8/layout/vList2"/>
    <dgm:cxn modelId="{1D220EF9-C31C-44DB-BC91-E8D009C24EED}" type="presParOf" srcId="{9F916AF7-5804-499E-B1C3-FAC945B420EA}" destId="{D7AAE46C-3252-4765-9CC8-FC182908497B}" srcOrd="0" destOrd="0" presId="urn:microsoft.com/office/officeart/2005/8/layout/vList2"/>
    <dgm:cxn modelId="{6D716A7A-C8E1-45F0-A75A-AF5773C765B8}" type="presParOf" srcId="{9F916AF7-5804-499E-B1C3-FAC945B420EA}" destId="{1E6CBCFF-31A4-4945-A5A9-0B645EA35C17}" srcOrd="1" destOrd="0" presId="urn:microsoft.com/office/officeart/2005/8/layout/vList2"/>
    <dgm:cxn modelId="{DAF1F082-945F-4161-AC1C-8EBACB2281A0}" type="presParOf" srcId="{9F916AF7-5804-499E-B1C3-FAC945B420EA}" destId="{CA7AB3FA-F40C-4BAE-BAD3-0C3838771CE8}" srcOrd="2" destOrd="0" presId="urn:microsoft.com/office/officeart/2005/8/layout/vList2"/>
    <dgm:cxn modelId="{9DE6CE55-EC9E-455E-A017-94894EF88B2A}" type="presParOf" srcId="{9F916AF7-5804-499E-B1C3-FAC945B420EA}" destId="{4B6A0EFE-AE06-4BD2-BC36-5E1165034772}" srcOrd="3" destOrd="0" presId="urn:microsoft.com/office/officeart/2005/8/layout/vList2"/>
    <dgm:cxn modelId="{645CCD91-0D39-4EA8-A65C-E8DA15818DD3}" type="presParOf" srcId="{9F916AF7-5804-499E-B1C3-FAC945B420EA}" destId="{3DD92914-6B10-467E-A9EA-DD83D3B9D213}" srcOrd="4" destOrd="0" presId="urn:microsoft.com/office/officeart/2005/8/layout/vList2"/>
    <dgm:cxn modelId="{2D777FDE-F7F5-4C75-B5BA-D564AFF53A29}" type="presParOf" srcId="{9F916AF7-5804-499E-B1C3-FAC945B420EA}" destId="{48095138-0E97-468E-A06F-D3BBFDD256A5}" srcOrd="5" destOrd="0" presId="urn:microsoft.com/office/officeart/2005/8/layout/vList2"/>
    <dgm:cxn modelId="{81F9F245-8C8E-4116-B3AE-F359498D076B}" type="presParOf" srcId="{9F916AF7-5804-499E-B1C3-FAC945B420EA}" destId="{3EADED38-63F1-4EEB-9543-DDECF7F6070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E9A00D-2514-4F60-807C-0F6BC2894007}"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7B2B2BBC-6D07-4BA4-A4CA-8E0C713838C1}">
      <dgm:prSet/>
      <dgm:spPr/>
      <dgm:t>
        <a:bodyPr/>
        <a:lstStyle/>
        <a:p>
          <a:r>
            <a:rPr lang="el-GR"/>
            <a:t>Το αναβλητικό πένθος παρουσιάζει ασυνείδητα την απόρριψη της πραγματικότητας, ως ένας μηχανισμός άμυνας. </a:t>
          </a:r>
          <a:endParaRPr lang="en-US"/>
        </a:p>
      </dgm:t>
    </dgm:pt>
    <dgm:pt modelId="{8C5339D3-F99B-4313-8173-C43C1193DAD0}" type="parTrans" cxnId="{6D0FF13B-CC92-431A-BEA9-420AD0C63347}">
      <dgm:prSet/>
      <dgm:spPr/>
      <dgm:t>
        <a:bodyPr/>
        <a:lstStyle/>
        <a:p>
          <a:endParaRPr lang="en-US"/>
        </a:p>
      </dgm:t>
    </dgm:pt>
    <dgm:pt modelId="{3443565F-E017-4F54-9E8E-913EAC055DAB}" type="sibTrans" cxnId="{6D0FF13B-CC92-431A-BEA9-420AD0C63347}">
      <dgm:prSet/>
      <dgm:spPr/>
      <dgm:t>
        <a:bodyPr/>
        <a:lstStyle/>
        <a:p>
          <a:endParaRPr lang="en-US"/>
        </a:p>
      </dgm:t>
    </dgm:pt>
    <dgm:pt modelId="{A76FF276-BF9E-4B95-A825-F8086E2743CB}">
      <dgm:prSet/>
      <dgm:spPr/>
      <dgm:t>
        <a:bodyPr/>
        <a:lstStyle/>
        <a:p>
          <a:r>
            <a:rPr lang="el-GR"/>
            <a:t>Το ανεσταλμένο πένθος παρουσιάζεται συχνά σε παιδιά ή σε άτομα με μειωμένη νοητική λειτουργία, όπου εμφανίζεται με ψυχοσωματικά συμπτώματα, όπως πονοκεφάλους ή πόνο στο στομάχι.</a:t>
          </a:r>
          <a:endParaRPr lang="en-US"/>
        </a:p>
      </dgm:t>
    </dgm:pt>
    <dgm:pt modelId="{3EBD5228-99EE-40D1-B220-D14C3FCA4A16}" type="parTrans" cxnId="{CEF7BE4C-0406-4645-9744-75CBB06EF15D}">
      <dgm:prSet/>
      <dgm:spPr/>
      <dgm:t>
        <a:bodyPr/>
        <a:lstStyle/>
        <a:p>
          <a:endParaRPr lang="en-US"/>
        </a:p>
      </dgm:t>
    </dgm:pt>
    <dgm:pt modelId="{20DCF9A4-4AB0-48FE-9635-4C62BB6CEB64}" type="sibTrans" cxnId="{CEF7BE4C-0406-4645-9744-75CBB06EF15D}">
      <dgm:prSet/>
      <dgm:spPr/>
      <dgm:t>
        <a:bodyPr/>
        <a:lstStyle/>
        <a:p>
          <a:endParaRPr lang="en-US"/>
        </a:p>
      </dgm:t>
    </dgm:pt>
    <dgm:pt modelId="{788D27DC-7BC0-494C-A105-99AA4E8569F3}">
      <dgm:prSet/>
      <dgm:spPr/>
      <dgm:t>
        <a:bodyPr/>
        <a:lstStyle/>
        <a:p>
          <a:r>
            <a:rPr lang="el-GR"/>
            <a:t>Τέλος επέρχεται το χρόνιο πένθος, όπου το άτομο δεν μπορεί να ξεπεράσει τη σχέση εξάρτησης με το παρελθόν. </a:t>
          </a:r>
          <a:endParaRPr lang="en-US"/>
        </a:p>
      </dgm:t>
    </dgm:pt>
    <dgm:pt modelId="{690EAC60-09C7-4770-AF54-C1F0AE185F6A}" type="parTrans" cxnId="{FC9D03BD-0C18-4E7F-8FAF-BF1AC507E1B9}">
      <dgm:prSet/>
      <dgm:spPr/>
      <dgm:t>
        <a:bodyPr/>
        <a:lstStyle/>
        <a:p>
          <a:endParaRPr lang="en-US"/>
        </a:p>
      </dgm:t>
    </dgm:pt>
    <dgm:pt modelId="{8F2B199B-970E-4B5B-9A54-2E8D9385D6FB}" type="sibTrans" cxnId="{FC9D03BD-0C18-4E7F-8FAF-BF1AC507E1B9}">
      <dgm:prSet/>
      <dgm:spPr/>
      <dgm:t>
        <a:bodyPr/>
        <a:lstStyle/>
        <a:p>
          <a:endParaRPr lang="en-US"/>
        </a:p>
      </dgm:t>
    </dgm:pt>
    <dgm:pt modelId="{F840D62F-2408-4F6D-BDEA-2D616B9CC316}" type="pres">
      <dgm:prSet presAssocID="{15E9A00D-2514-4F60-807C-0F6BC2894007}" presName="vert0" presStyleCnt="0">
        <dgm:presLayoutVars>
          <dgm:dir/>
          <dgm:animOne val="branch"/>
          <dgm:animLvl val="lvl"/>
        </dgm:presLayoutVars>
      </dgm:prSet>
      <dgm:spPr/>
    </dgm:pt>
    <dgm:pt modelId="{BA376F63-9BE2-4A05-8F63-6D94E1C6DE56}" type="pres">
      <dgm:prSet presAssocID="{7B2B2BBC-6D07-4BA4-A4CA-8E0C713838C1}" presName="thickLine" presStyleLbl="alignNode1" presStyleIdx="0" presStyleCnt="3"/>
      <dgm:spPr/>
    </dgm:pt>
    <dgm:pt modelId="{2111CD96-BB0D-4773-B145-58295A54A468}" type="pres">
      <dgm:prSet presAssocID="{7B2B2BBC-6D07-4BA4-A4CA-8E0C713838C1}" presName="horz1" presStyleCnt="0"/>
      <dgm:spPr/>
    </dgm:pt>
    <dgm:pt modelId="{3A8950BA-7E91-4626-94EC-F4C7EB4FB398}" type="pres">
      <dgm:prSet presAssocID="{7B2B2BBC-6D07-4BA4-A4CA-8E0C713838C1}" presName="tx1" presStyleLbl="revTx" presStyleIdx="0" presStyleCnt="3"/>
      <dgm:spPr/>
    </dgm:pt>
    <dgm:pt modelId="{89BC8AB1-04B0-4317-87AD-8A65E1DEC1A9}" type="pres">
      <dgm:prSet presAssocID="{7B2B2BBC-6D07-4BA4-A4CA-8E0C713838C1}" presName="vert1" presStyleCnt="0"/>
      <dgm:spPr/>
    </dgm:pt>
    <dgm:pt modelId="{B97B9F29-C32B-49B4-A9C0-37B142E1976C}" type="pres">
      <dgm:prSet presAssocID="{A76FF276-BF9E-4B95-A825-F8086E2743CB}" presName="thickLine" presStyleLbl="alignNode1" presStyleIdx="1" presStyleCnt="3"/>
      <dgm:spPr/>
    </dgm:pt>
    <dgm:pt modelId="{8099034C-1858-40F1-A233-0367489D1954}" type="pres">
      <dgm:prSet presAssocID="{A76FF276-BF9E-4B95-A825-F8086E2743CB}" presName="horz1" presStyleCnt="0"/>
      <dgm:spPr/>
    </dgm:pt>
    <dgm:pt modelId="{144FDA67-35DB-4090-9FD7-C0992EA992D8}" type="pres">
      <dgm:prSet presAssocID="{A76FF276-BF9E-4B95-A825-F8086E2743CB}" presName="tx1" presStyleLbl="revTx" presStyleIdx="1" presStyleCnt="3"/>
      <dgm:spPr/>
    </dgm:pt>
    <dgm:pt modelId="{42B349CA-E34A-41D9-B637-2DA8A52603D6}" type="pres">
      <dgm:prSet presAssocID="{A76FF276-BF9E-4B95-A825-F8086E2743CB}" presName="vert1" presStyleCnt="0"/>
      <dgm:spPr/>
    </dgm:pt>
    <dgm:pt modelId="{9D48281F-A154-4859-A882-79C02ABCC273}" type="pres">
      <dgm:prSet presAssocID="{788D27DC-7BC0-494C-A105-99AA4E8569F3}" presName="thickLine" presStyleLbl="alignNode1" presStyleIdx="2" presStyleCnt="3"/>
      <dgm:spPr/>
    </dgm:pt>
    <dgm:pt modelId="{47E42A3F-1BFD-4AB9-A832-F5E479B79468}" type="pres">
      <dgm:prSet presAssocID="{788D27DC-7BC0-494C-A105-99AA4E8569F3}" presName="horz1" presStyleCnt="0"/>
      <dgm:spPr/>
    </dgm:pt>
    <dgm:pt modelId="{EBD8DC17-875D-4B98-8C74-231AB2CB6069}" type="pres">
      <dgm:prSet presAssocID="{788D27DC-7BC0-494C-A105-99AA4E8569F3}" presName="tx1" presStyleLbl="revTx" presStyleIdx="2" presStyleCnt="3"/>
      <dgm:spPr/>
    </dgm:pt>
    <dgm:pt modelId="{31CA2893-04C6-4DFB-A2AB-0D6D48EC2289}" type="pres">
      <dgm:prSet presAssocID="{788D27DC-7BC0-494C-A105-99AA4E8569F3}" presName="vert1" presStyleCnt="0"/>
      <dgm:spPr/>
    </dgm:pt>
  </dgm:ptLst>
  <dgm:cxnLst>
    <dgm:cxn modelId="{81FD4A03-A5C4-4183-B126-F24412561DE7}" type="presOf" srcId="{15E9A00D-2514-4F60-807C-0F6BC2894007}" destId="{F840D62F-2408-4F6D-BDEA-2D616B9CC316}" srcOrd="0" destOrd="0" presId="urn:microsoft.com/office/officeart/2008/layout/LinedList"/>
    <dgm:cxn modelId="{72F00E24-949A-4625-B87A-0625C2230B99}" type="presOf" srcId="{A76FF276-BF9E-4B95-A825-F8086E2743CB}" destId="{144FDA67-35DB-4090-9FD7-C0992EA992D8}" srcOrd="0" destOrd="0" presId="urn:microsoft.com/office/officeart/2008/layout/LinedList"/>
    <dgm:cxn modelId="{6D0FF13B-CC92-431A-BEA9-420AD0C63347}" srcId="{15E9A00D-2514-4F60-807C-0F6BC2894007}" destId="{7B2B2BBC-6D07-4BA4-A4CA-8E0C713838C1}" srcOrd="0" destOrd="0" parTransId="{8C5339D3-F99B-4313-8173-C43C1193DAD0}" sibTransId="{3443565F-E017-4F54-9E8E-913EAC055DAB}"/>
    <dgm:cxn modelId="{CEF7BE4C-0406-4645-9744-75CBB06EF15D}" srcId="{15E9A00D-2514-4F60-807C-0F6BC2894007}" destId="{A76FF276-BF9E-4B95-A825-F8086E2743CB}" srcOrd="1" destOrd="0" parTransId="{3EBD5228-99EE-40D1-B220-D14C3FCA4A16}" sibTransId="{20DCF9A4-4AB0-48FE-9635-4C62BB6CEB64}"/>
    <dgm:cxn modelId="{4174385A-D03C-4AE0-99D7-F9F0A0FE0F75}" type="presOf" srcId="{7B2B2BBC-6D07-4BA4-A4CA-8E0C713838C1}" destId="{3A8950BA-7E91-4626-94EC-F4C7EB4FB398}" srcOrd="0" destOrd="0" presId="urn:microsoft.com/office/officeart/2008/layout/LinedList"/>
    <dgm:cxn modelId="{FC9D03BD-0C18-4E7F-8FAF-BF1AC507E1B9}" srcId="{15E9A00D-2514-4F60-807C-0F6BC2894007}" destId="{788D27DC-7BC0-494C-A105-99AA4E8569F3}" srcOrd="2" destOrd="0" parTransId="{690EAC60-09C7-4770-AF54-C1F0AE185F6A}" sibTransId="{8F2B199B-970E-4B5B-9A54-2E8D9385D6FB}"/>
    <dgm:cxn modelId="{CFE37CC8-C291-4CBA-BB6B-1644AE9CD68C}" type="presOf" srcId="{788D27DC-7BC0-494C-A105-99AA4E8569F3}" destId="{EBD8DC17-875D-4B98-8C74-231AB2CB6069}" srcOrd="0" destOrd="0" presId="urn:microsoft.com/office/officeart/2008/layout/LinedList"/>
    <dgm:cxn modelId="{D70A357B-5FF7-42A2-A7DD-D179BFFE7AEC}" type="presParOf" srcId="{F840D62F-2408-4F6D-BDEA-2D616B9CC316}" destId="{BA376F63-9BE2-4A05-8F63-6D94E1C6DE56}" srcOrd="0" destOrd="0" presId="urn:microsoft.com/office/officeart/2008/layout/LinedList"/>
    <dgm:cxn modelId="{5EE04D7C-CBBB-4AE4-A628-37E3C3E9E8AC}" type="presParOf" srcId="{F840D62F-2408-4F6D-BDEA-2D616B9CC316}" destId="{2111CD96-BB0D-4773-B145-58295A54A468}" srcOrd="1" destOrd="0" presId="urn:microsoft.com/office/officeart/2008/layout/LinedList"/>
    <dgm:cxn modelId="{9FE29D01-8CEC-435C-A9C8-FDDB5DC6CDD8}" type="presParOf" srcId="{2111CD96-BB0D-4773-B145-58295A54A468}" destId="{3A8950BA-7E91-4626-94EC-F4C7EB4FB398}" srcOrd="0" destOrd="0" presId="urn:microsoft.com/office/officeart/2008/layout/LinedList"/>
    <dgm:cxn modelId="{353748F8-E37D-44F0-AF94-BDA0BA1B2A74}" type="presParOf" srcId="{2111CD96-BB0D-4773-B145-58295A54A468}" destId="{89BC8AB1-04B0-4317-87AD-8A65E1DEC1A9}" srcOrd="1" destOrd="0" presId="urn:microsoft.com/office/officeart/2008/layout/LinedList"/>
    <dgm:cxn modelId="{21D53FB7-6F98-4BB5-B298-E71DF557E38F}" type="presParOf" srcId="{F840D62F-2408-4F6D-BDEA-2D616B9CC316}" destId="{B97B9F29-C32B-49B4-A9C0-37B142E1976C}" srcOrd="2" destOrd="0" presId="urn:microsoft.com/office/officeart/2008/layout/LinedList"/>
    <dgm:cxn modelId="{2E17347E-BA2C-4598-9F10-9E839FF98492}" type="presParOf" srcId="{F840D62F-2408-4F6D-BDEA-2D616B9CC316}" destId="{8099034C-1858-40F1-A233-0367489D1954}" srcOrd="3" destOrd="0" presId="urn:microsoft.com/office/officeart/2008/layout/LinedList"/>
    <dgm:cxn modelId="{189FBC45-1164-4437-BE33-73FFF1E3C7A9}" type="presParOf" srcId="{8099034C-1858-40F1-A233-0367489D1954}" destId="{144FDA67-35DB-4090-9FD7-C0992EA992D8}" srcOrd="0" destOrd="0" presId="urn:microsoft.com/office/officeart/2008/layout/LinedList"/>
    <dgm:cxn modelId="{74CBFD96-1F2E-4399-A217-693A31BBFE1E}" type="presParOf" srcId="{8099034C-1858-40F1-A233-0367489D1954}" destId="{42B349CA-E34A-41D9-B637-2DA8A52603D6}" srcOrd="1" destOrd="0" presId="urn:microsoft.com/office/officeart/2008/layout/LinedList"/>
    <dgm:cxn modelId="{D4E1392A-EE64-47E6-BA37-98C8D3A27FFE}" type="presParOf" srcId="{F840D62F-2408-4F6D-BDEA-2D616B9CC316}" destId="{9D48281F-A154-4859-A882-79C02ABCC273}" srcOrd="4" destOrd="0" presId="urn:microsoft.com/office/officeart/2008/layout/LinedList"/>
    <dgm:cxn modelId="{501B7F2C-A3EC-4D41-AC75-879A1675C556}" type="presParOf" srcId="{F840D62F-2408-4F6D-BDEA-2D616B9CC316}" destId="{47E42A3F-1BFD-4AB9-A832-F5E479B79468}" srcOrd="5" destOrd="0" presId="urn:microsoft.com/office/officeart/2008/layout/LinedList"/>
    <dgm:cxn modelId="{7793DFC4-0FDC-413E-9792-3022B8ADB49C}" type="presParOf" srcId="{47E42A3F-1BFD-4AB9-A832-F5E479B79468}" destId="{EBD8DC17-875D-4B98-8C74-231AB2CB6069}" srcOrd="0" destOrd="0" presId="urn:microsoft.com/office/officeart/2008/layout/LinedList"/>
    <dgm:cxn modelId="{5703360F-2D96-4A5B-9DD3-1E50889442FD}" type="presParOf" srcId="{47E42A3F-1BFD-4AB9-A832-F5E479B79468}" destId="{31CA2893-04C6-4DFB-A2AB-0D6D48EC228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BEEE49-422B-4A8A-A17A-08097E1EAEB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9B99BA7-C7E8-4E1D-A080-4F5E8C9F8B56}">
      <dgm:prSet/>
      <dgm:spPr/>
      <dgm:t>
        <a:bodyPr/>
        <a:lstStyle/>
        <a:p>
          <a:r>
            <a:rPr lang="el-GR"/>
            <a:t>1.Το πένθος είναι μια απόλυτα φυσική απάντηση σε μιαν απώλεια.</a:t>
          </a:r>
          <a:endParaRPr lang="en-US"/>
        </a:p>
      </dgm:t>
    </dgm:pt>
    <dgm:pt modelId="{D4C124C6-1263-423A-8A9B-F10D5543BA30}" type="parTrans" cxnId="{6E833076-3755-4B02-B410-81B453201FE7}">
      <dgm:prSet/>
      <dgm:spPr/>
      <dgm:t>
        <a:bodyPr/>
        <a:lstStyle/>
        <a:p>
          <a:endParaRPr lang="en-US"/>
        </a:p>
      </dgm:t>
    </dgm:pt>
    <dgm:pt modelId="{5E2535FB-827E-4B48-93D6-F1E44FEE0412}" type="sibTrans" cxnId="{6E833076-3755-4B02-B410-81B453201FE7}">
      <dgm:prSet phldrT="01" phldr="0"/>
      <dgm:spPr/>
      <dgm:t>
        <a:bodyPr/>
        <a:lstStyle/>
        <a:p>
          <a:endParaRPr lang="en-US"/>
        </a:p>
      </dgm:t>
    </dgm:pt>
    <dgm:pt modelId="{7BC3564D-00C9-456F-9E69-88A776C2381A}">
      <dgm:prSet/>
      <dgm:spPr>
        <a:solidFill>
          <a:schemeClr val="tx2">
            <a:lumMod val="40000"/>
            <a:lumOff val="60000"/>
          </a:schemeClr>
        </a:solidFill>
      </dgm:spPr>
      <dgm:t>
        <a:bodyPr/>
        <a:lstStyle/>
        <a:p>
          <a:r>
            <a:rPr lang="el-GR" dirty="0"/>
            <a:t>2. Το να μπορεί κάποιος να πενθήσει είναι δύναμη, όχι αδυναμία. </a:t>
          </a:r>
          <a:endParaRPr lang="en-US" dirty="0"/>
        </a:p>
      </dgm:t>
    </dgm:pt>
    <dgm:pt modelId="{AFF20710-6013-452F-891B-28B6C4FC6C4A}" type="parTrans" cxnId="{913B1E9C-78B1-4937-BF56-4F4A4968BA49}">
      <dgm:prSet/>
      <dgm:spPr/>
      <dgm:t>
        <a:bodyPr/>
        <a:lstStyle/>
        <a:p>
          <a:endParaRPr lang="en-US"/>
        </a:p>
      </dgm:t>
    </dgm:pt>
    <dgm:pt modelId="{60E7465F-484C-403B-88DD-E20E1472FFE6}" type="sibTrans" cxnId="{913B1E9C-78B1-4937-BF56-4F4A4968BA49}">
      <dgm:prSet phldrT="02" phldr="0"/>
      <dgm:spPr/>
      <dgm:t>
        <a:bodyPr/>
        <a:lstStyle/>
        <a:p>
          <a:endParaRPr lang="en-US"/>
        </a:p>
      </dgm:t>
    </dgm:pt>
    <dgm:pt modelId="{176F86A2-7D80-4A8A-BE7F-85F8BBBAA218}">
      <dgm:prSet/>
      <dgm:spPr>
        <a:solidFill>
          <a:schemeClr val="accent1">
            <a:lumMod val="60000"/>
            <a:lumOff val="40000"/>
          </a:schemeClr>
        </a:solidFill>
      </dgm:spPr>
      <dgm:t>
        <a:bodyPr/>
        <a:lstStyle/>
        <a:p>
          <a:r>
            <a:rPr lang="el-GR" dirty="0"/>
            <a:t>3. Το να νιώθει κάποιος πένθος σημαίνει ότι έχει επαφή με το είναι του, σημαίνει ότι είναι ζωντανός.</a:t>
          </a:r>
          <a:endParaRPr lang="en-US" dirty="0"/>
        </a:p>
      </dgm:t>
    </dgm:pt>
    <dgm:pt modelId="{71E361F3-6489-4F17-B9AC-BC1EA369CFE2}" type="parTrans" cxnId="{C752E281-A126-4CBD-85E5-C32DB03D9F2B}">
      <dgm:prSet/>
      <dgm:spPr/>
      <dgm:t>
        <a:bodyPr/>
        <a:lstStyle/>
        <a:p>
          <a:endParaRPr lang="en-US"/>
        </a:p>
      </dgm:t>
    </dgm:pt>
    <dgm:pt modelId="{8F47E077-3618-48B5-AAA6-B86F8CB96C2A}" type="sibTrans" cxnId="{C752E281-A126-4CBD-85E5-C32DB03D9F2B}">
      <dgm:prSet phldrT="03" phldr="0"/>
      <dgm:spPr/>
      <dgm:t>
        <a:bodyPr/>
        <a:lstStyle/>
        <a:p>
          <a:endParaRPr lang="en-US"/>
        </a:p>
      </dgm:t>
    </dgm:pt>
    <dgm:pt modelId="{6DB159DF-A472-40D5-9BC1-FF909D1C7B8F}">
      <dgm:prSet/>
      <dgm:spPr>
        <a:solidFill>
          <a:schemeClr val="tx2">
            <a:lumMod val="60000"/>
            <a:lumOff val="40000"/>
          </a:schemeClr>
        </a:solidFill>
      </dgm:spPr>
      <dgm:t>
        <a:bodyPr/>
        <a:lstStyle/>
        <a:p>
          <a:r>
            <a:rPr lang="el-GR" dirty="0"/>
            <a:t>4. Δεν υπάρχει τρόπος να αποφύγει κανείς το πένθος, πρέπει να περάσει μέσα από αυτό. </a:t>
          </a:r>
          <a:endParaRPr lang="en-US" dirty="0"/>
        </a:p>
      </dgm:t>
    </dgm:pt>
    <dgm:pt modelId="{DC3C2CD9-44FF-411A-A2FA-0005DCEF70A3}" type="parTrans" cxnId="{C06DDCD4-A2ED-4900-9349-EFECD62857FD}">
      <dgm:prSet/>
      <dgm:spPr/>
      <dgm:t>
        <a:bodyPr/>
        <a:lstStyle/>
        <a:p>
          <a:endParaRPr lang="en-US"/>
        </a:p>
      </dgm:t>
    </dgm:pt>
    <dgm:pt modelId="{1C0D2C9C-5302-4546-874E-8F1C07A7D40E}" type="sibTrans" cxnId="{C06DDCD4-A2ED-4900-9349-EFECD62857FD}">
      <dgm:prSet phldrT="04" phldr="0"/>
      <dgm:spPr/>
      <dgm:t>
        <a:bodyPr/>
        <a:lstStyle/>
        <a:p>
          <a:endParaRPr lang="en-US"/>
        </a:p>
      </dgm:t>
    </dgm:pt>
    <dgm:pt modelId="{FB004CFD-DADF-480C-9CF0-1E6C0E78C827}" type="pres">
      <dgm:prSet presAssocID="{F0BEEE49-422B-4A8A-A17A-08097E1EAEBD}" presName="diagram" presStyleCnt="0">
        <dgm:presLayoutVars>
          <dgm:dir/>
          <dgm:resizeHandles val="exact"/>
        </dgm:presLayoutVars>
      </dgm:prSet>
      <dgm:spPr/>
    </dgm:pt>
    <dgm:pt modelId="{7912DC26-0A0B-4169-960F-8045C4E296C0}" type="pres">
      <dgm:prSet presAssocID="{59B99BA7-C7E8-4E1D-A080-4F5E8C9F8B56}" presName="node" presStyleLbl="node1" presStyleIdx="0" presStyleCnt="4">
        <dgm:presLayoutVars>
          <dgm:bulletEnabled val="1"/>
        </dgm:presLayoutVars>
      </dgm:prSet>
      <dgm:spPr/>
    </dgm:pt>
    <dgm:pt modelId="{14547B2C-8935-4CB6-9D1B-8600630CD7EC}" type="pres">
      <dgm:prSet presAssocID="{5E2535FB-827E-4B48-93D6-F1E44FEE0412}" presName="sibTrans" presStyleCnt="0"/>
      <dgm:spPr/>
    </dgm:pt>
    <dgm:pt modelId="{AD8979E1-5557-4F43-9FB5-16399E02FC44}" type="pres">
      <dgm:prSet presAssocID="{7BC3564D-00C9-456F-9E69-88A776C2381A}" presName="node" presStyleLbl="node1" presStyleIdx="1" presStyleCnt="4">
        <dgm:presLayoutVars>
          <dgm:bulletEnabled val="1"/>
        </dgm:presLayoutVars>
      </dgm:prSet>
      <dgm:spPr/>
    </dgm:pt>
    <dgm:pt modelId="{679C6AAF-C70E-416C-AFF0-1A7C39CF5448}" type="pres">
      <dgm:prSet presAssocID="{60E7465F-484C-403B-88DD-E20E1472FFE6}" presName="sibTrans" presStyleCnt="0"/>
      <dgm:spPr/>
    </dgm:pt>
    <dgm:pt modelId="{7EAE9FB8-4095-4CB7-9E13-E2933F684DD1}" type="pres">
      <dgm:prSet presAssocID="{176F86A2-7D80-4A8A-BE7F-85F8BBBAA218}" presName="node" presStyleLbl="node1" presStyleIdx="2" presStyleCnt="4">
        <dgm:presLayoutVars>
          <dgm:bulletEnabled val="1"/>
        </dgm:presLayoutVars>
      </dgm:prSet>
      <dgm:spPr/>
    </dgm:pt>
    <dgm:pt modelId="{A6758289-8A9C-4C2C-9B04-EBBDFA7B4C80}" type="pres">
      <dgm:prSet presAssocID="{8F47E077-3618-48B5-AAA6-B86F8CB96C2A}" presName="sibTrans" presStyleCnt="0"/>
      <dgm:spPr/>
    </dgm:pt>
    <dgm:pt modelId="{6052FD06-26A5-4FDD-AB6D-FBBDFE7C31EE}" type="pres">
      <dgm:prSet presAssocID="{6DB159DF-A472-40D5-9BC1-FF909D1C7B8F}" presName="node" presStyleLbl="node1" presStyleIdx="3" presStyleCnt="4">
        <dgm:presLayoutVars>
          <dgm:bulletEnabled val="1"/>
        </dgm:presLayoutVars>
      </dgm:prSet>
      <dgm:spPr/>
    </dgm:pt>
  </dgm:ptLst>
  <dgm:cxnLst>
    <dgm:cxn modelId="{3B27D437-5A4C-42FA-9ECF-A7C2D02AC97C}" type="presOf" srcId="{176F86A2-7D80-4A8A-BE7F-85F8BBBAA218}" destId="{7EAE9FB8-4095-4CB7-9E13-E2933F684DD1}" srcOrd="0" destOrd="0" presId="urn:microsoft.com/office/officeart/2005/8/layout/default"/>
    <dgm:cxn modelId="{EA4C0C4A-B059-40BF-8F3E-CAA45A0ECBF7}" type="presOf" srcId="{7BC3564D-00C9-456F-9E69-88A776C2381A}" destId="{AD8979E1-5557-4F43-9FB5-16399E02FC44}" srcOrd="0" destOrd="0" presId="urn:microsoft.com/office/officeart/2005/8/layout/default"/>
    <dgm:cxn modelId="{6E833076-3755-4B02-B410-81B453201FE7}" srcId="{F0BEEE49-422B-4A8A-A17A-08097E1EAEBD}" destId="{59B99BA7-C7E8-4E1D-A080-4F5E8C9F8B56}" srcOrd="0" destOrd="0" parTransId="{D4C124C6-1263-423A-8A9B-F10D5543BA30}" sibTransId="{5E2535FB-827E-4B48-93D6-F1E44FEE0412}"/>
    <dgm:cxn modelId="{C752E281-A126-4CBD-85E5-C32DB03D9F2B}" srcId="{F0BEEE49-422B-4A8A-A17A-08097E1EAEBD}" destId="{176F86A2-7D80-4A8A-BE7F-85F8BBBAA218}" srcOrd="2" destOrd="0" parTransId="{71E361F3-6489-4F17-B9AC-BC1EA369CFE2}" sibTransId="{8F47E077-3618-48B5-AAA6-B86F8CB96C2A}"/>
    <dgm:cxn modelId="{A80A8896-D649-4FD3-806A-57D6A6355C56}" type="presOf" srcId="{6DB159DF-A472-40D5-9BC1-FF909D1C7B8F}" destId="{6052FD06-26A5-4FDD-AB6D-FBBDFE7C31EE}" srcOrd="0" destOrd="0" presId="urn:microsoft.com/office/officeart/2005/8/layout/default"/>
    <dgm:cxn modelId="{913B1E9C-78B1-4937-BF56-4F4A4968BA49}" srcId="{F0BEEE49-422B-4A8A-A17A-08097E1EAEBD}" destId="{7BC3564D-00C9-456F-9E69-88A776C2381A}" srcOrd="1" destOrd="0" parTransId="{AFF20710-6013-452F-891B-28B6C4FC6C4A}" sibTransId="{60E7465F-484C-403B-88DD-E20E1472FFE6}"/>
    <dgm:cxn modelId="{2C02ACD0-E45F-4AAF-B3C5-7AAE11E3ED9A}" type="presOf" srcId="{F0BEEE49-422B-4A8A-A17A-08097E1EAEBD}" destId="{FB004CFD-DADF-480C-9CF0-1E6C0E78C827}" srcOrd="0" destOrd="0" presId="urn:microsoft.com/office/officeart/2005/8/layout/default"/>
    <dgm:cxn modelId="{C06DDCD4-A2ED-4900-9349-EFECD62857FD}" srcId="{F0BEEE49-422B-4A8A-A17A-08097E1EAEBD}" destId="{6DB159DF-A472-40D5-9BC1-FF909D1C7B8F}" srcOrd="3" destOrd="0" parTransId="{DC3C2CD9-44FF-411A-A2FA-0005DCEF70A3}" sibTransId="{1C0D2C9C-5302-4546-874E-8F1C07A7D40E}"/>
    <dgm:cxn modelId="{9C0999E3-D3C5-46EF-B497-6F00FF933B80}" type="presOf" srcId="{59B99BA7-C7E8-4E1D-A080-4F5E8C9F8B56}" destId="{7912DC26-0A0B-4169-960F-8045C4E296C0}" srcOrd="0" destOrd="0" presId="urn:microsoft.com/office/officeart/2005/8/layout/default"/>
    <dgm:cxn modelId="{81B25884-0318-4821-9EFB-B7DB6AD498B7}" type="presParOf" srcId="{FB004CFD-DADF-480C-9CF0-1E6C0E78C827}" destId="{7912DC26-0A0B-4169-960F-8045C4E296C0}" srcOrd="0" destOrd="0" presId="urn:microsoft.com/office/officeart/2005/8/layout/default"/>
    <dgm:cxn modelId="{493D9A82-C1A5-421B-B3BF-A341E0B8A29C}" type="presParOf" srcId="{FB004CFD-DADF-480C-9CF0-1E6C0E78C827}" destId="{14547B2C-8935-4CB6-9D1B-8600630CD7EC}" srcOrd="1" destOrd="0" presId="urn:microsoft.com/office/officeart/2005/8/layout/default"/>
    <dgm:cxn modelId="{9DD14864-1614-410C-B6DF-919CA834D684}" type="presParOf" srcId="{FB004CFD-DADF-480C-9CF0-1E6C0E78C827}" destId="{AD8979E1-5557-4F43-9FB5-16399E02FC44}" srcOrd="2" destOrd="0" presId="urn:microsoft.com/office/officeart/2005/8/layout/default"/>
    <dgm:cxn modelId="{9311B926-08C4-4085-96CF-BA9F7BD90225}" type="presParOf" srcId="{FB004CFD-DADF-480C-9CF0-1E6C0E78C827}" destId="{679C6AAF-C70E-416C-AFF0-1A7C39CF5448}" srcOrd="3" destOrd="0" presId="urn:microsoft.com/office/officeart/2005/8/layout/default"/>
    <dgm:cxn modelId="{1C3B3531-9D52-4073-A005-A8B90A9D9E73}" type="presParOf" srcId="{FB004CFD-DADF-480C-9CF0-1E6C0E78C827}" destId="{7EAE9FB8-4095-4CB7-9E13-E2933F684DD1}" srcOrd="4" destOrd="0" presId="urn:microsoft.com/office/officeart/2005/8/layout/default"/>
    <dgm:cxn modelId="{A31890D2-8686-46EE-9F64-F85B5B333574}" type="presParOf" srcId="{FB004CFD-DADF-480C-9CF0-1E6C0E78C827}" destId="{A6758289-8A9C-4C2C-9B04-EBBDFA7B4C80}" srcOrd="5" destOrd="0" presId="urn:microsoft.com/office/officeart/2005/8/layout/default"/>
    <dgm:cxn modelId="{0AEB30BD-8283-42CE-B740-81E35BD9431F}" type="presParOf" srcId="{FB004CFD-DADF-480C-9CF0-1E6C0E78C827}" destId="{6052FD06-26A5-4FDD-AB6D-FBBDFE7C31E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EB54EE-39D2-4AA9-8696-6C9B02DF2D1A}"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B2DFB3DF-A259-4443-85B4-FD8CFC118D7C}">
      <dgm:prSet/>
      <dgm:spPr/>
      <dgm:t>
        <a:bodyPr/>
        <a:lstStyle/>
        <a:p>
          <a:r>
            <a:rPr lang="el-GR"/>
            <a:t>5. Το πένθος καταλαμβάνει όλη την υπόσταση του ανθρώπου˙ δεν αφορά μόνον την ψυχή, και το σώμα κλαίει. </a:t>
          </a:r>
          <a:endParaRPr lang="en-US"/>
        </a:p>
      </dgm:t>
    </dgm:pt>
    <dgm:pt modelId="{518B1C59-4882-43D6-9738-03BC2855B46C}" type="parTrans" cxnId="{75FCD5EB-B0B9-4E02-B654-E51EF1B67A03}">
      <dgm:prSet/>
      <dgm:spPr/>
      <dgm:t>
        <a:bodyPr/>
        <a:lstStyle/>
        <a:p>
          <a:endParaRPr lang="en-US"/>
        </a:p>
      </dgm:t>
    </dgm:pt>
    <dgm:pt modelId="{B7E58106-C027-401E-AC4E-13262F5F1161}" type="sibTrans" cxnId="{75FCD5EB-B0B9-4E02-B654-E51EF1B67A03}">
      <dgm:prSet/>
      <dgm:spPr/>
      <dgm:t>
        <a:bodyPr/>
        <a:lstStyle/>
        <a:p>
          <a:endParaRPr lang="en-US"/>
        </a:p>
      </dgm:t>
    </dgm:pt>
    <dgm:pt modelId="{25D29CF5-15B4-4EA5-977B-BCE6CD962D2F}">
      <dgm:prSet/>
      <dgm:spPr/>
      <dgm:t>
        <a:bodyPr/>
        <a:lstStyle/>
        <a:p>
          <a:r>
            <a:rPr lang="el-GR"/>
            <a:t>6. Το πένθος δεν είναι αρρώστια και γι’ αυτό δεν μπορεί να αντιμετωπιστεί με ιατρικά μέσα. Το καθυστερημένο ή χρόνιο πένθος μπορεί όμως να προκαλέσει ασθένειες. </a:t>
          </a:r>
          <a:endParaRPr lang="en-US"/>
        </a:p>
      </dgm:t>
    </dgm:pt>
    <dgm:pt modelId="{0AF31315-C043-430D-8390-14A316998762}" type="parTrans" cxnId="{EC08CDCD-E44F-4D63-8B70-F000012CCB1E}">
      <dgm:prSet/>
      <dgm:spPr/>
      <dgm:t>
        <a:bodyPr/>
        <a:lstStyle/>
        <a:p>
          <a:endParaRPr lang="en-US"/>
        </a:p>
      </dgm:t>
    </dgm:pt>
    <dgm:pt modelId="{F082F63D-DA41-487A-925A-AC8F93502C48}" type="sibTrans" cxnId="{EC08CDCD-E44F-4D63-8B70-F000012CCB1E}">
      <dgm:prSet/>
      <dgm:spPr/>
      <dgm:t>
        <a:bodyPr/>
        <a:lstStyle/>
        <a:p>
          <a:endParaRPr lang="en-US"/>
        </a:p>
      </dgm:t>
    </dgm:pt>
    <dgm:pt modelId="{DAC6010D-854E-456E-A9D2-6E79BC20C885}" type="pres">
      <dgm:prSet presAssocID="{59EB54EE-39D2-4AA9-8696-6C9B02DF2D1A}" presName="hierChild1" presStyleCnt="0">
        <dgm:presLayoutVars>
          <dgm:chPref val="1"/>
          <dgm:dir/>
          <dgm:animOne val="branch"/>
          <dgm:animLvl val="lvl"/>
          <dgm:resizeHandles/>
        </dgm:presLayoutVars>
      </dgm:prSet>
      <dgm:spPr/>
    </dgm:pt>
    <dgm:pt modelId="{BDF95B57-2C81-4A08-8D9D-23FF9ECDDB14}" type="pres">
      <dgm:prSet presAssocID="{B2DFB3DF-A259-4443-85B4-FD8CFC118D7C}" presName="hierRoot1" presStyleCnt="0"/>
      <dgm:spPr/>
    </dgm:pt>
    <dgm:pt modelId="{0CA3F774-4394-4A5F-B9E1-6157006DDC41}" type="pres">
      <dgm:prSet presAssocID="{B2DFB3DF-A259-4443-85B4-FD8CFC118D7C}" presName="composite" presStyleCnt="0"/>
      <dgm:spPr/>
    </dgm:pt>
    <dgm:pt modelId="{E9131659-5BF8-4FB7-A549-C5434E5CBA34}" type="pres">
      <dgm:prSet presAssocID="{B2DFB3DF-A259-4443-85B4-FD8CFC118D7C}" presName="background" presStyleLbl="node0" presStyleIdx="0" presStyleCnt="2"/>
      <dgm:spPr/>
    </dgm:pt>
    <dgm:pt modelId="{174CE81D-FB32-4DF4-B8DB-C77AC13BBD9D}" type="pres">
      <dgm:prSet presAssocID="{B2DFB3DF-A259-4443-85B4-FD8CFC118D7C}" presName="text" presStyleLbl="fgAcc0" presStyleIdx="0" presStyleCnt="2">
        <dgm:presLayoutVars>
          <dgm:chPref val="3"/>
        </dgm:presLayoutVars>
      </dgm:prSet>
      <dgm:spPr/>
    </dgm:pt>
    <dgm:pt modelId="{38FF5585-3CCE-40D9-9A05-26E1F11822DD}" type="pres">
      <dgm:prSet presAssocID="{B2DFB3DF-A259-4443-85B4-FD8CFC118D7C}" presName="hierChild2" presStyleCnt="0"/>
      <dgm:spPr/>
    </dgm:pt>
    <dgm:pt modelId="{0C27C401-2C59-40C4-821A-F8034C50AB0F}" type="pres">
      <dgm:prSet presAssocID="{25D29CF5-15B4-4EA5-977B-BCE6CD962D2F}" presName="hierRoot1" presStyleCnt="0"/>
      <dgm:spPr/>
    </dgm:pt>
    <dgm:pt modelId="{7605AEFB-FA91-46DC-9242-A5ED20C92D85}" type="pres">
      <dgm:prSet presAssocID="{25D29CF5-15B4-4EA5-977B-BCE6CD962D2F}" presName="composite" presStyleCnt="0"/>
      <dgm:spPr/>
    </dgm:pt>
    <dgm:pt modelId="{0AB4895F-7EF0-4DA8-BC45-E51A3C387374}" type="pres">
      <dgm:prSet presAssocID="{25D29CF5-15B4-4EA5-977B-BCE6CD962D2F}" presName="background" presStyleLbl="node0" presStyleIdx="1" presStyleCnt="2"/>
      <dgm:spPr>
        <a:solidFill>
          <a:schemeClr val="tx2">
            <a:lumMod val="40000"/>
            <a:lumOff val="60000"/>
          </a:schemeClr>
        </a:solidFill>
      </dgm:spPr>
    </dgm:pt>
    <dgm:pt modelId="{FF8536A7-51DF-4D6F-9823-9A369C0372D9}" type="pres">
      <dgm:prSet presAssocID="{25D29CF5-15B4-4EA5-977B-BCE6CD962D2F}" presName="text" presStyleLbl="fgAcc0" presStyleIdx="1" presStyleCnt="2">
        <dgm:presLayoutVars>
          <dgm:chPref val="3"/>
        </dgm:presLayoutVars>
      </dgm:prSet>
      <dgm:spPr/>
    </dgm:pt>
    <dgm:pt modelId="{70D3BFFD-CC05-4E00-A66B-8C51C9E09D8D}" type="pres">
      <dgm:prSet presAssocID="{25D29CF5-15B4-4EA5-977B-BCE6CD962D2F}" presName="hierChild2" presStyleCnt="0"/>
      <dgm:spPr/>
    </dgm:pt>
  </dgm:ptLst>
  <dgm:cxnLst>
    <dgm:cxn modelId="{1D684E0E-65AB-4AE4-9DF8-F1036C7C87EC}" type="presOf" srcId="{B2DFB3DF-A259-4443-85B4-FD8CFC118D7C}" destId="{174CE81D-FB32-4DF4-B8DB-C77AC13BBD9D}" srcOrd="0" destOrd="0" presId="urn:microsoft.com/office/officeart/2005/8/layout/hierarchy1"/>
    <dgm:cxn modelId="{39C42911-AA5B-425D-9FFC-5ACF1A18AA9C}" type="presOf" srcId="{25D29CF5-15B4-4EA5-977B-BCE6CD962D2F}" destId="{FF8536A7-51DF-4D6F-9823-9A369C0372D9}" srcOrd="0" destOrd="0" presId="urn:microsoft.com/office/officeart/2005/8/layout/hierarchy1"/>
    <dgm:cxn modelId="{EAEB7771-6723-461C-9C5C-9E4FD526CBC8}" type="presOf" srcId="{59EB54EE-39D2-4AA9-8696-6C9B02DF2D1A}" destId="{DAC6010D-854E-456E-A9D2-6E79BC20C885}" srcOrd="0" destOrd="0" presId="urn:microsoft.com/office/officeart/2005/8/layout/hierarchy1"/>
    <dgm:cxn modelId="{EC08CDCD-E44F-4D63-8B70-F000012CCB1E}" srcId="{59EB54EE-39D2-4AA9-8696-6C9B02DF2D1A}" destId="{25D29CF5-15B4-4EA5-977B-BCE6CD962D2F}" srcOrd="1" destOrd="0" parTransId="{0AF31315-C043-430D-8390-14A316998762}" sibTransId="{F082F63D-DA41-487A-925A-AC8F93502C48}"/>
    <dgm:cxn modelId="{75FCD5EB-B0B9-4E02-B654-E51EF1B67A03}" srcId="{59EB54EE-39D2-4AA9-8696-6C9B02DF2D1A}" destId="{B2DFB3DF-A259-4443-85B4-FD8CFC118D7C}" srcOrd="0" destOrd="0" parTransId="{518B1C59-4882-43D6-9738-03BC2855B46C}" sibTransId="{B7E58106-C027-401E-AC4E-13262F5F1161}"/>
    <dgm:cxn modelId="{04BBDC67-B74B-430D-BDAE-D8AFB93BA8FA}" type="presParOf" srcId="{DAC6010D-854E-456E-A9D2-6E79BC20C885}" destId="{BDF95B57-2C81-4A08-8D9D-23FF9ECDDB14}" srcOrd="0" destOrd="0" presId="urn:microsoft.com/office/officeart/2005/8/layout/hierarchy1"/>
    <dgm:cxn modelId="{75470AF3-8AE6-4CEA-8E02-AC3C77081B1D}" type="presParOf" srcId="{BDF95B57-2C81-4A08-8D9D-23FF9ECDDB14}" destId="{0CA3F774-4394-4A5F-B9E1-6157006DDC41}" srcOrd="0" destOrd="0" presId="urn:microsoft.com/office/officeart/2005/8/layout/hierarchy1"/>
    <dgm:cxn modelId="{D65FC7DD-F277-4599-82FE-42F8A797FDDE}" type="presParOf" srcId="{0CA3F774-4394-4A5F-B9E1-6157006DDC41}" destId="{E9131659-5BF8-4FB7-A549-C5434E5CBA34}" srcOrd="0" destOrd="0" presId="urn:microsoft.com/office/officeart/2005/8/layout/hierarchy1"/>
    <dgm:cxn modelId="{D56E5D3B-8710-4716-9595-AB128DAC6315}" type="presParOf" srcId="{0CA3F774-4394-4A5F-B9E1-6157006DDC41}" destId="{174CE81D-FB32-4DF4-B8DB-C77AC13BBD9D}" srcOrd="1" destOrd="0" presId="urn:microsoft.com/office/officeart/2005/8/layout/hierarchy1"/>
    <dgm:cxn modelId="{1E295C16-719D-40E9-976A-FF7DCDC9E9AA}" type="presParOf" srcId="{BDF95B57-2C81-4A08-8D9D-23FF9ECDDB14}" destId="{38FF5585-3CCE-40D9-9A05-26E1F11822DD}" srcOrd="1" destOrd="0" presId="urn:microsoft.com/office/officeart/2005/8/layout/hierarchy1"/>
    <dgm:cxn modelId="{AD21E42A-899F-4CA3-BFA2-337C46BCB17F}" type="presParOf" srcId="{DAC6010D-854E-456E-A9D2-6E79BC20C885}" destId="{0C27C401-2C59-40C4-821A-F8034C50AB0F}" srcOrd="1" destOrd="0" presId="urn:microsoft.com/office/officeart/2005/8/layout/hierarchy1"/>
    <dgm:cxn modelId="{B65A0833-9476-47F7-9AE0-E6534EAF8439}" type="presParOf" srcId="{0C27C401-2C59-40C4-821A-F8034C50AB0F}" destId="{7605AEFB-FA91-46DC-9242-A5ED20C92D85}" srcOrd="0" destOrd="0" presId="urn:microsoft.com/office/officeart/2005/8/layout/hierarchy1"/>
    <dgm:cxn modelId="{192E5BA6-ED48-4374-9AC6-76C84A2D1902}" type="presParOf" srcId="{7605AEFB-FA91-46DC-9242-A5ED20C92D85}" destId="{0AB4895F-7EF0-4DA8-BC45-E51A3C387374}" srcOrd="0" destOrd="0" presId="urn:microsoft.com/office/officeart/2005/8/layout/hierarchy1"/>
    <dgm:cxn modelId="{E0F8BAE8-9B6B-4068-A011-40F5F0CA20E7}" type="presParOf" srcId="{7605AEFB-FA91-46DC-9242-A5ED20C92D85}" destId="{FF8536A7-51DF-4D6F-9823-9A369C0372D9}" srcOrd="1" destOrd="0" presId="urn:microsoft.com/office/officeart/2005/8/layout/hierarchy1"/>
    <dgm:cxn modelId="{3C96FC2E-E9D3-4174-9F48-41DD60317B4D}" type="presParOf" srcId="{0C27C401-2C59-40C4-821A-F8034C50AB0F}" destId="{70D3BFFD-CC05-4E00-A66B-8C51C9E09D8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2726EC-AEFA-4E3B-B318-326C49BA76E6}"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82BFE7D-EDC1-4034-BB23-1CC5AF32FD31}">
      <dgm:prSet/>
      <dgm:spPr/>
      <dgm:t>
        <a:bodyPr/>
        <a:lstStyle/>
        <a:p>
          <a:r>
            <a:rPr lang="el-GR"/>
            <a:t>7.Η διαδικασία του πένθους σημαίνει συχνά ένα χάος από συναισθήματα: φόβο, θυμό, μίσος, απόγνωση, αδυναμία, ενοχές, αγάπη… συναισθήματα που δεν είναι κατανοητά με τη λογική. </a:t>
          </a:r>
          <a:endParaRPr lang="en-US"/>
        </a:p>
      </dgm:t>
    </dgm:pt>
    <dgm:pt modelId="{AA828C16-E24A-49B7-B52D-096A429748B8}" type="parTrans" cxnId="{7C2EFAAF-889E-4C71-8E64-000EC9138E2D}">
      <dgm:prSet/>
      <dgm:spPr/>
      <dgm:t>
        <a:bodyPr/>
        <a:lstStyle/>
        <a:p>
          <a:endParaRPr lang="en-US"/>
        </a:p>
      </dgm:t>
    </dgm:pt>
    <dgm:pt modelId="{21F2B6A8-3AB4-43ED-A2C1-3EC87B31A4AB}" type="sibTrans" cxnId="{7C2EFAAF-889E-4C71-8E64-000EC9138E2D}">
      <dgm:prSet/>
      <dgm:spPr/>
      <dgm:t>
        <a:bodyPr/>
        <a:lstStyle/>
        <a:p>
          <a:endParaRPr lang="en-US"/>
        </a:p>
      </dgm:t>
    </dgm:pt>
    <dgm:pt modelId="{3A0E191F-40D5-4F35-8CB5-67F43E37DA5A}">
      <dgm:prSet/>
      <dgm:spPr>
        <a:solidFill>
          <a:schemeClr val="accent1">
            <a:lumMod val="75000"/>
          </a:schemeClr>
        </a:solidFill>
      </dgm:spPr>
      <dgm:t>
        <a:bodyPr/>
        <a:lstStyle/>
        <a:p>
          <a:r>
            <a:rPr lang="el-GR"/>
            <a:t>8. Το πένθος χρειάζεται ανθρώπους, ακροατές που να είναι πρόθυμοι να συνοδεύσουν και να αντέξουν όλες τις μεταπτώσεις στη σκέψη, το συναίσθημα και τη συμπεριφορά. Το πένθος σε απομόνωση αρρωσταίνει. </a:t>
          </a:r>
          <a:endParaRPr lang="en-US"/>
        </a:p>
      </dgm:t>
    </dgm:pt>
    <dgm:pt modelId="{C189DC11-1388-4BF5-9F53-777879C5C5CA}" type="parTrans" cxnId="{5EB0D000-B1EF-440F-B6FF-71D63F9E5DED}">
      <dgm:prSet/>
      <dgm:spPr/>
      <dgm:t>
        <a:bodyPr/>
        <a:lstStyle/>
        <a:p>
          <a:endParaRPr lang="en-US"/>
        </a:p>
      </dgm:t>
    </dgm:pt>
    <dgm:pt modelId="{4CEA8A90-F88F-45F6-923E-2F4CD64AE25E}" type="sibTrans" cxnId="{5EB0D000-B1EF-440F-B6FF-71D63F9E5DED}">
      <dgm:prSet/>
      <dgm:spPr/>
      <dgm:t>
        <a:bodyPr/>
        <a:lstStyle/>
        <a:p>
          <a:endParaRPr lang="en-US"/>
        </a:p>
      </dgm:t>
    </dgm:pt>
    <dgm:pt modelId="{62EFC695-B7CE-49B6-BCC8-945D9E4259E3}">
      <dgm:prSet/>
      <dgm:spPr>
        <a:solidFill>
          <a:schemeClr val="tx2">
            <a:lumMod val="40000"/>
            <a:lumOff val="60000"/>
          </a:schemeClr>
        </a:solidFill>
      </dgm:spPr>
      <dgm:t>
        <a:bodyPr/>
        <a:lstStyle/>
        <a:p>
          <a:r>
            <a:rPr lang="el-GR"/>
            <a:t>9. Το πένθος χρειάζεται χρόνο. Αλλά ο χρόνος μόνον δεν επουλώνει πληγές. Αυτός που πενθεί πρέπει να φανεί ενεργητικός.</a:t>
          </a:r>
          <a:endParaRPr lang="en-US"/>
        </a:p>
      </dgm:t>
    </dgm:pt>
    <dgm:pt modelId="{7C1B621C-57A1-46F0-89FE-990EF30EE550}" type="parTrans" cxnId="{D4A22300-A2C8-44B2-9630-DC240D29B3E8}">
      <dgm:prSet/>
      <dgm:spPr/>
      <dgm:t>
        <a:bodyPr/>
        <a:lstStyle/>
        <a:p>
          <a:endParaRPr lang="en-US"/>
        </a:p>
      </dgm:t>
    </dgm:pt>
    <dgm:pt modelId="{7CC39FEF-A7C2-4F09-8708-463F48AB8160}" type="sibTrans" cxnId="{D4A22300-A2C8-44B2-9630-DC240D29B3E8}">
      <dgm:prSet/>
      <dgm:spPr/>
      <dgm:t>
        <a:bodyPr/>
        <a:lstStyle/>
        <a:p>
          <a:endParaRPr lang="en-US"/>
        </a:p>
      </dgm:t>
    </dgm:pt>
    <dgm:pt modelId="{52D1E908-5652-445D-981C-716BB97A4148}" type="pres">
      <dgm:prSet presAssocID="{462726EC-AEFA-4E3B-B318-326C49BA76E6}" presName="diagram" presStyleCnt="0">
        <dgm:presLayoutVars>
          <dgm:dir/>
          <dgm:resizeHandles val="exact"/>
        </dgm:presLayoutVars>
      </dgm:prSet>
      <dgm:spPr/>
    </dgm:pt>
    <dgm:pt modelId="{118DE205-BD96-4496-A5A8-7A3798EF26F5}" type="pres">
      <dgm:prSet presAssocID="{F82BFE7D-EDC1-4034-BB23-1CC5AF32FD31}" presName="node" presStyleLbl="node1" presStyleIdx="0" presStyleCnt="3">
        <dgm:presLayoutVars>
          <dgm:bulletEnabled val="1"/>
        </dgm:presLayoutVars>
      </dgm:prSet>
      <dgm:spPr/>
    </dgm:pt>
    <dgm:pt modelId="{26071979-E6FD-464A-B985-C090F9E5BB33}" type="pres">
      <dgm:prSet presAssocID="{21F2B6A8-3AB4-43ED-A2C1-3EC87B31A4AB}" presName="sibTrans" presStyleCnt="0"/>
      <dgm:spPr/>
    </dgm:pt>
    <dgm:pt modelId="{7C1C4E13-8A6E-4275-8EF8-67C5310EC362}" type="pres">
      <dgm:prSet presAssocID="{3A0E191F-40D5-4F35-8CB5-67F43E37DA5A}" presName="node" presStyleLbl="node1" presStyleIdx="1" presStyleCnt="3">
        <dgm:presLayoutVars>
          <dgm:bulletEnabled val="1"/>
        </dgm:presLayoutVars>
      </dgm:prSet>
      <dgm:spPr/>
    </dgm:pt>
    <dgm:pt modelId="{2D69BA34-C580-45FD-B42A-620650F33C20}" type="pres">
      <dgm:prSet presAssocID="{4CEA8A90-F88F-45F6-923E-2F4CD64AE25E}" presName="sibTrans" presStyleCnt="0"/>
      <dgm:spPr/>
    </dgm:pt>
    <dgm:pt modelId="{0CC9888A-32BF-4B71-8647-7460CDE6A0EA}" type="pres">
      <dgm:prSet presAssocID="{62EFC695-B7CE-49B6-BCC8-945D9E4259E3}" presName="node" presStyleLbl="node1" presStyleIdx="2" presStyleCnt="3">
        <dgm:presLayoutVars>
          <dgm:bulletEnabled val="1"/>
        </dgm:presLayoutVars>
      </dgm:prSet>
      <dgm:spPr/>
    </dgm:pt>
  </dgm:ptLst>
  <dgm:cxnLst>
    <dgm:cxn modelId="{D4A22300-A2C8-44B2-9630-DC240D29B3E8}" srcId="{462726EC-AEFA-4E3B-B318-326C49BA76E6}" destId="{62EFC695-B7CE-49B6-BCC8-945D9E4259E3}" srcOrd="2" destOrd="0" parTransId="{7C1B621C-57A1-46F0-89FE-990EF30EE550}" sibTransId="{7CC39FEF-A7C2-4F09-8708-463F48AB8160}"/>
    <dgm:cxn modelId="{5EB0D000-B1EF-440F-B6FF-71D63F9E5DED}" srcId="{462726EC-AEFA-4E3B-B318-326C49BA76E6}" destId="{3A0E191F-40D5-4F35-8CB5-67F43E37DA5A}" srcOrd="1" destOrd="0" parTransId="{C189DC11-1388-4BF5-9F53-777879C5C5CA}" sibTransId="{4CEA8A90-F88F-45F6-923E-2F4CD64AE25E}"/>
    <dgm:cxn modelId="{83E4FE5E-4572-4B9C-84A8-0AEC2DA09D2A}" type="presOf" srcId="{3A0E191F-40D5-4F35-8CB5-67F43E37DA5A}" destId="{7C1C4E13-8A6E-4275-8EF8-67C5310EC362}" srcOrd="0" destOrd="0" presId="urn:microsoft.com/office/officeart/2005/8/layout/default"/>
    <dgm:cxn modelId="{0049934B-A352-4659-B1BD-FA4879B880F2}" type="presOf" srcId="{462726EC-AEFA-4E3B-B318-326C49BA76E6}" destId="{52D1E908-5652-445D-981C-716BB97A4148}" srcOrd="0" destOrd="0" presId="urn:microsoft.com/office/officeart/2005/8/layout/default"/>
    <dgm:cxn modelId="{D70E8C77-9E69-4404-9D7B-2269548E9108}" type="presOf" srcId="{62EFC695-B7CE-49B6-BCC8-945D9E4259E3}" destId="{0CC9888A-32BF-4B71-8647-7460CDE6A0EA}" srcOrd="0" destOrd="0" presId="urn:microsoft.com/office/officeart/2005/8/layout/default"/>
    <dgm:cxn modelId="{7C2EFAAF-889E-4C71-8E64-000EC9138E2D}" srcId="{462726EC-AEFA-4E3B-B318-326C49BA76E6}" destId="{F82BFE7D-EDC1-4034-BB23-1CC5AF32FD31}" srcOrd="0" destOrd="0" parTransId="{AA828C16-E24A-49B7-B52D-096A429748B8}" sibTransId="{21F2B6A8-3AB4-43ED-A2C1-3EC87B31A4AB}"/>
    <dgm:cxn modelId="{489334E1-6550-44C3-8F0B-E61C8FD0CA63}" type="presOf" srcId="{F82BFE7D-EDC1-4034-BB23-1CC5AF32FD31}" destId="{118DE205-BD96-4496-A5A8-7A3798EF26F5}" srcOrd="0" destOrd="0" presId="urn:microsoft.com/office/officeart/2005/8/layout/default"/>
    <dgm:cxn modelId="{AA17A316-E1FB-4C42-AFF0-EE5EB2E926C9}" type="presParOf" srcId="{52D1E908-5652-445D-981C-716BB97A4148}" destId="{118DE205-BD96-4496-A5A8-7A3798EF26F5}" srcOrd="0" destOrd="0" presId="urn:microsoft.com/office/officeart/2005/8/layout/default"/>
    <dgm:cxn modelId="{42E37479-23F1-4A99-9761-3C3C477A2793}" type="presParOf" srcId="{52D1E908-5652-445D-981C-716BB97A4148}" destId="{26071979-E6FD-464A-B985-C090F9E5BB33}" srcOrd="1" destOrd="0" presId="urn:microsoft.com/office/officeart/2005/8/layout/default"/>
    <dgm:cxn modelId="{476C511C-1016-4525-BBC4-9AE9C1C7F444}" type="presParOf" srcId="{52D1E908-5652-445D-981C-716BB97A4148}" destId="{7C1C4E13-8A6E-4275-8EF8-67C5310EC362}" srcOrd="2" destOrd="0" presId="urn:microsoft.com/office/officeart/2005/8/layout/default"/>
    <dgm:cxn modelId="{A76402EB-6AF6-4E66-A4C3-1B410374C744}" type="presParOf" srcId="{52D1E908-5652-445D-981C-716BB97A4148}" destId="{2D69BA34-C580-45FD-B42A-620650F33C20}" srcOrd="3" destOrd="0" presId="urn:microsoft.com/office/officeart/2005/8/layout/default"/>
    <dgm:cxn modelId="{FA25EE02-1536-482B-A7B9-66C0B7E481E0}" type="presParOf" srcId="{52D1E908-5652-445D-981C-716BB97A4148}" destId="{0CC9888A-32BF-4B71-8647-7460CDE6A0E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35A6F5-34B5-473E-9428-8598F929F349}"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37CD0703-0D35-4F6D-B3DE-BBE905F9236C}">
      <dgm:prSet/>
      <dgm:spPr/>
      <dgm:t>
        <a:bodyPr/>
        <a:lstStyle/>
        <a:p>
          <a:r>
            <a:rPr lang="el-GR"/>
            <a:t>Το στάδιο της άρνησης </a:t>
          </a:r>
          <a:endParaRPr lang="en-US"/>
        </a:p>
      </dgm:t>
    </dgm:pt>
    <dgm:pt modelId="{0B014CC5-A23A-4DA3-A1A5-141761BA0DA5}" type="parTrans" cxnId="{850FA0A9-D539-46B6-8E34-E209B33AD63C}">
      <dgm:prSet/>
      <dgm:spPr/>
      <dgm:t>
        <a:bodyPr/>
        <a:lstStyle/>
        <a:p>
          <a:endParaRPr lang="en-US"/>
        </a:p>
      </dgm:t>
    </dgm:pt>
    <dgm:pt modelId="{D28B55FE-8FEC-4662-878D-B7803AD3636D}" type="sibTrans" cxnId="{850FA0A9-D539-46B6-8E34-E209B33AD63C}">
      <dgm:prSet/>
      <dgm:spPr/>
      <dgm:t>
        <a:bodyPr/>
        <a:lstStyle/>
        <a:p>
          <a:endParaRPr lang="en-US"/>
        </a:p>
      </dgm:t>
    </dgm:pt>
    <dgm:pt modelId="{185AE800-50AA-4C68-852A-EE7A6341865E}">
      <dgm:prSet/>
      <dgm:spPr/>
      <dgm:t>
        <a:bodyPr/>
        <a:lstStyle/>
        <a:p>
          <a:r>
            <a:rPr lang="el-GR"/>
            <a:t>Το στάδιο του θυμού </a:t>
          </a:r>
          <a:endParaRPr lang="en-US"/>
        </a:p>
      </dgm:t>
    </dgm:pt>
    <dgm:pt modelId="{27E3D4D8-4926-4080-B388-D9E3A0C7F7D8}" type="parTrans" cxnId="{16F9FA7C-80E0-4D92-9742-2590ED9B4A49}">
      <dgm:prSet/>
      <dgm:spPr/>
      <dgm:t>
        <a:bodyPr/>
        <a:lstStyle/>
        <a:p>
          <a:endParaRPr lang="en-US"/>
        </a:p>
      </dgm:t>
    </dgm:pt>
    <dgm:pt modelId="{8F66DC92-F07D-461A-8DE7-43FEC538A735}" type="sibTrans" cxnId="{16F9FA7C-80E0-4D92-9742-2590ED9B4A49}">
      <dgm:prSet/>
      <dgm:spPr/>
      <dgm:t>
        <a:bodyPr/>
        <a:lstStyle/>
        <a:p>
          <a:endParaRPr lang="en-US"/>
        </a:p>
      </dgm:t>
    </dgm:pt>
    <dgm:pt modelId="{28074DA3-3A9A-495A-99FD-E23B5C70E45E}">
      <dgm:prSet/>
      <dgm:spPr/>
      <dgm:t>
        <a:bodyPr/>
        <a:lstStyle/>
        <a:p>
          <a:r>
            <a:rPr lang="el-GR"/>
            <a:t>Το στάδιο της διαπραγμάτευσης </a:t>
          </a:r>
          <a:endParaRPr lang="en-US"/>
        </a:p>
      </dgm:t>
    </dgm:pt>
    <dgm:pt modelId="{A769A00B-F18D-4F60-ACD6-82528F335219}" type="parTrans" cxnId="{7DBA3DF5-08EE-4A92-BD8F-47B499E238E4}">
      <dgm:prSet/>
      <dgm:spPr/>
      <dgm:t>
        <a:bodyPr/>
        <a:lstStyle/>
        <a:p>
          <a:endParaRPr lang="en-US"/>
        </a:p>
      </dgm:t>
    </dgm:pt>
    <dgm:pt modelId="{26D4185A-B1C3-4A90-881E-4F172BBD5DB8}" type="sibTrans" cxnId="{7DBA3DF5-08EE-4A92-BD8F-47B499E238E4}">
      <dgm:prSet/>
      <dgm:spPr/>
      <dgm:t>
        <a:bodyPr/>
        <a:lstStyle/>
        <a:p>
          <a:endParaRPr lang="en-US"/>
        </a:p>
      </dgm:t>
    </dgm:pt>
    <dgm:pt modelId="{D7BE0543-5A41-4CD6-B220-592E187706AC}">
      <dgm:prSet/>
      <dgm:spPr/>
      <dgm:t>
        <a:bodyPr/>
        <a:lstStyle/>
        <a:p>
          <a:r>
            <a:rPr lang="el-GR"/>
            <a:t>Το στάδιο της κατάθλιψης </a:t>
          </a:r>
          <a:endParaRPr lang="en-US"/>
        </a:p>
      </dgm:t>
    </dgm:pt>
    <dgm:pt modelId="{3BC8A53B-E8F2-401A-9238-A98E6DD3F8C8}" type="parTrans" cxnId="{838F0175-ABEC-4787-A5C7-46D2B511B347}">
      <dgm:prSet/>
      <dgm:spPr/>
      <dgm:t>
        <a:bodyPr/>
        <a:lstStyle/>
        <a:p>
          <a:endParaRPr lang="en-US"/>
        </a:p>
      </dgm:t>
    </dgm:pt>
    <dgm:pt modelId="{E2454CDB-768A-4B05-8A3A-6B160CFE47C3}" type="sibTrans" cxnId="{838F0175-ABEC-4787-A5C7-46D2B511B347}">
      <dgm:prSet/>
      <dgm:spPr/>
      <dgm:t>
        <a:bodyPr/>
        <a:lstStyle/>
        <a:p>
          <a:endParaRPr lang="en-US"/>
        </a:p>
      </dgm:t>
    </dgm:pt>
    <dgm:pt modelId="{8EF0826B-685A-4D8A-A0FF-5BA1A0960F84}">
      <dgm:prSet/>
      <dgm:spPr/>
      <dgm:t>
        <a:bodyPr/>
        <a:lstStyle/>
        <a:p>
          <a:r>
            <a:rPr lang="el-GR"/>
            <a:t>Το στάδιο της αποδοχής </a:t>
          </a:r>
          <a:endParaRPr lang="en-US"/>
        </a:p>
      </dgm:t>
    </dgm:pt>
    <dgm:pt modelId="{1775ED31-74F7-4D5D-A36D-4521B6AC2897}" type="parTrans" cxnId="{3062DD0B-3F1C-4306-A36C-36E3326903FC}">
      <dgm:prSet/>
      <dgm:spPr/>
      <dgm:t>
        <a:bodyPr/>
        <a:lstStyle/>
        <a:p>
          <a:endParaRPr lang="en-US"/>
        </a:p>
      </dgm:t>
    </dgm:pt>
    <dgm:pt modelId="{B2766D56-6C1C-40D1-982B-777271881006}" type="sibTrans" cxnId="{3062DD0B-3F1C-4306-A36C-36E3326903FC}">
      <dgm:prSet/>
      <dgm:spPr/>
      <dgm:t>
        <a:bodyPr/>
        <a:lstStyle/>
        <a:p>
          <a:endParaRPr lang="en-US"/>
        </a:p>
      </dgm:t>
    </dgm:pt>
    <dgm:pt modelId="{69D77F71-AD20-493B-A947-335A335F2FE6}" type="pres">
      <dgm:prSet presAssocID="{9D35A6F5-34B5-473E-9428-8598F929F349}" presName="linear" presStyleCnt="0">
        <dgm:presLayoutVars>
          <dgm:dir/>
          <dgm:animLvl val="lvl"/>
          <dgm:resizeHandles val="exact"/>
        </dgm:presLayoutVars>
      </dgm:prSet>
      <dgm:spPr/>
    </dgm:pt>
    <dgm:pt modelId="{B517AD9A-9BC9-4166-A49C-AB5C521C7940}" type="pres">
      <dgm:prSet presAssocID="{37CD0703-0D35-4F6D-B3DE-BBE905F9236C}" presName="parentLin" presStyleCnt="0"/>
      <dgm:spPr/>
    </dgm:pt>
    <dgm:pt modelId="{715418E6-E3B5-4C2A-A8D2-5FA4591CB260}" type="pres">
      <dgm:prSet presAssocID="{37CD0703-0D35-4F6D-B3DE-BBE905F9236C}" presName="parentLeftMargin" presStyleLbl="node1" presStyleIdx="0" presStyleCnt="5"/>
      <dgm:spPr/>
    </dgm:pt>
    <dgm:pt modelId="{BB1D1263-C1CD-408A-864C-2585F930438C}" type="pres">
      <dgm:prSet presAssocID="{37CD0703-0D35-4F6D-B3DE-BBE905F9236C}" presName="parentText" presStyleLbl="node1" presStyleIdx="0" presStyleCnt="5">
        <dgm:presLayoutVars>
          <dgm:chMax val="0"/>
          <dgm:bulletEnabled val="1"/>
        </dgm:presLayoutVars>
      </dgm:prSet>
      <dgm:spPr/>
    </dgm:pt>
    <dgm:pt modelId="{A47A08C1-A8BA-40C2-93EA-1FC0944C034F}" type="pres">
      <dgm:prSet presAssocID="{37CD0703-0D35-4F6D-B3DE-BBE905F9236C}" presName="negativeSpace" presStyleCnt="0"/>
      <dgm:spPr/>
    </dgm:pt>
    <dgm:pt modelId="{5AD6E11C-BCE2-490E-A4D8-001ECEF5CA3A}" type="pres">
      <dgm:prSet presAssocID="{37CD0703-0D35-4F6D-B3DE-BBE905F9236C}" presName="childText" presStyleLbl="conFgAcc1" presStyleIdx="0" presStyleCnt="5">
        <dgm:presLayoutVars>
          <dgm:bulletEnabled val="1"/>
        </dgm:presLayoutVars>
      </dgm:prSet>
      <dgm:spPr/>
    </dgm:pt>
    <dgm:pt modelId="{56B4E7F6-9E81-4101-B1E2-72DA1CD8359D}" type="pres">
      <dgm:prSet presAssocID="{D28B55FE-8FEC-4662-878D-B7803AD3636D}" presName="spaceBetweenRectangles" presStyleCnt="0"/>
      <dgm:spPr/>
    </dgm:pt>
    <dgm:pt modelId="{CE0DE0D5-C245-4423-9C55-0FFC07C87526}" type="pres">
      <dgm:prSet presAssocID="{185AE800-50AA-4C68-852A-EE7A6341865E}" presName="parentLin" presStyleCnt="0"/>
      <dgm:spPr/>
    </dgm:pt>
    <dgm:pt modelId="{2FEF6491-CFD8-4EA6-80C7-8A59026E5014}" type="pres">
      <dgm:prSet presAssocID="{185AE800-50AA-4C68-852A-EE7A6341865E}" presName="parentLeftMargin" presStyleLbl="node1" presStyleIdx="0" presStyleCnt="5"/>
      <dgm:spPr/>
    </dgm:pt>
    <dgm:pt modelId="{47945B3A-0F1A-4F97-8D5D-84C3D1DF1310}" type="pres">
      <dgm:prSet presAssocID="{185AE800-50AA-4C68-852A-EE7A6341865E}" presName="parentText" presStyleLbl="node1" presStyleIdx="1" presStyleCnt="5">
        <dgm:presLayoutVars>
          <dgm:chMax val="0"/>
          <dgm:bulletEnabled val="1"/>
        </dgm:presLayoutVars>
      </dgm:prSet>
      <dgm:spPr/>
    </dgm:pt>
    <dgm:pt modelId="{CDC4933D-5191-46D4-A0EB-E0A4F750B96F}" type="pres">
      <dgm:prSet presAssocID="{185AE800-50AA-4C68-852A-EE7A6341865E}" presName="negativeSpace" presStyleCnt="0"/>
      <dgm:spPr/>
    </dgm:pt>
    <dgm:pt modelId="{8797FEF8-7612-45EC-98D0-D69EA84D8949}" type="pres">
      <dgm:prSet presAssocID="{185AE800-50AA-4C68-852A-EE7A6341865E}" presName="childText" presStyleLbl="conFgAcc1" presStyleIdx="1" presStyleCnt="5">
        <dgm:presLayoutVars>
          <dgm:bulletEnabled val="1"/>
        </dgm:presLayoutVars>
      </dgm:prSet>
      <dgm:spPr/>
    </dgm:pt>
    <dgm:pt modelId="{8E4882CE-706E-4F5A-A084-CD2D76C49C3D}" type="pres">
      <dgm:prSet presAssocID="{8F66DC92-F07D-461A-8DE7-43FEC538A735}" presName="spaceBetweenRectangles" presStyleCnt="0"/>
      <dgm:spPr/>
    </dgm:pt>
    <dgm:pt modelId="{8A878DA2-DA5B-485B-B9CE-D33CCF0B372B}" type="pres">
      <dgm:prSet presAssocID="{28074DA3-3A9A-495A-99FD-E23B5C70E45E}" presName="parentLin" presStyleCnt="0"/>
      <dgm:spPr/>
    </dgm:pt>
    <dgm:pt modelId="{36DB7926-FBA4-499F-ABBA-3824D1CACABE}" type="pres">
      <dgm:prSet presAssocID="{28074DA3-3A9A-495A-99FD-E23B5C70E45E}" presName="parentLeftMargin" presStyleLbl="node1" presStyleIdx="1" presStyleCnt="5"/>
      <dgm:spPr/>
    </dgm:pt>
    <dgm:pt modelId="{EC3408D8-EFD2-441F-8C5B-769C655528F6}" type="pres">
      <dgm:prSet presAssocID="{28074DA3-3A9A-495A-99FD-E23B5C70E45E}" presName="parentText" presStyleLbl="node1" presStyleIdx="2" presStyleCnt="5">
        <dgm:presLayoutVars>
          <dgm:chMax val="0"/>
          <dgm:bulletEnabled val="1"/>
        </dgm:presLayoutVars>
      </dgm:prSet>
      <dgm:spPr/>
    </dgm:pt>
    <dgm:pt modelId="{99CA5C0F-01A4-4988-B002-ED5AE02A10B3}" type="pres">
      <dgm:prSet presAssocID="{28074DA3-3A9A-495A-99FD-E23B5C70E45E}" presName="negativeSpace" presStyleCnt="0"/>
      <dgm:spPr/>
    </dgm:pt>
    <dgm:pt modelId="{18142D23-4C2C-4490-9C95-04ADB380082B}" type="pres">
      <dgm:prSet presAssocID="{28074DA3-3A9A-495A-99FD-E23B5C70E45E}" presName="childText" presStyleLbl="conFgAcc1" presStyleIdx="2" presStyleCnt="5">
        <dgm:presLayoutVars>
          <dgm:bulletEnabled val="1"/>
        </dgm:presLayoutVars>
      </dgm:prSet>
      <dgm:spPr/>
    </dgm:pt>
    <dgm:pt modelId="{2F2BAA68-F9D0-4889-BDF5-8D0C5BB9FED2}" type="pres">
      <dgm:prSet presAssocID="{26D4185A-B1C3-4A90-881E-4F172BBD5DB8}" presName="spaceBetweenRectangles" presStyleCnt="0"/>
      <dgm:spPr/>
    </dgm:pt>
    <dgm:pt modelId="{AC59A06A-6F09-440F-897A-874728BC225D}" type="pres">
      <dgm:prSet presAssocID="{D7BE0543-5A41-4CD6-B220-592E187706AC}" presName="parentLin" presStyleCnt="0"/>
      <dgm:spPr/>
    </dgm:pt>
    <dgm:pt modelId="{59063014-FBE4-467D-9F50-7EA3559EB551}" type="pres">
      <dgm:prSet presAssocID="{D7BE0543-5A41-4CD6-B220-592E187706AC}" presName="parentLeftMargin" presStyleLbl="node1" presStyleIdx="2" presStyleCnt="5"/>
      <dgm:spPr/>
    </dgm:pt>
    <dgm:pt modelId="{A215DFA5-8479-49D6-A5F0-A293F90BAAB1}" type="pres">
      <dgm:prSet presAssocID="{D7BE0543-5A41-4CD6-B220-592E187706AC}" presName="parentText" presStyleLbl="node1" presStyleIdx="3" presStyleCnt="5">
        <dgm:presLayoutVars>
          <dgm:chMax val="0"/>
          <dgm:bulletEnabled val="1"/>
        </dgm:presLayoutVars>
      </dgm:prSet>
      <dgm:spPr/>
    </dgm:pt>
    <dgm:pt modelId="{BE226018-9A0E-4D18-8784-F09DD61C2973}" type="pres">
      <dgm:prSet presAssocID="{D7BE0543-5A41-4CD6-B220-592E187706AC}" presName="negativeSpace" presStyleCnt="0"/>
      <dgm:spPr/>
    </dgm:pt>
    <dgm:pt modelId="{A0735CFD-17BD-44E0-B1DF-A3BBA5F5BAA7}" type="pres">
      <dgm:prSet presAssocID="{D7BE0543-5A41-4CD6-B220-592E187706AC}" presName="childText" presStyleLbl="conFgAcc1" presStyleIdx="3" presStyleCnt="5">
        <dgm:presLayoutVars>
          <dgm:bulletEnabled val="1"/>
        </dgm:presLayoutVars>
      </dgm:prSet>
      <dgm:spPr/>
    </dgm:pt>
    <dgm:pt modelId="{CE5E0CD1-9003-4ACE-942D-F83A79D4F851}" type="pres">
      <dgm:prSet presAssocID="{E2454CDB-768A-4B05-8A3A-6B160CFE47C3}" presName="spaceBetweenRectangles" presStyleCnt="0"/>
      <dgm:spPr/>
    </dgm:pt>
    <dgm:pt modelId="{67490629-D7F0-4AFB-8A55-06F18D9E3564}" type="pres">
      <dgm:prSet presAssocID="{8EF0826B-685A-4D8A-A0FF-5BA1A0960F84}" presName="parentLin" presStyleCnt="0"/>
      <dgm:spPr/>
    </dgm:pt>
    <dgm:pt modelId="{9B83401F-9EDC-44E4-A849-85EB3EC7810A}" type="pres">
      <dgm:prSet presAssocID="{8EF0826B-685A-4D8A-A0FF-5BA1A0960F84}" presName="parentLeftMargin" presStyleLbl="node1" presStyleIdx="3" presStyleCnt="5"/>
      <dgm:spPr/>
    </dgm:pt>
    <dgm:pt modelId="{F6CC88B0-063E-4673-B930-C41CD4A6C1D6}" type="pres">
      <dgm:prSet presAssocID="{8EF0826B-685A-4D8A-A0FF-5BA1A0960F84}" presName="parentText" presStyleLbl="node1" presStyleIdx="4" presStyleCnt="5">
        <dgm:presLayoutVars>
          <dgm:chMax val="0"/>
          <dgm:bulletEnabled val="1"/>
        </dgm:presLayoutVars>
      </dgm:prSet>
      <dgm:spPr/>
    </dgm:pt>
    <dgm:pt modelId="{1978BF6D-DB4D-4CC2-84FB-D9AB10AEB417}" type="pres">
      <dgm:prSet presAssocID="{8EF0826B-685A-4D8A-A0FF-5BA1A0960F84}" presName="negativeSpace" presStyleCnt="0"/>
      <dgm:spPr/>
    </dgm:pt>
    <dgm:pt modelId="{D7EA3AF6-E472-422E-A947-50874F61553E}" type="pres">
      <dgm:prSet presAssocID="{8EF0826B-685A-4D8A-A0FF-5BA1A0960F84}" presName="childText" presStyleLbl="conFgAcc1" presStyleIdx="4" presStyleCnt="5">
        <dgm:presLayoutVars>
          <dgm:bulletEnabled val="1"/>
        </dgm:presLayoutVars>
      </dgm:prSet>
      <dgm:spPr/>
    </dgm:pt>
  </dgm:ptLst>
  <dgm:cxnLst>
    <dgm:cxn modelId="{3062DD0B-3F1C-4306-A36C-36E3326903FC}" srcId="{9D35A6F5-34B5-473E-9428-8598F929F349}" destId="{8EF0826B-685A-4D8A-A0FF-5BA1A0960F84}" srcOrd="4" destOrd="0" parTransId="{1775ED31-74F7-4D5D-A36D-4521B6AC2897}" sibTransId="{B2766D56-6C1C-40D1-982B-777271881006}"/>
    <dgm:cxn modelId="{39C5D710-4D2A-4388-A535-19BC4AC13147}" type="presOf" srcId="{37CD0703-0D35-4F6D-B3DE-BBE905F9236C}" destId="{BB1D1263-C1CD-408A-864C-2585F930438C}" srcOrd="1" destOrd="0" presId="urn:microsoft.com/office/officeart/2005/8/layout/list1"/>
    <dgm:cxn modelId="{7BFFE410-7EF3-4B80-B6FE-A47350591DEF}" type="presOf" srcId="{8EF0826B-685A-4D8A-A0FF-5BA1A0960F84}" destId="{9B83401F-9EDC-44E4-A849-85EB3EC7810A}" srcOrd="0" destOrd="0" presId="urn:microsoft.com/office/officeart/2005/8/layout/list1"/>
    <dgm:cxn modelId="{7AAD1F1B-0A33-470A-99AD-2256473A060A}" type="presOf" srcId="{D7BE0543-5A41-4CD6-B220-592E187706AC}" destId="{59063014-FBE4-467D-9F50-7EA3559EB551}" srcOrd="0" destOrd="0" presId="urn:microsoft.com/office/officeart/2005/8/layout/list1"/>
    <dgm:cxn modelId="{24DFE928-44AC-465F-945A-A5D6B232BC02}" type="presOf" srcId="{9D35A6F5-34B5-473E-9428-8598F929F349}" destId="{69D77F71-AD20-493B-A947-335A335F2FE6}" srcOrd="0" destOrd="0" presId="urn:microsoft.com/office/officeart/2005/8/layout/list1"/>
    <dgm:cxn modelId="{98136142-D189-4E87-A020-480E22E11E9C}" type="presOf" srcId="{28074DA3-3A9A-495A-99FD-E23B5C70E45E}" destId="{36DB7926-FBA4-499F-ABBA-3824D1CACABE}" srcOrd="0" destOrd="0" presId="urn:microsoft.com/office/officeart/2005/8/layout/list1"/>
    <dgm:cxn modelId="{3EC0DE6B-C274-4177-AEE8-939E7CB9C13D}" type="presOf" srcId="{D7BE0543-5A41-4CD6-B220-592E187706AC}" destId="{A215DFA5-8479-49D6-A5F0-A293F90BAAB1}" srcOrd="1" destOrd="0" presId="urn:microsoft.com/office/officeart/2005/8/layout/list1"/>
    <dgm:cxn modelId="{838F0175-ABEC-4787-A5C7-46D2B511B347}" srcId="{9D35A6F5-34B5-473E-9428-8598F929F349}" destId="{D7BE0543-5A41-4CD6-B220-592E187706AC}" srcOrd="3" destOrd="0" parTransId="{3BC8A53B-E8F2-401A-9238-A98E6DD3F8C8}" sibTransId="{E2454CDB-768A-4B05-8A3A-6B160CFE47C3}"/>
    <dgm:cxn modelId="{16F9FA7C-80E0-4D92-9742-2590ED9B4A49}" srcId="{9D35A6F5-34B5-473E-9428-8598F929F349}" destId="{185AE800-50AA-4C68-852A-EE7A6341865E}" srcOrd="1" destOrd="0" parTransId="{27E3D4D8-4926-4080-B388-D9E3A0C7F7D8}" sibTransId="{8F66DC92-F07D-461A-8DE7-43FEC538A735}"/>
    <dgm:cxn modelId="{5DCF5B82-B39C-4AA4-BEAF-5A80C6A28797}" type="presOf" srcId="{185AE800-50AA-4C68-852A-EE7A6341865E}" destId="{47945B3A-0F1A-4F97-8D5D-84C3D1DF1310}" srcOrd="1" destOrd="0" presId="urn:microsoft.com/office/officeart/2005/8/layout/list1"/>
    <dgm:cxn modelId="{D680808F-CAFD-4A00-BF07-D7F2830C8652}" type="presOf" srcId="{37CD0703-0D35-4F6D-B3DE-BBE905F9236C}" destId="{715418E6-E3B5-4C2A-A8D2-5FA4591CB260}" srcOrd="0" destOrd="0" presId="urn:microsoft.com/office/officeart/2005/8/layout/list1"/>
    <dgm:cxn modelId="{6FF99CA2-E9F0-4C62-9451-58AF62E6491F}" type="presOf" srcId="{8EF0826B-685A-4D8A-A0FF-5BA1A0960F84}" destId="{F6CC88B0-063E-4673-B930-C41CD4A6C1D6}" srcOrd="1" destOrd="0" presId="urn:microsoft.com/office/officeart/2005/8/layout/list1"/>
    <dgm:cxn modelId="{850FA0A9-D539-46B6-8E34-E209B33AD63C}" srcId="{9D35A6F5-34B5-473E-9428-8598F929F349}" destId="{37CD0703-0D35-4F6D-B3DE-BBE905F9236C}" srcOrd="0" destOrd="0" parTransId="{0B014CC5-A23A-4DA3-A1A5-141761BA0DA5}" sibTransId="{D28B55FE-8FEC-4662-878D-B7803AD3636D}"/>
    <dgm:cxn modelId="{60BEA4B4-E100-41BC-85E9-68E5117C0D9F}" type="presOf" srcId="{185AE800-50AA-4C68-852A-EE7A6341865E}" destId="{2FEF6491-CFD8-4EA6-80C7-8A59026E5014}" srcOrd="0" destOrd="0" presId="urn:microsoft.com/office/officeart/2005/8/layout/list1"/>
    <dgm:cxn modelId="{8F3932DD-6C92-4856-A6CF-A743A5E2BC42}" type="presOf" srcId="{28074DA3-3A9A-495A-99FD-E23B5C70E45E}" destId="{EC3408D8-EFD2-441F-8C5B-769C655528F6}" srcOrd="1" destOrd="0" presId="urn:microsoft.com/office/officeart/2005/8/layout/list1"/>
    <dgm:cxn modelId="{7DBA3DF5-08EE-4A92-BD8F-47B499E238E4}" srcId="{9D35A6F5-34B5-473E-9428-8598F929F349}" destId="{28074DA3-3A9A-495A-99FD-E23B5C70E45E}" srcOrd="2" destOrd="0" parTransId="{A769A00B-F18D-4F60-ACD6-82528F335219}" sibTransId="{26D4185A-B1C3-4A90-881E-4F172BBD5DB8}"/>
    <dgm:cxn modelId="{C2768A2A-4CDF-423D-9FE6-E344A9ED1693}" type="presParOf" srcId="{69D77F71-AD20-493B-A947-335A335F2FE6}" destId="{B517AD9A-9BC9-4166-A49C-AB5C521C7940}" srcOrd="0" destOrd="0" presId="urn:microsoft.com/office/officeart/2005/8/layout/list1"/>
    <dgm:cxn modelId="{51B41835-512E-4B37-AF2C-45CF7D97D666}" type="presParOf" srcId="{B517AD9A-9BC9-4166-A49C-AB5C521C7940}" destId="{715418E6-E3B5-4C2A-A8D2-5FA4591CB260}" srcOrd="0" destOrd="0" presId="urn:microsoft.com/office/officeart/2005/8/layout/list1"/>
    <dgm:cxn modelId="{B34B5862-D689-4A0F-9C90-4AFD3F079AB6}" type="presParOf" srcId="{B517AD9A-9BC9-4166-A49C-AB5C521C7940}" destId="{BB1D1263-C1CD-408A-864C-2585F930438C}" srcOrd="1" destOrd="0" presId="urn:microsoft.com/office/officeart/2005/8/layout/list1"/>
    <dgm:cxn modelId="{0AEBB999-E2D5-47F0-8309-A4BF913A0ECD}" type="presParOf" srcId="{69D77F71-AD20-493B-A947-335A335F2FE6}" destId="{A47A08C1-A8BA-40C2-93EA-1FC0944C034F}" srcOrd="1" destOrd="0" presId="urn:microsoft.com/office/officeart/2005/8/layout/list1"/>
    <dgm:cxn modelId="{73B14762-A83F-4459-8C1C-2BB9FC08886A}" type="presParOf" srcId="{69D77F71-AD20-493B-A947-335A335F2FE6}" destId="{5AD6E11C-BCE2-490E-A4D8-001ECEF5CA3A}" srcOrd="2" destOrd="0" presId="urn:microsoft.com/office/officeart/2005/8/layout/list1"/>
    <dgm:cxn modelId="{DFAD627A-3C85-4235-9485-F99DDA687E56}" type="presParOf" srcId="{69D77F71-AD20-493B-A947-335A335F2FE6}" destId="{56B4E7F6-9E81-4101-B1E2-72DA1CD8359D}" srcOrd="3" destOrd="0" presId="urn:microsoft.com/office/officeart/2005/8/layout/list1"/>
    <dgm:cxn modelId="{59273A45-0C68-4158-9000-619E7352876D}" type="presParOf" srcId="{69D77F71-AD20-493B-A947-335A335F2FE6}" destId="{CE0DE0D5-C245-4423-9C55-0FFC07C87526}" srcOrd="4" destOrd="0" presId="urn:microsoft.com/office/officeart/2005/8/layout/list1"/>
    <dgm:cxn modelId="{A5D39FD5-6A72-48AF-85A5-5EE3ED4F0BE5}" type="presParOf" srcId="{CE0DE0D5-C245-4423-9C55-0FFC07C87526}" destId="{2FEF6491-CFD8-4EA6-80C7-8A59026E5014}" srcOrd="0" destOrd="0" presId="urn:microsoft.com/office/officeart/2005/8/layout/list1"/>
    <dgm:cxn modelId="{5B686D1F-E39B-4504-AC3D-F241FA845DE9}" type="presParOf" srcId="{CE0DE0D5-C245-4423-9C55-0FFC07C87526}" destId="{47945B3A-0F1A-4F97-8D5D-84C3D1DF1310}" srcOrd="1" destOrd="0" presId="urn:microsoft.com/office/officeart/2005/8/layout/list1"/>
    <dgm:cxn modelId="{DCBE4CBF-EC0A-4D0A-B63E-6389AE1D205A}" type="presParOf" srcId="{69D77F71-AD20-493B-A947-335A335F2FE6}" destId="{CDC4933D-5191-46D4-A0EB-E0A4F750B96F}" srcOrd="5" destOrd="0" presId="urn:microsoft.com/office/officeart/2005/8/layout/list1"/>
    <dgm:cxn modelId="{0BE42A3E-5A70-4E40-B662-32F711BD0B1A}" type="presParOf" srcId="{69D77F71-AD20-493B-A947-335A335F2FE6}" destId="{8797FEF8-7612-45EC-98D0-D69EA84D8949}" srcOrd="6" destOrd="0" presId="urn:microsoft.com/office/officeart/2005/8/layout/list1"/>
    <dgm:cxn modelId="{C2368884-CA2A-41A8-B580-FD243C1FE25D}" type="presParOf" srcId="{69D77F71-AD20-493B-A947-335A335F2FE6}" destId="{8E4882CE-706E-4F5A-A084-CD2D76C49C3D}" srcOrd="7" destOrd="0" presId="urn:microsoft.com/office/officeart/2005/8/layout/list1"/>
    <dgm:cxn modelId="{9ABB27E7-EB75-4CCF-A5EB-C88CC7871413}" type="presParOf" srcId="{69D77F71-AD20-493B-A947-335A335F2FE6}" destId="{8A878DA2-DA5B-485B-B9CE-D33CCF0B372B}" srcOrd="8" destOrd="0" presId="urn:microsoft.com/office/officeart/2005/8/layout/list1"/>
    <dgm:cxn modelId="{15758095-91DF-4501-9370-C28936B28462}" type="presParOf" srcId="{8A878DA2-DA5B-485B-B9CE-D33CCF0B372B}" destId="{36DB7926-FBA4-499F-ABBA-3824D1CACABE}" srcOrd="0" destOrd="0" presId="urn:microsoft.com/office/officeart/2005/8/layout/list1"/>
    <dgm:cxn modelId="{9BF0203E-F06B-426B-AC8C-45E7D264E572}" type="presParOf" srcId="{8A878DA2-DA5B-485B-B9CE-D33CCF0B372B}" destId="{EC3408D8-EFD2-441F-8C5B-769C655528F6}" srcOrd="1" destOrd="0" presId="urn:microsoft.com/office/officeart/2005/8/layout/list1"/>
    <dgm:cxn modelId="{24119AED-432A-4160-9492-A869168776D9}" type="presParOf" srcId="{69D77F71-AD20-493B-A947-335A335F2FE6}" destId="{99CA5C0F-01A4-4988-B002-ED5AE02A10B3}" srcOrd="9" destOrd="0" presId="urn:microsoft.com/office/officeart/2005/8/layout/list1"/>
    <dgm:cxn modelId="{1027EBC2-8971-4676-9878-B13F29442751}" type="presParOf" srcId="{69D77F71-AD20-493B-A947-335A335F2FE6}" destId="{18142D23-4C2C-4490-9C95-04ADB380082B}" srcOrd="10" destOrd="0" presId="urn:microsoft.com/office/officeart/2005/8/layout/list1"/>
    <dgm:cxn modelId="{3ECB29DB-C615-4457-A7A5-CB449530A5B4}" type="presParOf" srcId="{69D77F71-AD20-493B-A947-335A335F2FE6}" destId="{2F2BAA68-F9D0-4889-BDF5-8D0C5BB9FED2}" srcOrd="11" destOrd="0" presId="urn:microsoft.com/office/officeart/2005/8/layout/list1"/>
    <dgm:cxn modelId="{F4B5F6BE-38C3-42C0-AFEC-2692E02DF909}" type="presParOf" srcId="{69D77F71-AD20-493B-A947-335A335F2FE6}" destId="{AC59A06A-6F09-440F-897A-874728BC225D}" srcOrd="12" destOrd="0" presId="urn:microsoft.com/office/officeart/2005/8/layout/list1"/>
    <dgm:cxn modelId="{3935AA8B-F6C2-4ED1-9498-EA3CF741A7C1}" type="presParOf" srcId="{AC59A06A-6F09-440F-897A-874728BC225D}" destId="{59063014-FBE4-467D-9F50-7EA3559EB551}" srcOrd="0" destOrd="0" presId="urn:microsoft.com/office/officeart/2005/8/layout/list1"/>
    <dgm:cxn modelId="{9F5927D6-607D-4A51-828C-6FC2F018C815}" type="presParOf" srcId="{AC59A06A-6F09-440F-897A-874728BC225D}" destId="{A215DFA5-8479-49D6-A5F0-A293F90BAAB1}" srcOrd="1" destOrd="0" presId="urn:microsoft.com/office/officeart/2005/8/layout/list1"/>
    <dgm:cxn modelId="{1CEAECA1-5046-4C72-8A0E-732B56D30000}" type="presParOf" srcId="{69D77F71-AD20-493B-A947-335A335F2FE6}" destId="{BE226018-9A0E-4D18-8784-F09DD61C2973}" srcOrd="13" destOrd="0" presId="urn:microsoft.com/office/officeart/2005/8/layout/list1"/>
    <dgm:cxn modelId="{92EF49D4-BF69-4EC8-8899-F2E8088154C2}" type="presParOf" srcId="{69D77F71-AD20-493B-A947-335A335F2FE6}" destId="{A0735CFD-17BD-44E0-B1DF-A3BBA5F5BAA7}" srcOrd="14" destOrd="0" presId="urn:microsoft.com/office/officeart/2005/8/layout/list1"/>
    <dgm:cxn modelId="{94BA3AB5-D4A4-45F1-A30E-35AEC5D6E63F}" type="presParOf" srcId="{69D77F71-AD20-493B-A947-335A335F2FE6}" destId="{CE5E0CD1-9003-4ACE-942D-F83A79D4F851}" srcOrd="15" destOrd="0" presId="urn:microsoft.com/office/officeart/2005/8/layout/list1"/>
    <dgm:cxn modelId="{F49F7B71-9F4A-43EE-ABC8-56D7F3AAD918}" type="presParOf" srcId="{69D77F71-AD20-493B-A947-335A335F2FE6}" destId="{67490629-D7F0-4AFB-8A55-06F18D9E3564}" srcOrd="16" destOrd="0" presId="urn:microsoft.com/office/officeart/2005/8/layout/list1"/>
    <dgm:cxn modelId="{C04BEFA0-5D77-4CAE-8F91-82261AB6BFD2}" type="presParOf" srcId="{67490629-D7F0-4AFB-8A55-06F18D9E3564}" destId="{9B83401F-9EDC-44E4-A849-85EB3EC7810A}" srcOrd="0" destOrd="0" presId="urn:microsoft.com/office/officeart/2005/8/layout/list1"/>
    <dgm:cxn modelId="{6112E875-CC4E-498F-BDEE-E28F826D542A}" type="presParOf" srcId="{67490629-D7F0-4AFB-8A55-06F18D9E3564}" destId="{F6CC88B0-063E-4673-B930-C41CD4A6C1D6}" srcOrd="1" destOrd="0" presId="urn:microsoft.com/office/officeart/2005/8/layout/list1"/>
    <dgm:cxn modelId="{0E0F54A3-E103-42D1-9DCC-FE438F47FDD1}" type="presParOf" srcId="{69D77F71-AD20-493B-A947-335A335F2FE6}" destId="{1978BF6D-DB4D-4CC2-84FB-D9AB10AEB417}" srcOrd="17" destOrd="0" presId="urn:microsoft.com/office/officeart/2005/8/layout/list1"/>
    <dgm:cxn modelId="{F661F7C7-C0DB-4058-B9F7-61B47F8B2E17}" type="presParOf" srcId="{69D77F71-AD20-493B-A947-335A335F2FE6}" destId="{D7EA3AF6-E472-422E-A947-50874F61553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3E60E8-D37C-4F1F-A8AA-9D147B47157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9DFB85B-5A24-4E57-995D-2EC6BE13AD94}">
      <dgm:prSet/>
      <dgm:spPr/>
      <dgm:t>
        <a:bodyPr/>
        <a:lstStyle/>
        <a:p>
          <a:r>
            <a:rPr lang="el-GR" dirty="0"/>
            <a:t>Το άτομο είναι μουδιασμένο και βρίσκεται σε κατάσταση σοκ. Αρνείται να αποδεχτεί τον θάνατο και χαρακτηριστικά αναφέρει ότι «δεν μπορεί να συμβαίνει αυτό σε έμενα».</a:t>
          </a:r>
          <a:endParaRPr lang="en-US" dirty="0"/>
        </a:p>
      </dgm:t>
    </dgm:pt>
    <dgm:pt modelId="{1703BFFE-6107-4C10-AF51-9DDC21DEB4D7}" type="parTrans" cxnId="{E784EB6F-A9B7-41A8-8B3A-BB239DEA6153}">
      <dgm:prSet/>
      <dgm:spPr/>
      <dgm:t>
        <a:bodyPr/>
        <a:lstStyle/>
        <a:p>
          <a:endParaRPr lang="en-US"/>
        </a:p>
      </dgm:t>
    </dgm:pt>
    <dgm:pt modelId="{ABC4E121-321E-44A8-A76F-FFB3B80EA27C}" type="sibTrans" cxnId="{E784EB6F-A9B7-41A8-8B3A-BB239DEA6153}">
      <dgm:prSet/>
      <dgm:spPr/>
      <dgm:t>
        <a:bodyPr/>
        <a:lstStyle/>
        <a:p>
          <a:endParaRPr lang="en-US"/>
        </a:p>
      </dgm:t>
    </dgm:pt>
    <dgm:pt modelId="{440953B9-079E-4D5E-8466-7D9A1C909CEC}">
      <dgm:prSet/>
      <dgm:spPr/>
      <dgm:t>
        <a:bodyPr/>
        <a:lstStyle/>
        <a:p>
          <a:r>
            <a:rPr lang="el-GR"/>
            <a:t>Η άρνηση δεν εκφράζεται όμως μόνο με λόγια αλλά και με την ίδια τη συμπεριφορά. </a:t>
          </a:r>
          <a:endParaRPr lang="en-US"/>
        </a:p>
      </dgm:t>
    </dgm:pt>
    <dgm:pt modelId="{553160DA-060A-41D0-909E-B8F9964F4212}" type="parTrans" cxnId="{89EE2E55-0CCF-42DD-A806-D2D2349F490C}">
      <dgm:prSet/>
      <dgm:spPr/>
      <dgm:t>
        <a:bodyPr/>
        <a:lstStyle/>
        <a:p>
          <a:endParaRPr lang="en-US"/>
        </a:p>
      </dgm:t>
    </dgm:pt>
    <dgm:pt modelId="{BC1726E2-CAFE-4080-8339-8813613B504C}" type="sibTrans" cxnId="{89EE2E55-0CCF-42DD-A806-D2D2349F490C}">
      <dgm:prSet/>
      <dgm:spPr/>
      <dgm:t>
        <a:bodyPr/>
        <a:lstStyle/>
        <a:p>
          <a:endParaRPr lang="en-US"/>
        </a:p>
      </dgm:t>
    </dgm:pt>
    <dgm:pt modelId="{178A6046-2DBA-4116-8FC6-002072C3BBC5}">
      <dgm:prSet/>
      <dgm:spPr/>
      <dgm:t>
        <a:bodyPr/>
        <a:lstStyle/>
        <a:p>
          <a:r>
            <a:rPr lang="el-GR"/>
            <a:t>Το άτομο βρίσκεται σε σύγχυση και πολλές φορές είναι αποπροσανατολισμένο.</a:t>
          </a:r>
          <a:endParaRPr lang="en-US"/>
        </a:p>
      </dgm:t>
    </dgm:pt>
    <dgm:pt modelId="{8F5D20AD-421D-4C49-BB04-2E47E2664413}" type="parTrans" cxnId="{D1BFE1DF-F962-4CAD-B6A2-7DC4A392DB0F}">
      <dgm:prSet/>
      <dgm:spPr/>
      <dgm:t>
        <a:bodyPr/>
        <a:lstStyle/>
        <a:p>
          <a:endParaRPr lang="en-US"/>
        </a:p>
      </dgm:t>
    </dgm:pt>
    <dgm:pt modelId="{1A279A56-3C1A-4B95-9396-7DDA4F9682BD}" type="sibTrans" cxnId="{D1BFE1DF-F962-4CAD-B6A2-7DC4A392DB0F}">
      <dgm:prSet/>
      <dgm:spPr/>
      <dgm:t>
        <a:bodyPr/>
        <a:lstStyle/>
        <a:p>
          <a:endParaRPr lang="en-US"/>
        </a:p>
      </dgm:t>
    </dgm:pt>
    <dgm:pt modelId="{7DA1AA4C-A950-4F99-B8CF-0D52570BCF28}">
      <dgm:prSet/>
      <dgm:spPr/>
      <dgm:t>
        <a:bodyPr/>
        <a:lstStyle/>
        <a:p>
          <a:r>
            <a:rPr lang="el-GR"/>
            <a:t>Αναρωτιέται αν μπορεί και με ποιο τρόπο να προχωρήσει παρακάτω. </a:t>
          </a:r>
          <a:endParaRPr lang="en-US"/>
        </a:p>
      </dgm:t>
    </dgm:pt>
    <dgm:pt modelId="{ABD76674-B424-46E3-968E-70384AE72877}" type="parTrans" cxnId="{2FB15D3C-9A60-432F-8BDA-0ACA8F1A0ABF}">
      <dgm:prSet/>
      <dgm:spPr/>
      <dgm:t>
        <a:bodyPr/>
        <a:lstStyle/>
        <a:p>
          <a:endParaRPr lang="en-US"/>
        </a:p>
      </dgm:t>
    </dgm:pt>
    <dgm:pt modelId="{0813AC51-9C06-4E3B-A253-903BBED236D6}" type="sibTrans" cxnId="{2FB15D3C-9A60-432F-8BDA-0ACA8F1A0ABF}">
      <dgm:prSet/>
      <dgm:spPr/>
      <dgm:t>
        <a:bodyPr/>
        <a:lstStyle/>
        <a:p>
          <a:endParaRPr lang="en-US"/>
        </a:p>
      </dgm:t>
    </dgm:pt>
    <dgm:pt modelId="{9156A347-AB79-40A5-B065-B04909FE5B38}" type="pres">
      <dgm:prSet presAssocID="{DE3E60E8-D37C-4F1F-A8AA-9D147B471572}" presName="linear" presStyleCnt="0">
        <dgm:presLayoutVars>
          <dgm:animLvl val="lvl"/>
          <dgm:resizeHandles val="exact"/>
        </dgm:presLayoutVars>
      </dgm:prSet>
      <dgm:spPr/>
    </dgm:pt>
    <dgm:pt modelId="{4A272C28-DD83-4312-9310-B15E355C1C05}" type="pres">
      <dgm:prSet presAssocID="{D9DFB85B-5A24-4E57-995D-2EC6BE13AD94}" presName="parentText" presStyleLbl="node1" presStyleIdx="0" presStyleCnt="4">
        <dgm:presLayoutVars>
          <dgm:chMax val="0"/>
          <dgm:bulletEnabled val="1"/>
        </dgm:presLayoutVars>
      </dgm:prSet>
      <dgm:spPr/>
    </dgm:pt>
    <dgm:pt modelId="{783C77B1-E074-43BC-8BF7-FC140B51D82D}" type="pres">
      <dgm:prSet presAssocID="{ABC4E121-321E-44A8-A76F-FFB3B80EA27C}" presName="spacer" presStyleCnt="0"/>
      <dgm:spPr/>
    </dgm:pt>
    <dgm:pt modelId="{4F09E57D-8F42-4D60-AF8E-6D6B55DFDBB8}" type="pres">
      <dgm:prSet presAssocID="{440953B9-079E-4D5E-8466-7D9A1C909CEC}" presName="parentText" presStyleLbl="node1" presStyleIdx="1" presStyleCnt="4">
        <dgm:presLayoutVars>
          <dgm:chMax val="0"/>
          <dgm:bulletEnabled val="1"/>
        </dgm:presLayoutVars>
      </dgm:prSet>
      <dgm:spPr/>
    </dgm:pt>
    <dgm:pt modelId="{EF27742A-5BF0-470F-A44C-3C510FA807E3}" type="pres">
      <dgm:prSet presAssocID="{BC1726E2-CAFE-4080-8339-8813613B504C}" presName="spacer" presStyleCnt="0"/>
      <dgm:spPr/>
    </dgm:pt>
    <dgm:pt modelId="{C2F98AA4-8227-4ADC-9E4E-12188A6EA550}" type="pres">
      <dgm:prSet presAssocID="{178A6046-2DBA-4116-8FC6-002072C3BBC5}" presName="parentText" presStyleLbl="node1" presStyleIdx="2" presStyleCnt="4">
        <dgm:presLayoutVars>
          <dgm:chMax val="0"/>
          <dgm:bulletEnabled val="1"/>
        </dgm:presLayoutVars>
      </dgm:prSet>
      <dgm:spPr/>
    </dgm:pt>
    <dgm:pt modelId="{8D648390-C0D2-41B7-AF1C-02F2DE08501E}" type="pres">
      <dgm:prSet presAssocID="{1A279A56-3C1A-4B95-9396-7DDA4F9682BD}" presName="spacer" presStyleCnt="0"/>
      <dgm:spPr/>
    </dgm:pt>
    <dgm:pt modelId="{A4128B98-3D98-4365-A49F-6EC17EBB2011}" type="pres">
      <dgm:prSet presAssocID="{7DA1AA4C-A950-4F99-B8CF-0D52570BCF28}" presName="parentText" presStyleLbl="node1" presStyleIdx="3" presStyleCnt="4">
        <dgm:presLayoutVars>
          <dgm:chMax val="0"/>
          <dgm:bulletEnabled val="1"/>
        </dgm:presLayoutVars>
      </dgm:prSet>
      <dgm:spPr/>
    </dgm:pt>
  </dgm:ptLst>
  <dgm:cxnLst>
    <dgm:cxn modelId="{2FB15D3C-9A60-432F-8BDA-0ACA8F1A0ABF}" srcId="{DE3E60E8-D37C-4F1F-A8AA-9D147B471572}" destId="{7DA1AA4C-A950-4F99-B8CF-0D52570BCF28}" srcOrd="3" destOrd="0" parTransId="{ABD76674-B424-46E3-968E-70384AE72877}" sibTransId="{0813AC51-9C06-4E3B-A253-903BBED236D6}"/>
    <dgm:cxn modelId="{35F62B42-1F75-43AA-A2FB-6C21BA9C6B1A}" type="presOf" srcId="{DE3E60E8-D37C-4F1F-A8AA-9D147B471572}" destId="{9156A347-AB79-40A5-B065-B04909FE5B38}" srcOrd="0" destOrd="0" presId="urn:microsoft.com/office/officeart/2005/8/layout/vList2"/>
    <dgm:cxn modelId="{E784EB6F-A9B7-41A8-8B3A-BB239DEA6153}" srcId="{DE3E60E8-D37C-4F1F-A8AA-9D147B471572}" destId="{D9DFB85B-5A24-4E57-995D-2EC6BE13AD94}" srcOrd="0" destOrd="0" parTransId="{1703BFFE-6107-4C10-AF51-9DDC21DEB4D7}" sibTransId="{ABC4E121-321E-44A8-A76F-FFB3B80EA27C}"/>
    <dgm:cxn modelId="{BD82D853-A58C-4635-BFFB-97A34122982B}" type="presOf" srcId="{7DA1AA4C-A950-4F99-B8CF-0D52570BCF28}" destId="{A4128B98-3D98-4365-A49F-6EC17EBB2011}" srcOrd="0" destOrd="0" presId="urn:microsoft.com/office/officeart/2005/8/layout/vList2"/>
    <dgm:cxn modelId="{89EE2E55-0CCF-42DD-A806-D2D2349F490C}" srcId="{DE3E60E8-D37C-4F1F-A8AA-9D147B471572}" destId="{440953B9-079E-4D5E-8466-7D9A1C909CEC}" srcOrd="1" destOrd="0" parTransId="{553160DA-060A-41D0-909E-B8F9964F4212}" sibTransId="{BC1726E2-CAFE-4080-8339-8813613B504C}"/>
    <dgm:cxn modelId="{B25E567F-7C4D-41B3-86C1-9C1C4B04CBA4}" type="presOf" srcId="{440953B9-079E-4D5E-8466-7D9A1C909CEC}" destId="{4F09E57D-8F42-4D60-AF8E-6D6B55DFDBB8}" srcOrd="0" destOrd="0" presId="urn:microsoft.com/office/officeart/2005/8/layout/vList2"/>
    <dgm:cxn modelId="{ADDFB7DE-478C-40E6-B2D7-7EA9DF1089BB}" type="presOf" srcId="{178A6046-2DBA-4116-8FC6-002072C3BBC5}" destId="{C2F98AA4-8227-4ADC-9E4E-12188A6EA550}" srcOrd="0" destOrd="0" presId="urn:microsoft.com/office/officeart/2005/8/layout/vList2"/>
    <dgm:cxn modelId="{D1BFE1DF-F962-4CAD-B6A2-7DC4A392DB0F}" srcId="{DE3E60E8-D37C-4F1F-A8AA-9D147B471572}" destId="{178A6046-2DBA-4116-8FC6-002072C3BBC5}" srcOrd="2" destOrd="0" parTransId="{8F5D20AD-421D-4C49-BB04-2E47E2664413}" sibTransId="{1A279A56-3C1A-4B95-9396-7DDA4F9682BD}"/>
    <dgm:cxn modelId="{CCFF56EE-858A-4C1B-A6D0-56F1DDC77191}" type="presOf" srcId="{D9DFB85B-5A24-4E57-995D-2EC6BE13AD94}" destId="{4A272C28-DD83-4312-9310-B15E355C1C05}" srcOrd="0" destOrd="0" presId="urn:microsoft.com/office/officeart/2005/8/layout/vList2"/>
    <dgm:cxn modelId="{EE255708-56C8-4E45-AD3B-DA463330CFA3}" type="presParOf" srcId="{9156A347-AB79-40A5-B065-B04909FE5B38}" destId="{4A272C28-DD83-4312-9310-B15E355C1C05}" srcOrd="0" destOrd="0" presId="urn:microsoft.com/office/officeart/2005/8/layout/vList2"/>
    <dgm:cxn modelId="{EBECE3BA-192A-48BC-902E-E4E4B1B4579D}" type="presParOf" srcId="{9156A347-AB79-40A5-B065-B04909FE5B38}" destId="{783C77B1-E074-43BC-8BF7-FC140B51D82D}" srcOrd="1" destOrd="0" presId="urn:microsoft.com/office/officeart/2005/8/layout/vList2"/>
    <dgm:cxn modelId="{6357F73B-997D-43CD-A489-14F7A7032429}" type="presParOf" srcId="{9156A347-AB79-40A5-B065-B04909FE5B38}" destId="{4F09E57D-8F42-4D60-AF8E-6D6B55DFDBB8}" srcOrd="2" destOrd="0" presId="urn:microsoft.com/office/officeart/2005/8/layout/vList2"/>
    <dgm:cxn modelId="{E4B32F78-90CC-4224-8374-493410E9104F}" type="presParOf" srcId="{9156A347-AB79-40A5-B065-B04909FE5B38}" destId="{EF27742A-5BF0-470F-A44C-3C510FA807E3}" srcOrd="3" destOrd="0" presId="urn:microsoft.com/office/officeart/2005/8/layout/vList2"/>
    <dgm:cxn modelId="{8335AAFE-E1E7-457F-8892-8C8E84A07CDD}" type="presParOf" srcId="{9156A347-AB79-40A5-B065-B04909FE5B38}" destId="{C2F98AA4-8227-4ADC-9E4E-12188A6EA550}" srcOrd="4" destOrd="0" presId="urn:microsoft.com/office/officeart/2005/8/layout/vList2"/>
    <dgm:cxn modelId="{F4B6C745-6FC7-4A98-BD20-84F472E9E2B9}" type="presParOf" srcId="{9156A347-AB79-40A5-B065-B04909FE5B38}" destId="{8D648390-C0D2-41B7-AF1C-02F2DE08501E}" srcOrd="5" destOrd="0" presId="urn:microsoft.com/office/officeart/2005/8/layout/vList2"/>
    <dgm:cxn modelId="{F0B5FD3D-42F9-428C-90EA-05569D5E28B5}" type="presParOf" srcId="{9156A347-AB79-40A5-B065-B04909FE5B38}" destId="{A4128B98-3D98-4365-A49F-6EC17EBB201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438D6E9-5759-4674-9B77-C7BA70CDF4B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9316829-D418-418C-A3F8-BCF6B3F8B890}">
      <dgm:prSet/>
      <dgm:spPr/>
      <dgm:t>
        <a:bodyPr/>
        <a:lstStyle/>
        <a:p>
          <a:r>
            <a:rPr lang="el-GR"/>
            <a:t>Η άρνηση έχει μεγάλη σημασία διότι βοηθά όχι μόνο τον ασθενή αλλά και το οικείο περιβάλλον του να συνειδητοποιήσει ότι ο θάνατος είναι αναπόφευκτος.</a:t>
          </a:r>
          <a:endParaRPr lang="en-US"/>
        </a:p>
      </dgm:t>
    </dgm:pt>
    <dgm:pt modelId="{A4F52591-27D1-467A-B424-4E10BE4EAF77}" type="parTrans" cxnId="{BE237041-56DA-4D34-B47E-B13289443271}">
      <dgm:prSet/>
      <dgm:spPr/>
      <dgm:t>
        <a:bodyPr/>
        <a:lstStyle/>
        <a:p>
          <a:endParaRPr lang="en-US"/>
        </a:p>
      </dgm:t>
    </dgm:pt>
    <dgm:pt modelId="{AE3E38EA-95C8-45B6-9AFF-8FB8C43BB550}" type="sibTrans" cxnId="{BE237041-56DA-4D34-B47E-B13289443271}">
      <dgm:prSet/>
      <dgm:spPr/>
      <dgm:t>
        <a:bodyPr/>
        <a:lstStyle/>
        <a:p>
          <a:endParaRPr lang="en-US"/>
        </a:p>
      </dgm:t>
    </dgm:pt>
    <dgm:pt modelId="{9C92372C-5585-4AE4-8B83-140BD40D63DB}">
      <dgm:prSet/>
      <dgm:spPr/>
      <dgm:t>
        <a:bodyPr/>
        <a:lstStyle/>
        <a:p>
          <a:r>
            <a:rPr lang="el-GR"/>
            <a:t>Ο άνθρωπος σιγά-σιγά «δυναμώνει» και καθώς αποδέχεται την πραγματικότητα η άρνηση εξαφανίζεται, έτσι αρχίζει να μπαίνει σε μια θεραπευτική διαδικασία. </a:t>
          </a:r>
          <a:endParaRPr lang="en-US"/>
        </a:p>
      </dgm:t>
    </dgm:pt>
    <dgm:pt modelId="{5C7A6F67-8CEC-4563-83EB-549069602190}" type="parTrans" cxnId="{9063D199-E84A-411C-A004-AD1BDBD9AB4D}">
      <dgm:prSet/>
      <dgm:spPr/>
      <dgm:t>
        <a:bodyPr/>
        <a:lstStyle/>
        <a:p>
          <a:endParaRPr lang="en-US"/>
        </a:p>
      </dgm:t>
    </dgm:pt>
    <dgm:pt modelId="{54BEC931-4053-4C6E-9C82-799D6BC5C1B9}" type="sibTrans" cxnId="{9063D199-E84A-411C-A004-AD1BDBD9AB4D}">
      <dgm:prSet/>
      <dgm:spPr/>
      <dgm:t>
        <a:bodyPr/>
        <a:lstStyle/>
        <a:p>
          <a:endParaRPr lang="en-US"/>
        </a:p>
      </dgm:t>
    </dgm:pt>
    <dgm:pt modelId="{B3FEEFAC-6EA9-4B2D-94AC-86DD9F3720CA}" type="pres">
      <dgm:prSet presAssocID="{F438D6E9-5759-4674-9B77-C7BA70CDF4BE}" presName="linear" presStyleCnt="0">
        <dgm:presLayoutVars>
          <dgm:animLvl val="lvl"/>
          <dgm:resizeHandles val="exact"/>
        </dgm:presLayoutVars>
      </dgm:prSet>
      <dgm:spPr/>
    </dgm:pt>
    <dgm:pt modelId="{89DED73F-4224-45F7-9F8F-D90A6F6FBEAA}" type="pres">
      <dgm:prSet presAssocID="{B9316829-D418-418C-A3F8-BCF6B3F8B890}" presName="parentText" presStyleLbl="node1" presStyleIdx="0" presStyleCnt="2">
        <dgm:presLayoutVars>
          <dgm:chMax val="0"/>
          <dgm:bulletEnabled val="1"/>
        </dgm:presLayoutVars>
      </dgm:prSet>
      <dgm:spPr/>
    </dgm:pt>
    <dgm:pt modelId="{96F74463-714A-41A4-A133-91A34B2962CD}" type="pres">
      <dgm:prSet presAssocID="{AE3E38EA-95C8-45B6-9AFF-8FB8C43BB550}" presName="spacer" presStyleCnt="0"/>
      <dgm:spPr/>
    </dgm:pt>
    <dgm:pt modelId="{EEFC00C2-7CA6-4F20-A9F7-003BB20EFFA3}" type="pres">
      <dgm:prSet presAssocID="{9C92372C-5585-4AE4-8B83-140BD40D63DB}" presName="parentText" presStyleLbl="node1" presStyleIdx="1" presStyleCnt="2">
        <dgm:presLayoutVars>
          <dgm:chMax val="0"/>
          <dgm:bulletEnabled val="1"/>
        </dgm:presLayoutVars>
      </dgm:prSet>
      <dgm:spPr/>
    </dgm:pt>
  </dgm:ptLst>
  <dgm:cxnLst>
    <dgm:cxn modelId="{2A93235D-55E6-4021-A409-B942FAC57F7F}" type="presOf" srcId="{B9316829-D418-418C-A3F8-BCF6B3F8B890}" destId="{89DED73F-4224-45F7-9F8F-D90A6F6FBEAA}" srcOrd="0" destOrd="0" presId="urn:microsoft.com/office/officeart/2005/8/layout/vList2"/>
    <dgm:cxn modelId="{BE237041-56DA-4D34-B47E-B13289443271}" srcId="{F438D6E9-5759-4674-9B77-C7BA70CDF4BE}" destId="{B9316829-D418-418C-A3F8-BCF6B3F8B890}" srcOrd="0" destOrd="0" parTransId="{A4F52591-27D1-467A-B424-4E10BE4EAF77}" sibTransId="{AE3E38EA-95C8-45B6-9AFF-8FB8C43BB550}"/>
    <dgm:cxn modelId="{DB3E0B4B-B569-40E5-9F74-858AF9BCB724}" type="presOf" srcId="{9C92372C-5585-4AE4-8B83-140BD40D63DB}" destId="{EEFC00C2-7CA6-4F20-A9F7-003BB20EFFA3}" srcOrd="0" destOrd="0" presId="urn:microsoft.com/office/officeart/2005/8/layout/vList2"/>
    <dgm:cxn modelId="{9063D199-E84A-411C-A004-AD1BDBD9AB4D}" srcId="{F438D6E9-5759-4674-9B77-C7BA70CDF4BE}" destId="{9C92372C-5585-4AE4-8B83-140BD40D63DB}" srcOrd="1" destOrd="0" parTransId="{5C7A6F67-8CEC-4563-83EB-549069602190}" sibTransId="{54BEC931-4053-4C6E-9C82-799D6BC5C1B9}"/>
    <dgm:cxn modelId="{1A82A89B-CBC4-4E74-AF29-19929F0F738B}" type="presOf" srcId="{F438D6E9-5759-4674-9B77-C7BA70CDF4BE}" destId="{B3FEEFAC-6EA9-4B2D-94AC-86DD9F3720CA}" srcOrd="0" destOrd="0" presId="urn:microsoft.com/office/officeart/2005/8/layout/vList2"/>
    <dgm:cxn modelId="{F937C5FD-2E7D-4CE1-B62A-AD1051288E37}" type="presParOf" srcId="{B3FEEFAC-6EA9-4B2D-94AC-86DD9F3720CA}" destId="{89DED73F-4224-45F7-9F8F-D90A6F6FBEAA}" srcOrd="0" destOrd="0" presId="urn:microsoft.com/office/officeart/2005/8/layout/vList2"/>
    <dgm:cxn modelId="{98BBCBC0-FDC6-4028-9AFA-E909F168A58A}" type="presParOf" srcId="{B3FEEFAC-6EA9-4B2D-94AC-86DD9F3720CA}" destId="{96F74463-714A-41A4-A133-91A34B2962CD}" srcOrd="1" destOrd="0" presId="urn:microsoft.com/office/officeart/2005/8/layout/vList2"/>
    <dgm:cxn modelId="{BA4DCF80-65CA-4863-8AF3-0B9D30D7C819}" type="presParOf" srcId="{B3FEEFAC-6EA9-4B2D-94AC-86DD9F3720CA}" destId="{EEFC00C2-7CA6-4F20-A9F7-003BB20EFFA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7F19C8A-C98A-4C2B-9B6D-29A93E793B7C}" type="doc">
      <dgm:prSet loTypeId="urn:microsoft.com/office/officeart/2005/8/layout/matrix3" loCatId="matrix" qsTypeId="urn:microsoft.com/office/officeart/2005/8/quickstyle/simple1" qsCatId="simple" csTypeId="urn:microsoft.com/office/officeart/2005/8/colors/accent6_2" csCatId="accent6" phldr="1"/>
      <dgm:spPr/>
      <dgm:t>
        <a:bodyPr/>
        <a:lstStyle/>
        <a:p>
          <a:endParaRPr lang="en-US"/>
        </a:p>
      </dgm:t>
    </dgm:pt>
    <dgm:pt modelId="{8DBA77A1-F62D-467F-B35A-5273CD1FDF58}">
      <dgm:prSet/>
      <dgm:spPr>
        <a:solidFill>
          <a:schemeClr val="accent2"/>
        </a:solidFill>
      </dgm:spPr>
      <dgm:t>
        <a:bodyPr/>
        <a:lstStyle/>
        <a:p>
          <a:r>
            <a:rPr lang="el-GR" dirty="0"/>
            <a:t>Η οργή και ο θυμός πρωταγωνιστούν σ’ αυτό το στάδιο. Η αντίδραση του ατόμου είναι φυσιολογική διότι πρέπει να δεχθεί ότι η ζωή του θα αλλάξει ριζικά.</a:t>
          </a:r>
          <a:endParaRPr lang="en-US" dirty="0"/>
        </a:p>
      </dgm:t>
    </dgm:pt>
    <dgm:pt modelId="{95853162-FBB3-4F92-AA6A-70CF94B9770A}" type="parTrans" cxnId="{4A96A822-D926-4F54-B149-454699A5AD41}">
      <dgm:prSet/>
      <dgm:spPr/>
      <dgm:t>
        <a:bodyPr/>
        <a:lstStyle/>
        <a:p>
          <a:endParaRPr lang="en-US"/>
        </a:p>
      </dgm:t>
    </dgm:pt>
    <dgm:pt modelId="{41F8DD1A-F53E-44AE-9165-786531891B5F}" type="sibTrans" cxnId="{4A96A822-D926-4F54-B149-454699A5AD41}">
      <dgm:prSet/>
      <dgm:spPr/>
      <dgm:t>
        <a:bodyPr/>
        <a:lstStyle/>
        <a:p>
          <a:endParaRPr lang="en-US"/>
        </a:p>
      </dgm:t>
    </dgm:pt>
    <dgm:pt modelId="{C2E1AD70-7054-4130-BBF1-C9C4BA00A9C5}">
      <dgm:prSet/>
      <dgm:spPr>
        <a:solidFill>
          <a:schemeClr val="accent1">
            <a:lumMod val="75000"/>
          </a:schemeClr>
        </a:solidFill>
      </dgm:spPr>
      <dgm:t>
        <a:bodyPr/>
        <a:lstStyle/>
        <a:p>
          <a:r>
            <a:rPr lang="el-GR"/>
            <a:t>Αναρωτιέται «γιατί συμβαίνει αυτό σε εμένα;» και δυσφορεί με τους υγιείς που  βρίσκονται γύρω του, ενώ αυτός βρίσκεται σ’ αυτή την κατάσταση.</a:t>
          </a:r>
          <a:endParaRPr lang="en-US"/>
        </a:p>
      </dgm:t>
    </dgm:pt>
    <dgm:pt modelId="{4DD9D053-1142-4C06-AED1-403765C698F9}" type="parTrans" cxnId="{F100D07E-FB60-4083-9A26-9C1E009E0EBC}">
      <dgm:prSet/>
      <dgm:spPr/>
      <dgm:t>
        <a:bodyPr/>
        <a:lstStyle/>
        <a:p>
          <a:endParaRPr lang="en-US"/>
        </a:p>
      </dgm:t>
    </dgm:pt>
    <dgm:pt modelId="{63DD4DE3-97E4-40B2-A219-F590B98BE2EF}" type="sibTrans" cxnId="{F100D07E-FB60-4083-9A26-9C1E009E0EBC}">
      <dgm:prSet/>
      <dgm:spPr/>
      <dgm:t>
        <a:bodyPr/>
        <a:lstStyle/>
        <a:p>
          <a:endParaRPr lang="en-US"/>
        </a:p>
      </dgm:t>
    </dgm:pt>
    <dgm:pt modelId="{DDAD6122-4093-47A2-92B6-16F5EA3CF3E0}">
      <dgm:prSet/>
      <dgm:spPr>
        <a:solidFill>
          <a:schemeClr val="accent1">
            <a:lumMod val="60000"/>
            <a:lumOff val="40000"/>
          </a:schemeClr>
        </a:solidFill>
      </dgm:spPr>
      <dgm:t>
        <a:bodyPr/>
        <a:lstStyle/>
        <a:p>
          <a:r>
            <a:rPr lang="el-GR"/>
            <a:t>Ο θυμός μετατίθεται όχι μόνο στην οικογένεια και στο φιλικό περιβάλλον του αλλά και στον γιατρό. </a:t>
          </a:r>
          <a:endParaRPr lang="en-US"/>
        </a:p>
      </dgm:t>
    </dgm:pt>
    <dgm:pt modelId="{0F1D31D2-2701-45EE-B177-F8CEE0BBBC66}" type="parTrans" cxnId="{F218C214-30A4-4CC9-9BEB-6059759638A9}">
      <dgm:prSet/>
      <dgm:spPr/>
      <dgm:t>
        <a:bodyPr/>
        <a:lstStyle/>
        <a:p>
          <a:endParaRPr lang="en-US"/>
        </a:p>
      </dgm:t>
    </dgm:pt>
    <dgm:pt modelId="{B9F4F601-A9C8-4418-A82B-4C10D1EC3D0A}" type="sibTrans" cxnId="{F218C214-30A4-4CC9-9BEB-6059759638A9}">
      <dgm:prSet/>
      <dgm:spPr/>
      <dgm:t>
        <a:bodyPr/>
        <a:lstStyle/>
        <a:p>
          <a:endParaRPr lang="en-US"/>
        </a:p>
      </dgm:t>
    </dgm:pt>
    <dgm:pt modelId="{0B435FA8-6D05-4620-BDC3-E69C727AECAF}">
      <dgm:prSet/>
      <dgm:spPr>
        <a:solidFill>
          <a:srgbClr val="7030A0"/>
        </a:solidFill>
      </dgm:spPr>
      <dgm:t>
        <a:bodyPr/>
        <a:lstStyle/>
        <a:p>
          <a:r>
            <a:rPr lang="el-GR"/>
            <a:t>Κύριος στόχος του θυμού είναι ο Θεός, αφού θεωρείται ότι Αυτός επιβάλλει τον θάνατο.</a:t>
          </a:r>
          <a:endParaRPr lang="en-US"/>
        </a:p>
      </dgm:t>
    </dgm:pt>
    <dgm:pt modelId="{60D0498A-8F99-460B-B986-7DC8CA9C1A23}" type="parTrans" cxnId="{50F52E1A-E17B-4638-8AB2-279EFF08D9DD}">
      <dgm:prSet/>
      <dgm:spPr/>
      <dgm:t>
        <a:bodyPr/>
        <a:lstStyle/>
        <a:p>
          <a:endParaRPr lang="en-US"/>
        </a:p>
      </dgm:t>
    </dgm:pt>
    <dgm:pt modelId="{F935F9EA-DAF9-4B76-9E33-D5DE3A582075}" type="sibTrans" cxnId="{50F52E1A-E17B-4638-8AB2-279EFF08D9DD}">
      <dgm:prSet/>
      <dgm:spPr/>
      <dgm:t>
        <a:bodyPr/>
        <a:lstStyle/>
        <a:p>
          <a:endParaRPr lang="en-US"/>
        </a:p>
      </dgm:t>
    </dgm:pt>
    <dgm:pt modelId="{486636C7-89D4-4611-A3B4-3A0845ABC1D2}" type="pres">
      <dgm:prSet presAssocID="{17F19C8A-C98A-4C2B-9B6D-29A93E793B7C}" presName="matrix" presStyleCnt="0">
        <dgm:presLayoutVars>
          <dgm:chMax val="1"/>
          <dgm:dir/>
          <dgm:resizeHandles val="exact"/>
        </dgm:presLayoutVars>
      </dgm:prSet>
      <dgm:spPr/>
    </dgm:pt>
    <dgm:pt modelId="{B20AEC95-B524-4EB9-B84E-E6CE546950ED}" type="pres">
      <dgm:prSet presAssocID="{17F19C8A-C98A-4C2B-9B6D-29A93E793B7C}" presName="diamond" presStyleLbl="bgShp" presStyleIdx="0" presStyleCnt="1"/>
      <dgm:spPr/>
    </dgm:pt>
    <dgm:pt modelId="{9EC367AD-AD4D-416D-B388-F6B063A245E0}" type="pres">
      <dgm:prSet presAssocID="{17F19C8A-C98A-4C2B-9B6D-29A93E793B7C}" presName="quad1" presStyleLbl="node1" presStyleIdx="0" presStyleCnt="4">
        <dgm:presLayoutVars>
          <dgm:chMax val="0"/>
          <dgm:chPref val="0"/>
          <dgm:bulletEnabled val="1"/>
        </dgm:presLayoutVars>
      </dgm:prSet>
      <dgm:spPr/>
    </dgm:pt>
    <dgm:pt modelId="{519B2E60-0E34-459A-9F15-F869D511223E}" type="pres">
      <dgm:prSet presAssocID="{17F19C8A-C98A-4C2B-9B6D-29A93E793B7C}" presName="quad2" presStyleLbl="node1" presStyleIdx="1" presStyleCnt="4">
        <dgm:presLayoutVars>
          <dgm:chMax val="0"/>
          <dgm:chPref val="0"/>
          <dgm:bulletEnabled val="1"/>
        </dgm:presLayoutVars>
      </dgm:prSet>
      <dgm:spPr/>
    </dgm:pt>
    <dgm:pt modelId="{336E6A7A-548C-4F4A-9041-24C38815032C}" type="pres">
      <dgm:prSet presAssocID="{17F19C8A-C98A-4C2B-9B6D-29A93E793B7C}" presName="quad3" presStyleLbl="node1" presStyleIdx="2" presStyleCnt="4">
        <dgm:presLayoutVars>
          <dgm:chMax val="0"/>
          <dgm:chPref val="0"/>
          <dgm:bulletEnabled val="1"/>
        </dgm:presLayoutVars>
      </dgm:prSet>
      <dgm:spPr/>
    </dgm:pt>
    <dgm:pt modelId="{481DAD70-4FA8-4C33-BDBF-C90AC2C950F6}" type="pres">
      <dgm:prSet presAssocID="{17F19C8A-C98A-4C2B-9B6D-29A93E793B7C}" presName="quad4" presStyleLbl="node1" presStyleIdx="3" presStyleCnt="4">
        <dgm:presLayoutVars>
          <dgm:chMax val="0"/>
          <dgm:chPref val="0"/>
          <dgm:bulletEnabled val="1"/>
        </dgm:presLayoutVars>
      </dgm:prSet>
      <dgm:spPr/>
    </dgm:pt>
  </dgm:ptLst>
  <dgm:cxnLst>
    <dgm:cxn modelId="{F218C214-30A4-4CC9-9BEB-6059759638A9}" srcId="{17F19C8A-C98A-4C2B-9B6D-29A93E793B7C}" destId="{DDAD6122-4093-47A2-92B6-16F5EA3CF3E0}" srcOrd="2" destOrd="0" parTransId="{0F1D31D2-2701-45EE-B177-F8CEE0BBBC66}" sibTransId="{B9F4F601-A9C8-4418-A82B-4C10D1EC3D0A}"/>
    <dgm:cxn modelId="{50F52E1A-E17B-4638-8AB2-279EFF08D9DD}" srcId="{17F19C8A-C98A-4C2B-9B6D-29A93E793B7C}" destId="{0B435FA8-6D05-4620-BDC3-E69C727AECAF}" srcOrd="3" destOrd="0" parTransId="{60D0498A-8F99-460B-B986-7DC8CA9C1A23}" sibTransId="{F935F9EA-DAF9-4B76-9E33-D5DE3A582075}"/>
    <dgm:cxn modelId="{9D90D71F-3385-4131-90DD-2E6A0AFD3E7F}" type="presOf" srcId="{C2E1AD70-7054-4130-BBF1-C9C4BA00A9C5}" destId="{519B2E60-0E34-459A-9F15-F869D511223E}" srcOrd="0" destOrd="0" presId="urn:microsoft.com/office/officeart/2005/8/layout/matrix3"/>
    <dgm:cxn modelId="{4A96A822-D926-4F54-B149-454699A5AD41}" srcId="{17F19C8A-C98A-4C2B-9B6D-29A93E793B7C}" destId="{8DBA77A1-F62D-467F-B35A-5273CD1FDF58}" srcOrd="0" destOrd="0" parTransId="{95853162-FBB3-4F92-AA6A-70CF94B9770A}" sibTransId="{41F8DD1A-F53E-44AE-9165-786531891B5F}"/>
    <dgm:cxn modelId="{36BA7723-A348-4477-8B95-9A81F08847F3}" type="presOf" srcId="{0B435FA8-6D05-4620-BDC3-E69C727AECAF}" destId="{481DAD70-4FA8-4C33-BDBF-C90AC2C950F6}" srcOrd="0" destOrd="0" presId="urn:microsoft.com/office/officeart/2005/8/layout/matrix3"/>
    <dgm:cxn modelId="{F100D07E-FB60-4083-9A26-9C1E009E0EBC}" srcId="{17F19C8A-C98A-4C2B-9B6D-29A93E793B7C}" destId="{C2E1AD70-7054-4130-BBF1-C9C4BA00A9C5}" srcOrd="1" destOrd="0" parTransId="{4DD9D053-1142-4C06-AED1-403765C698F9}" sibTransId="{63DD4DE3-97E4-40B2-A219-F590B98BE2EF}"/>
    <dgm:cxn modelId="{D15D8AA4-8991-4707-B85E-EF1983B42B25}" type="presOf" srcId="{17F19C8A-C98A-4C2B-9B6D-29A93E793B7C}" destId="{486636C7-89D4-4611-A3B4-3A0845ABC1D2}" srcOrd="0" destOrd="0" presId="urn:microsoft.com/office/officeart/2005/8/layout/matrix3"/>
    <dgm:cxn modelId="{5B1311A7-8E1E-470B-BA53-11EFBD9BFE9A}" type="presOf" srcId="{8DBA77A1-F62D-467F-B35A-5273CD1FDF58}" destId="{9EC367AD-AD4D-416D-B388-F6B063A245E0}" srcOrd="0" destOrd="0" presId="urn:microsoft.com/office/officeart/2005/8/layout/matrix3"/>
    <dgm:cxn modelId="{700386CC-F24F-4B9B-9A90-30102EFE9F41}" type="presOf" srcId="{DDAD6122-4093-47A2-92B6-16F5EA3CF3E0}" destId="{336E6A7A-548C-4F4A-9041-24C38815032C}" srcOrd="0" destOrd="0" presId="urn:microsoft.com/office/officeart/2005/8/layout/matrix3"/>
    <dgm:cxn modelId="{9186686B-5470-48C4-A72A-04E948B3658B}" type="presParOf" srcId="{486636C7-89D4-4611-A3B4-3A0845ABC1D2}" destId="{B20AEC95-B524-4EB9-B84E-E6CE546950ED}" srcOrd="0" destOrd="0" presId="urn:microsoft.com/office/officeart/2005/8/layout/matrix3"/>
    <dgm:cxn modelId="{4F9BF84F-2BE7-4B3F-B3E0-111DE0E94388}" type="presParOf" srcId="{486636C7-89D4-4611-A3B4-3A0845ABC1D2}" destId="{9EC367AD-AD4D-416D-B388-F6B063A245E0}" srcOrd="1" destOrd="0" presId="urn:microsoft.com/office/officeart/2005/8/layout/matrix3"/>
    <dgm:cxn modelId="{17EE2833-4A6A-4164-A58A-1228DFC86502}" type="presParOf" srcId="{486636C7-89D4-4611-A3B4-3A0845ABC1D2}" destId="{519B2E60-0E34-459A-9F15-F869D511223E}" srcOrd="2" destOrd="0" presId="urn:microsoft.com/office/officeart/2005/8/layout/matrix3"/>
    <dgm:cxn modelId="{D8542EEA-1765-48C7-B648-779368F81A1B}" type="presParOf" srcId="{486636C7-89D4-4611-A3B4-3A0845ABC1D2}" destId="{336E6A7A-548C-4F4A-9041-24C38815032C}" srcOrd="3" destOrd="0" presId="urn:microsoft.com/office/officeart/2005/8/layout/matrix3"/>
    <dgm:cxn modelId="{FDFDBCF0-108E-4BFB-97BD-48135E00DE9D}" type="presParOf" srcId="{486636C7-89D4-4611-A3B4-3A0845ABC1D2}" destId="{481DAD70-4FA8-4C33-BDBF-C90AC2C950F6}"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76D451-F0FC-426C-B5DF-918B0AAA3772}">
      <dsp:nvSpPr>
        <dsp:cNvPr id="0" name=""/>
        <dsp:cNvSpPr/>
      </dsp:nvSpPr>
      <dsp:spPr>
        <a:xfrm>
          <a:off x="0" y="233060"/>
          <a:ext cx="7673032" cy="164080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Με τον όρο πένθος νοείται η ψυχολογική κατάσταση που προκαλείται σε έναν άνθρωπο από το χαμό ενός αγαπημένου του προσώπου. </a:t>
          </a:r>
          <a:endParaRPr lang="en-US" sz="1900" kern="1200"/>
        </a:p>
      </dsp:txBody>
      <dsp:txXfrm>
        <a:off x="80098" y="313158"/>
        <a:ext cx="7512836" cy="1480612"/>
      </dsp:txXfrm>
    </dsp:sp>
    <dsp:sp modelId="{5697FF5F-9877-4275-B019-0028393611D6}">
      <dsp:nvSpPr>
        <dsp:cNvPr id="0" name=""/>
        <dsp:cNvSpPr/>
      </dsp:nvSpPr>
      <dsp:spPr>
        <a:xfrm>
          <a:off x="0" y="1928588"/>
          <a:ext cx="7673032" cy="1640808"/>
        </a:xfrm>
        <a:prstGeom prst="roundRect">
          <a:avLst/>
        </a:prstGeom>
        <a:solidFill>
          <a:schemeClr val="accent2">
            <a:hueOff val="-638687"/>
            <a:satOff val="1755"/>
            <a:lumOff val="117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Είναι δηλαδή το σύνολο της επώδυνης εσωτερικής διεργασίας που πραγματοποιείται μέσα σε κάθε άνθρωπο ως αντίδραση απέναντι σε μια πραγματική απώλεια με σκοπό να την αποδεχτεί και να προσαρμοστεί στη νέα πραγματικότητα.</a:t>
          </a:r>
          <a:endParaRPr lang="en-US" sz="1900" kern="1200"/>
        </a:p>
      </dsp:txBody>
      <dsp:txXfrm>
        <a:off x="80098" y="2008686"/>
        <a:ext cx="7512836" cy="1480612"/>
      </dsp:txXfrm>
    </dsp:sp>
    <dsp:sp modelId="{A8EC591B-DAFF-4B18-886F-9DB77BB3D8AB}">
      <dsp:nvSpPr>
        <dsp:cNvPr id="0" name=""/>
        <dsp:cNvSpPr/>
      </dsp:nvSpPr>
      <dsp:spPr>
        <a:xfrm>
          <a:off x="0" y="3624117"/>
          <a:ext cx="7673032" cy="1640808"/>
        </a:xfrm>
        <a:prstGeom prst="roundRect">
          <a:avLst/>
        </a:prstGeom>
        <a:solidFill>
          <a:schemeClr val="accent2">
            <a:hueOff val="-1277375"/>
            <a:satOff val="3509"/>
            <a:lumOff val="23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dirty="0"/>
            <a:t>Το πένθος είναι μια αντίδραση που ακολουθεί τον θάνατο και κάθε απώλεια που μπορεί να βιωθεί στη ζωή του ατόμου. Αποτελεί μια φυσιολογική διεργασία που βιώνουμε όταν επέρχεται μια απώλεια, όπου είναι οριστική και μη αναστρέψιμη. Απαιτεί χρόνο και ο τρόπος που το βιώνουμε ποικίλλει λόγω της διαφορετικότητας κάθε ανθρώπου.</a:t>
          </a:r>
          <a:endParaRPr lang="en-US" sz="1900" kern="1200" dirty="0"/>
        </a:p>
      </dsp:txBody>
      <dsp:txXfrm>
        <a:off x="80098" y="3704215"/>
        <a:ext cx="7512836" cy="14806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D0B33-246C-4BD1-A023-8FECA496F12F}">
      <dsp:nvSpPr>
        <dsp:cNvPr id="0" name=""/>
        <dsp:cNvSpPr/>
      </dsp:nvSpPr>
      <dsp:spPr>
        <a:xfrm>
          <a:off x="430" y="2062154"/>
          <a:ext cx="3197624" cy="31375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ADEB41-A503-4B43-85AC-81A8F0813F81}">
      <dsp:nvSpPr>
        <dsp:cNvPr id="0" name=""/>
        <dsp:cNvSpPr/>
      </dsp:nvSpPr>
      <dsp:spPr>
        <a:xfrm>
          <a:off x="346138" y="2390577"/>
          <a:ext cx="3197624" cy="313750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Το άτομο έχει ανάγκη να διαπραγματευτεί και προσπαθεί να κάνει ένα είδος συμφωνίας με το Θεό. </a:t>
          </a:r>
          <a:endParaRPr lang="en-US" sz="2200" kern="1200" dirty="0"/>
        </a:p>
      </dsp:txBody>
      <dsp:txXfrm>
        <a:off x="438033" y="2482472"/>
        <a:ext cx="3013834" cy="2953719"/>
      </dsp:txXfrm>
    </dsp:sp>
    <dsp:sp modelId="{3964EAE0-D5BE-43FF-8349-51486C135B80}">
      <dsp:nvSpPr>
        <dsp:cNvPr id="0" name=""/>
        <dsp:cNvSpPr/>
      </dsp:nvSpPr>
      <dsp:spPr>
        <a:xfrm>
          <a:off x="3889471" y="2062154"/>
          <a:ext cx="3111376" cy="331475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B20E84-7E00-4B2E-974B-52E8EB3C33FB}">
      <dsp:nvSpPr>
        <dsp:cNvPr id="0" name=""/>
        <dsp:cNvSpPr/>
      </dsp:nvSpPr>
      <dsp:spPr>
        <a:xfrm>
          <a:off x="4235180" y="2390577"/>
          <a:ext cx="3111376" cy="331475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Στο στάδιο αυτό μέσα από σκέψεις που κάνει το άτομο προσπαθεί να βρει έναν τρόπο για να αποφευχθεί η απώλεια.</a:t>
          </a:r>
          <a:endParaRPr lang="en-US" sz="2200" kern="1200" dirty="0"/>
        </a:p>
      </dsp:txBody>
      <dsp:txXfrm>
        <a:off x="4326309" y="2481706"/>
        <a:ext cx="2929118" cy="3132493"/>
      </dsp:txXfrm>
    </dsp:sp>
    <dsp:sp modelId="{1067BDF6-ABAC-4369-9142-F9BDB1A9990C}">
      <dsp:nvSpPr>
        <dsp:cNvPr id="0" name=""/>
        <dsp:cNvSpPr/>
      </dsp:nvSpPr>
      <dsp:spPr>
        <a:xfrm>
          <a:off x="7692265" y="2062154"/>
          <a:ext cx="3111376" cy="327644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D4BBAC-7611-401A-BA39-C139C0A355CC}">
      <dsp:nvSpPr>
        <dsp:cNvPr id="0" name=""/>
        <dsp:cNvSpPr/>
      </dsp:nvSpPr>
      <dsp:spPr>
        <a:xfrm>
          <a:off x="8037973" y="2390577"/>
          <a:ext cx="3111376" cy="3276442"/>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Συνήθως ο ασθενής δίνει υποσχέσεις «κάνε να μη συμβεί αυτό και σε αντάλλαγμα εγώ...» και όλα όσα λέει έχουν τη μορφή ικεσίας. Επίσης, αναρωτιέται για τη δική του πορεία ζωής.</a:t>
          </a:r>
          <a:endParaRPr lang="en-US" sz="2200" kern="1200" dirty="0"/>
        </a:p>
      </dsp:txBody>
      <dsp:txXfrm>
        <a:off x="8129102" y="2481706"/>
        <a:ext cx="2929118" cy="30941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F58961-58F1-4F63-9C99-9C66CDB2902E}">
      <dsp:nvSpPr>
        <dsp:cNvPr id="0" name=""/>
        <dsp:cNvSpPr/>
      </dsp:nvSpPr>
      <dsp:spPr>
        <a:xfrm>
          <a:off x="0" y="0"/>
          <a:ext cx="9326880" cy="1404046"/>
        </a:xfrm>
        <a:prstGeom prst="roundRect">
          <a:avLst>
            <a:gd name="adj" fmla="val 10000"/>
          </a:avLst>
        </a:prstGeom>
        <a:solidFill>
          <a:schemeClr val="accent1">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Το στάδιο αυτό επέρχεται όταν το άτομο δέχεται πλέον την απώλεια και θρηνεί.</a:t>
          </a:r>
          <a:endParaRPr lang="en-US" sz="2000" kern="1200"/>
        </a:p>
      </dsp:txBody>
      <dsp:txXfrm>
        <a:off x="41123" y="41123"/>
        <a:ext cx="7811804" cy="1321800"/>
      </dsp:txXfrm>
    </dsp:sp>
    <dsp:sp modelId="{369F967C-6E59-4B97-A8BF-3C107CDE00A2}">
      <dsp:nvSpPr>
        <dsp:cNvPr id="0" name=""/>
        <dsp:cNvSpPr/>
      </dsp:nvSpPr>
      <dsp:spPr>
        <a:xfrm>
          <a:off x="822959" y="1638054"/>
          <a:ext cx="9326880" cy="1404046"/>
        </a:xfrm>
        <a:prstGeom prst="roundRect">
          <a:avLst>
            <a:gd name="adj" fmla="val 10000"/>
          </a:avLst>
        </a:prstGeom>
        <a:solidFill>
          <a:schemeClr val="accent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Αποσύρεται, νιώθει μειονεκτικά και μπορεί να κλαίει. Το κλάμα είναι καλό σημάδι του πένθους διότι οδηγεί στην αποφόρτιση της έντασης.</a:t>
          </a:r>
          <a:endParaRPr lang="en-US" sz="2000" kern="1200"/>
        </a:p>
      </dsp:txBody>
      <dsp:txXfrm>
        <a:off x="864082" y="1679177"/>
        <a:ext cx="7509043" cy="1321800"/>
      </dsp:txXfrm>
    </dsp:sp>
    <dsp:sp modelId="{88987431-25C3-47D7-9219-6405185136D1}">
      <dsp:nvSpPr>
        <dsp:cNvPr id="0" name=""/>
        <dsp:cNvSpPr/>
      </dsp:nvSpPr>
      <dsp:spPr>
        <a:xfrm>
          <a:off x="1645919" y="3276108"/>
          <a:ext cx="9326880" cy="1404046"/>
        </a:xfrm>
        <a:prstGeom prst="roundRect">
          <a:avLst>
            <a:gd name="adj" fmla="val 10000"/>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Είναι λυπημένος και μπορεί να εμφανιστούν προβλήματα σχετικά με τον ύπνο, την όρεξη, τη συγκέντρωση και τη μνήμη. Τέλος νιώθει την ανάγκη να βρίσκονται κοντά του άλλοι άνθρωποι και σιγά σιγά οδηγείται σε αληθινή ανακούφιση. </a:t>
          </a:r>
          <a:endParaRPr lang="en-US" sz="2000" kern="1200"/>
        </a:p>
      </dsp:txBody>
      <dsp:txXfrm>
        <a:off x="1687042" y="3317231"/>
        <a:ext cx="7509043" cy="1321800"/>
      </dsp:txXfrm>
    </dsp:sp>
    <dsp:sp modelId="{5C396563-35BF-4BFA-B69F-2003FC62F8A8}">
      <dsp:nvSpPr>
        <dsp:cNvPr id="0" name=""/>
        <dsp:cNvSpPr/>
      </dsp:nvSpPr>
      <dsp:spPr>
        <a:xfrm>
          <a:off x="8414249" y="1064735"/>
          <a:ext cx="912630" cy="912630"/>
        </a:xfrm>
        <a:prstGeom prst="downArrow">
          <a:avLst>
            <a:gd name="adj1" fmla="val 55000"/>
            <a:gd name="adj2" fmla="val 45000"/>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619591" y="1064735"/>
        <a:ext cx="501946" cy="686754"/>
      </dsp:txXfrm>
    </dsp:sp>
    <dsp:sp modelId="{61236D5F-08DA-45C1-83BA-7A884613AAF0}">
      <dsp:nvSpPr>
        <dsp:cNvPr id="0" name=""/>
        <dsp:cNvSpPr/>
      </dsp:nvSpPr>
      <dsp:spPr>
        <a:xfrm>
          <a:off x="9237209" y="2693429"/>
          <a:ext cx="912630" cy="912630"/>
        </a:xfrm>
        <a:prstGeom prst="downArrow">
          <a:avLst>
            <a:gd name="adj1" fmla="val 55000"/>
            <a:gd name="adj2" fmla="val 45000"/>
          </a:avLst>
        </a:prstGeom>
        <a:solidFill>
          <a:schemeClr val="accent5">
            <a:tint val="40000"/>
            <a:alpha val="90000"/>
            <a:hueOff val="765948"/>
            <a:satOff val="-20353"/>
            <a:lumOff val="-822"/>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442551" y="2693429"/>
        <a:ext cx="501946" cy="6867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2B2814-714A-40E5-A1D4-3E8E0C44C8F3}">
      <dsp:nvSpPr>
        <dsp:cNvPr id="0" name=""/>
        <dsp:cNvSpPr/>
      </dsp:nvSpPr>
      <dsp:spPr>
        <a:xfrm>
          <a:off x="0" y="1852252"/>
          <a:ext cx="2857572" cy="1814558"/>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6A7FCD-AFC0-4189-B70F-EFEC7960B7F7}">
      <dsp:nvSpPr>
        <dsp:cNvPr id="0" name=""/>
        <dsp:cNvSpPr/>
      </dsp:nvSpPr>
      <dsp:spPr>
        <a:xfrm>
          <a:off x="317508" y="2153885"/>
          <a:ext cx="2857572" cy="1814558"/>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Στο τελευταίο στάδιοο ασθενής αποδέχεται πλέον αυτό που συνέβη.</a:t>
          </a:r>
          <a:endParaRPr lang="en-US" sz="1600" kern="1200"/>
        </a:p>
      </dsp:txBody>
      <dsp:txXfrm>
        <a:off x="370655" y="2207032"/>
        <a:ext cx="2751278" cy="1708264"/>
      </dsp:txXfrm>
    </dsp:sp>
    <dsp:sp modelId="{05012A96-0010-4E2C-871B-283894860DCA}">
      <dsp:nvSpPr>
        <dsp:cNvPr id="0" name=""/>
        <dsp:cNvSpPr/>
      </dsp:nvSpPr>
      <dsp:spPr>
        <a:xfrm>
          <a:off x="3492588" y="1852252"/>
          <a:ext cx="2857572" cy="1814558"/>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5B6381-CDAD-4198-8163-5D30C05EBBDC}">
      <dsp:nvSpPr>
        <dsp:cNvPr id="0" name=""/>
        <dsp:cNvSpPr/>
      </dsp:nvSpPr>
      <dsp:spPr>
        <a:xfrm>
          <a:off x="3810096" y="2153885"/>
          <a:ext cx="2857572" cy="1814558"/>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Η αποδοχή μιας νέας πραγματικότητας είναι πλέον γεγονός. Είναι μια νίκη και όχι παραίτηση, αφού η αντίληψη ότι πρέπει να συνεχιστεί η ζωή, κυριαρχεί. </a:t>
          </a:r>
          <a:endParaRPr lang="en-US" sz="1600" kern="1200"/>
        </a:p>
      </dsp:txBody>
      <dsp:txXfrm>
        <a:off x="3863243" y="2207032"/>
        <a:ext cx="2751278" cy="1708264"/>
      </dsp:txXfrm>
    </dsp:sp>
    <dsp:sp modelId="{D59079A2-3CF5-4F66-8C46-EBE87B01D554}">
      <dsp:nvSpPr>
        <dsp:cNvPr id="0" name=""/>
        <dsp:cNvSpPr/>
      </dsp:nvSpPr>
      <dsp:spPr>
        <a:xfrm>
          <a:off x="6985176" y="1852252"/>
          <a:ext cx="2857572" cy="1814558"/>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EE946D-D406-4440-964D-E165EF8492BB}">
      <dsp:nvSpPr>
        <dsp:cNvPr id="0" name=""/>
        <dsp:cNvSpPr/>
      </dsp:nvSpPr>
      <dsp:spPr>
        <a:xfrm>
          <a:off x="7302684" y="2153885"/>
          <a:ext cx="2857572" cy="1814558"/>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Το άτομο αρχίζει να ζει ξανά με αισιοδοξία, έχοντας καταλάβει ότι το παρελθόν δεν μπορεί να αλλάξει παρά μόνο το μέλλον. </a:t>
          </a:r>
          <a:endParaRPr lang="en-US" sz="1600" kern="1200"/>
        </a:p>
      </dsp:txBody>
      <dsp:txXfrm>
        <a:off x="7355831" y="2207032"/>
        <a:ext cx="2751278" cy="170826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7DE53-B559-4FB6-A4B5-69411553F392}">
      <dsp:nvSpPr>
        <dsp:cNvPr id="0" name=""/>
        <dsp:cNvSpPr/>
      </dsp:nvSpPr>
      <dsp:spPr>
        <a:xfrm>
          <a:off x="0" y="62665"/>
          <a:ext cx="6451943" cy="1409118"/>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Αυτά τα στάδια δεν έχουν συγκεκριμένο χρόνο περάτωσης. Η διάρκεια κάθε σταδίου εξαρτάται από τις συνθήκες και το περιβάλλον της κάθε προσωπικότητας.</a:t>
          </a:r>
          <a:endParaRPr lang="en-US" sz="2000" kern="1200"/>
        </a:p>
      </dsp:txBody>
      <dsp:txXfrm>
        <a:off x="68787" y="131452"/>
        <a:ext cx="6314369" cy="1271544"/>
      </dsp:txXfrm>
    </dsp:sp>
    <dsp:sp modelId="{EFA85A84-61D0-41F9-B116-CFA218220E09}">
      <dsp:nvSpPr>
        <dsp:cNvPr id="0" name=""/>
        <dsp:cNvSpPr/>
      </dsp:nvSpPr>
      <dsp:spPr>
        <a:xfrm>
          <a:off x="0" y="1529384"/>
          <a:ext cx="6451943" cy="1409118"/>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Δεν υπάρχει ένας κανόνας για το πότε τελειώνει το ένα στάδιο και αρχίζει το επόμενο.</a:t>
          </a:r>
          <a:endParaRPr lang="en-US" sz="2000" kern="1200"/>
        </a:p>
      </dsp:txBody>
      <dsp:txXfrm>
        <a:off x="68787" y="1598171"/>
        <a:ext cx="6314369" cy="1271544"/>
      </dsp:txXfrm>
    </dsp:sp>
    <dsp:sp modelId="{79E9D4DF-CFD8-4993-BDCD-4DFA1393812A}">
      <dsp:nvSpPr>
        <dsp:cNvPr id="0" name=""/>
        <dsp:cNvSpPr/>
      </dsp:nvSpPr>
      <dsp:spPr>
        <a:xfrm>
          <a:off x="0" y="2996102"/>
          <a:ext cx="6451943" cy="1409118"/>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Κάθε εμπειρία πένθους βιώνεται μοναδικά. Θα πρέπει να γνωρίζουμε ότι μπορεί να υπάρξει μια πορεία μπρος-πίσω, όσο αναφορά τα στάδια και να μην ακολουθήσουν τη συγκεκριμένη σειρά (Yalom, 2008).</a:t>
          </a:r>
          <a:endParaRPr lang="en-US" sz="2000" kern="1200"/>
        </a:p>
      </dsp:txBody>
      <dsp:txXfrm>
        <a:off x="68787" y="3064889"/>
        <a:ext cx="6314369" cy="127154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EC1C6-A454-4E6E-867C-DD54189A1F80}">
      <dsp:nvSpPr>
        <dsp:cNvPr id="0" name=""/>
        <dsp:cNvSpPr/>
      </dsp:nvSpPr>
      <dsp:spPr>
        <a:xfrm>
          <a:off x="0" y="402443"/>
          <a:ext cx="6451943" cy="630000"/>
        </a:xfrm>
        <a:prstGeom prst="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4A9556-0B50-4D46-BB9B-19A7F91B5C96}">
      <dsp:nvSpPr>
        <dsp:cNvPr id="0" name=""/>
        <dsp:cNvSpPr/>
      </dsp:nvSpPr>
      <dsp:spPr>
        <a:xfrm>
          <a:off x="322597" y="33443"/>
          <a:ext cx="4516360" cy="738000"/>
        </a:xfrm>
        <a:prstGeom prst="roundRect">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708" tIns="0" rIns="170708" bIns="0" numCol="1" spcCol="1270" anchor="ctr" anchorCtr="0">
          <a:noAutofit/>
        </a:bodyPr>
        <a:lstStyle/>
        <a:p>
          <a:pPr marL="0" lvl="0" indent="0" algn="l" defTabSz="1111250">
            <a:lnSpc>
              <a:spcPct val="90000"/>
            </a:lnSpc>
            <a:spcBef>
              <a:spcPct val="0"/>
            </a:spcBef>
            <a:spcAft>
              <a:spcPct val="35000"/>
            </a:spcAft>
            <a:buNone/>
          </a:pPr>
          <a:r>
            <a:rPr lang="el-GR" sz="2500" kern="1200"/>
            <a:t>Διαταραχές ύπνου</a:t>
          </a:r>
          <a:endParaRPr lang="en-US" sz="2500" kern="1200"/>
        </a:p>
      </dsp:txBody>
      <dsp:txXfrm>
        <a:off x="358623" y="69469"/>
        <a:ext cx="4444308" cy="665948"/>
      </dsp:txXfrm>
    </dsp:sp>
    <dsp:sp modelId="{0BD64EE4-2782-4EC9-B2C1-72B4444DB3D9}">
      <dsp:nvSpPr>
        <dsp:cNvPr id="0" name=""/>
        <dsp:cNvSpPr/>
      </dsp:nvSpPr>
      <dsp:spPr>
        <a:xfrm>
          <a:off x="0" y="1536443"/>
          <a:ext cx="6451943" cy="630000"/>
        </a:xfrm>
        <a:prstGeom prst="rect">
          <a:avLst/>
        </a:prstGeom>
        <a:solidFill>
          <a:schemeClr val="lt1">
            <a:alpha val="90000"/>
            <a:hueOff val="0"/>
            <a:satOff val="0"/>
            <a:lumOff val="0"/>
            <a:alphaOff val="0"/>
          </a:schemeClr>
        </a:solidFill>
        <a:ln w="19050" cap="flat" cmpd="sng" algn="ctr">
          <a:solidFill>
            <a:schemeClr val="accent5">
              <a:hueOff val="307254"/>
              <a:satOff val="-5999"/>
              <a:lumOff val="131"/>
              <a:alphaOff val="0"/>
            </a:schemeClr>
          </a:solidFill>
          <a:prstDash val="solid"/>
        </a:ln>
        <a:effectLst/>
      </dsp:spPr>
      <dsp:style>
        <a:lnRef idx="2">
          <a:scrgbClr r="0" g="0" b="0"/>
        </a:lnRef>
        <a:fillRef idx="1">
          <a:scrgbClr r="0" g="0" b="0"/>
        </a:fillRef>
        <a:effectRef idx="0">
          <a:scrgbClr r="0" g="0" b="0"/>
        </a:effectRef>
        <a:fontRef idx="minor"/>
      </dsp:style>
    </dsp:sp>
    <dsp:sp modelId="{FB105C08-65D1-4BD7-934C-03583F59E3A5}">
      <dsp:nvSpPr>
        <dsp:cNvPr id="0" name=""/>
        <dsp:cNvSpPr/>
      </dsp:nvSpPr>
      <dsp:spPr>
        <a:xfrm>
          <a:off x="322597" y="1167443"/>
          <a:ext cx="4516360" cy="738000"/>
        </a:xfrm>
        <a:prstGeom prst="roundRect">
          <a:avLst/>
        </a:prstGeom>
        <a:solidFill>
          <a:schemeClr val="accent2"/>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708" tIns="0" rIns="170708" bIns="0" numCol="1" spcCol="1270" anchor="ctr" anchorCtr="0">
          <a:noAutofit/>
        </a:bodyPr>
        <a:lstStyle/>
        <a:p>
          <a:pPr marL="0" lvl="0" indent="0" algn="l" defTabSz="1111250">
            <a:lnSpc>
              <a:spcPct val="90000"/>
            </a:lnSpc>
            <a:spcBef>
              <a:spcPct val="0"/>
            </a:spcBef>
            <a:spcAft>
              <a:spcPct val="35000"/>
            </a:spcAft>
            <a:buNone/>
          </a:pPr>
          <a:r>
            <a:rPr lang="el-GR" sz="2500" kern="1200" dirty="0"/>
            <a:t>Διαταραχές στη λήψη τροφής</a:t>
          </a:r>
          <a:endParaRPr lang="en-US" sz="2500" kern="1200" dirty="0"/>
        </a:p>
      </dsp:txBody>
      <dsp:txXfrm>
        <a:off x="358623" y="1203469"/>
        <a:ext cx="4444308" cy="665948"/>
      </dsp:txXfrm>
    </dsp:sp>
    <dsp:sp modelId="{0A320143-D2BC-4FEF-BD22-309083B611C7}">
      <dsp:nvSpPr>
        <dsp:cNvPr id="0" name=""/>
        <dsp:cNvSpPr/>
      </dsp:nvSpPr>
      <dsp:spPr>
        <a:xfrm>
          <a:off x="0" y="2670443"/>
          <a:ext cx="6451943" cy="630000"/>
        </a:xfrm>
        <a:prstGeom prst="rect">
          <a:avLst/>
        </a:prstGeom>
        <a:solidFill>
          <a:schemeClr val="lt1">
            <a:alpha val="90000"/>
            <a:hueOff val="0"/>
            <a:satOff val="0"/>
            <a:lumOff val="0"/>
            <a:alphaOff val="0"/>
          </a:schemeClr>
        </a:solidFill>
        <a:ln w="19050" cap="flat" cmpd="sng" algn="ctr">
          <a:solidFill>
            <a:schemeClr val="accent5">
              <a:hueOff val="614507"/>
              <a:satOff val="-11997"/>
              <a:lumOff val="261"/>
              <a:alphaOff val="0"/>
            </a:schemeClr>
          </a:solidFill>
          <a:prstDash val="solid"/>
        </a:ln>
        <a:effectLst/>
      </dsp:spPr>
      <dsp:style>
        <a:lnRef idx="2">
          <a:scrgbClr r="0" g="0" b="0"/>
        </a:lnRef>
        <a:fillRef idx="1">
          <a:scrgbClr r="0" g="0" b="0"/>
        </a:fillRef>
        <a:effectRef idx="0">
          <a:scrgbClr r="0" g="0" b="0"/>
        </a:effectRef>
        <a:fontRef idx="minor"/>
      </dsp:style>
    </dsp:sp>
    <dsp:sp modelId="{BD9EF82A-AA50-40E6-AA65-8BBBDE505DC8}">
      <dsp:nvSpPr>
        <dsp:cNvPr id="0" name=""/>
        <dsp:cNvSpPr/>
      </dsp:nvSpPr>
      <dsp:spPr>
        <a:xfrm>
          <a:off x="322597" y="2301443"/>
          <a:ext cx="4516360" cy="738000"/>
        </a:xfrm>
        <a:prstGeom prst="roundRect">
          <a:avLst/>
        </a:prstGeom>
        <a:solidFill>
          <a:schemeClr val="accent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708" tIns="0" rIns="170708" bIns="0" numCol="1" spcCol="1270" anchor="ctr" anchorCtr="0">
          <a:noAutofit/>
        </a:bodyPr>
        <a:lstStyle/>
        <a:p>
          <a:pPr marL="0" lvl="0" indent="0" algn="l" defTabSz="1111250">
            <a:lnSpc>
              <a:spcPct val="90000"/>
            </a:lnSpc>
            <a:spcBef>
              <a:spcPct val="0"/>
            </a:spcBef>
            <a:spcAft>
              <a:spcPct val="35000"/>
            </a:spcAft>
            <a:buNone/>
          </a:pPr>
          <a:r>
            <a:rPr lang="el-GR" sz="2500" kern="1200"/>
            <a:t>Σωματικοί πόνοι </a:t>
          </a:r>
          <a:endParaRPr lang="en-US" sz="2500" kern="1200"/>
        </a:p>
      </dsp:txBody>
      <dsp:txXfrm>
        <a:off x="358623" y="2337469"/>
        <a:ext cx="4444308" cy="665948"/>
      </dsp:txXfrm>
    </dsp:sp>
    <dsp:sp modelId="{358B5507-5303-4419-8D0F-197CF61A4C0E}">
      <dsp:nvSpPr>
        <dsp:cNvPr id="0" name=""/>
        <dsp:cNvSpPr/>
      </dsp:nvSpPr>
      <dsp:spPr>
        <a:xfrm>
          <a:off x="0" y="3804443"/>
          <a:ext cx="6451943" cy="630000"/>
        </a:xfrm>
        <a:prstGeom prst="rect">
          <a:avLst/>
        </a:prstGeom>
        <a:solidFill>
          <a:schemeClr val="lt1">
            <a:alpha val="90000"/>
            <a:hueOff val="0"/>
            <a:satOff val="0"/>
            <a:lumOff val="0"/>
            <a:alphaOff val="0"/>
          </a:schemeClr>
        </a:solidFill>
        <a:ln w="19050" cap="flat" cmpd="sng" algn="ctr">
          <a:solidFill>
            <a:schemeClr val="accent5">
              <a:hueOff val="921761"/>
              <a:satOff val="-17996"/>
              <a:lumOff val="392"/>
              <a:alphaOff val="0"/>
            </a:schemeClr>
          </a:solidFill>
          <a:prstDash val="solid"/>
        </a:ln>
        <a:effectLst/>
      </dsp:spPr>
      <dsp:style>
        <a:lnRef idx="2">
          <a:scrgbClr r="0" g="0" b="0"/>
        </a:lnRef>
        <a:fillRef idx="1">
          <a:scrgbClr r="0" g="0" b="0"/>
        </a:fillRef>
        <a:effectRef idx="0">
          <a:scrgbClr r="0" g="0" b="0"/>
        </a:effectRef>
        <a:fontRef idx="minor"/>
      </dsp:style>
    </dsp:sp>
    <dsp:sp modelId="{7B14DDE5-433B-4E57-A6C9-2D0D31469808}">
      <dsp:nvSpPr>
        <dsp:cNvPr id="0" name=""/>
        <dsp:cNvSpPr/>
      </dsp:nvSpPr>
      <dsp:spPr>
        <a:xfrm>
          <a:off x="322597" y="3435443"/>
          <a:ext cx="4516360" cy="738000"/>
        </a:xfrm>
        <a:prstGeom prst="roundRect">
          <a:avLst/>
        </a:prstGeom>
        <a:solidFill>
          <a:schemeClr val="accent1">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708" tIns="0" rIns="170708" bIns="0" numCol="1" spcCol="1270" anchor="ctr" anchorCtr="0">
          <a:noAutofit/>
        </a:bodyPr>
        <a:lstStyle/>
        <a:p>
          <a:pPr marL="0" lvl="0" indent="0" algn="l" defTabSz="1111250">
            <a:lnSpc>
              <a:spcPct val="90000"/>
            </a:lnSpc>
            <a:spcBef>
              <a:spcPct val="0"/>
            </a:spcBef>
            <a:spcAft>
              <a:spcPct val="35000"/>
            </a:spcAft>
            <a:buNone/>
          </a:pPr>
          <a:r>
            <a:rPr lang="el-GR" sz="2500" kern="1200"/>
            <a:t>Επιθετικότητα</a:t>
          </a:r>
          <a:endParaRPr lang="en-US" sz="2500" kern="1200"/>
        </a:p>
      </dsp:txBody>
      <dsp:txXfrm>
        <a:off x="358623" y="3471469"/>
        <a:ext cx="4444308" cy="66594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2F4D0-5EB7-4581-88D0-7252F2C3EA1D}">
      <dsp:nvSpPr>
        <dsp:cNvPr id="0" name=""/>
        <dsp:cNvSpPr/>
      </dsp:nvSpPr>
      <dsp:spPr>
        <a:xfrm>
          <a:off x="0" y="35243"/>
          <a:ext cx="6451943" cy="142740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b="1" u="sng" kern="1200"/>
            <a:t>Λύπη</a:t>
          </a:r>
          <a:r>
            <a:rPr lang="el-GR" sz="2000" kern="1200"/>
            <a:t>: είναι το πιο συνηθισμένο συναίσθημα. Τις περισσότερες φορές συνοδεύεται με το κλάμα. Συνήθως η ένταση είναι μεγάλη και έτσι ορισμένοι προσπαθούν να ξεχαστούν κάνοντας μια έντονη δραστηριότητα.</a:t>
          </a:r>
          <a:endParaRPr lang="en-US" sz="2000" kern="1200"/>
        </a:p>
      </dsp:txBody>
      <dsp:txXfrm>
        <a:off x="69680" y="104923"/>
        <a:ext cx="6312583" cy="1288040"/>
      </dsp:txXfrm>
    </dsp:sp>
    <dsp:sp modelId="{291FD84D-17A6-4211-9A45-901DAC9F233B}">
      <dsp:nvSpPr>
        <dsp:cNvPr id="0" name=""/>
        <dsp:cNvSpPr/>
      </dsp:nvSpPr>
      <dsp:spPr>
        <a:xfrm>
          <a:off x="0" y="1520243"/>
          <a:ext cx="6451943" cy="1427400"/>
        </a:xfrm>
        <a:prstGeom prst="roundRect">
          <a:avLst/>
        </a:prstGeom>
        <a:solidFill>
          <a:schemeClr val="accent2">
            <a:hueOff val="-638687"/>
            <a:satOff val="1755"/>
            <a:lumOff val="117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b="1" u="sng" kern="1200"/>
            <a:t>Κλάμα</a:t>
          </a:r>
          <a:r>
            <a:rPr lang="el-GR" sz="2000" kern="1200"/>
            <a:t>: θεωρείται ότι έχει ιαματικές δυνατότητες και οι ερευνητές αναφέρουν χαρακτηριστικά ότι τα δάκρυα παρασύρουν τις τοξικές ουσίες από τον οργανισμό.</a:t>
          </a:r>
          <a:endParaRPr lang="en-US" sz="2000" kern="1200"/>
        </a:p>
      </dsp:txBody>
      <dsp:txXfrm>
        <a:off x="69680" y="1589923"/>
        <a:ext cx="6312583" cy="1288040"/>
      </dsp:txXfrm>
    </dsp:sp>
    <dsp:sp modelId="{64552F81-7524-4A46-89AB-5D97CDDB32FF}">
      <dsp:nvSpPr>
        <dsp:cNvPr id="0" name=""/>
        <dsp:cNvSpPr/>
      </dsp:nvSpPr>
      <dsp:spPr>
        <a:xfrm>
          <a:off x="0" y="3005243"/>
          <a:ext cx="6451943" cy="1427400"/>
        </a:xfrm>
        <a:prstGeom prst="roundRect">
          <a:avLst/>
        </a:prstGeom>
        <a:solidFill>
          <a:schemeClr val="accent2">
            <a:hueOff val="-1277375"/>
            <a:satOff val="3509"/>
            <a:lumOff val="23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b="1" u="sng" kern="1200"/>
            <a:t>Κόπωση</a:t>
          </a:r>
          <a:r>
            <a:rPr lang="el-GR" sz="2000" kern="1200"/>
            <a:t>: συνήθως το άτομο είναι απαθές και αρνείται να κάνει πράγματα στην καθημερινότητα του, μπορεί ακόμη ένα δραστήριο άτομο να οδηγηθεί σε κατάθλιψη.</a:t>
          </a:r>
          <a:endParaRPr lang="en-US" sz="2000" kern="1200"/>
        </a:p>
      </dsp:txBody>
      <dsp:txXfrm>
        <a:off x="69680" y="3074923"/>
        <a:ext cx="6312583" cy="12880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B9F3B-991F-44E8-AF13-1046F66DE368}">
      <dsp:nvSpPr>
        <dsp:cNvPr id="0" name=""/>
        <dsp:cNvSpPr/>
      </dsp:nvSpPr>
      <dsp:spPr>
        <a:xfrm>
          <a:off x="0" y="0"/>
          <a:ext cx="8756485" cy="1572178"/>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b="1" kern="1200" dirty="0"/>
            <a:t>Θυμός</a:t>
          </a:r>
          <a:r>
            <a:rPr lang="el-GR" sz="2000" kern="1200" dirty="0"/>
            <a:t>: το άτομο αναζητά κάποιον για να ρίξει τις ευθύνες και πολλές φορές στρέφεται ενάντια στον ίδιο του τον εαυτό. </a:t>
          </a:r>
          <a:endParaRPr lang="en-US" sz="2000" kern="1200" dirty="0"/>
        </a:p>
      </dsp:txBody>
      <dsp:txXfrm>
        <a:off x="46048" y="46048"/>
        <a:ext cx="7059981" cy="1480082"/>
      </dsp:txXfrm>
    </dsp:sp>
    <dsp:sp modelId="{2A14D701-EEA3-44D6-9A6E-88159B31138A}">
      <dsp:nvSpPr>
        <dsp:cNvPr id="0" name=""/>
        <dsp:cNvSpPr/>
      </dsp:nvSpPr>
      <dsp:spPr>
        <a:xfrm>
          <a:off x="772631" y="1834207"/>
          <a:ext cx="8756485" cy="1572178"/>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b="1" u="sng" kern="1200" dirty="0"/>
            <a:t>Ανησυχία</a:t>
          </a:r>
          <a:r>
            <a:rPr lang="el-GR" sz="2000" kern="1200" dirty="0"/>
            <a:t>: εδώ παρουσιάζεται μια ελαφριά αίσθηση ανασφάλειας μέχρι και το σημείο ισχυρού πανικού. Υπάρχει </a:t>
          </a:r>
          <a:r>
            <a:rPr lang="el-GR" sz="2000" kern="1200" dirty="0" err="1"/>
            <a:t>υπερκινητικότητα</a:t>
          </a:r>
          <a:r>
            <a:rPr lang="el-GR" sz="2000" kern="1200" dirty="0"/>
            <a:t> και πολλές φορές ακούγεται η φράση «δεν με χωράει ο τόπος».</a:t>
          </a:r>
          <a:endParaRPr lang="en-US" sz="2000" kern="1200" dirty="0"/>
        </a:p>
      </dsp:txBody>
      <dsp:txXfrm>
        <a:off x="818679" y="1880255"/>
        <a:ext cx="6869842" cy="1480082"/>
      </dsp:txXfrm>
    </dsp:sp>
    <dsp:sp modelId="{ED4348C2-53BB-4C35-86AB-18DC4DF35227}">
      <dsp:nvSpPr>
        <dsp:cNvPr id="0" name=""/>
        <dsp:cNvSpPr/>
      </dsp:nvSpPr>
      <dsp:spPr>
        <a:xfrm>
          <a:off x="1545262" y="3668415"/>
          <a:ext cx="8756485" cy="1572178"/>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b="1" u="sng" kern="1200" dirty="0"/>
            <a:t>Σύγχυση</a:t>
          </a:r>
          <a:r>
            <a:rPr lang="el-GR" sz="2000" kern="1200" dirty="0"/>
            <a:t>: η έλλειψη συγκέντρωσης είναι χαρακτηριστική και ο άνθρωπος τις περισσότερες φορές λειτουργεί μηχανικά. Μούδιασμα: μια έλλειψη συναισθήματος θα λέγαμε, όπου λειτουργεί σαν μια ασπίδα για το ίδιο το άτομο. </a:t>
          </a:r>
          <a:endParaRPr lang="en-US" sz="2000" kern="1200" dirty="0"/>
        </a:p>
      </dsp:txBody>
      <dsp:txXfrm>
        <a:off x="1591310" y="3714463"/>
        <a:ext cx="6869842" cy="1480082"/>
      </dsp:txXfrm>
    </dsp:sp>
    <dsp:sp modelId="{6BAE2942-6650-42CE-B405-9AE3DB6A8054}">
      <dsp:nvSpPr>
        <dsp:cNvPr id="0" name=""/>
        <dsp:cNvSpPr/>
      </dsp:nvSpPr>
      <dsp:spPr>
        <a:xfrm>
          <a:off x="7734569" y="1192235"/>
          <a:ext cx="1021915" cy="1021915"/>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964500" y="1192235"/>
        <a:ext cx="562053" cy="768991"/>
      </dsp:txXfrm>
    </dsp:sp>
    <dsp:sp modelId="{D15A9CB4-81D1-4C86-AB58-B9ED56EB90E5}">
      <dsp:nvSpPr>
        <dsp:cNvPr id="0" name=""/>
        <dsp:cNvSpPr/>
      </dsp:nvSpPr>
      <dsp:spPr>
        <a:xfrm>
          <a:off x="8507201" y="3015961"/>
          <a:ext cx="1021915" cy="1021915"/>
        </a:xfrm>
        <a:prstGeom prst="downArrow">
          <a:avLst>
            <a:gd name="adj1" fmla="val 55000"/>
            <a:gd name="adj2" fmla="val 45000"/>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737132" y="3015961"/>
        <a:ext cx="562053" cy="76899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AE46C-3252-4765-9CC8-FC182908497B}">
      <dsp:nvSpPr>
        <dsp:cNvPr id="0" name=""/>
        <dsp:cNvSpPr/>
      </dsp:nvSpPr>
      <dsp:spPr>
        <a:xfrm>
          <a:off x="0" y="145491"/>
          <a:ext cx="10982631" cy="1346304"/>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b="1" u="sng" kern="1200" dirty="0"/>
            <a:t>Μοναχικότητα</a:t>
          </a:r>
          <a:r>
            <a:rPr lang="el-GR" sz="1900" kern="1200" dirty="0"/>
            <a:t>: όταν το πρόσωπο που έφυγε είχε καθημερινή σχέση με τον </a:t>
          </a:r>
          <a:r>
            <a:rPr lang="el-GR" sz="1900" kern="1200" dirty="0" err="1"/>
            <a:t>πενθούντα</a:t>
          </a:r>
          <a:r>
            <a:rPr lang="el-GR" sz="1900" kern="1200" dirty="0"/>
            <a:t> τότε υπάρχει σε μεγαλύτερο βαθμό. </a:t>
          </a:r>
          <a:endParaRPr lang="en-US" sz="1900" kern="1200" dirty="0"/>
        </a:p>
      </dsp:txBody>
      <dsp:txXfrm>
        <a:off x="65721" y="211212"/>
        <a:ext cx="10851189" cy="1214862"/>
      </dsp:txXfrm>
    </dsp:sp>
    <dsp:sp modelId="{CA7AB3FA-F40C-4BAE-BAD3-0C3838771CE8}">
      <dsp:nvSpPr>
        <dsp:cNvPr id="0" name=""/>
        <dsp:cNvSpPr/>
      </dsp:nvSpPr>
      <dsp:spPr>
        <a:xfrm>
          <a:off x="0" y="1546516"/>
          <a:ext cx="10982631" cy="1346304"/>
        </a:xfrm>
        <a:prstGeom prst="roundRect">
          <a:avLst/>
        </a:prstGeom>
        <a:solidFill>
          <a:schemeClr val="accent2">
            <a:hueOff val="-425792"/>
            <a:satOff val="1170"/>
            <a:lumOff val="78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b="1" u="sng" kern="1200" dirty="0"/>
            <a:t>Ενοχή</a:t>
          </a:r>
          <a:r>
            <a:rPr lang="el-GR" sz="1900" kern="1200" dirty="0"/>
            <a:t>: πολλοί νιώθουν ότι δεν πρόσφεραν πολλά ώστε να μπορέσουν να εμποδίσουν το μοιραίο (αυτό συνήθως παρουσιάζεται όταν ο δικός τους άνθρωπος βρίσκεται στο νοσοκομείο).</a:t>
          </a:r>
          <a:endParaRPr lang="en-US" sz="1900" kern="1200" dirty="0"/>
        </a:p>
      </dsp:txBody>
      <dsp:txXfrm>
        <a:off x="65721" y="1612237"/>
        <a:ext cx="10851189" cy="1214862"/>
      </dsp:txXfrm>
    </dsp:sp>
    <dsp:sp modelId="{3DD92914-6B10-467E-A9EA-DD83D3B9D213}">
      <dsp:nvSpPr>
        <dsp:cNvPr id="0" name=""/>
        <dsp:cNvSpPr/>
      </dsp:nvSpPr>
      <dsp:spPr>
        <a:xfrm>
          <a:off x="0" y="2947540"/>
          <a:ext cx="10982631" cy="1346304"/>
        </a:xfrm>
        <a:prstGeom prst="roundRect">
          <a:avLst/>
        </a:prstGeom>
        <a:solidFill>
          <a:schemeClr val="accent2">
            <a:hueOff val="-851583"/>
            <a:satOff val="2339"/>
            <a:lumOff val="156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b="1" u="sng" kern="1200" dirty="0"/>
            <a:t>Χειραφέτηση</a:t>
          </a:r>
          <a:r>
            <a:rPr lang="el-GR" sz="1900" kern="1200" dirty="0"/>
            <a:t>: όταν το πρόσωπο που έφυγε λειτουργούσε καταπιεστικά, τότε το άτομο που μένει πίσω μπορεί να σταθεί στα πόδια του ξανά και αποκτά πάλι την αυτοεκτίμηση του. Το μούδιασμα, ακόμη και η αίσθηση ότι αυτό που ζεις τη συγκεκριμένη στιγμή δεν είναι αληθινό και ότι απλά το φαντάζεσαι, εμφανίζεται συχνά.</a:t>
          </a:r>
          <a:endParaRPr lang="en-US" sz="1900" kern="1200" dirty="0"/>
        </a:p>
      </dsp:txBody>
      <dsp:txXfrm>
        <a:off x="65721" y="3013261"/>
        <a:ext cx="10851189" cy="1214862"/>
      </dsp:txXfrm>
    </dsp:sp>
    <dsp:sp modelId="{3EADED38-63F1-4EEB-9543-DDECF7F60703}">
      <dsp:nvSpPr>
        <dsp:cNvPr id="0" name=""/>
        <dsp:cNvSpPr/>
      </dsp:nvSpPr>
      <dsp:spPr>
        <a:xfrm>
          <a:off x="0" y="4348564"/>
          <a:ext cx="10982631" cy="1346304"/>
        </a:xfrm>
        <a:prstGeom prst="roundRect">
          <a:avLst/>
        </a:prstGeom>
        <a:solidFill>
          <a:schemeClr val="accent2">
            <a:hueOff val="-1277375"/>
            <a:satOff val="3509"/>
            <a:lumOff val="23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b="1" kern="1200" dirty="0"/>
            <a:t>Η </a:t>
          </a:r>
          <a:r>
            <a:rPr lang="el-GR" sz="1900" b="1" u="sng" kern="1200" dirty="0"/>
            <a:t>έλλειψη προσοχής </a:t>
          </a:r>
          <a:r>
            <a:rPr lang="el-GR" sz="1900" b="1" kern="1200" dirty="0"/>
            <a:t>είναι πολύ συχνό φαινόμενο</a:t>
          </a:r>
          <a:r>
            <a:rPr lang="el-GR" sz="1900" kern="1200" dirty="0"/>
            <a:t>. Είσαι αφηρημένος και δυσκολεύεσαι να θυμηθείς πράγματα που έγιναν πριν λίγο.</a:t>
          </a:r>
          <a:endParaRPr lang="en-US" sz="1900" kern="1200" dirty="0"/>
        </a:p>
      </dsp:txBody>
      <dsp:txXfrm>
        <a:off x="65721" y="4414285"/>
        <a:ext cx="10851189" cy="1214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76F63-9BE2-4A05-8F63-6D94E1C6DE56}">
      <dsp:nvSpPr>
        <dsp:cNvPr id="0" name=""/>
        <dsp:cNvSpPr/>
      </dsp:nvSpPr>
      <dsp:spPr>
        <a:xfrm>
          <a:off x="0" y="2181"/>
          <a:ext cx="64519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950BA-7E91-4626-94EC-F4C7EB4FB398}">
      <dsp:nvSpPr>
        <dsp:cNvPr id="0" name=""/>
        <dsp:cNvSpPr/>
      </dsp:nvSpPr>
      <dsp:spPr>
        <a:xfrm>
          <a:off x="0" y="2181"/>
          <a:ext cx="6451943" cy="148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l-GR" sz="2200" kern="1200"/>
            <a:t>Το αναβλητικό πένθος παρουσιάζει ασυνείδητα την απόρριψη της πραγματικότητας, ως ένας μηχανισμός άμυνας. </a:t>
          </a:r>
          <a:endParaRPr lang="en-US" sz="2200" kern="1200"/>
        </a:p>
      </dsp:txBody>
      <dsp:txXfrm>
        <a:off x="0" y="2181"/>
        <a:ext cx="6451943" cy="1487841"/>
      </dsp:txXfrm>
    </dsp:sp>
    <dsp:sp modelId="{B97B9F29-C32B-49B4-A9C0-37B142E1976C}">
      <dsp:nvSpPr>
        <dsp:cNvPr id="0" name=""/>
        <dsp:cNvSpPr/>
      </dsp:nvSpPr>
      <dsp:spPr>
        <a:xfrm>
          <a:off x="0" y="1490022"/>
          <a:ext cx="64519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4FDA67-35DB-4090-9FD7-C0992EA992D8}">
      <dsp:nvSpPr>
        <dsp:cNvPr id="0" name=""/>
        <dsp:cNvSpPr/>
      </dsp:nvSpPr>
      <dsp:spPr>
        <a:xfrm>
          <a:off x="0" y="1490022"/>
          <a:ext cx="6451943" cy="148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l-GR" sz="2200" kern="1200"/>
            <a:t>Το ανεσταλμένο πένθος παρουσιάζεται συχνά σε παιδιά ή σε άτομα με μειωμένη νοητική λειτουργία, όπου εμφανίζεται με ψυχοσωματικά συμπτώματα, όπως πονοκεφάλους ή πόνο στο στομάχι.</a:t>
          </a:r>
          <a:endParaRPr lang="en-US" sz="2200" kern="1200"/>
        </a:p>
      </dsp:txBody>
      <dsp:txXfrm>
        <a:off x="0" y="1490022"/>
        <a:ext cx="6451943" cy="1487841"/>
      </dsp:txXfrm>
    </dsp:sp>
    <dsp:sp modelId="{9D48281F-A154-4859-A882-79C02ABCC273}">
      <dsp:nvSpPr>
        <dsp:cNvPr id="0" name=""/>
        <dsp:cNvSpPr/>
      </dsp:nvSpPr>
      <dsp:spPr>
        <a:xfrm>
          <a:off x="0" y="2977864"/>
          <a:ext cx="6451943" cy="0"/>
        </a:xfrm>
        <a:prstGeom prst="line">
          <a:avLst/>
        </a:prstGeom>
        <a:solidFill>
          <a:schemeClr val="dk2">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D8DC17-875D-4B98-8C74-231AB2CB6069}">
      <dsp:nvSpPr>
        <dsp:cNvPr id="0" name=""/>
        <dsp:cNvSpPr/>
      </dsp:nvSpPr>
      <dsp:spPr>
        <a:xfrm>
          <a:off x="0" y="2977864"/>
          <a:ext cx="6451943" cy="148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l-GR" sz="2200" kern="1200"/>
            <a:t>Τέλος επέρχεται το χρόνιο πένθος, όπου το άτομο δεν μπορεί να ξεπεράσει τη σχέση εξάρτησης με το παρελθόν. </a:t>
          </a:r>
          <a:endParaRPr lang="en-US" sz="2200" kern="1200"/>
        </a:p>
      </dsp:txBody>
      <dsp:txXfrm>
        <a:off x="0" y="2977864"/>
        <a:ext cx="6451943" cy="14878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2DC26-0A0B-4169-960F-8045C4E296C0}">
      <dsp:nvSpPr>
        <dsp:cNvPr id="0" name=""/>
        <dsp:cNvSpPr/>
      </dsp:nvSpPr>
      <dsp:spPr>
        <a:xfrm>
          <a:off x="269955" y="3019"/>
          <a:ext cx="2916484" cy="174989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a:t>1.Το πένθος είναι μια απόλυτα φυσική απάντηση σε μιαν απώλεια.</a:t>
          </a:r>
          <a:endParaRPr lang="en-US" sz="2200" kern="1200"/>
        </a:p>
      </dsp:txBody>
      <dsp:txXfrm>
        <a:off x="269955" y="3019"/>
        <a:ext cx="2916484" cy="1749890"/>
      </dsp:txXfrm>
    </dsp:sp>
    <dsp:sp modelId="{AD8979E1-5557-4F43-9FB5-16399E02FC44}">
      <dsp:nvSpPr>
        <dsp:cNvPr id="0" name=""/>
        <dsp:cNvSpPr/>
      </dsp:nvSpPr>
      <dsp:spPr>
        <a:xfrm>
          <a:off x="3478089" y="3019"/>
          <a:ext cx="2916484" cy="1749890"/>
        </a:xfrm>
        <a:prstGeom prst="rect">
          <a:avLst/>
        </a:prstGeom>
        <a:solidFill>
          <a:schemeClr val="tx2">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2. Το να μπορεί κάποιος να πενθήσει είναι δύναμη, όχι αδυναμία. </a:t>
          </a:r>
          <a:endParaRPr lang="en-US" sz="2200" kern="1200" dirty="0"/>
        </a:p>
      </dsp:txBody>
      <dsp:txXfrm>
        <a:off x="3478089" y="3019"/>
        <a:ext cx="2916484" cy="1749890"/>
      </dsp:txXfrm>
    </dsp:sp>
    <dsp:sp modelId="{7EAE9FB8-4095-4CB7-9E13-E2933F684DD1}">
      <dsp:nvSpPr>
        <dsp:cNvPr id="0" name=""/>
        <dsp:cNvSpPr/>
      </dsp:nvSpPr>
      <dsp:spPr>
        <a:xfrm>
          <a:off x="6686222" y="3019"/>
          <a:ext cx="2916484" cy="1749890"/>
        </a:xfrm>
        <a:prstGeom prst="rect">
          <a:avLst/>
        </a:prstGeom>
        <a:solidFill>
          <a:schemeClr val="accent1">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3. Το να νιώθει κάποιος πένθος σημαίνει ότι έχει επαφή με το είναι του, σημαίνει ότι είναι ζωντανός.</a:t>
          </a:r>
          <a:endParaRPr lang="en-US" sz="2200" kern="1200" dirty="0"/>
        </a:p>
      </dsp:txBody>
      <dsp:txXfrm>
        <a:off x="6686222" y="3019"/>
        <a:ext cx="2916484" cy="1749890"/>
      </dsp:txXfrm>
    </dsp:sp>
    <dsp:sp modelId="{6052FD06-26A5-4FDD-AB6D-FBBDFE7C31EE}">
      <dsp:nvSpPr>
        <dsp:cNvPr id="0" name=""/>
        <dsp:cNvSpPr/>
      </dsp:nvSpPr>
      <dsp:spPr>
        <a:xfrm>
          <a:off x="3478089" y="2044559"/>
          <a:ext cx="2916484" cy="1749890"/>
        </a:xfrm>
        <a:prstGeom prst="rect">
          <a:avLst/>
        </a:prstGeom>
        <a:solidFill>
          <a:schemeClr val="tx2">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dirty="0"/>
            <a:t>4. Δεν υπάρχει τρόπος να αποφύγει κανείς το πένθος, πρέπει να περάσει μέσα από αυτό. </a:t>
          </a:r>
          <a:endParaRPr lang="en-US" sz="2200" kern="1200" dirty="0"/>
        </a:p>
      </dsp:txBody>
      <dsp:txXfrm>
        <a:off x="3478089" y="2044559"/>
        <a:ext cx="2916484" cy="17498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131659-5BF8-4FB7-A549-C5434E5CBA34}">
      <dsp:nvSpPr>
        <dsp:cNvPr id="0" name=""/>
        <dsp:cNvSpPr/>
      </dsp:nvSpPr>
      <dsp:spPr>
        <a:xfrm>
          <a:off x="1119" y="182679"/>
          <a:ext cx="3927839" cy="2494178"/>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4CE81D-FB32-4DF4-B8DB-C77AC13BBD9D}">
      <dsp:nvSpPr>
        <dsp:cNvPr id="0" name=""/>
        <dsp:cNvSpPr/>
      </dsp:nvSpPr>
      <dsp:spPr>
        <a:xfrm>
          <a:off x="437545" y="597284"/>
          <a:ext cx="3927839" cy="2494178"/>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a:t>5. Το πένθος καταλαμβάνει όλη την υπόσταση του ανθρώπου˙ δεν αφορά μόνον την ψυχή, και το σώμα κλαίει. </a:t>
          </a:r>
          <a:endParaRPr lang="en-US" sz="2200" kern="1200"/>
        </a:p>
      </dsp:txBody>
      <dsp:txXfrm>
        <a:off x="510597" y="670336"/>
        <a:ext cx="3781735" cy="2348074"/>
      </dsp:txXfrm>
    </dsp:sp>
    <dsp:sp modelId="{0AB4895F-7EF0-4DA8-BC45-E51A3C387374}">
      <dsp:nvSpPr>
        <dsp:cNvPr id="0" name=""/>
        <dsp:cNvSpPr/>
      </dsp:nvSpPr>
      <dsp:spPr>
        <a:xfrm>
          <a:off x="4801812" y="182679"/>
          <a:ext cx="3927839" cy="2494178"/>
        </a:xfrm>
        <a:prstGeom prst="roundRect">
          <a:avLst>
            <a:gd name="adj" fmla="val 10000"/>
          </a:avLst>
        </a:prstGeom>
        <a:solidFill>
          <a:schemeClr val="tx2">
            <a:lumMod val="40000"/>
            <a:lumOff val="6000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8536A7-51DF-4D6F-9823-9A369C0372D9}">
      <dsp:nvSpPr>
        <dsp:cNvPr id="0" name=""/>
        <dsp:cNvSpPr/>
      </dsp:nvSpPr>
      <dsp:spPr>
        <a:xfrm>
          <a:off x="5238238" y="597284"/>
          <a:ext cx="3927839" cy="2494178"/>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a:t>6. Το πένθος δεν είναι αρρώστια και γι’ αυτό δεν μπορεί να αντιμετωπιστεί με ιατρικά μέσα. Το καθυστερημένο ή χρόνιο πένθος μπορεί όμως να προκαλέσει ασθένειες. </a:t>
          </a:r>
          <a:endParaRPr lang="en-US" sz="2200" kern="1200"/>
        </a:p>
      </dsp:txBody>
      <dsp:txXfrm>
        <a:off x="5311290" y="670336"/>
        <a:ext cx="3781735" cy="23480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DE205-BD96-4496-A5A8-7A3798EF26F5}">
      <dsp:nvSpPr>
        <dsp:cNvPr id="0" name=""/>
        <dsp:cNvSpPr/>
      </dsp:nvSpPr>
      <dsp:spPr>
        <a:xfrm>
          <a:off x="1018002" y="1823"/>
          <a:ext cx="3873373" cy="232402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l-GR" sz="1900" kern="1200"/>
            <a:t>7.Η διαδικασία του πένθους σημαίνει συχνά ένα χάος από συναισθήματα: φόβο, θυμό, μίσος, απόγνωση, αδυναμία, ενοχές, αγάπη… συναισθήματα που δεν είναι κατανοητά με τη λογική. </a:t>
          </a:r>
          <a:endParaRPr lang="en-US" sz="1900" kern="1200"/>
        </a:p>
      </dsp:txBody>
      <dsp:txXfrm>
        <a:off x="1018002" y="1823"/>
        <a:ext cx="3873373" cy="2324024"/>
      </dsp:txXfrm>
    </dsp:sp>
    <dsp:sp modelId="{7C1C4E13-8A6E-4275-8EF8-67C5310EC362}">
      <dsp:nvSpPr>
        <dsp:cNvPr id="0" name=""/>
        <dsp:cNvSpPr/>
      </dsp:nvSpPr>
      <dsp:spPr>
        <a:xfrm>
          <a:off x="5278713" y="1823"/>
          <a:ext cx="3873373" cy="2324024"/>
        </a:xfrm>
        <a:prstGeom prst="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l-GR" sz="1900" kern="1200"/>
            <a:t>8. Το πένθος χρειάζεται ανθρώπους, ακροατές που να είναι πρόθυμοι να συνοδεύσουν και να αντέξουν όλες τις μεταπτώσεις στη σκέψη, το συναίσθημα και τη συμπεριφορά. Το πένθος σε απομόνωση αρρωσταίνει. </a:t>
          </a:r>
          <a:endParaRPr lang="en-US" sz="1900" kern="1200"/>
        </a:p>
      </dsp:txBody>
      <dsp:txXfrm>
        <a:off x="5278713" y="1823"/>
        <a:ext cx="3873373" cy="2324024"/>
      </dsp:txXfrm>
    </dsp:sp>
    <dsp:sp modelId="{0CC9888A-32BF-4B71-8647-7460CDE6A0EA}">
      <dsp:nvSpPr>
        <dsp:cNvPr id="0" name=""/>
        <dsp:cNvSpPr/>
      </dsp:nvSpPr>
      <dsp:spPr>
        <a:xfrm>
          <a:off x="3148357" y="2713184"/>
          <a:ext cx="3873373" cy="2324024"/>
        </a:xfrm>
        <a:prstGeom prst="rect">
          <a:avLst/>
        </a:prstGeom>
        <a:solidFill>
          <a:schemeClr val="tx2">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l-GR" sz="1900" kern="1200"/>
            <a:t>9. Το πένθος χρειάζεται χρόνο. Αλλά ο χρόνος μόνον δεν επουλώνει πληγές. Αυτός που πενθεί πρέπει να φανεί ενεργητικός.</a:t>
          </a:r>
          <a:endParaRPr lang="en-US" sz="1900" kern="1200"/>
        </a:p>
      </dsp:txBody>
      <dsp:txXfrm>
        <a:off x="3148357" y="2713184"/>
        <a:ext cx="3873373" cy="23240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6E11C-BCE2-490E-A4D8-001ECEF5CA3A}">
      <dsp:nvSpPr>
        <dsp:cNvPr id="0" name=""/>
        <dsp:cNvSpPr/>
      </dsp:nvSpPr>
      <dsp:spPr>
        <a:xfrm>
          <a:off x="0" y="345001"/>
          <a:ext cx="10498394" cy="5292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1D1263-C1CD-408A-864C-2585F930438C}">
      <dsp:nvSpPr>
        <dsp:cNvPr id="0" name=""/>
        <dsp:cNvSpPr/>
      </dsp:nvSpPr>
      <dsp:spPr>
        <a:xfrm>
          <a:off x="524919" y="35041"/>
          <a:ext cx="7348875" cy="6199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70" tIns="0" rIns="277770" bIns="0" numCol="1" spcCol="1270" anchor="ctr" anchorCtr="0">
          <a:noAutofit/>
        </a:bodyPr>
        <a:lstStyle/>
        <a:p>
          <a:pPr marL="0" lvl="0" indent="0" algn="l" defTabSz="933450">
            <a:lnSpc>
              <a:spcPct val="90000"/>
            </a:lnSpc>
            <a:spcBef>
              <a:spcPct val="0"/>
            </a:spcBef>
            <a:spcAft>
              <a:spcPct val="35000"/>
            </a:spcAft>
            <a:buNone/>
          </a:pPr>
          <a:r>
            <a:rPr lang="el-GR" sz="2100" kern="1200"/>
            <a:t>Το στάδιο της άρνησης </a:t>
          </a:r>
          <a:endParaRPr lang="en-US" sz="2100" kern="1200"/>
        </a:p>
      </dsp:txBody>
      <dsp:txXfrm>
        <a:off x="555181" y="65303"/>
        <a:ext cx="7288351" cy="559396"/>
      </dsp:txXfrm>
    </dsp:sp>
    <dsp:sp modelId="{8797FEF8-7612-45EC-98D0-D69EA84D8949}">
      <dsp:nvSpPr>
        <dsp:cNvPr id="0" name=""/>
        <dsp:cNvSpPr/>
      </dsp:nvSpPr>
      <dsp:spPr>
        <a:xfrm>
          <a:off x="0" y="1297561"/>
          <a:ext cx="10498394" cy="529200"/>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945B3A-0F1A-4F97-8D5D-84C3D1DF1310}">
      <dsp:nvSpPr>
        <dsp:cNvPr id="0" name=""/>
        <dsp:cNvSpPr/>
      </dsp:nvSpPr>
      <dsp:spPr>
        <a:xfrm>
          <a:off x="524919" y="987601"/>
          <a:ext cx="7348875" cy="61992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70" tIns="0" rIns="277770" bIns="0" numCol="1" spcCol="1270" anchor="ctr" anchorCtr="0">
          <a:noAutofit/>
        </a:bodyPr>
        <a:lstStyle/>
        <a:p>
          <a:pPr marL="0" lvl="0" indent="0" algn="l" defTabSz="933450">
            <a:lnSpc>
              <a:spcPct val="90000"/>
            </a:lnSpc>
            <a:spcBef>
              <a:spcPct val="0"/>
            </a:spcBef>
            <a:spcAft>
              <a:spcPct val="35000"/>
            </a:spcAft>
            <a:buNone/>
          </a:pPr>
          <a:r>
            <a:rPr lang="el-GR" sz="2100" kern="1200"/>
            <a:t>Το στάδιο του θυμού </a:t>
          </a:r>
          <a:endParaRPr lang="en-US" sz="2100" kern="1200"/>
        </a:p>
      </dsp:txBody>
      <dsp:txXfrm>
        <a:off x="555181" y="1017863"/>
        <a:ext cx="7288351" cy="559396"/>
      </dsp:txXfrm>
    </dsp:sp>
    <dsp:sp modelId="{18142D23-4C2C-4490-9C95-04ADB380082B}">
      <dsp:nvSpPr>
        <dsp:cNvPr id="0" name=""/>
        <dsp:cNvSpPr/>
      </dsp:nvSpPr>
      <dsp:spPr>
        <a:xfrm>
          <a:off x="0" y="2250122"/>
          <a:ext cx="10498394" cy="529200"/>
        </a:xfrm>
        <a:prstGeom prst="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3408D8-EFD2-441F-8C5B-769C655528F6}">
      <dsp:nvSpPr>
        <dsp:cNvPr id="0" name=""/>
        <dsp:cNvSpPr/>
      </dsp:nvSpPr>
      <dsp:spPr>
        <a:xfrm>
          <a:off x="524919" y="1940162"/>
          <a:ext cx="7348875" cy="61992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70" tIns="0" rIns="277770" bIns="0" numCol="1" spcCol="1270" anchor="ctr" anchorCtr="0">
          <a:noAutofit/>
        </a:bodyPr>
        <a:lstStyle/>
        <a:p>
          <a:pPr marL="0" lvl="0" indent="0" algn="l" defTabSz="933450">
            <a:lnSpc>
              <a:spcPct val="90000"/>
            </a:lnSpc>
            <a:spcBef>
              <a:spcPct val="0"/>
            </a:spcBef>
            <a:spcAft>
              <a:spcPct val="35000"/>
            </a:spcAft>
            <a:buNone/>
          </a:pPr>
          <a:r>
            <a:rPr lang="el-GR" sz="2100" kern="1200"/>
            <a:t>Το στάδιο της διαπραγμάτευσης </a:t>
          </a:r>
          <a:endParaRPr lang="en-US" sz="2100" kern="1200"/>
        </a:p>
      </dsp:txBody>
      <dsp:txXfrm>
        <a:off x="555181" y="1970424"/>
        <a:ext cx="7288351" cy="559396"/>
      </dsp:txXfrm>
    </dsp:sp>
    <dsp:sp modelId="{A0735CFD-17BD-44E0-B1DF-A3BBA5F5BAA7}">
      <dsp:nvSpPr>
        <dsp:cNvPr id="0" name=""/>
        <dsp:cNvSpPr/>
      </dsp:nvSpPr>
      <dsp:spPr>
        <a:xfrm>
          <a:off x="0" y="3202682"/>
          <a:ext cx="10498394" cy="529200"/>
        </a:xfrm>
        <a:prstGeom prst="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15DFA5-8479-49D6-A5F0-A293F90BAAB1}">
      <dsp:nvSpPr>
        <dsp:cNvPr id="0" name=""/>
        <dsp:cNvSpPr/>
      </dsp:nvSpPr>
      <dsp:spPr>
        <a:xfrm>
          <a:off x="524919" y="2892722"/>
          <a:ext cx="7348875" cy="61992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70" tIns="0" rIns="277770" bIns="0" numCol="1" spcCol="1270" anchor="ctr" anchorCtr="0">
          <a:noAutofit/>
        </a:bodyPr>
        <a:lstStyle/>
        <a:p>
          <a:pPr marL="0" lvl="0" indent="0" algn="l" defTabSz="933450">
            <a:lnSpc>
              <a:spcPct val="90000"/>
            </a:lnSpc>
            <a:spcBef>
              <a:spcPct val="0"/>
            </a:spcBef>
            <a:spcAft>
              <a:spcPct val="35000"/>
            </a:spcAft>
            <a:buNone/>
          </a:pPr>
          <a:r>
            <a:rPr lang="el-GR" sz="2100" kern="1200"/>
            <a:t>Το στάδιο της κατάθλιψης </a:t>
          </a:r>
          <a:endParaRPr lang="en-US" sz="2100" kern="1200"/>
        </a:p>
      </dsp:txBody>
      <dsp:txXfrm>
        <a:off x="555181" y="2922984"/>
        <a:ext cx="7288351" cy="559396"/>
      </dsp:txXfrm>
    </dsp:sp>
    <dsp:sp modelId="{D7EA3AF6-E472-422E-A947-50874F61553E}">
      <dsp:nvSpPr>
        <dsp:cNvPr id="0" name=""/>
        <dsp:cNvSpPr/>
      </dsp:nvSpPr>
      <dsp:spPr>
        <a:xfrm>
          <a:off x="0" y="4155242"/>
          <a:ext cx="10498394" cy="529200"/>
        </a:xfrm>
        <a:prstGeom prst="rect">
          <a:avLst/>
        </a:prstGeom>
        <a:solidFill>
          <a:schemeClr val="lt1">
            <a:alpha val="90000"/>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CC88B0-063E-4673-B930-C41CD4A6C1D6}">
      <dsp:nvSpPr>
        <dsp:cNvPr id="0" name=""/>
        <dsp:cNvSpPr/>
      </dsp:nvSpPr>
      <dsp:spPr>
        <a:xfrm>
          <a:off x="524919" y="3845282"/>
          <a:ext cx="7348875" cy="619920"/>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770" tIns="0" rIns="277770" bIns="0" numCol="1" spcCol="1270" anchor="ctr" anchorCtr="0">
          <a:noAutofit/>
        </a:bodyPr>
        <a:lstStyle/>
        <a:p>
          <a:pPr marL="0" lvl="0" indent="0" algn="l" defTabSz="933450">
            <a:lnSpc>
              <a:spcPct val="90000"/>
            </a:lnSpc>
            <a:spcBef>
              <a:spcPct val="0"/>
            </a:spcBef>
            <a:spcAft>
              <a:spcPct val="35000"/>
            </a:spcAft>
            <a:buNone/>
          </a:pPr>
          <a:r>
            <a:rPr lang="el-GR" sz="2100" kern="1200"/>
            <a:t>Το στάδιο της αποδοχής </a:t>
          </a:r>
          <a:endParaRPr lang="en-US" sz="2100" kern="1200"/>
        </a:p>
      </dsp:txBody>
      <dsp:txXfrm>
        <a:off x="555181" y="3875544"/>
        <a:ext cx="7288351" cy="5593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272C28-DD83-4312-9310-B15E355C1C05}">
      <dsp:nvSpPr>
        <dsp:cNvPr id="0" name=""/>
        <dsp:cNvSpPr/>
      </dsp:nvSpPr>
      <dsp:spPr>
        <a:xfrm>
          <a:off x="0" y="134917"/>
          <a:ext cx="6889903" cy="109980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dirty="0"/>
            <a:t>Το άτομο είναι μουδιασμένο και βρίσκεται σε κατάσταση σοκ. Αρνείται να αποδεχτεί τον θάνατο και χαρακτηριστικά αναφέρει ότι «δεν μπορεί να συμβαίνει αυτό σε έμενα».</a:t>
          </a:r>
          <a:endParaRPr lang="en-US" sz="2000" kern="1200" dirty="0"/>
        </a:p>
      </dsp:txBody>
      <dsp:txXfrm>
        <a:off x="53688" y="188605"/>
        <a:ext cx="6782527" cy="992424"/>
      </dsp:txXfrm>
    </dsp:sp>
    <dsp:sp modelId="{4F09E57D-8F42-4D60-AF8E-6D6B55DFDBB8}">
      <dsp:nvSpPr>
        <dsp:cNvPr id="0" name=""/>
        <dsp:cNvSpPr/>
      </dsp:nvSpPr>
      <dsp:spPr>
        <a:xfrm>
          <a:off x="0" y="1292317"/>
          <a:ext cx="6889903" cy="1099800"/>
        </a:xfrm>
        <a:prstGeom prst="roundRect">
          <a:avLst/>
        </a:prstGeom>
        <a:solidFill>
          <a:schemeClr val="accent2">
            <a:hueOff val="-425792"/>
            <a:satOff val="1170"/>
            <a:lumOff val="78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Η άρνηση δεν εκφράζεται όμως μόνο με λόγια αλλά και με την ίδια τη συμπεριφορά. </a:t>
          </a:r>
          <a:endParaRPr lang="en-US" sz="2000" kern="1200"/>
        </a:p>
      </dsp:txBody>
      <dsp:txXfrm>
        <a:off x="53688" y="1346005"/>
        <a:ext cx="6782527" cy="992424"/>
      </dsp:txXfrm>
    </dsp:sp>
    <dsp:sp modelId="{C2F98AA4-8227-4ADC-9E4E-12188A6EA550}">
      <dsp:nvSpPr>
        <dsp:cNvPr id="0" name=""/>
        <dsp:cNvSpPr/>
      </dsp:nvSpPr>
      <dsp:spPr>
        <a:xfrm>
          <a:off x="0" y="2449717"/>
          <a:ext cx="6889903" cy="1099800"/>
        </a:xfrm>
        <a:prstGeom prst="roundRect">
          <a:avLst/>
        </a:prstGeom>
        <a:solidFill>
          <a:schemeClr val="accent2">
            <a:hueOff val="-851583"/>
            <a:satOff val="2339"/>
            <a:lumOff val="156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Το άτομο βρίσκεται σε σύγχυση και πολλές φορές είναι αποπροσανατολισμένο.</a:t>
          </a:r>
          <a:endParaRPr lang="en-US" sz="2000" kern="1200"/>
        </a:p>
      </dsp:txBody>
      <dsp:txXfrm>
        <a:off x="53688" y="2503405"/>
        <a:ext cx="6782527" cy="992424"/>
      </dsp:txXfrm>
    </dsp:sp>
    <dsp:sp modelId="{A4128B98-3D98-4365-A49F-6EC17EBB2011}">
      <dsp:nvSpPr>
        <dsp:cNvPr id="0" name=""/>
        <dsp:cNvSpPr/>
      </dsp:nvSpPr>
      <dsp:spPr>
        <a:xfrm>
          <a:off x="0" y="3607117"/>
          <a:ext cx="6889903" cy="1099800"/>
        </a:xfrm>
        <a:prstGeom prst="roundRect">
          <a:avLst/>
        </a:prstGeom>
        <a:solidFill>
          <a:schemeClr val="accent2">
            <a:hueOff val="-1277375"/>
            <a:satOff val="3509"/>
            <a:lumOff val="23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Αναρωτιέται αν μπορεί και με ποιο τρόπο να προχωρήσει παρακάτω. </a:t>
          </a:r>
          <a:endParaRPr lang="en-US" sz="2000" kern="1200"/>
        </a:p>
      </dsp:txBody>
      <dsp:txXfrm>
        <a:off x="53688" y="3660805"/>
        <a:ext cx="6782527" cy="9924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ED73F-4224-45F7-9F8F-D90A6F6FBEAA}">
      <dsp:nvSpPr>
        <dsp:cNvPr id="0" name=""/>
        <dsp:cNvSpPr/>
      </dsp:nvSpPr>
      <dsp:spPr>
        <a:xfrm>
          <a:off x="0" y="340883"/>
          <a:ext cx="6451943" cy="18556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kern="1200"/>
            <a:t>Η άρνηση έχει μεγάλη σημασία διότι βοηθά όχι μόνο τον ασθενή αλλά και το οικείο περιβάλλον του να συνειδητοποιήσει ότι ο θάνατος είναι αναπόφευκτος.</a:t>
          </a:r>
          <a:endParaRPr lang="en-US" sz="2600" kern="1200"/>
        </a:p>
      </dsp:txBody>
      <dsp:txXfrm>
        <a:off x="90584" y="431467"/>
        <a:ext cx="6270775" cy="1674452"/>
      </dsp:txXfrm>
    </dsp:sp>
    <dsp:sp modelId="{EEFC00C2-7CA6-4F20-A9F7-003BB20EFFA3}">
      <dsp:nvSpPr>
        <dsp:cNvPr id="0" name=""/>
        <dsp:cNvSpPr/>
      </dsp:nvSpPr>
      <dsp:spPr>
        <a:xfrm>
          <a:off x="0" y="2271383"/>
          <a:ext cx="6451943" cy="1855620"/>
        </a:xfrm>
        <a:prstGeom prst="roundRect">
          <a:avLst/>
        </a:prstGeom>
        <a:solidFill>
          <a:schemeClr val="accent2">
            <a:hueOff val="-1277375"/>
            <a:satOff val="3509"/>
            <a:lumOff val="23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kern="1200"/>
            <a:t>Ο άνθρωπος σιγά-σιγά «δυναμώνει» και καθώς αποδέχεται την πραγματικότητα η άρνηση εξαφανίζεται, έτσι αρχίζει να μπαίνει σε μια θεραπευτική διαδικασία. </a:t>
          </a:r>
          <a:endParaRPr lang="en-US" sz="2600" kern="1200"/>
        </a:p>
      </dsp:txBody>
      <dsp:txXfrm>
        <a:off x="90584" y="2361967"/>
        <a:ext cx="6270775" cy="167445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0AEC95-B524-4EB9-B84E-E6CE546950ED}">
      <dsp:nvSpPr>
        <dsp:cNvPr id="0" name=""/>
        <dsp:cNvSpPr/>
      </dsp:nvSpPr>
      <dsp:spPr>
        <a:xfrm>
          <a:off x="476862" y="0"/>
          <a:ext cx="5987844" cy="5987844"/>
        </a:xfrm>
        <a:prstGeom prst="diamond">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C367AD-AD4D-416D-B388-F6B063A245E0}">
      <dsp:nvSpPr>
        <dsp:cNvPr id="0" name=""/>
        <dsp:cNvSpPr/>
      </dsp:nvSpPr>
      <dsp:spPr>
        <a:xfrm>
          <a:off x="1045707" y="568845"/>
          <a:ext cx="2335259" cy="2335259"/>
        </a:xfrm>
        <a:prstGeom prst="roundRect">
          <a:avLst/>
        </a:prstGeom>
        <a:solidFill>
          <a:schemeClr val="accent2"/>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Η οργή και ο θυμός πρωταγωνιστούν σ’ αυτό το στάδιο. Η αντίδραση του ατόμου είναι φυσιολογική διότι πρέπει να δεχθεί ότι η ζωή του θα αλλάξει ριζικά.</a:t>
          </a:r>
          <a:endParaRPr lang="en-US" sz="1600" kern="1200" dirty="0"/>
        </a:p>
      </dsp:txBody>
      <dsp:txXfrm>
        <a:off x="1159705" y="682843"/>
        <a:ext cx="2107263" cy="2107263"/>
      </dsp:txXfrm>
    </dsp:sp>
    <dsp:sp modelId="{519B2E60-0E34-459A-9F15-F869D511223E}">
      <dsp:nvSpPr>
        <dsp:cNvPr id="0" name=""/>
        <dsp:cNvSpPr/>
      </dsp:nvSpPr>
      <dsp:spPr>
        <a:xfrm>
          <a:off x="3560602" y="568845"/>
          <a:ext cx="2335259" cy="2335259"/>
        </a:xfrm>
        <a:prstGeom prst="roundRect">
          <a:avLst/>
        </a:prstGeom>
        <a:solidFill>
          <a:schemeClr val="accent1">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Αναρωτιέται «γιατί συμβαίνει αυτό σε εμένα;» και δυσφορεί με τους υγιείς που  βρίσκονται γύρω του, ενώ αυτός βρίσκεται σ’ αυτή την κατάσταση.</a:t>
          </a:r>
          <a:endParaRPr lang="en-US" sz="1600" kern="1200"/>
        </a:p>
      </dsp:txBody>
      <dsp:txXfrm>
        <a:off x="3674600" y="682843"/>
        <a:ext cx="2107263" cy="2107263"/>
      </dsp:txXfrm>
    </dsp:sp>
    <dsp:sp modelId="{336E6A7A-548C-4F4A-9041-24C38815032C}">
      <dsp:nvSpPr>
        <dsp:cNvPr id="0" name=""/>
        <dsp:cNvSpPr/>
      </dsp:nvSpPr>
      <dsp:spPr>
        <a:xfrm>
          <a:off x="1045707" y="3083739"/>
          <a:ext cx="2335259" cy="2335259"/>
        </a:xfrm>
        <a:prstGeom prst="roundRect">
          <a:avLst/>
        </a:prstGeom>
        <a:solidFill>
          <a:schemeClr val="accent1">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Ο θυμός μετατίθεται όχι μόνο στην οικογένεια και στο φιλικό περιβάλλον του αλλά και στον γιατρό. </a:t>
          </a:r>
          <a:endParaRPr lang="en-US" sz="1600" kern="1200"/>
        </a:p>
      </dsp:txBody>
      <dsp:txXfrm>
        <a:off x="1159705" y="3197737"/>
        <a:ext cx="2107263" cy="2107263"/>
      </dsp:txXfrm>
    </dsp:sp>
    <dsp:sp modelId="{481DAD70-4FA8-4C33-BDBF-C90AC2C950F6}">
      <dsp:nvSpPr>
        <dsp:cNvPr id="0" name=""/>
        <dsp:cNvSpPr/>
      </dsp:nvSpPr>
      <dsp:spPr>
        <a:xfrm>
          <a:off x="3560602" y="3083739"/>
          <a:ext cx="2335259" cy="2335259"/>
        </a:xfrm>
        <a:prstGeom prst="roundRect">
          <a:avLst/>
        </a:prstGeom>
        <a:solidFill>
          <a:srgbClr val="7030A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Κύριος στόχος του θυμού είναι ο Θεός, αφού θεωρείται ότι Αυτός επιβάλλει τον θάνατο.</a:t>
          </a:r>
          <a:endParaRPr lang="en-US" sz="1600" kern="1200"/>
        </a:p>
      </dsp:txBody>
      <dsp:txXfrm>
        <a:off x="3674600" y="3197737"/>
        <a:ext cx="2107263" cy="21072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lgn="r"/>
            <a:fld id="{A37D6D71-8B28-4ED6-B932-04B197003D23}" type="datetimeFigureOut">
              <a:rPr lang="en-US" smtClean="0"/>
              <a:pPr algn="r"/>
              <a:t>12/12/2023</a:t>
            </a:fld>
            <a:endParaRPr lang="en-US" spc="50"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spc="50"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lgn="l"/>
            <a:fld id="{F97E8200-1950-409B-82E7-99938E7AE355}" type="slidenum">
              <a:rPr lang="en-US" smtClean="0"/>
              <a:pPr algn="l"/>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69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742292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132697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35401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5" name="Footer Placeholder 4"/>
          <p:cNvSpPr>
            <a:spLocks noGrp="1"/>
          </p:cNvSpPr>
          <p:nvPr>
            <p:ph type="ftr" sz="quarter" idx="11"/>
          </p:nvPr>
        </p:nvSpPr>
        <p:spPr/>
        <p:txBody>
          <a:bodyPr/>
          <a:lstStyle/>
          <a:p>
            <a:endParaRPr lang="en-US" spc="50" dirty="0"/>
          </a:p>
        </p:txBody>
      </p:sp>
      <p:sp>
        <p:nvSpPr>
          <p:cNvPr id="6" name="Slide Number Placeholder 5"/>
          <p:cNvSpPr>
            <a:spLocks noGrp="1"/>
          </p:cNvSpPr>
          <p:nvPr>
            <p:ph type="sldNum" sz="quarter" idx="12"/>
          </p:nvPr>
        </p:nvSpPr>
        <p:spPr/>
        <p:txBody>
          <a:bodyPr/>
          <a:lstStyle/>
          <a:p>
            <a:pPr algn="l"/>
            <a:fld id="{F97E8200-1950-409B-82E7-99938E7AE355}" type="slidenum">
              <a:rPr lang="en-US" smtClean="0"/>
              <a:pPr algn="l"/>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52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34942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8" name="Footer Placeholder 7"/>
          <p:cNvSpPr>
            <a:spLocks noGrp="1"/>
          </p:cNvSpPr>
          <p:nvPr>
            <p:ph type="ftr" sz="quarter" idx="11"/>
          </p:nvPr>
        </p:nvSpPr>
        <p:spPr/>
        <p:txBody>
          <a:bodyPr/>
          <a:lstStyle/>
          <a:p>
            <a:endParaRPr lang="en-US" spc="50" dirty="0"/>
          </a:p>
        </p:txBody>
      </p:sp>
      <p:sp>
        <p:nvSpPr>
          <p:cNvPr id="9" name="Slide Number Placeholder 8"/>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2453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4" name="Footer Placeholder 3"/>
          <p:cNvSpPr>
            <a:spLocks noGrp="1"/>
          </p:cNvSpPr>
          <p:nvPr>
            <p:ph type="ftr" sz="quarter" idx="11"/>
          </p:nvPr>
        </p:nvSpPr>
        <p:spPr/>
        <p:txBody>
          <a:bodyPr/>
          <a:lstStyle/>
          <a:p>
            <a:endParaRPr lang="en-US" spc="50" dirty="0"/>
          </a:p>
        </p:txBody>
      </p:sp>
      <p:sp>
        <p:nvSpPr>
          <p:cNvPr id="5" name="Slide Number Placeholder 4"/>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526284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3" name="Footer Placeholder 2"/>
          <p:cNvSpPr>
            <a:spLocks noGrp="1"/>
          </p:cNvSpPr>
          <p:nvPr>
            <p:ph type="ftr" sz="quarter" idx="11"/>
          </p:nvPr>
        </p:nvSpPr>
        <p:spPr/>
        <p:txBody>
          <a:bodyPr/>
          <a:lstStyle/>
          <a:p>
            <a:endParaRPr lang="en-US" spc="50" dirty="0"/>
          </a:p>
        </p:txBody>
      </p:sp>
      <p:sp>
        <p:nvSpPr>
          <p:cNvPr id="4" name="Slide Number Placeholder 3"/>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717001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70906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lgn="r"/>
            <a:fld id="{A37D6D71-8B28-4ED6-B932-04B197003D23}" type="datetimeFigureOut">
              <a:rPr lang="en-US" smtClean="0"/>
              <a:pPr algn="r"/>
              <a:t>12/12/2023</a:t>
            </a:fld>
            <a:endParaRPr lang="en-US" spc="50" dirty="0"/>
          </a:p>
        </p:txBody>
      </p:sp>
      <p:sp>
        <p:nvSpPr>
          <p:cNvPr id="6" name="Footer Placeholder 5"/>
          <p:cNvSpPr>
            <a:spLocks noGrp="1"/>
          </p:cNvSpPr>
          <p:nvPr>
            <p:ph type="ftr" sz="quarter" idx="11"/>
          </p:nvPr>
        </p:nvSpPr>
        <p:spPr/>
        <p:txBody>
          <a:bodyPr/>
          <a:lstStyle/>
          <a:p>
            <a:endParaRPr lang="en-US" spc="50" dirty="0"/>
          </a:p>
        </p:txBody>
      </p:sp>
      <p:sp>
        <p:nvSpPr>
          <p:cNvPr id="7" name="Slide Number Placeholder 6"/>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197725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pPr algn="r"/>
            <a:fld id="{A37D6D71-8B28-4ED6-B932-04B197003D23}" type="datetimeFigureOut">
              <a:rPr lang="en-US" smtClean="0"/>
              <a:pPr algn="r"/>
              <a:t>12/12/2023</a:t>
            </a:fld>
            <a:endParaRPr lang="en-US" spc="50"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spc="50"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189435839"/>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2.jp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F7726A94-1EF0-4D91-B7BF-C033E3D6E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lumMod val="75000"/>
            </a:scheme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pic>
        <p:nvPicPr>
          <p:cNvPr id="16" name="Picture 15">
            <a:extLst>
              <a:ext uri="{FF2B5EF4-FFF2-40B4-BE49-F238E27FC236}">
                <a16:creationId xmlns:a16="http://schemas.microsoft.com/office/drawing/2014/main" id="{39FD9FEC-8C10-67D4-EC2E-0BC9D9156E8C}"/>
              </a:ext>
            </a:extLst>
          </p:cNvPr>
          <p:cNvPicPr>
            <a:picLocks noChangeAspect="1"/>
          </p:cNvPicPr>
          <p:nvPr/>
        </p:nvPicPr>
        <p:blipFill rotWithShape="1">
          <a:blip r:embed="rId2">
            <a:duotone>
              <a:schemeClr val="accent1">
                <a:shade val="45000"/>
                <a:satMod val="135000"/>
              </a:schemeClr>
              <a:prstClr val="white"/>
            </a:duotone>
            <a:alphaModFix amt="60000"/>
          </a:blip>
          <a:srcRect r="1334"/>
          <a:stretch/>
        </p:blipFill>
        <p:spPr>
          <a:xfrm>
            <a:off x="20" y="-1"/>
            <a:ext cx="12191980" cy="6858001"/>
          </a:xfrm>
          <a:prstGeom prst="rect">
            <a:avLst/>
          </a:prstGeom>
        </p:spPr>
      </p:pic>
      <p:cxnSp>
        <p:nvCxnSpPr>
          <p:cNvPr id="22" name="Straight Connector 21">
            <a:extLst>
              <a:ext uri="{FF2B5EF4-FFF2-40B4-BE49-F238E27FC236}">
                <a16:creationId xmlns:a16="http://schemas.microsoft.com/office/drawing/2014/main" id="{98F0650C-11DF-45E6-8EC2-E3B298F0D8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4FB4153-1E3E-4AE9-8306-E8C292894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6888"/>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278C7AED-7E9E-4FC2-5193-ADF4CB537B5D}"/>
              </a:ext>
            </a:extLst>
          </p:cNvPr>
          <p:cNvSpPr>
            <a:spLocks noGrp="1"/>
          </p:cNvSpPr>
          <p:nvPr>
            <p:ph type="ctrTitle"/>
          </p:nvPr>
        </p:nvSpPr>
        <p:spPr>
          <a:xfrm>
            <a:off x="3046935" y="1227602"/>
            <a:ext cx="6755826" cy="2208255"/>
          </a:xfrm>
        </p:spPr>
        <p:txBody>
          <a:bodyPr vert="horz" lIns="91440" tIns="45720" rIns="91440" bIns="45720" rtlCol="0">
            <a:normAutofit/>
          </a:bodyPr>
          <a:lstStyle/>
          <a:p>
            <a:r>
              <a:rPr lang="en-US" b="1" cap="all" spc="120" baseline="0" dirty="0">
                <a:solidFill>
                  <a:schemeClr val="tx1">
                    <a:lumMod val="95000"/>
                    <a:lumOff val="5000"/>
                  </a:schemeClr>
                </a:solidFill>
              </a:rPr>
              <a:t>Η </a:t>
            </a:r>
            <a:r>
              <a:rPr lang="en-US" b="1" cap="all" spc="120" baseline="0" dirty="0" err="1">
                <a:solidFill>
                  <a:schemeClr val="tx1">
                    <a:lumMod val="95000"/>
                    <a:lumOff val="5000"/>
                  </a:schemeClr>
                </a:solidFill>
              </a:rPr>
              <a:t>δι</a:t>
            </a:r>
            <a:r>
              <a:rPr lang="en-US" b="1" cap="all" spc="120" baseline="0" dirty="0">
                <a:solidFill>
                  <a:schemeClr val="tx1">
                    <a:lumMod val="95000"/>
                    <a:lumOff val="5000"/>
                  </a:schemeClr>
                </a:solidFill>
              </a:rPr>
              <a:t>αΧΕΙριση του πΕνθους</a:t>
            </a:r>
          </a:p>
        </p:txBody>
      </p:sp>
      <p:sp>
        <p:nvSpPr>
          <p:cNvPr id="3" name="Υπότιτλος 2">
            <a:extLst>
              <a:ext uri="{FF2B5EF4-FFF2-40B4-BE49-F238E27FC236}">
                <a16:creationId xmlns:a16="http://schemas.microsoft.com/office/drawing/2014/main" id="{0D868D31-C705-A44C-DC1C-4C2091AC2DAA}"/>
              </a:ext>
            </a:extLst>
          </p:cNvPr>
          <p:cNvSpPr>
            <a:spLocks noGrp="1"/>
          </p:cNvSpPr>
          <p:nvPr>
            <p:ph type="subTitle" idx="1"/>
          </p:nvPr>
        </p:nvSpPr>
        <p:spPr>
          <a:xfrm>
            <a:off x="1709530" y="3869634"/>
            <a:ext cx="8767860" cy="1388165"/>
          </a:xfrm>
        </p:spPr>
        <p:txBody>
          <a:bodyPr vert="horz" lIns="91440" tIns="45720" rIns="91440" bIns="45720" rtlCol="0">
            <a:normAutofit/>
          </a:bodyPr>
          <a:lstStyle/>
          <a:p>
            <a:pPr indent="-182880">
              <a:buFont typeface="Corbel" pitchFamily="34" charset="0"/>
              <a:buChar char="•"/>
            </a:pPr>
            <a:r>
              <a:rPr lang="en-US" sz="1200" dirty="0" err="1">
                <a:solidFill>
                  <a:schemeClr val="tx1">
                    <a:lumMod val="95000"/>
                    <a:lumOff val="5000"/>
                  </a:schemeClr>
                </a:solidFill>
              </a:rPr>
              <a:t>Ενότητ</a:t>
            </a:r>
            <a:r>
              <a:rPr lang="en-US" sz="1200" dirty="0">
                <a:solidFill>
                  <a:schemeClr val="tx1">
                    <a:lumMod val="95000"/>
                    <a:lumOff val="5000"/>
                  </a:schemeClr>
                </a:solidFill>
              </a:rPr>
              <a:t>α 8</a:t>
            </a:r>
          </a:p>
          <a:p>
            <a:pPr indent="-182880">
              <a:buFont typeface="Corbel" pitchFamily="34" charset="0"/>
              <a:buChar char="•"/>
            </a:pPr>
            <a:r>
              <a:rPr lang="en-US" sz="1200" dirty="0" err="1">
                <a:solidFill>
                  <a:schemeClr val="tx1">
                    <a:lumMod val="95000"/>
                    <a:lumOff val="5000"/>
                  </a:schemeClr>
                </a:solidFill>
              </a:rPr>
              <a:t>Μάθημ</a:t>
            </a:r>
            <a:r>
              <a:rPr lang="en-US" sz="1200" dirty="0">
                <a:solidFill>
                  <a:schemeClr val="tx1">
                    <a:lumMod val="95000"/>
                    <a:lumOff val="5000"/>
                  </a:schemeClr>
                </a:solidFill>
              </a:rPr>
              <a:t>α: Ψυχολογία της Υγείας</a:t>
            </a:r>
          </a:p>
          <a:p>
            <a:pPr indent="-182880">
              <a:buFont typeface="Corbel" pitchFamily="34" charset="0"/>
              <a:buChar char="•"/>
            </a:pPr>
            <a:r>
              <a:rPr lang="en-US" sz="1200" dirty="0" err="1">
                <a:solidFill>
                  <a:schemeClr val="tx1">
                    <a:lumMod val="95000"/>
                    <a:lumOff val="5000"/>
                  </a:schemeClr>
                </a:solidFill>
              </a:rPr>
              <a:t>Διδάσκουσ</a:t>
            </a:r>
            <a:r>
              <a:rPr lang="en-US" sz="1200" dirty="0">
                <a:solidFill>
                  <a:schemeClr val="tx1">
                    <a:lumMod val="95000"/>
                    <a:lumOff val="5000"/>
                  </a:schemeClr>
                </a:solidFill>
              </a:rPr>
              <a:t>α: Δρ. Μα</a:t>
            </a:r>
            <a:r>
              <a:rPr lang="en-US" sz="1200" dirty="0" err="1">
                <a:solidFill>
                  <a:schemeClr val="tx1">
                    <a:lumMod val="95000"/>
                    <a:lumOff val="5000"/>
                  </a:schemeClr>
                </a:solidFill>
              </a:rPr>
              <a:t>ρί</a:t>
            </a:r>
            <a:r>
              <a:rPr lang="en-US" sz="1200" dirty="0">
                <a:solidFill>
                  <a:schemeClr val="tx1">
                    <a:lumMod val="95000"/>
                    <a:lumOff val="5000"/>
                  </a:schemeClr>
                </a:solidFill>
              </a:rPr>
              <a:t>α Κάλφα</a:t>
            </a:r>
          </a:p>
          <a:p>
            <a:pPr indent="-182880">
              <a:buFont typeface="Corbel" pitchFamily="34" charset="0"/>
              <a:buChar char="•"/>
            </a:pPr>
            <a:r>
              <a:rPr lang="en-US" sz="1200" dirty="0">
                <a:solidFill>
                  <a:schemeClr val="tx1">
                    <a:lumMod val="95000"/>
                    <a:lumOff val="5000"/>
                  </a:schemeClr>
                </a:solidFill>
              </a:rPr>
              <a:t>2023-2024</a:t>
            </a:r>
          </a:p>
          <a:p>
            <a:pPr indent="-182880">
              <a:buFont typeface="Corbel" pitchFamily="34" charset="0"/>
              <a:buChar char="•"/>
            </a:pPr>
            <a:endParaRPr lang="en-US" sz="1200" dirty="0"/>
          </a:p>
        </p:txBody>
      </p:sp>
    </p:spTree>
    <p:extLst>
      <p:ext uri="{BB962C8B-B14F-4D97-AF65-F5344CB8AC3E}">
        <p14:creationId xmlns:p14="http://schemas.microsoft.com/office/powerpoint/2010/main" val="4228149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ABE273-A57A-4523-99C5-F4D7F45110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1A15CF5-392D-404A-8095-DD2085F2FB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EF1F3838-2D14-1FB9-BA87-13FAF684F142}"/>
              </a:ext>
            </a:extLst>
          </p:cNvPr>
          <p:cNvSpPr>
            <a:spLocks noGrp="1"/>
          </p:cNvSpPr>
          <p:nvPr>
            <p:ph type="title"/>
          </p:nvPr>
        </p:nvSpPr>
        <p:spPr>
          <a:xfrm>
            <a:off x="661855" y="696686"/>
            <a:ext cx="3570511" cy="5399314"/>
          </a:xfrm>
        </p:spPr>
        <p:txBody>
          <a:bodyPr>
            <a:normAutofit/>
          </a:bodyPr>
          <a:lstStyle/>
          <a:p>
            <a:pPr algn="ctr"/>
            <a:r>
              <a:rPr lang="el-GR" sz="3200" b="1" dirty="0">
                <a:solidFill>
                  <a:srgbClr val="FFFFFF"/>
                </a:solidFill>
              </a:rPr>
              <a:t>Μητρότητα και απώλεια</a:t>
            </a:r>
          </a:p>
        </p:txBody>
      </p:sp>
      <p:cxnSp>
        <p:nvCxnSpPr>
          <p:cNvPr id="12" name="Straight Connector 11">
            <a:extLst>
              <a:ext uri="{FF2B5EF4-FFF2-40B4-BE49-F238E27FC236}">
                <a16:creationId xmlns:a16="http://schemas.microsoft.com/office/drawing/2014/main" id="{3D0F74E7-7AA9-4171-BCD1-C325B7632D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53842" y="2054826"/>
            <a:ext cx="0" cy="27432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Θέση περιεχομένου 2">
            <a:extLst>
              <a:ext uri="{FF2B5EF4-FFF2-40B4-BE49-F238E27FC236}">
                <a16:creationId xmlns:a16="http://schemas.microsoft.com/office/drawing/2014/main" id="{3AA7B1A5-6CE4-BCBE-AE75-6B6A12CFCC19}"/>
              </a:ext>
            </a:extLst>
          </p:cNvPr>
          <p:cNvSpPr>
            <a:spLocks noGrp="1"/>
          </p:cNvSpPr>
          <p:nvPr>
            <p:ph idx="1"/>
          </p:nvPr>
        </p:nvSpPr>
        <p:spPr>
          <a:xfrm>
            <a:off x="5075318" y="609600"/>
            <a:ext cx="6359029" cy="5486400"/>
          </a:xfrm>
        </p:spPr>
        <p:txBody>
          <a:bodyPr anchor="ctr">
            <a:normAutofit/>
          </a:bodyPr>
          <a:lstStyle/>
          <a:p>
            <a:r>
              <a:rPr lang="el-GR" sz="2800" b="1" dirty="0">
                <a:solidFill>
                  <a:srgbClr val="FFFFFF"/>
                </a:solidFill>
              </a:rPr>
              <a:t>Επιπτώσεις;</a:t>
            </a:r>
          </a:p>
        </p:txBody>
      </p:sp>
    </p:spTree>
    <p:extLst>
      <p:ext uri="{BB962C8B-B14F-4D97-AF65-F5344CB8AC3E}">
        <p14:creationId xmlns:p14="http://schemas.microsoft.com/office/powerpoint/2010/main" val="34286425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45D47B-BCB0-1378-23F2-DD1EA1CFD07B}"/>
              </a:ext>
            </a:extLst>
          </p:cNvPr>
          <p:cNvSpPr>
            <a:spLocks noGrp="1"/>
          </p:cNvSpPr>
          <p:nvPr>
            <p:ph type="title"/>
          </p:nvPr>
        </p:nvSpPr>
        <p:spPr>
          <a:xfrm>
            <a:off x="1143000" y="442452"/>
            <a:ext cx="9875520" cy="934064"/>
          </a:xfrm>
        </p:spPr>
        <p:txBody>
          <a:bodyPr>
            <a:normAutofit/>
          </a:bodyPr>
          <a:lstStyle/>
          <a:p>
            <a:pPr algn="ctr"/>
            <a:r>
              <a:rPr lang="el-GR" sz="3200" b="1" dirty="0"/>
              <a:t>Στάδια πένθους </a:t>
            </a:r>
          </a:p>
        </p:txBody>
      </p:sp>
      <p:graphicFrame>
        <p:nvGraphicFramePr>
          <p:cNvPr id="5" name="Θέση περιεχομένου 2">
            <a:extLst>
              <a:ext uri="{FF2B5EF4-FFF2-40B4-BE49-F238E27FC236}">
                <a16:creationId xmlns:a16="http://schemas.microsoft.com/office/drawing/2014/main" id="{3B7C8C68-7C87-CA4B-039A-FA48FC31C54A}"/>
              </a:ext>
            </a:extLst>
          </p:cNvPr>
          <p:cNvGraphicFramePr>
            <a:graphicFrameLocks noGrp="1"/>
          </p:cNvGraphicFramePr>
          <p:nvPr>
            <p:ph idx="1"/>
            <p:extLst>
              <p:ext uri="{D42A27DB-BD31-4B8C-83A1-F6EECF244321}">
                <p14:modId xmlns:p14="http://schemas.microsoft.com/office/powerpoint/2010/main" val="1412380880"/>
              </p:ext>
            </p:extLst>
          </p:nvPr>
        </p:nvGraphicFramePr>
        <p:xfrm>
          <a:off x="1143000" y="1612490"/>
          <a:ext cx="10498394" cy="4719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0427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2E90DE-5609-7975-5271-0AA5CDD33A80}"/>
              </a:ext>
            </a:extLst>
          </p:cNvPr>
          <p:cNvSpPr>
            <a:spLocks noGrp="1"/>
          </p:cNvSpPr>
          <p:nvPr>
            <p:ph type="title"/>
          </p:nvPr>
        </p:nvSpPr>
        <p:spPr>
          <a:xfrm>
            <a:off x="653145" y="609599"/>
            <a:ext cx="3364378" cy="5606143"/>
          </a:xfrm>
        </p:spPr>
        <p:txBody>
          <a:bodyPr>
            <a:normAutofit/>
          </a:bodyPr>
          <a:lstStyle/>
          <a:p>
            <a:pPr algn="ctr"/>
            <a:r>
              <a:rPr lang="el-GR" sz="3200" b="1" dirty="0"/>
              <a:t>1.</a:t>
            </a:r>
            <a:br>
              <a:rPr lang="el-GR" sz="3200" b="1" dirty="0"/>
            </a:br>
            <a:r>
              <a:rPr lang="el-GR" sz="3200" b="1" dirty="0"/>
              <a:t> Το στάδιο της άρνησης </a:t>
            </a:r>
          </a:p>
        </p:txBody>
      </p:sp>
      <p:graphicFrame>
        <p:nvGraphicFramePr>
          <p:cNvPr id="5" name="Θέση περιεχομένου 2">
            <a:extLst>
              <a:ext uri="{FF2B5EF4-FFF2-40B4-BE49-F238E27FC236}">
                <a16:creationId xmlns:a16="http://schemas.microsoft.com/office/drawing/2014/main" id="{84BA1C9D-5457-2799-12EE-2DDDA7E3418D}"/>
              </a:ext>
            </a:extLst>
          </p:cNvPr>
          <p:cNvGraphicFramePr>
            <a:graphicFrameLocks noGrp="1"/>
          </p:cNvGraphicFramePr>
          <p:nvPr>
            <p:ph idx="1"/>
            <p:extLst>
              <p:ext uri="{D42A27DB-BD31-4B8C-83A1-F6EECF244321}">
                <p14:modId xmlns:p14="http://schemas.microsoft.com/office/powerpoint/2010/main" val="3784670815"/>
              </p:ext>
            </p:extLst>
          </p:nvPr>
        </p:nvGraphicFramePr>
        <p:xfrm>
          <a:off x="4545013" y="825910"/>
          <a:ext cx="6889903" cy="4841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0136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2E90DE-5609-7975-5271-0AA5CDD33A80}"/>
              </a:ext>
            </a:extLst>
          </p:cNvPr>
          <p:cNvSpPr>
            <a:spLocks noGrp="1"/>
          </p:cNvSpPr>
          <p:nvPr>
            <p:ph type="title"/>
          </p:nvPr>
        </p:nvSpPr>
        <p:spPr>
          <a:xfrm>
            <a:off x="653145" y="609599"/>
            <a:ext cx="3364378" cy="5606143"/>
          </a:xfrm>
        </p:spPr>
        <p:txBody>
          <a:bodyPr>
            <a:normAutofit/>
          </a:bodyPr>
          <a:lstStyle/>
          <a:p>
            <a:pPr algn="ctr"/>
            <a:r>
              <a:rPr lang="el-GR" sz="3200" b="1" dirty="0"/>
              <a:t>1. </a:t>
            </a:r>
            <a:br>
              <a:rPr lang="el-GR" sz="3200" b="1" dirty="0"/>
            </a:br>
            <a:r>
              <a:rPr lang="el-GR" sz="3200" b="1" dirty="0"/>
              <a:t>Το στάδιο της άρνησης </a:t>
            </a:r>
          </a:p>
        </p:txBody>
      </p:sp>
      <p:graphicFrame>
        <p:nvGraphicFramePr>
          <p:cNvPr id="5" name="Θέση περιεχομένου 2">
            <a:extLst>
              <a:ext uri="{FF2B5EF4-FFF2-40B4-BE49-F238E27FC236}">
                <a16:creationId xmlns:a16="http://schemas.microsoft.com/office/drawing/2014/main" id="{28B5F188-594B-B78E-F229-03EA2D6FBAC9}"/>
              </a:ext>
            </a:extLst>
          </p:cNvPr>
          <p:cNvGraphicFramePr>
            <a:graphicFrameLocks noGrp="1"/>
          </p:cNvGraphicFramePr>
          <p:nvPr>
            <p:ph idx="1"/>
            <p:extLst>
              <p:ext uri="{D42A27DB-BD31-4B8C-83A1-F6EECF244321}">
                <p14:modId xmlns:p14="http://schemas.microsoft.com/office/powerpoint/2010/main" val="3632762195"/>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8843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8">
            <a:extLst>
              <a:ext uri="{FF2B5EF4-FFF2-40B4-BE49-F238E27FC236}">
                <a16:creationId xmlns:a16="http://schemas.microsoft.com/office/drawing/2014/main" id="{4B54C89A-2D0B-4062-BF97-CA51B69D7B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79"/>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4091C99A-98BE-457D-87BD-7B9B6EDDC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34761"/>
            <a:ext cx="11724640"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960A769C-8991-4FDE-89A0-A218E5BF67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9642" y="0"/>
            <a:ext cx="462235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A763517-EC61-2B80-9929-97C1CC8BDF8C}"/>
              </a:ext>
            </a:extLst>
          </p:cNvPr>
          <p:cNvSpPr>
            <a:spLocks noGrp="1"/>
          </p:cNvSpPr>
          <p:nvPr>
            <p:ph type="title"/>
          </p:nvPr>
        </p:nvSpPr>
        <p:spPr>
          <a:xfrm>
            <a:off x="7989455" y="609599"/>
            <a:ext cx="3574471" cy="5403273"/>
          </a:xfrm>
        </p:spPr>
        <p:txBody>
          <a:bodyPr>
            <a:normAutofit/>
          </a:bodyPr>
          <a:lstStyle/>
          <a:p>
            <a:pPr algn="ctr"/>
            <a:r>
              <a:rPr lang="el-GR" sz="3200" b="1" dirty="0">
                <a:solidFill>
                  <a:srgbClr val="FFFFFF"/>
                </a:solidFill>
              </a:rPr>
              <a:t>2. Το στάδιο του θυμού</a:t>
            </a:r>
          </a:p>
        </p:txBody>
      </p:sp>
      <p:sp>
        <p:nvSpPr>
          <p:cNvPr id="15" name="Rectangle 14">
            <a:extLst>
              <a:ext uri="{FF2B5EF4-FFF2-40B4-BE49-F238E27FC236}">
                <a16:creationId xmlns:a16="http://schemas.microsoft.com/office/drawing/2014/main" id="{855CA58E-F8D8-4DF3-B813-C2585E0AB0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F4312AD2-21E4-2A39-6234-93A5400A19B2}"/>
              </a:ext>
            </a:extLst>
          </p:cNvPr>
          <p:cNvGraphicFramePr>
            <a:graphicFrameLocks noGrp="1"/>
          </p:cNvGraphicFramePr>
          <p:nvPr>
            <p:ph idx="1"/>
            <p:extLst>
              <p:ext uri="{D42A27DB-BD31-4B8C-83A1-F6EECF244321}">
                <p14:modId xmlns:p14="http://schemas.microsoft.com/office/powerpoint/2010/main" val="213690012"/>
              </p:ext>
            </p:extLst>
          </p:nvPr>
        </p:nvGraphicFramePr>
        <p:xfrm>
          <a:off x="628074" y="393291"/>
          <a:ext cx="6941569" cy="5987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4909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E50A6D-875B-FA97-441C-6A1101FB5618}"/>
              </a:ext>
            </a:extLst>
          </p:cNvPr>
          <p:cNvSpPr>
            <a:spLocks noGrp="1"/>
          </p:cNvSpPr>
          <p:nvPr>
            <p:ph type="title"/>
          </p:nvPr>
        </p:nvSpPr>
        <p:spPr>
          <a:xfrm>
            <a:off x="1158240" y="255639"/>
            <a:ext cx="9875520" cy="1356360"/>
          </a:xfrm>
        </p:spPr>
        <p:txBody>
          <a:bodyPr>
            <a:normAutofit/>
          </a:bodyPr>
          <a:lstStyle/>
          <a:p>
            <a:pPr algn="ctr"/>
            <a:r>
              <a:rPr lang="el-GR" sz="3200" b="1" dirty="0"/>
              <a:t>3. Το στάδιο της διαπραγμάτευσης</a:t>
            </a:r>
          </a:p>
        </p:txBody>
      </p:sp>
      <p:graphicFrame>
        <p:nvGraphicFramePr>
          <p:cNvPr id="5" name="Θέση περιεχομένου 2">
            <a:extLst>
              <a:ext uri="{FF2B5EF4-FFF2-40B4-BE49-F238E27FC236}">
                <a16:creationId xmlns:a16="http://schemas.microsoft.com/office/drawing/2014/main" id="{A383B6A5-87ED-7CB2-C222-62E8BFEB4F7C}"/>
              </a:ext>
            </a:extLst>
          </p:cNvPr>
          <p:cNvGraphicFramePr>
            <a:graphicFrameLocks noGrp="1"/>
          </p:cNvGraphicFramePr>
          <p:nvPr>
            <p:ph idx="1"/>
            <p:extLst>
              <p:ext uri="{D42A27DB-BD31-4B8C-83A1-F6EECF244321}">
                <p14:modId xmlns:p14="http://schemas.microsoft.com/office/powerpoint/2010/main" val="1366067109"/>
              </p:ext>
            </p:extLst>
          </p:nvPr>
        </p:nvGraphicFramePr>
        <p:xfrm>
          <a:off x="796412" y="-540774"/>
          <a:ext cx="11149781" cy="776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1377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FDF23E-8F44-32CE-E456-F26DC99D4C31}"/>
              </a:ext>
            </a:extLst>
          </p:cNvPr>
          <p:cNvSpPr>
            <a:spLocks noGrp="1"/>
          </p:cNvSpPr>
          <p:nvPr>
            <p:ph type="title"/>
          </p:nvPr>
        </p:nvSpPr>
        <p:spPr>
          <a:xfrm>
            <a:off x="1158240" y="324955"/>
            <a:ext cx="9875520" cy="1356360"/>
          </a:xfrm>
        </p:spPr>
        <p:txBody>
          <a:bodyPr>
            <a:normAutofit/>
          </a:bodyPr>
          <a:lstStyle/>
          <a:p>
            <a:pPr algn="ctr"/>
            <a:r>
              <a:rPr lang="el-GR" sz="3200" b="1" dirty="0"/>
              <a:t>4. Το στάδιο της κατάθλιψης</a:t>
            </a:r>
          </a:p>
        </p:txBody>
      </p:sp>
      <p:graphicFrame>
        <p:nvGraphicFramePr>
          <p:cNvPr id="7" name="Θέση περιεχομένου 2">
            <a:extLst>
              <a:ext uri="{FF2B5EF4-FFF2-40B4-BE49-F238E27FC236}">
                <a16:creationId xmlns:a16="http://schemas.microsoft.com/office/drawing/2014/main" id="{43E9E0DF-6BAF-DBBF-0E58-1793CB2E185C}"/>
              </a:ext>
            </a:extLst>
          </p:cNvPr>
          <p:cNvGraphicFramePr>
            <a:graphicFrameLocks noGrp="1"/>
          </p:cNvGraphicFramePr>
          <p:nvPr>
            <p:ph idx="1"/>
            <p:extLst>
              <p:ext uri="{D42A27DB-BD31-4B8C-83A1-F6EECF244321}">
                <p14:modId xmlns:p14="http://schemas.microsoft.com/office/powerpoint/2010/main" val="2662926849"/>
              </p:ext>
            </p:extLst>
          </p:nvPr>
        </p:nvGraphicFramePr>
        <p:xfrm>
          <a:off x="668594" y="1681315"/>
          <a:ext cx="10972800" cy="46801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4230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26C3CB-C79E-729A-381A-D2C6CE82A767}"/>
              </a:ext>
            </a:extLst>
          </p:cNvPr>
          <p:cNvSpPr>
            <a:spLocks noGrp="1"/>
          </p:cNvSpPr>
          <p:nvPr>
            <p:ph type="title"/>
          </p:nvPr>
        </p:nvSpPr>
        <p:spPr>
          <a:xfrm>
            <a:off x="1143000" y="609600"/>
            <a:ext cx="9875520" cy="1356360"/>
          </a:xfrm>
        </p:spPr>
        <p:txBody>
          <a:bodyPr>
            <a:normAutofit/>
          </a:bodyPr>
          <a:lstStyle/>
          <a:p>
            <a:pPr algn="ctr"/>
            <a:r>
              <a:rPr lang="el-GR" sz="3200" dirty="0"/>
              <a:t>5. Το στάδιο της αποδοχής</a:t>
            </a:r>
          </a:p>
        </p:txBody>
      </p:sp>
      <p:graphicFrame>
        <p:nvGraphicFramePr>
          <p:cNvPr id="5" name="Θέση περιεχομένου 2">
            <a:extLst>
              <a:ext uri="{FF2B5EF4-FFF2-40B4-BE49-F238E27FC236}">
                <a16:creationId xmlns:a16="http://schemas.microsoft.com/office/drawing/2014/main" id="{3DB9C07B-16B8-8995-2C32-0E7534C89DD2}"/>
              </a:ext>
            </a:extLst>
          </p:cNvPr>
          <p:cNvGraphicFramePr>
            <a:graphicFrameLocks noGrp="1"/>
          </p:cNvGraphicFramePr>
          <p:nvPr>
            <p:ph idx="1"/>
            <p:extLst>
              <p:ext uri="{D42A27DB-BD31-4B8C-83A1-F6EECF244321}">
                <p14:modId xmlns:p14="http://schemas.microsoft.com/office/powerpoint/2010/main" val="3334367785"/>
              </p:ext>
            </p:extLst>
          </p:nvPr>
        </p:nvGraphicFramePr>
        <p:xfrm>
          <a:off x="855406" y="688257"/>
          <a:ext cx="10160257" cy="5820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9908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5" name="Θέση περιεχομένου 2">
            <a:extLst>
              <a:ext uri="{FF2B5EF4-FFF2-40B4-BE49-F238E27FC236}">
                <a16:creationId xmlns:a16="http://schemas.microsoft.com/office/drawing/2014/main" id="{F46C7B20-34DF-C91B-63DA-606CDA8753D7}"/>
              </a:ext>
            </a:extLst>
          </p:cNvPr>
          <p:cNvGraphicFramePr>
            <a:graphicFrameLocks noGrp="1"/>
          </p:cNvGraphicFramePr>
          <p:nvPr>
            <p:ph idx="1"/>
            <p:extLst>
              <p:ext uri="{D42A27DB-BD31-4B8C-83A1-F6EECF244321}">
                <p14:modId xmlns:p14="http://schemas.microsoft.com/office/powerpoint/2010/main" val="2263151047"/>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Εικόνα 5">
            <a:extLst>
              <a:ext uri="{FF2B5EF4-FFF2-40B4-BE49-F238E27FC236}">
                <a16:creationId xmlns:a16="http://schemas.microsoft.com/office/drawing/2014/main" id="{B82E4C00-3D5E-B025-C42C-ECF626488C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88505" y="1749287"/>
            <a:ext cx="3109083" cy="3109083"/>
          </a:xfrm>
          <a:prstGeom prst="rect">
            <a:avLst/>
          </a:prstGeom>
        </p:spPr>
      </p:pic>
    </p:spTree>
    <p:extLst>
      <p:ext uri="{BB962C8B-B14F-4D97-AF65-F5344CB8AC3E}">
        <p14:creationId xmlns:p14="http://schemas.microsoft.com/office/powerpoint/2010/main" val="2364471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2715F6-0023-CCB5-CC59-47E6DCEBFEB1}"/>
              </a:ext>
            </a:extLst>
          </p:cNvPr>
          <p:cNvSpPr>
            <a:spLocks noGrp="1"/>
          </p:cNvSpPr>
          <p:nvPr>
            <p:ph type="title"/>
          </p:nvPr>
        </p:nvSpPr>
        <p:spPr>
          <a:xfrm>
            <a:off x="653145" y="609599"/>
            <a:ext cx="3364378" cy="5606143"/>
          </a:xfrm>
        </p:spPr>
        <p:txBody>
          <a:bodyPr>
            <a:normAutofit/>
          </a:bodyPr>
          <a:lstStyle/>
          <a:p>
            <a:pPr algn="ctr"/>
            <a:r>
              <a:rPr lang="el-GR" sz="3200" b="1" dirty="0"/>
              <a:t>Σωματικά συμπτώματα πένθους</a:t>
            </a:r>
          </a:p>
        </p:txBody>
      </p:sp>
      <p:graphicFrame>
        <p:nvGraphicFramePr>
          <p:cNvPr id="5" name="Θέση περιεχομένου 2">
            <a:extLst>
              <a:ext uri="{FF2B5EF4-FFF2-40B4-BE49-F238E27FC236}">
                <a16:creationId xmlns:a16="http://schemas.microsoft.com/office/drawing/2014/main" id="{BC708578-62FB-A6F4-5F4C-D900A73CDE35}"/>
              </a:ext>
            </a:extLst>
          </p:cNvPr>
          <p:cNvGraphicFramePr>
            <a:graphicFrameLocks noGrp="1"/>
          </p:cNvGraphicFramePr>
          <p:nvPr>
            <p:ph idx="1"/>
            <p:extLst>
              <p:ext uri="{D42A27DB-BD31-4B8C-83A1-F6EECF244321}">
                <p14:modId xmlns:p14="http://schemas.microsoft.com/office/powerpoint/2010/main" val="2231224822"/>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3794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128A12-E0CE-FC2A-FC6C-18B6BEB3D92C}"/>
              </a:ext>
            </a:extLst>
          </p:cNvPr>
          <p:cNvSpPr>
            <a:spLocks noGrp="1"/>
          </p:cNvSpPr>
          <p:nvPr>
            <p:ph type="title"/>
          </p:nvPr>
        </p:nvSpPr>
        <p:spPr>
          <a:xfrm>
            <a:off x="653145" y="609599"/>
            <a:ext cx="3364378" cy="5606143"/>
          </a:xfrm>
        </p:spPr>
        <p:txBody>
          <a:bodyPr>
            <a:normAutofit/>
          </a:bodyPr>
          <a:lstStyle/>
          <a:p>
            <a:pPr algn="ctr"/>
            <a:r>
              <a:rPr lang="el-GR" sz="3200" b="1" dirty="0"/>
              <a:t>Πένθος</a:t>
            </a:r>
          </a:p>
        </p:txBody>
      </p:sp>
      <p:graphicFrame>
        <p:nvGraphicFramePr>
          <p:cNvPr id="5" name="Θέση περιεχομένου 2">
            <a:extLst>
              <a:ext uri="{FF2B5EF4-FFF2-40B4-BE49-F238E27FC236}">
                <a16:creationId xmlns:a16="http://schemas.microsoft.com/office/drawing/2014/main" id="{3B10741F-2B0C-51BF-DC26-D6531CEBC9E4}"/>
              </a:ext>
            </a:extLst>
          </p:cNvPr>
          <p:cNvGraphicFramePr>
            <a:graphicFrameLocks noGrp="1"/>
          </p:cNvGraphicFramePr>
          <p:nvPr>
            <p:ph idx="1"/>
            <p:extLst>
              <p:ext uri="{D42A27DB-BD31-4B8C-83A1-F6EECF244321}">
                <p14:modId xmlns:p14="http://schemas.microsoft.com/office/powerpoint/2010/main" val="3173814337"/>
              </p:ext>
            </p:extLst>
          </p:nvPr>
        </p:nvGraphicFramePr>
        <p:xfrm>
          <a:off x="4017523" y="717756"/>
          <a:ext cx="7673032" cy="5497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5947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59B079-44A5-1EEF-6173-2738C0561909}"/>
              </a:ext>
            </a:extLst>
          </p:cNvPr>
          <p:cNvSpPr>
            <a:spLocks noGrp="1"/>
          </p:cNvSpPr>
          <p:nvPr>
            <p:ph type="title"/>
          </p:nvPr>
        </p:nvSpPr>
        <p:spPr>
          <a:xfrm>
            <a:off x="653145" y="609599"/>
            <a:ext cx="3364378" cy="5606143"/>
          </a:xfrm>
        </p:spPr>
        <p:txBody>
          <a:bodyPr>
            <a:normAutofit/>
          </a:bodyPr>
          <a:lstStyle/>
          <a:p>
            <a:pPr algn="ctr"/>
            <a:r>
              <a:rPr lang="el-GR" sz="3200" b="1" dirty="0"/>
              <a:t>Συναισθήματα κατά το πένθος </a:t>
            </a:r>
          </a:p>
        </p:txBody>
      </p:sp>
      <p:graphicFrame>
        <p:nvGraphicFramePr>
          <p:cNvPr id="12" name="Θέση περιεχομένου 2">
            <a:extLst>
              <a:ext uri="{FF2B5EF4-FFF2-40B4-BE49-F238E27FC236}">
                <a16:creationId xmlns:a16="http://schemas.microsoft.com/office/drawing/2014/main" id="{49874448-EB0B-B15E-F846-BBD8F5173893}"/>
              </a:ext>
            </a:extLst>
          </p:cNvPr>
          <p:cNvGraphicFramePr>
            <a:graphicFrameLocks noGrp="1"/>
          </p:cNvGraphicFramePr>
          <p:nvPr>
            <p:ph idx="1"/>
            <p:extLst>
              <p:ext uri="{D42A27DB-BD31-4B8C-83A1-F6EECF244321}">
                <p14:modId xmlns:p14="http://schemas.microsoft.com/office/powerpoint/2010/main" val="4230876027"/>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1334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5" name="Θέση περιεχομένου 2">
            <a:extLst>
              <a:ext uri="{FF2B5EF4-FFF2-40B4-BE49-F238E27FC236}">
                <a16:creationId xmlns:a16="http://schemas.microsoft.com/office/drawing/2014/main" id="{C4AF8932-26B0-CE1E-7DC0-BA8933C573F5}"/>
              </a:ext>
            </a:extLst>
          </p:cNvPr>
          <p:cNvGraphicFramePr>
            <a:graphicFrameLocks noGrp="1"/>
          </p:cNvGraphicFramePr>
          <p:nvPr>
            <p:ph idx="1"/>
            <p:extLst>
              <p:ext uri="{D42A27DB-BD31-4B8C-83A1-F6EECF244321}">
                <p14:modId xmlns:p14="http://schemas.microsoft.com/office/powerpoint/2010/main" val="1480056197"/>
              </p:ext>
            </p:extLst>
          </p:nvPr>
        </p:nvGraphicFramePr>
        <p:xfrm>
          <a:off x="1143000" y="855406"/>
          <a:ext cx="10301748" cy="524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034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5" name="Θέση περιεχομένου 2">
            <a:extLst>
              <a:ext uri="{FF2B5EF4-FFF2-40B4-BE49-F238E27FC236}">
                <a16:creationId xmlns:a16="http://schemas.microsoft.com/office/drawing/2014/main" id="{C4F3BC42-8A15-320E-CCA5-CEBC0C11CAD5}"/>
              </a:ext>
            </a:extLst>
          </p:cNvPr>
          <p:cNvGraphicFramePr>
            <a:graphicFrameLocks noGrp="1"/>
          </p:cNvGraphicFramePr>
          <p:nvPr>
            <p:ph idx="1"/>
            <p:extLst>
              <p:ext uri="{D42A27DB-BD31-4B8C-83A1-F6EECF244321}">
                <p14:modId xmlns:p14="http://schemas.microsoft.com/office/powerpoint/2010/main" val="3423981697"/>
              </p:ext>
            </p:extLst>
          </p:nvPr>
        </p:nvGraphicFramePr>
        <p:xfrm>
          <a:off x="589936" y="580103"/>
          <a:ext cx="10982631" cy="5840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0373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Τίτλος 1">
            <a:extLst>
              <a:ext uri="{FF2B5EF4-FFF2-40B4-BE49-F238E27FC236}">
                <a16:creationId xmlns:a16="http://schemas.microsoft.com/office/drawing/2014/main" id="{591C99F3-FD26-42DF-25DA-8042D055F715}"/>
              </a:ext>
            </a:extLst>
          </p:cNvPr>
          <p:cNvSpPr>
            <a:spLocks noGrp="1"/>
          </p:cNvSpPr>
          <p:nvPr>
            <p:ph type="title"/>
          </p:nvPr>
        </p:nvSpPr>
        <p:spPr>
          <a:xfrm>
            <a:off x="441009" y="873457"/>
            <a:ext cx="3273042" cy="5222543"/>
          </a:xfrm>
        </p:spPr>
        <p:txBody>
          <a:bodyPr>
            <a:normAutofit/>
          </a:bodyPr>
          <a:lstStyle/>
          <a:p>
            <a:pPr algn="ctr"/>
            <a:r>
              <a:rPr lang="el-GR" sz="3200" b="1" dirty="0">
                <a:solidFill>
                  <a:srgbClr val="FFFFFF"/>
                </a:solidFill>
              </a:rPr>
              <a:t>Μύθοι και αλήθειες για το πένθος</a:t>
            </a:r>
          </a:p>
        </p:txBody>
      </p:sp>
      <p:sp>
        <p:nvSpPr>
          <p:cNvPr id="3" name="Θέση περιεχομένου 2">
            <a:extLst>
              <a:ext uri="{FF2B5EF4-FFF2-40B4-BE49-F238E27FC236}">
                <a16:creationId xmlns:a16="http://schemas.microsoft.com/office/drawing/2014/main" id="{5B01C67C-D5DD-0F73-6964-B819540345C0}"/>
              </a:ext>
            </a:extLst>
          </p:cNvPr>
          <p:cNvSpPr>
            <a:spLocks noGrp="1"/>
          </p:cNvSpPr>
          <p:nvPr>
            <p:ph idx="1"/>
          </p:nvPr>
        </p:nvSpPr>
        <p:spPr>
          <a:xfrm>
            <a:off x="4596067" y="324465"/>
            <a:ext cx="7154924" cy="6253316"/>
          </a:xfrm>
        </p:spPr>
        <p:txBody>
          <a:bodyPr anchor="ctr">
            <a:normAutofit/>
          </a:bodyPr>
          <a:lstStyle/>
          <a:p>
            <a:pPr marL="45720" indent="0" fontAlgn="base">
              <a:buNone/>
            </a:pPr>
            <a:r>
              <a:rPr lang="el-GR" sz="1500" b="1" i="0" dirty="0">
                <a:solidFill>
                  <a:schemeClr val="tx1"/>
                </a:solidFill>
                <a:effectLst/>
                <a:latin typeface="inherit"/>
              </a:rPr>
              <a:t>Μύθος: Είναι σημαντικό να είστε ʺδυνατοίʺ όταν αντιμετωπίζετε μια απώλεια.</a:t>
            </a:r>
            <a:endParaRPr lang="el-GR" sz="1500" b="0" i="0" dirty="0">
              <a:solidFill>
                <a:schemeClr val="tx1"/>
              </a:solidFill>
              <a:effectLst/>
              <a:latin typeface="Roboto" panose="02000000000000000000" pitchFamily="2" charset="0"/>
            </a:endParaRPr>
          </a:p>
          <a:p>
            <a:pPr marL="45720" indent="0" fontAlgn="base">
              <a:buNone/>
            </a:pPr>
            <a:r>
              <a:rPr lang="el-GR" sz="1500" b="1" i="0" dirty="0">
                <a:solidFill>
                  <a:schemeClr val="tx1"/>
                </a:solidFill>
                <a:effectLst/>
                <a:latin typeface="inherit"/>
              </a:rPr>
              <a:t>Αλήθεια:</a:t>
            </a:r>
            <a:r>
              <a:rPr lang="el-GR" sz="1500" b="0" i="0" dirty="0">
                <a:solidFill>
                  <a:schemeClr val="tx1"/>
                </a:solidFill>
                <a:effectLst/>
                <a:latin typeface="Roboto" panose="02000000000000000000" pitchFamily="2" charset="0"/>
              </a:rPr>
              <a:t> Η φυσιολογική απόκριση στην απώλεια περιλαμβάνει θλίψη, τρόμο και μοναξιά. Το κλάμα δεν σημαίνει ότι είστε αδύναμοι. Δεν χρειάζεται να ʺπροστατεύσετεʺ την οικογένεια ή τους φίλους σας υψώνοντας τείχη. Δείξτε τα πραγματικά σας συναισθήματα και αυτό θα βοηθήσει και εσάς και αυτούς.</a:t>
            </a:r>
          </a:p>
          <a:p>
            <a:pPr marL="45720" indent="0" fontAlgn="base">
              <a:buNone/>
            </a:pPr>
            <a:endParaRPr lang="el-GR" sz="1500" b="0" i="0" dirty="0">
              <a:solidFill>
                <a:schemeClr val="tx1"/>
              </a:solidFill>
              <a:effectLst/>
              <a:latin typeface="Roboto" panose="02000000000000000000" pitchFamily="2" charset="0"/>
            </a:endParaRPr>
          </a:p>
          <a:p>
            <a:pPr marL="45720" indent="0" fontAlgn="base">
              <a:buNone/>
            </a:pPr>
            <a:r>
              <a:rPr lang="el-GR" sz="1500" b="1" i="0" dirty="0">
                <a:solidFill>
                  <a:schemeClr val="tx1"/>
                </a:solidFill>
                <a:effectLst/>
                <a:latin typeface="inherit"/>
              </a:rPr>
              <a:t>Μύθος: Αν δεν κλάψετε, σημαίνει ότι δεν λυπάστε πολύ για την απώλεια.</a:t>
            </a:r>
            <a:endParaRPr lang="el-GR" sz="1500" b="0" i="0" dirty="0">
              <a:solidFill>
                <a:schemeClr val="tx1"/>
              </a:solidFill>
              <a:effectLst/>
              <a:latin typeface="Roboto" panose="02000000000000000000" pitchFamily="2" charset="0"/>
            </a:endParaRPr>
          </a:p>
          <a:p>
            <a:pPr marL="45720" indent="0" fontAlgn="base">
              <a:buNone/>
            </a:pPr>
            <a:r>
              <a:rPr lang="el-GR" sz="1500" b="1" i="0" dirty="0">
                <a:solidFill>
                  <a:schemeClr val="tx1"/>
                </a:solidFill>
                <a:effectLst/>
                <a:latin typeface="inherit"/>
              </a:rPr>
              <a:t>Αλήθεια: </a:t>
            </a:r>
            <a:r>
              <a:rPr lang="el-GR" sz="1500" b="0" i="0" dirty="0">
                <a:solidFill>
                  <a:schemeClr val="tx1"/>
                </a:solidFill>
                <a:effectLst/>
                <a:latin typeface="Roboto" panose="02000000000000000000" pitchFamily="2" charset="0"/>
              </a:rPr>
              <a:t>Το κλάμα είναι μια φυσιολογική απόκριση στη θλίψη, αλλά δεν είναι και η μοναδική. Οι άνθρωποι που δεν κλαίνε ίσως να νιώθουν τον ίδιο βαθύ πόνο όπως και οι άλλοι. Απλά το δείχνουν με διαφορετικό τρόπο.</a:t>
            </a:r>
          </a:p>
          <a:p>
            <a:pPr marL="45720" indent="0" fontAlgn="base">
              <a:buNone/>
            </a:pPr>
            <a:endParaRPr lang="el-GR" sz="1500" b="0" i="0" dirty="0">
              <a:solidFill>
                <a:schemeClr val="tx1"/>
              </a:solidFill>
              <a:effectLst/>
              <a:latin typeface="Roboto" panose="02000000000000000000" pitchFamily="2" charset="0"/>
            </a:endParaRPr>
          </a:p>
          <a:p>
            <a:pPr marL="45720" indent="0" fontAlgn="base">
              <a:buNone/>
            </a:pPr>
            <a:r>
              <a:rPr lang="el-GR" sz="1500" b="1" i="0" dirty="0">
                <a:solidFill>
                  <a:schemeClr val="tx1"/>
                </a:solidFill>
                <a:effectLst/>
                <a:latin typeface="inherit"/>
              </a:rPr>
              <a:t>Μύθος: Το πένθος πρέπει να κρατά ένα χρόνο</a:t>
            </a:r>
            <a:r>
              <a:rPr lang="el-GR" sz="1500" b="0" i="0" dirty="0">
                <a:solidFill>
                  <a:schemeClr val="tx1"/>
                </a:solidFill>
                <a:effectLst/>
                <a:latin typeface="Roboto" panose="02000000000000000000" pitchFamily="2" charset="0"/>
              </a:rPr>
              <a:t>.</a:t>
            </a:r>
          </a:p>
          <a:p>
            <a:pPr marL="45720" indent="0" fontAlgn="base">
              <a:buNone/>
            </a:pPr>
            <a:r>
              <a:rPr lang="el-GR" sz="1500" b="1" i="0" dirty="0">
                <a:solidFill>
                  <a:schemeClr val="tx1"/>
                </a:solidFill>
                <a:effectLst/>
                <a:latin typeface="inherit"/>
              </a:rPr>
              <a:t>Αλήθεια</a:t>
            </a:r>
            <a:r>
              <a:rPr lang="el-GR" sz="1500" b="0" i="0" dirty="0">
                <a:solidFill>
                  <a:schemeClr val="tx1"/>
                </a:solidFill>
                <a:effectLst/>
                <a:latin typeface="Roboto" panose="02000000000000000000" pitchFamily="2" charset="0"/>
              </a:rPr>
              <a:t>: Δεν υπάρχει συγκεκριμένος χρόνος για το πένθος. Η διάρκεια διαφέρει από άτομο σε άτομο.</a:t>
            </a:r>
          </a:p>
          <a:p>
            <a:pPr marL="45720" indent="0" fontAlgn="base">
              <a:buNone/>
            </a:pPr>
            <a:endParaRPr lang="el-GR" sz="1500" b="0" i="0" dirty="0">
              <a:solidFill>
                <a:schemeClr val="tx1"/>
              </a:solidFill>
              <a:effectLst/>
              <a:latin typeface="Roboto" panose="02000000000000000000" pitchFamily="2" charset="0"/>
            </a:endParaRPr>
          </a:p>
          <a:p>
            <a:pPr marL="45720" indent="0" fontAlgn="base">
              <a:buNone/>
            </a:pPr>
            <a:r>
              <a:rPr lang="el-GR" sz="1500" b="1" i="0" dirty="0">
                <a:solidFill>
                  <a:schemeClr val="tx1"/>
                </a:solidFill>
                <a:effectLst/>
                <a:latin typeface="inherit"/>
              </a:rPr>
              <a:t>Μύθος: Όταν προχωράτε στη ζωή σας σημαίνει ότι ξεχνάτε την απώλεια.</a:t>
            </a:r>
            <a:endParaRPr lang="el-GR" sz="1500" b="0" i="0" dirty="0">
              <a:solidFill>
                <a:schemeClr val="tx1"/>
              </a:solidFill>
              <a:effectLst/>
              <a:latin typeface="Roboto" panose="02000000000000000000" pitchFamily="2" charset="0"/>
            </a:endParaRPr>
          </a:p>
          <a:p>
            <a:pPr marL="45720" indent="0" fontAlgn="base">
              <a:buNone/>
            </a:pPr>
            <a:r>
              <a:rPr lang="el-GR" sz="1500" b="1" i="0" dirty="0">
                <a:solidFill>
                  <a:schemeClr val="tx1"/>
                </a:solidFill>
                <a:effectLst/>
                <a:latin typeface="inherit"/>
              </a:rPr>
              <a:t>Αλήθεια: </a:t>
            </a:r>
            <a:r>
              <a:rPr lang="el-GR" sz="1500" b="0" i="0" dirty="0">
                <a:solidFill>
                  <a:schemeClr val="tx1"/>
                </a:solidFill>
                <a:effectLst/>
                <a:latin typeface="Roboto" panose="02000000000000000000" pitchFamily="2" charset="0"/>
              </a:rPr>
              <a:t>Όταν προχωράτε στη ζωή σας σημαίνει ότι έχετε αποδεχτεί την απώλεια, αλλά αυτό δεν σημαίνει ότι ξεχνάτε. Μπορείτε να προχωρήσετε στη ζωή σας και να κρατάτε την ανάμνηση της σημαντικής απώλειας για εσάς. Στην πραγματικότητα, όσο η ζωή μας προχωρά, αυτές οι αναμνήσεις γίνονται όλο και περισσότερες και τελικά διαμορφώνουν αυτό που είμαστε.</a:t>
            </a:r>
          </a:p>
          <a:p>
            <a:endParaRPr lang="el-GR" sz="1100" dirty="0">
              <a:solidFill>
                <a:schemeClr val="tx1"/>
              </a:solidFill>
            </a:endParaRPr>
          </a:p>
        </p:txBody>
      </p:sp>
    </p:spTree>
    <p:extLst>
      <p:ext uri="{BB962C8B-B14F-4D97-AF65-F5344CB8AC3E}">
        <p14:creationId xmlns:p14="http://schemas.microsoft.com/office/powerpoint/2010/main" val="943447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Θέση περιεχομένου 2">
            <a:extLst>
              <a:ext uri="{FF2B5EF4-FFF2-40B4-BE49-F238E27FC236}">
                <a16:creationId xmlns:a16="http://schemas.microsoft.com/office/drawing/2014/main" id="{5497CAB1-6425-EDA7-B1FC-A179E4CFFC91}"/>
              </a:ext>
            </a:extLst>
          </p:cNvPr>
          <p:cNvSpPr>
            <a:spLocks noGrp="1"/>
          </p:cNvSpPr>
          <p:nvPr>
            <p:ph idx="1"/>
          </p:nvPr>
        </p:nvSpPr>
        <p:spPr>
          <a:xfrm>
            <a:off x="4670323" y="629265"/>
            <a:ext cx="6345548" cy="5466735"/>
          </a:xfrm>
        </p:spPr>
        <p:txBody>
          <a:bodyPr anchor="ctr">
            <a:normAutofit/>
          </a:bodyPr>
          <a:lstStyle/>
          <a:p>
            <a:pPr marL="45720" indent="0">
              <a:buNone/>
            </a:pPr>
            <a:r>
              <a:rPr lang="el-GR" sz="2400" dirty="0">
                <a:solidFill>
                  <a:schemeClr val="tx1"/>
                </a:solidFill>
              </a:rPr>
              <a:t>Η διαδικασία του πένθους είναι πολύπλοκη και κατά συνέπεια οι ψυχολογικές επιπλοκές που παρουσιάζονται μπορούν να το διαχωρίσουν σε τρεις κατηγορίες:</a:t>
            </a:r>
          </a:p>
          <a:p>
            <a:pPr marL="45720" indent="0">
              <a:buNone/>
            </a:pPr>
            <a:endParaRPr lang="el-GR" sz="2400" dirty="0">
              <a:solidFill>
                <a:schemeClr val="tx1"/>
              </a:solidFill>
            </a:endParaRPr>
          </a:p>
          <a:p>
            <a:pPr>
              <a:buFont typeface="Wingdings" panose="05000000000000000000" pitchFamily="2" charset="2"/>
              <a:buChar char="ü"/>
            </a:pPr>
            <a:r>
              <a:rPr lang="el-GR" sz="2400" dirty="0">
                <a:solidFill>
                  <a:schemeClr val="tx1"/>
                </a:solidFill>
              </a:rPr>
              <a:t> αναβλητικό</a:t>
            </a:r>
          </a:p>
          <a:p>
            <a:pPr>
              <a:buFont typeface="Wingdings" panose="05000000000000000000" pitchFamily="2" charset="2"/>
              <a:buChar char="ü"/>
            </a:pPr>
            <a:endParaRPr lang="el-GR" sz="2400" dirty="0">
              <a:solidFill>
                <a:schemeClr val="tx1"/>
              </a:solidFill>
            </a:endParaRPr>
          </a:p>
          <a:p>
            <a:pPr>
              <a:buFont typeface="Wingdings" panose="05000000000000000000" pitchFamily="2" charset="2"/>
              <a:buChar char="ü"/>
            </a:pPr>
            <a:r>
              <a:rPr lang="el-GR" sz="2400" dirty="0">
                <a:solidFill>
                  <a:schemeClr val="tx1"/>
                </a:solidFill>
              </a:rPr>
              <a:t> ανεσταλμένο </a:t>
            </a:r>
          </a:p>
          <a:p>
            <a:pPr>
              <a:buFont typeface="Wingdings" panose="05000000000000000000" pitchFamily="2" charset="2"/>
              <a:buChar char="ü"/>
            </a:pPr>
            <a:endParaRPr lang="el-GR" sz="2400" dirty="0">
              <a:solidFill>
                <a:schemeClr val="tx1"/>
              </a:solidFill>
            </a:endParaRPr>
          </a:p>
          <a:p>
            <a:pPr>
              <a:buFont typeface="Wingdings" panose="05000000000000000000" pitchFamily="2" charset="2"/>
              <a:buChar char="ü"/>
            </a:pPr>
            <a:r>
              <a:rPr lang="el-GR" sz="2400" dirty="0">
                <a:solidFill>
                  <a:schemeClr val="tx1"/>
                </a:solidFill>
              </a:rPr>
              <a:t>χρόνιο. </a:t>
            </a:r>
          </a:p>
          <a:p>
            <a:endParaRPr lang="el-GR" sz="2000" dirty="0">
              <a:solidFill>
                <a:schemeClr val="tx1"/>
              </a:solidFill>
            </a:endParaRPr>
          </a:p>
        </p:txBody>
      </p:sp>
    </p:spTree>
    <p:extLst>
      <p:ext uri="{BB962C8B-B14F-4D97-AF65-F5344CB8AC3E}">
        <p14:creationId xmlns:p14="http://schemas.microsoft.com/office/powerpoint/2010/main" val="72014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5" name="Θέση περιεχομένου 2">
            <a:extLst>
              <a:ext uri="{FF2B5EF4-FFF2-40B4-BE49-F238E27FC236}">
                <a16:creationId xmlns:a16="http://schemas.microsoft.com/office/drawing/2014/main" id="{66E9707E-2028-0583-A842-4131EA1FF608}"/>
              </a:ext>
            </a:extLst>
          </p:cNvPr>
          <p:cNvGraphicFramePr>
            <a:graphicFrameLocks noGrp="1"/>
          </p:cNvGraphicFramePr>
          <p:nvPr>
            <p:ph idx="1"/>
            <p:extLst>
              <p:ext uri="{D42A27DB-BD31-4B8C-83A1-F6EECF244321}">
                <p14:modId xmlns:p14="http://schemas.microsoft.com/office/powerpoint/2010/main" val="3572326409"/>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002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AA2D88-FBB4-8B20-14D5-EE167AAEE284}"/>
              </a:ext>
            </a:extLst>
          </p:cNvPr>
          <p:cNvSpPr>
            <a:spLocks noGrp="1"/>
          </p:cNvSpPr>
          <p:nvPr>
            <p:ph type="title"/>
          </p:nvPr>
        </p:nvSpPr>
        <p:spPr>
          <a:xfrm>
            <a:off x="1143000" y="609600"/>
            <a:ext cx="9875520" cy="1356360"/>
          </a:xfrm>
        </p:spPr>
        <p:txBody>
          <a:bodyPr>
            <a:normAutofit/>
          </a:bodyPr>
          <a:lstStyle/>
          <a:p>
            <a:pPr algn="ctr"/>
            <a:r>
              <a:rPr lang="el-GR" sz="3600" b="1" dirty="0"/>
              <a:t>ΠΕΝΘΟΣ: ΚΑΠΟΙΑ ΒΑΣΙΚΑ ΖΗΤΗΜΑΤΑ</a:t>
            </a:r>
          </a:p>
        </p:txBody>
      </p:sp>
      <p:graphicFrame>
        <p:nvGraphicFramePr>
          <p:cNvPr id="5" name="Θέση περιεχομένου 2">
            <a:extLst>
              <a:ext uri="{FF2B5EF4-FFF2-40B4-BE49-F238E27FC236}">
                <a16:creationId xmlns:a16="http://schemas.microsoft.com/office/drawing/2014/main" id="{DA27D70D-7F0C-7767-051B-C701EF193292}"/>
              </a:ext>
            </a:extLst>
          </p:cNvPr>
          <p:cNvGraphicFramePr>
            <a:graphicFrameLocks noGrp="1"/>
          </p:cNvGraphicFramePr>
          <p:nvPr>
            <p:ph idx="1"/>
            <p:extLst>
              <p:ext uri="{D42A27DB-BD31-4B8C-83A1-F6EECF244321}">
                <p14:modId xmlns:p14="http://schemas.microsoft.com/office/powerpoint/2010/main" val="19909431"/>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385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14" name="Θέση περιεχομένου 2">
            <a:extLst>
              <a:ext uri="{FF2B5EF4-FFF2-40B4-BE49-F238E27FC236}">
                <a16:creationId xmlns:a16="http://schemas.microsoft.com/office/drawing/2014/main" id="{DADAA12C-F41A-4C3F-FC9F-48AAFED8D789}"/>
              </a:ext>
            </a:extLst>
          </p:cNvPr>
          <p:cNvGraphicFramePr>
            <a:graphicFrameLocks noGrp="1"/>
          </p:cNvGraphicFramePr>
          <p:nvPr>
            <p:ph idx="1"/>
            <p:extLst>
              <p:ext uri="{D42A27DB-BD31-4B8C-83A1-F6EECF244321}">
                <p14:modId xmlns:p14="http://schemas.microsoft.com/office/powerpoint/2010/main" val="2248118508"/>
              </p:ext>
            </p:extLst>
          </p:nvPr>
        </p:nvGraphicFramePr>
        <p:xfrm>
          <a:off x="1700981" y="1791929"/>
          <a:ext cx="9167198" cy="3274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0027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5" name="Θέση περιεχομένου 2">
            <a:extLst>
              <a:ext uri="{FF2B5EF4-FFF2-40B4-BE49-F238E27FC236}">
                <a16:creationId xmlns:a16="http://schemas.microsoft.com/office/drawing/2014/main" id="{72827A24-8B78-2DD1-51F2-AD8509B49A2F}"/>
              </a:ext>
            </a:extLst>
          </p:cNvPr>
          <p:cNvGraphicFramePr>
            <a:graphicFrameLocks noGrp="1"/>
          </p:cNvGraphicFramePr>
          <p:nvPr>
            <p:ph idx="1"/>
            <p:extLst>
              <p:ext uri="{D42A27DB-BD31-4B8C-83A1-F6EECF244321}">
                <p14:modId xmlns:p14="http://schemas.microsoft.com/office/powerpoint/2010/main" val="1977913162"/>
              </p:ext>
            </p:extLst>
          </p:nvPr>
        </p:nvGraphicFramePr>
        <p:xfrm>
          <a:off x="757083" y="1342104"/>
          <a:ext cx="10170089" cy="5039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8376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Τίτλος 1">
            <a:extLst>
              <a:ext uri="{FF2B5EF4-FFF2-40B4-BE49-F238E27FC236}">
                <a16:creationId xmlns:a16="http://schemas.microsoft.com/office/drawing/2014/main" id="{1622B7D4-5C3E-2B92-81AE-16A3EC0349EA}"/>
              </a:ext>
            </a:extLst>
          </p:cNvPr>
          <p:cNvSpPr>
            <a:spLocks noGrp="1"/>
          </p:cNvSpPr>
          <p:nvPr>
            <p:ph type="title"/>
          </p:nvPr>
        </p:nvSpPr>
        <p:spPr>
          <a:xfrm>
            <a:off x="441009" y="873457"/>
            <a:ext cx="3273042" cy="5222543"/>
          </a:xfrm>
        </p:spPr>
        <p:txBody>
          <a:bodyPr>
            <a:normAutofit/>
          </a:bodyPr>
          <a:lstStyle/>
          <a:p>
            <a:r>
              <a:rPr lang="el-GR" sz="2800" dirty="0">
                <a:solidFill>
                  <a:srgbClr val="FFFFFF"/>
                </a:solidFill>
              </a:rPr>
              <a:t>ΠΑΡΑΓΟΝΤΕΣ ΠΟΥ ΕΠΗΡΕΑΖΟΥΝ ΤΗΝ ΠΟΡΕΙΑ ΚΑΙ ΤΟ ΑΠΟΤΕΛΕΣΜΑ ΤΗΣ ΑΠΩΛΕΙΑΣ ΑΠΌ ΤΗΝ ΠΛΕΥΡΑ ΤΟΥ ΠΑΙΔΙΟΥ</a:t>
            </a:r>
          </a:p>
        </p:txBody>
      </p:sp>
      <p:sp>
        <p:nvSpPr>
          <p:cNvPr id="3" name="Θέση περιεχομένου 2">
            <a:extLst>
              <a:ext uri="{FF2B5EF4-FFF2-40B4-BE49-F238E27FC236}">
                <a16:creationId xmlns:a16="http://schemas.microsoft.com/office/drawing/2014/main" id="{CC3C1BA8-66B8-4E12-29AE-DAFC29B4561C}"/>
              </a:ext>
            </a:extLst>
          </p:cNvPr>
          <p:cNvSpPr>
            <a:spLocks noGrp="1"/>
          </p:cNvSpPr>
          <p:nvPr>
            <p:ph idx="1"/>
          </p:nvPr>
        </p:nvSpPr>
        <p:spPr>
          <a:xfrm>
            <a:off x="4995081" y="873457"/>
            <a:ext cx="6020790" cy="5222543"/>
          </a:xfrm>
        </p:spPr>
        <p:txBody>
          <a:bodyPr anchor="ctr">
            <a:normAutofit/>
          </a:bodyPr>
          <a:lstStyle/>
          <a:p>
            <a:r>
              <a:rPr lang="el-GR" sz="2000" dirty="0">
                <a:solidFill>
                  <a:schemeClr val="tx1"/>
                </a:solidFill>
              </a:rPr>
              <a:t> 1. Ο θάνατος και η τελετουργία γύρω από αυτόν.</a:t>
            </a:r>
          </a:p>
          <a:p>
            <a:r>
              <a:rPr lang="el-GR" sz="2000" dirty="0">
                <a:solidFill>
                  <a:schemeClr val="tx1"/>
                </a:solidFill>
              </a:rPr>
              <a:t> 2. Η σχέση του παιδιού με το νεκρό τόσο πριν όσο και μετά το θάνατο.</a:t>
            </a:r>
          </a:p>
          <a:p>
            <a:r>
              <a:rPr lang="el-GR" sz="2000" dirty="0">
                <a:solidFill>
                  <a:schemeClr val="tx1"/>
                </a:solidFill>
              </a:rPr>
              <a:t> 3. Οικογενειακές μεταβλητές όπως το μέγεθος, η δομή, οι στρατηγικές αντιμετώπισης των προβλημάτων, η υποστήριξη και η επικοινωνία, καθώς και άλλες κρίσεις, αλλαγές και προβλήματα στην καθημερινή ζωή του παιδιού. </a:t>
            </a:r>
          </a:p>
          <a:p>
            <a:r>
              <a:rPr lang="el-GR" sz="2000" dirty="0">
                <a:solidFill>
                  <a:schemeClr val="tx1"/>
                </a:solidFill>
              </a:rPr>
              <a:t>4. Υποστήριξη από άτομα της ίδιας ηλικιακής ομάδας και άλλους εκτός της οικογένειας.</a:t>
            </a:r>
          </a:p>
          <a:p>
            <a:r>
              <a:rPr lang="el-GR" sz="2000" dirty="0">
                <a:solidFill>
                  <a:schemeClr val="tx1"/>
                </a:solidFill>
              </a:rPr>
              <a:t>5. Χαρακτηριστικά του παιδιού μεταξύ των οποίων είναι η ηλικία, το φύλο, η εικόνα εαυτού και η κατανόηση του θανάτου.</a:t>
            </a:r>
          </a:p>
        </p:txBody>
      </p:sp>
    </p:spTree>
    <p:extLst>
      <p:ext uri="{BB962C8B-B14F-4D97-AF65-F5344CB8AC3E}">
        <p14:creationId xmlns:p14="http://schemas.microsoft.com/office/powerpoint/2010/main" val="3487656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Θέση περιεχομένου 2">
            <a:extLst>
              <a:ext uri="{FF2B5EF4-FFF2-40B4-BE49-F238E27FC236}">
                <a16:creationId xmlns:a16="http://schemas.microsoft.com/office/drawing/2014/main" id="{63080552-8E16-E6D9-BFD5-58F1AD0095D2}"/>
              </a:ext>
            </a:extLst>
          </p:cNvPr>
          <p:cNvSpPr>
            <a:spLocks noGrp="1"/>
          </p:cNvSpPr>
          <p:nvPr>
            <p:ph idx="1"/>
          </p:nvPr>
        </p:nvSpPr>
        <p:spPr>
          <a:xfrm>
            <a:off x="4995080" y="609601"/>
            <a:ext cx="6420171" cy="5486400"/>
          </a:xfrm>
        </p:spPr>
        <p:txBody>
          <a:bodyPr anchor="ctr">
            <a:normAutofit/>
          </a:bodyPr>
          <a:lstStyle/>
          <a:p>
            <a:r>
              <a:rPr lang="el-GR" sz="2000">
                <a:solidFill>
                  <a:schemeClr val="tx1"/>
                </a:solidFill>
              </a:rPr>
              <a:t>Attig: περιγράφει την έννοια της ταυτότητας του ατόμου ως ένα κατά κύριο λόγο κοινωνικό φαινόμενο και η οποία συνδέει το άτομο με όλους εκείνους τους ανθρώπους, τις δραστηριότητες και τα μέρη στα οποία επενδύει την αγάπη και το ενδιαφέρον του. </a:t>
            </a:r>
          </a:p>
          <a:p>
            <a:endParaRPr lang="el-GR" sz="2000">
              <a:solidFill>
                <a:schemeClr val="tx1"/>
              </a:solidFill>
            </a:endParaRPr>
          </a:p>
          <a:p>
            <a:r>
              <a:rPr lang="el-GR" sz="2000">
                <a:solidFill>
                  <a:schemeClr val="tx1"/>
                </a:solidFill>
              </a:rPr>
              <a:t>Στην περίπτωση αυτή, η απώλεια κόβει απότομα το σύνδεσμο με ό,τι προσδιορίζει την ταυτότητα του ατόμου. </a:t>
            </a:r>
          </a:p>
          <a:p>
            <a:endParaRPr lang="el-GR" sz="2000">
              <a:solidFill>
                <a:schemeClr val="tx1"/>
              </a:solidFill>
            </a:endParaRPr>
          </a:p>
          <a:p>
            <a:r>
              <a:rPr lang="el-GR" sz="2000">
                <a:solidFill>
                  <a:schemeClr val="tx1"/>
                </a:solidFill>
              </a:rPr>
              <a:t>Έτσι, το άτομο μπαίνει σε μια δύσκολη διαδικασία να αποκαταστήσει σταδιακά και με κόπους αυτούς τους συνδέσμους και με το να δημιουργήσει τρόπους σύνδεσης με ό,τι χάθηκε αλλά και με τη νέα πραγματικότητα. </a:t>
            </a:r>
          </a:p>
        </p:txBody>
      </p:sp>
    </p:spTree>
    <p:extLst>
      <p:ext uri="{BB962C8B-B14F-4D97-AF65-F5344CB8AC3E}">
        <p14:creationId xmlns:p14="http://schemas.microsoft.com/office/powerpoint/2010/main" val="3678951744"/>
      </p:ext>
    </p:extLst>
  </p:cSld>
  <p:clrMapOvr>
    <a:masterClrMapping/>
  </p:clrMapOvr>
</p:sld>
</file>

<file path=ppt/theme/theme1.xml><?xml version="1.0" encoding="utf-8"?>
<a:theme xmlns:a="http://schemas.openxmlformats.org/drawingml/2006/main" name="Βάση">
  <a:themeElements>
    <a:clrScheme name="Βιολετί ΙΙ">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Βάση">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Βάση">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Βάση</Template>
  <TotalTime>85</TotalTime>
  <Words>1749</Words>
  <Application>Microsoft Office PowerPoint</Application>
  <PresentationFormat>Ευρεία οθόνη</PresentationFormat>
  <Paragraphs>104</Paragraphs>
  <Slides>23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Corbel</vt:lpstr>
      <vt:lpstr>inherit</vt:lpstr>
      <vt:lpstr>Roboto</vt:lpstr>
      <vt:lpstr>Wingdings</vt:lpstr>
      <vt:lpstr>Βάση</vt:lpstr>
      <vt:lpstr>Η διαΧΕΙριση του πΕνθους</vt:lpstr>
      <vt:lpstr>Πένθος</vt:lpstr>
      <vt:lpstr>Παρουσίαση του PowerPoint</vt:lpstr>
      <vt:lpstr>Παρουσίαση του PowerPoint</vt:lpstr>
      <vt:lpstr>ΠΕΝΘΟΣ: ΚΑΠΟΙΑ ΒΑΣΙΚΑ ΖΗΤΗΜΑΤΑ</vt:lpstr>
      <vt:lpstr>Παρουσίαση του PowerPoint</vt:lpstr>
      <vt:lpstr>Παρουσίαση του PowerPoint</vt:lpstr>
      <vt:lpstr>ΠΑΡΑΓΟΝΤΕΣ ΠΟΥ ΕΠΗΡΕΑΖΟΥΝ ΤΗΝ ΠΟΡΕΙΑ ΚΑΙ ΤΟ ΑΠΟΤΕΛΕΣΜΑ ΤΗΣ ΑΠΩΛΕΙΑΣ ΑΠΌ ΤΗΝ ΠΛΕΥΡΑ ΤΟΥ ΠΑΙΔΙΟΥ</vt:lpstr>
      <vt:lpstr>Παρουσίαση του PowerPoint</vt:lpstr>
      <vt:lpstr>Μητρότητα και απώλεια</vt:lpstr>
      <vt:lpstr>Στάδια πένθους </vt:lpstr>
      <vt:lpstr>1.  Το στάδιο της άρνησης </vt:lpstr>
      <vt:lpstr>1.  Το στάδιο της άρνησης </vt:lpstr>
      <vt:lpstr>2. Το στάδιο του θυμού</vt:lpstr>
      <vt:lpstr>3. Το στάδιο της διαπραγμάτευσης</vt:lpstr>
      <vt:lpstr>4. Το στάδιο της κατάθλιψης</vt:lpstr>
      <vt:lpstr>5. Το στάδιο της αποδοχής</vt:lpstr>
      <vt:lpstr>Παρουσίαση του PowerPoint</vt:lpstr>
      <vt:lpstr>Σωματικά συμπτώματα πένθους</vt:lpstr>
      <vt:lpstr>Συναισθήματα κατά το πένθος </vt:lpstr>
      <vt:lpstr>Παρουσίαση του PowerPoint</vt:lpstr>
      <vt:lpstr>Παρουσίαση του PowerPoint</vt:lpstr>
      <vt:lpstr>Μύθοι και αλήθειες για το πένθος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διαΧΕΙριση του πΕνθους</dc:title>
  <dc:creator>Marw Kalfa</dc:creator>
  <cp:lastModifiedBy>Κριτής</cp:lastModifiedBy>
  <cp:revision>3</cp:revision>
  <dcterms:created xsi:type="dcterms:W3CDTF">2022-12-23T05:31:58Z</dcterms:created>
  <dcterms:modified xsi:type="dcterms:W3CDTF">2023-12-12T16:06:32Z</dcterms:modified>
</cp:coreProperties>
</file>