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4" autoAdjust="0"/>
    <p:restoredTop sz="94660"/>
  </p:normalViewPr>
  <p:slideViewPr>
    <p:cSldViewPr snapToGrid="0">
      <p:cViewPr varScale="1">
        <p:scale>
          <a:sx n="124" d="100"/>
          <a:sy n="124" d="100"/>
        </p:scale>
        <p:origin x="12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74306-AD9B-4006-A904-9FB4E6DAC53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84B65BF8-DD0E-4490-B85A-985BC7A2A3B9}">
      <dgm:prSet phldrT="[Κείμενο]"/>
      <dgm:spPr/>
      <dgm:t>
        <a:bodyPr/>
        <a:lstStyle/>
        <a:p>
          <a:r>
            <a:rPr lang="el-GR" dirty="0"/>
            <a:t>ΓΑΤΙΔΗΣ</a:t>
          </a:r>
          <a:endParaRPr lang="en-GB" dirty="0"/>
        </a:p>
      </dgm:t>
    </dgm:pt>
    <dgm:pt modelId="{74C51715-365A-4058-9D6A-48368D1D4E24}" type="parTrans" cxnId="{A9F6E476-6E8A-4EEC-801D-E40A42E71CB7}">
      <dgm:prSet/>
      <dgm:spPr/>
      <dgm:t>
        <a:bodyPr/>
        <a:lstStyle/>
        <a:p>
          <a:endParaRPr lang="en-GB"/>
        </a:p>
      </dgm:t>
    </dgm:pt>
    <dgm:pt modelId="{60E8AE43-50B5-40D4-A6DA-22D1235E05CE}" type="sibTrans" cxnId="{A9F6E476-6E8A-4EEC-801D-E40A42E71CB7}">
      <dgm:prSet/>
      <dgm:spPr/>
      <dgm:t>
        <a:bodyPr/>
        <a:lstStyle/>
        <a:p>
          <a:endParaRPr lang="en-GB"/>
        </a:p>
      </dgm:t>
    </dgm:pt>
    <dgm:pt modelId="{14A924F6-995D-4AE2-BD55-9687C8241041}">
      <dgm:prSet phldrT="[Κείμενο]"/>
      <dgm:spPr/>
      <dgm:t>
        <a:bodyPr/>
        <a:lstStyle/>
        <a:p>
          <a:r>
            <a:rPr lang="el-GR" dirty="0"/>
            <a:t>Πού </a:t>
          </a:r>
          <a:r>
            <a:rPr lang="el-GR" dirty="0" err="1"/>
            <a:t>είνα</a:t>
          </a:r>
          <a:r>
            <a:rPr lang="en-GB" dirty="0"/>
            <a:t> (</a:t>
          </a:r>
          <a:r>
            <a:rPr lang="en-GB" dirty="0" err="1"/>
            <a:t>x,y</a:t>
          </a:r>
          <a:r>
            <a:rPr lang="en-GB" dirty="0"/>
            <a:t>)</a:t>
          </a:r>
          <a:r>
            <a:rPr lang="el-GR" dirty="0"/>
            <a:t>	</a:t>
          </a:r>
          <a:endParaRPr lang="en-GB" dirty="0"/>
        </a:p>
      </dgm:t>
    </dgm:pt>
    <dgm:pt modelId="{F1460BD0-93AA-4616-80AD-2139C62FC608}" type="parTrans" cxnId="{5C440946-3D00-4CE8-B0B9-D2204B62BE65}">
      <dgm:prSet/>
      <dgm:spPr/>
      <dgm:t>
        <a:bodyPr/>
        <a:lstStyle/>
        <a:p>
          <a:endParaRPr lang="en-GB"/>
        </a:p>
      </dgm:t>
    </dgm:pt>
    <dgm:pt modelId="{4E836E68-5418-4D5C-A921-559646AF1E72}" type="sibTrans" cxnId="{5C440946-3D00-4CE8-B0B9-D2204B62BE65}">
      <dgm:prSet/>
      <dgm:spPr/>
      <dgm:t>
        <a:bodyPr/>
        <a:lstStyle/>
        <a:p>
          <a:endParaRPr lang="en-GB"/>
        </a:p>
      </dgm:t>
    </dgm:pt>
    <dgm:pt modelId="{374CC342-C037-41A2-9BA8-C3F1603DFC08}">
      <dgm:prSet phldrT="[Κείμενο]"/>
      <dgm:spPr/>
      <dgm:t>
        <a:bodyPr/>
        <a:lstStyle/>
        <a:p>
          <a:r>
            <a:rPr lang="el-GR" dirty="0"/>
            <a:t>Τι μέγεθος έχει</a:t>
          </a:r>
          <a:endParaRPr lang="en-GB" dirty="0"/>
        </a:p>
      </dgm:t>
    </dgm:pt>
    <dgm:pt modelId="{944A005C-758B-4AEB-B813-F6425C1BFE4A}" type="parTrans" cxnId="{C75795DC-64B6-48E1-B7E3-2735DF73E8A1}">
      <dgm:prSet/>
      <dgm:spPr/>
      <dgm:t>
        <a:bodyPr/>
        <a:lstStyle/>
        <a:p>
          <a:endParaRPr lang="en-GB"/>
        </a:p>
      </dgm:t>
    </dgm:pt>
    <dgm:pt modelId="{4401EA19-7240-4334-9611-53554537C7B5}" type="sibTrans" cxnId="{C75795DC-64B6-48E1-B7E3-2735DF73E8A1}">
      <dgm:prSet/>
      <dgm:spPr/>
      <dgm:t>
        <a:bodyPr/>
        <a:lstStyle/>
        <a:p>
          <a:endParaRPr lang="en-GB"/>
        </a:p>
      </dgm:t>
    </dgm:pt>
    <dgm:pt modelId="{43A0C724-9A03-46DA-B60C-9C59F130B288}">
      <dgm:prSet phldrT="[Κείμενο]"/>
      <dgm:spPr/>
      <dgm:t>
        <a:bodyPr/>
        <a:lstStyle/>
        <a:p>
          <a:r>
            <a:rPr lang="el-GR" dirty="0"/>
            <a:t>ΨΑΡΗΣ</a:t>
          </a:r>
          <a:endParaRPr lang="en-GB" dirty="0"/>
        </a:p>
      </dgm:t>
    </dgm:pt>
    <dgm:pt modelId="{C6656FCB-5E0C-4099-AAB7-605EA0C692D5}" type="parTrans" cxnId="{52831AC6-C7B5-4E42-94FB-0C6647192754}">
      <dgm:prSet/>
      <dgm:spPr/>
      <dgm:t>
        <a:bodyPr/>
        <a:lstStyle/>
        <a:p>
          <a:endParaRPr lang="en-GB"/>
        </a:p>
      </dgm:t>
    </dgm:pt>
    <dgm:pt modelId="{D0016E81-2B31-4F0F-94BC-375EE7C56705}" type="sibTrans" cxnId="{52831AC6-C7B5-4E42-94FB-0C6647192754}">
      <dgm:prSet/>
      <dgm:spPr/>
      <dgm:t>
        <a:bodyPr/>
        <a:lstStyle/>
        <a:p>
          <a:endParaRPr lang="en-GB"/>
        </a:p>
      </dgm:t>
    </dgm:pt>
    <dgm:pt modelId="{46BD8500-65FF-437E-BDAC-4A48F2B8F1EF}">
      <dgm:prSet phldrT="[Κείμενο]"/>
      <dgm:spPr/>
      <dgm:t>
        <a:bodyPr/>
        <a:lstStyle/>
        <a:p>
          <a:r>
            <a:rPr lang="el-GR"/>
            <a:t>Πού είναι	</a:t>
          </a:r>
          <a:endParaRPr lang="en-GB" dirty="0"/>
        </a:p>
      </dgm:t>
    </dgm:pt>
    <dgm:pt modelId="{B07A73DA-9D0A-42D4-8545-9B8A334278D0}" type="parTrans" cxnId="{0E362B22-D252-4C0C-90A4-AD536548F89C}">
      <dgm:prSet/>
      <dgm:spPr/>
      <dgm:t>
        <a:bodyPr/>
        <a:lstStyle/>
        <a:p>
          <a:endParaRPr lang="en-GB"/>
        </a:p>
      </dgm:t>
    </dgm:pt>
    <dgm:pt modelId="{F231A941-468A-4FED-865A-EB133A5FD003}" type="sibTrans" cxnId="{0E362B22-D252-4C0C-90A4-AD536548F89C}">
      <dgm:prSet/>
      <dgm:spPr/>
      <dgm:t>
        <a:bodyPr/>
        <a:lstStyle/>
        <a:p>
          <a:endParaRPr lang="en-GB"/>
        </a:p>
      </dgm:t>
    </dgm:pt>
    <dgm:pt modelId="{9FE2DE87-7CFF-4301-83F3-5388133EDB8D}">
      <dgm:prSet phldrT="[Κείμενο]" phldr="1"/>
      <dgm:spPr/>
      <dgm:t>
        <a:bodyPr/>
        <a:lstStyle/>
        <a:p>
          <a:endParaRPr lang="en-GB" dirty="0"/>
        </a:p>
      </dgm:t>
    </dgm:pt>
    <dgm:pt modelId="{BB2DEE12-4F2E-4173-B234-0A22463FB2E3}" type="parTrans" cxnId="{378F5A81-44FD-4E4F-974B-2D9C94B86AE5}">
      <dgm:prSet/>
      <dgm:spPr/>
      <dgm:t>
        <a:bodyPr/>
        <a:lstStyle/>
        <a:p>
          <a:endParaRPr lang="en-GB"/>
        </a:p>
      </dgm:t>
    </dgm:pt>
    <dgm:pt modelId="{D37CBFD5-A83A-4F14-A085-3E83EC33FAFF}" type="sibTrans" cxnId="{378F5A81-44FD-4E4F-974B-2D9C94B86AE5}">
      <dgm:prSet/>
      <dgm:spPr/>
      <dgm:t>
        <a:bodyPr/>
        <a:lstStyle/>
        <a:p>
          <a:endParaRPr lang="en-GB"/>
        </a:p>
      </dgm:t>
    </dgm:pt>
    <dgm:pt modelId="{F031E3A2-2426-4A7C-ACBA-B1D9BB0BD0CF}">
      <dgm:prSet phldrT="[Κείμενο]"/>
      <dgm:spPr/>
      <dgm:t>
        <a:bodyPr/>
        <a:lstStyle/>
        <a:p>
          <a:r>
            <a:rPr lang="el-GR" dirty="0"/>
            <a:t>ΠΟΝΤΙΚΗΣ</a:t>
          </a:r>
          <a:endParaRPr lang="en-GB" dirty="0"/>
        </a:p>
      </dgm:t>
    </dgm:pt>
    <dgm:pt modelId="{366C2562-CEA1-41DE-97D0-1A682573D4F4}" type="parTrans" cxnId="{94FEDB1C-9436-41C7-ACF4-ADBFB12D7B65}">
      <dgm:prSet/>
      <dgm:spPr/>
      <dgm:t>
        <a:bodyPr/>
        <a:lstStyle/>
        <a:p>
          <a:endParaRPr lang="en-GB"/>
        </a:p>
      </dgm:t>
    </dgm:pt>
    <dgm:pt modelId="{73777440-D2A2-42A2-B765-B0017D9011E0}" type="sibTrans" cxnId="{94FEDB1C-9436-41C7-ACF4-ADBFB12D7B65}">
      <dgm:prSet/>
      <dgm:spPr/>
      <dgm:t>
        <a:bodyPr/>
        <a:lstStyle/>
        <a:p>
          <a:endParaRPr lang="en-GB"/>
        </a:p>
      </dgm:t>
    </dgm:pt>
    <dgm:pt modelId="{D192B6E3-EAD1-49AD-964F-D989E96274DF}">
      <dgm:prSet phldrT="[Κείμενο]"/>
      <dgm:spPr/>
      <dgm:t>
        <a:bodyPr/>
        <a:lstStyle/>
        <a:p>
          <a:r>
            <a:rPr lang="el-GR" dirty="0"/>
            <a:t>Πού είναι	</a:t>
          </a:r>
          <a:endParaRPr lang="en-GB" dirty="0"/>
        </a:p>
      </dgm:t>
    </dgm:pt>
    <dgm:pt modelId="{4B775654-F1B9-4940-B161-2FA9278FCA82}" type="parTrans" cxnId="{F2AA0343-7622-4DC7-8770-0BFFE42320AD}">
      <dgm:prSet/>
      <dgm:spPr/>
      <dgm:t>
        <a:bodyPr/>
        <a:lstStyle/>
        <a:p>
          <a:endParaRPr lang="en-GB"/>
        </a:p>
      </dgm:t>
    </dgm:pt>
    <dgm:pt modelId="{BE34BFB6-C37D-4FFC-8B9B-87B52D34680A}" type="sibTrans" cxnId="{F2AA0343-7622-4DC7-8770-0BFFE42320AD}">
      <dgm:prSet/>
      <dgm:spPr/>
      <dgm:t>
        <a:bodyPr/>
        <a:lstStyle/>
        <a:p>
          <a:endParaRPr lang="en-GB"/>
        </a:p>
      </dgm:t>
    </dgm:pt>
    <dgm:pt modelId="{4063989F-64F2-407E-A801-CA559D38B4F7}">
      <dgm:prSet phldrT="[Κείμενο]"/>
      <dgm:spPr/>
      <dgm:t>
        <a:bodyPr/>
        <a:lstStyle/>
        <a:p>
          <a:r>
            <a:rPr lang="el-GR" dirty="0"/>
            <a:t>Πού κοιτάει;</a:t>
          </a:r>
          <a:endParaRPr lang="en-GB" dirty="0"/>
        </a:p>
      </dgm:t>
    </dgm:pt>
    <dgm:pt modelId="{A8BF0B58-9740-4F69-9788-50B435D15FB9}" type="parTrans" cxnId="{5E2D21AA-F55A-4363-9429-38993FCE8942}">
      <dgm:prSet/>
      <dgm:spPr/>
      <dgm:t>
        <a:bodyPr/>
        <a:lstStyle/>
        <a:p>
          <a:endParaRPr lang="en-GB"/>
        </a:p>
      </dgm:t>
    </dgm:pt>
    <dgm:pt modelId="{3C3EEF5F-F4BE-4CD7-BA39-FFCA169064FD}" type="sibTrans" cxnId="{5E2D21AA-F55A-4363-9429-38993FCE8942}">
      <dgm:prSet/>
      <dgm:spPr/>
      <dgm:t>
        <a:bodyPr/>
        <a:lstStyle/>
        <a:p>
          <a:endParaRPr lang="en-GB"/>
        </a:p>
      </dgm:t>
    </dgm:pt>
    <dgm:pt modelId="{43A2CACF-3945-4E8C-9B30-6769DFA17AAD}">
      <dgm:prSet phldrT="[Κείμενο]"/>
      <dgm:spPr/>
      <dgm:t>
        <a:bodyPr/>
        <a:lstStyle/>
        <a:p>
          <a:r>
            <a:rPr lang="el-GR" dirty="0"/>
            <a:t>Άλλο;</a:t>
          </a:r>
          <a:endParaRPr lang="en-GB" dirty="0"/>
        </a:p>
      </dgm:t>
    </dgm:pt>
    <dgm:pt modelId="{438AB37C-DF99-4BA4-A127-AC2EF1A5ECB3}" type="parTrans" cxnId="{3671CBE0-F98F-449A-9B5E-76F5C0BC9C4B}">
      <dgm:prSet/>
      <dgm:spPr/>
      <dgm:t>
        <a:bodyPr/>
        <a:lstStyle/>
        <a:p>
          <a:endParaRPr lang="en-GB"/>
        </a:p>
      </dgm:t>
    </dgm:pt>
    <dgm:pt modelId="{91C120D2-177F-443D-A909-0DEE1E4361A7}" type="sibTrans" cxnId="{3671CBE0-F98F-449A-9B5E-76F5C0BC9C4B}">
      <dgm:prSet/>
      <dgm:spPr/>
      <dgm:t>
        <a:bodyPr/>
        <a:lstStyle/>
        <a:p>
          <a:endParaRPr lang="en-GB"/>
        </a:p>
      </dgm:t>
    </dgm:pt>
    <dgm:pt modelId="{554A69F4-F2E3-4F47-B4E3-760217E1EC8F}">
      <dgm:prSet/>
      <dgm:spPr/>
      <dgm:t>
        <a:bodyPr/>
        <a:lstStyle/>
        <a:p>
          <a:r>
            <a:rPr lang="el-GR"/>
            <a:t>Τι μέγεθος έχει</a:t>
          </a:r>
          <a:endParaRPr lang="en-GB" dirty="0"/>
        </a:p>
      </dgm:t>
    </dgm:pt>
    <dgm:pt modelId="{4EBA6126-80D1-4B9E-9BF6-4FC621FB4D96}" type="parTrans" cxnId="{FD7015A2-2307-463D-B32F-E0F19CB030EF}">
      <dgm:prSet/>
      <dgm:spPr/>
      <dgm:t>
        <a:bodyPr/>
        <a:lstStyle/>
        <a:p>
          <a:endParaRPr lang="en-GB"/>
        </a:p>
      </dgm:t>
    </dgm:pt>
    <dgm:pt modelId="{968FD71B-FC92-45D5-9528-9A96991B0122}" type="sibTrans" cxnId="{FD7015A2-2307-463D-B32F-E0F19CB030EF}">
      <dgm:prSet/>
      <dgm:spPr/>
      <dgm:t>
        <a:bodyPr/>
        <a:lstStyle/>
        <a:p>
          <a:endParaRPr lang="en-GB"/>
        </a:p>
      </dgm:t>
    </dgm:pt>
    <dgm:pt modelId="{8CC7A409-2835-4B2D-A340-18D8AAD78452}">
      <dgm:prSet/>
      <dgm:spPr/>
      <dgm:t>
        <a:bodyPr/>
        <a:lstStyle/>
        <a:p>
          <a:r>
            <a:rPr lang="el-GR"/>
            <a:t>Πού κοιτάει;</a:t>
          </a:r>
          <a:endParaRPr lang="en-GB" dirty="0"/>
        </a:p>
      </dgm:t>
    </dgm:pt>
    <dgm:pt modelId="{AE98B72A-C07B-4969-8E6A-05AB62A9DACF}" type="parTrans" cxnId="{B7F10381-85A0-4D0B-B501-5FA791EE3497}">
      <dgm:prSet/>
      <dgm:spPr/>
      <dgm:t>
        <a:bodyPr/>
        <a:lstStyle/>
        <a:p>
          <a:endParaRPr lang="en-GB"/>
        </a:p>
      </dgm:t>
    </dgm:pt>
    <dgm:pt modelId="{EACB1E6F-7969-4EC2-953D-1FAC767A2700}" type="sibTrans" cxnId="{B7F10381-85A0-4D0B-B501-5FA791EE3497}">
      <dgm:prSet/>
      <dgm:spPr/>
      <dgm:t>
        <a:bodyPr/>
        <a:lstStyle/>
        <a:p>
          <a:endParaRPr lang="en-GB"/>
        </a:p>
      </dgm:t>
    </dgm:pt>
    <dgm:pt modelId="{C72ED5D6-1BCD-4793-80D1-3EB7909F7B76}">
      <dgm:prSet/>
      <dgm:spPr/>
      <dgm:t>
        <a:bodyPr/>
        <a:lstStyle/>
        <a:p>
          <a:r>
            <a:rPr lang="el-GR" dirty="0"/>
            <a:t>Άλλο;</a:t>
          </a:r>
          <a:endParaRPr lang="en-GB" dirty="0"/>
        </a:p>
      </dgm:t>
    </dgm:pt>
    <dgm:pt modelId="{5CF442F3-6643-483D-8D7F-53FF20819737}" type="parTrans" cxnId="{C2FAF69A-3BC6-4D0B-B7FD-AA169F81B9FA}">
      <dgm:prSet/>
      <dgm:spPr/>
      <dgm:t>
        <a:bodyPr/>
        <a:lstStyle/>
        <a:p>
          <a:endParaRPr lang="en-GB"/>
        </a:p>
      </dgm:t>
    </dgm:pt>
    <dgm:pt modelId="{E8C9D98B-3AD7-4B5A-AF0B-8DA5CB01D801}" type="sibTrans" cxnId="{C2FAF69A-3BC6-4D0B-B7FD-AA169F81B9FA}">
      <dgm:prSet/>
      <dgm:spPr/>
      <dgm:t>
        <a:bodyPr/>
        <a:lstStyle/>
        <a:p>
          <a:endParaRPr lang="en-GB"/>
        </a:p>
      </dgm:t>
    </dgm:pt>
    <dgm:pt modelId="{46A968E0-1B5D-4A6C-ABDD-B3A6492A5E8E}">
      <dgm:prSet/>
      <dgm:spPr/>
      <dgm:t>
        <a:bodyPr/>
        <a:lstStyle/>
        <a:p>
          <a:r>
            <a:rPr lang="el-GR"/>
            <a:t>Τι μέγεθος έχει</a:t>
          </a:r>
          <a:endParaRPr lang="en-GB" dirty="0"/>
        </a:p>
      </dgm:t>
    </dgm:pt>
    <dgm:pt modelId="{D34B0539-B3D0-49FA-A0D2-B5831E145AC1}" type="parTrans" cxnId="{2FE77913-7779-469E-AFF5-FB781CA3FC5A}">
      <dgm:prSet/>
      <dgm:spPr/>
      <dgm:t>
        <a:bodyPr/>
        <a:lstStyle/>
        <a:p>
          <a:endParaRPr lang="en-GB"/>
        </a:p>
      </dgm:t>
    </dgm:pt>
    <dgm:pt modelId="{D1B4D001-5290-4AB6-9B73-432F46EFAD6B}" type="sibTrans" cxnId="{2FE77913-7779-469E-AFF5-FB781CA3FC5A}">
      <dgm:prSet/>
      <dgm:spPr/>
      <dgm:t>
        <a:bodyPr/>
        <a:lstStyle/>
        <a:p>
          <a:endParaRPr lang="en-GB"/>
        </a:p>
      </dgm:t>
    </dgm:pt>
    <dgm:pt modelId="{6D26866C-35C8-4D51-9392-979442E76DF1}">
      <dgm:prSet/>
      <dgm:spPr/>
      <dgm:t>
        <a:bodyPr/>
        <a:lstStyle/>
        <a:p>
          <a:r>
            <a:rPr lang="el-GR"/>
            <a:t>Πού κοιτάει;</a:t>
          </a:r>
          <a:endParaRPr lang="en-GB" dirty="0"/>
        </a:p>
      </dgm:t>
    </dgm:pt>
    <dgm:pt modelId="{6F824C79-D3C1-411F-A351-76242C2BD34F}" type="parTrans" cxnId="{4DA4CD9E-FAB1-4531-AFDB-7DD20F8D12ED}">
      <dgm:prSet/>
      <dgm:spPr/>
      <dgm:t>
        <a:bodyPr/>
        <a:lstStyle/>
        <a:p>
          <a:endParaRPr lang="en-GB"/>
        </a:p>
      </dgm:t>
    </dgm:pt>
    <dgm:pt modelId="{B4C169DF-2872-4BF9-81E1-116897D0C91B}" type="sibTrans" cxnId="{4DA4CD9E-FAB1-4531-AFDB-7DD20F8D12ED}">
      <dgm:prSet/>
      <dgm:spPr/>
      <dgm:t>
        <a:bodyPr/>
        <a:lstStyle/>
        <a:p>
          <a:endParaRPr lang="en-GB"/>
        </a:p>
      </dgm:t>
    </dgm:pt>
    <dgm:pt modelId="{51736F46-4314-4B95-90E3-553A48290357}">
      <dgm:prSet/>
      <dgm:spPr/>
      <dgm:t>
        <a:bodyPr/>
        <a:lstStyle/>
        <a:p>
          <a:r>
            <a:rPr lang="el-GR" dirty="0"/>
            <a:t>Άλλο;</a:t>
          </a:r>
          <a:endParaRPr lang="en-GB" dirty="0"/>
        </a:p>
      </dgm:t>
    </dgm:pt>
    <dgm:pt modelId="{7F8AD36F-0B63-4891-9FD6-A1AB799EAEDE}" type="parTrans" cxnId="{549BF0A0-D83A-40DB-B835-96B8389F3F10}">
      <dgm:prSet/>
      <dgm:spPr/>
      <dgm:t>
        <a:bodyPr/>
        <a:lstStyle/>
        <a:p>
          <a:endParaRPr lang="en-GB"/>
        </a:p>
      </dgm:t>
    </dgm:pt>
    <dgm:pt modelId="{7A4F8146-9878-4F94-B065-7853EEFC8031}" type="sibTrans" cxnId="{549BF0A0-D83A-40DB-B835-96B8389F3F10}">
      <dgm:prSet/>
      <dgm:spPr/>
      <dgm:t>
        <a:bodyPr/>
        <a:lstStyle/>
        <a:p>
          <a:endParaRPr lang="en-GB"/>
        </a:p>
      </dgm:t>
    </dgm:pt>
    <dgm:pt modelId="{D0767060-C15A-4892-A3AA-B22E73BF24AD}" type="pres">
      <dgm:prSet presAssocID="{9BB74306-AD9B-4006-A904-9FB4E6DAC53F}" presName="linearFlow" presStyleCnt="0">
        <dgm:presLayoutVars>
          <dgm:dir/>
          <dgm:animLvl val="lvl"/>
          <dgm:resizeHandles/>
        </dgm:presLayoutVars>
      </dgm:prSet>
      <dgm:spPr/>
    </dgm:pt>
    <dgm:pt modelId="{FC8FBFA2-C254-4FA9-9507-6B24FBDBD51A}" type="pres">
      <dgm:prSet presAssocID="{84B65BF8-DD0E-4490-B85A-985BC7A2A3B9}" presName="compositeNode" presStyleCnt="0">
        <dgm:presLayoutVars>
          <dgm:bulletEnabled val="1"/>
        </dgm:presLayoutVars>
      </dgm:prSet>
      <dgm:spPr/>
    </dgm:pt>
    <dgm:pt modelId="{0624D6EC-F0D8-4971-A487-51DB154C182E}" type="pres">
      <dgm:prSet presAssocID="{84B65BF8-DD0E-4490-B85A-985BC7A2A3B9}"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460C7881-F947-4C08-B3FC-929C0B43963C}" type="pres">
      <dgm:prSet presAssocID="{84B65BF8-DD0E-4490-B85A-985BC7A2A3B9}" presName="childNode" presStyleLbl="node1" presStyleIdx="0" presStyleCnt="3">
        <dgm:presLayoutVars>
          <dgm:bulletEnabled val="1"/>
        </dgm:presLayoutVars>
      </dgm:prSet>
      <dgm:spPr/>
    </dgm:pt>
    <dgm:pt modelId="{83E90630-967C-4BFD-95C3-A17A3E1C0351}" type="pres">
      <dgm:prSet presAssocID="{84B65BF8-DD0E-4490-B85A-985BC7A2A3B9}" presName="parentNode" presStyleLbl="revTx" presStyleIdx="0" presStyleCnt="3">
        <dgm:presLayoutVars>
          <dgm:chMax val="0"/>
          <dgm:bulletEnabled val="1"/>
        </dgm:presLayoutVars>
      </dgm:prSet>
      <dgm:spPr/>
    </dgm:pt>
    <dgm:pt modelId="{32DE2E1C-F7AA-40C3-A03C-A2287344AD14}" type="pres">
      <dgm:prSet presAssocID="{60E8AE43-50B5-40D4-A6DA-22D1235E05CE}" presName="sibTrans" presStyleCnt="0"/>
      <dgm:spPr/>
    </dgm:pt>
    <dgm:pt modelId="{8F1CC35C-ADC4-4A8A-9A2C-6C842A4629B6}" type="pres">
      <dgm:prSet presAssocID="{43A0C724-9A03-46DA-B60C-9C59F130B288}" presName="compositeNode" presStyleCnt="0">
        <dgm:presLayoutVars>
          <dgm:bulletEnabled val="1"/>
        </dgm:presLayoutVars>
      </dgm:prSet>
      <dgm:spPr/>
    </dgm:pt>
    <dgm:pt modelId="{6AAC551B-2319-4A3F-B9F3-EB9A4736C233}" type="pres">
      <dgm:prSet presAssocID="{43A0C724-9A03-46DA-B60C-9C59F130B288}"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F846E0A5-6E8A-436D-965E-8006C4D37D24}" type="pres">
      <dgm:prSet presAssocID="{43A0C724-9A03-46DA-B60C-9C59F130B288}" presName="childNode" presStyleLbl="node1" presStyleIdx="1" presStyleCnt="3">
        <dgm:presLayoutVars>
          <dgm:bulletEnabled val="1"/>
        </dgm:presLayoutVars>
      </dgm:prSet>
      <dgm:spPr/>
    </dgm:pt>
    <dgm:pt modelId="{48D7BC92-2531-498C-97D6-B8F1D464EA02}" type="pres">
      <dgm:prSet presAssocID="{43A0C724-9A03-46DA-B60C-9C59F130B288}" presName="parentNode" presStyleLbl="revTx" presStyleIdx="1" presStyleCnt="3">
        <dgm:presLayoutVars>
          <dgm:chMax val="0"/>
          <dgm:bulletEnabled val="1"/>
        </dgm:presLayoutVars>
      </dgm:prSet>
      <dgm:spPr/>
    </dgm:pt>
    <dgm:pt modelId="{96F0D43B-08E3-4660-918C-357B02098846}" type="pres">
      <dgm:prSet presAssocID="{D0016E81-2B31-4F0F-94BC-375EE7C56705}" presName="sibTrans" presStyleCnt="0"/>
      <dgm:spPr/>
    </dgm:pt>
    <dgm:pt modelId="{17769A76-B1C4-4F10-841E-ECF419651411}" type="pres">
      <dgm:prSet presAssocID="{F031E3A2-2426-4A7C-ACBA-B1D9BB0BD0CF}" presName="compositeNode" presStyleCnt="0">
        <dgm:presLayoutVars>
          <dgm:bulletEnabled val="1"/>
        </dgm:presLayoutVars>
      </dgm:prSet>
      <dgm:spPr/>
    </dgm:pt>
    <dgm:pt modelId="{1E6B3793-D5E2-4F23-81AA-003DD5BE8B82}" type="pres">
      <dgm:prSet presAssocID="{F031E3A2-2426-4A7C-ACBA-B1D9BB0BD0CF}"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dgm:spPr>
    </dgm:pt>
    <dgm:pt modelId="{32FFEE9B-DBCB-419B-8C2E-F13ACA5AA004}" type="pres">
      <dgm:prSet presAssocID="{F031E3A2-2426-4A7C-ACBA-B1D9BB0BD0CF}" presName="childNode" presStyleLbl="node1" presStyleIdx="2" presStyleCnt="3">
        <dgm:presLayoutVars>
          <dgm:bulletEnabled val="1"/>
        </dgm:presLayoutVars>
      </dgm:prSet>
      <dgm:spPr/>
    </dgm:pt>
    <dgm:pt modelId="{5B9534C1-C435-4F9C-A506-CAD5CC6EE05F}" type="pres">
      <dgm:prSet presAssocID="{F031E3A2-2426-4A7C-ACBA-B1D9BB0BD0CF}" presName="parentNode" presStyleLbl="revTx" presStyleIdx="2" presStyleCnt="3">
        <dgm:presLayoutVars>
          <dgm:chMax val="0"/>
          <dgm:bulletEnabled val="1"/>
        </dgm:presLayoutVars>
      </dgm:prSet>
      <dgm:spPr/>
    </dgm:pt>
  </dgm:ptLst>
  <dgm:cxnLst>
    <dgm:cxn modelId="{4931E30F-0454-4AA8-A8C1-2131584D612B}" type="presOf" srcId="{43A0C724-9A03-46DA-B60C-9C59F130B288}" destId="{48D7BC92-2531-498C-97D6-B8F1D464EA02}" srcOrd="0" destOrd="0" presId="urn:microsoft.com/office/officeart/2005/8/layout/hList2"/>
    <dgm:cxn modelId="{2FE77913-7779-469E-AFF5-FB781CA3FC5A}" srcId="{F031E3A2-2426-4A7C-ACBA-B1D9BB0BD0CF}" destId="{46A968E0-1B5D-4A6C-ABDD-B3A6492A5E8E}" srcOrd="1" destOrd="0" parTransId="{D34B0539-B3D0-49FA-A0D2-B5831E145AC1}" sibTransId="{D1B4D001-5290-4AB6-9B73-432F46EFAD6B}"/>
    <dgm:cxn modelId="{94FEDB1C-9436-41C7-ACF4-ADBFB12D7B65}" srcId="{9BB74306-AD9B-4006-A904-9FB4E6DAC53F}" destId="{F031E3A2-2426-4A7C-ACBA-B1D9BB0BD0CF}" srcOrd="2" destOrd="0" parTransId="{366C2562-CEA1-41DE-97D0-1A682573D4F4}" sibTransId="{73777440-D2A2-42A2-B765-B0017D9011E0}"/>
    <dgm:cxn modelId="{028C6520-330C-4BFB-A798-B27B235F509D}" type="presOf" srcId="{84B65BF8-DD0E-4490-B85A-985BC7A2A3B9}" destId="{83E90630-967C-4BFD-95C3-A17A3E1C0351}" srcOrd="0" destOrd="0" presId="urn:microsoft.com/office/officeart/2005/8/layout/hList2"/>
    <dgm:cxn modelId="{0E362B22-D252-4C0C-90A4-AD536548F89C}" srcId="{43A0C724-9A03-46DA-B60C-9C59F130B288}" destId="{46BD8500-65FF-437E-BDAC-4A48F2B8F1EF}" srcOrd="0" destOrd="0" parTransId="{B07A73DA-9D0A-42D4-8545-9B8A334278D0}" sibTransId="{F231A941-468A-4FED-865A-EB133A5FD003}"/>
    <dgm:cxn modelId="{F7520D26-C95F-4B7E-BC2A-6059A55DF692}" type="presOf" srcId="{F031E3A2-2426-4A7C-ACBA-B1D9BB0BD0CF}" destId="{5B9534C1-C435-4F9C-A506-CAD5CC6EE05F}" srcOrd="0" destOrd="0" presId="urn:microsoft.com/office/officeart/2005/8/layout/hList2"/>
    <dgm:cxn modelId="{47FD7C2F-D7F0-4ACF-A039-736BC8083C58}" type="presOf" srcId="{9BB74306-AD9B-4006-A904-9FB4E6DAC53F}" destId="{D0767060-C15A-4892-A3AA-B22E73BF24AD}" srcOrd="0" destOrd="0" presId="urn:microsoft.com/office/officeart/2005/8/layout/hList2"/>
    <dgm:cxn modelId="{7B086332-62B0-48D3-A465-D6FF5B5E33A5}" type="presOf" srcId="{6D26866C-35C8-4D51-9392-979442E76DF1}" destId="{32FFEE9B-DBCB-419B-8C2E-F13ACA5AA004}" srcOrd="0" destOrd="2" presId="urn:microsoft.com/office/officeart/2005/8/layout/hList2"/>
    <dgm:cxn modelId="{F2AA0343-7622-4DC7-8770-0BFFE42320AD}" srcId="{F031E3A2-2426-4A7C-ACBA-B1D9BB0BD0CF}" destId="{D192B6E3-EAD1-49AD-964F-D989E96274DF}" srcOrd="0" destOrd="0" parTransId="{4B775654-F1B9-4940-B161-2FA9278FCA82}" sibTransId="{BE34BFB6-C37D-4FFC-8B9B-87B52D34680A}"/>
    <dgm:cxn modelId="{5C440946-3D00-4CE8-B0B9-D2204B62BE65}" srcId="{84B65BF8-DD0E-4490-B85A-985BC7A2A3B9}" destId="{14A924F6-995D-4AE2-BD55-9687C8241041}" srcOrd="0" destOrd="0" parTransId="{F1460BD0-93AA-4616-80AD-2139C62FC608}" sibTransId="{4E836E68-5418-4D5C-A921-559646AF1E72}"/>
    <dgm:cxn modelId="{208CB44D-AB27-4213-B5C5-A7516F7EA64C}" type="presOf" srcId="{43A2CACF-3945-4E8C-9B30-6769DFA17AAD}" destId="{460C7881-F947-4C08-B3FC-929C0B43963C}" srcOrd="0" destOrd="3" presId="urn:microsoft.com/office/officeart/2005/8/layout/hList2"/>
    <dgm:cxn modelId="{A9F6E476-6E8A-4EEC-801D-E40A42E71CB7}" srcId="{9BB74306-AD9B-4006-A904-9FB4E6DAC53F}" destId="{84B65BF8-DD0E-4490-B85A-985BC7A2A3B9}" srcOrd="0" destOrd="0" parTransId="{74C51715-365A-4058-9D6A-48368D1D4E24}" sibTransId="{60E8AE43-50B5-40D4-A6DA-22D1235E05CE}"/>
    <dgm:cxn modelId="{F8987378-D0F2-493F-9B78-E390A3B37FBE}" type="presOf" srcId="{554A69F4-F2E3-4F47-B4E3-760217E1EC8F}" destId="{F846E0A5-6E8A-436D-965E-8006C4D37D24}" srcOrd="0" destOrd="1" presId="urn:microsoft.com/office/officeart/2005/8/layout/hList2"/>
    <dgm:cxn modelId="{B7F10381-85A0-4D0B-B501-5FA791EE3497}" srcId="{43A0C724-9A03-46DA-B60C-9C59F130B288}" destId="{8CC7A409-2835-4B2D-A340-18D8AAD78452}" srcOrd="2" destOrd="0" parTransId="{AE98B72A-C07B-4969-8E6A-05AB62A9DACF}" sibTransId="{EACB1E6F-7969-4EC2-953D-1FAC767A2700}"/>
    <dgm:cxn modelId="{378F5A81-44FD-4E4F-974B-2D9C94B86AE5}" srcId="{43A0C724-9A03-46DA-B60C-9C59F130B288}" destId="{9FE2DE87-7CFF-4301-83F3-5388133EDB8D}" srcOrd="4" destOrd="0" parTransId="{BB2DEE12-4F2E-4173-B234-0A22463FB2E3}" sibTransId="{D37CBFD5-A83A-4F14-A085-3E83EC33FAFF}"/>
    <dgm:cxn modelId="{A89DDD83-FD8D-49E4-80AE-B56D18DF6E1E}" type="presOf" srcId="{51736F46-4314-4B95-90E3-553A48290357}" destId="{32FFEE9B-DBCB-419B-8C2E-F13ACA5AA004}" srcOrd="0" destOrd="3" presId="urn:microsoft.com/office/officeart/2005/8/layout/hList2"/>
    <dgm:cxn modelId="{D3596084-3B05-4830-8871-E0218DE3A283}" type="presOf" srcId="{46A968E0-1B5D-4A6C-ABDD-B3A6492A5E8E}" destId="{32FFEE9B-DBCB-419B-8C2E-F13ACA5AA004}" srcOrd="0" destOrd="1" presId="urn:microsoft.com/office/officeart/2005/8/layout/hList2"/>
    <dgm:cxn modelId="{C2FAF69A-3BC6-4D0B-B7FD-AA169F81B9FA}" srcId="{43A0C724-9A03-46DA-B60C-9C59F130B288}" destId="{C72ED5D6-1BCD-4793-80D1-3EB7909F7B76}" srcOrd="3" destOrd="0" parTransId="{5CF442F3-6643-483D-8D7F-53FF20819737}" sibTransId="{E8C9D98B-3AD7-4B5A-AF0B-8DA5CB01D801}"/>
    <dgm:cxn modelId="{64AE1F9C-7AB5-4910-A669-E8CD4C0730A9}" type="presOf" srcId="{4063989F-64F2-407E-A801-CA559D38B4F7}" destId="{460C7881-F947-4C08-B3FC-929C0B43963C}" srcOrd="0" destOrd="2" presId="urn:microsoft.com/office/officeart/2005/8/layout/hList2"/>
    <dgm:cxn modelId="{4DA4CD9E-FAB1-4531-AFDB-7DD20F8D12ED}" srcId="{F031E3A2-2426-4A7C-ACBA-B1D9BB0BD0CF}" destId="{6D26866C-35C8-4D51-9392-979442E76DF1}" srcOrd="2" destOrd="0" parTransId="{6F824C79-D3C1-411F-A351-76242C2BD34F}" sibTransId="{B4C169DF-2872-4BF9-81E1-116897D0C91B}"/>
    <dgm:cxn modelId="{549BF0A0-D83A-40DB-B835-96B8389F3F10}" srcId="{F031E3A2-2426-4A7C-ACBA-B1D9BB0BD0CF}" destId="{51736F46-4314-4B95-90E3-553A48290357}" srcOrd="3" destOrd="0" parTransId="{7F8AD36F-0B63-4891-9FD6-A1AB799EAEDE}" sibTransId="{7A4F8146-9878-4F94-B065-7853EEFC8031}"/>
    <dgm:cxn modelId="{FD7015A2-2307-463D-B32F-E0F19CB030EF}" srcId="{43A0C724-9A03-46DA-B60C-9C59F130B288}" destId="{554A69F4-F2E3-4F47-B4E3-760217E1EC8F}" srcOrd="1" destOrd="0" parTransId="{4EBA6126-80D1-4B9E-9BF6-4FC621FB4D96}" sibTransId="{968FD71B-FC92-45D5-9528-9A96991B0122}"/>
    <dgm:cxn modelId="{EB17CBA8-F2F3-4AC9-A927-C45E49F7D847}" type="presOf" srcId="{9FE2DE87-7CFF-4301-83F3-5388133EDB8D}" destId="{F846E0A5-6E8A-436D-965E-8006C4D37D24}" srcOrd="0" destOrd="4" presId="urn:microsoft.com/office/officeart/2005/8/layout/hList2"/>
    <dgm:cxn modelId="{5E2D21AA-F55A-4363-9429-38993FCE8942}" srcId="{84B65BF8-DD0E-4490-B85A-985BC7A2A3B9}" destId="{4063989F-64F2-407E-A801-CA559D38B4F7}" srcOrd="2" destOrd="0" parTransId="{A8BF0B58-9740-4F69-9788-50B435D15FB9}" sibTransId="{3C3EEF5F-F4BE-4CD7-BA39-FFCA169064FD}"/>
    <dgm:cxn modelId="{ED901DC4-76F9-493F-A43D-EABE107DD816}" type="presOf" srcId="{374CC342-C037-41A2-9BA8-C3F1603DFC08}" destId="{460C7881-F947-4C08-B3FC-929C0B43963C}" srcOrd="0" destOrd="1" presId="urn:microsoft.com/office/officeart/2005/8/layout/hList2"/>
    <dgm:cxn modelId="{52831AC6-C7B5-4E42-94FB-0C6647192754}" srcId="{9BB74306-AD9B-4006-A904-9FB4E6DAC53F}" destId="{43A0C724-9A03-46DA-B60C-9C59F130B288}" srcOrd="1" destOrd="0" parTransId="{C6656FCB-5E0C-4099-AAB7-605EA0C692D5}" sibTransId="{D0016E81-2B31-4F0F-94BC-375EE7C56705}"/>
    <dgm:cxn modelId="{D0CB5ED3-059D-476F-AE39-28F13FC12404}" type="presOf" srcId="{D192B6E3-EAD1-49AD-964F-D989E96274DF}" destId="{32FFEE9B-DBCB-419B-8C2E-F13ACA5AA004}" srcOrd="0" destOrd="0" presId="urn:microsoft.com/office/officeart/2005/8/layout/hList2"/>
    <dgm:cxn modelId="{C75795DC-64B6-48E1-B7E3-2735DF73E8A1}" srcId="{84B65BF8-DD0E-4490-B85A-985BC7A2A3B9}" destId="{374CC342-C037-41A2-9BA8-C3F1603DFC08}" srcOrd="1" destOrd="0" parTransId="{944A005C-758B-4AEB-B813-F6425C1BFE4A}" sibTransId="{4401EA19-7240-4334-9611-53554537C7B5}"/>
    <dgm:cxn modelId="{3671CBE0-F98F-449A-9B5E-76F5C0BC9C4B}" srcId="{84B65BF8-DD0E-4490-B85A-985BC7A2A3B9}" destId="{43A2CACF-3945-4E8C-9B30-6769DFA17AAD}" srcOrd="3" destOrd="0" parTransId="{438AB37C-DF99-4BA4-A127-AC2EF1A5ECB3}" sibTransId="{91C120D2-177F-443D-A909-0DEE1E4361A7}"/>
    <dgm:cxn modelId="{6D7798E3-E9DF-4992-841D-68F46721D14A}" type="presOf" srcId="{8CC7A409-2835-4B2D-A340-18D8AAD78452}" destId="{F846E0A5-6E8A-436D-965E-8006C4D37D24}" srcOrd="0" destOrd="2" presId="urn:microsoft.com/office/officeart/2005/8/layout/hList2"/>
    <dgm:cxn modelId="{A221C5EA-CFA4-46B0-A757-18151BD23F6E}" type="presOf" srcId="{46BD8500-65FF-437E-BDAC-4A48F2B8F1EF}" destId="{F846E0A5-6E8A-436D-965E-8006C4D37D24}" srcOrd="0" destOrd="0" presId="urn:microsoft.com/office/officeart/2005/8/layout/hList2"/>
    <dgm:cxn modelId="{1D295AEE-1A3B-4071-8197-9C8397658CF4}" type="presOf" srcId="{14A924F6-995D-4AE2-BD55-9687C8241041}" destId="{460C7881-F947-4C08-B3FC-929C0B43963C}" srcOrd="0" destOrd="0" presId="urn:microsoft.com/office/officeart/2005/8/layout/hList2"/>
    <dgm:cxn modelId="{D1C5B0F0-6947-49DF-95A5-98C4FAA7AE7F}" type="presOf" srcId="{C72ED5D6-1BCD-4793-80D1-3EB7909F7B76}" destId="{F846E0A5-6E8A-436D-965E-8006C4D37D24}" srcOrd="0" destOrd="3" presId="urn:microsoft.com/office/officeart/2005/8/layout/hList2"/>
    <dgm:cxn modelId="{C1000463-3E8B-45DB-A58A-B7B1BA071231}" type="presParOf" srcId="{D0767060-C15A-4892-A3AA-B22E73BF24AD}" destId="{FC8FBFA2-C254-4FA9-9507-6B24FBDBD51A}" srcOrd="0" destOrd="0" presId="urn:microsoft.com/office/officeart/2005/8/layout/hList2"/>
    <dgm:cxn modelId="{E95A4B72-AD70-4C2F-A182-86780F512558}" type="presParOf" srcId="{FC8FBFA2-C254-4FA9-9507-6B24FBDBD51A}" destId="{0624D6EC-F0D8-4971-A487-51DB154C182E}" srcOrd="0" destOrd="0" presId="urn:microsoft.com/office/officeart/2005/8/layout/hList2"/>
    <dgm:cxn modelId="{311ECB3A-791A-49F5-B3D2-C3C78FE8E34A}" type="presParOf" srcId="{FC8FBFA2-C254-4FA9-9507-6B24FBDBD51A}" destId="{460C7881-F947-4C08-B3FC-929C0B43963C}" srcOrd="1" destOrd="0" presId="urn:microsoft.com/office/officeart/2005/8/layout/hList2"/>
    <dgm:cxn modelId="{A0D7B8AD-5B96-4D64-AF99-6EF9C8175255}" type="presParOf" srcId="{FC8FBFA2-C254-4FA9-9507-6B24FBDBD51A}" destId="{83E90630-967C-4BFD-95C3-A17A3E1C0351}" srcOrd="2" destOrd="0" presId="urn:microsoft.com/office/officeart/2005/8/layout/hList2"/>
    <dgm:cxn modelId="{A2B6075E-8401-4BEA-BED9-392FB5D6D0DE}" type="presParOf" srcId="{D0767060-C15A-4892-A3AA-B22E73BF24AD}" destId="{32DE2E1C-F7AA-40C3-A03C-A2287344AD14}" srcOrd="1" destOrd="0" presId="urn:microsoft.com/office/officeart/2005/8/layout/hList2"/>
    <dgm:cxn modelId="{5047A759-A169-468E-9C0C-D1652C6EFAB4}" type="presParOf" srcId="{D0767060-C15A-4892-A3AA-B22E73BF24AD}" destId="{8F1CC35C-ADC4-4A8A-9A2C-6C842A4629B6}" srcOrd="2" destOrd="0" presId="urn:microsoft.com/office/officeart/2005/8/layout/hList2"/>
    <dgm:cxn modelId="{B5A2079C-4CA8-44FA-BB69-19D3EFD36655}" type="presParOf" srcId="{8F1CC35C-ADC4-4A8A-9A2C-6C842A4629B6}" destId="{6AAC551B-2319-4A3F-B9F3-EB9A4736C233}" srcOrd="0" destOrd="0" presId="urn:microsoft.com/office/officeart/2005/8/layout/hList2"/>
    <dgm:cxn modelId="{C5B7B3EE-7B98-4BD0-BF5E-83E63F179B35}" type="presParOf" srcId="{8F1CC35C-ADC4-4A8A-9A2C-6C842A4629B6}" destId="{F846E0A5-6E8A-436D-965E-8006C4D37D24}" srcOrd="1" destOrd="0" presId="urn:microsoft.com/office/officeart/2005/8/layout/hList2"/>
    <dgm:cxn modelId="{E6EB1F60-72F0-48E5-A5EA-92603B298F81}" type="presParOf" srcId="{8F1CC35C-ADC4-4A8A-9A2C-6C842A4629B6}" destId="{48D7BC92-2531-498C-97D6-B8F1D464EA02}" srcOrd="2" destOrd="0" presId="urn:microsoft.com/office/officeart/2005/8/layout/hList2"/>
    <dgm:cxn modelId="{B26BA755-0CA7-4CEC-8AE5-F78AD4898EAA}" type="presParOf" srcId="{D0767060-C15A-4892-A3AA-B22E73BF24AD}" destId="{96F0D43B-08E3-4660-918C-357B02098846}" srcOrd="3" destOrd="0" presId="urn:microsoft.com/office/officeart/2005/8/layout/hList2"/>
    <dgm:cxn modelId="{094568C0-2AFE-496C-97DC-E93C6D58B4F0}" type="presParOf" srcId="{D0767060-C15A-4892-A3AA-B22E73BF24AD}" destId="{17769A76-B1C4-4F10-841E-ECF419651411}" srcOrd="4" destOrd="0" presId="urn:microsoft.com/office/officeart/2005/8/layout/hList2"/>
    <dgm:cxn modelId="{4EEB565F-E54A-4150-B887-6F8582C30D01}" type="presParOf" srcId="{17769A76-B1C4-4F10-841E-ECF419651411}" destId="{1E6B3793-D5E2-4F23-81AA-003DD5BE8B82}" srcOrd="0" destOrd="0" presId="urn:microsoft.com/office/officeart/2005/8/layout/hList2"/>
    <dgm:cxn modelId="{B11703BE-FEE3-4E31-9CD6-10560C64F73F}" type="presParOf" srcId="{17769A76-B1C4-4F10-841E-ECF419651411}" destId="{32FFEE9B-DBCB-419B-8C2E-F13ACA5AA004}" srcOrd="1" destOrd="0" presId="urn:microsoft.com/office/officeart/2005/8/layout/hList2"/>
    <dgm:cxn modelId="{D9E168F6-9BE5-4C3D-A314-E2E996D0713B}" type="presParOf" srcId="{17769A76-B1C4-4F10-841E-ECF419651411}" destId="{5B9534C1-C435-4F9C-A506-CAD5CC6EE05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8ABE8-4B88-4A83-B817-D2FD2E7E40E5}" type="doc">
      <dgm:prSet loTypeId="urn:microsoft.com/office/officeart/2005/8/layout/process2" loCatId="process" qsTypeId="urn:microsoft.com/office/officeart/2005/8/quickstyle/3d5" qsCatId="3D" csTypeId="urn:microsoft.com/office/officeart/2005/8/colors/accent1_2" csCatId="accent1" phldr="1"/>
      <dgm:spPr/>
    </dgm:pt>
    <dgm:pt modelId="{B3F7758C-874C-475D-BE03-41F7EA70B525}">
      <dgm:prSet phldrT="[Κείμενο]"/>
      <dgm:spPr/>
      <dgm:t>
        <a:bodyPr/>
        <a:lstStyle/>
        <a:p>
          <a:r>
            <a:rPr lang="el-GR" dirty="0"/>
            <a:t>Σενάριο Γάτας</a:t>
          </a:r>
          <a:endParaRPr lang="en-GB" dirty="0"/>
        </a:p>
      </dgm:t>
    </dgm:pt>
    <dgm:pt modelId="{1B4D826B-C2F7-432B-8AA1-5E9033F13430}" type="parTrans" cxnId="{1A4F701D-DCB6-4D2C-8322-DEF35C2B0D9E}">
      <dgm:prSet/>
      <dgm:spPr/>
      <dgm:t>
        <a:bodyPr/>
        <a:lstStyle/>
        <a:p>
          <a:endParaRPr lang="en-GB"/>
        </a:p>
      </dgm:t>
    </dgm:pt>
    <dgm:pt modelId="{4278C1F4-A2FD-4136-B86F-67116C4F1ADC}" type="sibTrans" cxnId="{1A4F701D-DCB6-4D2C-8322-DEF35C2B0D9E}">
      <dgm:prSet/>
      <dgm:spPr/>
      <dgm:t>
        <a:bodyPr/>
        <a:lstStyle/>
        <a:p>
          <a:endParaRPr lang="en-GB"/>
        </a:p>
      </dgm:t>
    </dgm:pt>
    <dgm:pt modelId="{4FF52B81-9E9D-4E5C-A1B1-8706FAF5EB99}">
      <dgm:prSet phldrT="[Κείμενο]"/>
      <dgm:spPr/>
      <dgm:t>
        <a:bodyPr/>
        <a:lstStyle/>
        <a:p>
          <a:r>
            <a:rPr lang="el-GR" dirty="0"/>
            <a:t>Σενάριο Ψαριού</a:t>
          </a:r>
          <a:endParaRPr lang="en-GB" dirty="0"/>
        </a:p>
      </dgm:t>
    </dgm:pt>
    <dgm:pt modelId="{069E3472-8679-48D8-BDE4-8B20FE3C968E}" type="parTrans" cxnId="{F38ECC6C-CD1C-482B-A551-2908C4393AFE}">
      <dgm:prSet/>
      <dgm:spPr/>
      <dgm:t>
        <a:bodyPr/>
        <a:lstStyle/>
        <a:p>
          <a:endParaRPr lang="en-GB"/>
        </a:p>
      </dgm:t>
    </dgm:pt>
    <dgm:pt modelId="{3B087AD0-7FF9-4F99-91BC-5E92223A4C28}" type="sibTrans" cxnId="{F38ECC6C-CD1C-482B-A551-2908C4393AFE}">
      <dgm:prSet/>
      <dgm:spPr/>
      <dgm:t>
        <a:bodyPr/>
        <a:lstStyle/>
        <a:p>
          <a:endParaRPr lang="en-GB"/>
        </a:p>
      </dgm:t>
    </dgm:pt>
    <dgm:pt modelId="{DDAABEB3-50FE-4B56-A5CF-66D2B880F31F}">
      <dgm:prSet phldrT="[Κείμενο]"/>
      <dgm:spPr/>
      <dgm:t>
        <a:bodyPr/>
        <a:lstStyle/>
        <a:p>
          <a:r>
            <a:rPr lang="el-GR" dirty="0"/>
            <a:t>Σενάριο ποντικού</a:t>
          </a:r>
          <a:endParaRPr lang="en-GB" dirty="0"/>
        </a:p>
      </dgm:t>
    </dgm:pt>
    <dgm:pt modelId="{D6230203-1FA9-4235-A520-AB1656C79C22}" type="parTrans" cxnId="{D6359F45-79AD-4D8F-8C6E-7AC58C23487D}">
      <dgm:prSet/>
      <dgm:spPr/>
      <dgm:t>
        <a:bodyPr/>
        <a:lstStyle/>
        <a:p>
          <a:endParaRPr lang="en-GB"/>
        </a:p>
      </dgm:t>
    </dgm:pt>
    <dgm:pt modelId="{3BEBC5DA-5CF6-4876-83FF-74350BC179F7}" type="sibTrans" cxnId="{D6359F45-79AD-4D8F-8C6E-7AC58C23487D}">
      <dgm:prSet/>
      <dgm:spPr/>
      <dgm:t>
        <a:bodyPr/>
        <a:lstStyle/>
        <a:p>
          <a:endParaRPr lang="en-GB"/>
        </a:p>
      </dgm:t>
    </dgm:pt>
    <dgm:pt modelId="{AEA0D972-BB26-466B-8EA6-5C4449BE123B}" type="pres">
      <dgm:prSet presAssocID="{CAE8ABE8-4B88-4A83-B817-D2FD2E7E40E5}" presName="linearFlow" presStyleCnt="0">
        <dgm:presLayoutVars>
          <dgm:resizeHandles val="exact"/>
        </dgm:presLayoutVars>
      </dgm:prSet>
      <dgm:spPr/>
    </dgm:pt>
    <dgm:pt modelId="{0EECF2D6-FABB-445F-950C-9FB9C6F1EFFA}" type="pres">
      <dgm:prSet presAssocID="{B3F7758C-874C-475D-BE03-41F7EA70B525}" presName="node" presStyleLbl="node1" presStyleIdx="0" presStyleCnt="3" custLinFactNeighborY="3457">
        <dgm:presLayoutVars>
          <dgm:bulletEnabled val="1"/>
        </dgm:presLayoutVars>
      </dgm:prSet>
      <dgm:spPr/>
    </dgm:pt>
    <dgm:pt modelId="{75BECCC0-5EA8-4D39-8615-7FFF9D15699F}" type="pres">
      <dgm:prSet presAssocID="{4278C1F4-A2FD-4136-B86F-67116C4F1ADC}" presName="sibTrans" presStyleLbl="sibTrans2D1" presStyleIdx="0" presStyleCnt="2"/>
      <dgm:spPr/>
    </dgm:pt>
    <dgm:pt modelId="{F1F1F706-A43E-434F-BC8F-E83DC0D8DC72}" type="pres">
      <dgm:prSet presAssocID="{4278C1F4-A2FD-4136-B86F-67116C4F1ADC}" presName="connectorText" presStyleLbl="sibTrans2D1" presStyleIdx="0" presStyleCnt="2"/>
      <dgm:spPr/>
    </dgm:pt>
    <dgm:pt modelId="{F604A479-8663-4280-8BC3-F094D642249A}" type="pres">
      <dgm:prSet presAssocID="{4FF52B81-9E9D-4E5C-A1B1-8706FAF5EB99}" presName="node" presStyleLbl="node1" presStyleIdx="1" presStyleCnt="3">
        <dgm:presLayoutVars>
          <dgm:bulletEnabled val="1"/>
        </dgm:presLayoutVars>
      </dgm:prSet>
      <dgm:spPr/>
    </dgm:pt>
    <dgm:pt modelId="{ECB1FBD6-BDB6-4E4B-87AF-174CA4E28B3D}" type="pres">
      <dgm:prSet presAssocID="{3B087AD0-7FF9-4F99-91BC-5E92223A4C28}" presName="sibTrans" presStyleLbl="sibTrans2D1" presStyleIdx="1" presStyleCnt="2"/>
      <dgm:spPr/>
    </dgm:pt>
    <dgm:pt modelId="{0C9189D1-0C20-4C4F-8300-FD7A3119BD43}" type="pres">
      <dgm:prSet presAssocID="{3B087AD0-7FF9-4F99-91BC-5E92223A4C28}" presName="connectorText" presStyleLbl="sibTrans2D1" presStyleIdx="1" presStyleCnt="2"/>
      <dgm:spPr/>
    </dgm:pt>
    <dgm:pt modelId="{AB57D89C-EC5C-4526-8A8A-D2C6DC324BB6}" type="pres">
      <dgm:prSet presAssocID="{DDAABEB3-50FE-4B56-A5CF-66D2B880F31F}" presName="node" presStyleLbl="node1" presStyleIdx="2" presStyleCnt="3">
        <dgm:presLayoutVars>
          <dgm:bulletEnabled val="1"/>
        </dgm:presLayoutVars>
      </dgm:prSet>
      <dgm:spPr/>
    </dgm:pt>
  </dgm:ptLst>
  <dgm:cxnLst>
    <dgm:cxn modelId="{F25A2408-155E-443B-AF4F-532A6B499ADD}" type="presOf" srcId="{CAE8ABE8-4B88-4A83-B817-D2FD2E7E40E5}" destId="{AEA0D972-BB26-466B-8EA6-5C4449BE123B}" srcOrd="0" destOrd="0" presId="urn:microsoft.com/office/officeart/2005/8/layout/process2"/>
    <dgm:cxn modelId="{1A4F701D-DCB6-4D2C-8322-DEF35C2B0D9E}" srcId="{CAE8ABE8-4B88-4A83-B817-D2FD2E7E40E5}" destId="{B3F7758C-874C-475D-BE03-41F7EA70B525}" srcOrd="0" destOrd="0" parTransId="{1B4D826B-C2F7-432B-8AA1-5E9033F13430}" sibTransId="{4278C1F4-A2FD-4136-B86F-67116C4F1ADC}"/>
    <dgm:cxn modelId="{CECA1A2B-50CB-4309-8935-449EB1D8CCBB}" type="presOf" srcId="{B3F7758C-874C-475D-BE03-41F7EA70B525}" destId="{0EECF2D6-FABB-445F-950C-9FB9C6F1EFFA}" srcOrd="0" destOrd="0" presId="urn:microsoft.com/office/officeart/2005/8/layout/process2"/>
    <dgm:cxn modelId="{48B5AC2D-FF7F-4ACC-B29C-2F42BD1A6FA8}" type="presOf" srcId="{3B087AD0-7FF9-4F99-91BC-5E92223A4C28}" destId="{0C9189D1-0C20-4C4F-8300-FD7A3119BD43}" srcOrd="1" destOrd="0" presId="urn:microsoft.com/office/officeart/2005/8/layout/process2"/>
    <dgm:cxn modelId="{34FC6E32-00B5-49DA-A36A-EFBF5F82A112}" type="presOf" srcId="{4FF52B81-9E9D-4E5C-A1B1-8706FAF5EB99}" destId="{F604A479-8663-4280-8BC3-F094D642249A}" srcOrd="0" destOrd="0" presId="urn:microsoft.com/office/officeart/2005/8/layout/process2"/>
    <dgm:cxn modelId="{D6359F45-79AD-4D8F-8C6E-7AC58C23487D}" srcId="{CAE8ABE8-4B88-4A83-B817-D2FD2E7E40E5}" destId="{DDAABEB3-50FE-4B56-A5CF-66D2B880F31F}" srcOrd="2" destOrd="0" parTransId="{D6230203-1FA9-4235-A520-AB1656C79C22}" sibTransId="{3BEBC5DA-5CF6-4876-83FF-74350BC179F7}"/>
    <dgm:cxn modelId="{F38ECC6C-CD1C-482B-A551-2908C4393AFE}" srcId="{CAE8ABE8-4B88-4A83-B817-D2FD2E7E40E5}" destId="{4FF52B81-9E9D-4E5C-A1B1-8706FAF5EB99}" srcOrd="1" destOrd="0" parTransId="{069E3472-8679-48D8-BDE4-8B20FE3C968E}" sibTransId="{3B087AD0-7FF9-4F99-91BC-5E92223A4C28}"/>
    <dgm:cxn modelId="{B500934E-C6C5-4E96-86DF-CCBDCF720E8A}" type="presOf" srcId="{3B087AD0-7FF9-4F99-91BC-5E92223A4C28}" destId="{ECB1FBD6-BDB6-4E4B-87AF-174CA4E28B3D}" srcOrd="0" destOrd="0" presId="urn:microsoft.com/office/officeart/2005/8/layout/process2"/>
    <dgm:cxn modelId="{79CE8057-420A-40E7-BAAB-780A5E703C57}" type="presOf" srcId="{4278C1F4-A2FD-4136-B86F-67116C4F1ADC}" destId="{F1F1F706-A43E-434F-BC8F-E83DC0D8DC72}" srcOrd="1" destOrd="0" presId="urn:microsoft.com/office/officeart/2005/8/layout/process2"/>
    <dgm:cxn modelId="{93B404AA-B1AA-45D9-8CEC-88F83D5FEE08}" type="presOf" srcId="{DDAABEB3-50FE-4B56-A5CF-66D2B880F31F}" destId="{AB57D89C-EC5C-4526-8A8A-D2C6DC324BB6}" srcOrd="0" destOrd="0" presId="urn:microsoft.com/office/officeart/2005/8/layout/process2"/>
    <dgm:cxn modelId="{E66EC5FD-A027-4672-9FE7-C63D828C162C}" type="presOf" srcId="{4278C1F4-A2FD-4136-B86F-67116C4F1ADC}" destId="{75BECCC0-5EA8-4D39-8615-7FFF9D15699F}" srcOrd="0" destOrd="0" presId="urn:microsoft.com/office/officeart/2005/8/layout/process2"/>
    <dgm:cxn modelId="{F94D15BF-0714-42E2-A276-76920FFAEBD7}" type="presParOf" srcId="{AEA0D972-BB26-466B-8EA6-5C4449BE123B}" destId="{0EECF2D6-FABB-445F-950C-9FB9C6F1EFFA}" srcOrd="0" destOrd="0" presId="urn:microsoft.com/office/officeart/2005/8/layout/process2"/>
    <dgm:cxn modelId="{3ED728AC-9535-4A6B-82B8-59FD11B6A91E}" type="presParOf" srcId="{AEA0D972-BB26-466B-8EA6-5C4449BE123B}" destId="{75BECCC0-5EA8-4D39-8615-7FFF9D15699F}" srcOrd="1" destOrd="0" presId="urn:microsoft.com/office/officeart/2005/8/layout/process2"/>
    <dgm:cxn modelId="{C55383C1-2839-4DC0-8638-146F530F11CD}" type="presParOf" srcId="{75BECCC0-5EA8-4D39-8615-7FFF9D15699F}" destId="{F1F1F706-A43E-434F-BC8F-E83DC0D8DC72}" srcOrd="0" destOrd="0" presId="urn:microsoft.com/office/officeart/2005/8/layout/process2"/>
    <dgm:cxn modelId="{2C363817-7EE0-4961-BF53-79C4D4CEA929}" type="presParOf" srcId="{AEA0D972-BB26-466B-8EA6-5C4449BE123B}" destId="{F604A479-8663-4280-8BC3-F094D642249A}" srcOrd="2" destOrd="0" presId="urn:microsoft.com/office/officeart/2005/8/layout/process2"/>
    <dgm:cxn modelId="{2A07B5D7-2A5A-4918-BFFA-E8A200E8C3A7}" type="presParOf" srcId="{AEA0D972-BB26-466B-8EA6-5C4449BE123B}" destId="{ECB1FBD6-BDB6-4E4B-87AF-174CA4E28B3D}" srcOrd="3" destOrd="0" presId="urn:microsoft.com/office/officeart/2005/8/layout/process2"/>
    <dgm:cxn modelId="{D8C54682-04B4-4091-A8DA-E26125C41E29}" type="presParOf" srcId="{ECB1FBD6-BDB6-4E4B-87AF-174CA4E28B3D}" destId="{0C9189D1-0C20-4C4F-8300-FD7A3119BD43}" srcOrd="0" destOrd="0" presId="urn:microsoft.com/office/officeart/2005/8/layout/process2"/>
    <dgm:cxn modelId="{321CAB5D-3132-4F23-A2C9-20E6038BD6AD}" type="presParOf" srcId="{AEA0D972-BB26-466B-8EA6-5C4449BE123B}" destId="{AB57D89C-EC5C-4526-8A8A-D2C6DC324BB6}"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6B9AF-C4FD-4A7B-9636-2EB572D8A8C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4CED2E65-3112-43A8-BD22-0424D8902263}">
      <dgm:prSet phldrT="[Κείμενο]"/>
      <dgm:spPr/>
      <dgm:t>
        <a:bodyPr/>
        <a:lstStyle/>
        <a:p>
          <a:r>
            <a:rPr lang="el-GR" dirty="0"/>
            <a:t>Με πάτημα σημαίας</a:t>
          </a:r>
          <a:endParaRPr lang="en-GB" dirty="0"/>
        </a:p>
      </dgm:t>
    </dgm:pt>
    <dgm:pt modelId="{C4A6489A-F880-49B9-B935-507E0A83D4C8}" type="parTrans" cxnId="{7F6BA225-EA61-4F44-A9B9-F91968B73CF4}">
      <dgm:prSet/>
      <dgm:spPr/>
      <dgm:t>
        <a:bodyPr/>
        <a:lstStyle/>
        <a:p>
          <a:endParaRPr lang="en-GB"/>
        </a:p>
      </dgm:t>
    </dgm:pt>
    <dgm:pt modelId="{9ADA3B8A-ADB4-4A2F-82FC-BF2F9CBF9D01}" type="sibTrans" cxnId="{7F6BA225-EA61-4F44-A9B9-F91968B73CF4}">
      <dgm:prSet/>
      <dgm:spPr/>
      <dgm:t>
        <a:bodyPr/>
        <a:lstStyle/>
        <a:p>
          <a:endParaRPr lang="en-GB"/>
        </a:p>
      </dgm:t>
    </dgm:pt>
    <dgm:pt modelId="{BB984768-AE53-47D9-8650-4186B5911B70}">
      <dgm:prSet phldrT="[Κείμενο]"/>
      <dgm:spPr/>
      <dgm:t>
        <a:bodyPr/>
        <a:lstStyle/>
        <a:p>
          <a:r>
            <a:rPr lang="el-GR" dirty="0"/>
            <a:t>Για πάντα</a:t>
          </a:r>
          <a:endParaRPr lang="en-GB" dirty="0"/>
        </a:p>
      </dgm:t>
    </dgm:pt>
    <dgm:pt modelId="{E7BDF4AD-DEFA-47D2-8598-8A31A41F8DAF}" type="parTrans" cxnId="{3EFC2174-212A-4575-AAC4-4A71D3C228AF}">
      <dgm:prSet/>
      <dgm:spPr/>
      <dgm:t>
        <a:bodyPr/>
        <a:lstStyle/>
        <a:p>
          <a:endParaRPr lang="en-GB"/>
        </a:p>
      </dgm:t>
    </dgm:pt>
    <dgm:pt modelId="{8B29C49C-4C32-4656-BB6C-CCD7001EECE5}" type="sibTrans" cxnId="{3EFC2174-212A-4575-AAC4-4A71D3C228AF}">
      <dgm:prSet/>
      <dgm:spPr/>
      <dgm:t>
        <a:bodyPr/>
        <a:lstStyle/>
        <a:p>
          <a:endParaRPr lang="en-GB"/>
        </a:p>
      </dgm:t>
    </dgm:pt>
    <dgm:pt modelId="{AEB60E08-857C-4CDF-80A9-E23718992B8E}">
      <dgm:prSet phldrT="[Κείμενο]"/>
      <dgm:spPr/>
      <dgm:t>
        <a:bodyPr/>
        <a:lstStyle/>
        <a:p>
          <a:r>
            <a:rPr lang="el-GR" dirty="0"/>
            <a:t>Κινήσου 10 βήματα</a:t>
          </a:r>
          <a:endParaRPr lang="en-GB" dirty="0"/>
        </a:p>
      </dgm:t>
    </dgm:pt>
    <dgm:pt modelId="{A400F09D-A991-48D0-B018-641CBCEAF902}" type="parTrans" cxnId="{382CED99-5DFB-4B6A-905E-BE28FC4E9427}">
      <dgm:prSet/>
      <dgm:spPr/>
      <dgm:t>
        <a:bodyPr/>
        <a:lstStyle/>
        <a:p>
          <a:endParaRPr lang="en-GB"/>
        </a:p>
      </dgm:t>
    </dgm:pt>
    <dgm:pt modelId="{F3292843-9F36-4330-B079-77FBDC7AA8F8}" type="sibTrans" cxnId="{382CED99-5DFB-4B6A-905E-BE28FC4E9427}">
      <dgm:prSet/>
      <dgm:spPr/>
      <dgm:t>
        <a:bodyPr/>
        <a:lstStyle/>
        <a:p>
          <a:endParaRPr lang="en-GB"/>
        </a:p>
      </dgm:t>
    </dgm:pt>
    <dgm:pt modelId="{92647D48-4D24-44E4-B2A7-BF73992A59AC}">
      <dgm:prSet/>
      <dgm:spPr/>
      <dgm:t>
        <a:bodyPr/>
        <a:lstStyle/>
        <a:p>
          <a:r>
            <a:rPr lang="el-GR" dirty="0" err="1"/>
            <a:t>Δειξε</a:t>
          </a:r>
          <a:r>
            <a:rPr lang="el-GR" dirty="0"/>
            <a:t> προς δείκτη ποντικιού</a:t>
          </a:r>
        </a:p>
        <a:p>
          <a:endParaRPr lang="en-GB" dirty="0"/>
        </a:p>
      </dgm:t>
    </dgm:pt>
    <dgm:pt modelId="{96AB29C1-A86A-4C89-B3CF-34EC210F5C80}" type="parTrans" cxnId="{C3865D25-E3DE-4FBB-9618-2FA04F901736}">
      <dgm:prSet/>
      <dgm:spPr/>
      <dgm:t>
        <a:bodyPr/>
        <a:lstStyle/>
        <a:p>
          <a:endParaRPr lang="en-GB"/>
        </a:p>
      </dgm:t>
    </dgm:pt>
    <dgm:pt modelId="{BA33807E-D02E-43B8-A5FD-3F4BCCB3E4B4}" type="sibTrans" cxnId="{C3865D25-E3DE-4FBB-9618-2FA04F901736}">
      <dgm:prSet/>
      <dgm:spPr/>
      <dgm:t>
        <a:bodyPr/>
        <a:lstStyle/>
        <a:p>
          <a:endParaRPr lang="en-GB"/>
        </a:p>
      </dgm:t>
    </dgm:pt>
    <dgm:pt modelId="{1F10AE9C-9F73-4641-A31D-BE41C6205442}">
      <dgm:prSet/>
      <dgm:spPr/>
      <dgm:t>
        <a:bodyPr/>
        <a:lstStyle/>
        <a:p>
          <a:r>
            <a:rPr lang="el-GR" dirty="0"/>
            <a:t>Κατέβασε πένα</a:t>
          </a:r>
          <a:endParaRPr lang="en-GB" dirty="0"/>
        </a:p>
      </dgm:t>
    </dgm:pt>
    <dgm:pt modelId="{62E6B055-52D7-4675-952C-35E1F0DCB716}" type="parTrans" cxnId="{325D29E6-7699-4346-8F5E-14F7FA25B3A4}">
      <dgm:prSet/>
      <dgm:spPr/>
      <dgm:t>
        <a:bodyPr/>
        <a:lstStyle/>
        <a:p>
          <a:endParaRPr lang="en-GB"/>
        </a:p>
      </dgm:t>
    </dgm:pt>
    <dgm:pt modelId="{D898AA17-E3E5-45E7-9FE3-81ADCD5A071D}" type="sibTrans" cxnId="{325D29E6-7699-4346-8F5E-14F7FA25B3A4}">
      <dgm:prSet/>
      <dgm:spPr/>
      <dgm:t>
        <a:bodyPr/>
        <a:lstStyle/>
        <a:p>
          <a:endParaRPr lang="en-GB"/>
        </a:p>
      </dgm:t>
    </dgm:pt>
    <dgm:pt modelId="{7280414B-217B-404F-B7B2-460204346A96}" type="pres">
      <dgm:prSet presAssocID="{B016B9AF-C4FD-4A7B-9636-2EB572D8A8C1}" presName="linear" presStyleCnt="0">
        <dgm:presLayoutVars>
          <dgm:dir/>
          <dgm:animLvl val="lvl"/>
          <dgm:resizeHandles val="exact"/>
        </dgm:presLayoutVars>
      </dgm:prSet>
      <dgm:spPr/>
    </dgm:pt>
    <dgm:pt modelId="{45EB74F9-5E90-40E6-BCA9-0853A2E15A2E}" type="pres">
      <dgm:prSet presAssocID="{4CED2E65-3112-43A8-BD22-0424D8902263}" presName="parentLin" presStyleCnt="0"/>
      <dgm:spPr/>
    </dgm:pt>
    <dgm:pt modelId="{1E837B22-AC23-45E0-AC13-9DA922178FA3}" type="pres">
      <dgm:prSet presAssocID="{4CED2E65-3112-43A8-BD22-0424D8902263}" presName="parentLeftMargin" presStyleLbl="node1" presStyleIdx="0" presStyleCnt="5"/>
      <dgm:spPr/>
    </dgm:pt>
    <dgm:pt modelId="{B35BC754-3A3D-4920-BD08-3E84B3CE0B4B}" type="pres">
      <dgm:prSet presAssocID="{4CED2E65-3112-43A8-BD22-0424D8902263}" presName="parentText" presStyleLbl="node1" presStyleIdx="0" presStyleCnt="5">
        <dgm:presLayoutVars>
          <dgm:chMax val="0"/>
          <dgm:bulletEnabled val="1"/>
        </dgm:presLayoutVars>
      </dgm:prSet>
      <dgm:spPr/>
    </dgm:pt>
    <dgm:pt modelId="{D9D5BE94-4E19-4696-A97C-AA25AAD0CE40}" type="pres">
      <dgm:prSet presAssocID="{4CED2E65-3112-43A8-BD22-0424D8902263}" presName="negativeSpace" presStyleCnt="0"/>
      <dgm:spPr/>
    </dgm:pt>
    <dgm:pt modelId="{D922616C-9848-413E-8F18-CA3071142B3C}" type="pres">
      <dgm:prSet presAssocID="{4CED2E65-3112-43A8-BD22-0424D8902263}" presName="childText" presStyleLbl="conFgAcc1" presStyleIdx="0" presStyleCnt="5">
        <dgm:presLayoutVars>
          <dgm:bulletEnabled val="1"/>
        </dgm:presLayoutVars>
      </dgm:prSet>
      <dgm:spPr/>
    </dgm:pt>
    <dgm:pt modelId="{7BBD3679-1BC2-43EE-A90E-EAA9534BC7BD}" type="pres">
      <dgm:prSet presAssocID="{9ADA3B8A-ADB4-4A2F-82FC-BF2F9CBF9D01}" presName="spaceBetweenRectangles" presStyleCnt="0"/>
      <dgm:spPr/>
    </dgm:pt>
    <dgm:pt modelId="{A8087BC3-0E12-44E3-828E-F42F709EF396}" type="pres">
      <dgm:prSet presAssocID="{BB984768-AE53-47D9-8650-4186B5911B70}" presName="parentLin" presStyleCnt="0"/>
      <dgm:spPr/>
    </dgm:pt>
    <dgm:pt modelId="{F965E113-F203-491F-AD1F-B8609BA11DB6}" type="pres">
      <dgm:prSet presAssocID="{BB984768-AE53-47D9-8650-4186B5911B70}" presName="parentLeftMargin" presStyleLbl="node1" presStyleIdx="0" presStyleCnt="5"/>
      <dgm:spPr/>
    </dgm:pt>
    <dgm:pt modelId="{28723B55-E195-4E0C-835A-D71355BECCE7}" type="pres">
      <dgm:prSet presAssocID="{BB984768-AE53-47D9-8650-4186B5911B70}" presName="parentText" presStyleLbl="node1" presStyleIdx="1" presStyleCnt="5">
        <dgm:presLayoutVars>
          <dgm:chMax val="0"/>
          <dgm:bulletEnabled val="1"/>
        </dgm:presLayoutVars>
      </dgm:prSet>
      <dgm:spPr/>
    </dgm:pt>
    <dgm:pt modelId="{48DA7E0B-083D-4646-B6D5-EF7A2AC9BC0C}" type="pres">
      <dgm:prSet presAssocID="{BB984768-AE53-47D9-8650-4186B5911B70}" presName="negativeSpace" presStyleCnt="0"/>
      <dgm:spPr/>
    </dgm:pt>
    <dgm:pt modelId="{C9402E06-12C0-4514-A13C-1989513D7FCE}" type="pres">
      <dgm:prSet presAssocID="{BB984768-AE53-47D9-8650-4186B5911B70}" presName="childText" presStyleLbl="conFgAcc1" presStyleIdx="1" presStyleCnt="5">
        <dgm:presLayoutVars>
          <dgm:bulletEnabled val="1"/>
        </dgm:presLayoutVars>
      </dgm:prSet>
      <dgm:spPr/>
    </dgm:pt>
    <dgm:pt modelId="{3379E101-23F8-4D51-98B7-37685D7DCA52}" type="pres">
      <dgm:prSet presAssocID="{8B29C49C-4C32-4656-BB6C-CCD7001EECE5}" presName="spaceBetweenRectangles" presStyleCnt="0"/>
      <dgm:spPr/>
    </dgm:pt>
    <dgm:pt modelId="{E94CEA56-74EC-4DB2-8A42-7C588FDEA4E4}" type="pres">
      <dgm:prSet presAssocID="{AEB60E08-857C-4CDF-80A9-E23718992B8E}" presName="parentLin" presStyleCnt="0"/>
      <dgm:spPr/>
    </dgm:pt>
    <dgm:pt modelId="{221327E3-F06B-4179-8212-1DA48C6AA275}" type="pres">
      <dgm:prSet presAssocID="{AEB60E08-857C-4CDF-80A9-E23718992B8E}" presName="parentLeftMargin" presStyleLbl="node1" presStyleIdx="1" presStyleCnt="5"/>
      <dgm:spPr/>
    </dgm:pt>
    <dgm:pt modelId="{FECB2547-F2F9-48C5-BB6C-3206FCDC8D66}" type="pres">
      <dgm:prSet presAssocID="{AEB60E08-857C-4CDF-80A9-E23718992B8E}" presName="parentText" presStyleLbl="node1" presStyleIdx="2" presStyleCnt="5">
        <dgm:presLayoutVars>
          <dgm:chMax val="0"/>
          <dgm:bulletEnabled val="1"/>
        </dgm:presLayoutVars>
      </dgm:prSet>
      <dgm:spPr/>
    </dgm:pt>
    <dgm:pt modelId="{7071B0CA-3B03-4024-85B1-A16CD9F4A11C}" type="pres">
      <dgm:prSet presAssocID="{AEB60E08-857C-4CDF-80A9-E23718992B8E}" presName="negativeSpace" presStyleCnt="0"/>
      <dgm:spPr/>
    </dgm:pt>
    <dgm:pt modelId="{9DAF6D11-DF37-4B55-AD29-5486547B2B0B}" type="pres">
      <dgm:prSet presAssocID="{AEB60E08-857C-4CDF-80A9-E23718992B8E}" presName="childText" presStyleLbl="conFgAcc1" presStyleIdx="2" presStyleCnt="5">
        <dgm:presLayoutVars>
          <dgm:bulletEnabled val="1"/>
        </dgm:presLayoutVars>
      </dgm:prSet>
      <dgm:spPr/>
    </dgm:pt>
    <dgm:pt modelId="{69AF752C-3A05-4A68-9232-61E6945E3493}" type="pres">
      <dgm:prSet presAssocID="{F3292843-9F36-4330-B079-77FBDC7AA8F8}" presName="spaceBetweenRectangles" presStyleCnt="0"/>
      <dgm:spPr/>
    </dgm:pt>
    <dgm:pt modelId="{006902F6-D530-4C92-823A-F0FE38FB2CA5}" type="pres">
      <dgm:prSet presAssocID="{92647D48-4D24-44E4-B2A7-BF73992A59AC}" presName="parentLin" presStyleCnt="0"/>
      <dgm:spPr/>
    </dgm:pt>
    <dgm:pt modelId="{126DEA1A-7D6C-4A7C-9273-6BF8AEE2ADAE}" type="pres">
      <dgm:prSet presAssocID="{92647D48-4D24-44E4-B2A7-BF73992A59AC}" presName="parentLeftMargin" presStyleLbl="node1" presStyleIdx="2" presStyleCnt="5"/>
      <dgm:spPr/>
    </dgm:pt>
    <dgm:pt modelId="{24E33F45-9D2F-4EEB-806A-9B5371465DED}" type="pres">
      <dgm:prSet presAssocID="{92647D48-4D24-44E4-B2A7-BF73992A59AC}" presName="parentText" presStyleLbl="node1" presStyleIdx="3" presStyleCnt="5">
        <dgm:presLayoutVars>
          <dgm:chMax val="0"/>
          <dgm:bulletEnabled val="1"/>
        </dgm:presLayoutVars>
      </dgm:prSet>
      <dgm:spPr/>
    </dgm:pt>
    <dgm:pt modelId="{22325076-9E34-46C2-AB39-C710CBB54E3C}" type="pres">
      <dgm:prSet presAssocID="{92647D48-4D24-44E4-B2A7-BF73992A59AC}" presName="negativeSpace" presStyleCnt="0"/>
      <dgm:spPr/>
    </dgm:pt>
    <dgm:pt modelId="{8CCCB1C8-6A45-45A2-900D-E3AFAA68FEF2}" type="pres">
      <dgm:prSet presAssocID="{92647D48-4D24-44E4-B2A7-BF73992A59AC}" presName="childText" presStyleLbl="conFgAcc1" presStyleIdx="3" presStyleCnt="5">
        <dgm:presLayoutVars>
          <dgm:bulletEnabled val="1"/>
        </dgm:presLayoutVars>
      </dgm:prSet>
      <dgm:spPr/>
    </dgm:pt>
    <dgm:pt modelId="{DFF8A1AB-030B-4129-AAF1-0138743AB3C0}" type="pres">
      <dgm:prSet presAssocID="{BA33807E-D02E-43B8-A5FD-3F4BCCB3E4B4}" presName="spaceBetweenRectangles" presStyleCnt="0"/>
      <dgm:spPr/>
    </dgm:pt>
    <dgm:pt modelId="{A651B01D-0752-41BC-9D55-C038A7D16C2E}" type="pres">
      <dgm:prSet presAssocID="{1F10AE9C-9F73-4641-A31D-BE41C6205442}" presName="parentLin" presStyleCnt="0"/>
      <dgm:spPr/>
    </dgm:pt>
    <dgm:pt modelId="{E6B39201-EE6B-4631-9FE9-81A445820EAC}" type="pres">
      <dgm:prSet presAssocID="{1F10AE9C-9F73-4641-A31D-BE41C6205442}" presName="parentLeftMargin" presStyleLbl="node1" presStyleIdx="3" presStyleCnt="5"/>
      <dgm:spPr/>
    </dgm:pt>
    <dgm:pt modelId="{BB5A801B-9B5B-4C6E-9299-2E4FFF198E80}" type="pres">
      <dgm:prSet presAssocID="{1F10AE9C-9F73-4641-A31D-BE41C6205442}" presName="parentText" presStyleLbl="node1" presStyleIdx="4" presStyleCnt="5">
        <dgm:presLayoutVars>
          <dgm:chMax val="0"/>
          <dgm:bulletEnabled val="1"/>
        </dgm:presLayoutVars>
      </dgm:prSet>
      <dgm:spPr/>
    </dgm:pt>
    <dgm:pt modelId="{A603E25C-81BC-493B-848E-94E3BED27F15}" type="pres">
      <dgm:prSet presAssocID="{1F10AE9C-9F73-4641-A31D-BE41C6205442}" presName="negativeSpace" presStyleCnt="0"/>
      <dgm:spPr/>
    </dgm:pt>
    <dgm:pt modelId="{055DA539-B6AF-46D8-B0DF-865255F37E10}" type="pres">
      <dgm:prSet presAssocID="{1F10AE9C-9F73-4641-A31D-BE41C6205442}" presName="childText" presStyleLbl="conFgAcc1" presStyleIdx="4" presStyleCnt="5">
        <dgm:presLayoutVars>
          <dgm:bulletEnabled val="1"/>
        </dgm:presLayoutVars>
      </dgm:prSet>
      <dgm:spPr/>
    </dgm:pt>
  </dgm:ptLst>
  <dgm:cxnLst>
    <dgm:cxn modelId="{038D9319-67AD-450E-B55E-245B240344E1}" type="presOf" srcId="{AEB60E08-857C-4CDF-80A9-E23718992B8E}" destId="{FECB2547-F2F9-48C5-BB6C-3206FCDC8D66}" srcOrd="1" destOrd="0" presId="urn:microsoft.com/office/officeart/2005/8/layout/list1"/>
    <dgm:cxn modelId="{C3865D25-E3DE-4FBB-9618-2FA04F901736}" srcId="{B016B9AF-C4FD-4A7B-9636-2EB572D8A8C1}" destId="{92647D48-4D24-44E4-B2A7-BF73992A59AC}" srcOrd="3" destOrd="0" parTransId="{96AB29C1-A86A-4C89-B3CF-34EC210F5C80}" sibTransId="{BA33807E-D02E-43B8-A5FD-3F4BCCB3E4B4}"/>
    <dgm:cxn modelId="{7F6BA225-EA61-4F44-A9B9-F91968B73CF4}" srcId="{B016B9AF-C4FD-4A7B-9636-2EB572D8A8C1}" destId="{4CED2E65-3112-43A8-BD22-0424D8902263}" srcOrd="0" destOrd="0" parTransId="{C4A6489A-F880-49B9-B935-507E0A83D4C8}" sibTransId="{9ADA3B8A-ADB4-4A2F-82FC-BF2F9CBF9D01}"/>
    <dgm:cxn modelId="{FD933B39-7CA0-43B2-B356-C6E38DA5C701}" type="presOf" srcId="{BB984768-AE53-47D9-8650-4186B5911B70}" destId="{F965E113-F203-491F-AD1F-B8609BA11DB6}" srcOrd="0" destOrd="0" presId="urn:microsoft.com/office/officeart/2005/8/layout/list1"/>
    <dgm:cxn modelId="{E5C7C86F-3B53-4E30-B5B8-660F1DD4E828}" type="presOf" srcId="{92647D48-4D24-44E4-B2A7-BF73992A59AC}" destId="{126DEA1A-7D6C-4A7C-9273-6BF8AEE2ADAE}" srcOrd="0" destOrd="0" presId="urn:microsoft.com/office/officeart/2005/8/layout/list1"/>
    <dgm:cxn modelId="{3EFC2174-212A-4575-AAC4-4A71D3C228AF}" srcId="{B016B9AF-C4FD-4A7B-9636-2EB572D8A8C1}" destId="{BB984768-AE53-47D9-8650-4186B5911B70}" srcOrd="1" destOrd="0" parTransId="{E7BDF4AD-DEFA-47D2-8598-8A31A41F8DAF}" sibTransId="{8B29C49C-4C32-4656-BB6C-CCD7001EECE5}"/>
    <dgm:cxn modelId="{3BE19F55-0F50-4201-8E68-51CAB3BC6CAE}" type="presOf" srcId="{AEB60E08-857C-4CDF-80A9-E23718992B8E}" destId="{221327E3-F06B-4179-8212-1DA48C6AA275}" srcOrd="0" destOrd="0" presId="urn:microsoft.com/office/officeart/2005/8/layout/list1"/>
    <dgm:cxn modelId="{B9CED691-F073-430B-9746-C588077FBB56}" type="presOf" srcId="{4CED2E65-3112-43A8-BD22-0424D8902263}" destId="{1E837B22-AC23-45E0-AC13-9DA922178FA3}" srcOrd="0" destOrd="0" presId="urn:microsoft.com/office/officeart/2005/8/layout/list1"/>
    <dgm:cxn modelId="{382CED99-5DFB-4B6A-905E-BE28FC4E9427}" srcId="{B016B9AF-C4FD-4A7B-9636-2EB572D8A8C1}" destId="{AEB60E08-857C-4CDF-80A9-E23718992B8E}" srcOrd="2" destOrd="0" parTransId="{A400F09D-A991-48D0-B018-641CBCEAF902}" sibTransId="{F3292843-9F36-4330-B079-77FBDC7AA8F8}"/>
    <dgm:cxn modelId="{FAF14E9C-0874-4065-9556-AF5D8DC6318D}" type="presOf" srcId="{4CED2E65-3112-43A8-BD22-0424D8902263}" destId="{B35BC754-3A3D-4920-BD08-3E84B3CE0B4B}" srcOrd="1" destOrd="0" presId="urn:microsoft.com/office/officeart/2005/8/layout/list1"/>
    <dgm:cxn modelId="{7657C7A7-FCFB-4A81-B3B5-788714AD9448}" type="presOf" srcId="{92647D48-4D24-44E4-B2A7-BF73992A59AC}" destId="{24E33F45-9D2F-4EEB-806A-9B5371465DED}" srcOrd="1" destOrd="0" presId="urn:microsoft.com/office/officeart/2005/8/layout/list1"/>
    <dgm:cxn modelId="{3F19E5CC-B686-46C4-AFFA-6D03BD09E33A}" type="presOf" srcId="{B016B9AF-C4FD-4A7B-9636-2EB572D8A8C1}" destId="{7280414B-217B-404F-B7B2-460204346A96}" srcOrd="0" destOrd="0" presId="urn:microsoft.com/office/officeart/2005/8/layout/list1"/>
    <dgm:cxn modelId="{8007DBE0-D9FA-4729-B98B-BCA4F660BA29}" type="presOf" srcId="{1F10AE9C-9F73-4641-A31D-BE41C6205442}" destId="{BB5A801B-9B5B-4C6E-9299-2E4FFF198E80}" srcOrd="1" destOrd="0" presId="urn:microsoft.com/office/officeart/2005/8/layout/list1"/>
    <dgm:cxn modelId="{325D29E6-7699-4346-8F5E-14F7FA25B3A4}" srcId="{B016B9AF-C4FD-4A7B-9636-2EB572D8A8C1}" destId="{1F10AE9C-9F73-4641-A31D-BE41C6205442}" srcOrd="4" destOrd="0" parTransId="{62E6B055-52D7-4675-952C-35E1F0DCB716}" sibTransId="{D898AA17-E3E5-45E7-9FE3-81ADCD5A071D}"/>
    <dgm:cxn modelId="{512F3FF9-E1D9-4E2F-BD40-84BAAEB97604}" type="presOf" srcId="{BB984768-AE53-47D9-8650-4186B5911B70}" destId="{28723B55-E195-4E0C-835A-D71355BECCE7}" srcOrd="1" destOrd="0" presId="urn:microsoft.com/office/officeart/2005/8/layout/list1"/>
    <dgm:cxn modelId="{7EAACFF9-6B65-4D58-B130-D4905B0EFB05}" type="presOf" srcId="{1F10AE9C-9F73-4641-A31D-BE41C6205442}" destId="{E6B39201-EE6B-4631-9FE9-81A445820EAC}" srcOrd="0" destOrd="0" presId="urn:microsoft.com/office/officeart/2005/8/layout/list1"/>
    <dgm:cxn modelId="{5C2E4E24-169B-4EBA-BC1A-457680B8517D}" type="presParOf" srcId="{7280414B-217B-404F-B7B2-460204346A96}" destId="{45EB74F9-5E90-40E6-BCA9-0853A2E15A2E}" srcOrd="0" destOrd="0" presId="urn:microsoft.com/office/officeart/2005/8/layout/list1"/>
    <dgm:cxn modelId="{DE2FC8D2-ACCC-42B1-B7BC-9B19D33E4380}" type="presParOf" srcId="{45EB74F9-5E90-40E6-BCA9-0853A2E15A2E}" destId="{1E837B22-AC23-45E0-AC13-9DA922178FA3}" srcOrd="0" destOrd="0" presId="urn:microsoft.com/office/officeart/2005/8/layout/list1"/>
    <dgm:cxn modelId="{1D45C572-5D45-4960-91D0-68FD660FA861}" type="presParOf" srcId="{45EB74F9-5E90-40E6-BCA9-0853A2E15A2E}" destId="{B35BC754-3A3D-4920-BD08-3E84B3CE0B4B}" srcOrd="1" destOrd="0" presId="urn:microsoft.com/office/officeart/2005/8/layout/list1"/>
    <dgm:cxn modelId="{88E030CD-0A14-44D7-875F-4FA04A781387}" type="presParOf" srcId="{7280414B-217B-404F-B7B2-460204346A96}" destId="{D9D5BE94-4E19-4696-A97C-AA25AAD0CE40}" srcOrd="1" destOrd="0" presId="urn:microsoft.com/office/officeart/2005/8/layout/list1"/>
    <dgm:cxn modelId="{C40F145A-915C-4FD4-8604-B1AB94D40E07}" type="presParOf" srcId="{7280414B-217B-404F-B7B2-460204346A96}" destId="{D922616C-9848-413E-8F18-CA3071142B3C}" srcOrd="2" destOrd="0" presId="urn:microsoft.com/office/officeart/2005/8/layout/list1"/>
    <dgm:cxn modelId="{38CC8C30-1CA4-4D3C-9B29-6D035C2256E3}" type="presParOf" srcId="{7280414B-217B-404F-B7B2-460204346A96}" destId="{7BBD3679-1BC2-43EE-A90E-EAA9534BC7BD}" srcOrd="3" destOrd="0" presId="urn:microsoft.com/office/officeart/2005/8/layout/list1"/>
    <dgm:cxn modelId="{88AC2A9F-B789-4A1E-B03B-9A2463995623}" type="presParOf" srcId="{7280414B-217B-404F-B7B2-460204346A96}" destId="{A8087BC3-0E12-44E3-828E-F42F709EF396}" srcOrd="4" destOrd="0" presId="urn:microsoft.com/office/officeart/2005/8/layout/list1"/>
    <dgm:cxn modelId="{94181749-2DAA-4773-ACF1-022969F48D36}" type="presParOf" srcId="{A8087BC3-0E12-44E3-828E-F42F709EF396}" destId="{F965E113-F203-491F-AD1F-B8609BA11DB6}" srcOrd="0" destOrd="0" presId="urn:microsoft.com/office/officeart/2005/8/layout/list1"/>
    <dgm:cxn modelId="{30ECAA87-DC6B-45B6-B7AC-DD9F861DF1B0}" type="presParOf" srcId="{A8087BC3-0E12-44E3-828E-F42F709EF396}" destId="{28723B55-E195-4E0C-835A-D71355BECCE7}" srcOrd="1" destOrd="0" presId="urn:microsoft.com/office/officeart/2005/8/layout/list1"/>
    <dgm:cxn modelId="{C5E1EF72-C1A8-4A69-ADD6-B0A931FF9867}" type="presParOf" srcId="{7280414B-217B-404F-B7B2-460204346A96}" destId="{48DA7E0B-083D-4646-B6D5-EF7A2AC9BC0C}" srcOrd="5" destOrd="0" presId="urn:microsoft.com/office/officeart/2005/8/layout/list1"/>
    <dgm:cxn modelId="{D8E6AC26-7A6C-4A8B-9BCB-7FB7BC8C7808}" type="presParOf" srcId="{7280414B-217B-404F-B7B2-460204346A96}" destId="{C9402E06-12C0-4514-A13C-1989513D7FCE}" srcOrd="6" destOrd="0" presId="urn:microsoft.com/office/officeart/2005/8/layout/list1"/>
    <dgm:cxn modelId="{BC382A3C-CDD9-40AF-BFEF-1041EA07B258}" type="presParOf" srcId="{7280414B-217B-404F-B7B2-460204346A96}" destId="{3379E101-23F8-4D51-98B7-37685D7DCA52}" srcOrd="7" destOrd="0" presId="urn:microsoft.com/office/officeart/2005/8/layout/list1"/>
    <dgm:cxn modelId="{C0040CBE-20BD-43C5-9E46-9BC0849981D1}" type="presParOf" srcId="{7280414B-217B-404F-B7B2-460204346A96}" destId="{E94CEA56-74EC-4DB2-8A42-7C588FDEA4E4}" srcOrd="8" destOrd="0" presId="urn:microsoft.com/office/officeart/2005/8/layout/list1"/>
    <dgm:cxn modelId="{88B34277-EB9F-4C13-A155-EE6A97669065}" type="presParOf" srcId="{E94CEA56-74EC-4DB2-8A42-7C588FDEA4E4}" destId="{221327E3-F06B-4179-8212-1DA48C6AA275}" srcOrd="0" destOrd="0" presId="urn:microsoft.com/office/officeart/2005/8/layout/list1"/>
    <dgm:cxn modelId="{3B4C25A5-98BA-46FD-81D8-76FF4D00929F}" type="presParOf" srcId="{E94CEA56-74EC-4DB2-8A42-7C588FDEA4E4}" destId="{FECB2547-F2F9-48C5-BB6C-3206FCDC8D66}" srcOrd="1" destOrd="0" presId="urn:microsoft.com/office/officeart/2005/8/layout/list1"/>
    <dgm:cxn modelId="{D92C7021-B478-4827-8F0E-BE5A33CCF79E}" type="presParOf" srcId="{7280414B-217B-404F-B7B2-460204346A96}" destId="{7071B0CA-3B03-4024-85B1-A16CD9F4A11C}" srcOrd="9" destOrd="0" presId="urn:microsoft.com/office/officeart/2005/8/layout/list1"/>
    <dgm:cxn modelId="{1534FD10-7E14-47EE-BEFF-86E9BAA94306}" type="presParOf" srcId="{7280414B-217B-404F-B7B2-460204346A96}" destId="{9DAF6D11-DF37-4B55-AD29-5486547B2B0B}" srcOrd="10" destOrd="0" presId="urn:microsoft.com/office/officeart/2005/8/layout/list1"/>
    <dgm:cxn modelId="{33BCBF83-78E3-4684-A7AE-371BDAE2DB4F}" type="presParOf" srcId="{7280414B-217B-404F-B7B2-460204346A96}" destId="{69AF752C-3A05-4A68-9232-61E6945E3493}" srcOrd="11" destOrd="0" presId="urn:microsoft.com/office/officeart/2005/8/layout/list1"/>
    <dgm:cxn modelId="{5D5747D8-0B2B-4BAB-BCDA-30EE195606E5}" type="presParOf" srcId="{7280414B-217B-404F-B7B2-460204346A96}" destId="{006902F6-D530-4C92-823A-F0FE38FB2CA5}" srcOrd="12" destOrd="0" presId="urn:microsoft.com/office/officeart/2005/8/layout/list1"/>
    <dgm:cxn modelId="{BAFD3EB6-0F87-4101-8387-EEB821B49F3D}" type="presParOf" srcId="{006902F6-D530-4C92-823A-F0FE38FB2CA5}" destId="{126DEA1A-7D6C-4A7C-9273-6BF8AEE2ADAE}" srcOrd="0" destOrd="0" presId="urn:microsoft.com/office/officeart/2005/8/layout/list1"/>
    <dgm:cxn modelId="{74A53579-35E4-43EC-850F-2E3F7AF74E25}" type="presParOf" srcId="{006902F6-D530-4C92-823A-F0FE38FB2CA5}" destId="{24E33F45-9D2F-4EEB-806A-9B5371465DED}" srcOrd="1" destOrd="0" presId="urn:microsoft.com/office/officeart/2005/8/layout/list1"/>
    <dgm:cxn modelId="{64449BFD-2D79-4F84-9863-EEE321BA1B70}" type="presParOf" srcId="{7280414B-217B-404F-B7B2-460204346A96}" destId="{22325076-9E34-46C2-AB39-C710CBB54E3C}" srcOrd="13" destOrd="0" presId="urn:microsoft.com/office/officeart/2005/8/layout/list1"/>
    <dgm:cxn modelId="{B2719F4E-AE53-4373-A2D6-8596778C63C2}" type="presParOf" srcId="{7280414B-217B-404F-B7B2-460204346A96}" destId="{8CCCB1C8-6A45-45A2-900D-E3AFAA68FEF2}" srcOrd="14" destOrd="0" presId="urn:microsoft.com/office/officeart/2005/8/layout/list1"/>
    <dgm:cxn modelId="{14B218AB-80B5-474F-B95F-C3BAEE1838A8}" type="presParOf" srcId="{7280414B-217B-404F-B7B2-460204346A96}" destId="{DFF8A1AB-030B-4129-AAF1-0138743AB3C0}" srcOrd="15" destOrd="0" presId="urn:microsoft.com/office/officeart/2005/8/layout/list1"/>
    <dgm:cxn modelId="{E9D5C8C0-3415-4C27-89F0-EC9A42458FBD}" type="presParOf" srcId="{7280414B-217B-404F-B7B2-460204346A96}" destId="{A651B01D-0752-41BC-9D55-C038A7D16C2E}" srcOrd="16" destOrd="0" presId="urn:microsoft.com/office/officeart/2005/8/layout/list1"/>
    <dgm:cxn modelId="{5B7462E2-9668-4982-A2B0-E85AC5AC8F11}" type="presParOf" srcId="{A651B01D-0752-41BC-9D55-C038A7D16C2E}" destId="{E6B39201-EE6B-4631-9FE9-81A445820EAC}" srcOrd="0" destOrd="0" presId="urn:microsoft.com/office/officeart/2005/8/layout/list1"/>
    <dgm:cxn modelId="{0E726855-8120-4EB0-A80D-1D120D213B38}" type="presParOf" srcId="{A651B01D-0752-41BC-9D55-C038A7D16C2E}" destId="{BB5A801B-9B5B-4C6E-9299-2E4FFF198E80}" srcOrd="1" destOrd="0" presId="urn:microsoft.com/office/officeart/2005/8/layout/list1"/>
    <dgm:cxn modelId="{F0411896-AAC5-46A3-A7A0-8D99A498A14E}" type="presParOf" srcId="{7280414B-217B-404F-B7B2-460204346A96}" destId="{A603E25C-81BC-493B-848E-94E3BED27F15}" srcOrd="17" destOrd="0" presId="urn:microsoft.com/office/officeart/2005/8/layout/list1"/>
    <dgm:cxn modelId="{57CF22A6-1F39-4043-A31E-C88898565413}" type="presParOf" srcId="{7280414B-217B-404F-B7B2-460204346A96}" destId="{055DA539-B6AF-46D8-B0DF-865255F37E1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F97918-E240-40C2-A080-05BCFA34651E}"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en-GB"/>
        </a:p>
      </dgm:t>
    </dgm:pt>
    <dgm:pt modelId="{C1A86554-5505-4434-B95F-22C2F9D5CC96}">
      <dgm:prSet phldrT="[Κείμενο]"/>
      <dgm:spPr/>
      <dgm:t>
        <a:bodyPr/>
        <a:lstStyle/>
        <a:p>
          <a:r>
            <a:rPr lang="el-GR" dirty="0"/>
            <a:t>Καθάρισε όλα</a:t>
          </a:r>
          <a:endParaRPr lang="en-GB" dirty="0"/>
        </a:p>
      </dgm:t>
    </dgm:pt>
    <dgm:pt modelId="{05B7BB29-ECD5-4963-922A-8E422C97F6C1}" type="parTrans" cxnId="{3C58C35B-BB31-4988-9839-C8843C4B9383}">
      <dgm:prSet/>
      <dgm:spPr/>
      <dgm:t>
        <a:bodyPr/>
        <a:lstStyle/>
        <a:p>
          <a:endParaRPr lang="en-GB"/>
        </a:p>
      </dgm:t>
    </dgm:pt>
    <dgm:pt modelId="{5511BD19-E059-49A5-957A-DE7E084357DB}" type="sibTrans" cxnId="{3C58C35B-BB31-4988-9839-C8843C4B9383}">
      <dgm:prSet/>
      <dgm:spPr/>
      <dgm:t>
        <a:bodyPr/>
        <a:lstStyle/>
        <a:p>
          <a:endParaRPr lang="en-GB"/>
        </a:p>
      </dgm:t>
    </dgm:pt>
    <dgm:pt modelId="{C4961BEF-A9FF-45F9-8DD4-A3261DE94C46}">
      <dgm:prSet phldrT="[Κείμενο]"/>
      <dgm:spPr/>
      <dgm:t>
        <a:bodyPr/>
        <a:lstStyle/>
        <a:p>
          <a:r>
            <a:rPr lang="el-GR" dirty="0"/>
            <a:t>Βάλε σφραγίδα</a:t>
          </a:r>
          <a:endParaRPr lang="en-GB" dirty="0"/>
        </a:p>
      </dgm:t>
    </dgm:pt>
    <dgm:pt modelId="{EBBB6C08-4679-497E-A1D1-A2A4AB59D9B6}" type="parTrans" cxnId="{0A9F2F03-6224-4A20-9B83-F47533AE0878}">
      <dgm:prSet/>
      <dgm:spPr/>
      <dgm:t>
        <a:bodyPr/>
        <a:lstStyle/>
        <a:p>
          <a:endParaRPr lang="en-GB"/>
        </a:p>
      </dgm:t>
    </dgm:pt>
    <dgm:pt modelId="{CECAA589-0CCB-4544-8D09-29168023CEFA}" type="sibTrans" cxnId="{0A9F2F03-6224-4A20-9B83-F47533AE0878}">
      <dgm:prSet/>
      <dgm:spPr/>
      <dgm:t>
        <a:bodyPr/>
        <a:lstStyle/>
        <a:p>
          <a:r>
            <a:rPr lang="el-GR" dirty="0"/>
            <a:t>Αλλαγή βήματος</a:t>
          </a:r>
          <a:endParaRPr lang="en-GB" dirty="0"/>
        </a:p>
      </dgm:t>
    </dgm:pt>
    <dgm:pt modelId="{FB8750C6-8220-4238-BBC6-E3C158067E5F}">
      <dgm:prSet phldrT="[Κείμενο]"/>
      <dgm:spPr/>
      <dgm:t>
        <a:bodyPr/>
        <a:lstStyle/>
        <a:p>
          <a:r>
            <a:rPr lang="el-GR" dirty="0"/>
            <a:t>Άλλαξε μέγεθος και χρώμα</a:t>
          </a:r>
          <a:endParaRPr lang="en-GB" dirty="0"/>
        </a:p>
      </dgm:t>
    </dgm:pt>
    <dgm:pt modelId="{F4734AD0-5549-4B9E-B2E1-16F10FEE5FAF}" type="parTrans" cxnId="{2A2CA3B1-643E-4EAA-8355-0CD0F42044CA}">
      <dgm:prSet/>
      <dgm:spPr/>
      <dgm:t>
        <a:bodyPr/>
        <a:lstStyle/>
        <a:p>
          <a:endParaRPr lang="en-GB"/>
        </a:p>
      </dgm:t>
    </dgm:pt>
    <dgm:pt modelId="{B4FE0CCF-46C1-44D4-8D56-AEBCC3A271F1}" type="sibTrans" cxnId="{2A2CA3B1-643E-4EAA-8355-0CD0F42044CA}">
      <dgm:prSet/>
      <dgm:spPr/>
      <dgm:t>
        <a:bodyPr/>
        <a:lstStyle/>
        <a:p>
          <a:endParaRPr lang="en-GB"/>
        </a:p>
      </dgm:t>
    </dgm:pt>
    <dgm:pt modelId="{EA0AB6FF-9B9C-4783-A718-5C97A1A19DC5}" type="pres">
      <dgm:prSet presAssocID="{5EF97918-E240-40C2-A080-05BCFA34651E}" presName="Name0" presStyleCnt="0">
        <dgm:presLayoutVars>
          <dgm:chMax/>
          <dgm:chPref/>
          <dgm:dir/>
          <dgm:animLvl val="lvl"/>
        </dgm:presLayoutVars>
      </dgm:prSet>
      <dgm:spPr/>
    </dgm:pt>
    <dgm:pt modelId="{244BCF94-5DF1-41C6-8AC9-EF04F21E946E}" type="pres">
      <dgm:prSet presAssocID="{C1A86554-5505-4434-B95F-22C2F9D5CC96}" presName="composite" presStyleCnt="0"/>
      <dgm:spPr/>
    </dgm:pt>
    <dgm:pt modelId="{C9BD494D-E4F1-4732-9656-3F3E29A99522}" type="pres">
      <dgm:prSet presAssocID="{C1A86554-5505-4434-B95F-22C2F9D5CC96}" presName="Parent1" presStyleLbl="node1" presStyleIdx="0" presStyleCnt="6" custLinFactNeighborX="-440" custLinFactNeighborY="-765">
        <dgm:presLayoutVars>
          <dgm:chMax val="1"/>
          <dgm:chPref val="1"/>
          <dgm:bulletEnabled val="1"/>
        </dgm:presLayoutVars>
      </dgm:prSet>
      <dgm:spPr/>
    </dgm:pt>
    <dgm:pt modelId="{6931A130-73CD-47E7-A100-D5990946A4C7}" type="pres">
      <dgm:prSet presAssocID="{C1A86554-5505-4434-B95F-22C2F9D5CC96}" presName="Childtext1" presStyleLbl="revTx" presStyleIdx="0" presStyleCnt="3">
        <dgm:presLayoutVars>
          <dgm:chMax val="0"/>
          <dgm:chPref val="0"/>
          <dgm:bulletEnabled val="1"/>
        </dgm:presLayoutVars>
      </dgm:prSet>
      <dgm:spPr/>
    </dgm:pt>
    <dgm:pt modelId="{49857E42-74F3-451D-8BCE-D2A24DDCE652}" type="pres">
      <dgm:prSet presAssocID="{C1A86554-5505-4434-B95F-22C2F9D5CC96}" presName="BalanceSpacing" presStyleCnt="0"/>
      <dgm:spPr/>
    </dgm:pt>
    <dgm:pt modelId="{40EF08E4-A914-4194-8433-6C749C8AA8C6}" type="pres">
      <dgm:prSet presAssocID="{C1A86554-5505-4434-B95F-22C2F9D5CC96}" presName="BalanceSpacing1" presStyleCnt="0"/>
      <dgm:spPr/>
    </dgm:pt>
    <dgm:pt modelId="{C2493D56-21A4-4FBE-ADEB-CC3E731AC339}" type="pres">
      <dgm:prSet presAssocID="{5511BD19-E059-49A5-957A-DE7E084357DB}" presName="Accent1Text" presStyleLbl="node1" presStyleIdx="1" presStyleCnt="6"/>
      <dgm:spPr/>
    </dgm:pt>
    <dgm:pt modelId="{70FE510E-51FE-4149-8B49-EAE9251ED1ED}" type="pres">
      <dgm:prSet presAssocID="{5511BD19-E059-49A5-957A-DE7E084357DB}" presName="spaceBetweenRectangles" presStyleCnt="0"/>
      <dgm:spPr/>
    </dgm:pt>
    <dgm:pt modelId="{C0D0C278-5B75-4615-B3FB-94D38190F508}" type="pres">
      <dgm:prSet presAssocID="{C4961BEF-A9FF-45F9-8DD4-A3261DE94C46}" presName="composite" presStyleCnt="0"/>
      <dgm:spPr/>
    </dgm:pt>
    <dgm:pt modelId="{B39EDD0C-2A81-4D7D-AADA-9FD67D094812}" type="pres">
      <dgm:prSet presAssocID="{C4961BEF-A9FF-45F9-8DD4-A3261DE94C46}" presName="Parent1" presStyleLbl="node1" presStyleIdx="2" presStyleCnt="6">
        <dgm:presLayoutVars>
          <dgm:chMax val="1"/>
          <dgm:chPref val="1"/>
          <dgm:bulletEnabled val="1"/>
        </dgm:presLayoutVars>
      </dgm:prSet>
      <dgm:spPr/>
    </dgm:pt>
    <dgm:pt modelId="{2D35131B-D8BE-4ABE-BDE2-42E2C094DA4B}" type="pres">
      <dgm:prSet presAssocID="{C4961BEF-A9FF-45F9-8DD4-A3261DE94C46}" presName="Childtext1" presStyleLbl="revTx" presStyleIdx="1" presStyleCnt="3">
        <dgm:presLayoutVars>
          <dgm:chMax val="0"/>
          <dgm:chPref val="0"/>
          <dgm:bulletEnabled val="1"/>
        </dgm:presLayoutVars>
      </dgm:prSet>
      <dgm:spPr/>
    </dgm:pt>
    <dgm:pt modelId="{1702DA28-E014-41C8-A3FC-90F2704FCDF9}" type="pres">
      <dgm:prSet presAssocID="{C4961BEF-A9FF-45F9-8DD4-A3261DE94C46}" presName="BalanceSpacing" presStyleCnt="0"/>
      <dgm:spPr/>
    </dgm:pt>
    <dgm:pt modelId="{9DB3C486-C9C9-4B5E-9C33-4541D52DD2AB}" type="pres">
      <dgm:prSet presAssocID="{C4961BEF-A9FF-45F9-8DD4-A3261DE94C46}" presName="BalanceSpacing1" presStyleCnt="0"/>
      <dgm:spPr/>
    </dgm:pt>
    <dgm:pt modelId="{BD7B1E94-B8BC-42E1-8C08-ED999E52F518}" type="pres">
      <dgm:prSet presAssocID="{CECAA589-0CCB-4544-8D09-29168023CEFA}" presName="Accent1Text" presStyleLbl="node1" presStyleIdx="3" presStyleCnt="6"/>
      <dgm:spPr/>
    </dgm:pt>
    <dgm:pt modelId="{9E3B55FF-E54A-4956-9774-53764470328F}" type="pres">
      <dgm:prSet presAssocID="{CECAA589-0CCB-4544-8D09-29168023CEFA}" presName="spaceBetweenRectangles" presStyleCnt="0"/>
      <dgm:spPr/>
    </dgm:pt>
    <dgm:pt modelId="{ACE1C215-D2AE-452A-AD11-2625821EB488}" type="pres">
      <dgm:prSet presAssocID="{FB8750C6-8220-4238-BBC6-E3C158067E5F}" presName="composite" presStyleCnt="0"/>
      <dgm:spPr/>
    </dgm:pt>
    <dgm:pt modelId="{B2679C1D-A6DD-4D33-A351-2F7CD49DAA65}" type="pres">
      <dgm:prSet presAssocID="{FB8750C6-8220-4238-BBC6-E3C158067E5F}" presName="Parent1" presStyleLbl="node1" presStyleIdx="4" presStyleCnt="6">
        <dgm:presLayoutVars>
          <dgm:chMax val="1"/>
          <dgm:chPref val="1"/>
          <dgm:bulletEnabled val="1"/>
        </dgm:presLayoutVars>
      </dgm:prSet>
      <dgm:spPr/>
    </dgm:pt>
    <dgm:pt modelId="{559876FA-87AA-4670-8358-7EEBD339F1BB}" type="pres">
      <dgm:prSet presAssocID="{FB8750C6-8220-4238-BBC6-E3C158067E5F}" presName="Childtext1" presStyleLbl="revTx" presStyleIdx="2" presStyleCnt="3">
        <dgm:presLayoutVars>
          <dgm:chMax val="0"/>
          <dgm:chPref val="0"/>
          <dgm:bulletEnabled val="1"/>
        </dgm:presLayoutVars>
      </dgm:prSet>
      <dgm:spPr/>
    </dgm:pt>
    <dgm:pt modelId="{2D4BD0C8-CD44-4875-8A64-5B6FC3178841}" type="pres">
      <dgm:prSet presAssocID="{FB8750C6-8220-4238-BBC6-E3C158067E5F}" presName="BalanceSpacing" presStyleCnt="0"/>
      <dgm:spPr/>
    </dgm:pt>
    <dgm:pt modelId="{DCD9E306-6A0A-45A4-A45B-E811C47C21D6}" type="pres">
      <dgm:prSet presAssocID="{FB8750C6-8220-4238-BBC6-E3C158067E5F}" presName="BalanceSpacing1" presStyleCnt="0"/>
      <dgm:spPr/>
    </dgm:pt>
    <dgm:pt modelId="{1077248F-1CED-437B-970C-6D8AD5173EE0}" type="pres">
      <dgm:prSet presAssocID="{B4FE0CCF-46C1-44D4-8D56-AEBCC3A271F1}" presName="Accent1Text" presStyleLbl="node1" presStyleIdx="5" presStyleCnt="6"/>
      <dgm:spPr/>
    </dgm:pt>
  </dgm:ptLst>
  <dgm:cxnLst>
    <dgm:cxn modelId="{0A9F2F03-6224-4A20-9B83-F47533AE0878}" srcId="{5EF97918-E240-40C2-A080-05BCFA34651E}" destId="{C4961BEF-A9FF-45F9-8DD4-A3261DE94C46}" srcOrd="1" destOrd="0" parTransId="{EBBB6C08-4679-497E-A1D1-A2A4AB59D9B6}" sibTransId="{CECAA589-0CCB-4544-8D09-29168023CEFA}"/>
    <dgm:cxn modelId="{02B3052B-7D13-42D4-BFD3-4846AC22D7DE}" type="presOf" srcId="{FB8750C6-8220-4238-BBC6-E3C158067E5F}" destId="{B2679C1D-A6DD-4D33-A351-2F7CD49DAA65}" srcOrd="0" destOrd="0" presId="urn:microsoft.com/office/officeart/2008/layout/AlternatingHexagons"/>
    <dgm:cxn modelId="{C77C692B-0708-4540-BAB7-4FA50AD09D34}" type="presOf" srcId="{C4961BEF-A9FF-45F9-8DD4-A3261DE94C46}" destId="{B39EDD0C-2A81-4D7D-AADA-9FD67D094812}" srcOrd="0" destOrd="0" presId="urn:microsoft.com/office/officeart/2008/layout/AlternatingHexagons"/>
    <dgm:cxn modelId="{3C58C35B-BB31-4988-9839-C8843C4B9383}" srcId="{5EF97918-E240-40C2-A080-05BCFA34651E}" destId="{C1A86554-5505-4434-B95F-22C2F9D5CC96}" srcOrd="0" destOrd="0" parTransId="{05B7BB29-ECD5-4963-922A-8E422C97F6C1}" sibTransId="{5511BD19-E059-49A5-957A-DE7E084357DB}"/>
    <dgm:cxn modelId="{D36B1C7D-9046-4FEF-B31B-239E2EABCA71}" type="presOf" srcId="{5511BD19-E059-49A5-957A-DE7E084357DB}" destId="{C2493D56-21A4-4FBE-ADEB-CC3E731AC339}" srcOrd="0" destOrd="0" presId="urn:microsoft.com/office/officeart/2008/layout/AlternatingHexagons"/>
    <dgm:cxn modelId="{983C5D95-52E5-4B34-BCDB-F87F62CBF28C}" type="presOf" srcId="{5EF97918-E240-40C2-A080-05BCFA34651E}" destId="{EA0AB6FF-9B9C-4783-A718-5C97A1A19DC5}" srcOrd="0" destOrd="0" presId="urn:microsoft.com/office/officeart/2008/layout/AlternatingHexagons"/>
    <dgm:cxn modelId="{9331B39B-BDD4-4085-A3EB-E1F9C15ADD76}" type="presOf" srcId="{CECAA589-0CCB-4544-8D09-29168023CEFA}" destId="{BD7B1E94-B8BC-42E1-8C08-ED999E52F518}" srcOrd="0" destOrd="0" presId="urn:microsoft.com/office/officeart/2008/layout/AlternatingHexagons"/>
    <dgm:cxn modelId="{2A2CA3B1-643E-4EAA-8355-0CD0F42044CA}" srcId="{5EF97918-E240-40C2-A080-05BCFA34651E}" destId="{FB8750C6-8220-4238-BBC6-E3C158067E5F}" srcOrd="2" destOrd="0" parTransId="{F4734AD0-5549-4B9E-B2E1-16F10FEE5FAF}" sibTransId="{B4FE0CCF-46C1-44D4-8D56-AEBCC3A271F1}"/>
    <dgm:cxn modelId="{86DDBBC4-9A11-4057-9905-B5CA514491D4}" type="presOf" srcId="{C1A86554-5505-4434-B95F-22C2F9D5CC96}" destId="{C9BD494D-E4F1-4732-9656-3F3E29A99522}" srcOrd="0" destOrd="0" presId="urn:microsoft.com/office/officeart/2008/layout/AlternatingHexagons"/>
    <dgm:cxn modelId="{69AF1EDB-B2B3-44AB-A88A-A7E2BBB11B88}" type="presOf" srcId="{B4FE0CCF-46C1-44D4-8D56-AEBCC3A271F1}" destId="{1077248F-1CED-437B-970C-6D8AD5173EE0}" srcOrd="0" destOrd="0" presId="urn:microsoft.com/office/officeart/2008/layout/AlternatingHexagons"/>
    <dgm:cxn modelId="{0181A79E-5323-48B9-AE86-BBF851EEC4EB}" type="presParOf" srcId="{EA0AB6FF-9B9C-4783-A718-5C97A1A19DC5}" destId="{244BCF94-5DF1-41C6-8AC9-EF04F21E946E}" srcOrd="0" destOrd="0" presId="urn:microsoft.com/office/officeart/2008/layout/AlternatingHexagons"/>
    <dgm:cxn modelId="{63DEA214-0CE3-4937-B551-9ECFAED957F1}" type="presParOf" srcId="{244BCF94-5DF1-41C6-8AC9-EF04F21E946E}" destId="{C9BD494D-E4F1-4732-9656-3F3E29A99522}" srcOrd="0" destOrd="0" presId="urn:microsoft.com/office/officeart/2008/layout/AlternatingHexagons"/>
    <dgm:cxn modelId="{55D97C71-9EA5-483D-8671-226B710C402E}" type="presParOf" srcId="{244BCF94-5DF1-41C6-8AC9-EF04F21E946E}" destId="{6931A130-73CD-47E7-A100-D5990946A4C7}" srcOrd="1" destOrd="0" presId="urn:microsoft.com/office/officeart/2008/layout/AlternatingHexagons"/>
    <dgm:cxn modelId="{22897308-8807-4B5F-A164-4F19ED677966}" type="presParOf" srcId="{244BCF94-5DF1-41C6-8AC9-EF04F21E946E}" destId="{49857E42-74F3-451D-8BCE-D2A24DDCE652}" srcOrd="2" destOrd="0" presId="urn:microsoft.com/office/officeart/2008/layout/AlternatingHexagons"/>
    <dgm:cxn modelId="{A19F4695-C187-4704-866A-E49F802EC0F3}" type="presParOf" srcId="{244BCF94-5DF1-41C6-8AC9-EF04F21E946E}" destId="{40EF08E4-A914-4194-8433-6C749C8AA8C6}" srcOrd="3" destOrd="0" presId="urn:microsoft.com/office/officeart/2008/layout/AlternatingHexagons"/>
    <dgm:cxn modelId="{5FD970E7-DA1B-4D65-AB74-C7FC1473709F}" type="presParOf" srcId="{244BCF94-5DF1-41C6-8AC9-EF04F21E946E}" destId="{C2493D56-21A4-4FBE-ADEB-CC3E731AC339}" srcOrd="4" destOrd="0" presId="urn:microsoft.com/office/officeart/2008/layout/AlternatingHexagons"/>
    <dgm:cxn modelId="{3CE95A23-9D05-4477-BF07-46CF09F0C443}" type="presParOf" srcId="{EA0AB6FF-9B9C-4783-A718-5C97A1A19DC5}" destId="{70FE510E-51FE-4149-8B49-EAE9251ED1ED}" srcOrd="1" destOrd="0" presId="urn:microsoft.com/office/officeart/2008/layout/AlternatingHexagons"/>
    <dgm:cxn modelId="{FE99CD4F-2809-4DDE-945A-92BC501D2FE9}" type="presParOf" srcId="{EA0AB6FF-9B9C-4783-A718-5C97A1A19DC5}" destId="{C0D0C278-5B75-4615-B3FB-94D38190F508}" srcOrd="2" destOrd="0" presId="urn:microsoft.com/office/officeart/2008/layout/AlternatingHexagons"/>
    <dgm:cxn modelId="{F4C6C658-C7A4-48B1-8483-8D8EBD81A980}" type="presParOf" srcId="{C0D0C278-5B75-4615-B3FB-94D38190F508}" destId="{B39EDD0C-2A81-4D7D-AADA-9FD67D094812}" srcOrd="0" destOrd="0" presId="urn:microsoft.com/office/officeart/2008/layout/AlternatingHexagons"/>
    <dgm:cxn modelId="{E0B6B5DF-2513-48E7-A4A7-83CC655D5B82}" type="presParOf" srcId="{C0D0C278-5B75-4615-B3FB-94D38190F508}" destId="{2D35131B-D8BE-4ABE-BDE2-42E2C094DA4B}" srcOrd="1" destOrd="0" presId="urn:microsoft.com/office/officeart/2008/layout/AlternatingHexagons"/>
    <dgm:cxn modelId="{A4C7CFFE-B5B1-4E4C-AFB7-DA77956D3DD6}" type="presParOf" srcId="{C0D0C278-5B75-4615-B3FB-94D38190F508}" destId="{1702DA28-E014-41C8-A3FC-90F2704FCDF9}" srcOrd="2" destOrd="0" presId="urn:microsoft.com/office/officeart/2008/layout/AlternatingHexagons"/>
    <dgm:cxn modelId="{DDFE1A05-A441-48CB-BC3B-C27790FD29D9}" type="presParOf" srcId="{C0D0C278-5B75-4615-B3FB-94D38190F508}" destId="{9DB3C486-C9C9-4B5E-9C33-4541D52DD2AB}" srcOrd="3" destOrd="0" presId="urn:microsoft.com/office/officeart/2008/layout/AlternatingHexagons"/>
    <dgm:cxn modelId="{432B3B13-42ED-4175-8421-3442762F69B1}" type="presParOf" srcId="{C0D0C278-5B75-4615-B3FB-94D38190F508}" destId="{BD7B1E94-B8BC-42E1-8C08-ED999E52F518}" srcOrd="4" destOrd="0" presId="urn:microsoft.com/office/officeart/2008/layout/AlternatingHexagons"/>
    <dgm:cxn modelId="{24F84388-9C25-40C5-B4A3-2A9658B72EB9}" type="presParOf" srcId="{EA0AB6FF-9B9C-4783-A718-5C97A1A19DC5}" destId="{9E3B55FF-E54A-4956-9774-53764470328F}" srcOrd="3" destOrd="0" presId="urn:microsoft.com/office/officeart/2008/layout/AlternatingHexagons"/>
    <dgm:cxn modelId="{0A4FFED3-64BB-44E8-A9C4-DF49C944C085}" type="presParOf" srcId="{EA0AB6FF-9B9C-4783-A718-5C97A1A19DC5}" destId="{ACE1C215-D2AE-452A-AD11-2625821EB488}" srcOrd="4" destOrd="0" presId="urn:microsoft.com/office/officeart/2008/layout/AlternatingHexagons"/>
    <dgm:cxn modelId="{BD46BAD2-5853-4CF1-8A21-AA79446D2C0E}" type="presParOf" srcId="{ACE1C215-D2AE-452A-AD11-2625821EB488}" destId="{B2679C1D-A6DD-4D33-A351-2F7CD49DAA65}" srcOrd="0" destOrd="0" presId="urn:microsoft.com/office/officeart/2008/layout/AlternatingHexagons"/>
    <dgm:cxn modelId="{2D2230B9-A665-40AC-B4D9-69404D26D89D}" type="presParOf" srcId="{ACE1C215-D2AE-452A-AD11-2625821EB488}" destId="{559876FA-87AA-4670-8358-7EEBD339F1BB}" srcOrd="1" destOrd="0" presId="urn:microsoft.com/office/officeart/2008/layout/AlternatingHexagons"/>
    <dgm:cxn modelId="{29D069A8-9589-4CDE-A772-8484A6DBD062}" type="presParOf" srcId="{ACE1C215-D2AE-452A-AD11-2625821EB488}" destId="{2D4BD0C8-CD44-4875-8A64-5B6FC3178841}" srcOrd="2" destOrd="0" presId="urn:microsoft.com/office/officeart/2008/layout/AlternatingHexagons"/>
    <dgm:cxn modelId="{EE538AD1-61AB-4E1F-8B7E-B106837C71CD}" type="presParOf" srcId="{ACE1C215-D2AE-452A-AD11-2625821EB488}" destId="{DCD9E306-6A0A-45A4-A45B-E811C47C21D6}" srcOrd="3" destOrd="0" presId="urn:microsoft.com/office/officeart/2008/layout/AlternatingHexagons"/>
    <dgm:cxn modelId="{5D18D04F-8790-4D1C-B657-99F492479665}" type="presParOf" srcId="{ACE1C215-D2AE-452A-AD11-2625821EB488}" destId="{1077248F-1CED-437B-970C-6D8AD5173EE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BD371C-98B8-4F5C-A185-3C242AA631D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7C58433C-D258-4D70-B216-B2F888B64499}">
      <dgm:prSet phldrT="[Κείμενο]"/>
      <dgm:spPr/>
      <dgm:t>
        <a:bodyPr/>
        <a:lstStyle/>
        <a:p>
          <a:r>
            <a:rPr lang="el-GR" dirty="0"/>
            <a:t>Αρχικοποίηση [Μέγεθος-θέση-χρώμα-γραφικά-εμφάνιση-υπόβαθρο-όλα «καθαρά»</a:t>
          </a:r>
          <a:endParaRPr lang="en-GB" dirty="0"/>
        </a:p>
      </dgm:t>
    </dgm:pt>
    <dgm:pt modelId="{1762C062-5A74-4E50-A5F1-A25C4433FF99}" type="parTrans" cxnId="{39E66B65-824E-4E98-BECE-68239665EEFC}">
      <dgm:prSet/>
      <dgm:spPr/>
      <dgm:t>
        <a:bodyPr/>
        <a:lstStyle/>
        <a:p>
          <a:endParaRPr lang="en-GB"/>
        </a:p>
      </dgm:t>
    </dgm:pt>
    <dgm:pt modelId="{0622C5E8-7DCE-41D9-A844-B3B638340F86}" type="sibTrans" cxnId="{39E66B65-824E-4E98-BECE-68239665EEFC}">
      <dgm:prSet/>
      <dgm:spPr/>
      <dgm:t>
        <a:bodyPr/>
        <a:lstStyle/>
        <a:p>
          <a:endParaRPr lang="en-GB"/>
        </a:p>
      </dgm:t>
    </dgm:pt>
    <dgm:pt modelId="{87420CBE-28AD-4956-96DB-BA88EF60AC6A}">
      <dgm:prSet phldrT="[Κείμενο]"/>
      <dgm:spPr/>
      <dgm:t>
        <a:bodyPr/>
        <a:lstStyle/>
        <a:p>
          <a:r>
            <a:rPr lang="el-GR" dirty="0"/>
            <a:t>Επανέλαβε Χ φορές</a:t>
          </a:r>
          <a:endParaRPr lang="en-GB" dirty="0"/>
        </a:p>
      </dgm:t>
    </dgm:pt>
    <dgm:pt modelId="{F7D9D92D-DDB2-4A30-9962-C9248639B415}" type="parTrans" cxnId="{47FD0241-76DA-4103-A306-14DEB0E6E0E2}">
      <dgm:prSet/>
      <dgm:spPr/>
      <dgm:t>
        <a:bodyPr/>
        <a:lstStyle/>
        <a:p>
          <a:endParaRPr lang="en-GB"/>
        </a:p>
      </dgm:t>
    </dgm:pt>
    <dgm:pt modelId="{7A08F427-3B1E-471A-9C09-D5BCE13771C9}" type="sibTrans" cxnId="{47FD0241-76DA-4103-A306-14DEB0E6E0E2}">
      <dgm:prSet/>
      <dgm:spPr/>
      <dgm:t>
        <a:bodyPr/>
        <a:lstStyle/>
        <a:p>
          <a:endParaRPr lang="en-GB"/>
        </a:p>
      </dgm:t>
    </dgm:pt>
    <dgm:pt modelId="{5608D37E-EA3F-4A97-B668-A379B8B1A41B}">
      <dgm:prSet phldrT="[Κείμενο]"/>
      <dgm:spPr/>
      <dgm:t>
        <a:bodyPr/>
        <a:lstStyle/>
        <a:p>
          <a:r>
            <a:rPr lang="el-GR" dirty="0"/>
            <a:t>Μέσα στο «επανέλαβε» οι αλλαγές με περίμενε ενδιάμεσα. </a:t>
          </a:r>
          <a:r>
            <a:rPr lang="el-GR" dirty="0" err="1"/>
            <a:t>Π.χ</a:t>
          </a:r>
          <a:r>
            <a:rPr lang="el-GR" dirty="0"/>
            <a:t> άλλαξε μέγεθος κατά +-10, άλλαξε </a:t>
          </a:r>
          <a:r>
            <a:rPr lang="el-GR" dirty="0" err="1"/>
            <a:t>εφφέ</a:t>
          </a:r>
          <a:r>
            <a:rPr lang="el-GR" dirty="0"/>
            <a:t> φαντάσματος κατά +- 10, άλλαξε χρώμα κατά +-χ κλπ..</a:t>
          </a:r>
          <a:endParaRPr lang="en-GB" dirty="0"/>
        </a:p>
      </dgm:t>
    </dgm:pt>
    <dgm:pt modelId="{297EFD0D-971A-408F-BDA8-3B2D81D99A2A}" type="parTrans" cxnId="{4CB4E040-AF3C-419E-9819-91E14D7B0833}">
      <dgm:prSet/>
      <dgm:spPr/>
      <dgm:t>
        <a:bodyPr/>
        <a:lstStyle/>
        <a:p>
          <a:endParaRPr lang="en-GB"/>
        </a:p>
      </dgm:t>
    </dgm:pt>
    <dgm:pt modelId="{E02D1404-CE78-4A4A-ABB5-B8C094E37394}" type="sibTrans" cxnId="{4CB4E040-AF3C-419E-9819-91E14D7B0833}">
      <dgm:prSet/>
      <dgm:spPr/>
      <dgm:t>
        <a:bodyPr/>
        <a:lstStyle/>
        <a:p>
          <a:endParaRPr lang="en-GB"/>
        </a:p>
      </dgm:t>
    </dgm:pt>
    <dgm:pt modelId="{05859179-7962-4ACA-9FD5-DA25DCCB6935}">
      <dgm:prSet/>
      <dgm:spPr/>
      <dgm:t>
        <a:bodyPr/>
        <a:lstStyle/>
        <a:p>
          <a:r>
            <a:rPr lang="el-GR" dirty="0"/>
            <a:t>Μετά το επανέλαβε, η συνέχεια. </a:t>
          </a:r>
          <a:r>
            <a:rPr lang="el-GR" dirty="0" err="1"/>
            <a:t>Π.χ</a:t>
          </a:r>
          <a:r>
            <a:rPr lang="el-GR" dirty="0"/>
            <a:t> αν θέλουμε να εξαφανιστεί ο χαρακτήρας, πατάμε εξαφανίσου.. </a:t>
          </a:r>
          <a:r>
            <a:rPr lang="el-GR" dirty="0" err="1"/>
            <a:t>κλπ</a:t>
          </a:r>
          <a:endParaRPr lang="en-GB" dirty="0"/>
        </a:p>
      </dgm:t>
    </dgm:pt>
    <dgm:pt modelId="{225BA83A-7563-449E-A3F2-48522EC931E6}" type="parTrans" cxnId="{94E8E5C4-83E7-41B4-8B84-FABD1C634088}">
      <dgm:prSet/>
      <dgm:spPr/>
    </dgm:pt>
    <dgm:pt modelId="{C5B21283-1C2E-40E6-BB91-575BBA1DE313}" type="sibTrans" cxnId="{94E8E5C4-83E7-41B4-8B84-FABD1C634088}">
      <dgm:prSet/>
      <dgm:spPr/>
    </dgm:pt>
    <dgm:pt modelId="{97749330-DC7E-4611-B819-6129F3F0862F}" type="pres">
      <dgm:prSet presAssocID="{17BD371C-98B8-4F5C-A185-3C242AA631D5}" presName="outerComposite" presStyleCnt="0">
        <dgm:presLayoutVars>
          <dgm:chMax val="5"/>
          <dgm:dir/>
          <dgm:resizeHandles val="exact"/>
        </dgm:presLayoutVars>
      </dgm:prSet>
      <dgm:spPr/>
    </dgm:pt>
    <dgm:pt modelId="{BBF7EE25-D287-42FD-8F00-32986F78D5F6}" type="pres">
      <dgm:prSet presAssocID="{17BD371C-98B8-4F5C-A185-3C242AA631D5}" presName="dummyMaxCanvas" presStyleCnt="0">
        <dgm:presLayoutVars/>
      </dgm:prSet>
      <dgm:spPr/>
    </dgm:pt>
    <dgm:pt modelId="{B4737C68-EAFD-4A74-B057-DDC3E8B77668}" type="pres">
      <dgm:prSet presAssocID="{17BD371C-98B8-4F5C-A185-3C242AA631D5}" presName="FourNodes_1" presStyleLbl="node1" presStyleIdx="0" presStyleCnt="4">
        <dgm:presLayoutVars>
          <dgm:bulletEnabled val="1"/>
        </dgm:presLayoutVars>
      </dgm:prSet>
      <dgm:spPr/>
    </dgm:pt>
    <dgm:pt modelId="{6002AEE6-1A70-4D4A-9D66-AB3EFC6FCCFA}" type="pres">
      <dgm:prSet presAssocID="{17BD371C-98B8-4F5C-A185-3C242AA631D5}" presName="FourNodes_2" presStyleLbl="node1" presStyleIdx="1" presStyleCnt="4">
        <dgm:presLayoutVars>
          <dgm:bulletEnabled val="1"/>
        </dgm:presLayoutVars>
      </dgm:prSet>
      <dgm:spPr/>
    </dgm:pt>
    <dgm:pt modelId="{79A54413-C0D3-4749-AAF0-225B6B386D17}" type="pres">
      <dgm:prSet presAssocID="{17BD371C-98B8-4F5C-A185-3C242AA631D5}" presName="FourNodes_3" presStyleLbl="node1" presStyleIdx="2" presStyleCnt="4">
        <dgm:presLayoutVars>
          <dgm:bulletEnabled val="1"/>
        </dgm:presLayoutVars>
      </dgm:prSet>
      <dgm:spPr/>
    </dgm:pt>
    <dgm:pt modelId="{B2616383-25A8-469D-990F-667777B4477A}" type="pres">
      <dgm:prSet presAssocID="{17BD371C-98B8-4F5C-A185-3C242AA631D5}" presName="FourNodes_4" presStyleLbl="node1" presStyleIdx="3" presStyleCnt="4">
        <dgm:presLayoutVars>
          <dgm:bulletEnabled val="1"/>
        </dgm:presLayoutVars>
      </dgm:prSet>
      <dgm:spPr/>
    </dgm:pt>
    <dgm:pt modelId="{87657C46-58DC-4E76-9DE2-03267DFFA26A}" type="pres">
      <dgm:prSet presAssocID="{17BD371C-98B8-4F5C-A185-3C242AA631D5}" presName="FourConn_1-2" presStyleLbl="fgAccFollowNode1" presStyleIdx="0" presStyleCnt="3">
        <dgm:presLayoutVars>
          <dgm:bulletEnabled val="1"/>
        </dgm:presLayoutVars>
      </dgm:prSet>
      <dgm:spPr/>
    </dgm:pt>
    <dgm:pt modelId="{64E4F570-015E-46D6-9CB5-AC9881034B42}" type="pres">
      <dgm:prSet presAssocID="{17BD371C-98B8-4F5C-A185-3C242AA631D5}" presName="FourConn_2-3" presStyleLbl="fgAccFollowNode1" presStyleIdx="1" presStyleCnt="3">
        <dgm:presLayoutVars>
          <dgm:bulletEnabled val="1"/>
        </dgm:presLayoutVars>
      </dgm:prSet>
      <dgm:spPr/>
    </dgm:pt>
    <dgm:pt modelId="{3CDB86AB-2FFD-45A5-BA9C-CB91475669E4}" type="pres">
      <dgm:prSet presAssocID="{17BD371C-98B8-4F5C-A185-3C242AA631D5}" presName="FourConn_3-4" presStyleLbl="fgAccFollowNode1" presStyleIdx="2" presStyleCnt="3">
        <dgm:presLayoutVars>
          <dgm:bulletEnabled val="1"/>
        </dgm:presLayoutVars>
      </dgm:prSet>
      <dgm:spPr/>
    </dgm:pt>
    <dgm:pt modelId="{C023891C-C004-42A3-A8F3-52E92F2F6423}" type="pres">
      <dgm:prSet presAssocID="{17BD371C-98B8-4F5C-A185-3C242AA631D5}" presName="FourNodes_1_text" presStyleLbl="node1" presStyleIdx="3" presStyleCnt="4">
        <dgm:presLayoutVars>
          <dgm:bulletEnabled val="1"/>
        </dgm:presLayoutVars>
      </dgm:prSet>
      <dgm:spPr/>
    </dgm:pt>
    <dgm:pt modelId="{9ED56909-C42F-41AD-A173-8604B65DA6BA}" type="pres">
      <dgm:prSet presAssocID="{17BD371C-98B8-4F5C-A185-3C242AA631D5}" presName="FourNodes_2_text" presStyleLbl="node1" presStyleIdx="3" presStyleCnt="4">
        <dgm:presLayoutVars>
          <dgm:bulletEnabled val="1"/>
        </dgm:presLayoutVars>
      </dgm:prSet>
      <dgm:spPr/>
    </dgm:pt>
    <dgm:pt modelId="{162D3B64-C999-4A7D-928A-583D451B2819}" type="pres">
      <dgm:prSet presAssocID="{17BD371C-98B8-4F5C-A185-3C242AA631D5}" presName="FourNodes_3_text" presStyleLbl="node1" presStyleIdx="3" presStyleCnt="4">
        <dgm:presLayoutVars>
          <dgm:bulletEnabled val="1"/>
        </dgm:presLayoutVars>
      </dgm:prSet>
      <dgm:spPr/>
    </dgm:pt>
    <dgm:pt modelId="{AAEB56EB-CAFD-4988-8068-6F2AECB65F03}" type="pres">
      <dgm:prSet presAssocID="{17BD371C-98B8-4F5C-A185-3C242AA631D5}" presName="FourNodes_4_text" presStyleLbl="node1" presStyleIdx="3" presStyleCnt="4">
        <dgm:presLayoutVars>
          <dgm:bulletEnabled val="1"/>
        </dgm:presLayoutVars>
      </dgm:prSet>
      <dgm:spPr/>
    </dgm:pt>
  </dgm:ptLst>
  <dgm:cxnLst>
    <dgm:cxn modelId="{67932301-7C2A-4252-BDCD-A3A97DA16787}" type="presOf" srcId="{05859179-7962-4ACA-9FD5-DA25DCCB6935}" destId="{B2616383-25A8-469D-990F-667777B4477A}" srcOrd="0" destOrd="0" presId="urn:microsoft.com/office/officeart/2005/8/layout/vProcess5"/>
    <dgm:cxn modelId="{7C53331C-54C7-430F-AB3A-0CB3439A6301}" type="presOf" srcId="{7C58433C-D258-4D70-B216-B2F888B64499}" destId="{B4737C68-EAFD-4A74-B057-DDC3E8B77668}" srcOrd="0" destOrd="0" presId="urn:microsoft.com/office/officeart/2005/8/layout/vProcess5"/>
    <dgm:cxn modelId="{ECD3A72E-C1B9-42C9-9547-52FA254B7906}" type="presOf" srcId="{05859179-7962-4ACA-9FD5-DA25DCCB6935}" destId="{AAEB56EB-CAFD-4988-8068-6F2AECB65F03}" srcOrd="1" destOrd="0" presId="urn:microsoft.com/office/officeart/2005/8/layout/vProcess5"/>
    <dgm:cxn modelId="{77A58D38-C2D5-406A-B44F-D73B79515F35}" type="presOf" srcId="{E02D1404-CE78-4A4A-ABB5-B8C094E37394}" destId="{3CDB86AB-2FFD-45A5-BA9C-CB91475669E4}" srcOrd="0" destOrd="0" presId="urn:microsoft.com/office/officeart/2005/8/layout/vProcess5"/>
    <dgm:cxn modelId="{4CB4E040-AF3C-419E-9819-91E14D7B0833}" srcId="{17BD371C-98B8-4F5C-A185-3C242AA631D5}" destId="{5608D37E-EA3F-4A97-B668-A379B8B1A41B}" srcOrd="2" destOrd="0" parTransId="{297EFD0D-971A-408F-BDA8-3B2D81D99A2A}" sibTransId="{E02D1404-CE78-4A4A-ABB5-B8C094E37394}"/>
    <dgm:cxn modelId="{47FD0241-76DA-4103-A306-14DEB0E6E0E2}" srcId="{17BD371C-98B8-4F5C-A185-3C242AA631D5}" destId="{87420CBE-28AD-4956-96DB-BA88EF60AC6A}" srcOrd="1" destOrd="0" parTransId="{F7D9D92D-DDB2-4A30-9962-C9248639B415}" sibTransId="{7A08F427-3B1E-471A-9C09-D5BCE13771C9}"/>
    <dgm:cxn modelId="{39E66B65-824E-4E98-BECE-68239665EEFC}" srcId="{17BD371C-98B8-4F5C-A185-3C242AA631D5}" destId="{7C58433C-D258-4D70-B216-B2F888B64499}" srcOrd="0" destOrd="0" parTransId="{1762C062-5A74-4E50-A5F1-A25C4433FF99}" sibTransId="{0622C5E8-7DCE-41D9-A844-B3B638340F86}"/>
    <dgm:cxn modelId="{4D8D9A4A-0088-4211-972C-1789CE837728}" type="presOf" srcId="{5608D37E-EA3F-4A97-B668-A379B8B1A41B}" destId="{162D3B64-C999-4A7D-928A-583D451B2819}" srcOrd="1" destOrd="0" presId="urn:microsoft.com/office/officeart/2005/8/layout/vProcess5"/>
    <dgm:cxn modelId="{740DC86E-06E2-4E40-9AA0-5E6C094CE652}" type="presOf" srcId="{7A08F427-3B1E-471A-9C09-D5BCE13771C9}" destId="{64E4F570-015E-46D6-9CB5-AC9881034B42}" srcOrd="0" destOrd="0" presId="urn:microsoft.com/office/officeart/2005/8/layout/vProcess5"/>
    <dgm:cxn modelId="{5212EA51-52EE-4201-BF6E-2FC410878C43}" type="presOf" srcId="{7C58433C-D258-4D70-B216-B2F888B64499}" destId="{C023891C-C004-42A3-A8F3-52E92F2F6423}" srcOrd="1" destOrd="0" presId="urn:microsoft.com/office/officeart/2005/8/layout/vProcess5"/>
    <dgm:cxn modelId="{FB1EB698-8886-4967-84D7-EBCD99024070}" type="presOf" srcId="{5608D37E-EA3F-4A97-B668-A379B8B1A41B}" destId="{79A54413-C0D3-4749-AAF0-225B6B386D17}" srcOrd="0" destOrd="0" presId="urn:microsoft.com/office/officeart/2005/8/layout/vProcess5"/>
    <dgm:cxn modelId="{79EAEEA1-C6E8-4F0C-B7F3-BC11BC506755}" type="presOf" srcId="{87420CBE-28AD-4956-96DB-BA88EF60AC6A}" destId="{6002AEE6-1A70-4D4A-9D66-AB3EFC6FCCFA}" srcOrd="0" destOrd="0" presId="urn:microsoft.com/office/officeart/2005/8/layout/vProcess5"/>
    <dgm:cxn modelId="{D75A1CAF-C16F-48EB-ABD8-540202AC6721}" type="presOf" srcId="{0622C5E8-7DCE-41D9-A844-B3B638340F86}" destId="{87657C46-58DC-4E76-9DE2-03267DFFA26A}" srcOrd="0" destOrd="0" presId="urn:microsoft.com/office/officeart/2005/8/layout/vProcess5"/>
    <dgm:cxn modelId="{912264B9-7C0E-44FC-9A34-23EB24B160F6}" type="presOf" srcId="{87420CBE-28AD-4956-96DB-BA88EF60AC6A}" destId="{9ED56909-C42F-41AD-A173-8604B65DA6BA}" srcOrd="1" destOrd="0" presId="urn:microsoft.com/office/officeart/2005/8/layout/vProcess5"/>
    <dgm:cxn modelId="{03C3D7BD-4953-443A-BAA2-A0284AF83F70}" type="presOf" srcId="{17BD371C-98B8-4F5C-A185-3C242AA631D5}" destId="{97749330-DC7E-4611-B819-6129F3F0862F}" srcOrd="0" destOrd="0" presId="urn:microsoft.com/office/officeart/2005/8/layout/vProcess5"/>
    <dgm:cxn modelId="{94E8E5C4-83E7-41B4-8B84-FABD1C634088}" srcId="{17BD371C-98B8-4F5C-A185-3C242AA631D5}" destId="{05859179-7962-4ACA-9FD5-DA25DCCB6935}" srcOrd="3" destOrd="0" parTransId="{225BA83A-7563-449E-A3F2-48522EC931E6}" sibTransId="{C5B21283-1C2E-40E6-BB91-575BBA1DE313}"/>
    <dgm:cxn modelId="{741D618E-2737-401E-863E-D059A714BA7E}" type="presParOf" srcId="{97749330-DC7E-4611-B819-6129F3F0862F}" destId="{BBF7EE25-D287-42FD-8F00-32986F78D5F6}" srcOrd="0" destOrd="0" presId="urn:microsoft.com/office/officeart/2005/8/layout/vProcess5"/>
    <dgm:cxn modelId="{E7D8855C-C419-42EF-8677-A807CBF3FDB6}" type="presParOf" srcId="{97749330-DC7E-4611-B819-6129F3F0862F}" destId="{B4737C68-EAFD-4A74-B057-DDC3E8B77668}" srcOrd="1" destOrd="0" presId="urn:microsoft.com/office/officeart/2005/8/layout/vProcess5"/>
    <dgm:cxn modelId="{250AE7DA-AD08-40E2-9746-74DF5F1E3977}" type="presParOf" srcId="{97749330-DC7E-4611-B819-6129F3F0862F}" destId="{6002AEE6-1A70-4D4A-9D66-AB3EFC6FCCFA}" srcOrd="2" destOrd="0" presId="urn:microsoft.com/office/officeart/2005/8/layout/vProcess5"/>
    <dgm:cxn modelId="{1CEEDE3D-9648-4C35-A3C4-A2D11D38F961}" type="presParOf" srcId="{97749330-DC7E-4611-B819-6129F3F0862F}" destId="{79A54413-C0D3-4749-AAF0-225B6B386D17}" srcOrd="3" destOrd="0" presId="urn:microsoft.com/office/officeart/2005/8/layout/vProcess5"/>
    <dgm:cxn modelId="{CE2E03DB-DC41-4246-A657-946D82D3AA84}" type="presParOf" srcId="{97749330-DC7E-4611-B819-6129F3F0862F}" destId="{B2616383-25A8-469D-990F-667777B4477A}" srcOrd="4" destOrd="0" presId="urn:microsoft.com/office/officeart/2005/8/layout/vProcess5"/>
    <dgm:cxn modelId="{F146E703-CC11-4127-AB42-510BD3C5BDE8}" type="presParOf" srcId="{97749330-DC7E-4611-B819-6129F3F0862F}" destId="{87657C46-58DC-4E76-9DE2-03267DFFA26A}" srcOrd="5" destOrd="0" presId="urn:microsoft.com/office/officeart/2005/8/layout/vProcess5"/>
    <dgm:cxn modelId="{5DCEB650-73EF-434C-8493-6593C159631E}" type="presParOf" srcId="{97749330-DC7E-4611-B819-6129F3F0862F}" destId="{64E4F570-015E-46D6-9CB5-AC9881034B42}" srcOrd="6" destOrd="0" presId="urn:microsoft.com/office/officeart/2005/8/layout/vProcess5"/>
    <dgm:cxn modelId="{463A4EC2-EC4A-4726-8E57-8A42CAC6BF6C}" type="presParOf" srcId="{97749330-DC7E-4611-B819-6129F3F0862F}" destId="{3CDB86AB-2FFD-45A5-BA9C-CB91475669E4}" srcOrd="7" destOrd="0" presId="urn:microsoft.com/office/officeart/2005/8/layout/vProcess5"/>
    <dgm:cxn modelId="{01182E16-5C86-47F1-A51C-CB4D0328EE9A}" type="presParOf" srcId="{97749330-DC7E-4611-B819-6129F3F0862F}" destId="{C023891C-C004-42A3-A8F3-52E92F2F6423}" srcOrd="8" destOrd="0" presId="urn:microsoft.com/office/officeart/2005/8/layout/vProcess5"/>
    <dgm:cxn modelId="{E3333108-1D89-452F-8AFC-61EE5A9BB01F}" type="presParOf" srcId="{97749330-DC7E-4611-B819-6129F3F0862F}" destId="{9ED56909-C42F-41AD-A173-8604B65DA6BA}" srcOrd="9" destOrd="0" presId="urn:microsoft.com/office/officeart/2005/8/layout/vProcess5"/>
    <dgm:cxn modelId="{C13C8F46-D7C7-47E8-AAAE-1EE806644246}" type="presParOf" srcId="{97749330-DC7E-4611-B819-6129F3F0862F}" destId="{162D3B64-C999-4A7D-928A-583D451B2819}" srcOrd="10" destOrd="0" presId="urn:microsoft.com/office/officeart/2005/8/layout/vProcess5"/>
    <dgm:cxn modelId="{DEC99B0A-05D8-48D4-ADB1-825B6778BEFF}" type="presParOf" srcId="{97749330-DC7E-4611-B819-6129F3F0862F}" destId="{AAEB56EB-CAFD-4988-8068-6F2AECB65F0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0630-967C-4BFD-95C3-A17A3E1C0351}">
      <dsp:nvSpPr>
        <dsp:cNvPr id="0" name=""/>
        <dsp:cNvSpPr/>
      </dsp:nvSpPr>
      <dsp:spPr>
        <a:xfrm rot="16200000">
          <a:off x="-1474826" y="2342131"/>
          <a:ext cx="3536191" cy="47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5295" bIns="0" numCol="1" spcCol="1270" anchor="t" anchorCtr="0">
          <a:noAutofit/>
        </a:bodyPr>
        <a:lstStyle/>
        <a:p>
          <a:pPr marL="0" lvl="0" indent="0" algn="r" defTabSz="1555750">
            <a:lnSpc>
              <a:spcPct val="90000"/>
            </a:lnSpc>
            <a:spcBef>
              <a:spcPct val="0"/>
            </a:spcBef>
            <a:spcAft>
              <a:spcPct val="35000"/>
            </a:spcAft>
            <a:buNone/>
          </a:pPr>
          <a:r>
            <a:rPr lang="el-GR" sz="3500" kern="1200" dirty="0"/>
            <a:t>ΓΑΤΙΔΗΣ</a:t>
          </a:r>
          <a:endParaRPr lang="en-GB" sz="3500" kern="1200" dirty="0"/>
        </a:p>
      </dsp:txBody>
      <dsp:txXfrm>
        <a:off x="-1474826" y="2342131"/>
        <a:ext cx="3536191" cy="470885"/>
      </dsp:txXfrm>
    </dsp:sp>
    <dsp:sp modelId="{460C7881-F947-4C08-B3FC-929C0B43963C}">
      <dsp:nvSpPr>
        <dsp:cNvPr id="0" name=""/>
        <dsp:cNvSpPr/>
      </dsp:nvSpPr>
      <dsp:spPr>
        <a:xfrm>
          <a:off x="528712" y="809478"/>
          <a:ext cx="2345511" cy="3536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415295" rIns="227584" bIns="227584" numCol="1" spcCol="1270" anchor="t" anchorCtr="0">
          <a:noAutofit/>
        </a:bodyPr>
        <a:lstStyle/>
        <a:p>
          <a:pPr marL="228600" lvl="1" indent="-228600" algn="l" defTabSz="1111250">
            <a:lnSpc>
              <a:spcPct val="90000"/>
            </a:lnSpc>
            <a:spcBef>
              <a:spcPct val="0"/>
            </a:spcBef>
            <a:spcAft>
              <a:spcPct val="15000"/>
            </a:spcAft>
            <a:buChar char="•"/>
          </a:pPr>
          <a:r>
            <a:rPr lang="el-GR" sz="2500" kern="1200" dirty="0"/>
            <a:t>Πού </a:t>
          </a:r>
          <a:r>
            <a:rPr lang="el-GR" sz="2500" kern="1200" dirty="0" err="1"/>
            <a:t>είνα</a:t>
          </a:r>
          <a:r>
            <a:rPr lang="en-GB" sz="2500" kern="1200" dirty="0"/>
            <a:t> (</a:t>
          </a:r>
          <a:r>
            <a:rPr lang="en-GB" sz="2500" kern="1200" dirty="0" err="1"/>
            <a:t>x,y</a:t>
          </a:r>
          <a:r>
            <a:rPr lang="en-GB" sz="2500" kern="1200" dirty="0"/>
            <a:t>)</a:t>
          </a:r>
          <a:r>
            <a:rPr lang="el-GR" sz="2500" kern="1200" dirty="0"/>
            <a:t>	</a:t>
          </a:r>
          <a:endParaRPr lang="en-GB" sz="2500" kern="1200" dirty="0"/>
        </a:p>
        <a:p>
          <a:pPr marL="228600" lvl="1" indent="-228600" algn="l" defTabSz="1111250">
            <a:lnSpc>
              <a:spcPct val="90000"/>
            </a:lnSpc>
            <a:spcBef>
              <a:spcPct val="0"/>
            </a:spcBef>
            <a:spcAft>
              <a:spcPct val="15000"/>
            </a:spcAft>
            <a:buChar char="•"/>
          </a:pPr>
          <a:r>
            <a:rPr lang="el-GR" sz="2500" kern="1200" dirty="0"/>
            <a:t>Τι μέγεθος έχει</a:t>
          </a:r>
          <a:endParaRPr lang="en-GB" sz="2500" kern="1200" dirty="0"/>
        </a:p>
        <a:p>
          <a:pPr marL="228600" lvl="1" indent="-228600" algn="l" defTabSz="1111250">
            <a:lnSpc>
              <a:spcPct val="90000"/>
            </a:lnSpc>
            <a:spcBef>
              <a:spcPct val="0"/>
            </a:spcBef>
            <a:spcAft>
              <a:spcPct val="15000"/>
            </a:spcAft>
            <a:buChar char="•"/>
          </a:pPr>
          <a:r>
            <a:rPr lang="el-GR" sz="2500" kern="1200" dirty="0"/>
            <a:t>Πού κοιτάει;</a:t>
          </a:r>
          <a:endParaRPr lang="en-GB" sz="2500" kern="1200" dirty="0"/>
        </a:p>
        <a:p>
          <a:pPr marL="228600" lvl="1" indent="-228600" algn="l" defTabSz="1111250">
            <a:lnSpc>
              <a:spcPct val="90000"/>
            </a:lnSpc>
            <a:spcBef>
              <a:spcPct val="0"/>
            </a:spcBef>
            <a:spcAft>
              <a:spcPct val="15000"/>
            </a:spcAft>
            <a:buChar char="•"/>
          </a:pPr>
          <a:r>
            <a:rPr lang="el-GR" sz="2500" kern="1200" dirty="0"/>
            <a:t>Άλλο;</a:t>
          </a:r>
          <a:endParaRPr lang="en-GB" sz="2500" kern="1200" dirty="0"/>
        </a:p>
      </dsp:txBody>
      <dsp:txXfrm>
        <a:off x="528712" y="809478"/>
        <a:ext cx="2345511" cy="3536191"/>
      </dsp:txXfrm>
    </dsp:sp>
    <dsp:sp modelId="{0624D6EC-F0D8-4971-A487-51DB154C182E}">
      <dsp:nvSpPr>
        <dsp:cNvPr id="0" name=""/>
        <dsp:cNvSpPr/>
      </dsp:nvSpPr>
      <dsp:spPr>
        <a:xfrm>
          <a:off x="57826" y="187908"/>
          <a:ext cx="941771" cy="94177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7BC92-2531-498C-97D6-B8F1D464EA02}">
      <dsp:nvSpPr>
        <dsp:cNvPr id="0" name=""/>
        <dsp:cNvSpPr/>
      </dsp:nvSpPr>
      <dsp:spPr>
        <a:xfrm rot="16200000">
          <a:off x="1957719" y="2342131"/>
          <a:ext cx="3536191" cy="47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5295" bIns="0" numCol="1" spcCol="1270" anchor="t" anchorCtr="0">
          <a:noAutofit/>
        </a:bodyPr>
        <a:lstStyle/>
        <a:p>
          <a:pPr marL="0" lvl="0" indent="0" algn="r" defTabSz="1555750">
            <a:lnSpc>
              <a:spcPct val="90000"/>
            </a:lnSpc>
            <a:spcBef>
              <a:spcPct val="0"/>
            </a:spcBef>
            <a:spcAft>
              <a:spcPct val="35000"/>
            </a:spcAft>
            <a:buNone/>
          </a:pPr>
          <a:r>
            <a:rPr lang="el-GR" sz="3500" kern="1200" dirty="0"/>
            <a:t>ΨΑΡΗΣ</a:t>
          </a:r>
          <a:endParaRPr lang="en-GB" sz="3500" kern="1200" dirty="0"/>
        </a:p>
      </dsp:txBody>
      <dsp:txXfrm>
        <a:off x="1957719" y="2342131"/>
        <a:ext cx="3536191" cy="470885"/>
      </dsp:txXfrm>
    </dsp:sp>
    <dsp:sp modelId="{F846E0A5-6E8A-436D-965E-8006C4D37D24}">
      <dsp:nvSpPr>
        <dsp:cNvPr id="0" name=""/>
        <dsp:cNvSpPr/>
      </dsp:nvSpPr>
      <dsp:spPr>
        <a:xfrm>
          <a:off x="3961258" y="809478"/>
          <a:ext cx="2345511" cy="3536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415295" rIns="227584" bIns="227584" numCol="1" spcCol="1270" anchor="t" anchorCtr="0">
          <a:noAutofit/>
        </a:bodyPr>
        <a:lstStyle/>
        <a:p>
          <a:pPr marL="228600" lvl="1" indent="-228600" algn="l" defTabSz="1111250">
            <a:lnSpc>
              <a:spcPct val="90000"/>
            </a:lnSpc>
            <a:spcBef>
              <a:spcPct val="0"/>
            </a:spcBef>
            <a:spcAft>
              <a:spcPct val="15000"/>
            </a:spcAft>
            <a:buChar char="•"/>
          </a:pPr>
          <a:r>
            <a:rPr lang="el-GR" sz="2500" kern="1200"/>
            <a:t>Πού είναι	</a:t>
          </a:r>
          <a:endParaRPr lang="en-GB" sz="2500" kern="1200" dirty="0"/>
        </a:p>
        <a:p>
          <a:pPr marL="228600" lvl="1" indent="-228600" algn="l" defTabSz="1111250">
            <a:lnSpc>
              <a:spcPct val="90000"/>
            </a:lnSpc>
            <a:spcBef>
              <a:spcPct val="0"/>
            </a:spcBef>
            <a:spcAft>
              <a:spcPct val="15000"/>
            </a:spcAft>
            <a:buChar char="•"/>
          </a:pPr>
          <a:r>
            <a:rPr lang="el-GR" sz="2500" kern="1200"/>
            <a:t>Τι μέγεθος έχει</a:t>
          </a:r>
          <a:endParaRPr lang="en-GB" sz="2500" kern="1200" dirty="0"/>
        </a:p>
        <a:p>
          <a:pPr marL="228600" lvl="1" indent="-228600" algn="l" defTabSz="1111250">
            <a:lnSpc>
              <a:spcPct val="90000"/>
            </a:lnSpc>
            <a:spcBef>
              <a:spcPct val="0"/>
            </a:spcBef>
            <a:spcAft>
              <a:spcPct val="15000"/>
            </a:spcAft>
            <a:buChar char="•"/>
          </a:pPr>
          <a:r>
            <a:rPr lang="el-GR" sz="2500" kern="1200"/>
            <a:t>Πού κοιτάει;</a:t>
          </a:r>
          <a:endParaRPr lang="en-GB" sz="2500" kern="1200" dirty="0"/>
        </a:p>
        <a:p>
          <a:pPr marL="228600" lvl="1" indent="-228600" algn="l" defTabSz="1111250">
            <a:lnSpc>
              <a:spcPct val="90000"/>
            </a:lnSpc>
            <a:spcBef>
              <a:spcPct val="0"/>
            </a:spcBef>
            <a:spcAft>
              <a:spcPct val="15000"/>
            </a:spcAft>
            <a:buChar char="•"/>
          </a:pPr>
          <a:r>
            <a:rPr lang="el-GR" sz="2500" kern="1200" dirty="0"/>
            <a:t>Άλλο;</a:t>
          </a:r>
          <a:endParaRPr lang="en-GB" sz="2500" kern="1200" dirty="0"/>
        </a:p>
        <a:p>
          <a:pPr marL="228600" lvl="1" indent="-228600" algn="l" defTabSz="1111250">
            <a:lnSpc>
              <a:spcPct val="90000"/>
            </a:lnSpc>
            <a:spcBef>
              <a:spcPct val="0"/>
            </a:spcBef>
            <a:spcAft>
              <a:spcPct val="15000"/>
            </a:spcAft>
            <a:buChar char="•"/>
          </a:pPr>
          <a:endParaRPr lang="en-GB" sz="2500" kern="1200" dirty="0"/>
        </a:p>
      </dsp:txBody>
      <dsp:txXfrm>
        <a:off x="3961258" y="809478"/>
        <a:ext cx="2345511" cy="3536191"/>
      </dsp:txXfrm>
    </dsp:sp>
    <dsp:sp modelId="{6AAC551B-2319-4A3F-B9F3-EB9A4736C233}">
      <dsp:nvSpPr>
        <dsp:cNvPr id="0" name=""/>
        <dsp:cNvSpPr/>
      </dsp:nvSpPr>
      <dsp:spPr>
        <a:xfrm>
          <a:off x="3490372" y="187908"/>
          <a:ext cx="941771" cy="94177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9534C1-C435-4F9C-A506-CAD5CC6EE05F}">
      <dsp:nvSpPr>
        <dsp:cNvPr id="0" name=""/>
        <dsp:cNvSpPr/>
      </dsp:nvSpPr>
      <dsp:spPr>
        <a:xfrm rot="16200000">
          <a:off x="5390265" y="2342131"/>
          <a:ext cx="3536191" cy="47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5295" bIns="0" numCol="1" spcCol="1270" anchor="t" anchorCtr="0">
          <a:noAutofit/>
        </a:bodyPr>
        <a:lstStyle/>
        <a:p>
          <a:pPr marL="0" lvl="0" indent="0" algn="r" defTabSz="1555750">
            <a:lnSpc>
              <a:spcPct val="90000"/>
            </a:lnSpc>
            <a:spcBef>
              <a:spcPct val="0"/>
            </a:spcBef>
            <a:spcAft>
              <a:spcPct val="35000"/>
            </a:spcAft>
            <a:buNone/>
          </a:pPr>
          <a:r>
            <a:rPr lang="el-GR" sz="3500" kern="1200" dirty="0"/>
            <a:t>ΠΟΝΤΙΚΗΣ</a:t>
          </a:r>
          <a:endParaRPr lang="en-GB" sz="3500" kern="1200" dirty="0"/>
        </a:p>
      </dsp:txBody>
      <dsp:txXfrm>
        <a:off x="5390265" y="2342131"/>
        <a:ext cx="3536191" cy="470885"/>
      </dsp:txXfrm>
    </dsp:sp>
    <dsp:sp modelId="{32FFEE9B-DBCB-419B-8C2E-F13ACA5AA004}">
      <dsp:nvSpPr>
        <dsp:cNvPr id="0" name=""/>
        <dsp:cNvSpPr/>
      </dsp:nvSpPr>
      <dsp:spPr>
        <a:xfrm>
          <a:off x="7393804" y="809478"/>
          <a:ext cx="2345511" cy="3536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415295" rIns="227584" bIns="227584" numCol="1" spcCol="1270" anchor="t" anchorCtr="0">
          <a:noAutofit/>
        </a:bodyPr>
        <a:lstStyle/>
        <a:p>
          <a:pPr marL="228600" lvl="1" indent="-228600" algn="l" defTabSz="1111250">
            <a:lnSpc>
              <a:spcPct val="90000"/>
            </a:lnSpc>
            <a:spcBef>
              <a:spcPct val="0"/>
            </a:spcBef>
            <a:spcAft>
              <a:spcPct val="15000"/>
            </a:spcAft>
            <a:buChar char="•"/>
          </a:pPr>
          <a:r>
            <a:rPr lang="el-GR" sz="2500" kern="1200" dirty="0"/>
            <a:t>Πού είναι	</a:t>
          </a:r>
          <a:endParaRPr lang="en-GB" sz="2500" kern="1200" dirty="0"/>
        </a:p>
        <a:p>
          <a:pPr marL="228600" lvl="1" indent="-228600" algn="l" defTabSz="1111250">
            <a:lnSpc>
              <a:spcPct val="90000"/>
            </a:lnSpc>
            <a:spcBef>
              <a:spcPct val="0"/>
            </a:spcBef>
            <a:spcAft>
              <a:spcPct val="15000"/>
            </a:spcAft>
            <a:buChar char="•"/>
          </a:pPr>
          <a:r>
            <a:rPr lang="el-GR" sz="2500" kern="1200"/>
            <a:t>Τι μέγεθος έχει</a:t>
          </a:r>
          <a:endParaRPr lang="en-GB" sz="2500" kern="1200" dirty="0"/>
        </a:p>
        <a:p>
          <a:pPr marL="228600" lvl="1" indent="-228600" algn="l" defTabSz="1111250">
            <a:lnSpc>
              <a:spcPct val="90000"/>
            </a:lnSpc>
            <a:spcBef>
              <a:spcPct val="0"/>
            </a:spcBef>
            <a:spcAft>
              <a:spcPct val="15000"/>
            </a:spcAft>
            <a:buChar char="•"/>
          </a:pPr>
          <a:r>
            <a:rPr lang="el-GR" sz="2500" kern="1200"/>
            <a:t>Πού κοιτάει;</a:t>
          </a:r>
          <a:endParaRPr lang="en-GB" sz="2500" kern="1200" dirty="0"/>
        </a:p>
        <a:p>
          <a:pPr marL="228600" lvl="1" indent="-228600" algn="l" defTabSz="1111250">
            <a:lnSpc>
              <a:spcPct val="90000"/>
            </a:lnSpc>
            <a:spcBef>
              <a:spcPct val="0"/>
            </a:spcBef>
            <a:spcAft>
              <a:spcPct val="15000"/>
            </a:spcAft>
            <a:buChar char="•"/>
          </a:pPr>
          <a:r>
            <a:rPr lang="el-GR" sz="2500" kern="1200" dirty="0"/>
            <a:t>Άλλο;</a:t>
          </a:r>
          <a:endParaRPr lang="en-GB" sz="2500" kern="1200" dirty="0"/>
        </a:p>
      </dsp:txBody>
      <dsp:txXfrm>
        <a:off x="7393804" y="809478"/>
        <a:ext cx="2345511" cy="3536191"/>
      </dsp:txXfrm>
    </dsp:sp>
    <dsp:sp modelId="{1E6B3793-D5E2-4F23-81AA-003DD5BE8B82}">
      <dsp:nvSpPr>
        <dsp:cNvPr id="0" name=""/>
        <dsp:cNvSpPr/>
      </dsp:nvSpPr>
      <dsp:spPr>
        <a:xfrm>
          <a:off x="6922918" y="187908"/>
          <a:ext cx="941771" cy="94177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CF2D6-FABB-445F-950C-9FB9C6F1EFFA}">
      <dsp:nvSpPr>
        <dsp:cNvPr id="0" name=""/>
        <dsp:cNvSpPr/>
      </dsp:nvSpPr>
      <dsp:spPr>
        <a:xfrm>
          <a:off x="1492405" y="19021"/>
          <a:ext cx="1980783" cy="110043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Σενάριο Γάτας</a:t>
          </a:r>
          <a:endParaRPr lang="en-GB" sz="3000" kern="1200" dirty="0"/>
        </a:p>
      </dsp:txBody>
      <dsp:txXfrm>
        <a:off x="1524636" y="51252"/>
        <a:ext cx="1916321" cy="1035973"/>
      </dsp:txXfrm>
    </dsp:sp>
    <dsp:sp modelId="{75BECCC0-5EA8-4D39-8615-7FFF9D15699F}">
      <dsp:nvSpPr>
        <dsp:cNvPr id="0" name=""/>
        <dsp:cNvSpPr/>
      </dsp:nvSpPr>
      <dsp:spPr>
        <a:xfrm rot="5400000">
          <a:off x="2283598" y="1137456"/>
          <a:ext cx="398397" cy="495195"/>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5400000">
        <a:off x="2334239" y="1185855"/>
        <a:ext cx="297117" cy="278878"/>
      </dsp:txXfrm>
    </dsp:sp>
    <dsp:sp modelId="{F604A479-8663-4280-8BC3-F094D642249A}">
      <dsp:nvSpPr>
        <dsp:cNvPr id="0" name=""/>
        <dsp:cNvSpPr/>
      </dsp:nvSpPr>
      <dsp:spPr>
        <a:xfrm>
          <a:off x="1492405" y="1650652"/>
          <a:ext cx="1980783" cy="110043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Σενάριο Ψαριού</a:t>
          </a:r>
          <a:endParaRPr lang="en-GB" sz="3000" kern="1200" dirty="0"/>
        </a:p>
      </dsp:txBody>
      <dsp:txXfrm>
        <a:off x="1524636" y="1682883"/>
        <a:ext cx="1916321" cy="1035973"/>
      </dsp:txXfrm>
    </dsp:sp>
    <dsp:sp modelId="{ECB1FBD6-BDB6-4E4B-87AF-174CA4E28B3D}">
      <dsp:nvSpPr>
        <dsp:cNvPr id="0" name=""/>
        <dsp:cNvSpPr/>
      </dsp:nvSpPr>
      <dsp:spPr>
        <a:xfrm rot="5400000">
          <a:off x="2276465" y="2778599"/>
          <a:ext cx="412663" cy="495195"/>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rot="-5400000">
        <a:off x="2334239" y="2819865"/>
        <a:ext cx="297117" cy="288864"/>
      </dsp:txXfrm>
    </dsp:sp>
    <dsp:sp modelId="{AB57D89C-EC5C-4526-8A8A-D2C6DC324BB6}">
      <dsp:nvSpPr>
        <dsp:cNvPr id="0" name=""/>
        <dsp:cNvSpPr/>
      </dsp:nvSpPr>
      <dsp:spPr>
        <a:xfrm>
          <a:off x="1492405" y="3301305"/>
          <a:ext cx="1980783" cy="110043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l-GR" sz="3000" kern="1200" dirty="0"/>
            <a:t>Σενάριο ποντικού</a:t>
          </a:r>
          <a:endParaRPr lang="en-GB" sz="3000" kern="1200" dirty="0"/>
        </a:p>
      </dsp:txBody>
      <dsp:txXfrm>
        <a:off x="1524636" y="3333536"/>
        <a:ext cx="1916321" cy="1035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2616C-9848-413E-8F18-CA3071142B3C}">
      <dsp:nvSpPr>
        <dsp:cNvPr id="0" name=""/>
        <dsp:cNvSpPr/>
      </dsp:nvSpPr>
      <dsp:spPr>
        <a:xfrm>
          <a:off x="0" y="264391"/>
          <a:ext cx="5608638"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BC754-3A3D-4920-BD08-3E84B3CE0B4B}">
      <dsp:nvSpPr>
        <dsp:cNvPr id="0" name=""/>
        <dsp:cNvSpPr/>
      </dsp:nvSpPr>
      <dsp:spPr>
        <a:xfrm>
          <a:off x="280431" y="28231"/>
          <a:ext cx="39260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95" tIns="0" rIns="148395" bIns="0" numCol="1" spcCol="1270" anchor="ctr" anchorCtr="0">
          <a:noAutofit/>
        </a:bodyPr>
        <a:lstStyle/>
        <a:p>
          <a:pPr marL="0" lvl="0" indent="0" algn="l" defTabSz="711200">
            <a:lnSpc>
              <a:spcPct val="90000"/>
            </a:lnSpc>
            <a:spcBef>
              <a:spcPct val="0"/>
            </a:spcBef>
            <a:spcAft>
              <a:spcPct val="35000"/>
            </a:spcAft>
            <a:buNone/>
          </a:pPr>
          <a:r>
            <a:rPr lang="el-GR" sz="1600" kern="1200" dirty="0"/>
            <a:t>Με πάτημα σημαίας</a:t>
          </a:r>
          <a:endParaRPr lang="en-GB" sz="1600" kern="1200" dirty="0"/>
        </a:p>
      </dsp:txBody>
      <dsp:txXfrm>
        <a:off x="303488" y="51288"/>
        <a:ext cx="3879932" cy="426206"/>
      </dsp:txXfrm>
    </dsp:sp>
    <dsp:sp modelId="{C9402E06-12C0-4514-A13C-1989513D7FCE}">
      <dsp:nvSpPr>
        <dsp:cNvPr id="0" name=""/>
        <dsp:cNvSpPr/>
      </dsp:nvSpPr>
      <dsp:spPr>
        <a:xfrm>
          <a:off x="0" y="990151"/>
          <a:ext cx="5608638"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23B55-E195-4E0C-835A-D71355BECCE7}">
      <dsp:nvSpPr>
        <dsp:cNvPr id="0" name=""/>
        <dsp:cNvSpPr/>
      </dsp:nvSpPr>
      <dsp:spPr>
        <a:xfrm>
          <a:off x="280431" y="753991"/>
          <a:ext cx="39260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95" tIns="0" rIns="148395" bIns="0" numCol="1" spcCol="1270" anchor="ctr" anchorCtr="0">
          <a:noAutofit/>
        </a:bodyPr>
        <a:lstStyle/>
        <a:p>
          <a:pPr marL="0" lvl="0" indent="0" algn="l" defTabSz="711200">
            <a:lnSpc>
              <a:spcPct val="90000"/>
            </a:lnSpc>
            <a:spcBef>
              <a:spcPct val="0"/>
            </a:spcBef>
            <a:spcAft>
              <a:spcPct val="35000"/>
            </a:spcAft>
            <a:buNone/>
          </a:pPr>
          <a:r>
            <a:rPr lang="el-GR" sz="1600" kern="1200" dirty="0"/>
            <a:t>Για πάντα</a:t>
          </a:r>
          <a:endParaRPr lang="en-GB" sz="1600" kern="1200" dirty="0"/>
        </a:p>
      </dsp:txBody>
      <dsp:txXfrm>
        <a:off x="303488" y="777048"/>
        <a:ext cx="3879932" cy="426206"/>
      </dsp:txXfrm>
    </dsp:sp>
    <dsp:sp modelId="{9DAF6D11-DF37-4B55-AD29-5486547B2B0B}">
      <dsp:nvSpPr>
        <dsp:cNvPr id="0" name=""/>
        <dsp:cNvSpPr/>
      </dsp:nvSpPr>
      <dsp:spPr>
        <a:xfrm>
          <a:off x="0" y="1715911"/>
          <a:ext cx="5608638"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CB2547-F2F9-48C5-BB6C-3206FCDC8D66}">
      <dsp:nvSpPr>
        <dsp:cNvPr id="0" name=""/>
        <dsp:cNvSpPr/>
      </dsp:nvSpPr>
      <dsp:spPr>
        <a:xfrm>
          <a:off x="280431" y="1479751"/>
          <a:ext cx="39260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95" tIns="0" rIns="148395" bIns="0" numCol="1" spcCol="1270" anchor="ctr" anchorCtr="0">
          <a:noAutofit/>
        </a:bodyPr>
        <a:lstStyle/>
        <a:p>
          <a:pPr marL="0" lvl="0" indent="0" algn="l" defTabSz="711200">
            <a:lnSpc>
              <a:spcPct val="90000"/>
            </a:lnSpc>
            <a:spcBef>
              <a:spcPct val="0"/>
            </a:spcBef>
            <a:spcAft>
              <a:spcPct val="35000"/>
            </a:spcAft>
            <a:buNone/>
          </a:pPr>
          <a:r>
            <a:rPr lang="el-GR" sz="1600" kern="1200" dirty="0"/>
            <a:t>Κινήσου 10 βήματα</a:t>
          </a:r>
          <a:endParaRPr lang="en-GB" sz="1600" kern="1200" dirty="0"/>
        </a:p>
      </dsp:txBody>
      <dsp:txXfrm>
        <a:off x="303488" y="1502808"/>
        <a:ext cx="3879932" cy="426206"/>
      </dsp:txXfrm>
    </dsp:sp>
    <dsp:sp modelId="{8CCCB1C8-6A45-45A2-900D-E3AFAA68FEF2}">
      <dsp:nvSpPr>
        <dsp:cNvPr id="0" name=""/>
        <dsp:cNvSpPr/>
      </dsp:nvSpPr>
      <dsp:spPr>
        <a:xfrm>
          <a:off x="0" y="2441671"/>
          <a:ext cx="5608638"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E33F45-9D2F-4EEB-806A-9B5371465DED}">
      <dsp:nvSpPr>
        <dsp:cNvPr id="0" name=""/>
        <dsp:cNvSpPr/>
      </dsp:nvSpPr>
      <dsp:spPr>
        <a:xfrm>
          <a:off x="280431" y="2205511"/>
          <a:ext cx="39260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95" tIns="0" rIns="148395" bIns="0" numCol="1" spcCol="1270" anchor="ctr" anchorCtr="0">
          <a:noAutofit/>
        </a:bodyPr>
        <a:lstStyle/>
        <a:p>
          <a:pPr marL="0" lvl="0" indent="0" algn="l" defTabSz="711200">
            <a:lnSpc>
              <a:spcPct val="90000"/>
            </a:lnSpc>
            <a:spcBef>
              <a:spcPct val="0"/>
            </a:spcBef>
            <a:spcAft>
              <a:spcPct val="35000"/>
            </a:spcAft>
            <a:buNone/>
          </a:pPr>
          <a:r>
            <a:rPr lang="el-GR" sz="1600" kern="1200" dirty="0" err="1"/>
            <a:t>Δειξε</a:t>
          </a:r>
          <a:r>
            <a:rPr lang="el-GR" sz="1600" kern="1200" dirty="0"/>
            <a:t> προς δείκτη ποντικιού</a:t>
          </a:r>
        </a:p>
        <a:p>
          <a:pPr marL="0" lvl="0" indent="0" algn="l" defTabSz="711200">
            <a:lnSpc>
              <a:spcPct val="90000"/>
            </a:lnSpc>
            <a:spcBef>
              <a:spcPct val="0"/>
            </a:spcBef>
            <a:spcAft>
              <a:spcPct val="35000"/>
            </a:spcAft>
            <a:buNone/>
          </a:pPr>
          <a:endParaRPr lang="en-GB" sz="1600" kern="1200" dirty="0"/>
        </a:p>
      </dsp:txBody>
      <dsp:txXfrm>
        <a:off x="303488" y="2228568"/>
        <a:ext cx="3879932" cy="426206"/>
      </dsp:txXfrm>
    </dsp:sp>
    <dsp:sp modelId="{055DA539-B6AF-46D8-B0DF-865255F37E10}">
      <dsp:nvSpPr>
        <dsp:cNvPr id="0" name=""/>
        <dsp:cNvSpPr/>
      </dsp:nvSpPr>
      <dsp:spPr>
        <a:xfrm>
          <a:off x="0" y="3167431"/>
          <a:ext cx="5608638"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5A801B-9B5B-4C6E-9299-2E4FFF198E80}">
      <dsp:nvSpPr>
        <dsp:cNvPr id="0" name=""/>
        <dsp:cNvSpPr/>
      </dsp:nvSpPr>
      <dsp:spPr>
        <a:xfrm>
          <a:off x="280431" y="2931271"/>
          <a:ext cx="3926046"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395" tIns="0" rIns="148395" bIns="0" numCol="1" spcCol="1270" anchor="ctr" anchorCtr="0">
          <a:noAutofit/>
        </a:bodyPr>
        <a:lstStyle/>
        <a:p>
          <a:pPr marL="0" lvl="0" indent="0" algn="l" defTabSz="711200">
            <a:lnSpc>
              <a:spcPct val="90000"/>
            </a:lnSpc>
            <a:spcBef>
              <a:spcPct val="0"/>
            </a:spcBef>
            <a:spcAft>
              <a:spcPct val="35000"/>
            </a:spcAft>
            <a:buNone/>
          </a:pPr>
          <a:r>
            <a:rPr lang="el-GR" sz="1600" kern="1200" dirty="0"/>
            <a:t>Κατέβασε πένα</a:t>
          </a:r>
          <a:endParaRPr lang="en-GB" sz="1600" kern="1200" dirty="0"/>
        </a:p>
      </dsp:txBody>
      <dsp:txXfrm>
        <a:off x="303488" y="2954328"/>
        <a:ext cx="3879932"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D494D-E4F1-4732-9656-3F3E29A99522}">
      <dsp:nvSpPr>
        <dsp:cNvPr id="0" name=""/>
        <dsp:cNvSpPr/>
      </dsp:nvSpPr>
      <dsp:spPr>
        <a:xfrm rot="5400000">
          <a:off x="3499117" y="130560"/>
          <a:ext cx="2008628" cy="1747506"/>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Καθάρισε όλα</a:t>
          </a:r>
          <a:endParaRPr lang="en-GB" sz="1900" kern="1200" dirty="0"/>
        </a:p>
      </dsp:txBody>
      <dsp:txXfrm rot="-5400000">
        <a:off x="3901998" y="313010"/>
        <a:ext cx="1202866" cy="1382606"/>
      </dsp:txXfrm>
    </dsp:sp>
    <dsp:sp modelId="{6931A130-73CD-47E7-A100-D5990946A4C7}">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C2493D56-21A4-4FBE-ADEB-CC3E731AC339}">
      <dsp:nvSpPr>
        <dsp:cNvPr id="0" name=""/>
        <dsp:cNvSpPr/>
      </dsp:nvSpPr>
      <dsp:spPr>
        <a:xfrm rot="5400000">
          <a:off x="1619499" y="130656"/>
          <a:ext cx="2008628" cy="1747506"/>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22380" y="313106"/>
        <a:ext cx="1202866" cy="1382606"/>
      </dsp:txXfrm>
    </dsp:sp>
    <dsp:sp modelId="{B39EDD0C-2A81-4D7D-AADA-9FD67D094812}">
      <dsp:nvSpPr>
        <dsp:cNvPr id="0" name=""/>
        <dsp:cNvSpPr/>
      </dsp:nvSpPr>
      <dsp:spPr>
        <a:xfrm rot="5400000">
          <a:off x="2559537" y="1835580"/>
          <a:ext cx="2008628" cy="1747506"/>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Βάλε σφραγίδα</a:t>
          </a:r>
          <a:endParaRPr lang="en-GB" sz="1900" kern="1200" dirty="0"/>
        </a:p>
      </dsp:txBody>
      <dsp:txXfrm rot="-5400000">
        <a:off x="2962418" y="2018030"/>
        <a:ext cx="1202866" cy="1382606"/>
      </dsp:txXfrm>
    </dsp:sp>
    <dsp:sp modelId="{2D35131B-D8BE-4ABE-BDE2-42E2C094DA4B}">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BD7B1E94-B8BC-42E1-8C08-ED999E52F518}">
      <dsp:nvSpPr>
        <dsp:cNvPr id="0" name=""/>
        <dsp:cNvSpPr/>
      </dsp:nvSpPr>
      <dsp:spPr>
        <a:xfrm rot="5400000">
          <a:off x="4446844" y="1835580"/>
          <a:ext cx="2008628" cy="1747506"/>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l-GR" sz="2500" kern="1200" dirty="0"/>
            <a:t>Αλλαγή βήματος</a:t>
          </a:r>
          <a:endParaRPr lang="en-GB" sz="2500" kern="1200" dirty="0"/>
        </a:p>
      </dsp:txBody>
      <dsp:txXfrm rot="-5400000">
        <a:off x="4849725" y="2018030"/>
        <a:ext cx="1202866" cy="1382606"/>
      </dsp:txXfrm>
    </dsp:sp>
    <dsp:sp modelId="{B2679C1D-A6DD-4D33-A351-2F7CD49DAA65}">
      <dsp:nvSpPr>
        <dsp:cNvPr id="0" name=""/>
        <dsp:cNvSpPr/>
      </dsp:nvSpPr>
      <dsp:spPr>
        <a:xfrm rot="5400000">
          <a:off x="3506806" y="3540503"/>
          <a:ext cx="2008628" cy="1747506"/>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Άλλαξε μέγεθος και χρώμα</a:t>
          </a:r>
          <a:endParaRPr lang="en-GB" sz="1900" kern="1200" dirty="0"/>
        </a:p>
      </dsp:txBody>
      <dsp:txXfrm rot="-5400000">
        <a:off x="3909687" y="3722953"/>
        <a:ext cx="1202866" cy="1382606"/>
      </dsp:txXfrm>
    </dsp:sp>
    <dsp:sp modelId="{559876FA-87AA-4670-8358-7EEBD339F1BB}">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1077248F-1CED-437B-970C-6D8AD5173EE0}">
      <dsp:nvSpPr>
        <dsp:cNvPr id="0" name=""/>
        <dsp:cNvSpPr/>
      </dsp:nvSpPr>
      <dsp:spPr>
        <a:xfrm rot="5400000">
          <a:off x="1619499" y="3540503"/>
          <a:ext cx="2008628" cy="1747506"/>
        </a:xfrm>
        <a:prstGeom prst="hexagon">
          <a:avLst>
            <a:gd name="adj" fmla="val 25000"/>
            <a:gd name="vf" fmla="val 11547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2022380" y="3722953"/>
        <a:ext cx="1202866" cy="1382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37C68-EAFD-4A74-B057-DDC3E8B77668}">
      <dsp:nvSpPr>
        <dsp:cNvPr id="0" name=""/>
        <dsp:cNvSpPr/>
      </dsp:nvSpPr>
      <dsp:spPr>
        <a:xfrm>
          <a:off x="0" y="0"/>
          <a:ext cx="7691120" cy="79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Αρχικοποίηση [Μέγεθος-θέση-χρώμα-γραφικά-εμφάνιση-υπόβαθρο-όλα «καθαρά»</a:t>
          </a:r>
          <a:endParaRPr lang="en-GB" sz="1500" kern="1200" dirty="0"/>
        </a:p>
      </dsp:txBody>
      <dsp:txXfrm>
        <a:off x="23190" y="23190"/>
        <a:ext cx="6769856" cy="745369"/>
      </dsp:txXfrm>
    </dsp:sp>
    <dsp:sp modelId="{6002AEE6-1A70-4D4A-9D66-AB3EFC6FCCFA}">
      <dsp:nvSpPr>
        <dsp:cNvPr id="0" name=""/>
        <dsp:cNvSpPr/>
      </dsp:nvSpPr>
      <dsp:spPr>
        <a:xfrm>
          <a:off x="644131" y="935704"/>
          <a:ext cx="7691120" cy="79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Επανέλαβε Χ φορές</a:t>
          </a:r>
          <a:endParaRPr lang="en-GB" sz="1500" kern="1200" dirty="0"/>
        </a:p>
      </dsp:txBody>
      <dsp:txXfrm>
        <a:off x="667321" y="958894"/>
        <a:ext cx="6485971" cy="745369"/>
      </dsp:txXfrm>
    </dsp:sp>
    <dsp:sp modelId="{79A54413-C0D3-4749-AAF0-225B6B386D17}">
      <dsp:nvSpPr>
        <dsp:cNvPr id="0" name=""/>
        <dsp:cNvSpPr/>
      </dsp:nvSpPr>
      <dsp:spPr>
        <a:xfrm>
          <a:off x="1278648" y="1871408"/>
          <a:ext cx="7691120" cy="79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Μέσα στο «επανέλαβε» οι αλλαγές με περίμενε ενδιάμεσα. </a:t>
          </a:r>
          <a:r>
            <a:rPr lang="el-GR" sz="1500" kern="1200" dirty="0" err="1"/>
            <a:t>Π.χ</a:t>
          </a:r>
          <a:r>
            <a:rPr lang="el-GR" sz="1500" kern="1200" dirty="0"/>
            <a:t> άλλαξε μέγεθος κατά +-10, άλλαξε </a:t>
          </a:r>
          <a:r>
            <a:rPr lang="el-GR" sz="1500" kern="1200" dirty="0" err="1"/>
            <a:t>εφφέ</a:t>
          </a:r>
          <a:r>
            <a:rPr lang="el-GR" sz="1500" kern="1200" dirty="0"/>
            <a:t> φαντάσματος κατά +- 10, άλλαξε χρώμα κατά +-χ κλπ..</a:t>
          </a:r>
          <a:endParaRPr lang="en-GB" sz="1500" kern="1200" dirty="0"/>
        </a:p>
      </dsp:txBody>
      <dsp:txXfrm>
        <a:off x="1301838" y="1894598"/>
        <a:ext cx="6495585" cy="745369"/>
      </dsp:txXfrm>
    </dsp:sp>
    <dsp:sp modelId="{B2616383-25A8-469D-990F-667777B4477A}">
      <dsp:nvSpPr>
        <dsp:cNvPr id="0" name=""/>
        <dsp:cNvSpPr/>
      </dsp:nvSpPr>
      <dsp:spPr>
        <a:xfrm>
          <a:off x="1922780" y="2807113"/>
          <a:ext cx="7691120" cy="7917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Μετά το επανέλαβε, η συνέχεια. </a:t>
          </a:r>
          <a:r>
            <a:rPr lang="el-GR" sz="1500" kern="1200" dirty="0" err="1"/>
            <a:t>Π.χ</a:t>
          </a:r>
          <a:r>
            <a:rPr lang="el-GR" sz="1500" kern="1200" dirty="0"/>
            <a:t> αν θέλουμε να εξαφανιστεί ο χαρακτήρας, πατάμε εξαφανίσου.. </a:t>
          </a:r>
          <a:r>
            <a:rPr lang="el-GR" sz="1500" kern="1200" dirty="0" err="1"/>
            <a:t>κλπ</a:t>
          </a:r>
          <a:endParaRPr lang="en-GB" sz="1500" kern="1200" dirty="0"/>
        </a:p>
      </dsp:txBody>
      <dsp:txXfrm>
        <a:off x="1945970" y="2830303"/>
        <a:ext cx="6485971" cy="745369"/>
      </dsp:txXfrm>
    </dsp:sp>
    <dsp:sp modelId="{87657C46-58DC-4E76-9DE2-03267DFFA26A}">
      <dsp:nvSpPr>
        <dsp:cNvPr id="0" name=""/>
        <dsp:cNvSpPr/>
      </dsp:nvSpPr>
      <dsp:spPr>
        <a:xfrm>
          <a:off x="7176482" y="606408"/>
          <a:ext cx="514637" cy="5146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7292275" y="606408"/>
        <a:ext cx="283051" cy="387264"/>
      </dsp:txXfrm>
    </dsp:sp>
    <dsp:sp modelId="{64E4F570-015E-46D6-9CB5-AC9881034B42}">
      <dsp:nvSpPr>
        <dsp:cNvPr id="0" name=""/>
        <dsp:cNvSpPr/>
      </dsp:nvSpPr>
      <dsp:spPr>
        <a:xfrm>
          <a:off x="7820613" y="1542112"/>
          <a:ext cx="514637" cy="5146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7936406" y="1542112"/>
        <a:ext cx="283051" cy="387264"/>
      </dsp:txXfrm>
    </dsp:sp>
    <dsp:sp modelId="{3CDB86AB-2FFD-45A5-BA9C-CB91475669E4}">
      <dsp:nvSpPr>
        <dsp:cNvPr id="0" name=""/>
        <dsp:cNvSpPr/>
      </dsp:nvSpPr>
      <dsp:spPr>
        <a:xfrm>
          <a:off x="8455131" y="2477817"/>
          <a:ext cx="514637" cy="5146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8570924" y="2477817"/>
        <a:ext cx="283051" cy="387264"/>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75255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08864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401603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ECC5FA2-3FC5-416F-9777-C9FB5BBCCF0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5069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86660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489AB5-B1EF-4812-997A-D5463C6E6505}"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06518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2489AB5-B1EF-4812-997A-D5463C6E6505}"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12367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541144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2489AB5-B1EF-4812-997A-D5463C6E6505}" type="datetimeFigureOut">
              <a:rPr lang="en-US" smtClean="0"/>
              <a:t>12/2/2022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ECC5FA2-3FC5-416F-9777-C9FB5BBCCF0A}" type="slidenum">
              <a:rPr lang="en-US" smtClean="0"/>
              <a:t>‹#›</a:t>
            </a:fld>
            <a:endParaRPr lang="en-US"/>
          </a:p>
        </p:txBody>
      </p:sp>
    </p:spTree>
    <p:extLst>
      <p:ext uri="{BB962C8B-B14F-4D97-AF65-F5344CB8AC3E}">
        <p14:creationId xmlns:p14="http://schemas.microsoft.com/office/powerpoint/2010/main" val="48329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489AB5-B1EF-4812-997A-D5463C6E6505}"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2435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89AB5-B1EF-4812-997A-D5463C6E6505}"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62651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63457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489AB5-B1EF-4812-997A-D5463C6E6505}"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1456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489AB5-B1EF-4812-997A-D5463C6E6505}"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422959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2489AB5-B1EF-4812-997A-D5463C6E6505}"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659890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297004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89AB5-B1EF-4812-997A-D5463C6E6505}"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C5FA2-3FC5-416F-9777-C9FB5BBCCF0A}" type="slidenum">
              <a:rPr lang="en-US" smtClean="0"/>
              <a:t>‹#›</a:t>
            </a:fld>
            <a:endParaRPr lang="en-US"/>
          </a:p>
        </p:txBody>
      </p:sp>
    </p:spTree>
    <p:extLst>
      <p:ext uri="{BB962C8B-B14F-4D97-AF65-F5344CB8AC3E}">
        <p14:creationId xmlns:p14="http://schemas.microsoft.com/office/powerpoint/2010/main" val="318152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489AB5-B1EF-4812-997A-D5463C6E6505}" type="datetimeFigureOut">
              <a:rPr lang="en-US" smtClean="0"/>
              <a:t>12/2/2022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ECC5FA2-3FC5-416F-9777-C9FB5BBCCF0A}" type="slidenum">
              <a:rPr lang="en-US" smtClean="0"/>
              <a:t>‹#›</a:t>
            </a:fld>
            <a:endParaRPr lang="en-US"/>
          </a:p>
        </p:txBody>
      </p:sp>
    </p:spTree>
    <p:extLst>
      <p:ext uri="{BB962C8B-B14F-4D97-AF65-F5344CB8AC3E}">
        <p14:creationId xmlns:p14="http://schemas.microsoft.com/office/powerpoint/2010/main" val="34459798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www.flickr.com/photos/lwr/4818462775/"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A1-67EB-A6E9-DA4F-968BBD4B4F24}"/>
              </a:ext>
            </a:extLst>
          </p:cNvPr>
          <p:cNvSpPr>
            <a:spLocks noGrp="1"/>
          </p:cNvSpPr>
          <p:nvPr>
            <p:ph type="ctrTitle"/>
          </p:nvPr>
        </p:nvSpPr>
        <p:spPr/>
        <p:txBody>
          <a:bodyPr/>
          <a:lstStyle/>
          <a:p>
            <a:r>
              <a:rPr lang="el-GR" dirty="0"/>
              <a:t>Εκπαιδευτικό Λογισμικό #</a:t>
            </a:r>
            <a:r>
              <a:rPr lang="en-US" dirty="0"/>
              <a:t>8</a:t>
            </a:r>
            <a:r>
              <a:rPr lang="el-GR" dirty="0"/>
              <a:t>- Επανάληψη-Έλεγχος</a:t>
            </a:r>
            <a:endParaRPr lang="en-US" dirty="0"/>
          </a:p>
        </p:txBody>
      </p:sp>
      <p:sp>
        <p:nvSpPr>
          <p:cNvPr id="3" name="Subtitle 2">
            <a:extLst>
              <a:ext uri="{FF2B5EF4-FFF2-40B4-BE49-F238E27FC236}">
                <a16:creationId xmlns:a16="http://schemas.microsoft.com/office/drawing/2014/main" id="{C7410A0D-2B68-FDD2-998A-EE7CCF0B3DAC}"/>
              </a:ext>
            </a:extLst>
          </p:cNvPr>
          <p:cNvSpPr>
            <a:spLocks noGrp="1"/>
          </p:cNvSpPr>
          <p:nvPr>
            <p:ph type="subTitle" idx="1"/>
          </p:nvPr>
        </p:nvSpPr>
        <p:spPr/>
        <p:txBody>
          <a:bodyPr/>
          <a:lstStyle/>
          <a:p>
            <a:r>
              <a:rPr lang="en-GB" dirty="0"/>
              <a:t>2/12/2022</a:t>
            </a:r>
            <a:endParaRPr lang="en-US" dirty="0"/>
          </a:p>
        </p:txBody>
      </p:sp>
    </p:spTree>
    <p:extLst>
      <p:ext uri="{BB962C8B-B14F-4D97-AF65-F5344CB8AC3E}">
        <p14:creationId xmlns:p14="http://schemas.microsoft.com/office/powerpoint/2010/main" val="37810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9AAE5A-4D66-134B-1BC9-C5B15C2363B5}"/>
              </a:ext>
            </a:extLst>
          </p:cNvPr>
          <p:cNvSpPr>
            <a:spLocks noGrp="1"/>
          </p:cNvSpPr>
          <p:nvPr>
            <p:ph type="title"/>
          </p:nvPr>
        </p:nvSpPr>
        <p:spPr/>
        <p:txBody>
          <a:bodyPr/>
          <a:lstStyle/>
          <a:p>
            <a:r>
              <a:rPr lang="el-GR" dirty="0"/>
              <a:t>ΑΡΧΙΚΟΠΟΙΗΣΗ!!!!</a:t>
            </a:r>
            <a:endParaRPr lang="en-GB" dirty="0"/>
          </a:p>
        </p:txBody>
      </p:sp>
      <p:graphicFrame>
        <p:nvGraphicFramePr>
          <p:cNvPr id="3" name="Διάγραμμα 2">
            <a:extLst>
              <a:ext uri="{FF2B5EF4-FFF2-40B4-BE49-F238E27FC236}">
                <a16:creationId xmlns:a16="http://schemas.microsoft.com/office/drawing/2014/main" id="{67EBA530-AEAC-F4ED-F37C-A80CDF691C53}"/>
              </a:ext>
            </a:extLst>
          </p:cNvPr>
          <p:cNvGraphicFramePr/>
          <p:nvPr>
            <p:extLst>
              <p:ext uri="{D42A27DB-BD31-4B8C-83A1-F6EECF244321}">
                <p14:modId xmlns:p14="http://schemas.microsoft.com/office/powerpoint/2010/main" val="2635890530"/>
              </p:ext>
            </p:extLst>
          </p:nvPr>
        </p:nvGraphicFramePr>
        <p:xfrm>
          <a:off x="783773" y="2067005"/>
          <a:ext cx="9797142" cy="4533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7C4B14-65CF-02DB-B188-6F42343A00B1}"/>
              </a:ext>
            </a:extLst>
          </p:cNvPr>
          <p:cNvSpPr>
            <a:spLocks noGrp="1"/>
          </p:cNvSpPr>
          <p:nvPr>
            <p:ph type="title"/>
          </p:nvPr>
        </p:nvSpPr>
        <p:spPr/>
        <p:txBody>
          <a:bodyPr/>
          <a:lstStyle/>
          <a:p>
            <a:r>
              <a:rPr lang="el-GR" dirty="0"/>
              <a:t>Σενάριο</a:t>
            </a:r>
            <a:endParaRPr lang="en-GB" dirty="0"/>
          </a:p>
        </p:txBody>
      </p:sp>
      <p:sp>
        <p:nvSpPr>
          <p:cNvPr id="4" name="TextBox 3">
            <a:extLst>
              <a:ext uri="{FF2B5EF4-FFF2-40B4-BE49-F238E27FC236}">
                <a16:creationId xmlns:a16="http://schemas.microsoft.com/office/drawing/2014/main" id="{B4AB3243-F6C6-7294-E276-281DA09F902A}"/>
              </a:ext>
            </a:extLst>
          </p:cNvPr>
          <p:cNvSpPr txBox="1"/>
          <p:nvPr/>
        </p:nvSpPr>
        <p:spPr>
          <a:xfrm>
            <a:off x="430305" y="2276758"/>
            <a:ext cx="8068235" cy="4247317"/>
          </a:xfrm>
          <a:prstGeom prst="rect">
            <a:avLst/>
          </a:prstGeom>
          <a:noFill/>
        </p:spPr>
        <p:txBody>
          <a:bodyPr wrap="square">
            <a:spAutoFit/>
          </a:bodyPr>
          <a:lstStyle/>
          <a:p>
            <a:r>
              <a:rPr lang="el-GR" dirty="0"/>
              <a:t>. Ο κ. </a:t>
            </a:r>
            <a:r>
              <a:rPr lang="el-GR" dirty="0" err="1"/>
              <a:t>Γατίδης</a:t>
            </a:r>
            <a:r>
              <a:rPr lang="el-GR" dirty="0"/>
              <a:t> θα κινείται</a:t>
            </a:r>
          </a:p>
          <a:p>
            <a:r>
              <a:rPr lang="el-GR" dirty="0"/>
              <a:t>οριζόντια αλλάζοντας τη θέση του κατά 170 σημεία από τα</a:t>
            </a:r>
          </a:p>
          <a:p>
            <a:r>
              <a:rPr lang="el-GR" dirty="0"/>
              <a:t>αριστερά στα δεξιά και αντίστροφα. </a:t>
            </a:r>
            <a:r>
              <a:rPr lang="en-GB" dirty="0"/>
              <a:t> T</a:t>
            </a:r>
            <a:r>
              <a:rPr lang="el-GR" dirty="0"/>
              <a:t>η μια φορά δηλαδή είναι κοντά στο  ψάρι, την άλλη φορά είναι κοντά στο ποντίκι</a:t>
            </a:r>
            <a:r>
              <a:rPr lang="en-GB" dirty="0"/>
              <a:t>. </a:t>
            </a:r>
            <a:r>
              <a:rPr lang="el-GR" dirty="0"/>
              <a:t>Οπότε…τι πρέπει να προσέξουμε; (ΑΡΧΙΚΗ ΘΕΣΗ ΓΑΤΑΣ ΏΣΤΕ ΌΤΑΝ ΚΙΝΕΙΤΑΙ ΝΑ ΠΗΓΑΙΝΕΙ ΣΤΑ ΣΩΣΤΑ ΣΗΜΕΙΑ)</a:t>
            </a:r>
          </a:p>
          <a:p>
            <a:endParaRPr lang="el-GR" dirty="0"/>
          </a:p>
          <a:p>
            <a:r>
              <a:rPr lang="el-GR" dirty="0"/>
              <a:t>Αρχικά, θα ρωτά το ψάρι</a:t>
            </a:r>
          </a:p>
          <a:p>
            <a:r>
              <a:rPr lang="el-GR" dirty="0"/>
              <a:t>«τι θα φάμε σήμερα;» και μετά θα πηγαίνει στον άλλο χαρακτήρα και θα κάνει την ίδια ερώτηση, για να τους τρομάξει.</a:t>
            </a:r>
          </a:p>
          <a:p>
            <a:r>
              <a:rPr lang="el-GR" dirty="0"/>
              <a:t>Από την πλευρά τους, τα δυο κακόμοιρα ζωάκια μόλις πλησιάζει σε αυτά, ο </a:t>
            </a:r>
            <a:r>
              <a:rPr lang="el-GR" dirty="0" err="1"/>
              <a:t>κ.Γατίδης</a:t>
            </a:r>
            <a:r>
              <a:rPr lang="el-GR" dirty="0"/>
              <a:t> θα τον προτρέπουν να φάει τον απέναντι φίλο τους! Και θα το κάνουν για πάντα! </a:t>
            </a:r>
          </a:p>
          <a:p>
            <a:endParaRPr lang="el-GR" dirty="0"/>
          </a:p>
          <a:p>
            <a:r>
              <a:rPr lang="el-GR" dirty="0"/>
              <a:t>Αυτή η διαδικασία θα επαναλαμβάνεται </a:t>
            </a:r>
            <a:r>
              <a:rPr lang="el-GR" b="1" dirty="0"/>
              <a:t>για πάντα.</a:t>
            </a:r>
            <a:endParaRPr lang="en-GB" b="1" dirty="0"/>
          </a:p>
        </p:txBody>
      </p:sp>
      <p:graphicFrame>
        <p:nvGraphicFramePr>
          <p:cNvPr id="5" name="Διάγραμμα 4">
            <a:extLst>
              <a:ext uri="{FF2B5EF4-FFF2-40B4-BE49-F238E27FC236}">
                <a16:creationId xmlns:a16="http://schemas.microsoft.com/office/drawing/2014/main" id="{162883F6-97CE-BF91-1A80-6A6C4092A73D}"/>
              </a:ext>
            </a:extLst>
          </p:cNvPr>
          <p:cNvGraphicFramePr/>
          <p:nvPr>
            <p:extLst>
              <p:ext uri="{D42A27DB-BD31-4B8C-83A1-F6EECF244321}">
                <p14:modId xmlns:p14="http://schemas.microsoft.com/office/powerpoint/2010/main" val="2261068705"/>
              </p:ext>
            </p:extLst>
          </p:nvPr>
        </p:nvGraphicFramePr>
        <p:xfrm>
          <a:off x="7146151" y="2021399"/>
          <a:ext cx="4965594" cy="4401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E5D8E5F-55B0-2145-DAE3-2A9580863114}"/>
              </a:ext>
            </a:extLst>
          </p:cNvPr>
          <p:cNvSpPr txBox="1"/>
          <p:nvPr/>
        </p:nvSpPr>
        <p:spPr>
          <a:xfrm>
            <a:off x="6096000" y="1652067"/>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429003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386E64F-D3F7-420D-0ED5-908C7BEBF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85" y="2303773"/>
            <a:ext cx="4572638" cy="3372321"/>
          </a:xfrm>
          <a:prstGeom prst="rect">
            <a:avLst/>
          </a:prstGeom>
        </p:spPr>
      </p:pic>
      <p:pic>
        <p:nvPicPr>
          <p:cNvPr id="6" name="Εικόνα 5">
            <a:extLst>
              <a:ext uri="{FF2B5EF4-FFF2-40B4-BE49-F238E27FC236}">
                <a16:creationId xmlns:a16="http://schemas.microsoft.com/office/drawing/2014/main" id="{3C263357-0DF0-368B-7B3D-6984328D7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767" y="2275194"/>
            <a:ext cx="4572638" cy="3400900"/>
          </a:xfrm>
          <a:prstGeom prst="rect">
            <a:avLst/>
          </a:prstGeom>
        </p:spPr>
      </p:pic>
      <p:sp>
        <p:nvSpPr>
          <p:cNvPr id="7" name="Ορθογώνιο 6">
            <a:extLst>
              <a:ext uri="{FF2B5EF4-FFF2-40B4-BE49-F238E27FC236}">
                <a16:creationId xmlns:a16="http://schemas.microsoft.com/office/drawing/2014/main" id="{DCEE1ECD-A507-422F-90D3-8ABEF0456CEF}"/>
              </a:ext>
            </a:extLst>
          </p:cNvPr>
          <p:cNvSpPr/>
          <p:nvPr/>
        </p:nvSpPr>
        <p:spPr>
          <a:xfrm>
            <a:off x="7830030" y="5140619"/>
            <a:ext cx="1828800" cy="28431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+-170</a:t>
            </a:r>
          </a:p>
        </p:txBody>
      </p:sp>
    </p:spTree>
    <p:extLst>
      <p:ext uri="{BB962C8B-B14F-4D97-AF65-F5344CB8AC3E}">
        <p14:creationId xmlns:p14="http://schemas.microsoft.com/office/powerpoint/2010/main" val="779378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EE006F4-A4DE-CAC2-8FAC-2014431BC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22" y="0"/>
            <a:ext cx="6079321" cy="6858000"/>
          </a:xfrm>
          <a:prstGeom prst="rect">
            <a:avLst/>
          </a:prstGeom>
        </p:spPr>
      </p:pic>
      <p:sp>
        <p:nvSpPr>
          <p:cNvPr id="5" name="TextBox 4">
            <a:extLst>
              <a:ext uri="{FF2B5EF4-FFF2-40B4-BE49-F238E27FC236}">
                <a16:creationId xmlns:a16="http://schemas.microsoft.com/office/drawing/2014/main" id="{547E5E09-B455-D2A3-9601-59EB765DD331}"/>
              </a:ext>
            </a:extLst>
          </p:cNvPr>
          <p:cNvSpPr txBox="1"/>
          <p:nvPr/>
        </p:nvSpPr>
        <p:spPr>
          <a:xfrm>
            <a:off x="6362380" y="2604887"/>
            <a:ext cx="4095590" cy="369332"/>
          </a:xfrm>
          <a:prstGeom prst="rect">
            <a:avLst/>
          </a:prstGeom>
          <a:solidFill>
            <a:srgbClr val="00B0F0"/>
          </a:solidFill>
          <a:effectLst>
            <a:outerShdw blurRad="50800" dist="38100" dir="16200000" rotWithShape="0">
              <a:prstClr val="black">
                <a:alpha val="40000"/>
              </a:prstClr>
            </a:outerShdw>
          </a:effectLst>
        </p:spPr>
        <p:txBody>
          <a:bodyPr wrap="square" rtlCol="0">
            <a:spAutoFit/>
          </a:bodyPr>
          <a:lstStyle/>
          <a:p>
            <a:r>
              <a:rPr lang="el-GR" dirty="0"/>
              <a:t>ΣΕΝΑΡΙΟ ΓΑΤΑΣ</a:t>
            </a:r>
            <a:endParaRPr lang="en-GB" dirty="0"/>
          </a:p>
        </p:txBody>
      </p:sp>
    </p:spTree>
    <p:extLst>
      <p:ext uri="{BB962C8B-B14F-4D97-AF65-F5344CB8AC3E}">
        <p14:creationId xmlns:p14="http://schemas.microsoft.com/office/powerpoint/2010/main" val="1902161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B484E31-20EA-E204-26F6-11BA49FF5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7257"/>
            <a:ext cx="5410955" cy="4496427"/>
          </a:xfrm>
          <a:prstGeom prst="rect">
            <a:avLst/>
          </a:prstGeom>
        </p:spPr>
      </p:pic>
      <p:pic>
        <p:nvPicPr>
          <p:cNvPr id="5" name="Εικόνα 4">
            <a:extLst>
              <a:ext uri="{FF2B5EF4-FFF2-40B4-BE49-F238E27FC236}">
                <a16:creationId xmlns:a16="http://schemas.microsoft.com/office/drawing/2014/main" id="{59291CAC-0B12-D27A-60B5-66A249BE7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613" y="1317257"/>
            <a:ext cx="5734850" cy="4477375"/>
          </a:xfrm>
          <a:prstGeom prst="rect">
            <a:avLst/>
          </a:prstGeom>
        </p:spPr>
      </p:pic>
    </p:spTree>
    <p:extLst>
      <p:ext uri="{BB962C8B-B14F-4D97-AF65-F5344CB8AC3E}">
        <p14:creationId xmlns:p14="http://schemas.microsoft.com/office/powerpoint/2010/main" val="404624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B984166-E841-A109-1858-27FBA7111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326" y="0"/>
            <a:ext cx="8699348" cy="6858000"/>
          </a:xfrm>
          <a:prstGeom prst="rect">
            <a:avLst/>
          </a:prstGeom>
        </p:spPr>
      </p:pic>
    </p:spTree>
    <p:extLst>
      <p:ext uri="{BB962C8B-B14F-4D97-AF65-F5344CB8AC3E}">
        <p14:creationId xmlns:p14="http://schemas.microsoft.com/office/powerpoint/2010/main" val="227914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7830BC0-6C80-BC4E-4BC8-4C92B5447F4A}"/>
              </a:ext>
            </a:extLst>
          </p:cNvPr>
          <p:cNvSpPr>
            <a:spLocks noGrp="1"/>
          </p:cNvSpPr>
          <p:nvPr>
            <p:ph type="title"/>
          </p:nvPr>
        </p:nvSpPr>
        <p:spPr/>
        <p:txBody>
          <a:bodyPr/>
          <a:lstStyle/>
          <a:p>
            <a:r>
              <a:rPr lang="el-GR" dirty="0"/>
              <a:t>..και με πένα;</a:t>
            </a:r>
            <a:endParaRPr lang="en-GB" dirty="0"/>
          </a:p>
        </p:txBody>
      </p:sp>
      <p:pic>
        <p:nvPicPr>
          <p:cNvPr id="9" name="Θέση περιεχομένου 8">
            <a:extLst>
              <a:ext uri="{FF2B5EF4-FFF2-40B4-BE49-F238E27FC236}">
                <a16:creationId xmlns:a16="http://schemas.microsoft.com/office/drawing/2014/main" id="{65C95EE8-D7F9-9079-72B8-2A27FCA32D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2362" y="627613"/>
            <a:ext cx="3762900" cy="2686425"/>
          </a:xfrm>
        </p:spPr>
      </p:pic>
      <p:sp>
        <p:nvSpPr>
          <p:cNvPr id="6" name="Θέση κειμένου 5">
            <a:extLst>
              <a:ext uri="{FF2B5EF4-FFF2-40B4-BE49-F238E27FC236}">
                <a16:creationId xmlns:a16="http://schemas.microsoft.com/office/drawing/2014/main" id="{E4D9E4BE-07C5-AA55-2F6F-0FFDED6CF644}"/>
              </a:ext>
            </a:extLst>
          </p:cNvPr>
          <p:cNvSpPr>
            <a:spLocks noGrp="1"/>
          </p:cNvSpPr>
          <p:nvPr>
            <p:ph type="body" sz="half" idx="2"/>
          </p:nvPr>
        </p:nvSpPr>
        <p:spPr/>
        <p:txBody>
          <a:bodyPr/>
          <a:lstStyle/>
          <a:p>
            <a:r>
              <a:rPr lang="el-GR" dirty="0"/>
              <a:t>Θα χρειαστούμε τα «πρόσθετα»</a:t>
            </a:r>
            <a:endParaRPr lang="en-GB" dirty="0"/>
          </a:p>
        </p:txBody>
      </p:sp>
      <p:pic>
        <p:nvPicPr>
          <p:cNvPr id="11" name="Εικόνα 10">
            <a:extLst>
              <a:ext uri="{FF2B5EF4-FFF2-40B4-BE49-F238E27FC236}">
                <a16:creationId xmlns:a16="http://schemas.microsoft.com/office/drawing/2014/main" id="{338BFCD6-FBC8-F110-C209-0BA39FFD3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850" y="3543963"/>
            <a:ext cx="7558529" cy="3236530"/>
          </a:xfrm>
          <a:prstGeom prst="rect">
            <a:avLst/>
          </a:prstGeom>
        </p:spPr>
      </p:pic>
      <p:sp>
        <p:nvSpPr>
          <p:cNvPr id="12" name="Ορθογώνιο 11">
            <a:extLst>
              <a:ext uri="{FF2B5EF4-FFF2-40B4-BE49-F238E27FC236}">
                <a16:creationId xmlns:a16="http://schemas.microsoft.com/office/drawing/2014/main" id="{F8B3C092-E264-2660-0F3C-A062441DA995}"/>
              </a:ext>
            </a:extLst>
          </p:cNvPr>
          <p:cNvSpPr/>
          <p:nvPr/>
        </p:nvSpPr>
        <p:spPr>
          <a:xfrm>
            <a:off x="5401876" y="3429000"/>
            <a:ext cx="1329337" cy="1742355"/>
          </a:xfrm>
          <a:prstGeom prst="rect">
            <a:avLst/>
          </a:prstGeom>
          <a:noFill/>
          <a:ln w="38100">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748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2D548C-393C-A028-D2DE-510ADA163ACB}"/>
              </a:ext>
            </a:extLst>
          </p:cNvPr>
          <p:cNvSpPr>
            <a:spLocks noGrp="1"/>
          </p:cNvSpPr>
          <p:nvPr>
            <p:ph type="title"/>
          </p:nvPr>
        </p:nvSpPr>
        <p:spPr/>
        <p:txBody>
          <a:bodyPr/>
          <a:lstStyle/>
          <a:p>
            <a:r>
              <a:rPr lang="el-GR" dirty="0"/>
              <a:t>Νέες δυνατότητες!</a:t>
            </a:r>
            <a:endParaRPr lang="en-GB" dirty="0"/>
          </a:p>
        </p:txBody>
      </p:sp>
      <p:pic>
        <p:nvPicPr>
          <p:cNvPr id="6" name="Θέση περιεχομένου 5">
            <a:extLst>
              <a:ext uri="{FF2B5EF4-FFF2-40B4-BE49-F238E27FC236}">
                <a16:creationId xmlns:a16="http://schemas.microsoft.com/office/drawing/2014/main" id="{F9D4D91E-D032-211F-AF61-E89721227E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5862" y="2021755"/>
            <a:ext cx="2678271" cy="4621179"/>
          </a:xfrm>
        </p:spPr>
      </p:pic>
      <p:sp>
        <p:nvSpPr>
          <p:cNvPr id="4" name="Θέση κειμένου 3">
            <a:extLst>
              <a:ext uri="{FF2B5EF4-FFF2-40B4-BE49-F238E27FC236}">
                <a16:creationId xmlns:a16="http://schemas.microsoft.com/office/drawing/2014/main" id="{9F20A497-3411-28D4-4D24-1E284FE2D0D2}"/>
              </a:ext>
            </a:extLst>
          </p:cNvPr>
          <p:cNvSpPr>
            <a:spLocks noGrp="1"/>
          </p:cNvSpPr>
          <p:nvPr>
            <p:ph type="body" sz="half" idx="2"/>
          </p:nvPr>
        </p:nvSpPr>
        <p:spPr>
          <a:xfrm>
            <a:off x="499462" y="2166898"/>
            <a:ext cx="3970938" cy="3769292"/>
          </a:xfrm>
        </p:spPr>
        <p:txBody>
          <a:bodyPr/>
          <a:lstStyle/>
          <a:p>
            <a:r>
              <a:rPr lang="el-GR" dirty="0"/>
              <a:t>Με την </a:t>
            </a:r>
            <a:r>
              <a:rPr lang="el-GR" b="1" dirty="0">
                <a:effectLst>
                  <a:outerShdw blurRad="38100" dist="38100" dir="2700000" algn="tl">
                    <a:srgbClr val="000000">
                      <a:alpha val="43137"/>
                    </a:srgbClr>
                  </a:outerShdw>
                </a:effectLst>
              </a:rPr>
              <a:t>πένα </a:t>
            </a:r>
            <a:r>
              <a:rPr lang="el-GR" dirty="0"/>
              <a:t>μετατρέπουμε τον χαρακτήρα μας σε… ε μαντέψτε..</a:t>
            </a:r>
          </a:p>
          <a:p>
            <a:endParaRPr lang="en-GB" dirty="0"/>
          </a:p>
        </p:txBody>
      </p:sp>
    </p:spTree>
    <p:extLst>
      <p:ext uri="{BB962C8B-B14F-4D97-AF65-F5344CB8AC3E}">
        <p14:creationId xmlns:p14="http://schemas.microsoft.com/office/powerpoint/2010/main" val="25140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BB8ECD-D2EA-BF4D-112F-C1F7295372C1}"/>
              </a:ext>
            </a:extLst>
          </p:cNvPr>
          <p:cNvSpPr>
            <a:spLocks noGrp="1"/>
          </p:cNvSpPr>
          <p:nvPr>
            <p:ph type="title"/>
          </p:nvPr>
        </p:nvSpPr>
        <p:spPr/>
        <p:txBody>
          <a:bodyPr/>
          <a:lstStyle/>
          <a:p>
            <a:r>
              <a:rPr lang="el-GR" dirty="0"/>
              <a:t>Η γάτα ζωγράφος</a:t>
            </a:r>
            <a:endParaRPr lang="en-GB" dirty="0"/>
          </a:p>
        </p:txBody>
      </p:sp>
      <p:graphicFrame>
        <p:nvGraphicFramePr>
          <p:cNvPr id="5" name="Θέση περιεχομένου 4">
            <a:extLst>
              <a:ext uri="{FF2B5EF4-FFF2-40B4-BE49-F238E27FC236}">
                <a16:creationId xmlns:a16="http://schemas.microsoft.com/office/drawing/2014/main" id="{2E067DE8-93C8-68FA-7EB2-A40952379288}"/>
              </a:ext>
            </a:extLst>
          </p:cNvPr>
          <p:cNvGraphicFramePr>
            <a:graphicFrameLocks noGrp="1"/>
          </p:cNvGraphicFramePr>
          <p:nvPr>
            <p:ph idx="1"/>
            <p:extLst>
              <p:ext uri="{D42A27DB-BD31-4B8C-83A1-F6EECF244321}">
                <p14:modId xmlns:p14="http://schemas.microsoft.com/office/powerpoint/2010/main" val="3984748542"/>
              </p:ext>
            </p:extLst>
          </p:nvPr>
        </p:nvGraphicFramePr>
        <p:xfrm>
          <a:off x="4686300" y="2336800"/>
          <a:ext cx="5608638"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Θέση κειμένου 3">
            <a:extLst>
              <a:ext uri="{FF2B5EF4-FFF2-40B4-BE49-F238E27FC236}">
                <a16:creationId xmlns:a16="http://schemas.microsoft.com/office/drawing/2014/main" id="{45504747-1E9E-C6B9-8E5E-5656C3F6F550}"/>
              </a:ext>
            </a:extLst>
          </p:cNvPr>
          <p:cNvSpPr>
            <a:spLocks noGrp="1"/>
          </p:cNvSpPr>
          <p:nvPr>
            <p:ph type="body" sz="half" idx="2"/>
          </p:nvPr>
        </p:nvSpPr>
        <p:spPr/>
        <p:txBody>
          <a:bodyPr/>
          <a:lstStyle/>
          <a:p>
            <a:r>
              <a:rPr lang="el-GR" dirty="0"/>
              <a:t>Για πάντα.. Βάζουμε την γάτα να κοιτάει προς το ποντίκι, να κινείται 10 βήματα και να ζωγραφίζει</a:t>
            </a:r>
            <a:endParaRPr lang="en-GB" dirty="0"/>
          </a:p>
        </p:txBody>
      </p:sp>
    </p:spTree>
    <p:extLst>
      <p:ext uri="{BB962C8B-B14F-4D97-AF65-F5344CB8AC3E}">
        <p14:creationId xmlns:p14="http://schemas.microsoft.com/office/powerpoint/2010/main" val="169288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C6094F7F-2955-31D7-C6D5-F92A00F30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74" y="2013134"/>
            <a:ext cx="4277322" cy="4629796"/>
          </a:xfrm>
          <a:prstGeom prst="rect">
            <a:avLst/>
          </a:prstGeom>
        </p:spPr>
      </p:pic>
      <p:graphicFrame>
        <p:nvGraphicFramePr>
          <p:cNvPr id="8" name="Διάγραμμα 7">
            <a:extLst>
              <a:ext uri="{FF2B5EF4-FFF2-40B4-BE49-F238E27FC236}">
                <a16:creationId xmlns:a16="http://schemas.microsoft.com/office/drawing/2014/main" id="{C10CC6F0-DFB3-B81A-43C0-8D419740F94C}"/>
              </a:ext>
            </a:extLst>
          </p:cNvPr>
          <p:cNvGraphicFramePr/>
          <p:nvPr>
            <p:extLst>
              <p:ext uri="{D42A27DB-BD31-4B8C-83A1-F6EECF244321}">
                <p14:modId xmlns:p14="http://schemas.microsoft.com/office/powerpoint/2010/main" val="3934846899"/>
              </p:ext>
            </p:extLst>
          </p:nvPr>
        </p:nvGraphicFramePr>
        <p:xfrm>
          <a:off x="4183529" y="131133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20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39D2E3-B381-B2F3-A30D-5E58AB7FDC3D}"/>
              </a:ext>
            </a:extLst>
          </p:cNvPr>
          <p:cNvSpPr>
            <a:spLocks noGrp="1"/>
          </p:cNvSpPr>
          <p:nvPr>
            <p:ph type="title"/>
          </p:nvPr>
        </p:nvSpPr>
        <p:spPr/>
        <p:txBody>
          <a:bodyPr/>
          <a:lstStyle/>
          <a:p>
            <a:r>
              <a:rPr lang="el-GR" dirty="0"/>
              <a:t>Επανάληψη</a:t>
            </a:r>
            <a:endParaRPr lang="en-GB" dirty="0"/>
          </a:p>
        </p:txBody>
      </p:sp>
      <p:sp>
        <p:nvSpPr>
          <p:cNvPr id="3" name="Θέση περιεχομένου 2">
            <a:extLst>
              <a:ext uri="{FF2B5EF4-FFF2-40B4-BE49-F238E27FC236}">
                <a16:creationId xmlns:a16="http://schemas.microsoft.com/office/drawing/2014/main" id="{B55004E4-EE8F-9DDF-2EB7-7FEC06E906E5}"/>
              </a:ext>
            </a:extLst>
          </p:cNvPr>
          <p:cNvSpPr>
            <a:spLocks noGrp="1"/>
          </p:cNvSpPr>
          <p:nvPr>
            <p:ph idx="1"/>
          </p:nvPr>
        </p:nvSpPr>
        <p:spPr/>
        <p:txBody>
          <a:bodyPr/>
          <a:lstStyle/>
          <a:p>
            <a:r>
              <a:rPr lang="el-GR" dirty="0"/>
              <a:t>Στο κεφάλαιο αυτό ήρθε η ώρα να μελετήσουμε την επανάληψη στον προγραμματισμό λίγο πιο διεξοδικά! Έχετε ήδη χρησιμοποιήσει, χωρίς πολλές επεξηγήσεις, σε προηγούμενα κεφάλαια τις εντολές για πάντα και επανέλαβε Χ.. </a:t>
            </a:r>
          </a:p>
          <a:p>
            <a:r>
              <a:rPr lang="el-GR" dirty="0"/>
              <a:t>Πρέπει πλέον να κατανοήσετε τη γενικότερη χρησιμότητα της </a:t>
            </a:r>
            <a:r>
              <a:rPr lang="el-GR" dirty="0" err="1"/>
              <a:t>επανάληψηςστον</a:t>
            </a:r>
            <a:r>
              <a:rPr lang="el-GR" dirty="0"/>
              <a:t> προγραμματισμό ώστε να είστε σε θέση να την εφαρμόζετε σε σύνθετα παραδείγματα.</a:t>
            </a:r>
            <a:endParaRPr lang="en-GB" dirty="0"/>
          </a:p>
        </p:txBody>
      </p:sp>
    </p:spTree>
    <p:extLst>
      <p:ext uri="{BB962C8B-B14F-4D97-AF65-F5344CB8AC3E}">
        <p14:creationId xmlns:p14="http://schemas.microsoft.com/office/powerpoint/2010/main" val="86552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63FFD2-2BC3-DFBE-7403-05747338B1E3}"/>
              </a:ext>
            </a:extLst>
          </p:cNvPr>
          <p:cNvSpPr>
            <a:spLocks noGrp="1"/>
          </p:cNvSpPr>
          <p:nvPr>
            <p:ph type="title"/>
          </p:nvPr>
        </p:nvSpPr>
        <p:spPr/>
        <p:txBody>
          <a:bodyPr/>
          <a:lstStyle/>
          <a:p>
            <a:r>
              <a:rPr lang="el-GR" dirty="0"/>
              <a:t>Επανέλαβε..</a:t>
            </a:r>
            <a:endParaRPr lang="en-GB" dirty="0"/>
          </a:p>
        </p:txBody>
      </p:sp>
      <p:sp>
        <p:nvSpPr>
          <p:cNvPr id="6" name="Θέση κειμένου 5">
            <a:extLst>
              <a:ext uri="{FF2B5EF4-FFF2-40B4-BE49-F238E27FC236}">
                <a16:creationId xmlns:a16="http://schemas.microsoft.com/office/drawing/2014/main" id="{5AB0F45A-CBDC-1DAF-D7A7-6478F94367B7}"/>
              </a:ext>
            </a:extLst>
          </p:cNvPr>
          <p:cNvSpPr>
            <a:spLocks noGrp="1"/>
          </p:cNvSpPr>
          <p:nvPr>
            <p:ph type="body" sz="half" idx="2"/>
          </p:nvPr>
        </p:nvSpPr>
        <p:spPr>
          <a:xfrm>
            <a:off x="419065" y="2236981"/>
            <a:ext cx="3876256" cy="3599315"/>
          </a:xfrm>
        </p:spPr>
        <p:txBody>
          <a:bodyPr>
            <a:normAutofit fontScale="92500" lnSpcReduction="10000"/>
          </a:bodyPr>
          <a:lstStyle/>
          <a:p>
            <a:r>
              <a:rPr lang="el-GR" dirty="0"/>
              <a:t>Η εντολή επανέλαβε… λειτουργεί με ακριβώς τον ίδιο τρόπο</a:t>
            </a:r>
            <a:r>
              <a:rPr lang="en-GB" dirty="0"/>
              <a:t> </a:t>
            </a:r>
            <a:r>
              <a:rPr lang="el-GR" dirty="0"/>
              <a:t>με την εντολή για πάντα με τη διαφορά ότι σε αυτήν την περίπτωση, οι επαναλήψεις των εντολών που περιέχονται μέσα</a:t>
            </a:r>
            <a:r>
              <a:rPr lang="en-GB" dirty="0"/>
              <a:t> </a:t>
            </a:r>
            <a:r>
              <a:rPr lang="el-GR" dirty="0"/>
              <a:t>στις δαγκάνες της, είναι συγκεκριμένες. </a:t>
            </a:r>
            <a:endParaRPr lang="en-GB" dirty="0"/>
          </a:p>
          <a:p>
            <a:r>
              <a:rPr lang="el-GR" dirty="0"/>
              <a:t>Ο αριθμός των επαναλήψεων προσδιορίζεται από το</a:t>
            </a:r>
          </a:p>
          <a:p>
            <a:r>
              <a:rPr lang="el-GR" dirty="0"/>
              <a:t>νούμερο που συμπληρώνουμε</a:t>
            </a:r>
          </a:p>
          <a:p>
            <a:r>
              <a:rPr lang="el-GR" dirty="0"/>
              <a:t>στο λευκό κουτάκι. </a:t>
            </a:r>
            <a:endParaRPr lang="en-GB" dirty="0"/>
          </a:p>
          <a:p>
            <a:r>
              <a:rPr lang="el-GR" dirty="0"/>
              <a:t>Υπάρχει, όμως, ακόμη μια πολύ σημαντική διαφορά. Από τη στιγμή που ο</a:t>
            </a:r>
            <a:r>
              <a:rPr lang="en-GB" dirty="0"/>
              <a:t> </a:t>
            </a:r>
            <a:r>
              <a:rPr lang="el-GR" dirty="0"/>
              <a:t>αριθμός των επαναλήψεων είναι συγκεκριμένος, άλλες εντολές</a:t>
            </a:r>
            <a:r>
              <a:rPr lang="en-GB" dirty="0"/>
              <a:t> </a:t>
            </a:r>
            <a:r>
              <a:rPr lang="el-GR" dirty="0"/>
              <a:t>μπορούν να ακολουθούν την εντολή επανέλαβε…</a:t>
            </a:r>
            <a:endParaRPr lang="en-GB" dirty="0"/>
          </a:p>
        </p:txBody>
      </p:sp>
      <p:pic>
        <p:nvPicPr>
          <p:cNvPr id="4" name="Εικόνα 3">
            <a:extLst>
              <a:ext uri="{FF2B5EF4-FFF2-40B4-BE49-F238E27FC236}">
                <a16:creationId xmlns:a16="http://schemas.microsoft.com/office/drawing/2014/main" id="{538EBB05-BFD4-A79E-6B65-A1B82BD970D3}"/>
              </a:ext>
            </a:extLst>
          </p:cNvPr>
          <p:cNvPicPr>
            <a:picLocks noChangeAspect="1"/>
          </p:cNvPicPr>
          <p:nvPr/>
        </p:nvPicPr>
        <p:blipFill>
          <a:blip r:embed="rId2"/>
          <a:stretch>
            <a:fillRect/>
          </a:stretch>
        </p:blipFill>
        <p:spPr>
          <a:xfrm>
            <a:off x="6259885" y="2030857"/>
            <a:ext cx="4943475" cy="3648075"/>
          </a:xfrm>
          <a:prstGeom prst="rect">
            <a:avLst/>
          </a:prstGeom>
        </p:spPr>
      </p:pic>
      <p:sp>
        <p:nvSpPr>
          <p:cNvPr id="7" name="Βέλος: Δεξιό 6">
            <a:extLst>
              <a:ext uri="{FF2B5EF4-FFF2-40B4-BE49-F238E27FC236}">
                <a16:creationId xmlns:a16="http://schemas.microsoft.com/office/drawing/2014/main" id="{67CBFC71-C70C-CAC0-C702-E8C0E0CF591C}"/>
              </a:ext>
            </a:extLst>
          </p:cNvPr>
          <p:cNvSpPr/>
          <p:nvPr/>
        </p:nvSpPr>
        <p:spPr>
          <a:xfrm rot="19766048">
            <a:off x="5578374" y="5279362"/>
            <a:ext cx="1613647" cy="799140"/>
          </a:xfrm>
          <a:prstGeom prst="rightArrow">
            <a:avLst/>
          </a:prstGeom>
          <a:ln w="76200">
            <a:solidFill>
              <a:srgbClr val="FF0000"/>
            </a:solid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499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D56F39-8DC8-1533-5350-93016DE6B1E6}"/>
              </a:ext>
            </a:extLst>
          </p:cNvPr>
          <p:cNvSpPr>
            <a:spLocks noGrp="1"/>
          </p:cNvSpPr>
          <p:nvPr>
            <p:ph type="title"/>
          </p:nvPr>
        </p:nvSpPr>
        <p:spPr/>
        <p:txBody>
          <a:bodyPr/>
          <a:lstStyle/>
          <a:p>
            <a:r>
              <a:rPr lang="el-GR" dirty="0"/>
              <a:t>Μείωση-αύξηση κλπ..</a:t>
            </a:r>
            <a:endParaRPr lang="en-GB" dirty="0"/>
          </a:p>
        </p:txBody>
      </p:sp>
      <p:sp>
        <p:nvSpPr>
          <p:cNvPr id="4" name="Θέση κειμένου 3">
            <a:extLst>
              <a:ext uri="{FF2B5EF4-FFF2-40B4-BE49-F238E27FC236}">
                <a16:creationId xmlns:a16="http://schemas.microsoft.com/office/drawing/2014/main" id="{52D5FA7B-908C-509F-B412-DD633C5ADD09}"/>
              </a:ext>
            </a:extLst>
          </p:cNvPr>
          <p:cNvSpPr>
            <a:spLocks noGrp="1"/>
          </p:cNvSpPr>
          <p:nvPr>
            <p:ph type="body" sz="half" idx="2"/>
          </p:nvPr>
        </p:nvSpPr>
        <p:spPr/>
        <p:txBody>
          <a:bodyPr/>
          <a:lstStyle/>
          <a:p>
            <a:endParaRPr lang="en-GB" dirty="0"/>
          </a:p>
        </p:txBody>
      </p:sp>
      <p:pic>
        <p:nvPicPr>
          <p:cNvPr id="10" name="Εικόνα 9">
            <a:extLst>
              <a:ext uri="{FF2B5EF4-FFF2-40B4-BE49-F238E27FC236}">
                <a16:creationId xmlns:a16="http://schemas.microsoft.com/office/drawing/2014/main" id="{BE7BDD49-0EA5-9350-5F64-59343B2C9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91" y="2031210"/>
            <a:ext cx="3099980" cy="4724797"/>
          </a:xfrm>
          <a:prstGeom prst="rect">
            <a:avLst/>
          </a:prstGeom>
        </p:spPr>
      </p:pic>
      <p:pic>
        <p:nvPicPr>
          <p:cNvPr id="12" name="Εικόνα 11">
            <a:extLst>
              <a:ext uri="{FF2B5EF4-FFF2-40B4-BE49-F238E27FC236}">
                <a16:creationId xmlns:a16="http://schemas.microsoft.com/office/drawing/2014/main" id="{216FE568-2C60-C181-F4ED-CFE84337D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9345" y="2560213"/>
            <a:ext cx="4745078" cy="3080760"/>
          </a:xfrm>
          <a:prstGeom prst="rect">
            <a:avLst/>
          </a:prstGeom>
        </p:spPr>
      </p:pic>
    </p:spTree>
    <p:extLst>
      <p:ext uri="{BB962C8B-B14F-4D97-AF65-F5344CB8AC3E}">
        <p14:creationId xmlns:p14="http://schemas.microsoft.com/office/powerpoint/2010/main" val="6586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B1DE97-0B9A-CFD0-5C2A-5C60BDE03AAE}"/>
              </a:ext>
            </a:extLst>
          </p:cNvPr>
          <p:cNvSpPr>
            <a:spLocks noGrp="1"/>
          </p:cNvSpPr>
          <p:nvPr>
            <p:ph type="title"/>
          </p:nvPr>
        </p:nvSpPr>
        <p:spPr/>
        <p:txBody>
          <a:bodyPr/>
          <a:lstStyle/>
          <a:p>
            <a:r>
              <a:rPr lang="el-GR" dirty="0"/>
              <a:t>Παραδείγματα με επανέλαβε – Τεχνικές «</a:t>
            </a:r>
            <a:r>
              <a:rPr lang="el-GR" dirty="0" err="1"/>
              <a:t>εφφέ</a:t>
            </a:r>
            <a:r>
              <a:rPr lang="el-GR" dirty="0"/>
              <a:t>»</a:t>
            </a:r>
            <a:endParaRPr lang="en-GB" dirty="0"/>
          </a:p>
        </p:txBody>
      </p:sp>
      <p:sp>
        <p:nvSpPr>
          <p:cNvPr id="5" name="Θέση περιεχομένου 4">
            <a:extLst>
              <a:ext uri="{FF2B5EF4-FFF2-40B4-BE49-F238E27FC236}">
                <a16:creationId xmlns:a16="http://schemas.microsoft.com/office/drawing/2014/main" id="{9A42ADF6-10B1-4F9E-F870-BF1A4303A3FF}"/>
              </a:ext>
            </a:extLst>
          </p:cNvPr>
          <p:cNvSpPr>
            <a:spLocks noGrp="1"/>
          </p:cNvSpPr>
          <p:nvPr>
            <p:ph idx="1"/>
          </p:nvPr>
        </p:nvSpPr>
        <p:spPr/>
        <p:txBody>
          <a:bodyPr>
            <a:normAutofit lnSpcReduction="10000"/>
          </a:bodyPr>
          <a:lstStyle/>
          <a:p>
            <a:r>
              <a:rPr lang="el-GR" dirty="0"/>
              <a:t>Αλλαγή μεγέθους χαρακτήρα (έρχεται προς τα μένα-απομακρύνεται από εμένα)</a:t>
            </a:r>
          </a:p>
          <a:p>
            <a:r>
              <a:rPr lang="el-GR" dirty="0"/>
              <a:t>Εμφάνιση/Εξαφάνιση χαρακτήρα (</a:t>
            </a:r>
            <a:r>
              <a:rPr lang="en-GB" dirty="0"/>
              <a:t>ghost</a:t>
            </a:r>
            <a:r>
              <a:rPr lang="el-GR" dirty="0"/>
              <a:t>)</a:t>
            </a:r>
          </a:p>
          <a:p>
            <a:r>
              <a:rPr lang="el-GR" dirty="0"/>
              <a:t>Αλλαγή διάθεσης (χρώμα= συναίσθημα – </a:t>
            </a:r>
            <a:r>
              <a:rPr lang="el-GR" dirty="0" err="1"/>
              <a:t>κοκκινο</a:t>
            </a:r>
            <a:r>
              <a:rPr lang="el-GR" dirty="0"/>
              <a:t>/πράσινο/κίτρινο </a:t>
            </a:r>
            <a:r>
              <a:rPr lang="el-GR" dirty="0" err="1"/>
              <a:t>κλπ</a:t>
            </a:r>
            <a:r>
              <a:rPr lang="el-GR" dirty="0"/>
              <a:t>)</a:t>
            </a:r>
          </a:p>
          <a:p>
            <a:r>
              <a:rPr lang="el-GR" dirty="0"/>
              <a:t>Εξαφάνιση-εμφάνιση υποβάθρου κλπ..</a:t>
            </a:r>
          </a:p>
          <a:p>
            <a:r>
              <a:rPr lang="el-GR" dirty="0"/>
              <a:t>Αλλαγή έντασης ήχου - σβήσιμο</a:t>
            </a:r>
          </a:p>
          <a:p>
            <a:endParaRPr lang="el-GR" dirty="0"/>
          </a:p>
          <a:p>
            <a:r>
              <a:rPr lang="el-GR" dirty="0"/>
              <a:t>Όλα αυτά χρειάζονται </a:t>
            </a:r>
            <a:r>
              <a:rPr lang="el-GR" b="1" dirty="0"/>
              <a:t>ΚΑΛΗ ΑΡΧΙΚΟΠΟΙΗΣΗ</a:t>
            </a:r>
            <a:endParaRPr lang="en-GB" b="1" dirty="0"/>
          </a:p>
        </p:txBody>
      </p:sp>
    </p:spTree>
    <p:extLst>
      <p:ext uri="{BB962C8B-B14F-4D97-AF65-F5344CB8AC3E}">
        <p14:creationId xmlns:p14="http://schemas.microsoft.com/office/powerpoint/2010/main" val="121023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4D8302-6A5C-1522-988C-831DC945CF73}"/>
              </a:ext>
            </a:extLst>
          </p:cNvPr>
          <p:cNvSpPr>
            <a:spLocks noGrp="1"/>
          </p:cNvSpPr>
          <p:nvPr>
            <p:ph type="title"/>
          </p:nvPr>
        </p:nvSpPr>
        <p:spPr/>
        <p:txBody>
          <a:bodyPr/>
          <a:lstStyle/>
          <a:p>
            <a:r>
              <a:rPr lang="el-GR" dirty="0"/>
              <a:t>Η βασική τεχνική είναι ΙΔΙΑ ΓΙΑ ΟΛΕΣ ΤΙΣ ΠΕΡΙΠΤΩΣΕΙΣ</a:t>
            </a:r>
            <a:endParaRPr lang="en-GB" dirty="0"/>
          </a:p>
        </p:txBody>
      </p:sp>
      <p:graphicFrame>
        <p:nvGraphicFramePr>
          <p:cNvPr id="4" name="Θέση περιεχομένου 3">
            <a:extLst>
              <a:ext uri="{FF2B5EF4-FFF2-40B4-BE49-F238E27FC236}">
                <a16:creationId xmlns:a16="http://schemas.microsoft.com/office/drawing/2014/main" id="{625537E2-8604-43AA-9A0E-76C027582ACA}"/>
              </a:ext>
            </a:extLst>
          </p:cNvPr>
          <p:cNvGraphicFramePr>
            <a:graphicFrameLocks noGrp="1"/>
          </p:cNvGraphicFramePr>
          <p:nvPr>
            <p:ph idx="1"/>
            <p:extLst>
              <p:ext uri="{D42A27DB-BD31-4B8C-83A1-F6EECF244321}">
                <p14:modId xmlns:p14="http://schemas.microsoft.com/office/powerpoint/2010/main" val="486261177"/>
              </p:ext>
            </p:extLst>
          </p:nvPr>
        </p:nvGraphicFramePr>
        <p:xfrm>
          <a:off x="681038" y="2336800"/>
          <a:ext cx="9613900"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3863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CC1D5D-187A-0E6B-FDEE-C54C334141CC}"/>
              </a:ext>
            </a:extLst>
          </p:cNvPr>
          <p:cNvSpPr>
            <a:spLocks noGrp="1"/>
          </p:cNvSpPr>
          <p:nvPr>
            <p:ph type="title"/>
          </p:nvPr>
        </p:nvSpPr>
        <p:spPr/>
        <p:txBody>
          <a:bodyPr/>
          <a:lstStyle/>
          <a:p>
            <a:r>
              <a:rPr lang="el-GR" dirty="0"/>
              <a:t>Πάμε</a:t>
            </a:r>
            <a:endParaRPr lang="en-GB" dirty="0"/>
          </a:p>
        </p:txBody>
      </p:sp>
      <p:sp>
        <p:nvSpPr>
          <p:cNvPr id="3" name="Θέση περιεχομένου 2">
            <a:extLst>
              <a:ext uri="{FF2B5EF4-FFF2-40B4-BE49-F238E27FC236}">
                <a16:creationId xmlns:a16="http://schemas.microsoft.com/office/drawing/2014/main" id="{DDBB9C54-7808-6574-7F26-3C85FA86A822}"/>
              </a:ext>
            </a:extLst>
          </p:cNvPr>
          <p:cNvSpPr>
            <a:spLocks noGrp="1"/>
          </p:cNvSpPr>
          <p:nvPr>
            <p:ph idx="1"/>
          </p:nvPr>
        </p:nvSpPr>
        <p:spPr/>
        <p:txBody>
          <a:bodyPr/>
          <a:lstStyle/>
          <a:p>
            <a:r>
              <a:rPr lang="el-GR" dirty="0"/>
              <a:t>Μειώνουμε μέγεθος μέχρι να εξαφανιστεί η γάτα</a:t>
            </a:r>
          </a:p>
          <a:p>
            <a:r>
              <a:rPr lang="el-GR" dirty="0"/>
              <a:t>Εφέ φαντάσματος</a:t>
            </a:r>
          </a:p>
          <a:p>
            <a:r>
              <a:rPr lang="el-GR" dirty="0"/>
              <a:t>Κάνουμε το αντικείμενο να έρχεται-απομακρύνεται από εμάς</a:t>
            </a:r>
          </a:p>
          <a:p>
            <a:r>
              <a:rPr lang="el-GR" dirty="0"/>
              <a:t>Στριφογυριστή εξαφάνιση</a:t>
            </a:r>
          </a:p>
          <a:p>
            <a:r>
              <a:rPr lang="el-GR" dirty="0"/>
              <a:t>Πρασινίζω από ζήλια / Θυμώνω</a:t>
            </a:r>
          </a:p>
          <a:p>
            <a:r>
              <a:rPr lang="el-GR" dirty="0"/>
              <a:t>Σβήνω-εμφανίζω υπόβαθρο..</a:t>
            </a:r>
          </a:p>
          <a:p>
            <a:endParaRPr lang="en-GB" dirty="0"/>
          </a:p>
        </p:txBody>
      </p:sp>
    </p:spTree>
    <p:extLst>
      <p:ext uri="{BB962C8B-B14F-4D97-AF65-F5344CB8AC3E}">
        <p14:creationId xmlns:p14="http://schemas.microsoft.com/office/powerpoint/2010/main" val="361161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F5C34CF6-5496-808E-0B86-A1E724C5B7C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38664" y="102240"/>
            <a:ext cx="6920598" cy="6653519"/>
          </a:xfrm>
        </p:spPr>
      </p:pic>
      <p:sp>
        <p:nvSpPr>
          <p:cNvPr id="6" name="Ορθογώνιο 5">
            <a:extLst>
              <a:ext uri="{FF2B5EF4-FFF2-40B4-BE49-F238E27FC236}">
                <a16:creationId xmlns:a16="http://schemas.microsoft.com/office/drawing/2014/main" id="{96D417F2-4FD5-781A-03FB-6BADF8F66D84}"/>
              </a:ext>
            </a:extLst>
          </p:cNvPr>
          <p:cNvSpPr/>
          <p:nvPr/>
        </p:nvSpPr>
        <p:spPr>
          <a:xfrm>
            <a:off x="9727987" y="2366683"/>
            <a:ext cx="2143845" cy="4180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Στα παραδείγματα </a:t>
            </a:r>
            <a:r>
              <a:rPr lang="en-GB" dirty="0"/>
              <a:t>scratch</a:t>
            </a:r>
            <a:r>
              <a:rPr lang="el-GR" dirty="0"/>
              <a:t> της εβδομάδας στο </a:t>
            </a:r>
            <a:r>
              <a:rPr lang="en-GB" dirty="0"/>
              <a:t>e-class </a:t>
            </a:r>
            <a:r>
              <a:rPr lang="el-GR" dirty="0"/>
              <a:t>δείτε ένα παράδειγμα στο </a:t>
            </a:r>
            <a:r>
              <a:rPr lang="el-GR" dirty="0" err="1"/>
              <a:t>οποιο</a:t>
            </a:r>
            <a:r>
              <a:rPr lang="el-GR" dirty="0"/>
              <a:t> η γάτα εξαφανίζεται όταν ακουμπήσει τη νυχτερίδα (</a:t>
            </a:r>
            <a:r>
              <a:rPr lang="en-GB" dirty="0" err="1"/>
              <a:t>gata</a:t>
            </a:r>
            <a:r>
              <a:rPr lang="el-GR" dirty="0"/>
              <a:t>-</a:t>
            </a:r>
            <a:r>
              <a:rPr lang="en-GB" dirty="0"/>
              <a:t>bat-effe.sb3</a:t>
            </a:r>
            <a:r>
              <a:rPr lang="el-GR" dirty="0"/>
              <a:t>)</a:t>
            </a:r>
            <a:endParaRPr lang="en-GB" dirty="0"/>
          </a:p>
        </p:txBody>
      </p:sp>
    </p:spTree>
    <p:extLst>
      <p:ext uri="{BB962C8B-B14F-4D97-AF65-F5344CB8AC3E}">
        <p14:creationId xmlns:p14="http://schemas.microsoft.com/office/powerpoint/2010/main" val="161809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B89659-2CAA-520D-BD91-20347351481B}"/>
              </a:ext>
            </a:extLst>
          </p:cNvPr>
          <p:cNvSpPr>
            <a:spLocks noGrp="1"/>
          </p:cNvSpPr>
          <p:nvPr>
            <p:ph type="title" idx="4294967295"/>
          </p:nvPr>
        </p:nvSpPr>
        <p:spPr>
          <a:xfrm>
            <a:off x="0" y="752475"/>
            <a:ext cx="9613900" cy="1081088"/>
          </a:xfrm>
        </p:spPr>
        <p:txBody>
          <a:bodyPr/>
          <a:lstStyle/>
          <a:p>
            <a:r>
              <a:rPr lang="el-GR" dirty="0"/>
              <a:t>Επανάληψη…</a:t>
            </a:r>
            <a:endParaRPr lang="en-GB" dirty="0"/>
          </a:p>
        </p:txBody>
      </p:sp>
      <p:pic>
        <p:nvPicPr>
          <p:cNvPr id="5" name="Θέση περιεχομένου 4">
            <a:extLst>
              <a:ext uri="{FF2B5EF4-FFF2-40B4-BE49-F238E27FC236}">
                <a16:creationId xmlns:a16="http://schemas.microsoft.com/office/drawing/2014/main" id="{E8E13EE4-9EB4-64B9-F23C-0B96D8C05D3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4524" y="1589047"/>
            <a:ext cx="5715000" cy="3495675"/>
          </a:xfrm>
        </p:spPr>
      </p:pic>
      <p:pic>
        <p:nvPicPr>
          <p:cNvPr id="7" name="Εικόνα 6">
            <a:extLst>
              <a:ext uri="{FF2B5EF4-FFF2-40B4-BE49-F238E27FC236}">
                <a16:creationId xmlns:a16="http://schemas.microsoft.com/office/drawing/2014/main" id="{C29120AB-441B-B958-3639-F475A2C95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103" y="383112"/>
            <a:ext cx="3915321" cy="3848637"/>
          </a:xfrm>
          <a:prstGeom prst="rect">
            <a:avLst/>
          </a:prstGeom>
        </p:spPr>
      </p:pic>
      <p:sp>
        <p:nvSpPr>
          <p:cNvPr id="10" name="TextBox 9">
            <a:extLst>
              <a:ext uri="{FF2B5EF4-FFF2-40B4-BE49-F238E27FC236}">
                <a16:creationId xmlns:a16="http://schemas.microsoft.com/office/drawing/2014/main" id="{C0BB4D4B-25A4-EADD-0629-CD600408D4C2}"/>
              </a:ext>
            </a:extLst>
          </p:cNvPr>
          <p:cNvSpPr txBox="1"/>
          <p:nvPr/>
        </p:nvSpPr>
        <p:spPr>
          <a:xfrm>
            <a:off x="299677" y="5240511"/>
            <a:ext cx="4717997" cy="369332"/>
          </a:xfrm>
          <a:prstGeom prst="rect">
            <a:avLst/>
          </a:prstGeom>
          <a:noFill/>
        </p:spPr>
        <p:txBody>
          <a:bodyPr wrap="square" rtlCol="0">
            <a:spAutoFit/>
          </a:bodyPr>
          <a:lstStyle/>
          <a:p>
            <a:r>
              <a:rPr lang="el-GR" dirty="0"/>
              <a:t>…για πάντα</a:t>
            </a:r>
            <a:endParaRPr lang="en-GB" dirty="0"/>
          </a:p>
        </p:txBody>
      </p:sp>
      <p:pic>
        <p:nvPicPr>
          <p:cNvPr id="13" name="Εικόνα 12">
            <a:extLst>
              <a:ext uri="{FF2B5EF4-FFF2-40B4-BE49-F238E27FC236}">
                <a16:creationId xmlns:a16="http://schemas.microsoft.com/office/drawing/2014/main" id="{B8BC77E8-B9D0-C019-0371-DFC6CD29DF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66510" y="383112"/>
            <a:ext cx="1833561" cy="1833561"/>
          </a:xfrm>
          <a:prstGeom prst="rect">
            <a:avLst/>
          </a:prstGeom>
        </p:spPr>
      </p:pic>
      <p:sp>
        <p:nvSpPr>
          <p:cNvPr id="14" name="TextBox 13">
            <a:extLst>
              <a:ext uri="{FF2B5EF4-FFF2-40B4-BE49-F238E27FC236}">
                <a16:creationId xmlns:a16="http://schemas.microsoft.com/office/drawing/2014/main" id="{C29CD9E8-FC4D-4550-58AD-054AAFF4394C}"/>
              </a:ext>
            </a:extLst>
          </p:cNvPr>
          <p:cNvSpPr txBox="1"/>
          <p:nvPr/>
        </p:nvSpPr>
        <p:spPr>
          <a:xfrm>
            <a:off x="10266510" y="2542942"/>
            <a:ext cx="1682161" cy="507831"/>
          </a:xfrm>
          <a:prstGeom prst="rect">
            <a:avLst/>
          </a:prstGeom>
          <a:noFill/>
        </p:spPr>
        <p:txBody>
          <a:bodyPr wrap="square" rtlCol="0">
            <a:spAutoFit/>
          </a:bodyPr>
          <a:lstStyle/>
          <a:p>
            <a:r>
              <a:rPr lang="el-GR" sz="900" dirty="0"/>
              <a:t>Δευτερόλεπτα: 60 </a:t>
            </a:r>
            <a:r>
              <a:rPr lang="el-GR" sz="900" dirty="0" err="1"/>
              <a:t>κινησεις</a:t>
            </a:r>
            <a:r>
              <a:rPr lang="el-GR" sz="900" dirty="0"/>
              <a:t> ανά λεπτό</a:t>
            </a:r>
          </a:p>
          <a:p>
            <a:r>
              <a:rPr lang="el-GR" sz="900" dirty="0"/>
              <a:t>λεπτά: 60 κινήσεις ανά ώρα</a:t>
            </a:r>
            <a:endParaRPr lang="en-GB" sz="900" dirty="0"/>
          </a:p>
        </p:txBody>
      </p:sp>
    </p:spTree>
    <p:extLst>
      <p:ext uri="{BB962C8B-B14F-4D97-AF65-F5344CB8AC3E}">
        <p14:creationId xmlns:p14="http://schemas.microsoft.com/office/powerpoint/2010/main" val="14157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354FBC4-D6C7-E7FC-2B1C-3E069724D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28" y="1669837"/>
            <a:ext cx="7322884" cy="4448593"/>
          </a:xfrm>
          <a:prstGeom prst="rect">
            <a:avLst/>
          </a:prstGeom>
        </p:spPr>
      </p:pic>
      <p:sp>
        <p:nvSpPr>
          <p:cNvPr id="3" name="TextBox 2">
            <a:extLst>
              <a:ext uri="{FF2B5EF4-FFF2-40B4-BE49-F238E27FC236}">
                <a16:creationId xmlns:a16="http://schemas.microsoft.com/office/drawing/2014/main" id="{E7E697FE-E8A5-ECC1-5A4E-11B4C5445AC6}"/>
              </a:ext>
            </a:extLst>
          </p:cNvPr>
          <p:cNvSpPr txBox="1"/>
          <p:nvPr/>
        </p:nvSpPr>
        <p:spPr>
          <a:xfrm>
            <a:off x="1413862" y="322729"/>
            <a:ext cx="8229600" cy="923330"/>
          </a:xfrm>
          <a:prstGeom prst="rect">
            <a:avLst/>
          </a:prstGeom>
          <a:noFill/>
        </p:spPr>
        <p:txBody>
          <a:bodyPr wrap="square" rtlCol="0">
            <a:spAutoFit/>
          </a:bodyPr>
          <a:lstStyle/>
          <a:p>
            <a:r>
              <a:rPr lang="el-GR" dirty="0"/>
              <a:t>Στον προγραμματισμό…</a:t>
            </a:r>
          </a:p>
          <a:p>
            <a:r>
              <a:rPr lang="el-GR" dirty="0"/>
              <a:t>Αντί να βάζουμε έναν </a:t>
            </a:r>
            <a:r>
              <a:rPr lang="el-GR" dirty="0" err="1"/>
              <a:t>έναν</a:t>
            </a:r>
            <a:r>
              <a:rPr lang="el-GR" dirty="0"/>
              <a:t> τους στρατιώτες..</a:t>
            </a:r>
          </a:p>
          <a:p>
            <a:r>
              <a:rPr lang="el-GR" dirty="0"/>
              <a:t>Βάλε στρατιώτη – επανέλαβε 100 φορές</a:t>
            </a:r>
            <a:endParaRPr lang="en-GB" dirty="0"/>
          </a:p>
        </p:txBody>
      </p:sp>
    </p:spTree>
    <p:extLst>
      <p:ext uri="{BB962C8B-B14F-4D97-AF65-F5344CB8AC3E}">
        <p14:creationId xmlns:p14="http://schemas.microsoft.com/office/powerpoint/2010/main" val="2617719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5C093-2EDD-386B-D66A-73D7B8F1C93B}"/>
              </a:ext>
            </a:extLst>
          </p:cNvPr>
          <p:cNvSpPr>
            <a:spLocks noGrp="1"/>
          </p:cNvSpPr>
          <p:nvPr>
            <p:ph type="title"/>
          </p:nvPr>
        </p:nvSpPr>
        <p:spPr/>
        <p:txBody>
          <a:bodyPr/>
          <a:lstStyle/>
          <a:p>
            <a:r>
              <a:rPr lang="el-GR" dirty="0"/>
              <a:t>..Για πάντα</a:t>
            </a:r>
            <a:endParaRPr lang="en-GB" dirty="0"/>
          </a:p>
        </p:txBody>
      </p:sp>
      <p:pic>
        <p:nvPicPr>
          <p:cNvPr id="4" name="Εικόνα 3">
            <a:extLst>
              <a:ext uri="{FF2B5EF4-FFF2-40B4-BE49-F238E27FC236}">
                <a16:creationId xmlns:a16="http://schemas.microsoft.com/office/drawing/2014/main" id="{7800E526-01CC-B74E-6BDB-61899A01C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1" y="2020899"/>
            <a:ext cx="1424902" cy="4767943"/>
          </a:xfrm>
          <a:prstGeom prst="rect">
            <a:avLst/>
          </a:prstGeom>
        </p:spPr>
      </p:pic>
      <p:pic>
        <p:nvPicPr>
          <p:cNvPr id="6" name="Εικόνα 5">
            <a:extLst>
              <a:ext uri="{FF2B5EF4-FFF2-40B4-BE49-F238E27FC236}">
                <a16:creationId xmlns:a16="http://schemas.microsoft.com/office/drawing/2014/main" id="{585DB264-6408-CD5D-010F-E3FBA8125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859" y="2965673"/>
            <a:ext cx="2667372" cy="1771897"/>
          </a:xfrm>
          <a:prstGeom prst="rect">
            <a:avLst/>
          </a:prstGeom>
        </p:spPr>
      </p:pic>
      <p:pic>
        <p:nvPicPr>
          <p:cNvPr id="8" name="Εικόνα 7">
            <a:extLst>
              <a:ext uri="{FF2B5EF4-FFF2-40B4-BE49-F238E27FC236}">
                <a16:creationId xmlns:a16="http://schemas.microsoft.com/office/drawing/2014/main" id="{AF137E6D-3DBC-60EA-3007-4B4501DE4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022" y="2737041"/>
            <a:ext cx="2857899" cy="2000529"/>
          </a:xfrm>
          <a:prstGeom prst="rect">
            <a:avLst/>
          </a:prstGeom>
        </p:spPr>
      </p:pic>
      <p:sp>
        <p:nvSpPr>
          <p:cNvPr id="9" name="Βέλος: Δεξιό 8">
            <a:extLst>
              <a:ext uri="{FF2B5EF4-FFF2-40B4-BE49-F238E27FC236}">
                <a16:creationId xmlns:a16="http://schemas.microsoft.com/office/drawing/2014/main" id="{EE348B01-376D-8F63-D9BF-3DD8FDFCAF78}"/>
              </a:ext>
            </a:extLst>
          </p:cNvPr>
          <p:cNvSpPr/>
          <p:nvPr/>
        </p:nvSpPr>
        <p:spPr>
          <a:xfrm>
            <a:off x="2120793" y="3429000"/>
            <a:ext cx="1798064" cy="1181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12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7CBADA-1C8A-7275-C106-4679539604CE}"/>
              </a:ext>
            </a:extLst>
          </p:cNvPr>
          <p:cNvSpPr>
            <a:spLocks noGrp="1"/>
          </p:cNvSpPr>
          <p:nvPr>
            <p:ph type="title"/>
          </p:nvPr>
        </p:nvSpPr>
        <p:spPr/>
        <p:txBody>
          <a:bodyPr/>
          <a:lstStyle/>
          <a:p>
            <a:r>
              <a:rPr lang="el-GR" dirty="0"/>
              <a:t>Για πάντα</a:t>
            </a:r>
            <a:endParaRPr lang="en-GB" dirty="0"/>
          </a:p>
        </p:txBody>
      </p:sp>
      <p:sp>
        <p:nvSpPr>
          <p:cNvPr id="4" name="TextBox 3">
            <a:extLst>
              <a:ext uri="{FF2B5EF4-FFF2-40B4-BE49-F238E27FC236}">
                <a16:creationId xmlns:a16="http://schemas.microsoft.com/office/drawing/2014/main" id="{22DA71A2-BE97-F1F7-B7B1-D92DE91FD940}"/>
              </a:ext>
            </a:extLst>
          </p:cNvPr>
          <p:cNvSpPr txBox="1"/>
          <p:nvPr/>
        </p:nvSpPr>
        <p:spPr>
          <a:xfrm>
            <a:off x="1212156" y="2275450"/>
            <a:ext cx="9814432" cy="4524315"/>
          </a:xfrm>
          <a:prstGeom prst="rect">
            <a:avLst/>
          </a:prstGeom>
          <a:noFill/>
        </p:spPr>
        <p:txBody>
          <a:bodyPr wrap="square">
            <a:spAutoFit/>
          </a:bodyPr>
          <a:lstStyle/>
          <a:p>
            <a:r>
              <a:rPr lang="el-GR" dirty="0"/>
              <a:t> Μπορεί να περιέχει άλλες εντολές μέσα στις «δαγκάνες» της. Δηλαδή σέρνουμε εντολές από τις παλέτες εντολών ανάμεσα στις δαγκάνες της και δημιουργούμε </a:t>
            </a:r>
            <a:r>
              <a:rPr lang="el-GR" dirty="0" err="1"/>
              <a:t>μικροσενάρια</a:t>
            </a:r>
            <a:r>
              <a:rPr lang="el-GR" dirty="0"/>
              <a:t> που περιέχονται μέσα στην εντολή για πάντα.</a:t>
            </a:r>
          </a:p>
          <a:p>
            <a:endParaRPr lang="el-GR" dirty="0"/>
          </a:p>
          <a:p>
            <a:r>
              <a:rPr lang="el-GR" dirty="0"/>
              <a:t>Αυτές είναι οι εντολές που θα εκτελούνται διαρκώς και με</a:t>
            </a:r>
          </a:p>
          <a:p>
            <a:r>
              <a:rPr lang="el-GR" dirty="0"/>
              <a:t>τη συγκεκριμένη σειρά με την οποία τις τοποθετούμε.</a:t>
            </a:r>
          </a:p>
          <a:p>
            <a:r>
              <a:rPr lang="el-GR" dirty="0"/>
              <a:t></a:t>
            </a:r>
          </a:p>
          <a:p>
            <a:r>
              <a:rPr lang="el-GR" dirty="0"/>
              <a:t>Στο κάτω μέρος της, η εντολή δεν έχει την εξοχή εκείνη</a:t>
            </a:r>
          </a:p>
          <a:p>
            <a:r>
              <a:rPr lang="el-GR" dirty="0"/>
              <a:t>που θα μας επέτρεπε να προσθέσουμε άλλη εντολή μετά</a:t>
            </a:r>
          </a:p>
          <a:p>
            <a:r>
              <a:rPr lang="el-GR" dirty="0"/>
              <a:t>από αυτήν. </a:t>
            </a:r>
          </a:p>
          <a:p>
            <a:r>
              <a:rPr lang="el-GR" dirty="0"/>
              <a:t>Δηλαδή η εντολή για πάντα μπορεί να είναι</a:t>
            </a:r>
          </a:p>
          <a:p>
            <a:r>
              <a:rPr lang="el-GR" dirty="0"/>
              <a:t>μόνο η τελευταία σε ένα σενάριο. </a:t>
            </a:r>
          </a:p>
          <a:p>
            <a:r>
              <a:rPr lang="el-GR" dirty="0"/>
              <a:t>Αυτό είναι πολύ λογικό καθώς από τη στιγμή που οι εντολές που περιέχει εκτελούνται για πάντα, πότε θα εκτελεστούν αυτές που την ακολουθούν;</a:t>
            </a:r>
          </a:p>
          <a:p>
            <a:endParaRPr lang="el-GR" dirty="0"/>
          </a:p>
          <a:p>
            <a:r>
              <a:rPr lang="el-GR" dirty="0"/>
              <a:t>Μπορούμε όμως να εκτελούμε εντολές </a:t>
            </a:r>
            <a:r>
              <a:rPr lang="el-GR" b="1" dirty="0">
                <a:effectLst>
                  <a:outerShdw blurRad="38100" dist="38100" dir="2700000" algn="tl">
                    <a:srgbClr val="000000">
                      <a:alpha val="43137"/>
                    </a:srgbClr>
                  </a:outerShdw>
                </a:effectLst>
              </a:rPr>
              <a:t>ΠΑΡΑΛΛΗΛΑ με τη ΓΙΑ ΠΑΝΤΑ</a:t>
            </a:r>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08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C5863F0-59A5-2218-8BC4-33BDEB8EF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85" y="628662"/>
            <a:ext cx="9615673" cy="5710666"/>
          </a:xfrm>
          <a:prstGeom prst="rect">
            <a:avLst/>
          </a:prstGeom>
        </p:spPr>
      </p:pic>
      <p:sp>
        <p:nvSpPr>
          <p:cNvPr id="5" name="TextBox 4">
            <a:extLst>
              <a:ext uri="{FF2B5EF4-FFF2-40B4-BE49-F238E27FC236}">
                <a16:creationId xmlns:a16="http://schemas.microsoft.com/office/drawing/2014/main" id="{640961F4-7C90-6BBF-8264-71EE82721A52}"/>
              </a:ext>
            </a:extLst>
          </p:cNvPr>
          <p:cNvSpPr txBox="1"/>
          <p:nvPr/>
        </p:nvSpPr>
        <p:spPr>
          <a:xfrm>
            <a:off x="1306285" y="1406178"/>
            <a:ext cx="3903490" cy="369332"/>
          </a:xfrm>
          <a:prstGeom prst="rect">
            <a:avLst/>
          </a:prstGeom>
          <a:solidFill>
            <a:srgbClr val="92D050"/>
          </a:solidFill>
          <a:effectLst>
            <a:outerShdw blurRad="50800" dist="38100" dir="5400000" algn="t" rotWithShape="0">
              <a:prstClr val="black">
                <a:alpha val="40000"/>
              </a:prstClr>
            </a:outerShdw>
          </a:effectLst>
        </p:spPr>
        <p:txBody>
          <a:bodyPr wrap="square" rtlCol="0">
            <a:spAutoFit/>
          </a:bodyPr>
          <a:lstStyle/>
          <a:p>
            <a:r>
              <a:rPr lang="el-GR" dirty="0" err="1"/>
              <a:t>Κιτρινο</a:t>
            </a:r>
            <a:r>
              <a:rPr lang="el-GR" dirty="0"/>
              <a:t> περίγραμμα = «τρέχει»</a:t>
            </a:r>
            <a:endParaRPr lang="en-GB" dirty="0"/>
          </a:p>
        </p:txBody>
      </p:sp>
      <p:sp>
        <p:nvSpPr>
          <p:cNvPr id="6" name="TextBox 5">
            <a:extLst>
              <a:ext uri="{FF2B5EF4-FFF2-40B4-BE49-F238E27FC236}">
                <a16:creationId xmlns:a16="http://schemas.microsoft.com/office/drawing/2014/main" id="{BA324C36-0EFA-C7A0-AFF4-464631700E6F}"/>
              </a:ext>
            </a:extLst>
          </p:cNvPr>
          <p:cNvSpPr txBox="1"/>
          <p:nvPr/>
        </p:nvSpPr>
        <p:spPr>
          <a:xfrm>
            <a:off x="6914349" y="691812"/>
            <a:ext cx="3903490" cy="369332"/>
          </a:xfrm>
          <a:prstGeom prst="rect">
            <a:avLst/>
          </a:prstGeom>
          <a:solidFill>
            <a:srgbClr val="92D050"/>
          </a:solidFill>
          <a:effectLst>
            <a:outerShdw blurRad="50800" dist="38100" dir="5400000" algn="t" rotWithShape="0">
              <a:prstClr val="black">
                <a:alpha val="40000"/>
              </a:prstClr>
            </a:outerShdw>
          </a:effectLst>
        </p:spPr>
        <p:txBody>
          <a:bodyPr wrap="square" rtlCol="0">
            <a:spAutoFit/>
          </a:bodyPr>
          <a:lstStyle/>
          <a:p>
            <a:r>
              <a:rPr lang="el-GR" dirty="0"/>
              <a:t>Σταματάει όταν πατήσουμε το </a:t>
            </a:r>
            <a:r>
              <a:rPr lang="en-GB" dirty="0"/>
              <a:t>STOP</a:t>
            </a:r>
          </a:p>
        </p:txBody>
      </p:sp>
    </p:spTree>
    <p:extLst>
      <p:ext uri="{BB962C8B-B14F-4D97-AF65-F5344CB8AC3E}">
        <p14:creationId xmlns:p14="http://schemas.microsoft.com/office/powerpoint/2010/main" val="175727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0F48A-FB62-10F1-2FA5-ABD5F13920DE}"/>
              </a:ext>
            </a:extLst>
          </p:cNvPr>
          <p:cNvSpPr>
            <a:spLocks noGrp="1"/>
          </p:cNvSpPr>
          <p:nvPr>
            <p:ph type="title"/>
          </p:nvPr>
        </p:nvSpPr>
        <p:spPr/>
        <p:txBody>
          <a:bodyPr/>
          <a:lstStyle/>
          <a:p>
            <a:r>
              <a:rPr lang="el-GR" dirty="0"/>
              <a:t>Μουσική </a:t>
            </a:r>
            <a:r>
              <a:rPr lang="el-GR" dirty="0" err="1"/>
              <a:t>καθ’ολη</a:t>
            </a:r>
            <a:r>
              <a:rPr lang="el-GR" dirty="0"/>
              <a:t> τη διάρκεια του σεναρίου;</a:t>
            </a:r>
            <a:endParaRPr lang="en-GB" dirty="0"/>
          </a:p>
        </p:txBody>
      </p:sp>
      <p:pic>
        <p:nvPicPr>
          <p:cNvPr id="4" name="Εικόνα 3">
            <a:extLst>
              <a:ext uri="{FF2B5EF4-FFF2-40B4-BE49-F238E27FC236}">
                <a16:creationId xmlns:a16="http://schemas.microsoft.com/office/drawing/2014/main" id="{3E657227-A64B-35F1-9369-0E8DD658D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87" y="2118098"/>
            <a:ext cx="4410691" cy="3067478"/>
          </a:xfrm>
          <a:prstGeom prst="rect">
            <a:avLst/>
          </a:prstGeom>
        </p:spPr>
      </p:pic>
      <p:pic>
        <p:nvPicPr>
          <p:cNvPr id="6" name="Εικόνα 5">
            <a:extLst>
              <a:ext uri="{FF2B5EF4-FFF2-40B4-BE49-F238E27FC236}">
                <a16:creationId xmlns:a16="http://schemas.microsoft.com/office/drawing/2014/main" id="{506D7C73-0916-2F82-E106-7682535D5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616" y="2090141"/>
            <a:ext cx="4610743" cy="4658375"/>
          </a:xfrm>
          <a:prstGeom prst="rect">
            <a:avLst/>
          </a:prstGeom>
        </p:spPr>
      </p:pic>
      <p:sp>
        <p:nvSpPr>
          <p:cNvPr id="7" name="TextBox 6">
            <a:extLst>
              <a:ext uri="{FF2B5EF4-FFF2-40B4-BE49-F238E27FC236}">
                <a16:creationId xmlns:a16="http://schemas.microsoft.com/office/drawing/2014/main" id="{3D3B0751-1D0B-3024-75CB-0ACBAEC93DAD}"/>
              </a:ext>
            </a:extLst>
          </p:cNvPr>
          <p:cNvSpPr txBox="1"/>
          <p:nvPr/>
        </p:nvSpPr>
        <p:spPr>
          <a:xfrm>
            <a:off x="9543570" y="2266790"/>
            <a:ext cx="1921009" cy="1477328"/>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r>
              <a:rPr lang="el-GR" dirty="0"/>
              <a:t>Θέλουμε ολόκληρο</a:t>
            </a:r>
            <a:r>
              <a:rPr lang="en-GB" dirty="0"/>
              <a:t> soundtrack</a:t>
            </a:r>
            <a:r>
              <a:rPr lang="el-GR" dirty="0"/>
              <a:t>;;; Βάζουμε πολλά τραγούδια </a:t>
            </a:r>
            <a:endParaRPr lang="en-GB" dirty="0"/>
          </a:p>
        </p:txBody>
      </p:sp>
    </p:spTree>
    <p:extLst>
      <p:ext uri="{BB962C8B-B14F-4D97-AF65-F5344CB8AC3E}">
        <p14:creationId xmlns:p14="http://schemas.microsoft.com/office/powerpoint/2010/main" val="154098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168A46-A7C8-F0F8-33FD-55AA718D5497}"/>
              </a:ext>
            </a:extLst>
          </p:cNvPr>
          <p:cNvSpPr>
            <a:spLocks noGrp="1"/>
          </p:cNvSpPr>
          <p:nvPr>
            <p:ph type="title"/>
          </p:nvPr>
        </p:nvSpPr>
        <p:spPr/>
        <p:txBody>
          <a:bodyPr/>
          <a:lstStyle/>
          <a:p>
            <a:r>
              <a:rPr lang="el-GR" dirty="0"/>
              <a:t>Ο </a:t>
            </a:r>
            <a:r>
              <a:rPr lang="el-GR" dirty="0" err="1"/>
              <a:t>Γατίδης</a:t>
            </a:r>
            <a:r>
              <a:rPr lang="el-GR" dirty="0"/>
              <a:t> ο </a:t>
            </a:r>
            <a:r>
              <a:rPr lang="el-GR" dirty="0" err="1"/>
              <a:t>Ποντίκης</a:t>
            </a:r>
            <a:r>
              <a:rPr lang="el-GR" dirty="0"/>
              <a:t> και ο </a:t>
            </a:r>
            <a:r>
              <a:rPr lang="el-GR" dirty="0" err="1"/>
              <a:t>Ψάρης</a:t>
            </a:r>
            <a:endParaRPr lang="en-GB" dirty="0"/>
          </a:p>
        </p:txBody>
      </p:sp>
      <p:sp>
        <p:nvSpPr>
          <p:cNvPr id="4" name="TextBox 3">
            <a:extLst>
              <a:ext uri="{FF2B5EF4-FFF2-40B4-BE49-F238E27FC236}">
                <a16:creationId xmlns:a16="http://schemas.microsoft.com/office/drawing/2014/main" id="{C019939A-9524-8AAA-9C40-FEDB16AA689F}"/>
              </a:ext>
            </a:extLst>
          </p:cNvPr>
          <p:cNvSpPr txBox="1"/>
          <p:nvPr/>
        </p:nvSpPr>
        <p:spPr>
          <a:xfrm>
            <a:off x="989318" y="2077362"/>
            <a:ext cx="9613861" cy="2585323"/>
          </a:xfrm>
          <a:prstGeom prst="rect">
            <a:avLst/>
          </a:prstGeom>
          <a:noFill/>
        </p:spPr>
        <p:txBody>
          <a:bodyPr wrap="square">
            <a:spAutoFit/>
          </a:bodyPr>
          <a:lstStyle/>
          <a:p>
            <a:r>
              <a:rPr lang="el-GR" dirty="0"/>
              <a:t>Φανταστείτε τον κ. </a:t>
            </a:r>
            <a:r>
              <a:rPr lang="el-GR" dirty="0" err="1"/>
              <a:t>Γατίδη</a:t>
            </a:r>
            <a:r>
              <a:rPr lang="el-GR" dirty="0"/>
              <a:t> να βρίσκεται ανάμεσα σε</a:t>
            </a:r>
          </a:p>
          <a:p>
            <a:r>
              <a:rPr lang="el-GR" dirty="0"/>
              <a:t>ένα φοβισμένο ποντικό και ένα τρομαγμένο ψάρι. Δυσκολεύεται να αποφασίσει για το μεσημεριανό του γεύμα, κινείται δεξιά και αριστερά προσπαθώντας να πιάσει κάποιο από τα δύο αντικείμενα, όμως παραμένει αναποφάσιστος και αυτό τον</a:t>
            </a:r>
          </a:p>
          <a:p>
            <a:r>
              <a:rPr lang="el-GR" dirty="0"/>
              <a:t>αφήνει (δυστυχώς ή ευτυχώς) νηστικό. </a:t>
            </a:r>
          </a:p>
          <a:p>
            <a:endParaRPr lang="el-GR" dirty="0"/>
          </a:p>
          <a:p>
            <a:r>
              <a:rPr lang="el-GR" dirty="0"/>
              <a:t>Ταυτόχρονα, οι δυο</a:t>
            </a:r>
          </a:p>
          <a:p>
            <a:r>
              <a:rPr lang="el-GR" dirty="0"/>
              <a:t>χαρακτήρες προτρέπουν τον </a:t>
            </a:r>
            <a:r>
              <a:rPr lang="el-GR" dirty="0" err="1"/>
              <a:t>κ.Γατίδη</a:t>
            </a:r>
            <a:r>
              <a:rPr lang="el-GR" dirty="0"/>
              <a:t> να φάει τον απέναντί</a:t>
            </a:r>
          </a:p>
          <a:p>
            <a:r>
              <a:rPr lang="el-GR" dirty="0"/>
              <a:t>τους κάθε φορά που τους πλησιάζει</a:t>
            </a:r>
            <a:endParaRPr lang="en-GB" dirty="0"/>
          </a:p>
        </p:txBody>
      </p:sp>
    </p:spTree>
    <p:extLst>
      <p:ext uri="{BB962C8B-B14F-4D97-AF65-F5344CB8AC3E}">
        <p14:creationId xmlns:p14="http://schemas.microsoft.com/office/powerpoint/2010/main" val="9959601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764</TotalTime>
  <Words>866</Words>
  <Application>Microsoft Office PowerPoint</Application>
  <PresentationFormat>Ευρεία οθόνη</PresentationFormat>
  <Paragraphs>113</Paragraphs>
  <Slides>25</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25</vt:i4>
      </vt:variant>
    </vt:vector>
  </HeadingPairs>
  <TitlesOfParts>
    <vt:vector size="28" baseType="lpstr">
      <vt:lpstr>Arial</vt:lpstr>
      <vt:lpstr>Trebuchet MS</vt:lpstr>
      <vt:lpstr>Berlin</vt:lpstr>
      <vt:lpstr>Εκπαιδευτικό Λογισμικό #8- Επανάληψη-Έλεγχος</vt:lpstr>
      <vt:lpstr>Επανάληψη</vt:lpstr>
      <vt:lpstr>Επανάληψη…</vt:lpstr>
      <vt:lpstr>Παρουσίαση του PowerPoint</vt:lpstr>
      <vt:lpstr>..Για πάντα</vt:lpstr>
      <vt:lpstr>Για πάντα</vt:lpstr>
      <vt:lpstr>Παρουσίαση του PowerPoint</vt:lpstr>
      <vt:lpstr>Μουσική καθ’ολη τη διάρκεια του σεναρίου;</vt:lpstr>
      <vt:lpstr>Ο Γατίδης ο Ποντίκης και ο Ψάρης</vt:lpstr>
      <vt:lpstr>ΑΡΧΙΚΟΠΟΙΗΣΗ!!!!</vt:lpstr>
      <vt:lpstr>Σενάριο</vt:lpstr>
      <vt:lpstr>Παρουσίαση του PowerPoint</vt:lpstr>
      <vt:lpstr>Παρουσίαση του PowerPoint</vt:lpstr>
      <vt:lpstr>Παρουσίαση του PowerPoint</vt:lpstr>
      <vt:lpstr>Παρουσίαση του PowerPoint</vt:lpstr>
      <vt:lpstr>..και με πένα;</vt:lpstr>
      <vt:lpstr>Νέες δυνατότητες!</vt:lpstr>
      <vt:lpstr>Η γάτα ζωγράφος</vt:lpstr>
      <vt:lpstr>Παρουσίαση του PowerPoint</vt:lpstr>
      <vt:lpstr>Επανέλαβε..</vt:lpstr>
      <vt:lpstr>Μείωση-αύξηση κλπ..</vt:lpstr>
      <vt:lpstr>Παραδείγματα με επανέλαβε – Τεχνικές «εφφέ»</vt:lpstr>
      <vt:lpstr>Η βασική τεχνική είναι ΙΔΙΑ ΓΙΑ ΟΛΕΣ ΤΙΣ ΠΕΡΙΠΤΩΣΕΙΣ</vt:lpstr>
      <vt:lpstr>Πάμε</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Εκπαιδευτικό Λογισμικό #2</dc:title>
  <dc:creator>S X</dc:creator>
  <cp:lastModifiedBy>Admin</cp:lastModifiedBy>
  <cp:revision>14</cp:revision>
  <dcterms:created xsi:type="dcterms:W3CDTF">2022-10-20T11:49:17Z</dcterms:created>
  <dcterms:modified xsi:type="dcterms:W3CDTF">2022-12-02T09:04:39Z</dcterms:modified>
</cp:coreProperties>
</file>