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64" r:id="rId2"/>
    <p:sldId id="265" r:id="rId3"/>
    <p:sldId id="266" r:id="rId4"/>
    <p:sldId id="267" r:id="rId5"/>
    <p:sldId id="268" r:id="rId6"/>
    <p:sldId id="269" r:id="rId7"/>
    <p:sldId id="270" r:id="rId8"/>
    <p:sldId id="271" r:id="rId9"/>
    <p:sldId id="272" r:id="rId10"/>
    <p:sldId id="273" r:id="rId11"/>
    <p:sldId id="274" r:id="rId12"/>
    <p:sldId id="275" r:id="rId13"/>
    <p:sldId id="276" r:id="rId1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51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l-GR"/>
              <a:t>Στυλ κύριου τίτλου</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109EA5D5-C589-4F97-AF4D-E79918E60C58}" type="datetimeFigureOut">
              <a:rPr lang="el-GR" smtClean="0"/>
              <a:t>17/5/2022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2565962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109EA5D5-C589-4F97-AF4D-E79918E60C58}" type="datetimeFigureOut">
              <a:rPr lang="el-GR" smtClean="0"/>
              <a:t>17/5/2022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2350896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l-GR"/>
              <a:t>Στυλ κύριου τίτλου</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109EA5D5-C589-4F97-AF4D-E79918E60C58}" type="datetimeFigureOut">
              <a:rPr lang="el-GR" smtClean="0"/>
              <a:t>17/5/2022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35004320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l-GR"/>
              <a:t>Στυλ κύριου τίτλου</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l-GR"/>
              <a:t>Στυλ υποδείγματος κειμένου</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109EA5D5-C589-4F97-AF4D-E79918E60C58}" type="datetimeFigureOut">
              <a:rPr lang="el-GR" smtClean="0"/>
              <a:t>17/5/2022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8ACCF2F-5458-448A-9893-5854C2918DF8}" type="slidenum">
              <a:rPr lang="el-GR" smtClean="0"/>
              <a:t>‹#›</a:t>
            </a:fld>
            <a:endParaRPr lang="el-G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696282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l-GR"/>
              <a:t>Στυλ κύριου τίτλου</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109EA5D5-C589-4F97-AF4D-E79918E60C58}" type="datetimeFigureOut">
              <a:rPr lang="el-GR" smtClean="0"/>
              <a:t>17/5/2022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29827192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a:t>Στυλ κύριου τίτλου</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09EA5D5-C589-4F97-AF4D-E79918E60C58}" type="datetimeFigureOut">
              <a:rPr lang="el-GR" smtClean="0"/>
              <a:t>17/5/2022</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5958170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a:t>Στυλ κύριου τίτλου</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09EA5D5-C589-4F97-AF4D-E79918E60C58}" type="datetimeFigureOut">
              <a:rPr lang="el-GR" smtClean="0"/>
              <a:t>17/5/2022</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14069278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nchor="t" anchorCtr="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109EA5D5-C589-4F97-AF4D-E79918E60C58}" type="datetimeFigureOut">
              <a:rPr lang="el-GR" smtClean="0"/>
              <a:t>17/5/2022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37506325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l-GR"/>
              <a:t>Στυλ κύριου τίτλου</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109EA5D5-C589-4F97-AF4D-E79918E60C58}" type="datetimeFigureOut">
              <a:rPr lang="el-GR" smtClean="0"/>
              <a:t>17/5/2022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2292606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3"/>
          <p:cNvSpPr>
            <a:spLocks noGrp="1"/>
          </p:cNvSpPr>
          <p:nvPr>
            <p:ph type="dt" sz="half" idx="10"/>
          </p:nvPr>
        </p:nvSpPr>
        <p:spPr/>
        <p:txBody>
          <a:bodyPr/>
          <a:lstStyle/>
          <a:p>
            <a:fld id="{109EA5D5-C589-4F97-AF4D-E79918E60C58}" type="datetimeFigureOut">
              <a:rPr lang="el-GR" smtClean="0"/>
              <a:t>17/5/2022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4249552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l-GR"/>
              <a:t>Στυλ κύριου τίτλου</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109EA5D5-C589-4F97-AF4D-E79918E60C58}" type="datetimeFigureOut">
              <a:rPr lang="el-GR" smtClean="0"/>
              <a:t>17/5/2022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403868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109EA5D5-C589-4F97-AF4D-E79918E60C58}" type="datetimeFigureOut">
              <a:rPr lang="el-GR" smtClean="0"/>
              <a:t>17/5/2022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812590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109EA5D5-C589-4F97-AF4D-E79918E60C58}" type="datetimeFigureOut">
              <a:rPr lang="el-GR" smtClean="0"/>
              <a:t>17/5/2022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1782988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7" name="Date Placeholder 2"/>
          <p:cNvSpPr>
            <a:spLocks noGrp="1"/>
          </p:cNvSpPr>
          <p:nvPr>
            <p:ph type="dt" sz="half" idx="10"/>
          </p:nvPr>
        </p:nvSpPr>
        <p:spPr/>
        <p:txBody>
          <a:bodyPr/>
          <a:lstStyle/>
          <a:p>
            <a:fld id="{109EA5D5-C589-4F97-AF4D-E79918E60C58}" type="datetimeFigureOut">
              <a:rPr lang="el-GR" smtClean="0"/>
              <a:t>17/5/2022</a:t>
            </a:fld>
            <a:endParaRPr lang="el-GR"/>
          </a:p>
        </p:txBody>
      </p:sp>
      <p:sp>
        <p:nvSpPr>
          <p:cNvPr id="5" name="Footer Placeholder 3"/>
          <p:cNvSpPr>
            <a:spLocks noGrp="1"/>
          </p:cNvSpPr>
          <p:nvPr>
            <p:ph type="ftr" sz="quarter" idx="11"/>
          </p:nvPr>
        </p:nvSpPr>
        <p:spPr/>
        <p:txBody>
          <a:bodyPr/>
          <a:lstStyle/>
          <a:p>
            <a:endParaRPr lang="el-GR"/>
          </a:p>
        </p:txBody>
      </p:sp>
      <p:sp>
        <p:nvSpPr>
          <p:cNvPr id="6" name="Slide Number Placeholder 4"/>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161161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09EA5D5-C589-4F97-AF4D-E79918E60C58}" type="datetimeFigureOut">
              <a:rPr lang="el-GR" smtClean="0"/>
              <a:t>17/5/2022</a:t>
            </a:fld>
            <a:endParaRPr lang="el-GR"/>
          </a:p>
        </p:txBody>
      </p:sp>
      <p:sp>
        <p:nvSpPr>
          <p:cNvPr id="5" name="Footer Placeholder 2"/>
          <p:cNvSpPr>
            <a:spLocks noGrp="1"/>
          </p:cNvSpPr>
          <p:nvPr>
            <p:ph type="ftr" sz="quarter" idx="11"/>
          </p:nvPr>
        </p:nvSpPr>
        <p:spPr/>
        <p:txBody>
          <a:bodyPr/>
          <a:lstStyle/>
          <a:p>
            <a:endParaRPr lang="el-GR"/>
          </a:p>
        </p:txBody>
      </p:sp>
      <p:sp>
        <p:nvSpPr>
          <p:cNvPr id="6" name="Slide Number Placeholder 3"/>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2448782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l-GR"/>
              <a:t>Στυλ κύριου τίτλου</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7" name="Date Placeholder 4"/>
          <p:cNvSpPr>
            <a:spLocks noGrp="1"/>
          </p:cNvSpPr>
          <p:nvPr>
            <p:ph type="dt" sz="half" idx="10"/>
          </p:nvPr>
        </p:nvSpPr>
        <p:spPr/>
        <p:txBody>
          <a:bodyPr/>
          <a:lstStyle/>
          <a:p>
            <a:fld id="{109EA5D5-C589-4F97-AF4D-E79918E60C58}" type="datetimeFigureOut">
              <a:rPr lang="el-GR" smtClean="0"/>
              <a:t>17/5/2022</a:t>
            </a:fld>
            <a:endParaRPr lang="el-GR"/>
          </a:p>
        </p:txBody>
      </p:sp>
      <p:sp>
        <p:nvSpPr>
          <p:cNvPr id="5" name="Footer Placeholder 5"/>
          <p:cNvSpPr>
            <a:spLocks noGrp="1"/>
          </p:cNvSpPr>
          <p:nvPr>
            <p:ph type="ftr" sz="quarter" idx="11"/>
          </p:nvPr>
        </p:nvSpPr>
        <p:spPr/>
        <p:txBody>
          <a:bodyPr/>
          <a:lstStyle/>
          <a:p>
            <a:endParaRPr lang="el-GR"/>
          </a:p>
        </p:txBody>
      </p:sp>
      <p:sp>
        <p:nvSpPr>
          <p:cNvPr id="6" name="Slide Number Placeholder 6"/>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4044109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109EA5D5-C589-4F97-AF4D-E79918E60C58}" type="datetimeFigureOut">
              <a:rPr lang="el-GR" smtClean="0"/>
              <a:t>17/5/2022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235083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l-GR"/>
              <a:t>Στυλ κύριου τίτλου</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09EA5D5-C589-4F97-AF4D-E79918E60C58}" type="datetimeFigureOut">
              <a:rPr lang="el-GR" smtClean="0"/>
              <a:t>17/5/2022</a:t>
            </a:fld>
            <a:endParaRPr lang="el-G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l-G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8ACCF2F-5458-448A-9893-5854C2918DF8}" type="slidenum">
              <a:rPr lang="el-GR" smtClean="0"/>
              <a:t>‹#›</a:t>
            </a:fld>
            <a:endParaRPr lang="el-GR"/>
          </a:p>
        </p:txBody>
      </p:sp>
    </p:spTree>
    <p:extLst>
      <p:ext uri="{BB962C8B-B14F-4D97-AF65-F5344CB8AC3E}">
        <p14:creationId xmlns:p14="http://schemas.microsoft.com/office/powerpoint/2010/main" val="118407761"/>
      </p:ext>
    </p:extLst>
  </p:cSld>
  <p:clrMap bg1="dk1" tx1="lt1" bg2="dk2"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ΟΙΚΟΝΟΜΙΚΗ ΠΟΣΟΤΗΤΑ ΤΗΣ ΠΑΡΑΓΓΕΛΙΑΣ</a:t>
            </a:r>
          </a:p>
        </p:txBody>
      </p:sp>
      <p:sp>
        <p:nvSpPr>
          <p:cNvPr id="3" name="Θέση περιεχομένου 2"/>
          <p:cNvSpPr>
            <a:spLocks noGrp="1"/>
          </p:cNvSpPr>
          <p:nvPr>
            <p:ph idx="1"/>
          </p:nvPr>
        </p:nvSpPr>
        <p:spPr/>
        <p:txBody>
          <a:bodyPr/>
          <a:lstStyle/>
          <a:p>
            <a:r>
              <a:rPr lang="el-GR" dirty="0"/>
              <a:t>ΤΟ ΥΠΟΔΕΙΓΜΑ ΤΗΣ ΟΙΚΟΝΟΜΙΚΗΣ ΠΟΣΟΤΗΤΑΣ ΤΗΣ ΠΑΡΑΓΓΕΛΙΑΣ  ΛΥΝΕΙ ΤΑ ΠΡΟΒΛΗΜΑΤΑ ΔΙΑΧΕΙΡΗΣΗΣ ΑΠΟΘΕΜΑΤΩΝ (</a:t>
            </a:r>
            <a:r>
              <a:rPr lang="en-US" dirty="0"/>
              <a:t>E.O.Q)</a:t>
            </a:r>
            <a:endParaRPr lang="el-GR" dirty="0"/>
          </a:p>
          <a:p>
            <a:r>
              <a:rPr lang="en-US" dirty="0"/>
              <a:t>TO </a:t>
            </a:r>
            <a:r>
              <a:rPr lang="el-GR" dirty="0"/>
              <a:t>ΥΠΟΔΕΙΓΜΑ ΚΑΘΟΡΙΖΕΙ ΤΗΝ ΠΟΣΟΤΗΤΑ ΠΑΡΑΓΓΕΛΙΑΣ Η ΟΠΟΙΑ ΕΛΑΧΙΣΤΟΠΟΙΕΙ ΤΟ ΣΥΝΟΛΙΚΟ ΚΟΣΤΟΣ ΤΩΝ ΑΠΟΘΕΜΑΤΩΝ  ΟΠΟΥ ΤΟ ΣΥΝΟΛΙΚΟ ΚΟΣΤΟΣ (</a:t>
            </a:r>
            <a:r>
              <a:rPr lang="en-US" dirty="0"/>
              <a:t>TIC) </a:t>
            </a:r>
            <a:r>
              <a:rPr lang="el-GR" dirty="0"/>
              <a:t>ΠΕΡΙΛΑΜΒΑΝΕΙ ΤΟ ΣΥΝΟΛΙΚΟ ΚΟΣΤΟΣ ΔΙΑΤΗΡΗΣΗΣ ΑΠΟΘΕΜΑΤΩΝ (</a:t>
            </a:r>
            <a:r>
              <a:rPr lang="en-US" dirty="0"/>
              <a:t>TCC)</a:t>
            </a:r>
            <a:r>
              <a:rPr lang="el-GR" dirty="0"/>
              <a:t> </a:t>
            </a:r>
            <a:r>
              <a:rPr lang="en-US" dirty="0"/>
              <a:t>KAI TO </a:t>
            </a:r>
            <a:r>
              <a:rPr lang="el-GR" dirty="0"/>
              <a:t>ΣΥΝΟΛΙΚΟ ΚΟΣΤΟΣΠΑΡΑΓΓΕΛΙΑΣ (</a:t>
            </a:r>
            <a:r>
              <a:rPr lang="en-US" dirty="0"/>
              <a:t>TOC)</a:t>
            </a:r>
          </a:p>
          <a:p>
            <a:r>
              <a:rPr lang="en-US" dirty="0"/>
              <a:t>TIC=TCC+TOC</a:t>
            </a:r>
          </a:p>
          <a:p>
            <a:r>
              <a:rPr lang="el-GR" dirty="0"/>
              <a:t>ΣΥΝ.ΚΟΣΤΟΣ ΑΠΟΘ.=ΣΥΝ. ΚΟΣΤΟΣ ΔΙΑΤΗΡ.ΑΠΟΘ+ΣΥΝ.ΚΟΣΤΟΣ ΠΑΡΑΓ.ΑΠΟΘ.</a:t>
            </a:r>
          </a:p>
          <a:p>
            <a:endParaRPr lang="el-GR" dirty="0"/>
          </a:p>
        </p:txBody>
      </p:sp>
    </p:spTree>
    <p:extLst>
      <p:ext uri="{BB962C8B-B14F-4D97-AF65-F5344CB8AC3E}">
        <p14:creationId xmlns:p14="http://schemas.microsoft.com/office/powerpoint/2010/main" val="1435868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ΛΥΣΗ</a:t>
            </a:r>
          </a:p>
        </p:txBody>
      </p:sp>
      <p:sp>
        <p:nvSpPr>
          <p:cNvPr id="3" name="Θέση περιεχομένου 2"/>
          <p:cNvSpPr>
            <a:spLocks noGrp="1"/>
          </p:cNvSpPr>
          <p:nvPr>
            <p:ph idx="1"/>
          </p:nvPr>
        </p:nvSpPr>
        <p:spPr/>
        <p:txBody>
          <a:bodyPr/>
          <a:lstStyle/>
          <a:p>
            <a:r>
              <a:rPr lang="en-US" dirty="0"/>
              <a:t>Q=√ 2*S*O/C=√ 2*500*20/0,50=200 TONOI</a:t>
            </a:r>
          </a:p>
          <a:p>
            <a:r>
              <a:rPr lang="en-US" dirty="0"/>
              <a:t>KAI N =S/Q=500/20= 2,5</a:t>
            </a:r>
          </a:p>
          <a:p>
            <a:r>
              <a:rPr lang="el-GR" dirty="0"/>
              <a:t>ΣΥΝΕΠΩΣ Η ΟΙΚΟΝΟΜΙΚΗ ΠΟΣΟΤΗΤΑ ΠΑΡΑΓΓΕΛΙΑΣ ΕΊΝΑΙ </a:t>
            </a:r>
            <a:r>
              <a:rPr lang="en-US" dirty="0"/>
              <a:t>Q=200</a:t>
            </a:r>
            <a:r>
              <a:rPr lang="el-GR" dirty="0"/>
              <a:t> ΤΟΝΟΙ ΚΑΙ ΘΑ ΔΙΝΟΝΤΑΙ 2,5 ΠΑΡΑΓΓΕΛΙΕΣ ΤΟ ΜΗΝΑ.ΕΠΟΜΕΝΩΣ ΤΟ ΧΡΟΝΙΚΟ ΔΙΑΣΤΗΜΑ ΜΕΤΑΞΥ ΤΩΝ ΔΥΟ ΠΑΡΑΓΓΕΛΙΩΝ ΕΊΝΑΙ 1/2,5=0,4 ΜΗΝΕΣ ΔΗΛΑΔΗ ΤΟ Τ=0,4. </a:t>
            </a:r>
          </a:p>
          <a:p>
            <a:r>
              <a:rPr lang="el-GR" dirty="0"/>
              <a:t>ΣΥΝΕΠΩΣ Η ΑΡΙΣΤΗ ΠΟΛΙΤΙΚΗ ΤΩΝ ΠΑΡΑΓΓΕΛΙΩΝ ΓΙΑ 200 ΤΟΝΟΥΣ ΚΆΘΕ ΠΕΡΙΠΟΥ 30*0,4= 12 ΗΜΕΡΕΣ ΏΣΤΕ ΝΑ ΕΛΑΧΙΣΤΟΠΟΙΗΘΕΙ ΤΟ ΕΤΗΣΙΟ ΣΥΝΟΛΙΚΟ ΚΟΣΤΟΣ.    </a:t>
            </a:r>
          </a:p>
        </p:txBody>
      </p:sp>
    </p:spTree>
    <p:extLst>
      <p:ext uri="{BB962C8B-B14F-4D97-AF65-F5344CB8AC3E}">
        <p14:creationId xmlns:p14="http://schemas.microsoft.com/office/powerpoint/2010/main" val="2565606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endParaRPr lang="el-GR"/>
          </a:p>
        </p:txBody>
      </p:sp>
    </p:spTree>
    <p:extLst>
      <p:ext uri="{BB962C8B-B14F-4D97-AF65-F5344CB8AC3E}">
        <p14:creationId xmlns:p14="http://schemas.microsoft.com/office/powerpoint/2010/main" val="4161327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endParaRPr lang="el-GR"/>
          </a:p>
        </p:txBody>
      </p:sp>
    </p:spTree>
    <p:extLst>
      <p:ext uri="{BB962C8B-B14F-4D97-AF65-F5344CB8AC3E}">
        <p14:creationId xmlns:p14="http://schemas.microsoft.com/office/powerpoint/2010/main" val="3719249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endParaRPr lang="el-GR"/>
          </a:p>
        </p:txBody>
      </p:sp>
    </p:spTree>
    <p:extLst>
      <p:ext uri="{BB962C8B-B14F-4D97-AF65-F5344CB8AC3E}">
        <p14:creationId xmlns:p14="http://schemas.microsoft.com/office/powerpoint/2010/main" val="1340322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a:t>ΕΆΝ ΥΠΟΘΕΣΟΥΜΕ ΌΤΙ Η ΠΟΣΟΤΗΤΑ ΑΠΟΘΕΜΑΤΟΣ ΠΟΥ ΠΑΡΑΓΓΕΛΝΟΥΜΕ ΕΊΝΑΙ </a:t>
            </a:r>
            <a:r>
              <a:rPr lang="en-US" dirty="0"/>
              <a:t>Q</a:t>
            </a:r>
            <a:r>
              <a:rPr lang="el-GR" dirty="0"/>
              <a:t> ΜΟΝΑΔΕΣ ΚΑΙ ΌΤΙ ΤΟ ΑΠΟΘΕΜΑ ΘΑ ΜΗΔΕΝΙΣΤΕΙ ΜΕ ΤΗΝ ΧΡΗΣΗΣ ΚΑΙ ΣΤΗΝ ΣΥΝΕΧΕΙΑ ΘΑ ΑΝΤΙΚΑΤΑΣΤΑΘΕΙ ΑΜΕΣΩΣ, ΤΟΤΕ ΤΟ ΜΕΣΟ ΥΨΟΣ ΑΠΟΘΕΜΑΤΟΣ ΕΊΝΑΙ </a:t>
            </a:r>
            <a:r>
              <a:rPr lang="en-US" dirty="0"/>
              <a:t>Q/2</a:t>
            </a:r>
          </a:p>
          <a:p>
            <a:r>
              <a:rPr lang="el-GR" dirty="0"/>
              <a:t>ΣΥΝΕΠΩΣ ΤΟ ΣΥΝΟΛΙΚΟ ΚΟΣΤΟΣ ΔΙΑΤΗΡΗΣΗΣ ΤΟΥ ΑΠΟΘΕΜΑΤΟΣ ΘΑ ΙΣΟΥΤΑΙ ΜΕ ΤΟ ΜΕΣΟ ΥΨΟΣ ΑΠΟΘΕΜΑΤΟΣ ΕΠΙ ΤΟ ΚΟΣΤΟΣ ΔΙΑΤΗΡΗΣΗΣ ΑΝΑ ΜΟΝΑΔΑ ΑΠΟΘΕΜΑΤΟΣ</a:t>
            </a:r>
          </a:p>
          <a:p>
            <a:r>
              <a:rPr lang="en-US" dirty="0"/>
              <a:t>TCC= (Q/2)*C</a:t>
            </a:r>
          </a:p>
          <a:p>
            <a:r>
              <a:rPr lang="el-GR" dirty="0"/>
              <a:t>ΣΥΝ. ΚΟΣΤΟΣ ΔΙΑΤ.ΑΠΟΘ.= ΜΕΣΟ ΥΨΟΣ ΑΠΟΘ.* ΚΟΣΤΟΣ ΔΙΑΤΗ. ΑΝΑ ΜΟΝΑΔΑ</a:t>
            </a:r>
          </a:p>
        </p:txBody>
      </p:sp>
    </p:spTree>
    <p:extLst>
      <p:ext uri="{BB962C8B-B14F-4D97-AF65-F5344CB8AC3E}">
        <p14:creationId xmlns:p14="http://schemas.microsoft.com/office/powerpoint/2010/main" val="1443448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lstStyle/>
          <a:p>
            <a:r>
              <a:rPr lang="el-GR" dirty="0"/>
              <a:t>ΤΟ ΚΟΣΤΟΣ ΔΙΑΤΗΡΗΣΗΣ ΑΠΟΘΕΜΑΤΩΝ ΑΥΞΑΝΕΙ ΑΝΑΛΟΓΙΚΑ ΜΕ ΤΟ ΜΕΣΟ ΥΨΟΣ ΤΩΝ ΑΠΟΘΕΜΑΤΩΝ</a:t>
            </a:r>
          </a:p>
          <a:p>
            <a:r>
              <a:rPr lang="el-GR" dirty="0"/>
              <a:t>ΜΕΙΩΝΕΤΑΙ ΜΕ ΤΗΝ ΣΥΧΝΟΤΗΤΑ ΤΟΠΟΘΕΤΗΣΗΣ ΤΩΝ ΠΑΡΑΓΓΕΛΙΩΝ</a:t>
            </a:r>
          </a:p>
          <a:p>
            <a:r>
              <a:rPr lang="el-GR" dirty="0"/>
              <a:t>ΚΟΣΤΟΣ ΔΙΑΤΗΡΗΣΗΣ ΤΩΝ ΑΠΟΘΕΜΑΤΩΝ ΕΚΦΡΑΖΕΤΑΙ ΣΕ ΕΥΡΩ ΑΝΑ ΜΟΝΑΔΑ ΠΡΟΙΟΝΤΟΣ</a:t>
            </a:r>
          </a:p>
          <a:p>
            <a:endParaRPr lang="el-GR" dirty="0"/>
          </a:p>
          <a:p>
            <a:endParaRPr lang="el-GR" dirty="0"/>
          </a:p>
        </p:txBody>
      </p:sp>
    </p:spTree>
    <p:extLst>
      <p:ext uri="{BB962C8B-B14F-4D97-AF65-F5344CB8AC3E}">
        <p14:creationId xmlns:p14="http://schemas.microsoft.com/office/powerpoint/2010/main" val="1557940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ΠΑΡΑΔΕΙΓΜΑ</a:t>
            </a:r>
          </a:p>
        </p:txBody>
      </p:sp>
      <p:sp>
        <p:nvSpPr>
          <p:cNvPr id="3" name="Θέση περιεχομένου 2"/>
          <p:cNvSpPr>
            <a:spLocks noGrp="1"/>
          </p:cNvSpPr>
          <p:nvPr>
            <p:ph idx="1"/>
          </p:nvPr>
        </p:nvSpPr>
        <p:spPr/>
        <p:txBody>
          <a:bodyPr>
            <a:normAutofit/>
          </a:bodyPr>
          <a:lstStyle/>
          <a:p>
            <a:r>
              <a:rPr lang="el-GR" dirty="0"/>
              <a:t>ΥΠΟΘΕΤΟΥΜΕ ΌΤΙ ΤΟ ΚΟΣΤΟΣ ΔΙΑΤΗΡΗΣΗΣ ΕΝΌΣ ΑΠΟΘΕΜΑΤΟΣ ΑΝΑ ΜΟΝΑΔΑ ΕΊΝΑΙ 0,1 ΕΥΡΩ ΤΗΝ ΠΕΡΙΟΔΟ ΚΑΙ ΤΟ ΜΕΣΟ ΑΠΟΘΕΜΑ ΕΊΝΑΙ 5000 ΜΟΝΑΔΕΣ ΤΟΤΕ ΤΟ ΚΟΣΤΟΣ ΔΙΑΤΗΡΗΣΗΣ ΤΟΥ ΑΠΟΘΕΜΑΤΟΣ ΤΗΣ ΕΠΙΧΕΙΡΗΣΗΣ ΕΊΝΑΙ:</a:t>
            </a:r>
          </a:p>
          <a:p>
            <a:r>
              <a:rPr lang="el-GR" dirty="0"/>
              <a:t>ΚΟΣΤΟΣ ΔΙΑΤ.ΑΠΟΘ.=5000*0,1=500 ΕΥΡΩ</a:t>
            </a:r>
          </a:p>
          <a:p>
            <a:r>
              <a:rPr lang="el-GR" dirty="0"/>
              <a:t>ΕΝΑΛΛΑΚΤΙΚΑ</a:t>
            </a:r>
          </a:p>
          <a:p>
            <a:r>
              <a:rPr lang="el-GR" dirty="0"/>
              <a:t>ΕΣΤΩ ΌΤΙ Η ΕΠΙΧΕΙΡΗΣΗ ΑΓΟΡΑΖΕΙ ΤΑ ΑΠΟΘΕΜΑΤΑ ΤΗΣ ΠΛΗΡΩΝΟΝΤΑΣ 2 ΕΥΡΩ ΑΝΑ ΜΟΝΑΔΑ ΠΡΟΙΟΝΤΟΣ ΚΑΙ ΌΤΙ ΤΟ ΚΟΣΤΟΣ ΔΙΑΤΗΡΗΣΗΣ ΤΟΥ ΑΠΟΘΕΜΑΤΟΣ ΕΊΝΑΙ ΙΣΟ ΜΕ </a:t>
            </a:r>
            <a:r>
              <a:rPr lang="en-US" dirty="0"/>
              <a:t>10</a:t>
            </a:r>
            <a:r>
              <a:rPr lang="el-GR" dirty="0"/>
              <a:t>% ΤΗΣ ΑΞΙΑΣ ΤΟΥ ΑΠΟΘΕΜΑΤΟΣ ΤΟΤΕ ΙΣΧΥΕΙ ΌΤΙ:</a:t>
            </a:r>
          </a:p>
          <a:p>
            <a:r>
              <a:rPr lang="el-GR" dirty="0"/>
              <a:t>ΚΟΣΤΟΣ ΔΙΑΤ.ΑΠΟΘ=5000*0,</a:t>
            </a:r>
            <a:r>
              <a:rPr lang="en-US"/>
              <a:t>10</a:t>
            </a:r>
            <a:r>
              <a:rPr lang="el-GR"/>
              <a:t>=500 </a:t>
            </a:r>
            <a:r>
              <a:rPr lang="el-GR" dirty="0"/>
              <a:t>ΕΥΡΩ</a:t>
            </a:r>
          </a:p>
        </p:txBody>
      </p:sp>
    </p:spTree>
    <p:extLst>
      <p:ext uri="{BB962C8B-B14F-4D97-AF65-F5344CB8AC3E}">
        <p14:creationId xmlns:p14="http://schemas.microsoft.com/office/powerpoint/2010/main" val="3859136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lnSpcReduction="10000"/>
          </a:bodyPr>
          <a:lstStyle/>
          <a:p>
            <a:r>
              <a:rPr lang="en-US" dirty="0"/>
              <a:t>T</a:t>
            </a:r>
            <a:r>
              <a:rPr lang="el-GR" dirty="0"/>
              <a:t>Ο ΣΥΝΟΛΙΚΟ ΚΟΣΤΟΣ Της ΠΑΡΑΓΓΕΛΙΑΣ ΙΣΟΥΤΑΙ ΜΕ ΤΟΝ ΑΡΙΘΜΟ ΤΩΝ ΠΑΡ</a:t>
            </a:r>
            <a:r>
              <a:rPr lang="en-US" dirty="0"/>
              <a:t>A</a:t>
            </a:r>
            <a:r>
              <a:rPr lang="el-GR" dirty="0"/>
              <a:t>ΓΓΕΛΙΩΝ ΕΠΙ ΤΟ ΚΟΣΤΟΣ ΤΗΣ ΚΆΘΕ ΠΑΡΑΓΓΕΛΙΑΣ</a:t>
            </a:r>
          </a:p>
          <a:p>
            <a:r>
              <a:rPr lang="el-GR" dirty="0"/>
              <a:t>ΣΥΝ. ΚΟΣΤΟΣ ΠΑΡΑΓΓ.ΑΠΟΘ=ΑΡΙΘΜΟΣ </a:t>
            </a:r>
            <a:r>
              <a:rPr lang="en-US" dirty="0"/>
              <a:t>* </a:t>
            </a:r>
            <a:r>
              <a:rPr lang="el-GR" dirty="0"/>
              <a:t>ΚΆΘΕ ΠΑΡΑΓΓΕΛΙΑΣ</a:t>
            </a:r>
          </a:p>
          <a:p>
            <a:r>
              <a:rPr lang="el-GR" dirty="0"/>
              <a:t>ΕΆΝ Η ΣΥΝΟΛΙΚΗ ΖΗΤΗΣΗ ΕΊΝΑΙ </a:t>
            </a:r>
            <a:r>
              <a:rPr lang="en-US" dirty="0"/>
              <a:t>S </a:t>
            </a:r>
            <a:r>
              <a:rPr lang="el-GR" dirty="0"/>
              <a:t> ΚΑΙ Η ΠΟΣΟΤΗΤΑ ΠΑΡΑΓΓΕΛΙΑΣ ΑΠΟΘΕΜΑΤΟΣ ΕΊΝΑΙ </a:t>
            </a:r>
            <a:r>
              <a:rPr lang="en-US" dirty="0"/>
              <a:t>Q </a:t>
            </a:r>
            <a:r>
              <a:rPr lang="el-GR" dirty="0"/>
              <a:t>ΤΟΤΕ </a:t>
            </a:r>
            <a:r>
              <a:rPr lang="en-US" dirty="0"/>
              <a:t>S/Q </a:t>
            </a:r>
            <a:r>
              <a:rPr lang="el-GR" dirty="0"/>
              <a:t>ΑΠΟΤΕΛΕΙ ΤΟΝ ΑΡΙΘΜΟ ΤΩΝ ΠΑΡΑΓΓΕΛΙΩΝ ΚΑΙ Ν </a:t>
            </a:r>
            <a:r>
              <a:rPr lang="en-US" dirty="0"/>
              <a:t>H E</a:t>
            </a:r>
            <a:r>
              <a:rPr lang="el-GR" dirty="0"/>
              <a:t>ΞΕΤΑΖΟΜΕΝΗ ΠΕΡΙΟΔΟΣ</a:t>
            </a:r>
          </a:p>
          <a:p>
            <a:r>
              <a:rPr lang="el-GR" dirty="0"/>
              <a:t>ΕΆΝ Ο </a:t>
            </a:r>
            <a:r>
              <a:rPr lang="en-US" dirty="0"/>
              <a:t>EINAI TO KO</a:t>
            </a:r>
            <a:r>
              <a:rPr lang="el-GR" dirty="0"/>
              <a:t>Σ</a:t>
            </a:r>
            <a:r>
              <a:rPr lang="en-US" dirty="0"/>
              <a:t>TO</a:t>
            </a:r>
            <a:r>
              <a:rPr lang="el-GR" dirty="0"/>
              <a:t>Σ ΠΑΡΑΓΓΕΛΙΑΣ ΑΝΑ ΠΑΡΑΓΓΕΛΙΑ ΤΟΤΕ ΤΟ ΣΥΝΟΛΙΚΟ ΚΟΣΤΟΣ ΠΑΡΑΓΓΕΛΙΑΣ ΤΟΥ ΑΠΟΘΕΜΑΤΟΣ ΙΣΟΥΤΑΙ ΜΕ </a:t>
            </a:r>
          </a:p>
          <a:p>
            <a:r>
              <a:rPr lang="en-US" dirty="0"/>
              <a:t>TOC=(S/Q)*O</a:t>
            </a:r>
            <a:r>
              <a:rPr lang="el-GR" dirty="0"/>
              <a:t> </a:t>
            </a:r>
            <a:endParaRPr lang="en-US" dirty="0"/>
          </a:p>
          <a:p>
            <a:r>
              <a:rPr lang="en-US" dirty="0"/>
              <a:t>O</a:t>
            </a:r>
            <a:r>
              <a:rPr lang="el-GR" dirty="0"/>
              <a:t>ΠΟ</a:t>
            </a:r>
            <a:r>
              <a:rPr lang="en-US" dirty="0"/>
              <a:t>Y S</a:t>
            </a:r>
            <a:r>
              <a:rPr lang="el-GR" dirty="0"/>
              <a:t> ΕΊΝΑΙ Η ΖΗΤΗΣΗ ΣΕ ΜΟΝΑΔΕΣ , </a:t>
            </a:r>
            <a:r>
              <a:rPr lang="en-US" dirty="0"/>
              <a:t>Q</a:t>
            </a:r>
            <a:r>
              <a:rPr lang="el-GR" dirty="0"/>
              <a:t> Η ΠΟΣΟΣΤΗΤΑ ΠΑΡΑΓΓΕΛΙΑΣ, Ο</a:t>
            </a:r>
            <a:r>
              <a:rPr lang="en-US" dirty="0"/>
              <a:t> (</a:t>
            </a:r>
            <a:r>
              <a:rPr lang="el-GR" dirty="0"/>
              <a:t>ΟΜΙΚΡΟΝ) ΕΊΝΑΙ ΤΟ ΣΤΑΘΕΡΟ ΚΟΣΤΟΣ ΑΝΑ ΠΑΡΑΓΓΕΛΙΑ</a:t>
            </a:r>
          </a:p>
        </p:txBody>
      </p:sp>
    </p:spTree>
    <p:extLst>
      <p:ext uri="{BB962C8B-B14F-4D97-AF65-F5344CB8AC3E}">
        <p14:creationId xmlns:p14="http://schemas.microsoft.com/office/powerpoint/2010/main" val="1404990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10000"/>
          </a:bodyPr>
          <a:lstStyle/>
          <a:p>
            <a:r>
              <a:rPr lang="el-GR" dirty="0"/>
              <a:t>ΤΟ ΣΥΝΟΛΙΚΟ ΚΟΣΤΟΣ ΑΠΟΘΕΜΑΤΩΝ ΕΊΝΑΙ </a:t>
            </a:r>
          </a:p>
          <a:p>
            <a:r>
              <a:rPr lang="en-US" dirty="0"/>
              <a:t>TIC=(Q/2)*C+(S/Q)*O</a:t>
            </a:r>
          </a:p>
          <a:p>
            <a:r>
              <a:rPr lang="el-GR" dirty="0"/>
              <a:t>ΣΥΝΕΠΩΣ ΤΟ </a:t>
            </a:r>
            <a:r>
              <a:rPr lang="en-US" dirty="0"/>
              <a:t>Q</a:t>
            </a:r>
            <a:r>
              <a:rPr lang="el-GR" dirty="0"/>
              <a:t>=√</a:t>
            </a:r>
            <a:r>
              <a:rPr lang="en-US" dirty="0"/>
              <a:t> 2SO/C</a:t>
            </a:r>
          </a:p>
          <a:p>
            <a:r>
              <a:rPr lang="en-US" dirty="0"/>
              <a:t>E</a:t>
            </a:r>
            <a:r>
              <a:rPr lang="el-GR" dirty="0"/>
              <a:t>ΣΤΩ ΜΙΑ ΕΠΙΧΕΙΡΗΣΗ ΧΡΗΣΙΜΟΠΟ</a:t>
            </a:r>
            <a:r>
              <a:rPr lang="en-US" dirty="0"/>
              <a:t>I</a:t>
            </a:r>
            <a:r>
              <a:rPr lang="el-GR" dirty="0"/>
              <a:t>ΕΙ ΑΠΌ ΤΟ ΑΠΟΘΕΜΑ ΤΗΣ 2000 ΜΟΝΑΔΕΣ ΚΑΤΆ ΤΗΝ ΔΙΑΡΚΕΙΑ ΜΙΑΣ ΠΕΡΙΟΔΟΥ 100 ΗΜΕΡΩΝ. ΤΟ ΚΟΣΤΟΣ ΠΑΡΑΓΓΕΛΙΑΣ ΑΝΕΡΧΕΤΑΙ ΣΕ 100 ΕΥΡΩ ΑΝΑ ΠΑΡΑΓΓΕΛΙΑ ΚΑΙ ΤΟ ΚΟΣΤΟΣ ΔΙΑΤΗΡΗΣΗΣ ΑΝΕΡΧΕΤΑΙ ΣΕ  10 ΕΥΡΩ  ΑΝΑ ΜΟΝΑΔΑ ΑΠΟΘΕΜΑΤΟΣ ΑΝΑ ΠΕΡΙΟΔΟ 100 ΗΜΕΡΩΝ . ΣΤΗΝ ΠΕΡΙΠΤΩΣΗ ΑΥΤΉ Η ΟΙΚΟΝΟΜΙΚΗ ΠΟΣΟΤΗΤΑ ΠΑΡΑΓΓΕΛΙΑΣ ΕΊΝΑΙ</a:t>
            </a:r>
          </a:p>
          <a:p>
            <a:r>
              <a:rPr lang="en-US" dirty="0"/>
              <a:t>Q=√ 2*(2000)*(100)/10= 200 MONA</a:t>
            </a:r>
            <a:r>
              <a:rPr lang="el-GR" dirty="0"/>
              <a:t>ΔΕΣ</a:t>
            </a:r>
          </a:p>
          <a:p>
            <a:r>
              <a:rPr lang="el-GR" dirty="0"/>
              <a:t>ΕΆΝ Η ΚΆΘΕ ΠΑΡΑΓΓΕΛΙΑ Της ΕΤΑΙΡΕΙΑΣ ΕΊΝΑΙ 200 ΜΟΝΑΔΕΣ ΤΟΤΕ Η ΕΤΑΙΡΕΙΑ ΘΑ ΠΑΡΑΓΓΕΙΛΕΙ (2000/200)=10 ΦΟΡΕΣ ΜΕΣΑ ΣΤΗΝ ΠΕΡΙΟΔΟ ΤΩΝ 100 ΗΜΕΡΩΝ ή ΚΆΘΕ 10 ΗΜΕΡΕΣ.  </a:t>
            </a:r>
          </a:p>
        </p:txBody>
      </p:sp>
    </p:spTree>
    <p:extLst>
      <p:ext uri="{BB962C8B-B14F-4D97-AF65-F5344CB8AC3E}">
        <p14:creationId xmlns:p14="http://schemas.microsoft.com/office/powerpoint/2010/main" val="2771851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ΠΑΡΑΔΕΙΓΜΑ</a:t>
            </a:r>
          </a:p>
        </p:txBody>
      </p:sp>
      <p:sp>
        <p:nvSpPr>
          <p:cNvPr id="3" name="Θέση περιεχομένου 2"/>
          <p:cNvSpPr>
            <a:spLocks noGrp="1"/>
          </p:cNvSpPr>
          <p:nvPr>
            <p:ph idx="1"/>
          </p:nvPr>
        </p:nvSpPr>
        <p:spPr/>
        <p:txBody>
          <a:bodyPr/>
          <a:lstStyle/>
          <a:p>
            <a:r>
              <a:rPr lang="el-GR" dirty="0"/>
              <a:t>ΕΣΤΩ ΌΤΙ ΤΟ ΑΠΟΘΕΜΑ </a:t>
            </a:r>
            <a:r>
              <a:rPr lang="en-US" dirty="0"/>
              <a:t>S </a:t>
            </a:r>
            <a:r>
              <a:rPr lang="el-GR" dirty="0"/>
              <a:t>ΠΟΥ ΧΡΗΣΙΜΟΠΟΙΕΙ Η ΕΠΙΧΕΙΡΗΣΗ ΤΟΥ ΠΡΟΗΓΟΥΜΕΝΟΥ ΠΑΡΑΔΕΙΓΜΑΤΟΣ ΑΥΞΑΝΕΤΑΙ ΚΑΤΆ 10% ΚΑΙ ΓΙΝΕΤΑΙ 2200. ΤΟΤΕ ΙΣΧΥΕΙ:</a:t>
            </a:r>
          </a:p>
          <a:p>
            <a:r>
              <a:rPr lang="en-US" dirty="0"/>
              <a:t>Q=√ 2*2200*100/10=210 MONA</a:t>
            </a:r>
            <a:r>
              <a:rPr lang="el-GR" dirty="0"/>
              <a:t>ΔΕΣ</a:t>
            </a:r>
          </a:p>
          <a:p>
            <a:r>
              <a:rPr lang="el-GR" dirty="0"/>
              <a:t>ΣΥΝΕΠΩΣ ΜΙΑ ΑΥΞΗΣΗ ΤΟΥ ΧΡΗΣΙΜΟΠΟΙΗΜΕΝΟΥ ΑΠΟΘΕΜΑΤΟΣ ΚΑΤΆ 10% ΣΥΝΕΠΑΓΕΤΑΙ ΑΥΞΗΣΗ ΤΗΣ ΠΟΣΟΣΤΗΤΑΣ ΠΑΡΑΓΓΕΛΙΑΣ </a:t>
            </a:r>
            <a:r>
              <a:rPr lang="en-US" dirty="0"/>
              <a:t>Q KATA 5%. H </a:t>
            </a:r>
            <a:r>
              <a:rPr lang="el-GR" dirty="0"/>
              <a:t>ΕΝΑΛΛΑΚΤΙΚΑ ΕΆΝ ΤΟ ΚΟΣΤΟΣ ΠΑΡΑΓΓΕΛΙΑΣ ΑΥΞΗΘΕΙ ΚΑΤΆ 10% ΚΑΙ ΓΙΝΕΙ 110 ΤΟΤΕ ΘΑ ΙΣΧΥΕΙ </a:t>
            </a:r>
          </a:p>
          <a:p>
            <a:r>
              <a:rPr lang="en-US" dirty="0"/>
              <a:t>Q=√2*2000*110/10=210 MONA</a:t>
            </a:r>
            <a:r>
              <a:rPr lang="el-GR" dirty="0"/>
              <a:t>ΔΕΣ </a:t>
            </a:r>
          </a:p>
          <a:p>
            <a:r>
              <a:rPr lang="el-GR" dirty="0"/>
              <a:t>ΣΥΝΕΠΩΣ ΜΙΑ ΑΥΞΗΣΗ ΤΟΥ ΚΟΣΤΟΥΣ ΠΑΡΑΓΓΕΛΙΑΣ ΚΑΤΆ 10% ΣΥΝΕΠΑΓΕΤΑΙ ΑΥΞΗΣΗ ΤΗΣ ΠΟΣΟΤΗΤΑΣ ΠΑΡΑΓΓΕΛΙΑΣ </a:t>
            </a:r>
            <a:r>
              <a:rPr lang="en-US" dirty="0"/>
              <a:t>Q </a:t>
            </a:r>
            <a:r>
              <a:rPr lang="el-GR" dirty="0"/>
              <a:t>ΚΑΤΑ</a:t>
            </a:r>
            <a:r>
              <a:rPr lang="en-US" dirty="0"/>
              <a:t>  5%</a:t>
            </a:r>
            <a:endParaRPr lang="el-GR" dirty="0"/>
          </a:p>
        </p:txBody>
      </p:sp>
    </p:spTree>
    <p:extLst>
      <p:ext uri="{BB962C8B-B14F-4D97-AF65-F5344CB8AC3E}">
        <p14:creationId xmlns:p14="http://schemas.microsoft.com/office/powerpoint/2010/main" val="3654932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ΥΠΟΘΕΣΕΙΣ ΤΟΥ ΥΠΟΔΕΙΓΜΑΤΟΣ</a:t>
            </a:r>
          </a:p>
        </p:txBody>
      </p:sp>
      <p:sp>
        <p:nvSpPr>
          <p:cNvPr id="3" name="Θέση περιεχομένου 2"/>
          <p:cNvSpPr>
            <a:spLocks noGrp="1"/>
          </p:cNvSpPr>
          <p:nvPr>
            <p:ph idx="1"/>
          </p:nvPr>
        </p:nvSpPr>
        <p:spPr/>
        <p:txBody>
          <a:bodyPr/>
          <a:lstStyle/>
          <a:p>
            <a:r>
              <a:rPr lang="el-GR" dirty="0"/>
              <a:t>ΟΙ ΠΑΡΑΓΓΕΛΙΕΣ ΠΑΡΑΔΙΔΟΝΤΑΙ ΑΜΕΣΑ ΑΝΩ ΔΕΝ ΔΙΑΤΗΡΕΙΤΑΙ ΑΠΟΘΕΜΑ ΑΣΦΑΛΕΙΑΣ ΚΑΙ ΔΕΝ ΕΠΙΤΡΕΠΕΤΑΙ ΝΑ ΠΑΡΑΤΗΡΗΘΕΙ ΕΛΛΕΙΨΗ ΑΠΟΘΕΜΑΤΩΝ ΜΕ ΤΙΣ ΓΝΩΣΤΕΣ ΣΥΝΕΠΕΙΕΣ</a:t>
            </a:r>
          </a:p>
          <a:p>
            <a:r>
              <a:rPr lang="el-GR" dirty="0"/>
              <a:t>ΤΟ ΚΟΣΤΟΣ ΔΙΑΤΗΡΗΣΗΣ ΑΠΟΘΕΜΑΤΟΣ , ΤΟ ΚΟΣΤΟΣ ΠΑΡΑΓΓΕΛΙΑΣ ΚΑΙ Η ΖΗΤΗΣΗ ή ΑΝΑΛΩΣΗ ΤΟΥ ΑΠΟΘΕΜΑΤΟΣ ΑΠΟΤΕΛΟΥΝ ΣΤΑΘΕΡΕΣ ΠΑΡΑΜΕΤΡΟΥΣ ΔΙΑΧΡΟΝΙΚΑ ΜΕ ΓΝΩΣΤΕΣ ΤΙΜΕΣ</a:t>
            </a:r>
          </a:p>
          <a:p>
            <a:r>
              <a:rPr lang="el-GR" dirty="0"/>
              <a:t>ΓΝΩΣΤΟ ΕΊΝΑΙ ΚΑΙ Ο ΥΨΟΣ ΤΩΝ ΠΩΛΗΣΕΩΝ ΑΦΟΥ ΠΡΑΓΜΑΤΟΠΟΙΟΥΝΤΑΙ ΑΚΡΙΒΩΣ ΠΡΟΒΛΕΨΕΙΣ</a:t>
            </a:r>
          </a:p>
          <a:p>
            <a:r>
              <a:rPr lang="el-GR" dirty="0"/>
              <a:t>ΤΟ ΑΠΟΘΕΜΑ ΚΑΙ Η ΠΑΡΑΓΩΓΙΚΗ ΔΙΑΔΙΚΑΣΙΑ ΚΑΤΑΝΕΜΟΝΤΑΙ ΟΜΟΙΟΜΟΡΦΑ ΚΑΤΆ ΤΗΝ ΔΙΑΡΚΕΙΑ ΤΟΥ ΚΥΚΛΟΥ</a:t>
            </a:r>
          </a:p>
          <a:p>
            <a:endParaRPr lang="el-GR" dirty="0"/>
          </a:p>
          <a:p>
            <a:pPr marL="0" indent="0">
              <a:buNone/>
            </a:pPr>
            <a:endParaRPr lang="el-GR" dirty="0"/>
          </a:p>
        </p:txBody>
      </p:sp>
    </p:spTree>
    <p:extLst>
      <p:ext uri="{BB962C8B-B14F-4D97-AF65-F5344CB8AC3E}">
        <p14:creationId xmlns:p14="http://schemas.microsoft.com/office/powerpoint/2010/main" val="4200734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ΠΑΡΑΔΕΙΓΜΑ</a:t>
            </a:r>
          </a:p>
        </p:txBody>
      </p:sp>
      <p:sp>
        <p:nvSpPr>
          <p:cNvPr id="3" name="Θέση περιεχομένου 2"/>
          <p:cNvSpPr>
            <a:spLocks noGrp="1"/>
          </p:cNvSpPr>
          <p:nvPr>
            <p:ph idx="1"/>
          </p:nvPr>
        </p:nvSpPr>
        <p:spPr/>
        <p:txBody>
          <a:bodyPr/>
          <a:lstStyle/>
          <a:p>
            <a:r>
              <a:rPr lang="el-GR" dirty="0"/>
              <a:t>ΓΙΑ ΤΗΝ ΠΑΡΑΓΩΓΗ ΤΩΝ ΠΡΟΙΟΝΤΩΝ ΤΗΣ ΑΠΑΙΤΟΥΝΤΑΙ 500 ΤΟΝΟΙ Α ΥΛΗΣ ΚΆΘΕ ΜΗΝΑ ΜΕ ΤΙΜΗ 25 ΕΥΡΩ ΑΝΑ ΤΟΝΟ. Η ΕΤΑΙΡΕΙΑ ΠΛΗΡΩΝΕΙ 20 ΕΥΡΩ ΑΝΑ ΠΑΡΑΓΓΕΛΙΑ ΓΙΑ ΜΕΤΑΦΟΡΙΚΑ.ΤΟ ΣΥΝΟΛΙΚΟ ΚΟΣΤΟΣ ΔΙΑΤΗΡΗΣΗΣ ΤΩΝ Α ΥΛΩΝ ΠΟΥ ΔΕΝ ΚΑΤΑΝΑΛΩΘΗΚΑΝ  ΜΕΣΑ ΣΤΟ ΜΗΝΑ ΕΊΝΑΙ 0,5 ΕΥΡΩ ΑΝΑ ΤΟΝΟ ΤΟΝ ΜΗΝΑ.</a:t>
            </a:r>
          </a:p>
          <a:p>
            <a:r>
              <a:rPr lang="el-GR" dirty="0"/>
              <a:t>ΖΗΤΕΙΤΑΙ ΝΑ ΒΡΕΘΕΙ Η ΠΟΣΟΤΗΤΑ ΠΑΡΑΓΓΕΛΙΑΣ ΣΕ ΤΟΝΟΥΣ </a:t>
            </a:r>
            <a:r>
              <a:rPr lang="en-US" dirty="0"/>
              <a:t>Q</a:t>
            </a:r>
            <a:r>
              <a:rPr lang="el-GR" dirty="0"/>
              <a:t> ΚΑΘΩΣ ΚΑΙ ΤΟ ΧΡΟΝΙΚΟ ΔΙΑΣΤΗΜΑ ΣΕ ΜΗΝΕΣ ΜΕΤΑΞΥ ΤΩΝ ΔΥΟ ΠΑΡΑΓΓΕΛΙΩΝ (Τ) ΏΣΤΕ ΝΑ ΕΛΑΧΙΣΤΟΠΟΙΕΙΤΑΙ ΤΟ ΣΥΝΟΛΙΚΟ ΕΤΗΣΙΟ ΚΟΣΤΟΣ ΑΠΟΘΕΜΑΤΩΝ.  </a:t>
            </a:r>
          </a:p>
        </p:txBody>
      </p:sp>
    </p:spTree>
    <p:extLst>
      <p:ext uri="{BB962C8B-B14F-4D97-AF65-F5344CB8AC3E}">
        <p14:creationId xmlns:p14="http://schemas.microsoft.com/office/powerpoint/2010/main" val="8177445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Ιόν">
  <a:themeElements>
    <a:clrScheme name="Ιό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Ιό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Ιό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560</TotalTime>
  <Words>836</Words>
  <Application>Microsoft Office PowerPoint</Application>
  <PresentationFormat>Widescreen</PresentationFormat>
  <Paragraphs>49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Century Gothic</vt:lpstr>
      <vt:lpstr>Wingdings 3</vt:lpstr>
      <vt:lpstr>Ιόν</vt:lpstr>
      <vt:lpstr>ΟΙΚΟΝΟΜΙΚΗ ΠΟΣΟΤΗΤΑ ΤΗΣ ΠΑΡΑΓΓΕΛΙΑΣ</vt:lpstr>
      <vt:lpstr>PowerPoint Presentation</vt:lpstr>
      <vt:lpstr>PowerPoint Presentation</vt:lpstr>
      <vt:lpstr>ΠΑΡΑΔΕΙΓΜΑ</vt:lpstr>
      <vt:lpstr>PowerPoint Presentation</vt:lpstr>
      <vt:lpstr>PowerPoint Presentation</vt:lpstr>
      <vt:lpstr>ΠΑΡΑΔΕΙΓΜΑ</vt:lpstr>
      <vt:lpstr>ΥΠΟΘΕΣΕΙΣ ΤΟΥ ΥΠΟΔΕΙΓΜΑΤΟΣ</vt:lpstr>
      <vt:lpstr>ΠΑΡΑΔΕΙΓΜΑ</vt:lpstr>
      <vt:lpstr>ΛΥΣΗ</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ΔΙΟΙΚΗΣΗ ΑΠΟΘΕΜΑΤΩΝ</dc:title>
  <dc:creator>KARTALIS NIKOLAOS</dc:creator>
  <cp:lastModifiedBy>NIKOLAOS KARTALIS</cp:lastModifiedBy>
  <cp:revision>25</cp:revision>
  <dcterms:created xsi:type="dcterms:W3CDTF">2020-05-02T08:27:07Z</dcterms:created>
  <dcterms:modified xsi:type="dcterms:W3CDTF">2022-05-17T08:23:01Z</dcterms:modified>
</cp:coreProperties>
</file>