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660"/>
  </p:normalViewPr>
  <p:slideViewPr>
    <p:cSldViewPr>
      <p:cViewPr varScale="1">
        <p:scale>
          <a:sx n="80" d="100"/>
          <a:sy n="80" d="100"/>
        </p:scale>
        <p:origin x="-20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29/10/2016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29/10/2016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29/10/2016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Επεξεργασία κειμένου - </a:t>
            </a:r>
            <a:r>
              <a:rPr lang="en-US" dirty="0" smtClean="0">
                <a:solidFill>
                  <a:schemeClr val="tx1"/>
                </a:solidFill>
              </a:rPr>
              <a:t>LibreOffice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αυτή την ενότητα και έπειτα ο φοιτητής εκπαιδεύεται στη χρήση υπολογιστών μέσω του επεξεργαστή κειμένου </a:t>
            </a:r>
            <a:r>
              <a:rPr lang="en-US" dirty="0" smtClean="0"/>
              <a:t>Write </a:t>
            </a:r>
            <a:r>
              <a:rPr lang="el-GR" dirty="0" smtClean="0"/>
              <a:t>της σουίτας </a:t>
            </a:r>
            <a:r>
              <a:rPr lang="en-US" dirty="0" err="1" smtClean="0"/>
              <a:t>LibbreOffice</a:t>
            </a:r>
            <a:r>
              <a:rPr lang="en-US" dirty="0" smtClean="0"/>
              <a:t>. </a:t>
            </a:r>
            <a:r>
              <a:rPr lang="el-GR" dirty="0" smtClean="0"/>
              <a:t>Δίνεται έμφαση στη χρήση ελεύθερων λογισμικών, αλλά παράλληλα επεξηγείται η λογική χρήσης των εργαλείων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Εντοπισμός και εγκατάσταση του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LibreOffice</a:t>
            </a:r>
          </a:p>
          <a:p>
            <a:pPr>
              <a:defRPr/>
            </a:pPr>
            <a:r>
              <a:rPr lang="el-GR" dirty="0"/>
              <a:t>Εξοικείωση με το περιβάλλον του </a:t>
            </a:r>
            <a:r>
              <a:rPr lang="el-GR" dirty="0" err="1"/>
              <a:t>Libre</a:t>
            </a:r>
            <a:r>
              <a:rPr lang="el-GR" dirty="0"/>
              <a:t> Office </a:t>
            </a:r>
            <a:r>
              <a:rPr lang="el-GR" dirty="0" err="1" smtClean="0"/>
              <a:t>Writer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Βασικές Ενέργειες</a:t>
            </a:r>
            <a:endParaRPr lang="en-US" dirty="0" smtClean="0"/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Δουλεύοντας 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 κείμενο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Εξοικείωση με το περιβάλλον του </a:t>
            </a:r>
            <a:r>
              <a:rPr lang="el-GR" dirty="0" err="1"/>
              <a:t>Libre</a:t>
            </a:r>
            <a:r>
              <a:rPr lang="el-GR" dirty="0"/>
              <a:t> Office </a:t>
            </a:r>
            <a:r>
              <a:rPr lang="el-GR" dirty="0" err="1"/>
              <a:t>Writer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Γραμμή Τίτλου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Γραμμή Μενού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Πλήκτρα συντόμευσης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Μενού </a:t>
            </a:r>
            <a:r>
              <a:rPr lang="el-GR" dirty="0" smtClean="0"/>
              <a:t>Συντόμευσης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Γραμμές </a:t>
            </a:r>
            <a:r>
              <a:rPr lang="el-GR" dirty="0" smtClean="0"/>
              <a:t>Εργαλείων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Περιοχή Εργασίας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Γραμμή </a:t>
            </a:r>
            <a:r>
              <a:rPr lang="el-GR" dirty="0" smtClean="0"/>
              <a:t>Κατάστασης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Μορφές Ποντικιού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Διάταξη Προβολής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Μεγέθυνση Εγγράφου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Πλήρης Οθόνη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Παράθυρο του </a:t>
            </a:r>
            <a:r>
              <a:rPr lang="en-US" dirty="0"/>
              <a:t>Writer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Επιλογές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Ρυθμίσεις Γλώσσας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Ιδιότητες </a:t>
            </a:r>
            <a:r>
              <a:rPr lang="el-GR" dirty="0" smtClean="0"/>
              <a:t>Εγγράφου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Ενέργειες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Εγγράφου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Πληκτρολόγηση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Αποθήκευση Εγγράφου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Κλείσιμο Εγγράφου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Άνοιγμα Εγγράφου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Συμβατότητα Αρχείων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Μετακίνηση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Μετακίνηση Κειμένου με το Ποντίκι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Μη εκτυπώσιμοι χαρακτήρες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Εξαγωγή σε </a:t>
            </a:r>
            <a:r>
              <a:rPr lang="en-US" dirty="0" smtClean="0"/>
              <a:t>PDF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0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Δουλεύοντας με κείμενο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κειμένου με το ποντίκι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κειμένου με το πληκτρολόγιο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μη συνεχόμενων τμημάτων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όλου του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Διαγραφή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Αναίρεση ενέργειας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Εύρεση και αντικατάσταση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Αντιγραφή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Μετακίνηση κειμένου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Αντιγραφή κειμένου με το ποντίκι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Ορθογραφικός έλεγχος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Ορθογραφικός έλεγχος σε άλλη γλώσσα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Αυτόματη διόρθωση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Καταμέτρηση λέξεων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Αρίθμηση γραμμών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4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734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Εξοικείωση με το περιβάλλον του Libre Office Writer</vt:lpstr>
      <vt:lpstr>Βασικές Ενέργειες</vt:lpstr>
      <vt:lpstr>Δουλεύοντας με κείμενο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53</cp:revision>
  <dcterms:created xsi:type="dcterms:W3CDTF">2012-11-26T09:41:26Z</dcterms:created>
  <dcterms:modified xsi:type="dcterms:W3CDTF">2016-10-29T17:01:11Z</dcterms:modified>
</cp:coreProperties>
</file>