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</p:sldIdLst>
  <p:sldSz cx="9144000" cy="5143500" type="screen16x9"/>
  <p:notesSz cx="9144000" cy="51435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8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42841" y="1063193"/>
            <a:ext cx="1258316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88C09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21916" y="2718942"/>
            <a:ext cx="5900166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8F745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8F745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226369"/>
            <a:ext cx="76453" cy="7650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8F745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12088" y="249682"/>
            <a:ext cx="7519822" cy="9410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8F745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4682" y="869441"/>
            <a:ext cx="7774635" cy="1977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eg"/><Relationship Id="rId3" Type="http://schemas.openxmlformats.org/officeDocument/2006/relationships/image" Target="../media/image87.png"/><Relationship Id="rId7" Type="http://schemas.openxmlformats.org/officeDocument/2006/relationships/image" Target="../media/image27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1.jpeg"/><Relationship Id="rId11" Type="http://schemas.openxmlformats.org/officeDocument/2006/relationships/image" Target="../media/image30.png"/><Relationship Id="rId5" Type="http://schemas.openxmlformats.org/officeDocument/2006/relationships/image" Target="../media/image270.jpeg"/><Relationship Id="rId10" Type="http://schemas.openxmlformats.org/officeDocument/2006/relationships/image" Target="../media/image275.jpeg"/><Relationship Id="rId4" Type="http://schemas.openxmlformats.org/officeDocument/2006/relationships/image" Target="../media/image29.png"/><Relationship Id="rId9" Type="http://schemas.openxmlformats.org/officeDocument/2006/relationships/image" Target="../media/image274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jpeg"/><Relationship Id="rId3" Type="http://schemas.openxmlformats.org/officeDocument/2006/relationships/image" Target="../media/image32.png"/><Relationship Id="rId7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80.jpeg"/><Relationship Id="rId4" Type="http://schemas.openxmlformats.org/officeDocument/2006/relationships/image" Target="../media/image87.png"/><Relationship Id="rId9" Type="http://schemas.openxmlformats.org/officeDocument/2006/relationships/image" Target="../media/image279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82.jpeg"/><Relationship Id="rId7" Type="http://schemas.openxmlformats.org/officeDocument/2006/relationships/image" Target="../media/image32.pn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4.jpeg"/><Relationship Id="rId5" Type="http://schemas.openxmlformats.org/officeDocument/2006/relationships/image" Target="../media/image283.jpeg"/><Relationship Id="rId4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jpeg"/><Relationship Id="rId3" Type="http://schemas.openxmlformats.org/officeDocument/2006/relationships/image" Target="../media/image286.jpeg"/><Relationship Id="rId7" Type="http://schemas.openxmlformats.org/officeDocument/2006/relationships/image" Target="../media/image30.pn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290.png"/><Relationship Id="rId5" Type="http://schemas.openxmlformats.org/officeDocument/2006/relationships/image" Target="../media/image87.png"/><Relationship Id="rId10" Type="http://schemas.openxmlformats.org/officeDocument/2006/relationships/image" Target="../media/image289.jpeg"/><Relationship Id="rId4" Type="http://schemas.openxmlformats.org/officeDocument/2006/relationships/image" Target="../media/image32.png"/><Relationship Id="rId9" Type="http://schemas.openxmlformats.org/officeDocument/2006/relationships/image" Target="../media/image28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29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jpeg"/><Relationship Id="rId3" Type="http://schemas.openxmlformats.org/officeDocument/2006/relationships/image" Target="../media/image294.jpeg"/><Relationship Id="rId7" Type="http://schemas.openxmlformats.org/officeDocument/2006/relationships/image" Target="../media/image295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87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eg"/><Relationship Id="rId3" Type="http://schemas.openxmlformats.org/officeDocument/2006/relationships/image" Target="../media/image32.png"/><Relationship Id="rId7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7.png"/><Relationship Id="rId9" Type="http://schemas.openxmlformats.org/officeDocument/2006/relationships/image" Target="../media/image300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jpeg"/><Relationship Id="rId3" Type="http://schemas.openxmlformats.org/officeDocument/2006/relationships/image" Target="../media/image32.png"/><Relationship Id="rId7" Type="http://schemas.openxmlformats.org/officeDocument/2006/relationships/image" Target="../media/image302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05.jpeg"/><Relationship Id="rId4" Type="http://schemas.openxmlformats.org/officeDocument/2006/relationships/image" Target="../media/image87.png"/><Relationship Id="rId9" Type="http://schemas.openxmlformats.org/officeDocument/2006/relationships/image" Target="../media/image30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12" Type="http://schemas.openxmlformats.org/officeDocument/2006/relationships/image" Target="../media/image4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5.jpeg"/><Relationship Id="rId5" Type="http://schemas.openxmlformats.org/officeDocument/2006/relationships/image" Target="../media/image41.png"/><Relationship Id="rId10" Type="http://schemas.openxmlformats.org/officeDocument/2006/relationships/image" Target="../media/image44.jpeg"/><Relationship Id="rId4" Type="http://schemas.openxmlformats.org/officeDocument/2006/relationships/image" Target="../media/image24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jpeg"/><Relationship Id="rId3" Type="http://schemas.openxmlformats.org/officeDocument/2006/relationships/image" Target="../media/image32.png"/><Relationship Id="rId7" Type="http://schemas.openxmlformats.org/officeDocument/2006/relationships/image" Target="../media/image307.jpe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10.jpeg"/><Relationship Id="rId4" Type="http://schemas.openxmlformats.org/officeDocument/2006/relationships/image" Target="../media/image87.png"/><Relationship Id="rId9" Type="http://schemas.openxmlformats.org/officeDocument/2006/relationships/image" Target="../media/image309.jpe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jpeg"/><Relationship Id="rId3" Type="http://schemas.openxmlformats.org/officeDocument/2006/relationships/image" Target="../media/image32.png"/><Relationship Id="rId7" Type="http://schemas.openxmlformats.org/officeDocument/2006/relationships/image" Target="../media/image312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7.png"/><Relationship Id="rId5" Type="http://schemas.openxmlformats.org/officeDocument/2006/relationships/image" Target="../media/image38.png"/><Relationship Id="rId10" Type="http://schemas.openxmlformats.org/officeDocument/2006/relationships/image" Target="../media/image66.png"/><Relationship Id="rId4" Type="http://schemas.openxmlformats.org/officeDocument/2006/relationships/image" Target="../media/image43.png"/><Relationship Id="rId9" Type="http://schemas.openxmlformats.org/officeDocument/2006/relationships/image" Target="../media/image65.png"/><Relationship Id="rId1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2.jpe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12" Type="http://schemas.openxmlformats.org/officeDocument/2006/relationships/image" Target="../media/image7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7.png"/><Relationship Id="rId5" Type="http://schemas.openxmlformats.org/officeDocument/2006/relationships/image" Target="../media/image38.png"/><Relationship Id="rId10" Type="http://schemas.openxmlformats.org/officeDocument/2006/relationships/image" Target="../media/image66.png"/><Relationship Id="rId4" Type="http://schemas.openxmlformats.org/officeDocument/2006/relationships/image" Target="../media/image43.png"/><Relationship Id="rId9" Type="http://schemas.openxmlformats.org/officeDocument/2006/relationships/image" Target="../media/image65.png"/><Relationship Id="rId1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5.jpe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12" Type="http://schemas.openxmlformats.org/officeDocument/2006/relationships/image" Target="../media/image7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67.png"/><Relationship Id="rId5" Type="http://schemas.openxmlformats.org/officeDocument/2006/relationships/image" Target="../media/image38.png"/><Relationship Id="rId10" Type="http://schemas.openxmlformats.org/officeDocument/2006/relationships/image" Target="../media/image66.png"/><Relationship Id="rId4" Type="http://schemas.openxmlformats.org/officeDocument/2006/relationships/image" Target="../media/image43.png"/><Relationship Id="rId9" Type="http://schemas.openxmlformats.org/officeDocument/2006/relationships/image" Target="../media/image65.png"/><Relationship Id="rId1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10" Type="http://schemas.openxmlformats.org/officeDocument/2006/relationships/image" Target="../media/image78.jpeg"/><Relationship Id="rId4" Type="http://schemas.openxmlformats.org/officeDocument/2006/relationships/image" Target="../media/image30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6.png"/><Relationship Id="rId7" Type="http://schemas.openxmlformats.org/officeDocument/2006/relationships/image" Target="../media/image32.png"/><Relationship Id="rId12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89.jpeg"/><Relationship Id="rId5" Type="http://schemas.openxmlformats.org/officeDocument/2006/relationships/image" Target="../media/image66.png"/><Relationship Id="rId10" Type="http://schemas.openxmlformats.org/officeDocument/2006/relationships/image" Target="../media/image88.jpeg"/><Relationship Id="rId4" Type="http://schemas.openxmlformats.org/officeDocument/2006/relationships/image" Target="../media/image65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9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93.jpeg"/><Relationship Id="rId5" Type="http://schemas.openxmlformats.org/officeDocument/2006/relationships/image" Target="../media/image14.png"/><Relationship Id="rId10" Type="http://schemas.openxmlformats.org/officeDocument/2006/relationships/image" Target="../media/image92.jpe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8.jpe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9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96.jpeg"/><Relationship Id="rId5" Type="http://schemas.openxmlformats.org/officeDocument/2006/relationships/image" Target="../media/image14.png"/><Relationship Id="rId15" Type="http://schemas.openxmlformats.org/officeDocument/2006/relationships/image" Target="../media/image100.png"/><Relationship Id="rId10" Type="http://schemas.openxmlformats.org/officeDocument/2006/relationships/image" Target="../media/image95.jpeg"/><Relationship Id="rId4" Type="http://schemas.openxmlformats.org/officeDocument/2006/relationships/image" Target="../media/image18.png"/><Relationship Id="rId9" Type="http://schemas.openxmlformats.org/officeDocument/2006/relationships/image" Target="../media/image9.png"/><Relationship Id="rId1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6.png"/><Relationship Id="rId7" Type="http://schemas.openxmlformats.org/officeDocument/2006/relationships/image" Target="../media/image32.png"/><Relationship Id="rId12" Type="http://schemas.openxmlformats.org/officeDocument/2006/relationships/image" Target="../media/image10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102.jpeg"/><Relationship Id="rId5" Type="http://schemas.openxmlformats.org/officeDocument/2006/relationships/image" Target="../media/image66.png"/><Relationship Id="rId10" Type="http://schemas.openxmlformats.org/officeDocument/2006/relationships/image" Target="../media/image101.jpeg"/><Relationship Id="rId4" Type="http://schemas.openxmlformats.org/officeDocument/2006/relationships/image" Target="../media/image65.pn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4.png"/><Relationship Id="rId7" Type="http://schemas.openxmlformats.org/officeDocument/2006/relationships/image" Target="../media/image4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82.png"/><Relationship Id="rId10" Type="http://schemas.openxmlformats.org/officeDocument/2006/relationships/image" Target="../media/image106.jpeg"/><Relationship Id="rId4" Type="http://schemas.openxmlformats.org/officeDocument/2006/relationships/image" Target="../media/image105.pn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83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2.png"/><Relationship Id="rId7" Type="http://schemas.openxmlformats.org/officeDocument/2006/relationships/image" Target="../media/image1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2.png"/><Relationship Id="rId7" Type="http://schemas.openxmlformats.org/officeDocument/2006/relationships/image" Target="../media/image1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5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4.png"/><Relationship Id="rId7" Type="http://schemas.openxmlformats.org/officeDocument/2006/relationships/image" Target="../media/image4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82.png"/><Relationship Id="rId10" Type="http://schemas.openxmlformats.org/officeDocument/2006/relationships/image" Target="../media/image154.jpeg"/><Relationship Id="rId4" Type="http://schemas.openxmlformats.org/officeDocument/2006/relationships/image" Target="../media/image105.png"/><Relationship Id="rId9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2.png"/><Relationship Id="rId7" Type="http://schemas.openxmlformats.org/officeDocument/2006/relationships/image" Target="../media/image1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3.jpeg"/><Relationship Id="rId5" Type="http://schemas.openxmlformats.org/officeDocument/2006/relationships/image" Target="../media/image4.png"/><Relationship Id="rId10" Type="http://schemas.openxmlformats.org/officeDocument/2006/relationships/image" Target="../media/image177.jpeg"/><Relationship Id="rId4" Type="http://schemas.openxmlformats.org/officeDocument/2006/relationships/image" Target="../media/image3.png"/><Relationship Id="rId9" Type="http://schemas.openxmlformats.org/officeDocument/2006/relationships/image" Target="../media/image17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0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81.jpeg"/><Relationship Id="rId7" Type="http://schemas.openxmlformats.org/officeDocument/2006/relationships/image" Target="../media/image1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85.png"/><Relationship Id="rId4" Type="http://schemas.openxmlformats.org/officeDocument/2006/relationships/image" Target="../media/image2.png"/><Relationship Id="rId9" Type="http://schemas.openxmlformats.org/officeDocument/2006/relationships/image" Target="../media/image18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2.png"/><Relationship Id="rId7" Type="http://schemas.openxmlformats.org/officeDocument/2006/relationships/image" Target="../media/image191.jpeg"/><Relationship Id="rId12" Type="http://schemas.openxmlformats.org/officeDocument/2006/relationships/image" Target="../media/image1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0.jpeg"/><Relationship Id="rId11" Type="http://schemas.openxmlformats.org/officeDocument/2006/relationships/image" Target="../media/image195.jpeg"/><Relationship Id="rId5" Type="http://schemas.openxmlformats.org/officeDocument/2006/relationships/image" Target="../media/image4.png"/><Relationship Id="rId10" Type="http://schemas.openxmlformats.org/officeDocument/2006/relationships/image" Target="../media/image194.png"/><Relationship Id="rId4" Type="http://schemas.openxmlformats.org/officeDocument/2006/relationships/image" Target="../media/image3.png"/><Relationship Id="rId9" Type="http://schemas.openxmlformats.org/officeDocument/2006/relationships/image" Target="../media/image19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0.jpeg"/><Relationship Id="rId4" Type="http://schemas.openxmlformats.org/officeDocument/2006/relationships/image" Target="../media/image19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2.png"/><Relationship Id="rId7" Type="http://schemas.openxmlformats.org/officeDocument/2006/relationships/image" Target="../media/image2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1.jpeg"/><Relationship Id="rId4" Type="http://schemas.openxmlformats.org/officeDocument/2006/relationships/image" Target="../media/image204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.png"/><Relationship Id="rId7" Type="http://schemas.openxmlformats.org/officeDocument/2006/relationships/image" Target="../media/image2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2.jpeg"/><Relationship Id="rId5" Type="http://schemas.openxmlformats.org/officeDocument/2006/relationships/image" Target="../media/image4.png"/><Relationship Id="rId10" Type="http://schemas.openxmlformats.org/officeDocument/2006/relationships/image" Target="../media/image216.jpeg"/><Relationship Id="rId4" Type="http://schemas.openxmlformats.org/officeDocument/2006/relationships/image" Target="../media/image3.png"/><Relationship Id="rId9" Type="http://schemas.openxmlformats.org/officeDocument/2006/relationships/image" Target="../media/image2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0.jpeg"/><Relationship Id="rId4" Type="http://schemas.openxmlformats.org/officeDocument/2006/relationships/image" Target="../media/image21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6.jpeg"/><Relationship Id="rId4" Type="http://schemas.openxmlformats.org/officeDocument/2006/relationships/image" Target="../media/image22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.png"/><Relationship Id="rId7" Type="http://schemas.openxmlformats.org/officeDocument/2006/relationships/image" Target="../media/image2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7.jpeg"/><Relationship Id="rId11" Type="http://schemas.openxmlformats.org/officeDocument/2006/relationships/image" Target="../media/image232.jpeg"/><Relationship Id="rId5" Type="http://schemas.openxmlformats.org/officeDocument/2006/relationships/image" Target="../media/image4.png"/><Relationship Id="rId10" Type="http://schemas.openxmlformats.org/officeDocument/2006/relationships/image" Target="../media/image231.png"/><Relationship Id="rId4" Type="http://schemas.openxmlformats.org/officeDocument/2006/relationships/image" Target="../media/image3.png"/><Relationship Id="rId9" Type="http://schemas.openxmlformats.org/officeDocument/2006/relationships/image" Target="../media/image2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jpeg"/><Relationship Id="rId3" Type="http://schemas.openxmlformats.org/officeDocument/2006/relationships/image" Target="../media/image2.png"/><Relationship Id="rId7" Type="http://schemas.openxmlformats.org/officeDocument/2006/relationships/image" Target="../media/image2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8.jpeg"/><Relationship Id="rId5" Type="http://schemas.openxmlformats.org/officeDocument/2006/relationships/image" Target="../media/image4.png"/><Relationship Id="rId10" Type="http://schemas.openxmlformats.org/officeDocument/2006/relationships/image" Target="../media/image242.png"/><Relationship Id="rId4" Type="http://schemas.openxmlformats.org/officeDocument/2006/relationships/image" Target="../media/image3.png"/><Relationship Id="rId9" Type="http://schemas.openxmlformats.org/officeDocument/2006/relationships/image" Target="../media/image2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9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jpeg"/><Relationship Id="rId3" Type="http://schemas.openxmlformats.org/officeDocument/2006/relationships/image" Target="../media/image2.png"/><Relationship Id="rId7" Type="http://schemas.openxmlformats.org/officeDocument/2006/relationships/image" Target="../media/image2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3.jpeg"/><Relationship Id="rId5" Type="http://schemas.openxmlformats.org/officeDocument/2006/relationships/image" Target="../media/image4.png"/><Relationship Id="rId10" Type="http://schemas.openxmlformats.org/officeDocument/2006/relationships/image" Target="../media/image247.jpeg"/><Relationship Id="rId4" Type="http://schemas.openxmlformats.org/officeDocument/2006/relationships/image" Target="../media/image3.png"/><Relationship Id="rId9" Type="http://schemas.openxmlformats.org/officeDocument/2006/relationships/image" Target="../media/image246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10" Type="http://schemas.openxmlformats.org/officeDocument/2006/relationships/image" Target="../media/image253.jpeg"/><Relationship Id="rId4" Type="http://schemas.openxmlformats.org/officeDocument/2006/relationships/image" Target="../media/image249.jpeg"/><Relationship Id="rId9" Type="http://schemas.openxmlformats.org/officeDocument/2006/relationships/image" Target="../media/image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7.jpeg"/><Relationship Id="rId4" Type="http://schemas.openxmlformats.org/officeDocument/2006/relationships/image" Target="../media/image25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260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jpe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3" Type="http://schemas.openxmlformats.org/officeDocument/2006/relationships/image" Target="../media/image2.png"/><Relationship Id="rId7" Type="http://schemas.openxmlformats.org/officeDocument/2006/relationships/image" Target="../media/image2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3.jpeg"/><Relationship Id="rId11" Type="http://schemas.openxmlformats.org/officeDocument/2006/relationships/image" Target="../media/image266.jpeg"/><Relationship Id="rId5" Type="http://schemas.openxmlformats.org/officeDocument/2006/relationships/image" Target="../media/image262.jpeg"/><Relationship Id="rId10" Type="http://schemas.openxmlformats.org/officeDocument/2006/relationships/image" Target="../media/image4.png"/><Relationship Id="rId4" Type="http://schemas.openxmlformats.org/officeDocument/2006/relationships/image" Target="../media/image261.jpeg"/><Relationship Id="rId9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68318" y="0"/>
            <a:ext cx="1275715" cy="659130"/>
          </a:xfrm>
          <a:custGeom>
            <a:avLst/>
            <a:gdLst/>
            <a:ahLst/>
            <a:cxnLst/>
            <a:rect l="l" t="t" r="r" b="b"/>
            <a:pathLst>
              <a:path w="1275715" h="659130">
                <a:moveTo>
                  <a:pt x="1275681" y="0"/>
                </a:moveTo>
                <a:lnTo>
                  <a:pt x="0" y="0"/>
                </a:lnTo>
                <a:lnTo>
                  <a:pt x="2652" y="27230"/>
                </a:lnTo>
                <a:lnTo>
                  <a:pt x="10151" y="73230"/>
                </a:lnTo>
                <a:lnTo>
                  <a:pt x="20485" y="118212"/>
                </a:lnTo>
                <a:lnTo>
                  <a:pt x="33557" y="162082"/>
                </a:lnTo>
                <a:lnTo>
                  <a:pt x="49271" y="204744"/>
                </a:lnTo>
                <a:lnTo>
                  <a:pt x="67533" y="246101"/>
                </a:lnTo>
                <a:lnTo>
                  <a:pt x="88245" y="286060"/>
                </a:lnTo>
                <a:lnTo>
                  <a:pt x="111312" y="324523"/>
                </a:lnTo>
                <a:lnTo>
                  <a:pt x="136639" y="361396"/>
                </a:lnTo>
                <a:lnTo>
                  <a:pt x="164130" y="396582"/>
                </a:lnTo>
                <a:lnTo>
                  <a:pt x="193689" y="429987"/>
                </a:lnTo>
                <a:lnTo>
                  <a:pt x="225221" y="461515"/>
                </a:lnTo>
                <a:lnTo>
                  <a:pt x="258629" y="491070"/>
                </a:lnTo>
                <a:lnTo>
                  <a:pt x="293818" y="518556"/>
                </a:lnTo>
                <a:lnTo>
                  <a:pt x="330692" y="543878"/>
                </a:lnTo>
                <a:lnTo>
                  <a:pt x="369155" y="566940"/>
                </a:lnTo>
                <a:lnTo>
                  <a:pt x="409113" y="587647"/>
                </a:lnTo>
                <a:lnTo>
                  <a:pt x="450468" y="605904"/>
                </a:lnTo>
                <a:lnTo>
                  <a:pt x="493125" y="621614"/>
                </a:lnTo>
                <a:lnTo>
                  <a:pt x="536989" y="634682"/>
                </a:lnTo>
                <a:lnTo>
                  <a:pt x="581964" y="645012"/>
                </a:lnTo>
                <a:lnTo>
                  <a:pt x="627954" y="652509"/>
                </a:lnTo>
                <a:lnTo>
                  <a:pt x="674863" y="657077"/>
                </a:lnTo>
                <a:lnTo>
                  <a:pt x="722596" y="658622"/>
                </a:lnTo>
                <a:lnTo>
                  <a:pt x="773279" y="656880"/>
                </a:lnTo>
                <a:lnTo>
                  <a:pt x="823027" y="651731"/>
                </a:lnTo>
                <a:lnTo>
                  <a:pt x="871725" y="643290"/>
                </a:lnTo>
                <a:lnTo>
                  <a:pt x="919257" y="631671"/>
                </a:lnTo>
                <a:lnTo>
                  <a:pt x="965510" y="616988"/>
                </a:lnTo>
                <a:lnTo>
                  <a:pt x="1010368" y="599356"/>
                </a:lnTo>
                <a:lnTo>
                  <a:pt x="1053716" y="578889"/>
                </a:lnTo>
                <a:lnTo>
                  <a:pt x="1095441" y="555703"/>
                </a:lnTo>
                <a:lnTo>
                  <a:pt x="1135426" y="529910"/>
                </a:lnTo>
                <a:lnTo>
                  <a:pt x="1173558" y="501626"/>
                </a:lnTo>
                <a:lnTo>
                  <a:pt x="1209721" y="470965"/>
                </a:lnTo>
                <a:lnTo>
                  <a:pt x="1243800" y="438042"/>
                </a:lnTo>
                <a:lnTo>
                  <a:pt x="1275681" y="402971"/>
                </a:lnTo>
                <a:lnTo>
                  <a:pt x="127568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97966"/>
            <a:ext cx="1854200" cy="946150"/>
          </a:xfrm>
          <a:custGeom>
            <a:avLst/>
            <a:gdLst/>
            <a:ahLst/>
            <a:cxnLst/>
            <a:rect l="l" t="t" r="r" b="b"/>
            <a:pathLst>
              <a:path w="1854200" h="946150">
                <a:moveTo>
                  <a:pt x="1854200" y="0"/>
                </a:moveTo>
                <a:lnTo>
                  <a:pt x="0" y="0"/>
                </a:lnTo>
                <a:lnTo>
                  <a:pt x="0" y="945578"/>
                </a:lnTo>
                <a:lnTo>
                  <a:pt x="1854200" y="945578"/>
                </a:lnTo>
                <a:lnTo>
                  <a:pt x="1854200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675626" y="4085145"/>
            <a:ext cx="1468755" cy="783590"/>
            <a:chOff x="7675626" y="4085145"/>
            <a:chExt cx="1468755" cy="783590"/>
          </a:xfrm>
        </p:grpSpPr>
        <p:sp>
          <p:nvSpPr>
            <p:cNvPr id="5" name="object 5"/>
            <p:cNvSpPr/>
            <p:nvPr/>
          </p:nvSpPr>
          <p:spPr>
            <a:xfrm>
              <a:off x="7675626" y="4338218"/>
              <a:ext cx="1468755" cy="530860"/>
            </a:xfrm>
            <a:custGeom>
              <a:avLst/>
              <a:gdLst/>
              <a:ahLst/>
              <a:cxnLst/>
              <a:rect l="l" t="t" r="r" b="b"/>
              <a:pathLst>
                <a:path w="1468754" h="530860">
                  <a:moveTo>
                    <a:pt x="1468374" y="0"/>
                  </a:moveTo>
                  <a:lnTo>
                    <a:pt x="265175" y="0"/>
                  </a:lnTo>
                  <a:lnTo>
                    <a:pt x="217515" y="4272"/>
                  </a:lnTo>
                  <a:lnTo>
                    <a:pt x="172656" y="16591"/>
                  </a:lnTo>
                  <a:lnTo>
                    <a:pt x="131346" y="36206"/>
                  </a:lnTo>
                  <a:lnTo>
                    <a:pt x="94335" y="62370"/>
                  </a:lnTo>
                  <a:lnTo>
                    <a:pt x="62373" y="94332"/>
                  </a:lnTo>
                  <a:lnTo>
                    <a:pt x="36209" y="131344"/>
                  </a:lnTo>
                  <a:lnTo>
                    <a:pt x="16592" y="172657"/>
                  </a:lnTo>
                  <a:lnTo>
                    <a:pt x="4273" y="217521"/>
                  </a:lnTo>
                  <a:lnTo>
                    <a:pt x="0" y="265188"/>
                  </a:lnTo>
                  <a:lnTo>
                    <a:pt x="4273" y="312859"/>
                  </a:lnTo>
                  <a:lnTo>
                    <a:pt x="16592" y="357727"/>
                  </a:lnTo>
                  <a:lnTo>
                    <a:pt x="36209" y="399041"/>
                  </a:lnTo>
                  <a:lnTo>
                    <a:pt x="62373" y="436055"/>
                  </a:lnTo>
                  <a:lnTo>
                    <a:pt x="94335" y="468018"/>
                  </a:lnTo>
                  <a:lnTo>
                    <a:pt x="131346" y="494182"/>
                  </a:lnTo>
                  <a:lnTo>
                    <a:pt x="172656" y="513798"/>
                  </a:lnTo>
                  <a:lnTo>
                    <a:pt x="217515" y="526117"/>
                  </a:lnTo>
                  <a:lnTo>
                    <a:pt x="265175" y="530390"/>
                  </a:lnTo>
                  <a:lnTo>
                    <a:pt x="1468374" y="530390"/>
                  </a:lnTo>
                  <a:lnTo>
                    <a:pt x="1468374" y="0"/>
                  </a:lnTo>
                  <a:close/>
                </a:path>
              </a:pathLst>
            </a:custGeom>
            <a:solidFill>
              <a:srgbClr val="DBB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96148" y="4085145"/>
              <a:ext cx="95885" cy="530225"/>
            </a:xfrm>
            <a:custGeom>
              <a:avLst/>
              <a:gdLst/>
              <a:ahLst/>
              <a:cxnLst/>
              <a:rect l="l" t="t" r="r" b="b"/>
              <a:pathLst>
                <a:path w="95884" h="530225">
                  <a:moveTo>
                    <a:pt x="47878" y="0"/>
                  </a:moveTo>
                  <a:lnTo>
                    <a:pt x="29146" y="3760"/>
                  </a:lnTo>
                  <a:lnTo>
                    <a:pt x="13938" y="14003"/>
                  </a:lnTo>
                  <a:lnTo>
                    <a:pt x="3730" y="29173"/>
                  </a:lnTo>
                  <a:lnTo>
                    <a:pt x="0" y="47713"/>
                  </a:lnTo>
                  <a:lnTo>
                    <a:pt x="0" y="482536"/>
                  </a:lnTo>
                  <a:lnTo>
                    <a:pt x="3730" y="501055"/>
                  </a:lnTo>
                  <a:lnTo>
                    <a:pt x="13938" y="516177"/>
                  </a:lnTo>
                  <a:lnTo>
                    <a:pt x="29146" y="526372"/>
                  </a:lnTo>
                  <a:lnTo>
                    <a:pt x="47878" y="530110"/>
                  </a:lnTo>
                  <a:lnTo>
                    <a:pt x="66391" y="526372"/>
                  </a:lnTo>
                  <a:lnTo>
                    <a:pt x="81486" y="516177"/>
                  </a:lnTo>
                  <a:lnTo>
                    <a:pt x="91652" y="501055"/>
                  </a:lnTo>
                  <a:lnTo>
                    <a:pt x="95376" y="482536"/>
                  </a:lnTo>
                  <a:lnTo>
                    <a:pt x="95376" y="47713"/>
                  </a:lnTo>
                  <a:lnTo>
                    <a:pt x="91652" y="29173"/>
                  </a:lnTo>
                  <a:lnTo>
                    <a:pt x="81486" y="14003"/>
                  </a:lnTo>
                  <a:lnTo>
                    <a:pt x="66391" y="3760"/>
                  </a:lnTo>
                  <a:lnTo>
                    <a:pt x="47878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4704" y="4138155"/>
            <a:ext cx="76581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0377" y="4138155"/>
            <a:ext cx="76581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6179" y="4138155"/>
            <a:ext cx="76453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1852" y="4138155"/>
            <a:ext cx="76454" cy="764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7527" y="4138155"/>
            <a:ext cx="76453" cy="7649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3201" y="4138155"/>
            <a:ext cx="76453" cy="7649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4704" y="4315421"/>
            <a:ext cx="76581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0377" y="4315421"/>
            <a:ext cx="76581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6179" y="4315421"/>
            <a:ext cx="76453" cy="76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1852" y="4315421"/>
            <a:ext cx="76454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7527" y="4315421"/>
            <a:ext cx="76453" cy="7650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3201" y="4315421"/>
            <a:ext cx="76453" cy="7650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459219" y="0"/>
            <a:ext cx="2747010" cy="1373505"/>
          </a:xfrm>
          <a:custGeom>
            <a:avLst/>
            <a:gdLst/>
            <a:ahLst/>
            <a:cxnLst/>
            <a:rect l="l" t="t" r="r" b="b"/>
            <a:pathLst>
              <a:path w="2747010" h="1373505">
                <a:moveTo>
                  <a:pt x="2746895" y="0"/>
                </a:moveTo>
                <a:lnTo>
                  <a:pt x="0" y="0"/>
                </a:lnTo>
                <a:lnTo>
                  <a:pt x="1373517" y="1373504"/>
                </a:lnTo>
                <a:lnTo>
                  <a:pt x="2746895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51986" y="4338218"/>
            <a:ext cx="1646555" cy="805815"/>
          </a:xfrm>
          <a:custGeom>
            <a:avLst/>
            <a:gdLst/>
            <a:ahLst/>
            <a:cxnLst/>
            <a:rect l="l" t="t" r="r" b="b"/>
            <a:pathLst>
              <a:path w="1646554" h="805814">
                <a:moveTo>
                  <a:pt x="823314" y="0"/>
                </a:moveTo>
                <a:lnTo>
                  <a:pt x="774902" y="1398"/>
                </a:lnTo>
                <a:lnTo>
                  <a:pt x="727228" y="5543"/>
                </a:lnTo>
                <a:lnTo>
                  <a:pt x="680368" y="12357"/>
                </a:lnTo>
                <a:lnTo>
                  <a:pt x="634399" y="21762"/>
                </a:lnTo>
                <a:lnTo>
                  <a:pt x="589400" y="33680"/>
                </a:lnTo>
                <a:lnTo>
                  <a:pt x="545447" y="48036"/>
                </a:lnTo>
                <a:lnTo>
                  <a:pt x="502617" y="64751"/>
                </a:lnTo>
                <a:lnTo>
                  <a:pt x="460987" y="83748"/>
                </a:lnTo>
                <a:lnTo>
                  <a:pt x="420636" y="104949"/>
                </a:lnTo>
                <a:lnTo>
                  <a:pt x="381639" y="128278"/>
                </a:lnTo>
                <a:lnTo>
                  <a:pt x="344075" y="153657"/>
                </a:lnTo>
                <a:lnTo>
                  <a:pt x="308021" y="181008"/>
                </a:lnTo>
                <a:lnTo>
                  <a:pt x="273553" y="210255"/>
                </a:lnTo>
                <a:lnTo>
                  <a:pt x="240749" y="241319"/>
                </a:lnTo>
                <a:lnTo>
                  <a:pt x="209686" y="274124"/>
                </a:lnTo>
                <a:lnTo>
                  <a:pt x="180442" y="308593"/>
                </a:lnTo>
                <a:lnTo>
                  <a:pt x="153093" y="344647"/>
                </a:lnTo>
                <a:lnTo>
                  <a:pt x="127718" y="382210"/>
                </a:lnTo>
                <a:lnTo>
                  <a:pt x="104392" y="421204"/>
                </a:lnTo>
                <a:lnTo>
                  <a:pt x="83194" y="461551"/>
                </a:lnTo>
                <a:lnTo>
                  <a:pt x="64201" y="503176"/>
                </a:lnTo>
                <a:lnTo>
                  <a:pt x="47489" y="545999"/>
                </a:lnTo>
                <a:lnTo>
                  <a:pt x="33137" y="589945"/>
                </a:lnTo>
                <a:lnTo>
                  <a:pt x="21221" y="634934"/>
                </a:lnTo>
                <a:lnTo>
                  <a:pt x="11818" y="680891"/>
                </a:lnTo>
                <a:lnTo>
                  <a:pt x="5007" y="727738"/>
                </a:lnTo>
                <a:lnTo>
                  <a:pt x="863" y="775397"/>
                </a:lnTo>
                <a:lnTo>
                  <a:pt x="0" y="805281"/>
                </a:lnTo>
                <a:lnTo>
                  <a:pt x="1646501" y="805281"/>
                </a:lnTo>
                <a:lnTo>
                  <a:pt x="1641495" y="727738"/>
                </a:lnTo>
                <a:lnTo>
                  <a:pt x="1634686" y="680891"/>
                </a:lnTo>
                <a:lnTo>
                  <a:pt x="1625286" y="634934"/>
                </a:lnTo>
                <a:lnTo>
                  <a:pt x="1613374" y="589945"/>
                </a:lnTo>
                <a:lnTo>
                  <a:pt x="1599026" y="545999"/>
                </a:lnTo>
                <a:lnTo>
                  <a:pt x="1582319" y="503176"/>
                </a:lnTo>
                <a:lnTo>
                  <a:pt x="1563331" y="461551"/>
                </a:lnTo>
                <a:lnTo>
                  <a:pt x="1542139" y="421204"/>
                </a:lnTo>
                <a:lnTo>
                  <a:pt x="1518820" y="382210"/>
                </a:lnTo>
                <a:lnTo>
                  <a:pt x="1493450" y="344647"/>
                </a:lnTo>
                <a:lnTo>
                  <a:pt x="1466108" y="308593"/>
                </a:lnTo>
                <a:lnTo>
                  <a:pt x="1436871" y="274124"/>
                </a:lnTo>
                <a:lnTo>
                  <a:pt x="1405815" y="241319"/>
                </a:lnTo>
                <a:lnTo>
                  <a:pt x="1373018" y="210255"/>
                </a:lnTo>
                <a:lnTo>
                  <a:pt x="1338557" y="181008"/>
                </a:lnTo>
                <a:lnTo>
                  <a:pt x="1302509" y="153657"/>
                </a:lnTo>
                <a:lnTo>
                  <a:pt x="1264951" y="128278"/>
                </a:lnTo>
                <a:lnTo>
                  <a:pt x="1225960" y="104949"/>
                </a:lnTo>
                <a:lnTo>
                  <a:pt x="1185615" y="83748"/>
                </a:lnTo>
                <a:lnTo>
                  <a:pt x="1143991" y="64751"/>
                </a:lnTo>
                <a:lnTo>
                  <a:pt x="1101166" y="48036"/>
                </a:lnTo>
                <a:lnTo>
                  <a:pt x="1057217" y="33680"/>
                </a:lnTo>
                <a:lnTo>
                  <a:pt x="1012221" y="21762"/>
                </a:lnTo>
                <a:lnTo>
                  <a:pt x="966255" y="12357"/>
                </a:lnTo>
                <a:lnTo>
                  <a:pt x="919398" y="5543"/>
                </a:lnTo>
                <a:lnTo>
                  <a:pt x="871725" y="1398"/>
                </a:lnTo>
                <a:lnTo>
                  <a:pt x="823314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5868161" y="699490"/>
            <a:ext cx="3275965" cy="3456940"/>
            <a:chOff x="5868161" y="699490"/>
            <a:chExt cx="3275965" cy="3456940"/>
          </a:xfrm>
        </p:grpSpPr>
        <p:sp>
          <p:nvSpPr>
            <p:cNvPr id="22" name="object 22"/>
            <p:cNvSpPr/>
            <p:nvPr/>
          </p:nvSpPr>
          <p:spPr>
            <a:xfrm>
              <a:off x="6249923" y="914653"/>
              <a:ext cx="2894330" cy="2653030"/>
            </a:xfrm>
            <a:custGeom>
              <a:avLst/>
              <a:gdLst/>
              <a:ahLst/>
              <a:cxnLst/>
              <a:rect l="l" t="t" r="r" b="b"/>
              <a:pathLst>
                <a:path w="2894329" h="2653029">
                  <a:moveTo>
                    <a:pt x="2894076" y="0"/>
                  </a:moveTo>
                  <a:lnTo>
                    <a:pt x="0" y="0"/>
                  </a:lnTo>
                  <a:lnTo>
                    <a:pt x="0" y="2652903"/>
                  </a:lnTo>
                  <a:lnTo>
                    <a:pt x="2894076" y="2652903"/>
                  </a:lnTo>
                  <a:lnTo>
                    <a:pt x="2894076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68161" y="699490"/>
              <a:ext cx="2530093" cy="345643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634363" y="3221863"/>
            <a:ext cx="286512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l-GR" sz="2000" dirty="0" smtClean="0">
                <a:solidFill>
                  <a:srgbClr val="8F745A"/>
                </a:solidFill>
                <a:latin typeface="Times New Roman"/>
                <a:cs typeface="Times New Roman"/>
              </a:rPr>
              <a:t> ……………………….</a:t>
            </a:r>
            <a:endParaRPr sz="20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–</a:t>
            </a:r>
            <a:r>
              <a:rPr sz="2000" spc="-3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8F745A"/>
                </a:solidFill>
                <a:latin typeface="Georgia"/>
                <a:cs typeface="Georgia"/>
              </a:rPr>
              <a:t>8</a:t>
            </a:r>
            <a:r>
              <a:rPr sz="1950" spc="15" baseline="25641" dirty="0">
                <a:solidFill>
                  <a:srgbClr val="8F745A"/>
                </a:solidFill>
                <a:latin typeface="Times New Roman"/>
                <a:cs typeface="Times New Roman"/>
              </a:rPr>
              <a:t>ο</a:t>
            </a:r>
            <a:r>
              <a:rPr sz="1950" spc="225" baseline="25641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νηπιαγωγείο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684682" y="869441"/>
            <a:ext cx="4826000" cy="19773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Times New Roman"/>
                <a:cs typeface="Times New Roman"/>
              </a:rPr>
              <a:t>Φωτογραφικό</a:t>
            </a:r>
            <a:r>
              <a:rPr sz="3200" b="1" spc="13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υλικό</a:t>
            </a:r>
            <a:r>
              <a:rPr sz="3200" b="1" spc="155" dirty="0">
                <a:latin typeface="Times New Roman"/>
                <a:cs typeface="Times New Roman"/>
              </a:rPr>
              <a:t> </a:t>
            </a:r>
            <a:r>
              <a:rPr sz="3200" dirty="0"/>
              <a:t>από</a:t>
            </a:r>
            <a:r>
              <a:rPr sz="3200" spc="140" dirty="0"/>
              <a:t> </a:t>
            </a:r>
            <a:r>
              <a:rPr sz="3200" spc="-5" dirty="0"/>
              <a:t>τη </a:t>
            </a:r>
            <a:r>
              <a:rPr sz="3200" spc="-785" dirty="0"/>
              <a:t> </a:t>
            </a:r>
            <a:r>
              <a:rPr sz="3200" dirty="0"/>
              <a:t>θεματική</a:t>
            </a:r>
            <a:r>
              <a:rPr sz="3200" spc="160" dirty="0"/>
              <a:t> </a:t>
            </a:r>
            <a:r>
              <a:rPr sz="3200" spc="-5" dirty="0"/>
              <a:t>εβδομάδα</a:t>
            </a:r>
            <a:r>
              <a:rPr sz="3200" b="1" spc="-5" dirty="0">
                <a:latin typeface="Tahoma"/>
                <a:cs typeface="Tahoma"/>
              </a:rPr>
              <a:t>:</a:t>
            </a:r>
            <a:r>
              <a:rPr sz="3200" b="1" spc="5" dirty="0">
                <a:latin typeface="Tahoma"/>
                <a:cs typeface="Tahoma"/>
              </a:rPr>
              <a:t> </a:t>
            </a:r>
            <a:r>
              <a:rPr sz="3200" i="1" spc="-10" dirty="0">
                <a:latin typeface="Times New Roman"/>
                <a:cs typeface="Times New Roman"/>
              </a:rPr>
              <a:t>Τα</a:t>
            </a:r>
            <a:endParaRPr sz="3200">
              <a:latin typeface="Times New Roman"/>
              <a:cs typeface="Times New Roman"/>
            </a:endParaRPr>
          </a:p>
          <a:p>
            <a:pPr marL="12700" marR="175260">
              <a:lnSpc>
                <a:spcPct val="100000"/>
              </a:lnSpc>
            </a:pPr>
            <a:r>
              <a:rPr sz="3200" i="1" dirty="0">
                <a:latin typeface="Times New Roman"/>
                <a:cs typeface="Times New Roman"/>
              </a:rPr>
              <a:t>λουλούδια</a:t>
            </a:r>
            <a:r>
              <a:rPr sz="3200" i="1" spc="135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της</a:t>
            </a:r>
            <a:r>
              <a:rPr sz="3200" i="1" spc="155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άνοιξης</a:t>
            </a:r>
            <a:r>
              <a:rPr sz="3200" i="1" spc="155" dirty="0">
                <a:latin typeface="Times New Roman"/>
                <a:cs typeface="Times New Roman"/>
              </a:rPr>
              <a:t> </a:t>
            </a:r>
            <a:r>
              <a:rPr sz="3200" i="1" spc="-5" dirty="0">
                <a:latin typeface="Times New Roman"/>
                <a:cs typeface="Times New Roman"/>
              </a:rPr>
              <a:t>και</a:t>
            </a:r>
            <a:r>
              <a:rPr sz="3200" i="1" spc="155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η </a:t>
            </a:r>
            <a:r>
              <a:rPr sz="3200" i="1" spc="-785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ανάπτυξη</a:t>
            </a:r>
            <a:r>
              <a:rPr sz="3200" i="1" spc="150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τους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139442" y="2824098"/>
            <a:ext cx="50869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λουλούδια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της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πρωτομαγιάς</a:t>
            </a:r>
            <a:r>
              <a:rPr sz="2200" i="1" spc="-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και της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τέχνης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675"/>
              </a:spcBef>
            </a:pPr>
            <a:r>
              <a:rPr sz="2700" b="1" spc="-15" baseline="-16975" dirty="0">
                <a:solidFill>
                  <a:srgbClr val="88C099"/>
                </a:solidFill>
                <a:latin typeface="Georgia"/>
                <a:cs typeface="Georgia"/>
              </a:rPr>
              <a:t>1</a:t>
            </a:r>
            <a:r>
              <a:rPr sz="1200" b="1" spc="-10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5972" y="987526"/>
            <a:ext cx="2736342" cy="338442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0577" y="281177"/>
            <a:ext cx="742188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31515" marR="5080" indent="-3219450">
              <a:lnSpc>
                <a:spcPct val="100000"/>
              </a:lnSpc>
              <a:spcBef>
                <a:spcPts val="105"/>
              </a:spcBef>
            </a:pPr>
            <a:r>
              <a:rPr dirty="0"/>
              <a:t>Έχουμε</a:t>
            </a:r>
            <a:r>
              <a:rPr spc="95" dirty="0"/>
              <a:t> </a:t>
            </a:r>
            <a:r>
              <a:rPr dirty="0"/>
              <a:t>ποτιστήρια</a:t>
            </a:r>
            <a:r>
              <a:rPr spc="100" dirty="0"/>
              <a:t> </a:t>
            </a:r>
            <a:r>
              <a:rPr dirty="0"/>
              <a:t>με</a:t>
            </a:r>
            <a:r>
              <a:rPr spc="110" dirty="0"/>
              <a:t> </a:t>
            </a:r>
            <a:r>
              <a:rPr spc="5" dirty="0"/>
              <a:t>νερό</a:t>
            </a:r>
            <a:r>
              <a:rPr b="1" spc="5" dirty="0">
                <a:latin typeface="Tahoma"/>
                <a:cs typeface="Tahoma"/>
              </a:rPr>
              <a:t>,</a:t>
            </a:r>
            <a:r>
              <a:rPr b="1" spc="-5" dirty="0">
                <a:latin typeface="Tahoma"/>
                <a:cs typeface="Tahoma"/>
              </a:rPr>
              <a:t> </a:t>
            </a:r>
            <a:r>
              <a:rPr spc="5" dirty="0"/>
              <a:t>χώμα</a:t>
            </a:r>
            <a:r>
              <a:rPr b="1" spc="5" dirty="0">
                <a:latin typeface="Tahoma"/>
                <a:cs typeface="Tahoma"/>
              </a:rPr>
              <a:t>,</a:t>
            </a:r>
            <a:r>
              <a:rPr b="1" spc="15" dirty="0">
                <a:latin typeface="Tahoma"/>
                <a:cs typeface="Tahoma"/>
              </a:rPr>
              <a:t> </a:t>
            </a:r>
            <a:r>
              <a:rPr spc="-5" dirty="0"/>
              <a:t>σπόρους</a:t>
            </a:r>
            <a:r>
              <a:rPr spc="95" dirty="0"/>
              <a:t> </a:t>
            </a:r>
            <a:r>
              <a:rPr spc="-5" dirty="0"/>
              <a:t>και</a:t>
            </a:r>
            <a:r>
              <a:rPr spc="120" dirty="0"/>
              <a:t> </a:t>
            </a:r>
            <a:r>
              <a:rPr dirty="0"/>
              <a:t>είμαστε</a:t>
            </a:r>
            <a:r>
              <a:rPr spc="85" dirty="0"/>
              <a:t> </a:t>
            </a:r>
            <a:r>
              <a:rPr dirty="0"/>
              <a:t>έτοιμοι</a:t>
            </a:r>
            <a:r>
              <a:rPr spc="95" dirty="0"/>
              <a:t> </a:t>
            </a:r>
            <a:r>
              <a:rPr dirty="0"/>
              <a:t>για</a:t>
            </a:r>
            <a:r>
              <a:rPr spc="110" dirty="0"/>
              <a:t> </a:t>
            </a:r>
            <a:r>
              <a:rPr spc="-5" dirty="0"/>
              <a:t>τη </a:t>
            </a:r>
            <a:r>
              <a:rPr spc="-484" dirty="0"/>
              <a:t> </a:t>
            </a:r>
            <a:r>
              <a:rPr spc="-5" dirty="0"/>
              <a:t>φύτευση</a:t>
            </a:r>
            <a:r>
              <a:rPr b="1" spc="-5" dirty="0">
                <a:latin typeface="Tahoma"/>
                <a:cs typeface="Tahoma"/>
              </a:rPr>
              <a:t>.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573" y="987526"/>
            <a:ext cx="2736342" cy="3456432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872103"/>
            <a:ext cx="1310005" cy="730250"/>
          </a:xfrm>
          <a:custGeom>
            <a:avLst/>
            <a:gdLst/>
            <a:ahLst/>
            <a:cxnLst/>
            <a:rect l="l" t="t" r="r" b="b"/>
            <a:pathLst>
              <a:path w="1310005" h="730250">
                <a:moveTo>
                  <a:pt x="944549" y="0"/>
                </a:moveTo>
                <a:lnTo>
                  <a:pt x="0" y="0"/>
                </a:lnTo>
                <a:lnTo>
                  <a:pt x="0" y="730173"/>
                </a:lnTo>
                <a:lnTo>
                  <a:pt x="944549" y="730173"/>
                </a:lnTo>
                <a:lnTo>
                  <a:pt x="994090" y="726840"/>
                </a:lnTo>
                <a:lnTo>
                  <a:pt x="1041605" y="717132"/>
                </a:lnTo>
                <a:lnTo>
                  <a:pt x="1086658" y="701482"/>
                </a:lnTo>
                <a:lnTo>
                  <a:pt x="1128815" y="680326"/>
                </a:lnTo>
                <a:lnTo>
                  <a:pt x="1167641" y="654100"/>
                </a:lnTo>
                <a:lnTo>
                  <a:pt x="1202701" y="623238"/>
                </a:lnTo>
                <a:lnTo>
                  <a:pt x="1233560" y="588175"/>
                </a:lnTo>
                <a:lnTo>
                  <a:pt x="1259783" y="549346"/>
                </a:lnTo>
                <a:lnTo>
                  <a:pt x="1280936" y="507187"/>
                </a:lnTo>
                <a:lnTo>
                  <a:pt x="1296584" y="462131"/>
                </a:lnTo>
                <a:lnTo>
                  <a:pt x="1306291" y="414615"/>
                </a:lnTo>
                <a:lnTo>
                  <a:pt x="1309624" y="365074"/>
                </a:lnTo>
                <a:lnTo>
                  <a:pt x="1306291" y="315533"/>
                </a:lnTo>
                <a:lnTo>
                  <a:pt x="1296584" y="268018"/>
                </a:lnTo>
                <a:lnTo>
                  <a:pt x="1280936" y="222965"/>
                </a:lnTo>
                <a:lnTo>
                  <a:pt x="1259783" y="180808"/>
                </a:lnTo>
                <a:lnTo>
                  <a:pt x="1233560" y="141982"/>
                </a:lnTo>
                <a:lnTo>
                  <a:pt x="1202701" y="106922"/>
                </a:lnTo>
                <a:lnTo>
                  <a:pt x="1167641" y="76063"/>
                </a:lnTo>
                <a:lnTo>
                  <a:pt x="1128815" y="49840"/>
                </a:lnTo>
                <a:lnTo>
                  <a:pt x="1086658" y="28687"/>
                </a:lnTo>
                <a:lnTo>
                  <a:pt x="1041605" y="13039"/>
                </a:lnTo>
                <a:lnTo>
                  <a:pt x="994090" y="3332"/>
                </a:lnTo>
                <a:lnTo>
                  <a:pt x="94454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1875155" y="0"/>
                  </a:moveTo>
                  <a:lnTo>
                    <a:pt x="0" y="0"/>
                  </a:lnTo>
                  <a:lnTo>
                    <a:pt x="0" y="1346835"/>
                  </a:lnTo>
                  <a:lnTo>
                    <a:pt x="1875155" y="1346835"/>
                  </a:lnTo>
                  <a:lnTo>
                    <a:pt x="1875155" y="0"/>
                  </a:lnTo>
                  <a:close/>
                </a:path>
                <a:path w="9144000" h="5143500">
                  <a:moveTo>
                    <a:pt x="9143987" y="3928478"/>
                  </a:moveTo>
                  <a:lnTo>
                    <a:pt x="9071127" y="3899827"/>
                  </a:lnTo>
                  <a:lnTo>
                    <a:pt x="9024658" y="3884561"/>
                  </a:lnTo>
                  <a:lnTo>
                    <a:pt x="8977363" y="3871188"/>
                  </a:lnTo>
                  <a:lnTo>
                    <a:pt x="8929281" y="3859746"/>
                  </a:lnTo>
                  <a:lnTo>
                    <a:pt x="8880475" y="3850271"/>
                  </a:lnTo>
                  <a:lnTo>
                    <a:pt x="8830983" y="3842842"/>
                  </a:lnTo>
                  <a:lnTo>
                    <a:pt x="8780831" y="3837470"/>
                  </a:lnTo>
                  <a:lnTo>
                    <a:pt x="8730094" y="3834219"/>
                  </a:lnTo>
                  <a:lnTo>
                    <a:pt x="8678799" y="3833114"/>
                  </a:lnTo>
                  <a:lnTo>
                    <a:pt x="8630018" y="3834104"/>
                  </a:lnTo>
                  <a:lnTo>
                    <a:pt x="8581733" y="3837038"/>
                  </a:lnTo>
                  <a:lnTo>
                    <a:pt x="8534006" y="3841889"/>
                  </a:lnTo>
                  <a:lnTo>
                    <a:pt x="8486838" y="3848608"/>
                  </a:lnTo>
                  <a:lnTo>
                    <a:pt x="8440306" y="3857155"/>
                  </a:lnTo>
                  <a:lnTo>
                    <a:pt x="8394408" y="3867505"/>
                  </a:lnTo>
                  <a:lnTo>
                    <a:pt x="8349208" y="3879621"/>
                  </a:lnTo>
                  <a:lnTo>
                    <a:pt x="8304746" y="3893439"/>
                  </a:lnTo>
                  <a:lnTo>
                    <a:pt x="8261045" y="3908958"/>
                  </a:lnTo>
                  <a:lnTo>
                    <a:pt x="8218157" y="3926103"/>
                  </a:lnTo>
                  <a:lnTo>
                    <a:pt x="8176107" y="3944874"/>
                  </a:lnTo>
                  <a:lnTo>
                    <a:pt x="8134947" y="3965194"/>
                  </a:lnTo>
                  <a:lnTo>
                    <a:pt x="8094700" y="3987050"/>
                  </a:lnTo>
                  <a:lnTo>
                    <a:pt x="8055407" y="4010406"/>
                  </a:lnTo>
                  <a:lnTo>
                    <a:pt x="8017116" y="4035209"/>
                  </a:lnTo>
                  <a:lnTo>
                    <a:pt x="7979867" y="4061434"/>
                  </a:lnTo>
                  <a:lnTo>
                    <a:pt x="7943685" y="4089031"/>
                  </a:lnTo>
                  <a:lnTo>
                    <a:pt x="7908607" y="4117962"/>
                  </a:lnTo>
                  <a:lnTo>
                    <a:pt x="7874686" y="4148201"/>
                  </a:lnTo>
                  <a:lnTo>
                    <a:pt x="7841958" y="4179709"/>
                  </a:lnTo>
                  <a:lnTo>
                    <a:pt x="7810449" y="4212437"/>
                  </a:lnTo>
                  <a:lnTo>
                    <a:pt x="7780198" y="4246359"/>
                  </a:lnTo>
                  <a:lnTo>
                    <a:pt x="7751254" y="4281424"/>
                  </a:lnTo>
                  <a:lnTo>
                    <a:pt x="7723657" y="4317606"/>
                  </a:lnTo>
                  <a:lnTo>
                    <a:pt x="7697432" y="4354855"/>
                  </a:lnTo>
                  <a:lnTo>
                    <a:pt x="7672616" y="4393146"/>
                  </a:lnTo>
                  <a:lnTo>
                    <a:pt x="7649261" y="4432427"/>
                  </a:lnTo>
                  <a:lnTo>
                    <a:pt x="7627404" y="4472673"/>
                  </a:lnTo>
                  <a:lnTo>
                    <a:pt x="7607059" y="4513846"/>
                  </a:lnTo>
                  <a:lnTo>
                    <a:pt x="7588301" y="4555896"/>
                  </a:lnTo>
                  <a:lnTo>
                    <a:pt x="7571143" y="4598784"/>
                  </a:lnTo>
                  <a:lnTo>
                    <a:pt x="7555624" y="4642497"/>
                  </a:lnTo>
                  <a:lnTo>
                    <a:pt x="7541793" y="4686960"/>
                  </a:lnTo>
                  <a:lnTo>
                    <a:pt x="7529677" y="4732172"/>
                  </a:lnTo>
                  <a:lnTo>
                    <a:pt x="7519327" y="4778070"/>
                  </a:lnTo>
                  <a:lnTo>
                    <a:pt x="7510767" y="4824615"/>
                  </a:lnTo>
                  <a:lnTo>
                    <a:pt x="7504049" y="4871783"/>
                  </a:lnTo>
                  <a:lnTo>
                    <a:pt x="7499197" y="4919535"/>
                  </a:lnTo>
                  <a:lnTo>
                    <a:pt x="7496264" y="4967821"/>
                  </a:lnTo>
                  <a:lnTo>
                    <a:pt x="7495286" y="5016614"/>
                  </a:lnTo>
                  <a:lnTo>
                    <a:pt x="7496264" y="5065407"/>
                  </a:lnTo>
                  <a:lnTo>
                    <a:pt x="7499197" y="5113706"/>
                  </a:lnTo>
                  <a:lnTo>
                    <a:pt x="7502233" y="5143500"/>
                  </a:lnTo>
                  <a:lnTo>
                    <a:pt x="9143987" y="5143500"/>
                  </a:lnTo>
                  <a:lnTo>
                    <a:pt x="9143987" y="3928478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9624" y="709422"/>
              <a:ext cx="76581" cy="764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5297" y="709422"/>
              <a:ext cx="76581" cy="764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972" y="709422"/>
              <a:ext cx="76580" cy="7645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66773" y="709422"/>
              <a:ext cx="76453" cy="764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9624" y="886713"/>
              <a:ext cx="76581" cy="764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5297" y="886713"/>
              <a:ext cx="76581" cy="764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514" y="1203578"/>
              <a:ext cx="1656207" cy="22402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1729" y="1237614"/>
              <a:ext cx="1775079" cy="22062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0080" y="1169161"/>
              <a:ext cx="1872233" cy="22402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91865" y="2493603"/>
              <a:ext cx="1944242" cy="25283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1600" y="2565615"/>
              <a:ext cx="1872233" cy="238429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48296" y="2179675"/>
              <a:ext cx="1898396" cy="2632329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6815455" y="0"/>
            <a:ext cx="2328545" cy="1164590"/>
          </a:xfrm>
          <a:custGeom>
            <a:avLst/>
            <a:gdLst/>
            <a:ahLst/>
            <a:cxnLst/>
            <a:rect l="l" t="t" r="r" b="b"/>
            <a:pathLst>
              <a:path w="2328545" h="1164590">
                <a:moveTo>
                  <a:pt x="2328418" y="0"/>
                </a:moveTo>
                <a:lnTo>
                  <a:pt x="0" y="0"/>
                </a:lnTo>
                <a:lnTo>
                  <a:pt x="1164209" y="1164209"/>
                </a:lnTo>
                <a:lnTo>
                  <a:pt x="232841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052447" y="709422"/>
            <a:ext cx="76453" cy="7645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238120" y="709422"/>
            <a:ext cx="76454" cy="7645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0972" y="886713"/>
            <a:ext cx="76580" cy="7645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6773" y="886713"/>
            <a:ext cx="76453" cy="7645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052447" y="886713"/>
            <a:ext cx="76453" cy="7645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238120" y="886713"/>
            <a:ext cx="76454" cy="76453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971801" y="289306"/>
            <a:ext cx="59734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Βήμα</a:t>
            </a:r>
            <a:r>
              <a:rPr spc="125" dirty="0"/>
              <a:t> </a:t>
            </a:r>
            <a:r>
              <a:rPr b="1" spc="-175" dirty="0">
                <a:latin typeface="Tahoma"/>
                <a:cs typeface="Tahoma"/>
              </a:rPr>
              <a:t>1:</a:t>
            </a:r>
            <a:r>
              <a:rPr b="1" spc="25" dirty="0">
                <a:latin typeface="Tahoma"/>
                <a:cs typeface="Tahoma"/>
              </a:rPr>
              <a:t> </a:t>
            </a:r>
            <a:r>
              <a:rPr spc="-5" dirty="0"/>
              <a:t>τα</a:t>
            </a:r>
            <a:r>
              <a:rPr spc="110" dirty="0"/>
              <a:t> </a:t>
            </a:r>
            <a:r>
              <a:rPr spc="-5" dirty="0"/>
              <a:t>παιδιά</a:t>
            </a:r>
            <a:r>
              <a:rPr spc="114" dirty="0"/>
              <a:t> </a:t>
            </a:r>
            <a:r>
              <a:rPr dirty="0"/>
              <a:t>γεμίζουν</a:t>
            </a:r>
            <a:r>
              <a:rPr spc="110" dirty="0"/>
              <a:t> </a:t>
            </a:r>
            <a:r>
              <a:rPr dirty="0"/>
              <a:t>με</a:t>
            </a:r>
            <a:r>
              <a:rPr spc="75" dirty="0"/>
              <a:t> </a:t>
            </a:r>
            <a:r>
              <a:rPr dirty="0"/>
              <a:t>χώμα</a:t>
            </a:r>
            <a:r>
              <a:rPr spc="100" dirty="0"/>
              <a:t> </a:t>
            </a:r>
            <a:r>
              <a:rPr spc="-5" dirty="0"/>
              <a:t>τα</a:t>
            </a:r>
            <a:r>
              <a:rPr spc="125" dirty="0"/>
              <a:t> </a:t>
            </a:r>
            <a:r>
              <a:rPr spc="-5" dirty="0"/>
              <a:t>γλαστράκια</a:t>
            </a:r>
            <a:r>
              <a:rPr spc="120" dirty="0"/>
              <a:t> </a:t>
            </a:r>
            <a:r>
              <a:rPr dirty="0"/>
              <a:t>τους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72103"/>
            <a:ext cx="1310005" cy="730250"/>
          </a:xfrm>
          <a:custGeom>
            <a:avLst/>
            <a:gdLst/>
            <a:ahLst/>
            <a:cxnLst/>
            <a:rect l="l" t="t" r="r" b="b"/>
            <a:pathLst>
              <a:path w="1310005" h="730250">
                <a:moveTo>
                  <a:pt x="944549" y="0"/>
                </a:moveTo>
                <a:lnTo>
                  <a:pt x="0" y="0"/>
                </a:lnTo>
                <a:lnTo>
                  <a:pt x="0" y="730173"/>
                </a:lnTo>
                <a:lnTo>
                  <a:pt x="944549" y="730173"/>
                </a:lnTo>
                <a:lnTo>
                  <a:pt x="994090" y="726840"/>
                </a:lnTo>
                <a:lnTo>
                  <a:pt x="1041605" y="717132"/>
                </a:lnTo>
                <a:lnTo>
                  <a:pt x="1086658" y="701482"/>
                </a:lnTo>
                <a:lnTo>
                  <a:pt x="1128815" y="680326"/>
                </a:lnTo>
                <a:lnTo>
                  <a:pt x="1167641" y="654100"/>
                </a:lnTo>
                <a:lnTo>
                  <a:pt x="1202701" y="623238"/>
                </a:lnTo>
                <a:lnTo>
                  <a:pt x="1233560" y="588175"/>
                </a:lnTo>
                <a:lnTo>
                  <a:pt x="1259783" y="549346"/>
                </a:lnTo>
                <a:lnTo>
                  <a:pt x="1280936" y="507187"/>
                </a:lnTo>
                <a:lnTo>
                  <a:pt x="1296584" y="462131"/>
                </a:lnTo>
                <a:lnTo>
                  <a:pt x="1306291" y="414615"/>
                </a:lnTo>
                <a:lnTo>
                  <a:pt x="1309624" y="365074"/>
                </a:lnTo>
                <a:lnTo>
                  <a:pt x="1306291" y="315533"/>
                </a:lnTo>
                <a:lnTo>
                  <a:pt x="1296584" y="268018"/>
                </a:lnTo>
                <a:lnTo>
                  <a:pt x="1280936" y="222965"/>
                </a:lnTo>
                <a:lnTo>
                  <a:pt x="1259783" y="180808"/>
                </a:lnTo>
                <a:lnTo>
                  <a:pt x="1233560" y="141982"/>
                </a:lnTo>
                <a:lnTo>
                  <a:pt x="1202701" y="106922"/>
                </a:lnTo>
                <a:lnTo>
                  <a:pt x="1167641" y="76063"/>
                </a:lnTo>
                <a:lnTo>
                  <a:pt x="1128815" y="49840"/>
                </a:lnTo>
                <a:lnTo>
                  <a:pt x="1086658" y="28687"/>
                </a:lnTo>
                <a:lnTo>
                  <a:pt x="1041605" y="13039"/>
                </a:lnTo>
                <a:lnTo>
                  <a:pt x="994090" y="3332"/>
                </a:lnTo>
                <a:lnTo>
                  <a:pt x="94454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660260" y="3003804"/>
            <a:ext cx="2484120" cy="2139950"/>
            <a:chOff x="6660260" y="3003804"/>
            <a:chExt cx="2484120" cy="2139950"/>
          </a:xfrm>
        </p:grpSpPr>
        <p:sp>
          <p:nvSpPr>
            <p:cNvPr id="4" name="object 4"/>
            <p:cNvSpPr/>
            <p:nvPr/>
          </p:nvSpPr>
          <p:spPr>
            <a:xfrm>
              <a:off x="7495285" y="3833114"/>
              <a:ext cx="1649095" cy="1310640"/>
            </a:xfrm>
            <a:custGeom>
              <a:avLst/>
              <a:gdLst/>
              <a:ahLst/>
              <a:cxnLst/>
              <a:rect l="l" t="t" r="r" b="b"/>
              <a:pathLst>
                <a:path w="1649095" h="1310639">
                  <a:moveTo>
                    <a:pt x="1183513" y="0"/>
                  </a:moveTo>
                  <a:lnTo>
                    <a:pt x="1134735" y="986"/>
                  </a:lnTo>
                  <a:lnTo>
                    <a:pt x="1086459" y="3922"/>
                  </a:lnTo>
                  <a:lnTo>
                    <a:pt x="1038722" y="8768"/>
                  </a:lnTo>
                  <a:lnTo>
                    <a:pt x="991563" y="15486"/>
                  </a:lnTo>
                  <a:lnTo>
                    <a:pt x="945020" y="24039"/>
                  </a:lnTo>
                  <a:lnTo>
                    <a:pt x="899131" y="34388"/>
                  </a:lnTo>
                  <a:lnTo>
                    <a:pt x="853934" y="46495"/>
                  </a:lnTo>
                  <a:lnTo>
                    <a:pt x="809467" y="60323"/>
                  </a:lnTo>
                  <a:lnTo>
                    <a:pt x="765768" y="75833"/>
                  </a:lnTo>
                  <a:lnTo>
                    <a:pt x="722876" y="92987"/>
                  </a:lnTo>
                  <a:lnTo>
                    <a:pt x="680827" y="111747"/>
                  </a:lnTo>
                  <a:lnTo>
                    <a:pt x="639662" y="132075"/>
                  </a:lnTo>
                  <a:lnTo>
                    <a:pt x="599417" y="153934"/>
                  </a:lnTo>
                  <a:lnTo>
                    <a:pt x="560130" y="177284"/>
                  </a:lnTo>
                  <a:lnTo>
                    <a:pt x="521841" y="202089"/>
                  </a:lnTo>
                  <a:lnTo>
                    <a:pt x="484586" y="228309"/>
                  </a:lnTo>
                  <a:lnTo>
                    <a:pt x="448404" y="255908"/>
                  </a:lnTo>
                  <a:lnTo>
                    <a:pt x="413333" y="284846"/>
                  </a:lnTo>
                  <a:lnTo>
                    <a:pt x="379412" y="315086"/>
                  </a:lnTo>
                  <a:lnTo>
                    <a:pt x="346678" y="346590"/>
                  </a:lnTo>
                  <a:lnTo>
                    <a:pt x="315169" y="379320"/>
                  </a:lnTo>
                  <a:lnTo>
                    <a:pt x="284924" y="413237"/>
                  </a:lnTo>
                  <a:lnTo>
                    <a:pt x="255980" y="448305"/>
                  </a:lnTo>
                  <a:lnTo>
                    <a:pt x="228376" y="484484"/>
                  </a:lnTo>
                  <a:lnTo>
                    <a:pt x="202150" y="521736"/>
                  </a:lnTo>
                  <a:lnTo>
                    <a:pt x="177339" y="560025"/>
                  </a:lnTo>
                  <a:lnTo>
                    <a:pt x="153983" y="599310"/>
                  </a:lnTo>
                  <a:lnTo>
                    <a:pt x="132119" y="639556"/>
                  </a:lnTo>
                  <a:lnTo>
                    <a:pt x="111785" y="680722"/>
                  </a:lnTo>
                  <a:lnTo>
                    <a:pt x="93019" y="722773"/>
                  </a:lnTo>
                  <a:lnTo>
                    <a:pt x="75860" y="765668"/>
                  </a:lnTo>
                  <a:lnTo>
                    <a:pt x="60345" y="809371"/>
                  </a:lnTo>
                  <a:lnTo>
                    <a:pt x="46513" y="853844"/>
                  </a:lnTo>
                  <a:lnTo>
                    <a:pt x="34401" y="899048"/>
                  </a:lnTo>
                  <a:lnTo>
                    <a:pt x="24048" y="944945"/>
                  </a:lnTo>
                  <a:lnTo>
                    <a:pt x="15492" y="991497"/>
                  </a:lnTo>
                  <a:lnTo>
                    <a:pt x="8771" y="1038666"/>
                  </a:lnTo>
                  <a:lnTo>
                    <a:pt x="3923" y="1086415"/>
                  </a:lnTo>
                  <a:lnTo>
                    <a:pt x="987" y="1134704"/>
                  </a:lnTo>
                  <a:lnTo>
                    <a:pt x="0" y="1183497"/>
                  </a:lnTo>
                  <a:lnTo>
                    <a:pt x="987" y="1232290"/>
                  </a:lnTo>
                  <a:lnTo>
                    <a:pt x="3923" y="1280580"/>
                  </a:lnTo>
                  <a:lnTo>
                    <a:pt x="6949" y="1310384"/>
                  </a:lnTo>
                  <a:lnTo>
                    <a:pt x="1648713" y="1310384"/>
                  </a:lnTo>
                  <a:lnTo>
                    <a:pt x="1648713" y="95353"/>
                  </a:lnTo>
                  <a:lnTo>
                    <a:pt x="1621458" y="83820"/>
                  </a:lnTo>
                  <a:lnTo>
                    <a:pt x="1575850" y="66707"/>
                  </a:lnTo>
                  <a:lnTo>
                    <a:pt x="1529376" y="51440"/>
                  </a:lnTo>
                  <a:lnTo>
                    <a:pt x="1482079" y="38062"/>
                  </a:lnTo>
                  <a:lnTo>
                    <a:pt x="1434004" y="26619"/>
                  </a:lnTo>
                  <a:lnTo>
                    <a:pt x="1385195" y="17156"/>
                  </a:lnTo>
                  <a:lnTo>
                    <a:pt x="1335697" y="9717"/>
                  </a:lnTo>
                  <a:lnTo>
                    <a:pt x="1285554" y="4348"/>
                  </a:lnTo>
                  <a:lnTo>
                    <a:pt x="1234811" y="1094"/>
                  </a:lnTo>
                  <a:lnTo>
                    <a:pt x="1183513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0260" y="3003804"/>
              <a:ext cx="2304287" cy="1693418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6815455" y="0"/>
            <a:ext cx="2328545" cy="1164590"/>
          </a:xfrm>
          <a:custGeom>
            <a:avLst/>
            <a:gdLst/>
            <a:ahLst/>
            <a:cxnLst/>
            <a:rect l="l" t="t" r="r" b="b"/>
            <a:pathLst>
              <a:path w="2328545" h="1164590">
                <a:moveTo>
                  <a:pt x="2328418" y="0"/>
                </a:moveTo>
                <a:lnTo>
                  <a:pt x="0" y="0"/>
                </a:lnTo>
                <a:lnTo>
                  <a:pt x="1164209" y="1164209"/>
                </a:lnTo>
                <a:lnTo>
                  <a:pt x="232841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943735" cy="1346835"/>
            <a:chOff x="0" y="0"/>
            <a:chExt cx="1943735" cy="1346835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1875155" cy="1346835"/>
            </a:xfrm>
            <a:custGeom>
              <a:avLst/>
              <a:gdLst/>
              <a:ahLst/>
              <a:cxnLst/>
              <a:rect l="l" t="t" r="r" b="b"/>
              <a:pathLst>
                <a:path w="1875155" h="1346835">
                  <a:moveTo>
                    <a:pt x="1875155" y="0"/>
                  </a:moveTo>
                  <a:lnTo>
                    <a:pt x="0" y="0"/>
                  </a:lnTo>
                  <a:lnTo>
                    <a:pt x="0" y="1346835"/>
                  </a:lnTo>
                  <a:lnTo>
                    <a:pt x="1875155" y="1346835"/>
                  </a:lnTo>
                  <a:lnTo>
                    <a:pt x="1875155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624" y="709422"/>
              <a:ext cx="76581" cy="764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5297" y="709422"/>
              <a:ext cx="76581" cy="764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0972" y="709422"/>
              <a:ext cx="76580" cy="764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773" y="709422"/>
              <a:ext cx="76453" cy="7645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624" y="886713"/>
              <a:ext cx="76581" cy="764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5297" y="886713"/>
              <a:ext cx="76581" cy="76453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2447" y="709422"/>
            <a:ext cx="76453" cy="7645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8120" y="709422"/>
            <a:ext cx="76454" cy="7645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0972" y="886713"/>
            <a:ext cx="76580" cy="7645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6773" y="886713"/>
            <a:ext cx="76453" cy="7645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2447" y="886713"/>
            <a:ext cx="76453" cy="7645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8120" y="886713"/>
            <a:ext cx="76454" cy="7645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55748" y="2795816"/>
            <a:ext cx="1944243" cy="217004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55748" y="267461"/>
            <a:ext cx="1800225" cy="239471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30618" y="168655"/>
            <a:ext cx="1800225" cy="259232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72000" y="1059561"/>
            <a:ext cx="2016252" cy="273253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284479" y="1417701"/>
            <a:ext cx="1519555" cy="1551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Βήμα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b="1" spc="-30" dirty="0">
                <a:solidFill>
                  <a:srgbClr val="8F745A"/>
                </a:solidFill>
                <a:latin typeface="Tahoma"/>
                <a:cs typeface="Tahoma"/>
              </a:rPr>
              <a:t>2:</a:t>
            </a:r>
            <a:r>
              <a:rPr sz="2000" b="1" spc="-5" dirty="0">
                <a:solidFill>
                  <a:srgbClr val="8F745A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endParaRPr sz="20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τοποθετούν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σποράκια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στο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χώμα</a:t>
            </a:r>
            <a:r>
              <a:rPr sz="2000" b="1" spc="-5" dirty="0">
                <a:solidFill>
                  <a:srgbClr val="8F745A"/>
                </a:solidFill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72103"/>
            <a:ext cx="1310005" cy="730250"/>
          </a:xfrm>
          <a:custGeom>
            <a:avLst/>
            <a:gdLst/>
            <a:ahLst/>
            <a:cxnLst/>
            <a:rect l="l" t="t" r="r" b="b"/>
            <a:pathLst>
              <a:path w="1310005" h="730250">
                <a:moveTo>
                  <a:pt x="944549" y="0"/>
                </a:moveTo>
                <a:lnTo>
                  <a:pt x="0" y="0"/>
                </a:lnTo>
                <a:lnTo>
                  <a:pt x="0" y="730173"/>
                </a:lnTo>
                <a:lnTo>
                  <a:pt x="944549" y="730173"/>
                </a:lnTo>
                <a:lnTo>
                  <a:pt x="994090" y="726840"/>
                </a:lnTo>
                <a:lnTo>
                  <a:pt x="1041605" y="717132"/>
                </a:lnTo>
                <a:lnTo>
                  <a:pt x="1086658" y="701482"/>
                </a:lnTo>
                <a:lnTo>
                  <a:pt x="1128815" y="680326"/>
                </a:lnTo>
                <a:lnTo>
                  <a:pt x="1167641" y="654100"/>
                </a:lnTo>
                <a:lnTo>
                  <a:pt x="1202701" y="623238"/>
                </a:lnTo>
                <a:lnTo>
                  <a:pt x="1233560" y="588175"/>
                </a:lnTo>
                <a:lnTo>
                  <a:pt x="1259783" y="549346"/>
                </a:lnTo>
                <a:lnTo>
                  <a:pt x="1280936" y="507187"/>
                </a:lnTo>
                <a:lnTo>
                  <a:pt x="1296584" y="462131"/>
                </a:lnTo>
                <a:lnTo>
                  <a:pt x="1306291" y="414615"/>
                </a:lnTo>
                <a:lnTo>
                  <a:pt x="1309624" y="365074"/>
                </a:lnTo>
                <a:lnTo>
                  <a:pt x="1306291" y="315533"/>
                </a:lnTo>
                <a:lnTo>
                  <a:pt x="1296584" y="268018"/>
                </a:lnTo>
                <a:lnTo>
                  <a:pt x="1280936" y="222965"/>
                </a:lnTo>
                <a:lnTo>
                  <a:pt x="1259783" y="180808"/>
                </a:lnTo>
                <a:lnTo>
                  <a:pt x="1233560" y="141982"/>
                </a:lnTo>
                <a:lnTo>
                  <a:pt x="1202701" y="106922"/>
                </a:lnTo>
                <a:lnTo>
                  <a:pt x="1167641" y="76063"/>
                </a:lnTo>
                <a:lnTo>
                  <a:pt x="1128815" y="49840"/>
                </a:lnTo>
                <a:lnTo>
                  <a:pt x="1086658" y="28687"/>
                </a:lnTo>
                <a:lnTo>
                  <a:pt x="1041605" y="13039"/>
                </a:lnTo>
                <a:lnTo>
                  <a:pt x="994090" y="3332"/>
                </a:lnTo>
                <a:lnTo>
                  <a:pt x="94454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187955" y="405002"/>
            <a:ext cx="6956425" cy="4739005"/>
            <a:chOff x="2187955" y="405002"/>
            <a:chExt cx="6956425" cy="4739005"/>
          </a:xfrm>
        </p:grpSpPr>
        <p:sp>
          <p:nvSpPr>
            <p:cNvPr id="4" name="object 4"/>
            <p:cNvSpPr/>
            <p:nvPr/>
          </p:nvSpPr>
          <p:spPr>
            <a:xfrm>
              <a:off x="7495285" y="3833113"/>
              <a:ext cx="1649095" cy="1310640"/>
            </a:xfrm>
            <a:custGeom>
              <a:avLst/>
              <a:gdLst/>
              <a:ahLst/>
              <a:cxnLst/>
              <a:rect l="l" t="t" r="r" b="b"/>
              <a:pathLst>
                <a:path w="1649095" h="1310639">
                  <a:moveTo>
                    <a:pt x="1183513" y="0"/>
                  </a:moveTo>
                  <a:lnTo>
                    <a:pt x="1134735" y="986"/>
                  </a:lnTo>
                  <a:lnTo>
                    <a:pt x="1086459" y="3922"/>
                  </a:lnTo>
                  <a:lnTo>
                    <a:pt x="1038722" y="8768"/>
                  </a:lnTo>
                  <a:lnTo>
                    <a:pt x="991563" y="15486"/>
                  </a:lnTo>
                  <a:lnTo>
                    <a:pt x="945020" y="24039"/>
                  </a:lnTo>
                  <a:lnTo>
                    <a:pt x="899131" y="34388"/>
                  </a:lnTo>
                  <a:lnTo>
                    <a:pt x="853934" y="46495"/>
                  </a:lnTo>
                  <a:lnTo>
                    <a:pt x="809467" y="60323"/>
                  </a:lnTo>
                  <a:lnTo>
                    <a:pt x="765768" y="75833"/>
                  </a:lnTo>
                  <a:lnTo>
                    <a:pt x="722876" y="92987"/>
                  </a:lnTo>
                  <a:lnTo>
                    <a:pt x="680827" y="111747"/>
                  </a:lnTo>
                  <a:lnTo>
                    <a:pt x="639662" y="132075"/>
                  </a:lnTo>
                  <a:lnTo>
                    <a:pt x="599417" y="153934"/>
                  </a:lnTo>
                  <a:lnTo>
                    <a:pt x="560130" y="177284"/>
                  </a:lnTo>
                  <a:lnTo>
                    <a:pt x="521841" y="202089"/>
                  </a:lnTo>
                  <a:lnTo>
                    <a:pt x="484586" y="228309"/>
                  </a:lnTo>
                  <a:lnTo>
                    <a:pt x="448404" y="255908"/>
                  </a:lnTo>
                  <a:lnTo>
                    <a:pt x="413333" y="284846"/>
                  </a:lnTo>
                  <a:lnTo>
                    <a:pt x="379412" y="315086"/>
                  </a:lnTo>
                  <a:lnTo>
                    <a:pt x="346678" y="346590"/>
                  </a:lnTo>
                  <a:lnTo>
                    <a:pt x="315169" y="379320"/>
                  </a:lnTo>
                  <a:lnTo>
                    <a:pt x="284924" y="413237"/>
                  </a:lnTo>
                  <a:lnTo>
                    <a:pt x="255980" y="448305"/>
                  </a:lnTo>
                  <a:lnTo>
                    <a:pt x="228376" y="484484"/>
                  </a:lnTo>
                  <a:lnTo>
                    <a:pt x="202150" y="521736"/>
                  </a:lnTo>
                  <a:lnTo>
                    <a:pt x="177339" y="560025"/>
                  </a:lnTo>
                  <a:lnTo>
                    <a:pt x="153983" y="599310"/>
                  </a:lnTo>
                  <a:lnTo>
                    <a:pt x="132119" y="639556"/>
                  </a:lnTo>
                  <a:lnTo>
                    <a:pt x="111785" y="680722"/>
                  </a:lnTo>
                  <a:lnTo>
                    <a:pt x="93019" y="722773"/>
                  </a:lnTo>
                  <a:lnTo>
                    <a:pt x="75860" y="765668"/>
                  </a:lnTo>
                  <a:lnTo>
                    <a:pt x="60345" y="809371"/>
                  </a:lnTo>
                  <a:lnTo>
                    <a:pt x="46513" y="853844"/>
                  </a:lnTo>
                  <a:lnTo>
                    <a:pt x="34401" y="899048"/>
                  </a:lnTo>
                  <a:lnTo>
                    <a:pt x="24048" y="944945"/>
                  </a:lnTo>
                  <a:lnTo>
                    <a:pt x="15492" y="991497"/>
                  </a:lnTo>
                  <a:lnTo>
                    <a:pt x="8771" y="1038666"/>
                  </a:lnTo>
                  <a:lnTo>
                    <a:pt x="3923" y="1086415"/>
                  </a:lnTo>
                  <a:lnTo>
                    <a:pt x="987" y="1134704"/>
                  </a:lnTo>
                  <a:lnTo>
                    <a:pt x="0" y="1183497"/>
                  </a:lnTo>
                  <a:lnTo>
                    <a:pt x="987" y="1232290"/>
                  </a:lnTo>
                  <a:lnTo>
                    <a:pt x="3923" y="1280580"/>
                  </a:lnTo>
                  <a:lnTo>
                    <a:pt x="6949" y="1310384"/>
                  </a:lnTo>
                  <a:lnTo>
                    <a:pt x="1648713" y="1310384"/>
                  </a:lnTo>
                  <a:lnTo>
                    <a:pt x="1648713" y="95353"/>
                  </a:lnTo>
                  <a:lnTo>
                    <a:pt x="1621458" y="83820"/>
                  </a:lnTo>
                  <a:lnTo>
                    <a:pt x="1575850" y="66707"/>
                  </a:lnTo>
                  <a:lnTo>
                    <a:pt x="1529376" y="51440"/>
                  </a:lnTo>
                  <a:lnTo>
                    <a:pt x="1482079" y="38062"/>
                  </a:lnTo>
                  <a:lnTo>
                    <a:pt x="1434004" y="26619"/>
                  </a:lnTo>
                  <a:lnTo>
                    <a:pt x="1385195" y="17156"/>
                  </a:lnTo>
                  <a:lnTo>
                    <a:pt x="1335697" y="9717"/>
                  </a:lnTo>
                  <a:lnTo>
                    <a:pt x="1285554" y="4348"/>
                  </a:lnTo>
                  <a:lnTo>
                    <a:pt x="1234811" y="1094"/>
                  </a:lnTo>
                  <a:lnTo>
                    <a:pt x="1183513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6152" y="483488"/>
              <a:ext cx="1872233" cy="24362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4323" y="2176246"/>
              <a:ext cx="1872233" cy="25557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8120" y="709421"/>
              <a:ext cx="76454" cy="764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7955" y="405002"/>
              <a:ext cx="3039998" cy="22837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7891" y="2643733"/>
              <a:ext cx="2880360" cy="2088261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6815455" y="0"/>
            <a:ext cx="2328545" cy="1164590"/>
          </a:xfrm>
          <a:custGeom>
            <a:avLst/>
            <a:gdLst/>
            <a:ahLst/>
            <a:cxnLst/>
            <a:rect l="l" t="t" r="r" b="b"/>
            <a:pathLst>
              <a:path w="2328545" h="1164590">
                <a:moveTo>
                  <a:pt x="2328418" y="0"/>
                </a:moveTo>
                <a:lnTo>
                  <a:pt x="0" y="0"/>
                </a:lnTo>
                <a:lnTo>
                  <a:pt x="1164209" y="1164209"/>
                </a:lnTo>
                <a:lnTo>
                  <a:pt x="232841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1943735" cy="1346835"/>
            <a:chOff x="0" y="0"/>
            <a:chExt cx="1943735" cy="1346835"/>
          </a:xfrm>
        </p:grpSpPr>
        <p:sp>
          <p:nvSpPr>
            <p:cNvPr id="12" name="object 12"/>
            <p:cNvSpPr/>
            <p:nvPr/>
          </p:nvSpPr>
          <p:spPr>
            <a:xfrm>
              <a:off x="0" y="0"/>
              <a:ext cx="1875155" cy="1346835"/>
            </a:xfrm>
            <a:custGeom>
              <a:avLst/>
              <a:gdLst/>
              <a:ahLst/>
              <a:cxnLst/>
              <a:rect l="l" t="t" r="r" b="b"/>
              <a:pathLst>
                <a:path w="1875155" h="1346835">
                  <a:moveTo>
                    <a:pt x="1875155" y="0"/>
                  </a:moveTo>
                  <a:lnTo>
                    <a:pt x="0" y="0"/>
                  </a:lnTo>
                  <a:lnTo>
                    <a:pt x="0" y="1346835"/>
                  </a:lnTo>
                  <a:lnTo>
                    <a:pt x="1875155" y="1346835"/>
                  </a:lnTo>
                  <a:lnTo>
                    <a:pt x="1875155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9624" y="709422"/>
              <a:ext cx="76581" cy="764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5297" y="709422"/>
              <a:ext cx="76581" cy="764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80972" y="709422"/>
              <a:ext cx="76580" cy="7645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6773" y="709422"/>
              <a:ext cx="76453" cy="7645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9624" y="886713"/>
              <a:ext cx="76581" cy="7645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5297" y="886713"/>
              <a:ext cx="76581" cy="76453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2447" y="709422"/>
            <a:ext cx="76453" cy="7645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80972" y="886713"/>
            <a:ext cx="76580" cy="7645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66773" y="886713"/>
            <a:ext cx="76453" cy="7645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2447" y="886713"/>
            <a:ext cx="76453" cy="7645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38120" y="886713"/>
            <a:ext cx="76454" cy="76453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02437" y="3416046"/>
            <a:ext cx="29406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marR="5080" indent="-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Βήμα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b="1" spc="-35" dirty="0">
                <a:solidFill>
                  <a:srgbClr val="8F745A"/>
                </a:solidFill>
                <a:latin typeface="Tahoma"/>
                <a:cs typeface="Tahoma"/>
              </a:rPr>
              <a:t>3:</a:t>
            </a:r>
            <a:r>
              <a:rPr sz="2000" b="1" spc="25" dirty="0">
                <a:solidFill>
                  <a:srgbClr val="8F745A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ποτίζουν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σποράκια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που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φύτευσαν</a:t>
            </a:r>
            <a:r>
              <a:rPr sz="2000" b="1" spc="-5" dirty="0">
                <a:solidFill>
                  <a:srgbClr val="8F745A"/>
                </a:solidFill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72103"/>
            <a:ext cx="1310005" cy="730250"/>
          </a:xfrm>
          <a:custGeom>
            <a:avLst/>
            <a:gdLst/>
            <a:ahLst/>
            <a:cxnLst/>
            <a:rect l="l" t="t" r="r" b="b"/>
            <a:pathLst>
              <a:path w="1310005" h="730250">
                <a:moveTo>
                  <a:pt x="944549" y="0"/>
                </a:moveTo>
                <a:lnTo>
                  <a:pt x="0" y="0"/>
                </a:lnTo>
                <a:lnTo>
                  <a:pt x="0" y="730173"/>
                </a:lnTo>
                <a:lnTo>
                  <a:pt x="944549" y="730173"/>
                </a:lnTo>
                <a:lnTo>
                  <a:pt x="994090" y="726840"/>
                </a:lnTo>
                <a:lnTo>
                  <a:pt x="1041605" y="717132"/>
                </a:lnTo>
                <a:lnTo>
                  <a:pt x="1086658" y="701482"/>
                </a:lnTo>
                <a:lnTo>
                  <a:pt x="1128815" y="680326"/>
                </a:lnTo>
                <a:lnTo>
                  <a:pt x="1167641" y="654100"/>
                </a:lnTo>
                <a:lnTo>
                  <a:pt x="1202701" y="623238"/>
                </a:lnTo>
                <a:lnTo>
                  <a:pt x="1233560" y="588175"/>
                </a:lnTo>
                <a:lnTo>
                  <a:pt x="1259783" y="549346"/>
                </a:lnTo>
                <a:lnTo>
                  <a:pt x="1280936" y="507187"/>
                </a:lnTo>
                <a:lnTo>
                  <a:pt x="1296584" y="462131"/>
                </a:lnTo>
                <a:lnTo>
                  <a:pt x="1306291" y="414615"/>
                </a:lnTo>
                <a:lnTo>
                  <a:pt x="1309624" y="365074"/>
                </a:lnTo>
                <a:lnTo>
                  <a:pt x="1306291" y="315533"/>
                </a:lnTo>
                <a:lnTo>
                  <a:pt x="1296584" y="268018"/>
                </a:lnTo>
                <a:lnTo>
                  <a:pt x="1280936" y="222965"/>
                </a:lnTo>
                <a:lnTo>
                  <a:pt x="1259783" y="180808"/>
                </a:lnTo>
                <a:lnTo>
                  <a:pt x="1233560" y="141982"/>
                </a:lnTo>
                <a:lnTo>
                  <a:pt x="1202701" y="106922"/>
                </a:lnTo>
                <a:lnTo>
                  <a:pt x="1167641" y="76063"/>
                </a:lnTo>
                <a:lnTo>
                  <a:pt x="1128815" y="49840"/>
                </a:lnTo>
                <a:lnTo>
                  <a:pt x="1086658" y="28687"/>
                </a:lnTo>
                <a:lnTo>
                  <a:pt x="1041605" y="13039"/>
                </a:lnTo>
                <a:lnTo>
                  <a:pt x="994090" y="3332"/>
                </a:lnTo>
                <a:lnTo>
                  <a:pt x="94454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588252" y="123444"/>
            <a:ext cx="2555875" cy="5020310"/>
            <a:chOff x="6588252" y="123444"/>
            <a:chExt cx="2555875" cy="5020310"/>
          </a:xfrm>
        </p:grpSpPr>
        <p:sp>
          <p:nvSpPr>
            <p:cNvPr id="4" name="object 4"/>
            <p:cNvSpPr/>
            <p:nvPr/>
          </p:nvSpPr>
          <p:spPr>
            <a:xfrm>
              <a:off x="7495286" y="3833114"/>
              <a:ext cx="1649095" cy="1310640"/>
            </a:xfrm>
            <a:custGeom>
              <a:avLst/>
              <a:gdLst/>
              <a:ahLst/>
              <a:cxnLst/>
              <a:rect l="l" t="t" r="r" b="b"/>
              <a:pathLst>
                <a:path w="1649095" h="1310639">
                  <a:moveTo>
                    <a:pt x="1183513" y="0"/>
                  </a:moveTo>
                  <a:lnTo>
                    <a:pt x="1134735" y="986"/>
                  </a:lnTo>
                  <a:lnTo>
                    <a:pt x="1086459" y="3922"/>
                  </a:lnTo>
                  <a:lnTo>
                    <a:pt x="1038722" y="8768"/>
                  </a:lnTo>
                  <a:lnTo>
                    <a:pt x="991563" y="15486"/>
                  </a:lnTo>
                  <a:lnTo>
                    <a:pt x="945020" y="24039"/>
                  </a:lnTo>
                  <a:lnTo>
                    <a:pt x="899131" y="34388"/>
                  </a:lnTo>
                  <a:lnTo>
                    <a:pt x="853934" y="46495"/>
                  </a:lnTo>
                  <a:lnTo>
                    <a:pt x="809467" y="60323"/>
                  </a:lnTo>
                  <a:lnTo>
                    <a:pt x="765768" y="75833"/>
                  </a:lnTo>
                  <a:lnTo>
                    <a:pt x="722876" y="92987"/>
                  </a:lnTo>
                  <a:lnTo>
                    <a:pt x="680827" y="111747"/>
                  </a:lnTo>
                  <a:lnTo>
                    <a:pt x="639662" y="132075"/>
                  </a:lnTo>
                  <a:lnTo>
                    <a:pt x="599417" y="153934"/>
                  </a:lnTo>
                  <a:lnTo>
                    <a:pt x="560130" y="177284"/>
                  </a:lnTo>
                  <a:lnTo>
                    <a:pt x="521841" y="202089"/>
                  </a:lnTo>
                  <a:lnTo>
                    <a:pt x="484586" y="228309"/>
                  </a:lnTo>
                  <a:lnTo>
                    <a:pt x="448404" y="255908"/>
                  </a:lnTo>
                  <a:lnTo>
                    <a:pt x="413333" y="284846"/>
                  </a:lnTo>
                  <a:lnTo>
                    <a:pt x="379412" y="315086"/>
                  </a:lnTo>
                  <a:lnTo>
                    <a:pt x="346678" y="346590"/>
                  </a:lnTo>
                  <a:lnTo>
                    <a:pt x="315169" y="379320"/>
                  </a:lnTo>
                  <a:lnTo>
                    <a:pt x="284924" y="413237"/>
                  </a:lnTo>
                  <a:lnTo>
                    <a:pt x="255980" y="448305"/>
                  </a:lnTo>
                  <a:lnTo>
                    <a:pt x="228376" y="484484"/>
                  </a:lnTo>
                  <a:lnTo>
                    <a:pt x="202150" y="521736"/>
                  </a:lnTo>
                  <a:lnTo>
                    <a:pt x="177339" y="560025"/>
                  </a:lnTo>
                  <a:lnTo>
                    <a:pt x="153983" y="599310"/>
                  </a:lnTo>
                  <a:lnTo>
                    <a:pt x="132119" y="639556"/>
                  </a:lnTo>
                  <a:lnTo>
                    <a:pt x="111785" y="680722"/>
                  </a:lnTo>
                  <a:lnTo>
                    <a:pt x="93019" y="722773"/>
                  </a:lnTo>
                  <a:lnTo>
                    <a:pt x="75860" y="765668"/>
                  </a:lnTo>
                  <a:lnTo>
                    <a:pt x="60345" y="809371"/>
                  </a:lnTo>
                  <a:lnTo>
                    <a:pt x="46513" y="853844"/>
                  </a:lnTo>
                  <a:lnTo>
                    <a:pt x="34401" y="899048"/>
                  </a:lnTo>
                  <a:lnTo>
                    <a:pt x="24048" y="944945"/>
                  </a:lnTo>
                  <a:lnTo>
                    <a:pt x="15492" y="991497"/>
                  </a:lnTo>
                  <a:lnTo>
                    <a:pt x="8771" y="1038666"/>
                  </a:lnTo>
                  <a:lnTo>
                    <a:pt x="3923" y="1086415"/>
                  </a:lnTo>
                  <a:lnTo>
                    <a:pt x="987" y="1134704"/>
                  </a:lnTo>
                  <a:lnTo>
                    <a:pt x="0" y="1183497"/>
                  </a:lnTo>
                  <a:lnTo>
                    <a:pt x="987" y="1232290"/>
                  </a:lnTo>
                  <a:lnTo>
                    <a:pt x="3923" y="1280580"/>
                  </a:lnTo>
                  <a:lnTo>
                    <a:pt x="6949" y="1310384"/>
                  </a:lnTo>
                  <a:lnTo>
                    <a:pt x="1648713" y="1310384"/>
                  </a:lnTo>
                  <a:lnTo>
                    <a:pt x="1648713" y="95353"/>
                  </a:lnTo>
                  <a:lnTo>
                    <a:pt x="1621458" y="83820"/>
                  </a:lnTo>
                  <a:lnTo>
                    <a:pt x="1575850" y="66707"/>
                  </a:lnTo>
                  <a:lnTo>
                    <a:pt x="1529376" y="51440"/>
                  </a:lnTo>
                  <a:lnTo>
                    <a:pt x="1482079" y="38062"/>
                  </a:lnTo>
                  <a:lnTo>
                    <a:pt x="1434004" y="26619"/>
                  </a:lnTo>
                  <a:lnTo>
                    <a:pt x="1385195" y="17156"/>
                  </a:lnTo>
                  <a:lnTo>
                    <a:pt x="1335697" y="9717"/>
                  </a:lnTo>
                  <a:lnTo>
                    <a:pt x="1285554" y="4348"/>
                  </a:lnTo>
                  <a:lnTo>
                    <a:pt x="1234811" y="1094"/>
                  </a:lnTo>
                  <a:lnTo>
                    <a:pt x="1183513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88252" y="123444"/>
              <a:ext cx="2016252" cy="24979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0306" y="2283675"/>
              <a:ext cx="2016252" cy="2568321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6815455" y="0"/>
            <a:ext cx="2328545" cy="1164590"/>
          </a:xfrm>
          <a:custGeom>
            <a:avLst/>
            <a:gdLst/>
            <a:ahLst/>
            <a:cxnLst/>
            <a:rect l="l" t="t" r="r" b="b"/>
            <a:pathLst>
              <a:path w="2328545" h="1164590">
                <a:moveTo>
                  <a:pt x="2328418" y="0"/>
                </a:moveTo>
                <a:lnTo>
                  <a:pt x="0" y="0"/>
                </a:lnTo>
                <a:lnTo>
                  <a:pt x="1164209" y="1164209"/>
                </a:lnTo>
                <a:lnTo>
                  <a:pt x="232841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1943735" cy="1346835"/>
            <a:chOff x="0" y="0"/>
            <a:chExt cx="1943735" cy="1346835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1875155" cy="1346835"/>
            </a:xfrm>
            <a:custGeom>
              <a:avLst/>
              <a:gdLst/>
              <a:ahLst/>
              <a:cxnLst/>
              <a:rect l="l" t="t" r="r" b="b"/>
              <a:pathLst>
                <a:path w="1875155" h="1346835">
                  <a:moveTo>
                    <a:pt x="1875155" y="0"/>
                  </a:moveTo>
                  <a:lnTo>
                    <a:pt x="0" y="0"/>
                  </a:lnTo>
                  <a:lnTo>
                    <a:pt x="0" y="1346835"/>
                  </a:lnTo>
                  <a:lnTo>
                    <a:pt x="1875155" y="1346835"/>
                  </a:lnTo>
                  <a:lnTo>
                    <a:pt x="1875155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9624" y="709422"/>
              <a:ext cx="76581" cy="764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5297" y="709422"/>
              <a:ext cx="76581" cy="764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0972" y="709422"/>
              <a:ext cx="76580" cy="7645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773" y="709422"/>
              <a:ext cx="76453" cy="764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9624" y="886713"/>
              <a:ext cx="76581" cy="764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5297" y="886713"/>
              <a:ext cx="76581" cy="7645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52447" y="709422"/>
            <a:ext cx="76453" cy="7645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8120" y="709422"/>
            <a:ext cx="76454" cy="7645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0972" y="886713"/>
            <a:ext cx="76580" cy="7645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6773" y="886713"/>
            <a:ext cx="76453" cy="7645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52447" y="886713"/>
            <a:ext cx="76453" cy="7645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8120" y="886713"/>
            <a:ext cx="76454" cy="76453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2483739" y="411606"/>
            <a:ext cx="4320540" cy="4562475"/>
            <a:chOff x="2483739" y="411606"/>
            <a:chExt cx="4320540" cy="4562475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0081" y="2668930"/>
              <a:ext cx="1584198" cy="22597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88027" y="771525"/>
              <a:ext cx="1690624" cy="25027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83739" y="411606"/>
              <a:ext cx="2164080" cy="17670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03829" y="2218042"/>
              <a:ext cx="2398979" cy="2755582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228091" y="2649677"/>
            <a:ext cx="335915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Βήμα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8F745A"/>
                </a:solidFill>
                <a:latin typeface="Tahoma"/>
                <a:cs typeface="Tahoma"/>
              </a:rPr>
              <a:t>4:</a:t>
            </a:r>
            <a:r>
              <a:rPr sz="2000" b="1" spc="20" dirty="0">
                <a:solidFill>
                  <a:srgbClr val="8F745A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γράφουν</a:t>
            </a:r>
            <a:endParaRPr sz="200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καρτελάκι</a:t>
            </a:r>
            <a:r>
              <a:rPr sz="2000" spc="13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με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8F745A"/>
                </a:solidFill>
                <a:latin typeface="Times New Roman"/>
                <a:cs typeface="Times New Roman"/>
              </a:rPr>
              <a:t>όνομα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τους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και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στερεώνουν</a:t>
            </a:r>
            <a:r>
              <a:rPr sz="2000" spc="7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στο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γλαστράκι</a:t>
            </a:r>
            <a:r>
              <a:rPr sz="2000" b="1" spc="-5" dirty="0">
                <a:solidFill>
                  <a:srgbClr val="8F745A"/>
                </a:solidFill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72103"/>
            <a:ext cx="1310005" cy="730250"/>
          </a:xfrm>
          <a:custGeom>
            <a:avLst/>
            <a:gdLst/>
            <a:ahLst/>
            <a:cxnLst/>
            <a:rect l="l" t="t" r="r" b="b"/>
            <a:pathLst>
              <a:path w="1310005" h="730250">
                <a:moveTo>
                  <a:pt x="944549" y="0"/>
                </a:moveTo>
                <a:lnTo>
                  <a:pt x="0" y="0"/>
                </a:lnTo>
                <a:lnTo>
                  <a:pt x="0" y="730173"/>
                </a:lnTo>
                <a:lnTo>
                  <a:pt x="944549" y="730173"/>
                </a:lnTo>
                <a:lnTo>
                  <a:pt x="994090" y="726840"/>
                </a:lnTo>
                <a:lnTo>
                  <a:pt x="1041605" y="717132"/>
                </a:lnTo>
                <a:lnTo>
                  <a:pt x="1086658" y="701482"/>
                </a:lnTo>
                <a:lnTo>
                  <a:pt x="1128815" y="680326"/>
                </a:lnTo>
                <a:lnTo>
                  <a:pt x="1167641" y="654100"/>
                </a:lnTo>
                <a:lnTo>
                  <a:pt x="1202701" y="623238"/>
                </a:lnTo>
                <a:lnTo>
                  <a:pt x="1233560" y="588175"/>
                </a:lnTo>
                <a:lnTo>
                  <a:pt x="1259783" y="549346"/>
                </a:lnTo>
                <a:lnTo>
                  <a:pt x="1280936" y="507187"/>
                </a:lnTo>
                <a:lnTo>
                  <a:pt x="1296584" y="462131"/>
                </a:lnTo>
                <a:lnTo>
                  <a:pt x="1306291" y="414615"/>
                </a:lnTo>
                <a:lnTo>
                  <a:pt x="1309624" y="365074"/>
                </a:lnTo>
                <a:lnTo>
                  <a:pt x="1306291" y="315533"/>
                </a:lnTo>
                <a:lnTo>
                  <a:pt x="1296584" y="268018"/>
                </a:lnTo>
                <a:lnTo>
                  <a:pt x="1280936" y="222965"/>
                </a:lnTo>
                <a:lnTo>
                  <a:pt x="1259783" y="180808"/>
                </a:lnTo>
                <a:lnTo>
                  <a:pt x="1233560" y="141982"/>
                </a:lnTo>
                <a:lnTo>
                  <a:pt x="1202701" y="106922"/>
                </a:lnTo>
                <a:lnTo>
                  <a:pt x="1167641" y="76063"/>
                </a:lnTo>
                <a:lnTo>
                  <a:pt x="1128815" y="49840"/>
                </a:lnTo>
                <a:lnTo>
                  <a:pt x="1086658" y="28687"/>
                </a:lnTo>
                <a:lnTo>
                  <a:pt x="1041605" y="13039"/>
                </a:lnTo>
                <a:lnTo>
                  <a:pt x="994090" y="3332"/>
                </a:lnTo>
                <a:lnTo>
                  <a:pt x="94454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5285" y="3833114"/>
            <a:ext cx="1649095" cy="1310640"/>
          </a:xfrm>
          <a:custGeom>
            <a:avLst/>
            <a:gdLst/>
            <a:ahLst/>
            <a:cxnLst/>
            <a:rect l="l" t="t" r="r" b="b"/>
            <a:pathLst>
              <a:path w="1649095" h="1310639">
                <a:moveTo>
                  <a:pt x="1183513" y="0"/>
                </a:moveTo>
                <a:lnTo>
                  <a:pt x="1134735" y="986"/>
                </a:lnTo>
                <a:lnTo>
                  <a:pt x="1086459" y="3922"/>
                </a:lnTo>
                <a:lnTo>
                  <a:pt x="1038722" y="8768"/>
                </a:lnTo>
                <a:lnTo>
                  <a:pt x="991563" y="15486"/>
                </a:lnTo>
                <a:lnTo>
                  <a:pt x="945020" y="24039"/>
                </a:lnTo>
                <a:lnTo>
                  <a:pt x="899131" y="34388"/>
                </a:lnTo>
                <a:lnTo>
                  <a:pt x="853934" y="46495"/>
                </a:lnTo>
                <a:lnTo>
                  <a:pt x="809467" y="60323"/>
                </a:lnTo>
                <a:lnTo>
                  <a:pt x="765768" y="75833"/>
                </a:lnTo>
                <a:lnTo>
                  <a:pt x="722876" y="92987"/>
                </a:lnTo>
                <a:lnTo>
                  <a:pt x="680827" y="111747"/>
                </a:lnTo>
                <a:lnTo>
                  <a:pt x="639662" y="132075"/>
                </a:lnTo>
                <a:lnTo>
                  <a:pt x="599417" y="153934"/>
                </a:lnTo>
                <a:lnTo>
                  <a:pt x="560130" y="177284"/>
                </a:lnTo>
                <a:lnTo>
                  <a:pt x="521841" y="202089"/>
                </a:lnTo>
                <a:lnTo>
                  <a:pt x="484586" y="228309"/>
                </a:lnTo>
                <a:lnTo>
                  <a:pt x="448404" y="255908"/>
                </a:lnTo>
                <a:lnTo>
                  <a:pt x="413333" y="284846"/>
                </a:lnTo>
                <a:lnTo>
                  <a:pt x="379412" y="315086"/>
                </a:lnTo>
                <a:lnTo>
                  <a:pt x="346678" y="346590"/>
                </a:lnTo>
                <a:lnTo>
                  <a:pt x="315169" y="379320"/>
                </a:lnTo>
                <a:lnTo>
                  <a:pt x="284924" y="413237"/>
                </a:lnTo>
                <a:lnTo>
                  <a:pt x="255980" y="448305"/>
                </a:lnTo>
                <a:lnTo>
                  <a:pt x="228376" y="484484"/>
                </a:lnTo>
                <a:lnTo>
                  <a:pt x="202150" y="521736"/>
                </a:lnTo>
                <a:lnTo>
                  <a:pt x="177339" y="560025"/>
                </a:lnTo>
                <a:lnTo>
                  <a:pt x="153983" y="599310"/>
                </a:lnTo>
                <a:lnTo>
                  <a:pt x="132119" y="639556"/>
                </a:lnTo>
                <a:lnTo>
                  <a:pt x="111785" y="680722"/>
                </a:lnTo>
                <a:lnTo>
                  <a:pt x="93019" y="722773"/>
                </a:lnTo>
                <a:lnTo>
                  <a:pt x="75860" y="765668"/>
                </a:lnTo>
                <a:lnTo>
                  <a:pt x="60345" y="809371"/>
                </a:lnTo>
                <a:lnTo>
                  <a:pt x="46513" y="853844"/>
                </a:lnTo>
                <a:lnTo>
                  <a:pt x="34401" y="899048"/>
                </a:lnTo>
                <a:lnTo>
                  <a:pt x="24048" y="944945"/>
                </a:lnTo>
                <a:lnTo>
                  <a:pt x="15492" y="991497"/>
                </a:lnTo>
                <a:lnTo>
                  <a:pt x="8771" y="1038666"/>
                </a:lnTo>
                <a:lnTo>
                  <a:pt x="3923" y="1086415"/>
                </a:lnTo>
                <a:lnTo>
                  <a:pt x="987" y="1134704"/>
                </a:lnTo>
                <a:lnTo>
                  <a:pt x="0" y="1183497"/>
                </a:lnTo>
                <a:lnTo>
                  <a:pt x="987" y="1232290"/>
                </a:lnTo>
                <a:lnTo>
                  <a:pt x="3923" y="1280580"/>
                </a:lnTo>
                <a:lnTo>
                  <a:pt x="6949" y="1310384"/>
                </a:lnTo>
                <a:lnTo>
                  <a:pt x="1648713" y="1310384"/>
                </a:lnTo>
                <a:lnTo>
                  <a:pt x="1648713" y="95353"/>
                </a:lnTo>
                <a:lnTo>
                  <a:pt x="1621458" y="83820"/>
                </a:lnTo>
                <a:lnTo>
                  <a:pt x="1575850" y="66707"/>
                </a:lnTo>
                <a:lnTo>
                  <a:pt x="1529376" y="51440"/>
                </a:lnTo>
                <a:lnTo>
                  <a:pt x="1482079" y="38062"/>
                </a:lnTo>
                <a:lnTo>
                  <a:pt x="1434004" y="26619"/>
                </a:lnTo>
                <a:lnTo>
                  <a:pt x="1385195" y="17156"/>
                </a:lnTo>
                <a:lnTo>
                  <a:pt x="1335697" y="9717"/>
                </a:lnTo>
                <a:lnTo>
                  <a:pt x="1285554" y="4348"/>
                </a:lnTo>
                <a:lnTo>
                  <a:pt x="1234811" y="1094"/>
                </a:lnTo>
                <a:lnTo>
                  <a:pt x="1183513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15455" y="0"/>
            <a:ext cx="2328545" cy="1164590"/>
          </a:xfrm>
          <a:custGeom>
            <a:avLst/>
            <a:gdLst/>
            <a:ahLst/>
            <a:cxnLst/>
            <a:rect l="l" t="t" r="r" b="b"/>
            <a:pathLst>
              <a:path w="2328545" h="1164590">
                <a:moveTo>
                  <a:pt x="2328418" y="0"/>
                </a:moveTo>
                <a:lnTo>
                  <a:pt x="0" y="0"/>
                </a:lnTo>
                <a:lnTo>
                  <a:pt x="1164209" y="1164209"/>
                </a:lnTo>
                <a:lnTo>
                  <a:pt x="232841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943735" cy="1346835"/>
            <a:chOff x="0" y="0"/>
            <a:chExt cx="1943735" cy="134683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875155" cy="1346835"/>
            </a:xfrm>
            <a:custGeom>
              <a:avLst/>
              <a:gdLst/>
              <a:ahLst/>
              <a:cxnLst/>
              <a:rect l="l" t="t" r="r" b="b"/>
              <a:pathLst>
                <a:path w="1875155" h="1346835">
                  <a:moveTo>
                    <a:pt x="1875155" y="0"/>
                  </a:moveTo>
                  <a:lnTo>
                    <a:pt x="0" y="0"/>
                  </a:lnTo>
                  <a:lnTo>
                    <a:pt x="0" y="1346835"/>
                  </a:lnTo>
                  <a:lnTo>
                    <a:pt x="1875155" y="1346835"/>
                  </a:lnTo>
                  <a:lnTo>
                    <a:pt x="1875155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9624" y="709422"/>
              <a:ext cx="76581" cy="764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5297" y="709422"/>
              <a:ext cx="76581" cy="7645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972" y="709422"/>
              <a:ext cx="76580" cy="764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66773" y="709422"/>
              <a:ext cx="76453" cy="76453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52447" y="709422"/>
            <a:ext cx="76453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8120" y="709422"/>
            <a:ext cx="76454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9624" y="886713"/>
            <a:ext cx="76581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5297" y="886713"/>
            <a:ext cx="76581" cy="764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0972" y="886713"/>
            <a:ext cx="76580" cy="7645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6773" y="886713"/>
            <a:ext cx="76453" cy="7645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52447" y="886713"/>
            <a:ext cx="76453" cy="7645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8120" y="886713"/>
            <a:ext cx="76454" cy="7645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12179" y="960805"/>
            <a:ext cx="2736342" cy="360045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3532" y="987526"/>
            <a:ext cx="2761234" cy="381647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601592" y="1249171"/>
            <a:ext cx="1941830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Βήμα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b="1" spc="-30" dirty="0">
                <a:solidFill>
                  <a:srgbClr val="8F745A"/>
                </a:solidFill>
                <a:latin typeface="Tahoma"/>
                <a:cs typeface="Tahoma"/>
              </a:rPr>
              <a:t>5:</a:t>
            </a:r>
            <a:endParaRPr sz="2000">
              <a:latin typeface="Tahoma"/>
              <a:cs typeface="Tahoma"/>
            </a:endParaRPr>
          </a:p>
          <a:p>
            <a:pPr marL="273050" marR="265430" indent="635" algn="ctr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αναζητούν</a:t>
            </a:r>
            <a:r>
              <a:rPr sz="2000" spc="3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endParaRPr sz="20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κατάλληλο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σημείο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της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αυλής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για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την </a:t>
            </a:r>
            <a:r>
              <a:rPr sz="2000" spc="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ανάπτυξη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των </a:t>
            </a:r>
            <a:r>
              <a:rPr sz="2000" spc="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σπόρων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855722" y="2633598"/>
            <a:ext cx="343281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7480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Επιτραπέζιες</a:t>
            </a:r>
            <a:r>
              <a:rPr sz="2200" i="1" spc="-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«αθλοπαιδίες»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200" spc="-20" dirty="0">
                <a:solidFill>
                  <a:srgbClr val="414042"/>
                </a:solidFill>
                <a:latin typeface="Trebuchet MS"/>
                <a:cs typeface="Trebuchet MS"/>
              </a:rPr>
              <a:t>(</a:t>
            </a:r>
            <a:r>
              <a:rPr sz="2200" spc="-20" dirty="0">
                <a:solidFill>
                  <a:srgbClr val="414042"/>
                </a:solidFill>
                <a:latin typeface="Times New Roman"/>
                <a:cs typeface="Times New Roman"/>
              </a:rPr>
              <a:t>Δραστηριότητα</a:t>
            </a:r>
            <a:r>
              <a:rPr sz="2200" spc="-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414042"/>
                </a:solidFill>
                <a:latin typeface="Times New Roman"/>
                <a:cs typeface="Times New Roman"/>
              </a:rPr>
              <a:t>αξιολόγησης</a:t>
            </a:r>
            <a:r>
              <a:rPr sz="2200" spc="-20" dirty="0">
                <a:solidFill>
                  <a:srgbClr val="414042"/>
                </a:solidFill>
                <a:latin typeface="Trebuchet MS"/>
                <a:cs typeface="Trebuchet MS"/>
              </a:rPr>
              <a:t>)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700" b="1" spc="-7" baseline="-16975" dirty="0">
                <a:solidFill>
                  <a:srgbClr val="88C099"/>
                </a:solidFill>
                <a:latin typeface="Georgia"/>
                <a:cs typeface="Georgia"/>
              </a:rPr>
              <a:t>2</a:t>
            </a:r>
            <a:r>
              <a:rPr sz="12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872103"/>
            <a:ext cx="1310005" cy="730250"/>
          </a:xfrm>
          <a:custGeom>
            <a:avLst/>
            <a:gdLst/>
            <a:ahLst/>
            <a:cxnLst/>
            <a:rect l="l" t="t" r="r" b="b"/>
            <a:pathLst>
              <a:path w="1310005" h="730250">
                <a:moveTo>
                  <a:pt x="944549" y="0"/>
                </a:moveTo>
                <a:lnTo>
                  <a:pt x="0" y="0"/>
                </a:lnTo>
                <a:lnTo>
                  <a:pt x="0" y="730173"/>
                </a:lnTo>
                <a:lnTo>
                  <a:pt x="944549" y="730173"/>
                </a:lnTo>
                <a:lnTo>
                  <a:pt x="994090" y="726840"/>
                </a:lnTo>
                <a:lnTo>
                  <a:pt x="1041605" y="717132"/>
                </a:lnTo>
                <a:lnTo>
                  <a:pt x="1086658" y="701482"/>
                </a:lnTo>
                <a:lnTo>
                  <a:pt x="1128815" y="680326"/>
                </a:lnTo>
                <a:lnTo>
                  <a:pt x="1167641" y="654100"/>
                </a:lnTo>
                <a:lnTo>
                  <a:pt x="1202701" y="623238"/>
                </a:lnTo>
                <a:lnTo>
                  <a:pt x="1233560" y="588175"/>
                </a:lnTo>
                <a:lnTo>
                  <a:pt x="1259783" y="549346"/>
                </a:lnTo>
                <a:lnTo>
                  <a:pt x="1280936" y="507187"/>
                </a:lnTo>
                <a:lnTo>
                  <a:pt x="1296584" y="462131"/>
                </a:lnTo>
                <a:lnTo>
                  <a:pt x="1306291" y="414615"/>
                </a:lnTo>
                <a:lnTo>
                  <a:pt x="1309624" y="365074"/>
                </a:lnTo>
                <a:lnTo>
                  <a:pt x="1306291" y="315533"/>
                </a:lnTo>
                <a:lnTo>
                  <a:pt x="1296584" y="268018"/>
                </a:lnTo>
                <a:lnTo>
                  <a:pt x="1280936" y="222965"/>
                </a:lnTo>
                <a:lnTo>
                  <a:pt x="1259783" y="180808"/>
                </a:lnTo>
                <a:lnTo>
                  <a:pt x="1233560" y="141982"/>
                </a:lnTo>
                <a:lnTo>
                  <a:pt x="1202701" y="106922"/>
                </a:lnTo>
                <a:lnTo>
                  <a:pt x="1167641" y="76063"/>
                </a:lnTo>
                <a:lnTo>
                  <a:pt x="1128815" y="49840"/>
                </a:lnTo>
                <a:lnTo>
                  <a:pt x="1086658" y="28687"/>
                </a:lnTo>
                <a:lnTo>
                  <a:pt x="1041605" y="13039"/>
                </a:lnTo>
                <a:lnTo>
                  <a:pt x="994090" y="3332"/>
                </a:lnTo>
                <a:lnTo>
                  <a:pt x="94454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object 5"/>
            <p:cNvSpPr/>
            <p:nvPr/>
          </p:nvSpPr>
          <p:spPr>
            <a:xfrm>
              <a:off x="7495285" y="3833114"/>
              <a:ext cx="1649095" cy="1310640"/>
            </a:xfrm>
            <a:custGeom>
              <a:avLst/>
              <a:gdLst/>
              <a:ahLst/>
              <a:cxnLst/>
              <a:rect l="l" t="t" r="r" b="b"/>
              <a:pathLst>
                <a:path w="1649095" h="1310639">
                  <a:moveTo>
                    <a:pt x="1183513" y="0"/>
                  </a:moveTo>
                  <a:lnTo>
                    <a:pt x="1134735" y="986"/>
                  </a:lnTo>
                  <a:lnTo>
                    <a:pt x="1086459" y="3922"/>
                  </a:lnTo>
                  <a:lnTo>
                    <a:pt x="1038722" y="8768"/>
                  </a:lnTo>
                  <a:lnTo>
                    <a:pt x="991563" y="15486"/>
                  </a:lnTo>
                  <a:lnTo>
                    <a:pt x="945020" y="24039"/>
                  </a:lnTo>
                  <a:lnTo>
                    <a:pt x="899131" y="34388"/>
                  </a:lnTo>
                  <a:lnTo>
                    <a:pt x="853934" y="46495"/>
                  </a:lnTo>
                  <a:lnTo>
                    <a:pt x="809467" y="60323"/>
                  </a:lnTo>
                  <a:lnTo>
                    <a:pt x="765768" y="75833"/>
                  </a:lnTo>
                  <a:lnTo>
                    <a:pt x="722876" y="92987"/>
                  </a:lnTo>
                  <a:lnTo>
                    <a:pt x="680827" y="111747"/>
                  </a:lnTo>
                  <a:lnTo>
                    <a:pt x="639662" y="132075"/>
                  </a:lnTo>
                  <a:lnTo>
                    <a:pt x="599417" y="153934"/>
                  </a:lnTo>
                  <a:lnTo>
                    <a:pt x="560130" y="177284"/>
                  </a:lnTo>
                  <a:lnTo>
                    <a:pt x="521841" y="202089"/>
                  </a:lnTo>
                  <a:lnTo>
                    <a:pt x="484586" y="228309"/>
                  </a:lnTo>
                  <a:lnTo>
                    <a:pt x="448404" y="255908"/>
                  </a:lnTo>
                  <a:lnTo>
                    <a:pt x="413333" y="284846"/>
                  </a:lnTo>
                  <a:lnTo>
                    <a:pt x="379412" y="315086"/>
                  </a:lnTo>
                  <a:lnTo>
                    <a:pt x="346678" y="346590"/>
                  </a:lnTo>
                  <a:lnTo>
                    <a:pt x="315169" y="379320"/>
                  </a:lnTo>
                  <a:lnTo>
                    <a:pt x="284924" y="413237"/>
                  </a:lnTo>
                  <a:lnTo>
                    <a:pt x="255980" y="448305"/>
                  </a:lnTo>
                  <a:lnTo>
                    <a:pt x="228376" y="484484"/>
                  </a:lnTo>
                  <a:lnTo>
                    <a:pt x="202150" y="521736"/>
                  </a:lnTo>
                  <a:lnTo>
                    <a:pt x="177339" y="560025"/>
                  </a:lnTo>
                  <a:lnTo>
                    <a:pt x="153983" y="599310"/>
                  </a:lnTo>
                  <a:lnTo>
                    <a:pt x="132119" y="639556"/>
                  </a:lnTo>
                  <a:lnTo>
                    <a:pt x="111785" y="680722"/>
                  </a:lnTo>
                  <a:lnTo>
                    <a:pt x="93019" y="722773"/>
                  </a:lnTo>
                  <a:lnTo>
                    <a:pt x="75860" y="765668"/>
                  </a:lnTo>
                  <a:lnTo>
                    <a:pt x="60345" y="809371"/>
                  </a:lnTo>
                  <a:lnTo>
                    <a:pt x="46513" y="853844"/>
                  </a:lnTo>
                  <a:lnTo>
                    <a:pt x="34401" y="899048"/>
                  </a:lnTo>
                  <a:lnTo>
                    <a:pt x="24048" y="944945"/>
                  </a:lnTo>
                  <a:lnTo>
                    <a:pt x="15492" y="991497"/>
                  </a:lnTo>
                  <a:lnTo>
                    <a:pt x="8771" y="1038666"/>
                  </a:lnTo>
                  <a:lnTo>
                    <a:pt x="3923" y="1086415"/>
                  </a:lnTo>
                  <a:lnTo>
                    <a:pt x="987" y="1134704"/>
                  </a:lnTo>
                  <a:lnTo>
                    <a:pt x="0" y="1183497"/>
                  </a:lnTo>
                  <a:lnTo>
                    <a:pt x="987" y="1232290"/>
                  </a:lnTo>
                  <a:lnTo>
                    <a:pt x="3923" y="1280580"/>
                  </a:lnTo>
                  <a:lnTo>
                    <a:pt x="6949" y="1310384"/>
                  </a:lnTo>
                  <a:lnTo>
                    <a:pt x="1648713" y="1310384"/>
                  </a:lnTo>
                  <a:lnTo>
                    <a:pt x="1648713" y="95353"/>
                  </a:lnTo>
                  <a:lnTo>
                    <a:pt x="1621458" y="83820"/>
                  </a:lnTo>
                  <a:lnTo>
                    <a:pt x="1575850" y="66707"/>
                  </a:lnTo>
                  <a:lnTo>
                    <a:pt x="1529376" y="51440"/>
                  </a:lnTo>
                  <a:lnTo>
                    <a:pt x="1482079" y="38062"/>
                  </a:lnTo>
                  <a:lnTo>
                    <a:pt x="1434004" y="26619"/>
                  </a:lnTo>
                  <a:lnTo>
                    <a:pt x="1385195" y="17156"/>
                  </a:lnTo>
                  <a:lnTo>
                    <a:pt x="1335697" y="9717"/>
                  </a:lnTo>
                  <a:lnTo>
                    <a:pt x="1285554" y="4348"/>
                  </a:lnTo>
                  <a:lnTo>
                    <a:pt x="1234811" y="1094"/>
                  </a:lnTo>
                  <a:lnTo>
                    <a:pt x="1183513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9" y="843533"/>
              <a:ext cx="2232279" cy="25060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2269" y="2182456"/>
              <a:ext cx="2250312" cy="277355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1875155" cy="1346835"/>
            </a:xfrm>
            <a:custGeom>
              <a:avLst/>
              <a:gdLst/>
              <a:ahLst/>
              <a:cxnLst/>
              <a:rect l="l" t="t" r="r" b="b"/>
              <a:pathLst>
                <a:path w="1875155" h="1346835">
                  <a:moveTo>
                    <a:pt x="1875155" y="0"/>
                  </a:moveTo>
                  <a:lnTo>
                    <a:pt x="0" y="0"/>
                  </a:lnTo>
                  <a:lnTo>
                    <a:pt x="0" y="1346835"/>
                  </a:lnTo>
                  <a:lnTo>
                    <a:pt x="1875155" y="1346835"/>
                  </a:lnTo>
                  <a:lnTo>
                    <a:pt x="1875155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9624" y="709422"/>
              <a:ext cx="76581" cy="764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5297" y="709422"/>
              <a:ext cx="76581" cy="764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0972" y="709422"/>
              <a:ext cx="76580" cy="764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773" y="709422"/>
              <a:ext cx="76453" cy="7645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9624" y="886713"/>
              <a:ext cx="76581" cy="764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5297" y="886713"/>
              <a:ext cx="76581" cy="764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5541" y="843533"/>
              <a:ext cx="2436241" cy="25923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27757" y="2370670"/>
              <a:ext cx="2328291" cy="2600325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6815455" y="0"/>
            <a:ext cx="2328545" cy="1164590"/>
          </a:xfrm>
          <a:custGeom>
            <a:avLst/>
            <a:gdLst/>
            <a:ahLst/>
            <a:cxnLst/>
            <a:rect l="l" t="t" r="r" b="b"/>
            <a:pathLst>
              <a:path w="2328545" h="1164590">
                <a:moveTo>
                  <a:pt x="2328418" y="0"/>
                </a:moveTo>
                <a:lnTo>
                  <a:pt x="0" y="0"/>
                </a:lnTo>
                <a:lnTo>
                  <a:pt x="1164209" y="1164209"/>
                </a:lnTo>
                <a:lnTo>
                  <a:pt x="232841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52447" y="709422"/>
            <a:ext cx="76453" cy="7645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38120" y="709422"/>
            <a:ext cx="76454" cy="7645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0972" y="886713"/>
            <a:ext cx="76580" cy="7645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6773" y="886713"/>
            <a:ext cx="76453" cy="7645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52447" y="886713"/>
            <a:ext cx="76453" cy="7645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38120" y="886713"/>
            <a:ext cx="76454" cy="76453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943762" y="341502"/>
            <a:ext cx="70548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Δίνονται</a:t>
            </a:r>
            <a:r>
              <a:rPr spc="85" dirty="0"/>
              <a:t> </a:t>
            </a:r>
            <a:r>
              <a:rPr dirty="0"/>
              <a:t>οδηγίες</a:t>
            </a:r>
            <a:r>
              <a:rPr spc="105" dirty="0"/>
              <a:t> </a:t>
            </a:r>
            <a:r>
              <a:rPr spc="-5" dirty="0"/>
              <a:t>στα</a:t>
            </a:r>
            <a:r>
              <a:rPr spc="100" dirty="0"/>
              <a:t> </a:t>
            </a:r>
            <a:r>
              <a:rPr spc="-5" dirty="0"/>
              <a:t>παιδιά</a:t>
            </a:r>
            <a:r>
              <a:rPr spc="125" dirty="0"/>
              <a:t> </a:t>
            </a:r>
            <a:r>
              <a:rPr dirty="0"/>
              <a:t>για</a:t>
            </a:r>
            <a:r>
              <a:rPr spc="114" dirty="0"/>
              <a:t> </a:t>
            </a:r>
            <a:r>
              <a:rPr spc="-5" dirty="0"/>
              <a:t>το</a:t>
            </a:r>
            <a:r>
              <a:rPr spc="110" dirty="0"/>
              <a:t> </a:t>
            </a:r>
            <a:r>
              <a:rPr dirty="0"/>
              <a:t>πώς</a:t>
            </a:r>
            <a:r>
              <a:rPr spc="105" dirty="0"/>
              <a:t> </a:t>
            </a:r>
            <a:r>
              <a:rPr dirty="0"/>
              <a:t>να</a:t>
            </a:r>
            <a:r>
              <a:rPr spc="110" dirty="0"/>
              <a:t> </a:t>
            </a:r>
            <a:r>
              <a:rPr spc="-5" dirty="0"/>
              <a:t>εργαστούν</a:t>
            </a:r>
            <a:r>
              <a:rPr spc="95" dirty="0"/>
              <a:t> </a:t>
            </a:r>
            <a:r>
              <a:rPr spc="-5" dirty="0"/>
              <a:t>ανά</a:t>
            </a:r>
            <a:r>
              <a:rPr spc="110" dirty="0"/>
              <a:t> </a:t>
            </a:r>
            <a:r>
              <a:rPr spc="-5" dirty="0"/>
              <a:t>σταθμό</a:t>
            </a:r>
            <a:r>
              <a:rPr spc="114" dirty="0"/>
              <a:t> </a:t>
            </a:r>
            <a:r>
              <a:rPr dirty="0"/>
              <a:t>Ι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872103"/>
            <a:ext cx="1310005" cy="730250"/>
          </a:xfrm>
          <a:custGeom>
            <a:avLst/>
            <a:gdLst/>
            <a:ahLst/>
            <a:cxnLst/>
            <a:rect l="l" t="t" r="r" b="b"/>
            <a:pathLst>
              <a:path w="1310005" h="730250">
                <a:moveTo>
                  <a:pt x="944549" y="0"/>
                </a:moveTo>
                <a:lnTo>
                  <a:pt x="0" y="0"/>
                </a:lnTo>
                <a:lnTo>
                  <a:pt x="0" y="730173"/>
                </a:lnTo>
                <a:lnTo>
                  <a:pt x="944549" y="730173"/>
                </a:lnTo>
                <a:lnTo>
                  <a:pt x="994090" y="726840"/>
                </a:lnTo>
                <a:lnTo>
                  <a:pt x="1041605" y="717132"/>
                </a:lnTo>
                <a:lnTo>
                  <a:pt x="1086658" y="701482"/>
                </a:lnTo>
                <a:lnTo>
                  <a:pt x="1128815" y="680326"/>
                </a:lnTo>
                <a:lnTo>
                  <a:pt x="1167641" y="654100"/>
                </a:lnTo>
                <a:lnTo>
                  <a:pt x="1202701" y="623238"/>
                </a:lnTo>
                <a:lnTo>
                  <a:pt x="1233560" y="588175"/>
                </a:lnTo>
                <a:lnTo>
                  <a:pt x="1259783" y="549346"/>
                </a:lnTo>
                <a:lnTo>
                  <a:pt x="1280936" y="507187"/>
                </a:lnTo>
                <a:lnTo>
                  <a:pt x="1296584" y="462131"/>
                </a:lnTo>
                <a:lnTo>
                  <a:pt x="1306291" y="414615"/>
                </a:lnTo>
                <a:lnTo>
                  <a:pt x="1309624" y="365074"/>
                </a:lnTo>
                <a:lnTo>
                  <a:pt x="1306291" y="315533"/>
                </a:lnTo>
                <a:lnTo>
                  <a:pt x="1296584" y="268018"/>
                </a:lnTo>
                <a:lnTo>
                  <a:pt x="1280936" y="222965"/>
                </a:lnTo>
                <a:lnTo>
                  <a:pt x="1259783" y="180808"/>
                </a:lnTo>
                <a:lnTo>
                  <a:pt x="1233560" y="141982"/>
                </a:lnTo>
                <a:lnTo>
                  <a:pt x="1202701" y="106922"/>
                </a:lnTo>
                <a:lnTo>
                  <a:pt x="1167641" y="76063"/>
                </a:lnTo>
                <a:lnTo>
                  <a:pt x="1128815" y="49840"/>
                </a:lnTo>
                <a:lnTo>
                  <a:pt x="1086658" y="28687"/>
                </a:lnTo>
                <a:lnTo>
                  <a:pt x="1041605" y="13039"/>
                </a:lnTo>
                <a:lnTo>
                  <a:pt x="994090" y="3332"/>
                </a:lnTo>
                <a:lnTo>
                  <a:pt x="94454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876288" y="1419580"/>
            <a:ext cx="2268220" cy="3724275"/>
            <a:chOff x="6876288" y="1419580"/>
            <a:chExt cx="2268220" cy="3724275"/>
          </a:xfrm>
        </p:grpSpPr>
        <p:sp>
          <p:nvSpPr>
            <p:cNvPr id="5" name="object 5"/>
            <p:cNvSpPr/>
            <p:nvPr/>
          </p:nvSpPr>
          <p:spPr>
            <a:xfrm>
              <a:off x="7495286" y="3833114"/>
              <a:ext cx="1649095" cy="1310640"/>
            </a:xfrm>
            <a:custGeom>
              <a:avLst/>
              <a:gdLst/>
              <a:ahLst/>
              <a:cxnLst/>
              <a:rect l="l" t="t" r="r" b="b"/>
              <a:pathLst>
                <a:path w="1649095" h="1310639">
                  <a:moveTo>
                    <a:pt x="1183513" y="0"/>
                  </a:moveTo>
                  <a:lnTo>
                    <a:pt x="1134735" y="986"/>
                  </a:lnTo>
                  <a:lnTo>
                    <a:pt x="1086459" y="3922"/>
                  </a:lnTo>
                  <a:lnTo>
                    <a:pt x="1038722" y="8768"/>
                  </a:lnTo>
                  <a:lnTo>
                    <a:pt x="991563" y="15486"/>
                  </a:lnTo>
                  <a:lnTo>
                    <a:pt x="945020" y="24039"/>
                  </a:lnTo>
                  <a:lnTo>
                    <a:pt x="899131" y="34388"/>
                  </a:lnTo>
                  <a:lnTo>
                    <a:pt x="853934" y="46495"/>
                  </a:lnTo>
                  <a:lnTo>
                    <a:pt x="809467" y="60323"/>
                  </a:lnTo>
                  <a:lnTo>
                    <a:pt x="765768" y="75833"/>
                  </a:lnTo>
                  <a:lnTo>
                    <a:pt x="722876" y="92987"/>
                  </a:lnTo>
                  <a:lnTo>
                    <a:pt x="680827" y="111747"/>
                  </a:lnTo>
                  <a:lnTo>
                    <a:pt x="639662" y="132075"/>
                  </a:lnTo>
                  <a:lnTo>
                    <a:pt x="599417" y="153934"/>
                  </a:lnTo>
                  <a:lnTo>
                    <a:pt x="560130" y="177284"/>
                  </a:lnTo>
                  <a:lnTo>
                    <a:pt x="521841" y="202089"/>
                  </a:lnTo>
                  <a:lnTo>
                    <a:pt x="484586" y="228309"/>
                  </a:lnTo>
                  <a:lnTo>
                    <a:pt x="448404" y="255908"/>
                  </a:lnTo>
                  <a:lnTo>
                    <a:pt x="413333" y="284846"/>
                  </a:lnTo>
                  <a:lnTo>
                    <a:pt x="379412" y="315086"/>
                  </a:lnTo>
                  <a:lnTo>
                    <a:pt x="346678" y="346590"/>
                  </a:lnTo>
                  <a:lnTo>
                    <a:pt x="315169" y="379320"/>
                  </a:lnTo>
                  <a:lnTo>
                    <a:pt x="284924" y="413237"/>
                  </a:lnTo>
                  <a:lnTo>
                    <a:pt x="255980" y="448305"/>
                  </a:lnTo>
                  <a:lnTo>
                    <a:pt x="228376" y="484484"/>
                  </a:lnTo>
                  <a:lnTo>
                    <a:pt x="202150" y="521736"/>
                  </a:lnTo>
                  <a:lnTo>
                    <a:pt x="177339" y="560025"/>
                  </a:lnTo>
                  <a:lnTo>
                    <a:pt x="153983" y="599310"/>
                  </a:lnTo>
                  <a:lnTo>
                    <a:pt x="132119" y="639556"/>
                  </a:lnTo>
                  <a:lnTo>
                    <a:pt x="111785" y="680722"/>
                  </a:lnTo>
                  <a:lnTo>
                    <a:pt x="93019" y="722773"/>
                  </a:lnTo>
                  <a:lnTo>
                    <a:pt x="75860" y="765668"/>
                  </a:lnTo>
                  <a:lnTo>
                    <a:pt x="60345" y="809371"/>
                  </a:lnTo>
                  <a:lnTo>
                    <a:pt x="46513" y="853844"/>
                  </a:lnTo>
                  <a:lnTo>
                    <a:pt x="34401" y="899048"/>
                  </a:lnTo>
                  <a:lnTo>
                    <a:pt x="24048" y="944945"/>
                  </a:lnTo>
                  <a:lnTo>
                    <a:pt x="15492" y="991497"/>
                  </a:lnTo>
                  <a:lnTo>
                    <a:pt x="8771" y="1038666"/>
                  </a:lnTo>
                  <a:lnTo>
                    <a:pt x="3923" y="1086415"/>
                  </a:lnTo>
                  <a:lnTo>
                    <a:pt x="987" y="1134704"/>
                  </a:lnTo>
                  <a:lnTo>
                    <a:pt x="0" y="1183497"/>
                  </a:lnTo>
                  <a:lnTo>
                    <a:pt x="987" y="1232290"/>
                  </a:lnTo>
                  <a:lnTo>
                    <a:pt x="3923" y="1280580"/>
                  </a:lnTo>
                  <a:lnTo>
                    <a:pt x="6949" y="1310384"/>
                  </a:lnTo>
                  <a:lnTo>
                    <a:pt x="1648713" y="1310384"/>
                  </a:lnTo>
                  <a:lnTo>
                    <a:pt x="1648713" y="95353"/>
                  </a:lnTo>
                  <a:lnTo>
                    <a:pt x="1621458" y="83820"/>
                  </a:lnTo>
                  <a:lnTo>
                    <a:pt x="1575850" y="66707"/>
                  </a:lnTo>
                  <a:lnTo>
                    <a:pt x="1529376" y="51440"/>
                  </a:lnTo>
                  <a:lnTo>
                    <a:pt x="1482079" y="38062"/>
                  </a:lnTo>
                  <a:lnTo>
                    <a:pt x="1434004" y="26619"/>
                  </a:lnTo>
                  <a:lnTo>
                    <a:pt x="1385195" y="17156"/>
                  </a:lnTo>
                  <a:lnTo>
                    <a:pt x="1335697" y="9717"/>
                  </a:lnTo>
                  <a:lnTo>
                    <a:pt x="1285554" y="4348"/>
                  </a:lnTo>
                  <a:lnTo>
                    <a:pt x="1234811" y="1094"/>
                  </a:lnTo>
                  <a:lnTo>
                    <a:pt x="1183513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76288" y="1419580"/>
              <a:ext cx="2088261" cy="2736341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6815455" y="0"/>
            <a:ext cx="2328545" cy="1164590"/>
          </a:xfrm>
          <a:custGeom>
            <a:avLst/>
            <a:gdLst/>
            <a:ahLst/>
            <a:cxnLst/>
            <a:rect l="l" t="t" r="r" b="b"/>
            <a:pathLst>
              <a:path w="2328545" h="1164590">
                <a:moveTo>
                  <a:pt x="2328418" y="0"/>
                </a:moveTo>
                <a:lnTo>
                  <a:pt x="0" y="0"/>
                </a:lnTo>
                <a:lnTo>
                  <a:pt x="1164209" y="1164209"/>
                </a:lnTo>
                <a:lnTo>
                  <a:pt x="232841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1943735" cy="1346835"/>
            <a:chOff x="0" y="0"/>
            <a:chExt cx="1943735" cy="1346835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1875155" cy="1346835"/>
            </a:xfrm>
            <a:custGeom>
              <a:avLst/>
              <a:gdLst/>
              <a:ahLst/>
              <a:cxnLst/>
              <a:rect l="l" t="t" r="r" b="b"/>
              <a:pathLst>
                <a:path w="1875155" h="1346835">
                  <a:moveTo>
                    <a:pt x="1875155" y="0"/>
                  </a:moveTo>
                  <a:lnTo>
                    <a:pt x="0" y="0"/>
                  </a:lnTo>
                  <a:lnTo>
                    <a:pt x="0" y="1346835"/>
                  </a:lnTo>
                  <a:lnTo>
                    <a:pt x="1875155" y="1346835"/>
                  </a:lnTo>
                  <a:lnTo>
                    <a:pt x="1875155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624" y="709422"/>
              <a:ext cx="76581" cy="764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5297" y="709422"/>
              <a:ext cx="76581" cy="764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0972" y="709422"/>
              <a:ext cx="76580" cy="7645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773" y="709422"/>
              <a:ext cx="76453" cy="764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624" y="886713"/>
              <a:ext cx="76581" cy="764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5297" y="886713"/>
              <a:ext cx="76581" cy="7645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2447" y="709422"/>
            <a:ext cx="76453" cy="7645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8120" y="709422"/>
            <a:ext cx="76454" cy="7645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0972" y="886713"/>
            <a:ext cx="76580" cy="7645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6773" y="886713"/>
            <a:ext cx="76453" cy="7645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2447" y="886713"/>
            <a:ext cx="76453" cy="7645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8120" y="886713"/>
            <a:ext cx="76454" cy="76453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3347846" y="411480"/>
            <a:ext cx="3384550" cy="4464685"/>
            <a:chOff x="3347846" y="411480"/>
            <a:chExt cx="3384550" cy="4464685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47846" y="2643720"/>
              <a:ext cx="1950212" cy="223227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0035" y="411480"/>
              <a:ext cx="1872234" cy="2527554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3564" y="2067648"/>
            <a:ext cx="2376297" cy="2901061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63397" y="1330832"/>
            <a:ext cx="411289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9120" marR="5080" indent="-56705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Δίνονται</a:t>
            </a:r>
            <a:r>
              <a:rPr spc="75" dirty="0"/>
              <a:t> </a:t>
            </a:r>
            <a:r>
              <a:rPr dirty="0"/>
              <a:t>οδηγίες</a:t>
            </a:r>
            <a:r>
              <a:rPr spc="95" dirty="0"/>
              <a:t> </a:t>
            </a:r>
            <a:r>
              <a:rPr spc="-5" dirty="0"/>
              <a:t>στα</a:t>
            </a:r>
            <a:r>
              <a:rPr spc="90" dirty="0"/>
              <a:t> </a:t>
            </a:r>
            <a:r>
              <a:rPr spc="-5" dirty="0"/>
              <a:t>παιδιά</a:t>
            </a:r>
            <a:r>
              <a:rPr spc="120" dirty="0"/>
              <a:t> </a:t>
            </a:r>
            <a:r>
              <a:rPr dirty="0"/>
              <a:t>για</a:t>
            </a:r>
            <a:r>
              <a:rPr spc="105" dirty="0"/>
              <a:t> </a:t>
            </a:r>
            <a:r>
              <a:rPr spc="-5" dirty="0"/>
              <a:t>το</a:t>
            </a:r>
            <a:r>
              <a:rPr spc="105" dirty="0"/>
              <a:t> </a:t>
            </a:r>
            <a:r>
              <a:rPr dirty="0"/>
              <a:t>πώς </a:t>
            </a:r>
            <a:r>
              <a:rPr spc="-484" dirty="0"/>
              <a:t> </a:t>
            </a:r>
            <a:r>
              <a:rPr dirty="0"/>
              <a:t>να</a:t>
            </a:r>
            <a:r>
              <a:rPr spc="100" dirty="0"/>
              <a:t> </a:t>
            </a:r>
            <a:r>
              <a:rPr spc="-5" dirty="0"/>
              <a:t>εργαστούν</a:t>
            </a:r>
            <a:r>
              <a:rPr spc="85" dirty="0"/>
              <a:t> </a:t>
            </a:r>
            <a:r>
              <a:rPr spc="-5" dirty="0"/>
              <a:t>ανά</a:t>
            </a:r>
            <a:r>
              <a:rPr spc="105" dirty="0"/>
              <a:t> </a:t>
            </a:r>
            <a:r>
              <a:rPr spc="-5" dirty="0"/>
              <a:t>σταθμό</a:t>
            </a:r>
            <a:r>
              <a:rPr spc="110" dirty="0"/>
              <a:t> </a:t>
            </a:r>
            <a:r>
              <a:rPr dirty="0"/>
              <a:t>ΙΙ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72103"/>
            <a:ext cx="1310005" cy="730250"/>
          </a:xfrm>
          <a:custGeom>
            <a:avLst/>
            <a:gdLst/>
            <a:ahLst/>
            <a:cxnLst/>
            <a:rect l="l" t="t" r="r" b="b"/>
            <a:pathLst>
              <a:path w="1310005" h="730250">
                <a:moveTo>
                  <a:pt x="944549" y="0"/>
                </a:moveTo>
                <a:lnTo>
                  <a:pt x="0" y="0"/>
                </a:lnTo>
                <a:lnTo>
                  <a:pt x="0" y="730173"/>
                </a:lnTo>
                <a:lnTo>
                  <a:pt x="944549" y="730173"/>
                </a:lnTo>
                <a:lnTo>
                  <a:pt x="994090" y="726840"/>
                </a:lnTo>
                <a:lnTo>
                  <a:pt x="1041605" y="717132"/>
                </a:lnTo>
                <a:lnTo>
                  <a:pt x="1086658" y="701482"/>
                </a:lnTo>
                <a:lnTo>
                  <a:pt x="1128815" y="680326"/>
                </a:lnTo>
                <a:lnTo>
                  <a:pt x="1167641" y="654100"/>
                </a:lnTo>
                <a:lnTo>
                  <a:pt x="1202701" y="623238"/>
                </a:lnTo>
                <a:lnTo>
                  <a:pt x="1233560" y="588175"/>
                </a:lnTo>
                <a:lnTo>
                  <a:pt x="1259783" y="549346"/>
                </a:lnTo>
                <a:lnTo>
                  <a:pt x="1280936" y="507187"/>
                </a:lnTo>
                <a:lnTo>
                  <a:pt x="1296584" y="462131"/>
                </a:lnTo>
                <a:lnTo>
                  <a:pt x="1306291" y="414615"/>
                </a:lnTo>
                <a:lnTo>
                  <a:pt x="1309624" y="365074"/>
                </a:lnTo>
                <a:lnTo>
                  <a:pt x="1306291" y="315533"/>
                </a:lnTo>
                <a:lnTo>
                  <a:pt x="1296584" y="268018"/>
                </a:lnTo>
                <a:lnTo>
                  <a:pt x="1280936" y="222965"/>
                </a:lnTo>
                <a:lnTo>
                  <a:pt x="1259783" y="180808"/>
                </a:lnTo>
                <a:lnTo>
                  <a:pt x="1233560" y="141982"/>
                </a:lnTo>
                <a:lnTo>
                  <a:pt x="1202701" y="106922"/>
                </a:lnTo>
                <a:lnTo>
                  <a:pt x="1167641" y="76063"/>
                </a:lnTo>
                <a:lnTo>
                  <a:pt x="1128815" y="49840"/>
                </a:lnTo>
                <a:lnTo>
                  <a:pt x="1086658" y="28687"/>
                </a:lnTo>
                <a:lnTo>
                  <a:pt x="1041605" y="13039"/>
                </a:lnTo>
                <a:lnTo>
                  <a:pt x="994090" y="3332"/>
                </a:lnTo>
                <a:lnTo>
                  <a:pt x="94454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804279" y="2289213"/>
            <a:ext cx="2339975" cy="2854325"/>
            <a:chOff x="6804279" y="2289213"/>
            <a:chExt cx="2339975" cy="2854325"/>
          </a:xfrm>
        </p:grpSpPr>
        <p:sp>
          <p:nvSpPr>
            <p:cNvPr id="4" name="object 4"/>
            <p:cNvSpPr/>
            <p:nvPr/>
          </p:nvSpPr>
          <p:spPr>
            <a:xfrm>
              <a:off x="7495286" y="3833114"/>
              <a:ext cx="1649095" cy="1310640"/>
            </a:xfrm>
            <a:custGeom>
              <a:avLst/>
              <a:gdLst/>
              <a:ahLst/>
              <a:cxnLst/>
              <a:rect l="l" t="t" r="r" b="b"/>
              <a:pathLst>
                <a:path w="1649095" h="1310639">
                  <a:moveTo>
                    <a:pt x="1183513" y="0"/>
                  </a:moveTo>
                  <a:lnTo>
                    <a:pt x="1134735" y="986"/>
                  </a:lnTo>
                  <a:lnTo>
                    <a:pt x="1086459" y="3922"/>
                  </a:lnTo>
                  <a:lnTo>
                    <a:pt x="1038722" y="8768"/>
                  </a:lnTo>
                  <a:lnTo>
                    <a:pt x="991563" y="15486"/>
                  </a:lnTo>
                  <a:lnTo>
                    <a:pt x="945020" y="24039"/>
                  </a:lnTo>
                  <a:lnTo>
                    <a:pt x="899131" y="34388"/>
                  </a:lnTo>
                  <a:lnTo>
                    <a:pt x="853934" y="46495"/>
                  </a:lnTo>
                  <a:lnTo>
                    <a:pt x="809467" y="60323"/>
                  </a:lnTo>
                  <a:lnTo>
                    <a:pt x="765768" y="75833"/>
                  </a:lnTo>
                  <a:lnTo>
                    <a:pt x="722876" y="92987"/>
                  </a:lnTo>
                  <a:lnTo>
                    <a:pt x="680827" y="111747"/>
                  </a:lnTo>
                  <a:lnTo>
                    <a:pt x="639662" y="132075"/>
                  </a:lnTo>
                  <a:lnTo>
                    <a:pt x="599417" y="153934"/>
                  </a:lnTo>
                  <a:lnTo>
                    <a:pt x="560130" y="177284"/>
                  </a:lnTo>
                  <a:lnTo>
                    <a:pt x="521841" y="202089"/>
                  </a:lnTo>
                  <a:lnTo>
                    <a:pt x="484586" y="228309"/>
                  </a:lnTo>
                  <a:lnTo>
                    <a:pt x="448404" y="255908"/>
                  </a:lnTo>
                  <a:lnTo>
                    <a:pt x="413333" y="284846"/>
                  </a:lnTo>
                  <a:lnTo>
                    <a:pt x="379412" y="315086"/>
                  </a:lnTo>
                  <a:lnTo>
                    <a:pt x="346678" y="346590"/>
                  </a:lnTo>
                  <a:lnTo>
                    <a:pt x="315169" y="379320"/>
                  </a:lnTo>
                  <a:lnTo>
                    <a:pt x="284924" y="413237"/>
                  </a:lnTo>
                  <a:lnTo>
                    <a:pt x="255980" y="448305"/>
                  </a:lnTo>
                  <a:lnTo>
                    <a:pt x="228376" y="484484"/>
                  </a:lnTo>
                  <a:lnTo>
                    <a:pt x="202150" y="521736"/>
                  </a:lnTo>
                  <a:lnTo>
                    <a:pt x="177339" y="560025"/>
                  </a:lnTo>
                  <a:lnTo>
                    <a:pt x="153983" y="599310"/>
                  </a:lnTo>
                  <a:lnTo>
                    <a:pt x="132119" y="639556"/>
                  </a:lnTo>
                  <a:lnTo>
                    <a:pt x="111785" y="680722"/>
                  </a:lnTo>
                  <a:lnTo>
                    <a:pt x="93019" y="722773"/>
                  </a:lnTo>
                  <a:lnTo>
                    <a:pt x="75860" y="765668"/>
                  </a:lnTo>
                  <a:lnTo>
                    <a:pt x="60345" y="809371"/>
                  </a:lnTo>
                  <a:lnTo>
                    <a:pt x="46513" y="853844"/>
                  </a:lnTo>
                  <a:lnTo>
                    <a:pt x="34401" y="899048"/>
                  </a:lnTo>
                  <a:lnTo>
                    <a:pt x="24048" y="944945"/>
                  </a:lnTo>
                  <a:lnTo>
                    <a:pt x="15492" y="991497"/>
                  </a:lnTo>
                  <a:lnTo>
                    <a:pt x="8771" y="1038666"/>
                  </a:lnTo>
                  <a:lnTo>
                    <a:pt x="3923" y="1086415"/>
                  </a:lnTo>
                  <a:lnTo>
                    <a:pt x="987" y="1134704"/>
                  </a:lnTo>
                  <a:lnTo>
                    <a:pt x="0" y="1183497"/>
                  </a:lnTo>
                  <a:lnTo>
                    <a:pt x="987" y="1232290"/>
                  </a:lnTo>
                  <a:lnTo>
                    <a:pt x="3923" y="1280580"/>
                  </a:lnTo>
                  <a:lnTo>
                    <a:pt x="6949" y="1310384"/>
                  </a:lnTo>
                  <a:lnTo>
                    <a:pt x="1648713" y="1310384"/>
                  </a:lnTo>
                  <a:lnTo>
                    <a:pt x="1648713" y="95353"/>
                  </a:lnTo>
                  <a:lnTo>
                    <a:pt x="1621458" y="83820"/>
                  </a:lnTo>
                  <a:lnTo>
                    <a:pt x="1575850" y="66707"/>
                  </a:lnTo>
                  <a:lnTo>
                    <a:pt x="1529376" y="51440"/>
                  </a:lnTo>
                  <a:lnTo>
                    <a:pt x="1482079" y="38062"/>
                  </a:lnTo>
                  <a:lnTo>
                    <a:pt x="1434004" y="26619"/>
                  </a:lnTo>
                  <a:lnTo>
                    <a:pt x="1385195" y="17156"/>
                  </a:lnTo>
                  <a:lnTo>
                    <a:pt x="1335697" y="9717"/>
                  </a:lnTo>
                  <a:lnTo>
                    <a:pt x="1285554" y="4348"/>
                  </a:lnTo>
                  <a:lnTo>
                    <a:pt x="1234811" y="1094"/>
                  </a:lnTo>
                  <a:lnTo>
                    <a:pt x="1183513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04279" y="2289213"/>
              <a:ext cx="2175763" cy="2613025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6815455" y="0"/>
            <a:ext cx="2328545" cy="1164590"/>
          </a:xfrm>
          <a:custGeom>
            <a:avLst/>
            <a:gdLst/>
            <a:ahLst/>
            <a:cxnLst/>
            <a:rect l="l" t="t" r="r" b="b"/>
            <a:pathLst>
              <a:path w="2328545" h="1164590">
                <a:moveTo>
                  <a:pt x="2328418" y="0"/>
                </a:moveTo>
                <a:lnTo>
                  <a:pt x="0" y="0"/>
                </a:lnTo>
                <a:lnTo>
                  <a:pt x="1164209" y="1164209"/>
                </a:lnTo>
                <a:lnTo>
                  <a:pt x="232841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943735" cy="1346835"/>
            <a:chOff x="0" y="0"/>
            <a:chExt cx="1943735" cy="1346835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1875155" cy="1346835"/>
            </a:xfrm>
            <a:custGeom>
              <a:avLst/>
              <a:gdLst/>
              <a:ahLst/>
              <a:cxnLst/>
              <a:rect l="l" t="t" r="r" b="b"/>
              <a:pathLst>
                <a:path w="1875155" h="1346835">
                  <a:moveTo>
                    <a:pt x="1875155" y="0"/>
                  </a:moveTo>
                  <a:lnTo>
                    <a:pt x="0" y="0"/>
                  </a:lnTo>
                  <a:lnTo>
                    <a:pt x="0" y="1346835"/>
                  </a:lnTo>
                  <a:lnTo>
                    <a:pt x="1875155" y="1346835"/>
                  </a:lnTo>
                  <a:lnTo>
                    <a:pt x="1875155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624" y="709422"/>
              <a:ext cx="76581" cy="764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5297" y="709422"/>
              <a:ext cx="76581" cy="764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0972" y="709422"/>
              <a:ext cx="76580" cy="764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773" y="709422"/>
              <a:ext cx="76453" cy="7645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624" y="886713"/>
              <a:ext cx="76581" cy="764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5297" y="886713"/>
              <a:ext cx="76581" cy="76453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2447" y="709422"/>
            <a:ext cx="76453" cy="7645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8120" y="709422"/>
            <a:ext cx="76454" cy="7645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0972" y="886713"/>
            <a:ext cx="76580" cy="7645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6773" y="886713"/>
            <a:ext cx="76453" cy="7645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2447" y="886713"/>
            <a:ext cx="76453" cy="7645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8120" y="886713"/>
            <a:ext cx="76454" cy="76453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1475613" y="297561"/>
            <a:ext cx="4846955" cy="4722495"/>
            <a:chOff x="1475613" y="297561"/>
            <a:chExt cx="4846955" cy="472249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19855" y="297561"/>
              <a:ext cx="2178304" cy="22322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67936" y="2224836"/>
              <a:ext cx="2254123" cy="266433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5613" y="2139407"/>
              <a:ext cx="2376297" cy="2880614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56197" y="267461"/>
            <a:ext cx="2376297" cy="1782191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230835" y="1026032"/>
            <a:ext cx="292163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εργάζονται</a:t>
            </a:r>
            <a:r>
              <a:rPr sz="2000" spc="8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στους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σταθμούς</a:t>
            </a:r>
            <a:r>
              <a:rPr sz="2000" spc="4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Ι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2381"/>
            <a:ext cx="2091055" cy="618490"/>
          </a:xfrm>
          <a:custGeom>
            <a:avLst/>
            <a:gdLst/>
            <a:ahLst/>
            <a:cxnLst/>
            <a:rect l="l" t="t" r="r" b="b"/>
            <a:pathLst>
              <a:path w="2091055" h="618490">
                <a:moveTo>
                  <a:pt x="1781937" y="0"/>
                </a:moveTo>
                <a:lnTo>
                  <a:pt x="0" y="0"/>
                </a:lnTo>
                <a:lnTo>
                  <a:pt x="0" y="618235"/>
                </a:lnTo>
                <a:lnTo>
                  <a:pt x="1781937" y="618235"/>
                </a:lnTo>
                <a:lnTo>
                  <a:pt x="1827608" y="614883"/>
                </a:lnTo>
                <a:lnTo>
                  <a:pt x="1871202" y="605145"/>
                </a:lnTo>
                <a:lnTo>
                  <a:pt x="1912239" y="589500"/>
                </a:lnTo>
                <a:lnTo>
                  <a:pt x="1950240" y="568426"/>
                </a:lnTo>
                <a:lnTo>
                  <a:pt x="1984727" y="542403"/>
                </a:lnTo>
                <a:lnTo>
                  <a:pt x="2015222" y="511908"/>
                </a:lnTo>
                <a:lnTo>
                  <a:pt x="2041245" y="477421"/>
                </a:lnTo>
                <a:lnTo>
                  <a:pt x="2062319" y="439419"/>
                </a:lnTo>
                <a:lnTo>
                  <a:pt x="2077964" y="398383"/>
                </a:lnTo>
                <a:lnTo>
                  <a:pt x="2087702" y="354789"/>
                </a:lnTo>
                <a:lnTo>
                  <a:pt x="2091055" y="309117"/>
                </a:lnTo>
                <a:lnTo>
                  <a:pt x="2087702" y="263446"/>
                </a:lnTo>
                <a:lnTo>
                  <a:pt x="2077964" y="219852"/>
                </a:lnTo>
                <a:lnTo>
                  <a:pt x="2062319" y="178816"/>
                </a:lnTo>
                <a:lnTo>
                  <a:pt x="2041245" y="140814"/>
                </a:lnTo>
                <a:lnTo>
                  <a:pt x="2015222" y="106327"/>
                </a:lnTo>
                <a:lnTo>
                  <a:pt x="1984727" y="75832"/>
                </a:lnTo>
                <a:lnTo>
                  <a:pt x="1950240" y="49809"/>
                </a:lnTo>
                <a:lnTo>
                  <a:pt x="1912239" y="28735"/>
                </a:lnTo>
                <a:lnTo>
                  <a:pt x="1871202" y="13090"/>
                </a:lnTo>
                <a:lnTo>
                  <a:pt x="1827608" y="3352"/>
                </a:lnTo>
                <a:lnTo>
                  <a:pt x="1781937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87929" y="3726688"/>
            <a:ext cx="2864485" cy="1417320"/>
          </a:xfrm>
          <a:custGeom>
            <a:avLst/>
            <a:gdLst/>
            <a:ahLst/>
            <a:cxnLst/>
            <a:rect l="l" t="t" r="r" b="b"/>
            <a:pathLst>
              <a:path w="2864484" h="1417320">
                <a:moveTo>
                  <a:pt x="1432299" y="0"/>
                </a:moveTo>
                <a:lnTo>
                  <a:pt x="1384041" y="797"/>
                </a:lnTo>
                <a:lnTo>
                  <a:pt x="1336184" y="3171"/>
                </a:lnTo>
                <a:lnTo>
                  <a:pt x="1288752" y="7098"/>
                </a:lnTo>
                <a:lnTo>
                  <a:pt x="1241770" y="12552"/>
                </a:lnTo>
                <a:lnTo>
                  <a:pt x="1195264" y="19509"/>
                </a:lnTo>
                <a:lnTo>
                  <a:pt x="1149257" y="27943"/>
                </a:lnTo>
                <a:lnTo>
                  <a:pt x="1103777" y="37829"/>
                </a:lnTo>
                <a:lnTo>
                  <a:pt x="1058846" y="49142"/>
                </a:lnTo>
                <a:lnTo>
                  <a:pt x="1014492" y="61858"/>
                </a:lnTo>
                <a:lnTo>
                  <a:pt x="970737" y="75950"/>
                </a:lnTo>
                <a:lnTo>
                  <a:pt x="927609" y="91394"/>
                </a:lnTo>
                <a:lnTo>
                  <a:pt x="885131" y="108166"/>
                </a:lnTo>
                <a:lnTo>
                  <a:pt x="843328" y="126239"/>
                </a:lnTo>
                <a:lnTo>
                  <a:pt x="802227" y="145589"/>
                </a:lnTo>
                <a:lnTo>
                  <a:pt x="761851" y="166191"/>
                </a:lnTo>
                <a:lnTo>
                  <a:pt x="722226" y="188020"/>
                </a:lnTo>
                <a:lnTo>
                  <a:pt x="683377" y="211050"/>
                </a:lnTo>
                <a:lnTo>
                  <a:pt x="645329" y="235257"/>
                </a:lnTo>
                <a:lnTo>
                  <a:pt x="608106" y="260615"/>
                </a:lnTo>
                <a:lnTo>
                  <a:pt x="571735" y="287100"/>
                </a:lnTo>
                <a:lnTo>
                  <a:pt x="536240" y="314687"/>
                </a:lnTo>
                <a:lnTo>
                  <a:pt x="501646" y="343350"/>
                </a:lnTo>
                <a:lnTo>
                  <a:pt x="467978" y="373064"/>
                </a:lnTo>
                <a:lnTo>
                  <a:pt x="435261" y="403805"/>
                </a:lnTo>
                <a:lnTo>
                  <a:pt x="403521" y="435547"/>
                </a:lnTo>
                <a:lnTo>
                  <a:pt x="372781" y="468265"/>
                </a:lnTo>
                <a:lnTo>
                  <a:pt x="343068" y="501934"/>
                </a:lnTo>
                <a:lnTo>
                  <a:pt x="314407" y="536530"/>
                </a:lnTo>
                <a:lnTo>
                  <a:pt x="286822" y="572026"/>
                </a:lnTo>
                <a:lnTo>
                  <a:pt x="260338" y="608399"/>
                </a:lnTo>
                <a:lnTo>
                  <a:pt x="234981" y="645622"/>
                </a:lnTo>
                <a:lnTo>
                  <a:pt x="210775" y="683672"/>
                </a:lnTo>
                <a:lnTo>
                  <a:pt x="187746" y="722522"/>
                </a:lnTo>
                <a:lnTo>
                  <a:pt x="165919" y="762148"/>
                </a:lnTo>
                <a:lnTo>
                  <a:pt x="145318" y="802525"/>
                </a:lnTo>
                <a:lnTo>
                  <a:pt x="125970" y="843627"/>
                </a:lnTo>
                <a:lnTo>
                  <a:pt x="107897" y="885430"/>
                </a:lnTo>
                <a:lnTo>
                  <a:pt x="91127" y="927909"/>
                </a:lnTo>
                <a:lnTo>
                  <a:pt x="75684" y="971038"/>
                </a:lnTo>
                <a:lnTo>
                  <a:pt x="61592" y="1014793"/>
                </a:lnTo>
                <a:lnTo>
                  <a:pt x="48878" y="1059148"/>
                </a:lnTo>
                <a:lnTo>
                  <a:pt x="37565" y="1104079"/>
                </a:lnTo>
                <a:lnTo>
                  <a:pt x="27680" y="1149560"/>
                </a:lnTo>
                <a:lnTo>
                  <a:pt x="19247" y="1195566"/>
                </a:lnTo>
                <a:lnTo>
                  <a:pt x="12291" y="1242073"/>
                </a:lnTo>
                <a:lnTo>
                  <a:pt x="6837" y="1289055"/>
                </a:lnTo>
                <a:lnTo>
                  <a:pt x="2910" y="1336486"/>
                </a:lnTo>
                <a:lnTo>
                  <a:pt x="536" y="1384343"/>
                </a:lnTo>
                <a:lnTo>
                  <a:pt x="0" y="1416810"/>
                </a:lnTo>
                <a:lnTo>
                  <a:pt x="2864344" y="1416810"/>
                </a:lnTo>
                <a:lnTo>
                  <a:pt x="2861433" y="1336486"/>
                </a:lnTo>
                <a:lnTo>
                  <a:pt x="2857507" y="1289055"/>
                </a:lnTo>
                <a:lnTo>
                  <a:pt x="2852053" y="1242073"/>
                </a:lnTo>
                <a:lnTo>
                  <a:pt x="2845097" y="1195566"/>
                </a:lnTo>
                <a:lnTo>
                  <a:pt x="2836664" y="1149560"/>
                </a:lnTo>
                <a:lnTo>
                  <a:pt x="2826779" y="1104079"/>
                </a:lnTo>
                <a:lnTo>
                  <a:pt x="2815467" y="1059148"/>
                </a:lnTo>
                <a:lnTo>
                  <a:pt x="2802753" y="1014793"/>
                </a:lnTo>
                <a:lnTo>
                  <a:pt x="2788662" y="971038"/>
                </a:lnTo>
                <a:lnTo>
                  <a:pt x="2773219" y="927909"/>
                </a:lnTo>
                <a:lnTo>
                  <a:pt x="2756450" y="885430"/>
                </a:lnTo>
                <a:lnTo>
                  <a:pt x="2738379" y="843627"/>
                </a:lnTo>
                <a:lnTo>
                  <a:pt x="2719031" y="802525"/>
                </a:lnTo>
                <a:lnTo>
                  <a:pt x="2698432" y="762148"/>
                </a:lnTo>
                <a:lnTo>
                  <a:pt x="2676606" y="722522"/>
                </a:lnTo>
                <a:lnTo>
                  <a:pt x="2653579" y="683672"/>
                </a:lnTo>
                <a:lnTo>
                  <a:pt x="2629375" y="645622"/>
                </a:lnTo>
                <a:lnTo>
                  <a:pt x="2604020" y="608399"/>
                </a:lnTo>
                <a:lnTo>
                  <a:pt x="2577539" y="572026"/>
                </a:lnTo>
                <a:lnTo>
                  <a:pt x="2549956" y="536530"/>
                </a:lnTo>
                <a:lnTo>
                  <a:pt x="2521298" y="501934"/>
                </a:lnTo>
                <a:lnTo>
                  <a:pt x="2491588" y="468265"/>
                </a:lnTo>
                <a:lnTo>
                  <a:pt x="2460853" y="435547"/>
                </a:lnTo>
                <a:lnTo>
                  <a:pt x="2429116" y="403805"/>
                </a:lnTo>
                <a:lnTo>
                  <a:pt x="2396403" y="373064"/>
                </a:lnTo>
                <a:lnTo>
                  <a:pt x="2362740" y="343350"/>
                </a:lnTo>
                <a:lnTo>
                  <a:pt x="2328151" y="314687"/>
                </a:lnTo>
                <a:lnTo>
                  <a:pt x="2292661" y="287100"/>
                </a:lnTo>
                <a:lnTo>
                  <a:pt x="2256295" y="260615"/>
                </a:lnTo>
                <a:lnTo>
                  <a:pt x="2219079" y="235257"/>
                </a:lnTo>
                <a:lnTo>
                  <a:pt x="2181037" y="211050"/>
                </a:lnTo>
                <a:lnTo>
                  <a:pt x="2142195" y="188020"/>
                </a:lnTo>
                <a:lnTo>
                  <a:pt x="2102577" y="166191"/>
                </a:lnTo>
                <a:lnTo>
                  <a:pt x="2062209" y="145589"/>
                </a:lnTo>
                <a:lnTo>
                  <a:pt x="2021116" y="126239"/>
                </a:lnTo>
                <a:lnTo>
                  <a:pt x="1979322" y="108166"/>
                </a:lnTo>
                <a:lnTo>
                  <a:pt x="1936853" y="91394"/>
                </a:lnTo>
                <a:lnTo>
                  <a:pt x="1893734" y="75950"/>
                </a:lnTo>
                <a:lnTo>
                  <a:pt x="1849990" y="61858"/>
                </a:lnTo>
                <a:lnTo>
                  <a:pt x="1805646" y="49142"/>
                </a:lnTo>
                <a:lnTo>
                  <a:pt x="1760727" y="37829"/>
                </a:lnTo>
                <a:lnTo>
                  <a:pt x="1715258" y="27943"/>
                </a:lnTo>
                <a:lnTo>
                  <a:pt x="1669264" y="19509"/>
                </a:lnTo>
                <a:lnTo>
                  <a:pt x="1622770" y="12552"/>
                </a:lnTo>
                <a:lnTo>
                  <a:pt x="1575802" y="7098"/>
                </a:lnTo>
                <a:lnTo>
                  <a:pt x="1528384" y="3171"/>
                </a:lnTo>
                <a:lnTo>
                  <a:pt x="1480541" y="797"/>
                </a:lnTo>
                <a:lnTo>
                  <a:pt x="143229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8" y="1319065"/>
            <a:ext cx="4805045" cy="3822065"/>
          </a:xfrm>
          <a:custGeom>
            <a:avLst/>
            <a:gdLst/>
            <a:ahLst/>
            <a:cxnLst/>
            <a:rect l="l" t="t" r="r" b="b"/>
            <a:pathLst>
              <a:path w="4805045" h="3822065">
                <a:moveTo>
                  <a:pt x="4805045" y="0"/>
                </a:moveTo>
                <a:lnTo>
                  <a:pt x="0" y="0"/>
                </a:lnTo>
                <a:lnTo>
                  <a:pt x="0" y="3821811"/>
                </a:lnTo>
                <a:lnTo>
                  <a:pt x="4805045" y="3821811"/>
                </a:lnTo>
                <a:lnTo>
                  <a:pt x="4805045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2936" y="3033267"/>
            <a:ext cx="76454" cy="765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28610" y="3033267"/>
            <a:ext cx="76454" cy="7658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14284" y="3033267"/>
            <a:ext cx="76581" cy="7658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99958" y="3033267"/>
            <a:ext cx="76581" cy="7658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85632" y="3033267"/>
            <a:ext cx="76581" cy="7658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71306" y="3033267"/>
            <a:ext cx="76581" cy="7658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42936" y="3210560"/>
            <a:ext cx="76454" cy="7658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28610" y="3210560"/>
            <a:ext cx="76454" cy="7658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14284" y="3210560"/>
            <a:ext cx="76581" cy="7658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99958" y="3210560"/>
            <a:ext cx="76581" cy="765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85632" y="3210560"/>
            <a:ext cx="76581" cy="76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71306" y="3210560"/>
            <a:ext cx="76581" cy="76581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8630919" y="3311525"/>
            <a:ext cx="513080" cy="730250"/>
          </a:xfrm>
          <a:custGeom>
            <a:avLst/>
            <a:gdLst/>
            <a:ahLst/>
            <a:cxnLst/>
            <a:rect l="l" t="t" r="r" b="b"/>
            <a:pathLst>
              <a:path w="513079" h="730250">
                <a:moveTo>
                  <a:pt x="513079" y="0"/>
                </a:moveTo>
                <a:lnTo>
                  <a:pt x="365125" y="0"/>
                </a:lnTo>
                <a:lnTo>
                  <a:pt x="315601" y="3332"/>
                </a:lnTo>
                <a:lnTo>
                  <a:pt x="268096" y="13041"/>
                </a:lnTo>
                <a:lnTo>
                  <a:pt x="223045" y="28690"/>
                </a:lnTo>
                <a:lnTo>
                  <a:pt x="180885" y="49845"/>
                </a:lnTo>
                <a:lnTo>
                  <a:pt x="142052" y="76071"/>
                </a:lnTo>
                <a:lnTo>
                  <a:pt x="106981" y="106934"/>
                </a:lnTo>
                <a:lnTo>
                  <a:pt x="76109" y="141998"/>
                </a:lnTo>
                <a:lnTo>
                  <a:pt x="49873" y="180829"/>
                </a:lnTo>
                <a:lnTo>
                  <a:pt x="28707" y="222992"/>
                </a:lnTo>
                <a:lnTo>
                  <a:pt x="13049" y="268052"/>
                </a:lnTo>
                <a:lnTo>
                  <a:pt x="3335" y="315574"/>
                </a:lnTo>
                <a:lnTo>
                  <a:pt x="0" y="365125"/>
                </a:lnTo>
                <a:lnTo>
                  <a:pt x="3335" y="414660"/>
                </a:lnTo>
                <a:lnTo>
                  <a:pt x="13049" y="462171"/>
                </a:lnTo>
                <a:lnTo>
                  <a:pt x="28707" y="507223"/>
                </a:lnTo>
                <a:lnTo>
                  <a:pt x="49873" y="549379"/>
                </a:lnTo>
                <a:lnTo>
                  <a:pt x="76109" y="588205"/>
                </a:lnTo>
                <a:lnTo>
                  <a:pt x="106981" y="623266"/>
                </a:lnTo>
                <a:lnTo>
                  <a:pt x="142052" y="654127"/>
                </a:lnTo>
                <a:lnTo>
                  <a:pt x="180885" y="680353"/>
                </a:lnTo>
                <a:lnTo>
                  <a:pt x="223045" y="701508"/>
                </a:lnTo>
                <a:lnTo>
                  <a:pt x="268096" y="717157"/>
                </a:lnTo>
                <a:lnTo>
                  <a:pt x="315601" y="726866"/>
                </a:lnTo>
                <a:lnTo>
                  <a:pt x="365125" y="730199"/>
                </a:lnTo>
                <a:lnTo>
                  <a:pt x="513079" y="730199"/>
                </a:lnTo>
                <a:lnTo>
                  <a:pt x="51307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259828" y="640460"/>
            <a:ext cx="100774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8F745A"/>
                </a:solidFill>
                <a:latin typeface="Times New Roman"/>
                <a:cs typeface="Times New Roman"/>
              </a:rPr>
              <a:t>Μάιος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39917" y="1312621"/>
            <a:ext cx="330263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Βάζουμε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στη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σειρά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 γράμματα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που </a:t>
            </a:r>
            <a:r>
              <a:rPr sz="1600" spc="-38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έχασαν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τη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θέση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τους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και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σχηματίζουμε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τη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λέξη</a:t>
            </a:r>
            <a:r>
              <a:rPr sz="1600" spc="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Μάιος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51685" y="339597"/>
            <a:ext cx="1584198" cy="204749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3532" y="339470"/>
            <a:ext cx="1415161" cy="19314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3532" y="2571711"/>
            <a:ext cx="1328166" cy="196291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79676" y="2571724"/>
            <a:ext cx="1689862" cy="216027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779901" y="1405255"/>
            <a:ext cx="1472819" cy="1963674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872103"/>
            <a:ext cx="1310005" cy="730250"/>
          </a:xfrm>
          <a:custGeom>
            <a:avLst/>
            <a:gdLst/>
            <a:ahLst/>
            <a:cxnLst/>
            <a:rect l="l" t="t" r="r" b="b"/>
            <a:pathLst>
              <a:path w="1310005" h="730250">
                <a:moveTo>
                  <a:pt x="944549" y="0"/>
                </a:moveTo>
                <a:lnTo>
                  <a:pt x="0" y="0"/>
                </a:lnTo>
                <a:lnTo>
                  <a:pt x="0" y="730173"/>
                </a:lnTo>
                <a:lnTo>
                  <a:pt x="944549" y="730173"/>
                </a:lnTo>
                <a:lnTo>
                  <a:pt x="994090" y="726840"/>
                </a:lnTo>
                <a:lnTo>
                  <a:pt x="1041605" y="717132"/>
                </a:lnTo>
                <a:lnTo>
                  <a:pt x="1086658" y="701482"/>
                </a:lnTo>
                <a:lnTo>
                  <a:pt x="1128815" y="680326"/>
                </a:lnTo>
                <a:lnTo>
                  <a:pt x="1167641" y="654100"/>
                </a:lnTo>
                <a:lnTo>
                  <a:pt x="1202701" y="623238"/>
                </a:lnTo>
                <a:lnTo>
                  <a:pt x="1233560" y="588175"/>
                </a:lnTo>
                <a:lnTo>
                  <a:pt x="1259783" y="549346"/>
                </a:lnTo>
                <a:lnTo>
                  <a:pt x="1280936" y="507187"/>
                </a:lnTo>
                <a:lnTo>
                  <a:pt x="1296584" y="462131"/>
                </a:lnTo>
                <a:lnTo>
                  <a:pt x="1306291" y="414615"/>
                </a:lnTo>
                <a:lnTo>
                  <a:pt x="1309624" y="365074"/>
                </a:lnTo>
                <a:lnTo>
                  <a:pt x="1306291" y="315533"/>
                </a:lnTo>
                <a:lnTo>
                  <a:pt x="1296584" y="268018"/>
                </a:lnTo>
                <a:lnTo>
                  <a:pt x="1280936" y="222965"/>
                </a:lnTo>
                <a:lnTo>
                  <a:pt x="1259783" y="180808"/>
                </a:lnTo>
                <a:lnTo>
                  <a:pt x="1233560" y="141982"/>
                </a:lnTo>
                <a:lnTo>
                  <a:pt x="1202701" y="106922"/>
                </a:lnTo>
                <a:lnTo>
                  <a:pt x="1167641" y="76063"/>
                </a:lnTo>
                <a:lnTo>
                  <a:pt x="1128815" y="49840"/>
                </a:lnTo>
                <a:lnTo>
                  <a:pt x="1086658" y="28687"/>
                </a:lnTo>
                <a:lnTo>
                  <a:pt x="1041605" y="13039"/>
                </a:lnTo>
                <a:lnTo>
                  <a:pt x="994090" y="3332"/>
                </a:lnTo>
                <a:lnTo>
                  <a:pt x="94454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092315" y="2427782"/>
            <a:ext cx="2051685" cy="2715895"/>
            <a:chOff x="7092315" y="2427782"/>
            <a:chExt cx="2051685" cy="2715895"/>
          </a:xfrm>
        </p:grpSpPr>
        <p:sp>
          <p:nvSpPr>
            <p:cNvPr id="5" name="object 5"/>
            <p:cNvSpPr/>
            <p:nvPr/>
          </p:nvSpPr>
          <p:spPr>
            <a:xfrm>
              <a:off x="7495286" y="3833113"/>
              <a:ext cx="1649095" cy="1310640"/>
            </a:xfrm>
            <a:custGeom>
              <a:avLst/>
              <a:gdLst/>
              <a:ahLst/>
              <a:cxnLst/>
              <a:rect l="l" t="t" r="r" b="b"/>
              <a:pathLst>
                <a:path w="1649095" h="1310639">
                  <a:moveTo>
                    <a:pt x="1183513" y="0"/>
                  </a:moveTo>
                  <a:lnTo>
                    <a:pt x="1134735" y="986"/>
                  </a:lnTo>
                  <a:lnTo>
                    <a:pt x="1086459" y="3922"/>
                  </a:lnTo>
                  <a:lnTo>
                    <a:pt x="1038722" y="8768"/>
                  </a:lnTo>
                  <a:lnTo>
                    <a:pt x="991563" y="15486"/>
                  </a:lnTo>
                  <a:lnTo>
                    <a:pt x="945020" y="24039"/>
                  </a:lnTo>
                  <a:lnTo>
                    <a:pt x="899131" y="34388"/>
                  </a:lnTo>
                  <a:lnTo>
                    <a:pt x="853934" y="46495"/>
                  </a:lnTo>
                  <a:lnTo>
                    <a:pt x="809467" y="60323"/>
                  </a:lnTo>
                  <a:lnTo>
                    <a:pt x="765768" y="75833"/>
                  </a:lnTo>
                  <a:lnTo>
                    <a:pt x="722876" y="92987"/>
                  </a:lnTo>
                  <a:lnTo>
                    <a:pt x="680827" y="111747"/>
                  </a:lnTo>
                  <a:lnTo>
                    <a:pt x="639662" y="132075"/>
                  </a:lnTo>
                  <a:lnTo>
                    <a:pt x="599417" y="153934"/>
                  </a:lnTo>
                  <a:lnTo>
                    <a:pt x="560130" y="177284"/>
                  </a:lnTo>
                  <a:lnTo>
                    <a:pt x="521841" y="202089"/>
                  </a:lnTo>
                  <a:lnTo>
                    <a:pt x="484586" y="228309"/>
                  </a:lnTo>
                  <a:lnTo>
                    <a:pt x="448404" y="255908"/>
                  </a:lnTo>
                  <a:lnTo>
                    <a:pt x="413333" y="284846"/>
                  </a:lnTo>
                  <a:lnTo>
                    <a:pt x="379412" y="315086"/>
                  </a:lnTo>
                  <a:lnTo>
                    <a:pt x="346678" y="346590"/>
                  </a:lnTo>
                  <a:lnTo>
                    <a:pt x="315169" y="379320"/>
                  </a:lnTo>
                  <a:lnTo>
                    <a:pt x="284924" y="413237"/>
                  </a:lnTo>
                  <a:lnTo>
                    <a:pt x="255980" y="448305"/>
                  </a:lnTo>
                  <a:lnTo>
                    <a:pt x="228376" y="484484"/>
                  </a:lnTo>
                  <a:lnTo>
                    <a:pt x="202150" y="521736"/>
                  </a:lnTo>
                  <a:lnTo>
                    <a:pt x="177339" y="560025"/>
                  </a:lnTo>
                  <a:lnTo>
                    <a:pt x="153983" y="599310"/>
                  </a:lnTo>
                  <a:lnTo>
                    <a:pt x="132119" y="639556"/>
                  </a:lnTo>
                  <a:lnTo>
                    <a:pt x="111785" y="680722"/>
                  </a:lnTo>
                  <a:lnTo>
                    <a:pt x="93019" y="722773"/>
                  </a:lnTo>
                  <a:lnTo>
                    <a:pt x="75860" y="765668"/>
                  </a:lnTo>
                  <a:lnTo>
                    <a:pt x="60345" y="809371"/>
                  </a:lnTo>
                  <a:lnTo>
                    <a:pt x="46513" y="853844"/>
                  </a:lnTo>
                  <a:lnTo>
                    <a:pt x="34401" y="899048"/>
                  </a:lnTo>
                  <a:lnTo>
                    <a:pt x="24048" y="944945"/>
                  </a:lnTo>
                  <a:lnTo>
                    <a:pt x="15492" y="991497"/>
                  </a:lnTo>
                  <a:lnTo>
                    <a:pt x="8771" y="1038666"/>
                  </a:lnTo>
                  <a:lnTo>
                    <a:pt x="3923" y="1086415"/>
                  </a:lnTo>
                  <a:lnTo>
                    <a:pt x="987" y="1134704"/>
                  </a:lnTo>
                  <a:lnTo>
                    <a:pt x="0" y="1183497"/>
                  </a:lnTo>
                  <a:lnTo>
                    <a:pt x="987" y="1232290"/>
                  </a:lnTo>
                  <a:lnTo>
                    <a:pt x="3923" y="1280580"/>
                  </a:lnTo>
                  <a:lnTo>
                    <a:pt x="6949" y="1310384"/>
                  </a:lnTo>
                  <a:lnTo>
                    <a:pt x="1648713" y="1310384"/>
                  </a:lnTo>
                  <a:lnTo>
                    <a:pt x="1648713" y="95353"/>
                  </a:lnTo>
                  <a:lnTo>
                    <a:pt x="1621458" y="83820"/>
                  </a:lnTo>
                  <a:lnTo>
                    <a:pt x="1575850" y="66707"/>
                  </a:lnTo>
                  <a:lnTo>
                    <a:pt x="1529376" y="51440"/>
                  </a:lnTo>
                  <a:lnTo>
                    <a:pt x="1482079" y="38062"/>
                  </a:lnTo>
                  <a:lnTo>
                    <a:pt x="1434004" y="26619"/>
                  </a:lnTo>
                  <a:lnTo>
                    <a:pt x="1385195" y="17156"/>
                  </a:lnTo>
                  <a:lnTo>
                    <a:pt x="1335697" y="9717"/>
                  </a:lnTo>
                  <a:lnTo>
                    <a:pt x="1285554" y="4348"/>
                  </a:lnTo>
                  <a:lnTo>
                    <a:pt x="1234811" y="1094"/>
                  </a:lnTo>
                  <a:lnTo>
                    <a:pt x="1183513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92315" y="2427782"/>
              <a:ext cx="1959736" cy="2402459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6815455" y="0"/>
            <a:ext cx="2328545" cy="1164590"/>
          </a:xfrm>
          <a:custGeom>
            <a:avLst/>
            <a:gdLst/>
            <a:ahLst/>
            <a:cxnLst/>
            <a:rect l="l" t="t" r="r" b="b"/>
            <a:pathLst>
              <a:path w="2328545" h="1164590">
                <a:moveTo>
                  <a:pt x="2328418" y="0"/>
                </a:moveTo>
                <a:lnTo>
                  <a:pt x="0" y="0"/>
                </a:lnTo>
                <a:lnTo>
                  <a:pt x="1164209" y="1164209"/>
                </a:lnTo>
                <a:lnTo>
                  <a:pt x="232841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1943735" cy="1346835"/>
            <a:chOff x="0" y="0"/>
            <a:chExt cx="1943735" cy="1346835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1875155" cy="1346835"/>
            </a:xfrm>
            <a:custGeom>
              <a:avLst/>
              <a:gdLst/>
              <a:ahLst/>
              <a:cxnLst/>
              <a:rect l="l" t="t" r="r" b="b"/>
              <a:pathLst>
                <a:path w="1875155" h="1346835">
                  <a:moveTo>
                    <a:pt x="1875155" y="0"/>
                  </a:moveTo>
                  <a:lnTo>
                    <a:pt x="0" y="0"/>
                  </a:lnTo>
                  <a:lnTo>
                    <a:pt x="0" y="1346835"/>
                  </a:lnTo>
                  <a:lnTo>
                    <a:pt x="1875155" y="1346835"/>
                  </a:lnTo>
                  <a:lnTo>
                    <a:pt x="1875155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624" y="709422"/>
              <a:ext cx="76581" cy="764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5297" y="709422"/>
              <a:ext cx="76581" cy="764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0972" y="709422"/>
              <a:ext cx="76580" cy="7645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773" y="709422"/>
              <a:ext cx="76453" cy="764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624" y="886713"/>
              <a:ext cx="76581" cy="764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5297" y="886713"/>
              <a:ext cx="76581" cy="7645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2447" y="709422"/>
            <a:ext cx="76453" cy="7645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8120" y="709422"/>
            <a:ext cx="76454" cy="7645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0972" y="886713"/>
            <a:ext cx="76580" cy="7645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6773" y="886713"/>
            <a:ext cx="76453" cy="7645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2447" y="886713"/>
            <a:ext cx="76453" cy="7645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8120" y="886713"/>
            <a:ext cx="76454" cy="7645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42227" y="495426"/>
            <a:ext cx="1980183" cy="172948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16017" y="331470"/>
            <a:ext cx="1584198" cy="187553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32045" y="2392743"/>
            <a:ext cx="1854200" cy="248564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55748" y="2392705"/>
            <a:ext cx="2040508" cy="2497074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375005" y="1201293"/>
            <a:ext cx="292163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44550" marR="5080" indent="-832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Τα</a:t>
            </a:r>
            <a:r>
              <a:rPr spc="110" dirty="0"/>
              <a:t> </a:t>
            </a:r>
            <a:r>
              <a:rPr spc="-5" dirty="0"/>
              <a:t>παιδιά</a:t>
            </a:r>
            <a:r>
              <a:rPr spc="105" dirty="0"/>
              <a:t> </a:t>
            </a:r>
            <a:r>
              <a:rPr spc="-5" dirty="0"/>
              <a:t>εργάζονται</a:t>
            </a:r>
            <a:r>
              <a:rPr spc="90" dirty="0"/>
              <a:t> </a:t>
            </a:r>
            <a:r>
              <a:rPr spc="-5" dirty="0"/>
              <a:t>στους </a:t>
            </a:r>
            <a:r>
              <a:rPr spc="-484" dirty="0"/>
              <a:t> </a:t>
            </a:r>
            <a:r>
              <a:rPr dirty="0"/>
              <a:t>σταθμούς</a:t>
            </a:r>
            <a:r>
              <a:rPr spc="85" dirty="0"/>
              <a:t> </a:t>
            </a:r>
            <a:r>
              <a:rPr dirty="0"/>
              <a:t>ΙΙ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72103"/>
            <a:ext cx="1310005" cy="730250"/>
          </a:xfrm>
          <a:custGeom>
            <a:avLst/>
            <a:gdLst/>
            <a:ahLst/>
            <a:cxnLst/>
            <a:rect l="l" t="t" r="r" b="b"/>
            <a:pathLst>
              <a:path w="1310005" h="730250">
                <a:moveTo>
                  <a:pt x="944549" y="0"/>
                </a:moveTo>
                <a:lnTo>
                  <a:pt x="0" y="0"/>
                </a:lnTo>
                <a:lnTo>
                  <a:pt x="0" y="730173"/>
                </a:lnTo>
                <a:lnTo>
                  <a:pt x="944549" y="730173"/>
                </a:lnTo>
                <a:lnTo>
                  <a:pt x="994090" y="726840"/>
                </a:lnTo>
                <a:lnTo>
                  <a:pt x="1041605" y="717132"/>
                </a:lnTo>
                <a:lnTo>
                  <a:pt x="1086658" y="701482"/>
                </a:lnTo>
                <a:lnTo>
                  <a:pt x="1128815" y="680326"/>
                </a:lnTo>
                <a:lnTo>
                  <a:pt x="1167641" y="654100"/>
                </a:lnTo>
                <a:lnTo>
                  <a:pt x="1202701" y="623238"/>
                </a:lnTo>
                <a:lnTo>
                  <a:pt x="1233560" y="588175"/>
                </a:lnTo>
                <a:lnTo>
                  <a:pt x="1259783" y="549346"/>
                </a:lnTo>
                <a:lnTo>
                  <a:pt x="1280936" y="507187"/>
                </a:lnTo>
                <a:lnTo>
                  <a:pt x="1296584" y="462131"/>
                </a:lnTo>
                <a:lnTo>
                  <a:pt x="1306291" y="414615"/>
                </a:lnTo>
                <a:lnTo>
                  <a:pt x="1309624" y="365074"/>
                </a:lnTo>
                <a:lnTo>
                  <a:pt x="1306291" y="315533"/>
                </a:lnTo>
                <a:lnTo>
                  <a:pt x="1296584" y="268018"/>
                </a:lnTo>
                <a:lnTo>
                  <a:pt x="1280936" y="222965"/>
                </a:lnTo>
                <a:lnTo>
                  <a:pt x="1259783" y="180808"/>
                </a:lnTo>
                <a:lnTo>
                  <a:pt x="1233560" y="141982"/>
                </a:lnTo>
                <a:lnTo>
                  <a:pt x="1202701" y="106922"/>
                </a:lnTo>
                <a:lnTo>
                  <a:pt x="1167641" y="76063"/>
                </a:lnTo>
                <a:lnTo>
                  <a:pt x="1128815" y="49840"/>
                </a:lnTo>
                <a:lnTo>
                  <a:pt x="1086658" y="28687"/>
                </a:lnTo>
                <a:lnTo>
                  <a:pt x="1041605" y="13039"/>
                </a:lnTo>
                <a:lnTo>
                  <a:pt x="994090" y="3332"/>
                </a:lnTo>
                <a:lnTo>
                  <a:pt x="94454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444234" y="2139683"/>
            <a:ext cx="2700020" cy="3004185"/>
            <a:chOff x="6444234" y="2139683"/>
            <a:chExt cx="2700020" cy="3004185"/>
          </a:xfrm>
        </p:grpSpPr>
        <p:sp>
          <p:nvSpPr>
            <p:cNvPr id="4" name="object 4"/>
            <p:cNvSpPr/>
            <p:nvPr/>
          </p:nvSpPr>
          <p:spPr>
            <a:xfrm>
              <a:off x="7495286" y="3833114"/>
              <a:ext cx="1649095" cy="1310640"/>
            </a:xfrm>
            <a:custGeom>
              <a:avLst/>
              <a:gdLst/>
              <a:ahLst/>
              <a:cxnLst/>
              <a:rect l="l" t="t" r="r" b="b"/>
              <a:pathLst>
                <a:path w="1649095" h="1310639">
                  <a:moveTo>
                    <a:pt x="1183513" y="0"/>
                  </a:moveTo>
                  <a:lnTo>
                    <a:pt x="1134735" y="986"/>
                  </a:lnTo>
                  <a:lnTo>
                    <a:pt x="1086459" y="3922"/>
                  </a:lnTo>
                  <a:lnTo>
                    <a:pt x="1038722" y="8768"/>
                  </a:lnTo>
                  <a:lnTo>
                    <a:pt x="991563" y="15486"/>
                  </a:lnTo>
                  <a:lnTo>
                    <a:pt x="945020" y="24039"/>
                  </a:lnTo>
                  <a:lnTo>
                    <a:pt x="899131" y="34388"/>
                  </a:lnTo>
                  <a:lnTo>
                    <a:pt x="853934" y="46495"/>
                  </a:lnTo>
                  <a:lnTo>
                    <a:pt x="809467" y="60323"/>
                  </a:lnTo>
                  <a:lnTo>
                    <a:pt x="765768" y="75833"/>
                  </a:lnTo>
                  <a:lnTo>
                    <a:pt x="722876" y="92987"/>
                  </a:lnTo>
                  <a:lnTo>
                    <a:pt x="680827" y="111747"/>
                  </a:lnTo>
                  <a:lnTo>
                    <a:pt x="639662" y="132075"/>
                  </a:lnTo>
                  <a:lnTo>
                    <a:pt x="599417" y="153934"/>
                  </a:lnTo>
                  <a:lnTo>
                    <a:pt x="560130" y="177284"/>
                  </a:lnTo>
                  <a:lnTo>
                    <a:pt x="521841" y="202089"/>
                  </a:lnTo>
                  <a:lnTo>
                    <a:pt x="484586" y="228309"/>
                  </a:lnTo>
                  <a:lnTo>
                    <a:pt x="448404" y="255908"/>
                  </a:lnTo>
                  <a:lnTo>
                    <a:pt x="413333" y="284846"/>
                  </a:lnTo>
                  <a:lnTo>
                    <a:pt x="379412" y="315086"/>
                  </a:lnTo>
                  <a:lnTo>
                    <a:pt x="346678" y="346590"/>
                  </a:lnTo>
                  <a:lnTo>
                    <a:pt x="315169" y="379320"/>
                  </a:lnTo>
                  <a:lnTo>
                    <a:pt x="284924" y="413237"/>
                  </a:lnTo>
                  <a:lnTo>
                    <a:pt x="255980" y="448305"/>
                  </a:lnTo>
                  <a:lnTo>
                    <a:pt x="228376" y="484484"/>
                  </a:lnTo>
                  <a:lnTo>
                    <a:pt x="202150" y="521736"/>
                  </a:lnTo>
                  <a:lnTo>
                    <a:pt x="177339" y="560025"/>
                  </a:lnTo>
                  <a:lnTo>
                    <a:pt x="153983" y="599310"/>
                  </a:lnTo>
                  <a:lnTo>
                    <a:pt x="132119" y="639556"/>
                  </a:lnTo>
                  <a:lnTo>
                    <a:pt x="111785" y="680722"/>
                  </a:lnTo>
                  <a:lnTo>
                    <a:pt x="93019" y="722773"/>
                  </a:lnTo>
                  <a:lnTo>
                    <a:pt x="75860" y="765668"/>
                  </a:lnTo>
                  <a:lnTo>
                    <a:pt x="60345" y="809371"/>
                  </a:lnTo>
                  <a:lnTo>
                    <a:pt x="46513" y="853844"/>
                  </a:lnTo>
                  <a:lnTo>
                    <a:pt x="34401" y="899048"/>
                  </a:lnTo>
                  <a:lnTo>
                    <a:pt x="24048" y="944945"/>
                  </a:lnTo>
                  <a:lnTo>
                    <a:pt x="15492" y="991497"/>
                  </a:lnTo>
                  <a:lnTo>
                    <a:pt x="8771" y="1038666"/>
                  </a:lnTo>
                  <a:lnTo>
                    <a:pt x="3923" y="1086415"/>
                  </a:lnTo>
                  <a:lnTo>
                    <a:pt x="987" y="1134704"/>
                  </a:lnTo>
                  <a:lnTo>
                    <a:pt x="0" y="1183497"/>
                  </a:lnTo>
                  <a:lnTo>
                    <a:pt x="987" y="1232290"/>
                  </a:lnTo>
                  <a:lnTo>
                    <a:pt x="3923" y="1280580"/>
                  </a:lnTo>
                  <a:lnTo>
                    <a:pt x="6949" y="1310384"/>
                  </a:lnTo>
                  <a:lnTo>
                    <a:pt x="1648713" y="1310384"/>
                  </a:lnTo>
                  <a:lnTo>
                    <a:pt x="1648713" y="95353"/>
                  </a:lnTo>
                  <a:lnTo>
                    <a:pt x="1621458" y="83820"/>
                  </a:lnTo>
                  <a:lnTo>
                    <a:pt x="1575850" y="66707"/>
                  </a:lnTo>
                  <a:lnTo>
                    <a:pt x="1529376" y="51440"/>
                  </a:lnTo>
                  <a:lnTo>
                    <a:pt x="1482079" y="38062"/>
                  </a:lnTo>
                  <a:lnTo>
                    <a:pt x="1434004" y="26619"/>
                  </a:lnTo>
                  <a:lnTo>
                    <a:pt x="1385195" y="17156"/>
                  </a:lnTo>
                  <a:lnTo>
                    <a:pt x="1335697" y="9717"/>
                  </a:lnTo>
                  <a:lnTo>
                    <a:pt x="1285554" y="4348"/>
                  </a:lnTo>
                  <a:lnTo>
                    <a:pt x="1234811" y="1094"/>
                  </a:lnTo>
                  <a:lnTo>
                    <a:pt x="1183513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44234" y="2139683"/>
              <a:ext cx="2016252" cy="2600452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6815455" y="0"/>
            <a:ext cx="2328545" cy="1164590"/>
          </a:xfrm>
          <a:custGeom>
            <a:avLst/>
            <a:gdLst/>
            <a:ahLst/>
            <a:cxnLst/>
            <a:rect l="l" t="t" r="r" b="b"/>
            <a:pathLst>
              <a:path w="2328545" h="1164590">
                <a:moveTo>
                  <a:pt x="2328418" y="0"/>
                </a:moveTo>
                <a:lnTo>
                  <a:pt x="0" y="0"/>
                </a:lnTo>
                <a:lnTo>
                  <a:pt x="1164209" y="1164209"/>
                </a:lnTo>
                <a:lnTo>
                  <a:pt x="232841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943735" cy="1346835"/>
            <a:chOff x="0" y="0"/>
            <a:chExt cx="1943735" cy="1346835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1875155" cy="1346835"/>
            </a:xfrm>
            <a:custGeom>
              <a:avLst/>
              <a:gdLst/>
              <a:ahLst/>
              <a:cxnLst/>
              <a:rect l="l" t="t" r="r" b="b"/>
              <a:pathLst>
                <a:path w="1875155" h="1346835">
                  <a:moveTo>
                    <a:pt x="1875155" y="0"/>
                  </a:moveTo>
                  <a:lnTo>
                    <a:pt x="0" y="0"/>
                  </a:lnTo>
                  <a:lnTo>
                    <a:pt x="0" y="1346835"/>
                  </a:lnTo>
                  <a:lnTo>
                    <a:pt x="1875155" y="1346835"/>
                  </a:lnTo>
                  <a:lnTo>
                    <a:pt x="1875155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624" y="709422"/>
              <a:ext cx="76581" cy="764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5297" y="709422"/>
              <a:ext cx="76581" cy="764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0972" y="709422"/>
              <a:ext cx="76580" cy="764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773" y="709422"/>
              <a:ext cx="76453" cy="7645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624" y="886713"/>
              <a:ext cx="76581" cy="764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5297" y="886713"/>
              <a:ext cx="76581" cy="76453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2447" y="709422"/>
            <a:ext cx="76453" cy="7645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8120" y="709422"/>
            <a:ext cx="76454" cy="7645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0972" y="886713"/>
            <a:ext cx="76580" cy="7645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6773" y="886713"/>
            <a:ext cx="76453" cy="7645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2447" y="886713"/>
            <a:ext cx="76453" cy="7645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8120" y="886713"/>
            <a:ext cx="76454" cy="7645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47622" y="2139759"/>
            <a:ext cx="1944242" cy="260057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23919" y="2139759"/>
            <a:ext cx="2016252" cy="260057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858418" y="881633"/>
            <a:ext cx="728472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ολοημέρου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προσφέρουν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μπρελόκ</a:t>
            </a:r>
            <a:r>
              <a:rPr sz="2000" spc="12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που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ετοίμασαν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για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τους</a:t>
            </a:r>
            <a:r>
              <a:rPr sz="2000" b="1" dirty="0">
                <a:solidFill>
                  <a:srgbClr val="8F745A"/>
                </a:solidFill>
                <a:latin typeface="Tahoma"/>
                <a:cs typeface="Tahoma"/>
              </a:rPr>
              <a:t>/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τις</a:t>
            </a:r>
            <a:r>
              <a:rPr sz="2000" spc="7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συμμαθητές</a:t>
            </a:r>
            <a:r>
              <a:rPr sz="2000" b="1" spc="-5" dirty="0">
                <a:solidFill>
                  <a:srgbClr val="8F745A"/>
                </a:solidFill>
                <a:latin typeface="Tahoma"/>
                <a:cs typeface="Tahoma"/>
              </a:rPr>
              <a:t>/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τριες</a:t>
            </a:r>
            <a:r>
              <a:rPr sz="2000" spc="7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τους</a:t>
            </a:r>
            <a:r>
              <a:rPr sz="2000" spc="8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και</a:t>
            </a:r>
            <a:r>
              <a:rPr sz="2000" spc="12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τις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νηπιαγωγούς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spc="-30" dirty="0">
                <a:solidFill>
                  <a:srgbClr val="8F745A"/>
                </a:solidFill>
                <a:latin typeface="Tahoma"/>
                <a:cs typeface="Tahoma"/>
              </a:rPr>
              <a:t>(</a:t>
            </a:r>
            <a:r>
              <a:rPr sz="2000" spc="-30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υπόλοιπα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δόθηκαν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την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8F745A"/>
                </a:solidFill>
                <a:latin typeface="Times New Roman"/>
                <a:cs typeface="Times New Roman"/>
              </a:rPr>
              <a:t>Παρασκευή</a:t>
            </a:r>
            <a:r>
              <a:rPr sz="2000" b="1" spc="-15" dirty="0">
                <a:solidFill>
                  <a:srgbClr val="8F745A"/>
                </a:solidFill>
                <a:latin typeface="Tahoma"/>
                <a:cs typeface="Tahoma"/>
              </a:rPr>
              <a:t>)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008678"/>
            <a:ext cx="748665" cy="1135380"/>
            <a:chOff x="0" y="4008678"/>
            <a:chExt cx="748665" cy="1135380"/>
          </a:xfrm>
        </p:grpSpPr>
        <p:sp>
          <p:nvSpPr>
            <p:cNvPr id="4" name="object 4"/>
            <p:cNvSpPr/>
            <p:nvPr/>
          </p:nvSpPr>
          <p:spPr>
            <a:xfrm>
              <a:off x="0" y="4570852"/>
              <a:ext cx="748665" cy="572770"/>
            </a:xfrm>
            <a:custGeom>
              <a:avLst/>
              <a:gdLst/>
              <a:ahLst/>
              <a:cxnLst/>
              <a:rect l="l" t="t" r="r" b="b"/>
              <a:pathLst>
                <a:path w="748665" h="572770">
                  <a:moveTo>
                    <a:pt x="748296" y="0"/>
                  </a:moveTo>
                  <a:lnTo>
                    <a:pt x="0" y="0"/>
                  </a:lnTo>
                  <a:lnTo>
                    <a:pt x="0" y="572693"/>
                  </a:lnTo>
                  <a:lnTo>
                    <a:pt x="748296" y="572693"/>
                  </a:lnTo>
                  <a:lnTo>
                    <a:pt x="748296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7870" y="4008678"/>
              <a:ext cx="95885" cy="530225"/>
            </a:xfrm>
            <a:custGeom>
              <a:avLst/>
              <a:gdLst/>
              <a:ahLst/>
              <a:cxnLst/>
              <a:rect l="l" t="t" r="r" b="b"/>
              <a:pathLst>
                <a:path w="95885" h="530225">
                  <a:moveTo>
                    <a:pt x="47853" y="0"/>
                  </a:moveTo>
                  <a:lnTo>
                    <a:pt x="29173" y="3758"/>
                  </a:lnTo>
                  <a:lnTo>
                    <a:pt x="13968" y="13998"/>
                  </a:lnTo>
                  <a:lnTo>
                    <a:pt x="3742" y="29167"/>
                  </a:lnTo>
                  <a:lnTo>
                    <a:pt x="0" y="47713"/>
                  </a:lnTo>
                  <a:lnTo>
                    <a:pt x="0" y="482523"/>
                  </a:lnTo>
                  <a:lnTo>
                    <a:pt x="3742" y="501049"/>
                  </a:lnTo>
                  <a:lnTo>
                    <a:pt x="13968" y="516175"/>
                  </a:lnTo>
                  <a:lnTo>
                    <a:pt x="29173" y="526372"/>
                  </a:lnTo>
                  <a:lnTo>
                    <a:pt x="47853" y="530110"/>
                  </a:lnTo>
                  <a:lnTo>
                    <a:pt x="66372" y="526372"/>
                  </a:lnTo>
                  <a:lnTo>
                    <a:pt x="81494" y="516175"/>
                  </a:lnTo>
                  <a:lnTo>
                    <a:pt x="91689" y="501049"/>
                  </a:lnTo>
                  <a:lnTo>
                    <a:pt x="95427" y="482523"/>
                  </a:lnTo>
                  <a:lnTo>
                    <a:pt x="95427" y="47713"/>
                  </a:lnTo>
                  <a:lnTo>
                    <a:pt x="91689" y="29167"/>
                  </a:lnTo>
                  <a:lnTo>
                    <a:pt x="81494" y="13998"/>
                  </a:lnTo>
                  <a:lnTo>
                    <a:pt x="66372" y="3758"/>
                  </a:lnTo>
                  <a:lnTo>
                    <a:pt x="47853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699541"/>
            <a:ext cx="3552190" cy="4165600"/>
            <a:chOff x="0" y="699541"/>
            <a:chExt cx="3552190" cy="4165600"/>
          </a:xfrm>
        </p:grpSpPr>
        <p:sp>
          <p:nvSpPr>
            <p:cNvPr id="7" name="object 7"/>
            <p:cNvSpPr/>
            <p:nvPr/>
          </p:nvSpPr>
          <p:spPr>
            <a:xfrm>
              <a:off x="0" y="4334218"/>
              <a:ext cx="1414145" cy="530860"/>
            </a:xfrm>
            <a:custGeom>
              <a:avLst/>
              <a:gdLst/>
              <a:ahLst/>
              <a:cxnLst/>
              <a:rect l="l" t="t" r="r" b="b"/>
              <a:pathLst>
                <a:path w="1414145" h="530860">
                  <a:moveTo>
                    <a:pt x="1148397" y="0"/>
                  </a:moveTo>
                  <a:lnTo>
                    <a:pt x="0" y="0"/>
                  </a:lnTo>
                  <a:lnTo>
                    <a:pt x="0" y="530390"/>
                  </a:lnTo>
                  <a:lnTo>
                    <a:pt x="1148397" y="530390"/>
                  </a:lnTo>
                  <a:lnTo>
                    <a:pt x="1196076" y="526117"/>
                  </a:lnTo>
                  <a:lnTo>
                    <a:pt x="1240950" y="513798"/>
                  </a:lnTo>
                  <a:lnTo>
                    <a:pt x="1282271" y="494182"/>
                  </a:lnTo>
                  <a:lnTo>
                    <a:pt x="1319290" y="468018"/>
                  </a:lnTo>
                  <a:lnTo>
                    <a:pt x="1351258" y="436055"/>
                  </a:lnTo>
                  <a:lnTo>
                    <a:pt x="1377425" y="399041"/>
                  </a:lnTo>
                  <a:lnTo>
                    <a:pt x="1397043" y="357727"/>
                  </a:lnTo>
                  <a:lnTo>
                    <a:pt x="1409363" y="312859"/>
                  </a:lnTo>
                  <a:lnTo>
                    <a:pt x="1413637" y="265188"/>
                  </a:lnTo>
                  <a:lnTo>
                    <a:pt x="1409363" y="217521"/>
                  </a:lnTo>
                  <a:lnTo>
                    <a:pt x="1397043" y="172657"/>
                  </a:lnTo>
                  <a:lnTo>
                    <a:pt x="1377425" y="131344"/>
                  </a:lnTo>
                  <a:lnTo>
                    <a:pt x="1351258" y="94332"/>
                  </a:lnTo>
                  <a:lnTo>
                    <a:pt x="1319290" y="62370"/>
                  </a:lnTo>
                  <a:lnTo>
                    <a:pt x="1282271" y="36206"/>
                  </a:lnTo>
                  <a:lnTo>
                    <a:pt x="1240950" y="16591"/>
                  </a:lnTo>
                  <a:lnTo>
                    <a:pt x="1196076" y="4272"/>
                  </a:lnTo>
                  <a:lnTo>
                    <a:pt x="1148397" y="0"/>
                  </a:lnTo>
                  <a:close/>
                </a:path>
              </a:pathLst>
            </a:custGeom>
            <a:solidFill>
              <a:srgbClr val="DBB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650" y="699541"/>
              <a:ext cx="2796032" cy="372808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091810" y="1059586"/>
            <a:ext cx="4052570" cy="3724275"/>
            <a:chOff x="5091810" y="1059586"/>
            <a:chExt cx="4052570" cy="3724275"/>
          </a:xfrm>
        </p:grpSpPr>
        <p:sp>
          <p:nvSpPr>
            <p:cNvPr id="10" name="object 10"/>
            <p:cNvSpPr/>
            <p:nvPr/>
          </p:nvSpPr>
          <p:spPr>
            <a:xfrm>
              <a:off x="6489826" y="1300479"/>
              <a:ext cx="2654300" cy="2542540"/>
            </a:xfrm>
            <a:custGeom>
              <a:avLst/>
              <a:gdLst/>
              <a:ahLst/>
              <a:cxnLst/>
              <a:rect l="l" t="t" r="r" b="b"/>
              <a:pathLst>
                <a:path w="2654300" h="2542540">
                  <a:moveTo>
                    <a:pt x="0" y="2542540"/>
                  </a:moveTo>
                  <a:lnTo>
                    <a:pt x="2654172" y="2542540"/>
                  </a:lnTo>
                  <a:lnTo>
                    <a:pt x="2654172" y="0"/>
                  </a:lnTo>
                  <a:lnTo>
                    <a:pt x="0" y="0"/>
                  </a:lnTo>
                  <a:lnTo>
                    <a:pt x="0" y="254254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1810" y="1059586"/>
              <a:ext cx="2793238" cy="372427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46303" y="223774"/>
            <a:ext cx="35210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Συζητάμε </a:t>
            </a:r>
            <a:r>
              <a:rPr sz="1400" dirty="0">
                <a:solidFill>
                  <a:srgbClr val="414042"/>
                </a:solidFill>
                <a:latin typeface="Times New Roman"/>
                <a:cs typeface="Times New Roman"/>
              </a:rPr>
              <a:t>για</a:t>
            </a: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 το</a:t>
            </a:r>
            <a:r>
              <a:rPr sz="14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14042"/>
                </a:solidFill>
                <a:latin typeface="Times New Roman"/>
                <a:cs typeface="Times New Roman"/>
              </a:rPr>
              <a:t>πως</a:t>
            </a: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14042"/>
                </a:solidFill>
                <a:latin typeface="Times New Roman"/>
                <a:cs typeface="Times New Roman"/>
              </a:rPr>
              <a:t>περάσαμε</a:t>
            </a:r>
            <a:r>
              <a:rPr sz="14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Πρωτομαγιά</a:t>
            </a:r>
            <a:r>
              <a:rPr sz="14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μας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939665" y="120776"/>
            <a:ext cx="3874770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414042"/>
                </a:solidFill>
              </a:rPr>
              <a:t>Επεξεργαζόμαστε </a:t>
            </a:r>
            <a:r>
              <a:rPr sz="1400" spc="-10" dirty="0">
                <a:solidFill>
                  <a:srgbClr val="414042"/>
                </a:solidFill>
              </a:rPr>
              <a:t>το </a:t>
            </a:r>
            <a:r>
              <a:rPr sz="1400" spc="-5" dirty="0">
                <a:solidFill>
                  <a:srgbClr val="414042"/>
                </a:solidFill>
              </a:rPr>
              <a:t>πρωτομαγιάτικο </a:t>
            </a:r>
            <a:r>
              <a:rPr sz="1400" spc="-35" dirty="0">
                <a:solidFill>
                  <a:srgbClr val="414042"/>
                </a:solidFill>
              </a:rPr>
              <a:t>στεφάνι</a:t>
            </a:r>
            <a:r>
              <a:rPr sz="1400" spc="-35" dirty="0">
                <a:solidFill>
                  <a:srgbClr val="414042"/>
                </a:solidFill>
                <a:latin typeface="Trebuchet MS"/>
                <a:cs typeface="Trebuchet MS"/>
              </a:rPr>
              <a:t>: </a:t>
            </a:r>
            <a:r>
              <a:rPr sz="1400" spc="-5" dirty="0">
                <a:solidFill>
                  <a:srgbClr val="414042"/>
                </a:solidFill>
              </a:rPr>
              <a:t>ποια </a:t>
            </a:r>
            <a:r>
              <a:rPr sz="1400" dirty="0">
                <a:solidFill>
                  <a:srgbClr val="414042"/>
                </a:solidFill>
              </a:rPr>
              <a:t> </a:t>
            </a:r>
            <a:r>
              <a:rPr sz="1400" spc="-5" dirty="0">
                <a:solidFill>
                  <a:srgbClr val="414042"/>
                </a:solidFill>
              </a:rPr>
              <a:t>λουλούδια το </a:t>
            </a:r>
            <a:r>
              <a:rPr sz="1400" spc="-25" dirty="0">
                <a:solidFill>
                  <a:srgbClr val="414042"/>
                </a:solidFill>
              </a:rPr>
              <a:t>αποτελούν</a:t>
            </a:r>
            <a:r>
              <a:rPr sz="1400" spc="-25" dirty="0">
                <a:solidFill>
                  <a:srgbClr val="414042"/>
                </a:solidFill>
                <a:latin typeface="Trebuchet MS"/>
                <a:cs typeface="Trebuchet MS"/>
              </a:rPr>
              <a:t>, </a:t>
            </a:r>
            <a:r>
              <a:rPr sz="1400" dirty="0">
                <a:solidFill>
                  <a:srgbClr val="414042"/>
                </a:solidFill>
              </a:rPr>
              <a:t>από πόσα </a:t>
            </a:r>
            <a:r>
              <a:rPr sz="1400" spc="-5" dirty="0">
                <a:solidFill>
                  <a:srgbClr val="414042"/>
                </a:solidFill>
              </a:rPr>
              <a:t>είδη </a:t>
            </a:r>
            <a:r>
              <a:rPr sz="1400" spc="-20" dirty="0">
                <a:solidFill>
                  <a:srgbClr val="414042"/>
                </a:solidFill>
              </a:rPr>
              <a:t>αποτελείται</a:t>
            </a:r>
            <a:r>
              <a:rPr sz="1400" spc="-20" dirty="0">
                <a:solidFill>
                  <a:srgbClr val="414042"/>
                </a:solidFill>
                <a:latin typeface="Trebuchet MS"/>
                <a:cs typeface="Trebuchet MS"/>
              </a:rPr>
              <a:t>, </a:t>
            </a:r>
            <a:r>
              <a:rPr sz="1400" spc="-15" dirty="0">
                <a:solidFill>
                  <a:srgbClr val="414042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414042"/>
                </a:solidFill>
              </a:rPr>
              <a:t>παρατηρούμε</a:t>
            </a:r>
            <a:r>
              <a:rPr sz="1400" spc="5" dirty="0">
                <a:solidFill>
                  <a:srgbClr val="414042"/>
                </a:solidFill>
              </a:rPr>
              <a:t> </a:t>
            </a:r>
            <a:r>
              <a:rPr sz="1400" spc="-5" dirty="0">
                <a:solidFill>
                  <a:srgbClr val="414042"/>
                </a:solidFill>
              </a:rPr>
              <a:t>τα</a:t>
            </a:r>
            <a:r>
              <a:rPr sz="1400" dirty="0">
                <a:solidFill>
                  <a:srgbClr val="414042"/>
                </a:solidFill>
              </a:rPr>
              <a:t> χρώματα</a:t>
            </a:r>
            <a:r>
              <a:rPr sz="1400" spc="5" dirty="0">
                <a:solidFill>
                  <a:srgbClr val="414042"/>
                </a:solidFill>
              </a:rPr>
              <a:t> </a:t>
            </a:r>
            <a:r>
              <a:rPr sz="1400" dirty="0">
                <a:solidFill>
                  <a:srgbClr val="414042"/>
                </a:solidFill>
              </a:rPr>
              <a:t>και</a:t>
            </a:r>
            <a:r>
              <a:rPr sz="1400" spc="5" dirty="0">
                <a:solidFill>
                  <a:srgbClr val="414042"/>
                </a:solidFill>
              </a:rPr>
              <a:t> τα</a:t>
            </a:r>
            <a:r>
              <a:rPr sz="1400" spc="10" dirty="0">
                <a:solidFill>
                  <a:srgbClr val="414042"/>
                </a:solidFill>
              </a:rPr>
              <a:t> </a:t>
            </a:r>
            <a:r>
              <a:rPr sz="1400" dirty="0">
                <a:solidFill>
                  <a:srgbClr val="414042"/>
                </a:solidFill>
              </a:rPr>
              <a:t>σχήματα</a:t>
            </a:r>
            <a:r>
              <a:rPr sz="1400" spc="5" dirty="0">
                <a:solidFill>
                  <a:srgbClr val="414042"/>
                </a:solidFill>
              </a:rPr>
              <a:t> </a:t>
            </a:r>
            <a:r>
              <a:rPr sz="1400" spc="-5" dirty="0">
                <a:solidFill>
                  <a:srgbClr val="414042"/>
                </a:solidFill>
              </a:rPr>
              <a:t>των </a:t>
            </a:r>
            <a:r>
              <a:rPr sz="1400" dirty="0">
                <a:solidFill>
                  <a:srgbClr val="414042"/>
                </a:solidFill>
              </a:rPr>
              <a:t> </a:t>
            </a:r>
            <a:r>
              <a:rPr sz="1400" spc="-5" dirty="0">
                <a:solidFill>
                  <a:srgbClr val="414042"/>
                </a:solidFill>
              </a:rPr>
              <a:t>λουλουδιών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008678"/>
            <a:ext cx="748665" cy="1135380"/>
            <a:chOff x="0" y="4008678"/>
            <a:chExt cx="748665" cy="1135380"/>
          </a:xfrm>
        </p:grpSpPr>
        <p:sp>
          <p:nvSpPr>
            <p:cNvPr id="4" name="object 4"/>
            <p:cNvSpPr/>
            <p:nvPr/>
          </p:nvSpPr>
          <p:spPr>
            <a:xfrm>
              <a:off x="0" y="4570852"/>
              <a:ext cx="748665" cy="572770"/>
            </a:xfrm>
            <a:custGeom>
              <a:avLst/>
              <a:gdLst/>
              <a:ahLst/>
              <a:cxnLst/>
              <a:rect l="l" t="t" r="r" b="b"/>
              <a:pathLst>
                <a:path w="748665" h="572770">
                  <a:moveTo>
                    <a:pt x="748296" y="0"/>
                  </a:moveTo>
                  <a:lnTo>
                    <a:pt x="0" y="0"/>
                  </a:lnTo>
                  <a:lnTo>
                    <a:pt x="0" y="572693"/>
                  </a:lnTo>
                  <a:lnTo>
                    <a:pt x="748296" y="572693"/>
                  </a:lnTo>
                  <a:lnTo>
                    <a:pt x="748296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7870" y="4008678"/>
              <a:ext cx="95885" cy="530225"/>
            </a:xfrm>
            <a:custGeom>
              <a:avLst/>
              <a:gdLst/>
              <a:ahLst/>
              <a:cxnLst/>
              <a:rect l="l" t="t" r="r" b="b"/>
              <a:pathLst>
                <a:path w="95885" h="530225">
                  <a:moveTo>
                    <a:pt x="47853" y="0"/>
                  </a:moveTo>
                  <a:lnTo>
                    <a:pt x="29173" y="3758"/>
                  </a:lnTo>
                  <a:lnTo>
                    <a:pt x="13968" y="13998"/>
                  </a:lnTo>
                  <a:lnTo>
                    <a:pt x="3742" y="29167"/>
                  </a:lnTo>
                  <a:lnTo>
                    <a:pt x="0" y="47713"/>
                  </a:lnTo>
                  <a:lnTo>
                    <a:pt x="0" y="482523"/>
                  </a:lnTo>
                  <a:lnTo>
                    <a:pt x="3742" y="501049"/>
                  </a:lnTo>
                  <a:lnTo>
                    <a:pt x="13968" y="516175"/>
                  </a:lnTo>
                  <a:lnTo>
                    <a:pt x="29173" y="526372"/>
                  </a:lnTo>
                  <a:lnTo>
                    <a:pt x="47853" y="530110"/>
                  </a:lnTo>
                  <a:lnTo>
                    <a:pt x="66372" y="526372"/>
                  </a:lnTo>
                  <a:lnTo>
                    <a:pt x="81494" y="516175"/>
                  </a:lnTo>
                  <a:lnTo>
                    <a:pt x="91689" y="501049"/>
                  </a:lnTo>
                  <a:lnTo>
                    <a:pt x="95427" y="482523"/>
                  </a:lnTo>
                  <a:lnTo>
                    <a:pt x="95427" y="47713"/>
                  </a:lnTo>
                  <a:lnTo>
                    <a:pt x="91689" y="29167"/>
                  </a:lnTo>
                  <a:lnTo>
                    <a:pt x="81494" y="13998"/>
                  </a:lnTo>
                  <a:lnTo>
                    <a:pt x="66372" y="3758"/>
                  </a:lnTo>
                  <a:lnTo>
                    <a:pt x="47853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1300480"/>
            <a:ext cx="9144000" cy="3564254"/>
            <a:chOff x="0" y="1300480"/>
            <a:chExt cx="9144000" cy="3564254"/>
          </a:xfrm>
        </p:grpSpPr>
        <p:sp>
          <p:nvSpPr>
            <p:cNvPr id="7" name="object 7"/>
            <p:cNvSpPr/>
            <p:nvPr/>
          </p:nvSpPr>
          <p:spPr>
            <a:xfrm>
              <a:off x="0" y="4334217"/>
              <a:ext cx="1414145" cy="530860"/>
            </a:xfrm>
            <a:custGeom>
              <a:avLst/>
              <a:gdLst/>
              <a:ahLst/>
              <a:cxnLst/>
              <a:rect l="l" t="t" r="r" b="b"/>
              <a:pathLst>
                <a:path w="1414145" h="530860">
                  <a:moveTo>
                    <a:pt x="1148397" y="0"/>
                  </a:moveTo>
                  <a:lnTo>
                    <a:pt x="0" y="0"/>
                  </a:lnTo>
                  <a:lnTo>
                    <a:pt x="0" y="530390"/>
                  </a:lnTo>
                  <a:lnTo>
                    <a:pt x="1148397" y="530390"/>
                  </a:lnTo>
                  <a:lnTo>
                    <a:pt x="1196076" y="526117"/>
                  </a:lnTo>
                  <a:lnTo>
                    <a:pt x="1240950" y="513798"/>
                  </a:lnTo>
                  <a:lnTo>
                    <a:pt x="1282271" y="494182"/>
                  </a:lnTo>
                  <a:lnTo>
                    <a:pt x="1319290" y="468018"/>
                  </a:lnTo>
                  <a:lnTo>
                    <a:pt x="1351258" y="436055"/>
                  </a:lnTo>
                  <a:lnTo>
                    <a:pt x="1377425" y="399041"/>
                  </a:lnTo>
                  <a:lnTo>
                    <a:pt x="1397043" y="357727"/>
                  </a:lnTo>
                  <a:lnTo>
                    <a:pt x="1409363" y="312859"/>
                  </a:lnTo>
                  <a:lnTo>
                    <a:pt x="1413637" y="265188"/>
                  </a:lnTo>
                  <a:lnTo>
                    <a:pt x="1409363" y="217521"/>
                  </a:lnTo>
                  <a:lnTo>
                    <a:pt x="1397043" y="172657"/>
                  </a:lnTo>
                  <a:lnTo>
                    <a:pt x="1377425" y="131344"/>
                  </a:lnTo>
                  <a:lnTo>
                    <a:pt x="1351258" y="94332"/>
                  </a:lnTo>
                  <a:lnTo>
                    <a:pt x="1319290" y="62370"/>
                  </a:lnTo>
                  <a:lnTo>
                    <a:pt x="1282271" y="36206"/>
                  </a:lnTo>
                  <a:lnTo>
                    <a:pt x="1240950" y="16591"/>
                  </a:lnTo>
                  <a:lnTo>
                    <a:pt x="1196076" y="4272"/>
                  </a:lnTo>
                  <a:lnTo>
                    <a:pt x="1148397" y="0"/>
                  </a:lnTo>
                  <a:close/>
                </a:path>
              </a:pathLst>
            </a:custGeom>
            <a:solidFill>
              <a:srgbClr val="DBB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89827" y="1300480"/>
              <a:ext cx="2654300" cy="2542540"/>
            </a:xfrm>
            <a:custGeom>
              <a:avLst/>
              <a:gdLst/>
              <a:ahLst/>
              <a:cxnLst/>
              <a:rect l="l" t="t" r="r" b="b"/>
              <a:pathLst>
                <a:path w="2654300" h="2542540">
                  <a:moveTo>
                    <a:pt x="0" y="2542540"/>
                  </a:moveTo>
                  <a:lnTo>
                    <a:pt x="2654172" y="2542540"/>
                  </a:lnTo>
                  <a:lnTo>
                    <a:pt x="2654172" y="0"/>
                  </a:lnTo>
                  <a:lnTo>
                    <a:pt x="0" y="0"/>
                  </a:lnTo>
                  <a:lnTo>
                    <a:pt x="0" y="254254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6075" y="56845"/>
            <a:ext cx="461645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Ο</a:t>
            </a:r>
            <a:r>
              <a:rPr sz="3000" spc="135" dirty="0"/>
              <a:t> </a:t>
            </a:r>
            <a:r>
              <a:rPr sz="3000" spc="-5" dirty="0"/>
              <a:t>Εννοιολογικός</a:t>
            </a:r>
            <a:r>
              <a:rPr sz="3000" spc="185" dirty="0"/>
              <a:t> </a:t>
            </a:r>
            <a:r>
              <a:rPr sz="3000" spc="-5" dirty="0"/>
              <a:t>μας</a:t>
            </a:r>
            <a:r>
              <a:rPr sz="3000" spc="160" dirty="0"/>
              <a:t> </a:t>
            </a:r>
            <a:r>
              <a:rPr sz="3000" spc="-5" dirty="0"/>
              <a:t>Χάρτης</a:t>
            </a:r>
            <a:endParaRPr sz="3000"/>
          </a:p>
        </p:txBody>
      </p:sp>
      <p:grpSp>
        <p:nvGrpSpPr>
          <p:cNvPr id="10" name="object 10"/>
          <p:cNvGrpSpPr/>
          <p:nvPr/>
        </p:nvGrpSpPr>
        <p:grpSpPr>
          <a:xfrm>
            <a:off x="107442" y="235077"/>
            <a:ext cx="8425180" cy="4785360"/>
            <a:chOff x="107442" y="235077"/>
            <a:chExt cx="8425180" cy="478536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442" y="699515"/>
              <a:ext cx="1656207" cy="23042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1684" y="737615"/>
              <a:ext cx="1512189" cy="20882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546" y="2571715"/>
              <a:ext cx="1836166" cy="24483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9945" y="556260"/>
              <a:ext cx="1769237" cy="25908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5650" y="2416695"/>
              <a:ext cx="1872233" cy="237477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89013" y="235077"/>
              <a:ext cx="1943100" cy="25908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64099" y="2355735"/>
              <a:ext cx="1826768" cy="24357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008678"/>
            <a:ext cx="1414145" cy="1135380"/>
            <a:chOff x="0" y="4008678"/>
            <a:chExt cx="1414145" cy="1135380"/>
          </a:xfrm>
        </p:grpSpPr>
        <p:sp>
          <p:nvSpPr>
            <p:cNvPr id="3" name="object 3"/>
            <p:cNvSpPr/>
            <p:nvPr/>
          </p:nvSpPr>
          <p:spPr>
            <a:xfrm>
              <a:off x="0" y="4570852"/>
              <a:ext cx="748665" cy="572770"/>
            </a:xfrm>
            <a:custGeom>
              <a:avLst/>
              <a:gdLst/>
              <a:ahLst/>
              <a:cxnLst/>
              <a:rect l="l" t="t" r="r" b="b"/>
              <a:pathLst>
                <a:path w="748665" h="572770">
                  <a:moveTo>
                    <a:pt x="748296" y="0"/>
                  </a:moveTo>
                  <a:lnTo>
                    <a:pt x="0" y="0"/>
                  </a:lnTo>
                  <a:lnTo>
                    <a:pt x="0" y="572693"/>
                  </a:lnTo>
                  <a:lnTo>
                    <a:pt x="748296" y="572693"/>
                  </a:lnTo>
                  <a:lnTo>
                    <a:pt x="748296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4334218"/>
              <a:ext cx="1414145" cy="530860"/>
            </a:xfrm>
            <a:custGeom>
              <a:avLst/>
              <a:gdLst/>
              <a:ahLst/>
              <a:cxnLst/>
              <a:rect l="l" t="t" r="r" b="b"/>
              <a:pathLst>
                <a:path w="1414145" h="530860">
                  <a:moveTo>
                    <a:pt x="1148397" y="0"/>
                  </a:moveTo>
                  <a:lnTo>
                    <a:pt x="0" y="0"/>
                  </a:lnTo>
                  <a:lnTo>
                    <a:pt x="0" y="530390"/>
                  </a:lnTo>
                  <a:lnTo>
                    <a:pt x="1148397" y="530390"/>
                  </a:lnTo>
                  <a:lnTo>
                    <a:pt x="1196076" y="526117"/>
                  </a:lnTo>
                  <a:lnTo>
                    <a:pt x="1240950" y="513798"/>
                  </a:lnTo>
                  <a:lnTo>
                    <a:pt x="1282271" y="494182"/>
                  </a:lnTo>
                  <a:lnTo>
                    <a:pt x="1319290" y="468018"/>
                  </a:lnTo>
                  <a:lnTo>
                    <a:pt x="1351258" y="436055"/>
                  </a:lnTo>
                  <a:lnTo>
                    <a:pt x="1377425" y="399041"/>
                  </a:lnTo>
                  <a:lnTo>
                    <a:pt x="1397043" y="357727"/>
                  </a:lnTo>
                  <a:lnTo>
                    <a:pt x="1409363" y="312859"/>
                  </a:lnTo>
                  <a:lnTo>
                    <a:pt x="1413637" y="265188"/>
                  </a:lnTo>
                  <a:lnTo>
                    <a:pt x="1409363" y="217521"/>
                  </a:lnTo>
                  <a:lnTo>
                    <a:pt x="1397043" y="172657"/>
                  </a:lnTo>
                  <a:lnTo>
                    <a:pt x="1377425" y="131344"/>
                  </a:lnTo>
                  <a:lnTo>
                    <a:pt x="1351258" y="94332"/>
                  </a:lnTo>
                  <a:lnTo>
                    <a:pt x="1319290" y="62370"/>
                  </a:lnTo>
                  <a:lnTo>
                    <a:pt x="1282271" y="36206"/>
                  </a:lnTo>
                  <a:lnTo>
                    <a:pt x="1240950" y="16591"/>
                  </a:lnTo>
                  <a:lnTo>
                    <a:pt x="1196076" y="4272"/>
                  </a:lnTo>
                  <a:lnTo>
                    <a:pt x="1148397" y="0"/>
                  </a:lnTo>
                  <a:close/>
                </a:path>
              </a:pathLst>
            </a:custGeom>
            <a:solidFill>
              <a:srgbClr val="DBB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7870" y="4008678"/>
              <a:ext cx="95885" cy="530225"/>
            </a:xfrm>
            <a:custGeom>
              <a:avLst/>
              <a:gdLst/>
              <a:ahLst/>
              <a:cxnLst/>
              <a:rect l="l" t="t" r="r" b="b"/>
              <a:pathLst>
                <a:path w="95885" h="530225">
                  <a:moveTo>
                    <a:pt x="47853" y="0"/>
                  </a:moveTo>
                  <a:lnTo>
                    <a:pt x="29173" y="3758"/>
                  </a:lnTo>
                  <a:lnTo>
                    <a:pt x="13968" y="13998"/>
                  </a:lnTo>
                  <a:lnTo>
                    <a:pt x="3742" y="29167"/>
                  </a:lnTo>
                  <a:lnTo>
                    <a:pt x="0" y="47713"/>
                  </a:lnTo>
                  <a:lnTo>
                    <a:pt x="0" y="482523"/>
                  </a:lnTo>
                  <a:lnTo>
                    <a:pt x="3742" y="501049"/>
                  </a:lnTo>
                  <a:lnTo>
                    <a:pt x="13968" y="516175"/>
                  </a:lnTo>
                  <a:lnTo>
                    <a:pt x="29173" y="526372"/>
                  </a:lnTo>
                  <a:lnTo>
                    <a:pt x="47853" y="530110"/>
                  </a:lnTo>
                  <a:lnTo>
                    <a:pt x="66372" y="526372"/>
                  </a:lnTo>
                  <a:lnTo>
                    <a:pt x="81494" y="516175"/>
                  </a:lnTo>
                  <a:lnTo>
                    <a:pt x="91689" y="501049"/>
                  </a:lnTo>
                  <a:lnTo>
                    <a:pt x="95427" y="482523"/>
                  </a:lnTo>
                  <a:lnTo>
                    <a:pt x="95427" y="47713"/>
                  </a:lnTo>
                  <a:lnTo>
                    <a:pt x="91689" y="29167"/>
                  </a:lnTo>
                  <a:lnTo>
                    <a:pt x="81494" y="13998"/>
                  </a:lnTo>
                  <a:lnTo>
                    <a:pt x="66372" y="3758"/>
                  </a:lnTo>
                  <a:lnTo>
                    <a:pt x="47853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067936" y="411480"/>
            <a:ext cx="5076190" cy="3431540"/>
            <a:chOff x="4067936" y="411480"/>
            <a:chExt cx="5076190" cy="3431540"/>
          </a:xfrm>
        </p:grpSpPr>
        <p:sp>
          <p:nvSpPr>
            <p:cNvPr id="7" name="object 7"/>
            <p:cNvSpPr/>
            <p:nvPr/>
          </p:nvSpPr>
          <p:spPr>
            <a:xfrm>
              <a:off x="6489826" y="1300480"/>
              <a:ext cx="2654300" cy="2542540"/>
            </a:xfrm>
            <a:custGeom>
              <a:avLst/>
              <a:gdLst/>
              <a:ahLst/>
              <a:cxnLst/>
              <a:rect l="l" t="t" r="r" b="b"/>
              <a:pathLst>
                <a:path w="2654300" h="2542540">
                  <a:moveTo>
                    <a:pt x="0" y="2542540"/>
                  </a:moveTo>
                  <a:lnTo>
                    <a:pt x="2654172" y="2542540"/>
                  </a:lnTo>
                  <a:lnTo>
                    <a:pt x="2654172" y="0"/>
                  </a:lnTo>
                  <a:lnTo>
                    <a:pt x="0" y="0"/>
                  </a:lnTo>
                  <a:lnTo>
                    <a:pt x="0" y="254254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7936" y="411480"/>
              <a:ext cx="4653280" cy="338442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8300" y="200914"/>
            <a:ext cx="355472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Εννοιολογικός</a:t>
            </a:r>
            <a:r>
              <a:rPr sz="3000" spc="160" dirty="0"/>
              <a:t> </a:t>
            </a:r>
            <a:r>
              <a:rPr sz="3000" spc="-5" dirty="0"/>
              <a:t>Χάρτης</a:t>
            </a:r>
            <a:endParaRPr sz="300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459" y="771525"/>
            <a:ext cx="1512189" cy="25923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23694" y="771525"/>
            <a:ext cx="1368170" cy="259295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6334" y="3534283"/>
            <a:ext cx="349567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imes New Roman"/>
                <a:cs typeface="Times New Roman"/>
              </a:rPr>
              <a:t>Τα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παιδιά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αποτυπώνουν με</a:t>
            </a:r>
            <a:r>
              <a:rPr sz="1400" spc="-5" dirty="0">
                <a:latin typeface="Times New Roman"/>
                <a:cs typeface="Times New Roman"/>
              </a:rPr>
              <a:t> συμβολικό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τρόπο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τις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δραστηριότητες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που θέλουν να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κάνουμε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για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τη 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θεματική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μας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και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διαμορφώνουν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τον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Times New Roman"/>
                <a:cs typeface="Times New Roman"/>
              </a:rPr>
              <a:t>εννοιολογικό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χάρτη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της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imes New Roman"/>
                <a:cs typeface="Times New Roman"/>
              </a:rPr>
              <a:t>εβδομάδας</a:t>
            </a:r>
            <a:r>
              <a:rPr sz="1400" spc="-30" dirty="0">
                <a:latin typeface="Trebuchet MS"/>
                <a:cs typeface="Trebuchet MS"/>
              </a:rPr>
              <a:t>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37913" y="4011574"/>
            <a:ext cx="342137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Τοποθετούμε τον εννοιολογικό </a:t>
            </a:r>
            <a:r>
              <a:rPr sz="1400" spc="-5" dirty="0">
                <a:latin typeface="Times New Roman"/>
                <a:cs typeface="Times New Roman"/>
              </a:rPr>
              <a:t>χάρτη σε </a:t>
            </a:r>
            <a:r>
              <a:rPr sz="1400" dirty="0">
                <a:latin typeface="Times New Roman"/>
                <a:cs typeface="Times New Roman"/>
              </a:rPr>
              <a:t>ορατό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από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τα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παιδιά</a:t>
            </a:r>
            <a:r>
              <a:rPr sz="1400" spc="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σημείο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–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στον πίνακα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φελλού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749" y="1531111"/>
            <a:ext cx="3850004" cy="2083435"/>
          </a:xfrm>
          <a:custGeom>
            <a:avLst/>
            <a:gdLst/>
            <a:ahLst/>
            <a:cxnLst/>
            <a:rect l="l" t="t" r="r" b="b"/>
            <a:pathLst>
              <a:path w="3850004" h="2083435">
                <a:moveTo>
                  <a:pt x="3849751" y="0"/>
                </a:moveTo>
                <a:lnTo>
                  <a:pt x="0" y="0"/>
                </a:lnTo>
                <a:lnTo>
                  <a:pt x="0" y="2082927"/>
                </a:lnTo>
                <a:lnTo>
                  <a:pt x="3849751" y="2082927"/>
                </a:lnTo>
                <a:lnTo>
                  <a:pt x="3849751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141220" cy="1092200"/>
          </a:xfrm>
          <a:custGeom>
            <a:avLst/>
            <a:gdLst/>
            <a:ahLst/>
            <a:cxnLst/>
            <a:rect l="l" t="t" r="r" b="b"/>
            <a:pathLst>
              <a:path w="2141220" h="1092200">
                <a:moveTo>
                  <a:pt x="2141220" y="0"/>
                </a:moveTo>
                <a:lnTo>
                  <a:pt x="0" y="0"/>
                </a:lnTo>
                <a:lnTo>
                  <a:pt x="0" y="1091971"/>
                </a:lnTo>
                <a:lnTo>
                  <a:pt x="2141220" y="1091971"/>
                </a:lnTo>
                <a:lnTo>
                  <a:pt x="2141220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0" y="2292730"/>
            <a:ext cx="76453" cy="7645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9173" y="2292730"/>
            <a:ext cx="76453" cy="764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4847" y="2292730"/>
            <a:ext cx="76453" cy="764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521" y="2292730"/>
            <a:ext cx="76453" cy="764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6196" y="2292730"/>
            <a:ext cx="76453" cy="7645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71870" y="2292730"/>
            <a:ext cx="76580" cy="764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0" y="2470023"/>
            <a:ext cx="76453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9173" y="2470023"/>
            <a:ext cx="76453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4847" y="2470023"/>
            <a:ext cx="76453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521" y="2470023"/>
            <a:ext cx="76453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6196" y="2470023"/>
            <a:ext cx="76453" cy="764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71870" y="2470023"/>
            <a:ext cx="76580" cy="7645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291329" y="2700985"/>
            <a:ext cx="426402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Παρατηρούμε</a:t>
            </a:r>
            <a:r>
              <a:rPr sz="3000" spc="15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8F745A"/>
                </a:solidFill>
                <a:latin typeface="Times New Roman"/>
                <a:cs typeface="Times New Roman"/>
              </a:rPr>
              <a:t>τους</a:t>
            </a:r>
            <a:r>
              <a:rPr sz="3000" spc="13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πίνακες</a:t>
            </a:r>
            <a:endParaRPr sz="30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3603" y="548614"/>
            <a:ext cx="2736342" cy="339128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651375" y="3738168"/>
            <a:ext cx="40894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Εν</a:t>
            </a:r>
            <a:r>
              <a:rPr sz="1600" spc="-15" dirty="0">
                <a:solidFill>
                  <a:srgbClr val="414042"/>
                </a:solidFill>
                <a:latin typeface="Times New Roman"/>
                <a:cs typeface="Times New Roman"/>
              </a:rPr>
              <a:t>τ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οπίζ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ο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υμ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ε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σε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αυ</a:t>
            </a:r>
            <a:r>
              <a:rPr sz="1600" spc="-15" dirty="0">
                <a:solidFill>
                  <a:srgbClr val="414042"/>
                </a:solidFill>
                <a:latin typeface="Times New Roman"/>
                <a:cs typeface="Times New Roman"/>
              </a:rPr>
              <a:t>τ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ο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ύ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ς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γν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ώ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ρι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μ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</a:t>
            </a:r>
            <a:r>
              <a:rPr sz="1600" spc="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414042"/>
                </a:solidFill>
                <a:latin typeface="Times New Roman"/>
                <a:cs typeface="Times New Roman"/>
              </a:rPr>
              <a:t>λ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ο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υλού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δ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ι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α</a:t>
            </a:r>
            <a:r>
              <a:rPr sz="1600" spc="-229" dirty="0">
                <a:solidFill>
                  <a:srgbClr val="414042"/>
                </a:solidFill>
                <a:latin typeface="Trebuchet MS"/>
                <a:cs typeface="Trebuchet MS"/>
              </a:rPr>
              <a:t>,</a:t>
            </a:r>
            <a:r>
              <a:rPr sz="1600" spc="-90" dirty="0">
                <a:solidFill>
                  <a:srgbClr val="414042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414042"/>
                </a:solidFill>
                <a:latin typeface="Times New Roman"/>
                <a:cs typeface="Times New Roman"/>
              </a:rPr>
              <a:t>τ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ο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υ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ς</a:t>
            </a:r>
            <a:r>
              <a:rPr sz="1600" spc="-204" dirty="0">
                <a:solidFill>
                  <a:srgbClr val="414042"/>
                </a:solidFill>
                <a:latin typeface="Trebuchet MS"/>
                <a:cs typeface="Trebuchet MS"/>
              </a:rPr>
              <a:t>, 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αναλύουμε</a:t>
            </a:r>
            <a:r>
              <a:rPr sz="1600" spc="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και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τους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συγκρίνουμε</a:t>
            </a:r>
            <a:r>
              <a:rPr sz="1600" spc="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μεταξύ</a:t>
            </a:r>
            <a:r>
              <a:rPr sz="1600" spc="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τους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8008" y="1159638"/>
            <a:ext cx="3746500" cy="3983990"/>
          </a:xfrm>
          <a:custGeom>
            <a:avLst/>
            <a:gdLst/>
            <a:ahLst/>
            <a:cxnLst/>
            <a:rect l="l" t="t" r="r" b="b"/>
            <a:pathLst>
              <a:path w="3746500" h="3983990">
                <a:moveTo>
                  <a:pt x="3746118" y="0"/>
                </a:moveTo>
                <a:lnTo>
                  <a:pt x="0" y="0"/>
                </a:lnTo>
                <a:lnTo>
                  <a:pt x="0" y="3983736"/>
                </a:lnTo>
                <a:lnTo>
                  <a:pt x="3746118" y="3983736"/>
                </a:lnTo>
                <a:lnTo>
                  <a:pt x="374611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71690" y="0"/>
            <a:ext cx="1735455" cy="868044"/>
          </a:xfrm>
          <a:custGeom>
            <a:avLst/>
            <a:gdLst/>
            <a:ahLst/>
            <a:cxnLst/>
            <a:rect l="l" t="t" r="r" b="b"/>
            <a:pathLst>
              <a:path w="1735454" h="868044">
                <a:moveTo>
                  <a:pt x="1735074" y="0"/>
                </a:moveTo>
                <a:lnTo>
                  <a:pt x="0" y="0"/>
                </a:lnTo>
                <a:lnTo>
                  <a:pt x="1283" y="47591"/>
                </a:lnTo>
                <a:lnTo>
                  <a:pt x="5090" y="94514"/>
                </a:lnTo>
                <a:lnTo>
                  <a:pt x="11353" y="140702"/>
                </a:lnTo>
                <a:lnTo>
                  <a:pt x="20007" y="186088"/>
                </a:lnTo>
                <a:lnTo>
                  <a:pt x="30986" y="230606"/>
                </a:lnTo>
                <a:lnTo>
                  <a:pt x="44224" y="274189"/>
                </a:lnTo>
                <a:lnTo>
                  <a:pt x="59654" y="316773"/>
                </a:lnTo>
                <a:lnTo>
                  <a:pt x="77211" y="358290"/>
                </a:lnTo>
                <a:lnTo>
                  <a:pt x="96828" y="398673"/>
                </a:lnTo>
                <a:lnTo>
                  <a:pt x="118439" y="437858"/>
                </a:lnTo>
                <a:lnTo>
                  <a:pt x="141978" y="475777"/>
                </a:lnTo>
                <a:lnTo>
                  <a:pt x="167379" y="512364"/>
                </a:lnTo>
                <a:lnTo>
                  <a:pt x="194577" y="547554"/>
                </a:lnTo>
                <a:lnTo>
                  <a:pt x="223504" y="581279"/>
                </a:lnTo>
                <a:lnTo>
                  <a:pt x="254095" y="613473"/>
                </a:lnTo>
                <a:lnTo>
                  <a:pt x="286283" y="644071"/>
                </a:lnTo>
                <a:lnTo>
                  <a:pt x="320003" y="673005"/>
                </a:lnTo>
                <a:lnTo>
                  <a:pt x="355189" y="700210"/>
                </a:lnTo>
                <a:lnTo>
                  <a:pt x="391774" y="725620"/>
                </a:lnTo>
                <a:lnTo>
                  <a:pt x="429692" y="749168"/>
                </a:lnTo>
                <a:lnTo>
                  <a:pt x="468878" y="770787"/>
                </a:lnTo>
                <a:lnTo>
                  <a:pt x="509264" y="790413"/>
                </a:lnTo>
                <a:lnTo>
                  <a:pt x="550786" y="807977"/>
                </a:lnTo>
                <a:lnTo>
                  <a:pt x="593376" y="823415"/>
                </a:lnTo>
                <a:lnTo>
                  <a:pt x="636969" y="836659"/>
                </a:lnTo>
                <a:lnTo>
                  <a:pt x="681499" y="847644"/>
                </a:lnTo>
                <a:lnTo>
                  <a:pt x="726899" y="856303"/>
                </a:lnTo>
                <a:lnTo>
                  <a:pt x="773104" y="862570"/>
                </a:lnTo>
                <a:lnTo>
                  <a:pt x="820048" y="866379"/>
                </a:lnTo>
                <a:lnTo>
                  <a:pt x="867663" y="867663"/>
                </a:lnTo>
                <a:lnTo>
                  <a:pt x="915255" y="866379"/>
                </a:lnTo>
                <a:lnTo>
                  <a:pt x="962175" y="862570"/>
                </a:lnTo>
                <a:lnTo>
                  <a:pt x="1008359" y="856303"/>
                </a:lnTo>
                <a:lnTo>
                  <a:pt x="1053739" y="847644"/>
                </a:lnTo>
                <a:lnTo>
                  <a:pt x="1098251" y="836659"/>
                </a:lnTo>
                <a:lnTo>
                  <a:pt x="1141827" y="823415"/>
                </a:lnTo>
                <a:lnTo>
                  <a:pt x="1184402" y="807977"/>
                </a:lnTo>
                <a:lnTo>
                  <a:pt x="1225909" y="790413"/>
                </a:lnTo>
                <a:lnTo>
                  <a:pt x="1266282" y="770787"/>
                </a:lnTo>
                <a:lnTo>
                  <a:pt x="1305456" y="749168"/>
                </a:lnTo>
                <a:lnTo>
                  <a:pt x="1343364" y="725620"/>
                </a:lnTo>
                <a:lnTo>
                  <a:pt x="1379939" y="700210"/>
                </a:lnTo>
                <a:lnTo>
                  <a:pt x="1415116" y="673005"/>
                </a:lnTo>
                <a:lnTo>
                  <a:pt x="1448828" y="644071"/>
                </a:lnTo>
                <a:lnTo>
                  <a:pt x="1481010" y="613473"/>
                </a:lnTo>
                <a:lnTo>
                  <a:pt x="1511595" y="581279"/>
                </a:lnTo>
                <a:lnTo>
                  <a:pt x="1540517" y="547554"/>
                </a:lnTo>
                <a:lnTo>
                  <a:pt x="1567710" y="512364"/>
                </a:lnTo>
                <a:lnTo>
                  <a:pt x="1593107" y="475777"/>
                </a:lnTo>
                <a:lnTo>
                  <a:pt x="1616644" y="437858"/>
                </a:lnTo>
                <a:lnTo>
                  <a:pt x="1638252" y="398673"/>
                </a:lnTo>
                <a:lnTo>
                  <a:pt x="1657867" y="358290"/>
                </a:lnTo>
                <a:lnTo>
                  <a:pt x="1675422" y="316773"/>
                </a:lnTo>
                <a:lnTo>
                  <a:pt x="1690851" y="274189"/>
                </a:lnTo>
                <a:lnTo>
                  <a:pt x="1704088" y="230606"/>
                </a:lnTo>
                <a:lnTo>
                  <a:pt x="1715066" y="186088"/>
                </a:lnTo>
                <a:lnTo>
                  <a:pt x="1723720" y="140702"/>
                </a:lnTo>
                <a:lnTo>
                  <a:pt x="1729983" y="94514"/>
                </a:lnTo>
                <a:lnTo>
                  <a:pt x="1733790" y="47591"/>
                </a:lnTo>
                <a:lnTo>
                  <a:pt x="1735074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248" y="613791"/>
            <a:ext cx="76504" cy="765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7935" y="613791"/>
            <a:ext cx="76542" cy="765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3571" y="613791"/>
            <a:ext cx="76581" cy="7658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9372" y="613791"/>
            <a:ext cx="76453" cy="7658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65045" y="613791"/>
            <a:ext cx="76454" cy="7658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50720" y="613791"/>
            <a:ext cx="76454" cy="7658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2248" y="791083"/>
            <a:ext cx="76504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07935" y="791083"/>
            <a:ext cx="76542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93571" y="791083"/>
            <a:ext cx="76581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79372" y="791083"/>
            <a:ext cx="76453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65045" y="791083"/>
            <a:ext cx="76454" cy="764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50720" y="791083"/>
            <a:ext cx="76454" cy="76453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0" y="4113114"/>
            <a:ext cx="1134745" cy="1030605"/>
          </a:xfrm>
          <a:custGeom>
            <a:avLst/>
            <a:gdLst/>
            <a:ahLst/>
            <a:cxnLst/>
            <a:rect l="l" t="t" r="r" b="b"/>
            <a:pathLst>
              <a:path w="1134745" h="1030604">
                <a:moveTo>
                  <a:pt x="1134516" y="0"/>
                </a:moveTo>
                <a:lnTo>
                  <a:pt x="0" y="0"/>
                </a:lnTo>
                <a:lnTo>
                  <a:pt x="0" y="1030427"/>
                </a:lnTo>
                <a:lnTo>
                  <a:pt x="1134516" y="1030427"/>
                </a:lnTo>
                <a:lnTo>
                  <a:pt x="1134516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47634" y="4113123"/>
            <a:ext cx="1396365" cy="730250"/>
          </a:xfrm>
          <a:custGeom>
            <a:avLst/>
            <a:gdLst/>
            <a:ahLst/>
            <a:cxnLst/>
            <a:rect l="l" t="t" r="r" b="b"/>
            <a:pathLst>
              <a:path w="1396365" h="730250">
                <a:moveTo>
                  <a:pt x="1396365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1"/>
                </a:lnTo>
                <a:lnTo>
                  <a:pt x="180829" y="49847"/>
                </a:lnTo>
                <a:lnTo>
                  <a:pt x="141998" y="76073"/>
                </a:lnTo>
                <a:lnTo>
                  <a:pt x="106933" y="106935"/>
                </a:lnTo>
                <a:lnTo>
                  <a:pt x="76071" y="141998"/>
                </a:lnTo>
                <a:lnTo>
                  <a:pt x="49845" y="180827"/>
                </a:lnTo>
                <a:lnTo>
                  <a:pt x="28690" y="222986"/>
                </a:lnTo>
                <a:lnTo>
                  <a:pt x="13041" y="268042"/>
                </a:lnTo>
                <a:lnTo>
                  <a:pt x="3332" y="315557"/>
                </a:lnTo>
                <a:lnTo>
                  <a:pt x="0" y="365099"/>
                </a:lnTo>
                <a:lnTo>
                  <a:pt x="3332" y="414641"/>
                </a:lnTo>
                <a:lnTo>
                  <a:pt x="13041" y="462157"/>
                </a:lnTo>
                <a:lnTo>
                  <a:pt x="28690" y="507212"/>
                </a:lnTo>
                <a:lnTo>
                  <a:pt x="49845" y="549371"/>
                </a:lnTo>
                <a:lnTo>
                  <a:pt x="76071" y="588200"/>
                </a:lnTo>
                <a:lnTo>
                  <a:pt x="106933" y="623263"/>
                </a:lnTo>
                <a:lnTo>
                  <a:pt x="141998" y="654125"/>
                </a:lnTo>
                <a:lnTo>
                  <a:pt x="180829" y="680352"/>
                </a:lnTo>
                <a:lnTo>
                  <a:pt x="222992" y="701507"/>
                </a:lnTo>
                <a:lnTo>
                  <a:pt x="268052" y="717157"/>
                </a:lnTo>
                <a:lnTo>
                  <a:pt x="315574" y="726866"/>
                </a:lnTo>
                <a:lnTo>
                  <a:pt x="365125" y="730199"/>
                </a:lnTo>
                <a:lnTo>
                  <a:pt x="1396365" y="730199"/>
                </a:lnTo>
                <a:lnTo>
                  <a:pt x="1396365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724230" y="1431861"/>
            <a:ext cx="1165860" cy="868044"/>
            <a:chOff x="724230" y="1431861"/>
            <a:chExt cx="1165860" cy="868044"/>
          </a:xfrm>
        </p:grpSpPr>
        <p:sp>
          <p:nvSpPr>
            <p:cNvPr id="19" name="object 19"/>
            <p:cNvSpPr/>
            <p:nvPr/>
          </p:nvSpPr>
          <p:spPr>
            <a:xfrm>
              <a:off x="1022248" y="1431861"/>
              <a:ext cx="868044" cy="868044"/>
            </a:xfrm>
            <a:custGeom>
              <a:avLst/>
              <a:gdLst/>
              <a:ahLst/>
              <a:cxnLst/>
              <a:rect l="l" t="t" r="r" b="b"/>
              <a:pathLst>
                <a:path w="868044" h="868044">
                  <a:moveTo>
                    <a:pt x="867600" y="0"/>
                  </a:moveTo>
                  <a:lnTo>
                    <a:pt x="0" y="0"/>
                  </a:lnTo>
                  <a:lnTo>
                    <a:pt x="0" y="867600"/>
                  </a:lnTo>
                  <a:lnTo>
                    <a:pt x="867600" y="867600"/>
                  </a:lnTo>
                  <a:lnTo>
                    <a:pt x="867600" y="0"/>
                  </a:lnTo>
                  <a:close/>
                </a:path>
              </a:pathLst>
            </a:custGeom>
            <a:solidFill>
              <a:srgbClr val="DBBC9F">
                <a:alpha val="7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24230" y="1629791"/>
              <a:ext cx="530225" cy="95885"/>
            </a:xfrm>
            <a:custGeom>
              <a:avLst/>
              <a:gdLst/>
              <a:ahLst/>
              <a:cxnLst/>
              <a:rect l="l" t="t" r="r" b="b"/>
              <a:pathLst>
                <a:path w="530225" h="95885">
                  <a:moveTo>
                    <a:pt x="482523" y="0"/>
                  </a:moveTo>
                  <a:lnTo>
                    <a:pt x="47713" y="0"/>
                  </a:lnTo>
                  <a:lnTo>
                    <a:pt x="29167" y="3724"/>
                  </a:lnTo>
                  <a:lnTo>
                    <a:pt x="13998" y="13890"/>
                  </a:lnTo>
                  <a:lnTo>
                    <a:pt x="3758" y="28985"/>
                  </a:lnTo>
                  <a:lnTo>
                    <a:pt x="0" y="47498"/>
                  </a:lnTo>
                  <a:lnTo>
                    <a:pt x="3758" y="66176"/>
                  </a:lnTo>
                  <a:lnTo>
                    <a:pt x="13998" y="81391"/>
                  </a:lnTo>
                  <a:lnTo>
                    <a:pt x="29167" y="91628"/>
                  </a:lnTo>
                  <a:lnTo>
                    <a:pt x="47713" y="95376"/>
                  </a:lnTo>
                  <a:lnTo>
                    <a:pt x="482523" y="95376"/>
                  </a:lnTo>
                  <a:lnTo>
                    <a:pt x="501047" y="91628"/>
                  </a:lnTo>
                  <a:lnTo>
                    <a:pt x="516169" y="81391"/>
                  </a:lnTo>
                  <a:lnTo>
                    <a:pt x="526361" y="66176"/>
                  </a:lnTo>
                  <a:lnTo>
                    <a:pt x="530098" y="47498"/>
                  </a:lnTo>
                  <a:lnTo>
                    <a:pt x="526361" y="28985"/>
                  </a:lnTo>
                  <a:lnTo>
                    <a:pt x="516169" y="13890"/>
                  </a:lnTo>
                  <a:lnTo>
                    <a:pt x="501047" y="3724"/>
                  </a:lnTo>
                  <a:lnTo>
                    <a:pt x="482523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291844" y="1675002"/>
            <a:ext cx="19913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30" dirty="0">
                <a:solidFill>
                  <a:srgbClr val="8F745A"/>
                </a:solidFill>
                <a:latin typeface="Tahoma"/>
                <a:cs typeface="Tahoma"/>
              </a:rPr>
              <a:t>About</a:t>
            </a:r>
            <a:r>
              <a:rPr sz="3000" b="1" spc="-60" dirty="0">
                <a:solidFill>
                  <a:srgbClr val="8F745A"/>
                </a:solidFill>
                <a:latin typeface="Tahoma"/>
                <a:cs typeface="Tahoma"/>
              </a:rPr>
              <a:t> </a:t>
            </a:r>
            <a:r>
              <a:rPr sz="3000" b="1" spc="150" dirty="0">
                <a:solidFill>
                  <a:srgbClr val="8F745A"/>
                </a:solidFill>
                <a:latin typeface="Tahoma"/>
                <a:cs typeface="Tahoma"/>
              </a:rPr>
              <a:t>me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02942" y="435610"/>
            <a:ext cx="44043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παιδιά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χωρίζονται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σε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ομάδες</a:t>
            </a:r>
            <a:r>
              <a:rPr sz="1600" spc="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και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συναποφασίζουν </a:t>
            </a:r>
            <a:r>
              <a:rPr sz="1600" spc="-38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ποιος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τίτλος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ταιριάζει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περισσότερο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στον</a:t>
            </a:r>
            <a:r>
              <a:rPr sz="1600" spc="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πίνακα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80126" y="1203540"/>
            <a:ext cx="2448305" cy="3672459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512698" y="1203540"/>
            <a:ext cx="5019040" cy="3724275"/>
            <a:chOff x="512698" y="1203540"/>
            <a:chExt cx="5019040" cy="3724275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2698" y="1203540"/>
              <a:ext cx="2547112" cy="367245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83051" y="1203578"/>
              <a:ext cx="2448305" cy="37238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8008" y="1159638"/>
            <a:ext cx="3746500" cy="3983990"/>
          </a:xfrm>
          <a:custGeom>
            <a:avLst/>
            <a:gdLst/>
            <a:ahLst/>
            <a:cxnLst/>
            <a:rect l="l" t="t" r="r" b="b"/>
            <a:pathLst>
              <a:path w="3746500" h="3983990">
                <a:moveTo>
                  <a:pt x="3746118" y="0"/>
                </a:moveTo>
                <a:lnTo>
                  <a:pt x="0" y="0"/>
                </a:lnTo>
                <a:lnTo>
                  <a:pt x="0" y="3983736"/>
                </a:lnTo>
                <a:lnTo>
                  <a:pt x="3746118" y="3983736"/>
                </a:lnTo>
                <a:lnTo>
                  <a:pt x="374611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71690" y="0"/>
            <a:ext cx="1735455" cy="868044"/>
          </a:xfrm>
          <a:custGeom>
            <a:avLst/>
            <a:gdLst/>
            <a:ahLst/>
            <a:cxnLst/>
            <a:rect l="l" t="t" r="r" b="b"/>
            <a:pathLst>
              <a:path w="1735454" h="868044">
                <a:moveTo>
                  <a:pt x="1735074" y="0"/>
                </a:moveTo>
                <a:lnTo>
                  <a:pt x="0" y="0"/>
                </a:lnTo>
                <a:lnTo>
                  <a:pt x="1283" y="47591"/>
                </a:lnTo>
                <a:lnTo>
                  <a:pt x="5090" y="94514"/>
                </a:lnTo>
                <a:lnTo>
                  <a:pt x="11353" y="140702"/>
                </a:lnTo>
                <a:lnTo>
                  <a:pt x="20007" y="186088"/>
                </a:lnTo>
                <a:lnTo>
                  <a:pt x="30986" y="230606"/>
                </a:lnTo>
                <a:lnTo>
                  <a:pt x="44224" y="274189"/>
                </a:lnTo>
                <a:lnTo>
                  <a:pt x="59654" y="316773"/>
                </a:lnTo>
                <a:lnTo>
                  <a:pt x="77211" y="358290"/>
                </a:lnTo>
                <a:lnTo>
                  <a:pt x="96828" y="398673"/>
                </a:lnTo>
                <a:lnTo>
                  <a:pt x="118439" y="437858"/>
                </a:lnTo>
                <a:lnTo>
                  <a:pt x="141978" y="475777"/>
                </a:lnTo>
                <a:lnTo>
                  <a:pt x="167379" y="512364"/>
                </a:lnTo>
                <a:lnTo>
                  <a:pt x="194577" y="547554"/>
                </a:lnTo>
                <a:lnTo>
                  <a:pt x="223504" y="581279"/>
                </a:lnTo>
                <a:lnTo>
                  <a:pt x="254095" y="613473"/>
                </a:lnTo>
                <a:lnTo>
                  <a:pt x="286283" y="644071"/>
                </a:lnTo>
                <a:lnTo>
                  <a:pt x="320003" y="673005"/>
                </a:lnTo>
                <a:lnTo>
                  <a:pt x="355189" y="700210"/>
                </a:lnTo>
                <a:lnTo>
                  <a:pt x="391774" y="725620"/>
                </a:lnTo>
                <a:lnTo>
                  <a:pt x="429692" y="749168"/>
                </a:lnTo>
                <a:lnTo>
                  <a:pt x="468878" y="770787"/>
                </a:lnTo>
                <a:lnTo>
                  <a:pt x="509264" y="790413"/>
                </a:lnTo>
                <a:lnTo>
                  <a:pt x="550786" y="807977"/>
                </a:lnTo>
                <a:lnTo>
                  <a:pt x="593376" y="823415"/>
                </a:lnTo>
                <a:lnTo>
                  <a:pt x="636969" y="836659"/>
                </a:lnTo>
                <a:lnTo>
                  <a:pt x="681499" y="847644"/>
                </a:lnTo>
                <a:lnTo>
                  <a:pt x="726899" y="856303"/>
                </a:lnTo>
                <a:lnTo>
                  <a:pt x="773104" y="862570"/>
                </a:lnTo>
                <a:lnTo>
                  <a:pt x="820048" y="866379"/>
                </a:lnTo>
                <a:lnTo>
                  <a:pt x="867663" y="867663"/>
                </a:lnTo>
                <a:lnTo>
                  <a:pt x="915255" y="866379"/>
                </a:lnTo>
                <a:lnTo>
                  <a:pt x="962175" y="862570"/>
                </a:lnTo>
                <a:lnTo>
                  <a:pt x="1008359" y="856303"/>
                </a:lnTo>
                <a:lnTo>
                  <a:pt x="1053739" y="847644"/>
                </a:lnTo>
                <a:lnTo>
                  <a:pt x="1098251" y="836659"/>
                </a:lnTo>
                <a:lnTo>
                  <a:pt x="1141827" y="823415"/>
                </a:lnTo>
                <a:lnTo>
                  <a:pt x="1184402" y="807977"/>
                </a:lnTo>
                <a:lnTo>
                  <a:pt x="1225909" y="790413"/>
                </a:lnTo>
                <a:lnTo>
                  <a:pt x="1266282" y="770787"/>
                </a:lnTo>
                <a:lnTo>
                  <a:pt x="1305456" y="749168"/>
                </a:lnTo>
                <a:lnTo>
                  <a:pt x="1343364" y="725620"/>
                </a:lnTo>
                <a:lnTo>
                  <a:pt x="1379939" y="700210"/>
                </a:lnTo>
                <a:lnTo>
                  <a:pt x="1415116" y="673005"/>
                </a:lnTo>
                <a:lnTo>
                  <a:pt x="1448828" y="644071"/>
                </a:lnTo>
                <a:lnTo>
                  <a:pt x="1481010" y="613473"/>
                </a:lnTo>
                <a:lnTo>
                  <a:pt x="1511595" y="581279"/>
                </a:lnTo>
                <a:lnTo>
                  <a:pt x="1540517" y="547554"/>
                </a:lnTo>
                <a:lnTo>
                  <a:pt x="1567710" y="512364"/>
                </a:lnTo>
                <a:lnTo>
                  <a:pt x="1593107" y="475777"/>
                </a:lnTo>
                <a:lnTo>
                  <a:pt x="1616644" y="437858"/>
                </a:lnTo>
                <a:lnTo>
                  <a:pt x="1638252" y="398673"/>
                </a:lnTo>
                <a:lnTo>
                  <a:pt x="1657867" y="358290"/>
                </a:lnTo>
                <a:lnTo>
                  <a:pt x="1675422" y="316773"/>
                </a:lnTo>
                <a:lnTo>
                  <a:pt x="1690851" y="274189"/>
                </a:lnTo>
                <a:lnTo>
                  <a:pt x="1704088" y="230606"/>
                </a:lnTo>
                <a:lnTo>
                  <a:pt x="1715066" y="186088"/>
                </a:lnTo>
                <a:lnTo>
                  <a:pt x="1723720" y="140702"/>
                </a:lnTo>
                <a:lnTo>
                  <a:pt x="1729983" y="94514"/>
                </a:lnTo>
                <a:lnTo>
                  <a:pt x="1733790" y="47591"/>
                </a:lnTo>
                <a:lnTo>
                  <a:pt x="1735074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248" y="613791"/>
            <a:ext cx="76504" cy="765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7935" y="613791"/>
            <a:ext cx="76542" cy="765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3571" y="613791"/>
            <a:ext cx="76581" cy="7658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9372" y="613791"/>
            <a:ext cx="76453" cy="7658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65045" y="613791"/>
            <a:ext cx="76454" cy="7658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50720" y="613791"/>
            <a:ext cx="76454" cy="7658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2248" y="791083"/>
            <a:ext cx="76504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07935" y="791083"/>
            <a:ext cx="76542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93571" y="791083"/>
            <a:ext cx="76581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79372" y="791083"/>
            <a:ext cx="76453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65045" y="791083"/>
            <a:ext cx="76454" cy="764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50720" y="791083"/>
            <a:ext cx="76454" cy="76453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0" y="4113114"/>
            <a:ext cx="1134745" cy="1030605"/>
          </a:xfrm>
          <a:custGeom>
            <a:avLst/>
            <a:gdLst/>
            <a:ahLst/>
            <a:cxnLst/>
            <a:rect l="l" t="t" r="r" b="b"/>
            <a:pathLst>
              <a:path w="1134745" h="1030604">
                <a:moveTo>
                  <a:pt x="1134516" y="0"/>
                </a:moveTo>
                <a:lnTo>
                  <a:pt x="0" y="0"/>
                </a:lnTo>
                <a:lnTo>
                  <a:pt x="0" y="1030427"/>
                </a:lnTo>
                <a:lnTo>
                  <a:pt x="1134516" y="1030427"/>
                </a:lnTo>
                <a:lnTo>
                  <a:pt x="1134516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47634" y="4113123"/>
            <a:ext cx="1396365" cy="730250"/>
          </a:xfrm>
          <a:custGeom>
            <a:avLst/>
            <a:gdLst/>
            <a:ahLst/>
            <a:cxnLst/>
            <a:rect l="l" t="t" r="r" b="b"/>
            <a:pathLst>
              <a:path w="1396365" h="730250">
                <a:moveTo>
                  <a:pt x="1396365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1"/>
                </a:lnTo>
                <a:lnTo>
                  <a:pt x="180829" y="49847"/>
                </a:lnTo>
                <a:lnTo>
                  <a:pt x="141998" y="76073"/>
                </a:lnTo>
                <a:lnTo>
                  <a:pt x="106933" y="106935"/>
                </a:lnTo>
                <a:lnTo>
                  <a:pt x="76071" y="141998"/>
                </a:lnTo>
                <a:lnTo>
                  <a:pt x="49845" y="180827"/>
                </a:lnTo>
                <a:lnTo>
                  <a:pt x="28690" y="222986"/>
                </a:lnTo>
                <a:lnTo>
                  <a:pt x="13041" y="268042"/>
                </a:lnTo>
                <a:lnTo>
                  <a:pt x="3332" y="315557"/>
                </a:lnTo>
                <a:lnTo>
                  <a:pt x="0" y="365099"/>
                </a:lnTo>
                <a:lnTo>
                  <a:pt x="3332" y="414641"/>
                </a:lnTo>
                <a:lnTo>
                  <a:pt x="13041" y="462157"/>
                </a:lnTo>
                <a:lnTo>
                  <a:pt x="28690" y="507212"/>
                </a:lnTo>
                <a:lnTo>
                  <a:pt x="49845" y="549371"/>
                </a:lnTo>
                <a:lnTo>
                  <a:pt x="76071" y="588200"/>
                </a:lnTo>
                <a:lnTo>
                  <a:pt x="106933" y="623263"/>
                </a:lnTo>
                <a:lnTo>
                  <a:pt x="141998" y="654125"/>
                </a:lnTo>
                <a:lnTo>
                  <a:pt x="180829" y="680352"/>
                </a:lnTo>
                <a:lnTo>
                  <a:pt x="222992" y="701507"/>
                </a:lnTo>
                <a:lnTo>
                  <a:pt x="268052" y="717157"/>
                </a:lnTo>
                <a:lnTo>
                  <a:pt x="315574" y="726866"/>
                </a:lnTo>
                <a:lnTo>
                  <a:pt x="365125" y="730199"/>
                </a:lnTo>
                <a:lnTo>
                  <a:pt x="1396365" y="730199"/>
                </a:lnTo>
                <a:lnTo>
                  <a:pt x="1396365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724230" y="1431861"/>
            <a:ext cx="1165860" cy="868044"/>
            <a:chOff x="724230" y="1431861"/>
            <a:chExt cx="1165860" cy="868044"/>
          </a:xfrm>
        </p:grpSpPr>
        <p:sp>
          <p:nvSpPr>
            <p:cNvPr id="19" name="object 19"/>
            <p:cNvSpPr/>
            <p:nvPr/>
          </p:nvSpPr>
          <p:spPr>
            <a:xfrm>
              <a:off x="1022248" y="1431861"/>
              <a:ext cx="868044" cy="868044"/>
            </a:xfrm>
            <a:custGeom>
              <a:avLst/>
              <a:gdLst/>
              <a:ahLst/>
              <a:cxnLst/>
              <a:rect l="l" t="t" r="r" b="b"/>
              <a:pathLst>
                <a:path w="868044" h="868044">
                  <a:moveTo>
                    <a:pt x="867600" y="0"/>
                  </a:moveTo>
                  <a:lnTo>
                    <a:pt x="0" y="0"/>
                  </a:lnTo>
                  <a:lnTo>
                    <a:pt x="0" y="867600"/>
                  </a:lnTo>
                  <a:lnTo>
                    <a:pt x="867600" y="867600"/>
                  </a:lnTo>
                  <a:lnTo>
                    <a:pt x="867600" y="0"/>
                  </a:lnTo>
                  <a:close/>
                </a:path>
              </a:pathLst>
            </a:custGeom>
            <a:solidFill>
              <a:srgbClr val="DBBC9F">
                <a:alpha val="7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24230" y="1629791"/>
              <a:ext cx="530225" cy="95885"/>
            </a:xfrm>
            <a:custGeom>
              <a:avLst/>
              <a:gdLst/>
              <a:ahLst/>
              <a:cxnLst/>
              <a:rect l="l" t="t" r="r" b="b"/>
              <a:pathLst>
                <a:path w="530225" h="95885">
                  <a:moveTo>
                    <a:pt x="482523" y="0"/>
                  </a:moveTo>
                  <a:lnTo>
                    <a:pt x="47713" y="0"/>
                  </a:lnTo>
                  <a:lnTo>
                    <a:pt x="29167" y="3724"/>
                  </a:lnTo>
                  <a:lnTo>
                    <a:pt x="13998" y="13890"/>
                  </a:lnTo>
                  <a:lnTo>
                    <a:pt x="3758" y="28985"/>
                  </a:lnTo>
                  <a:lnTo>
                    <a:pt x="0" y="47498"/>
                  </a:lnTo>
                  <a:lnTo>
                    <a:pt x="3758" y="66176"/>
                  </a:lnTo>
                  <a:lnTo>
                    <a:pt x="13998" y="81391"/>
                  </a:lnTo>
                  <a:lnTo>
                    <a:pt x="29167" y="91628"/>
                  </a:lnTo>
                  <a:lnTo>
                    <a:pt x="47713" y="95376"/>
                  </a:lnTo>
                  <a:lnTo>
                    <a:pt x="482523" y="95376"/>
                  </a:lnTo>
                  <a:lnTo>
                    <a:pt x="501047" y="91628"/>
                  </a:lnTo>
                  <a:lnTo>
                    <a:pt x="516169" y="81391"/>
                  </a:lnTo>
                  <a:lnTo>
                    <a:pt x="526361" y="66176"/>
                  </a:lnTo>
                  <a:lnTo>
                    <a:pt x="530098" y="47498"/>
                  </a:lnTo>
                  <a:lnTo>
                    <a:pt x="526361" y="28985"/>
                  </a:lnTo>
                  <a:lnTo>
                    <a:pt x="516169" y="13890"/>
                  </a:lnTo>
                  <a:lnTo>
                    <a:pt x="501047" y="3724"/>
                  </a:lnTo>
                  <a:lnTo>
                    <a:pt x="482523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291844" y="1675002"/>
            <a:ext cx="19913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30" dirty="0">
                <a:solidFill>
                  <a:srgbClr val="8F745A"/>
                </a:solidFill>
                <a:latin typeface="Tahoma"/>
                <a:cs typeface="Tahoma"/>
              </a:rPr>
              <a:t>About</a:t>
            </a:r>
            <a:r>
              <a:rPr sz="3000" b="1" spc="-60" dirty="0">
                <a:solidFill>
                  <a:srgbClr val="8F745A"/>
                </a:solidFill>
                <a:latin typeface="Tahoma"/>
                <a:cs typeface="Tahoma"/>
              </a:rPr>
              <a:t> </a:t>
            </a:r>
            <a:r>
              <a:rPr sz="3000" b="1" spc="150" dirty="0">
                <a:solidFill>
                  <a:srgbClr val="8F745A"/>
                </a:solidFill>
                <a:latin typeface="Tahoma"/>
                <a:cs typeface="Tahoma"/>
              </a:rPr>
              <a:t>me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30679" y="435610"/>
            <a:ext cx="54711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παιδιά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ανακοινώνουν</a:t>
            </a:r>
            <a:r>
              <a:rPr sz="1600" spc="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στην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ολομέλεια</a:t>
            </a:r>
            <a:r>
              <a:rPr sz="1600" spc="5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ανά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ομάδα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τον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τίτλο</a:t>
            </a:r>
            <a:r>
              <a:rPr sz="1600" spc="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που </a:t>
            </a:r>
            <a:r>
              <a:rPr sz="1600" spc="-38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έδωσαν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στον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πίνακα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τους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και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αιτιολογούν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την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επιλογή</a:t>
            </a:r>
            <a:r>
              <a:rPr sz="1600" spc="4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65" dirty="0">
                <a:solidFill>
                  <a:srgbClr val="414042"/>
                </a:solidFill>
                <a:latin typeface="Times New Roman"/>
                <a:cs typeface="Times New Roman"/>
              </a:rPr>
              <a:t>τους</a:t>
            </a:r>
            <a:r>
              <a:rPr sz="1600" spc="-65" dirty="0">
                <a:solidFill>
                  <a:srgbClr val="414042"/>
                </a:solidFill>
                <a:latin typeface="Trebuchet MS"/>
                <a:cs typeface="Trebuchet MS"/>
              </a:rPr>
              <a:t>.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80126" y="1407579"/>
            <a:ext cx="2448305" cy="3264408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512698" y="1341653"/>
            <a:ext cx="5019040" cy="3396615"/>
            <a:chOff x="512698" y="1341653"/>
            <a:chExt cx="5019040" cy="3396615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2698" y="1341653"/>
              <a:ext cx="2547112" cy="339623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83051" y="1433309"/>
              <a:ext cx="2448305" cy="32644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8008" y="1159638"/>
            <a:ext cx="3746500" cy="3983990"/>
          </a:xfrm>
          <a:custGeom>
            <a:avLst/>
            <a:gdLst/>
            <a:ahLst/>
            <a:cxnLst/>
            <a:rect l="l" t="t" r="r" b="b"/>
            <a:pathLst>
              <a:path w="3746500" h="3983990">
                <a:moveTo>
                  <a:pt x="3746118" y="0"/>
                </a:moveTo>
                <a:lnTo>
                  <a:pt x="0" y="0"/>
                </a:lnTo>
                <a:lnTo>
                  <a:pt x="0" y="3983736"/>
                </a:lnTo>
                <a:lnTo>
                  <a:pt x="3746118" y="3983736"/>
                </a:lnTo>
                <a:lnTo>
                  <a:pt x="374611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71690" y="0"/>
            <a:ext cx="1735455" cy="868044"/>
          </a:xfrm>
          <a:custGeom>
            <a:avLst/>
            <a:gdLst/>
            <a:ahLst/>
            <a:cxnLst/>
            <a:rect l="l" t="t" r="r" b="b"/>
            <a:pathLst>
              <a:path w="1735454" h="868044">
                <a:moveTo>
                  <a:pt x="1735074" y="0"/>
                </a:moveTo>
                <a:lnTo>
                  <a:pt x="0" y="0"/>
                </a:lnTo>
                <a:lnTo>
                  <a:pt x="1283" y="47591"/>
                </a:lnTo>
                <a:lnTo>
                  <a:pt x="5090" y="94514"/>
                </a:lnTo>
                <a:lnTo>
                  <a:pt x="11353" y="140702"/>
                </a:lnTo>
                <a:lnTo>
                  <a:pt x="20007" y="186088"/>
                </a:lnTo>
                <a:lnTo>
                  <a:pt x="30986" y="230606"/>
                </a:lnTo>
                <a:lnTo>
                  <a:pt x="44224" y="274189"/>
                </a:lnTo>
                <a:lnTo>
                  <a:pt x="59654" y="316773"/>
                </a:lnTo>
                <a:lnTo>
                  <a:pt x="77211" y="358290"/>
                </a:lnTo>
                <a:lnTo>
                  <a:pt x="96828" y="398673"/>
                </a:lnTo>
                <a:lnTo>
                  <a:pt x="118439" y="437858"/>
                </a:lnTo>
                <a:lnTo>
                  <a:pt x="141978" y="475777"/>
                </a:lnTo>
                <a:lnTo>
                  <a:pt x="167379" y="512364"/>
                </a:lnTo>
                <a:lnTo>
                  <a:pt x="194577" y="547554"/>
                </a:lnTo>
                <a:lnTo>
                  <a:pt x="223504" y="581279"/>
                </a:lnTo>
                <a:lnTo>
                  <a:pt x="254095" y="613473"/>
                </a:lnTo>
                <a:lnTo>
                  <a:pt x="286283" y="644071"/>
                </a:lnTo>
                <a:lnTo>
                  <a:pt x="320003" y="673005"/>
                </a:lnTo>
                <a:lnTo>
                  <a:pt x="355189" y="700210"/>
                </a:lnTo>
                <a:lnTo>
                  <a:pt x="391774" y="725620"/>
                </a:lnTo>
                <a:lnTo>
                  <a:pt x="429692" y="749168"/>
                </a:lnTo>
                <a:lnTo>
                  <a:pt x="468878" y="770787"/>
                </a:lnTo>
                <a:lnTo>
                  <a:pt x="509264" y="790413"/>
                </a:lnTo>
                <a:lnTo>
                  <a:pt x="550786" y="807977"/>
                </a:lnTo>
                <a:lnTo>
                  <a:pt x="593376" y="823415"/>
                </a:lnTo>
                <a:lnTo>
                  <a:pt x="636969" y="836659"/>
                </a:lnTo>
                <a:lnTo>
                  <a:pt x="681499" y="847644"/>
                </a:lnTo>
                <a:lnTo>
                  <a:pt x="726899" y="856303"/>
                </a:lnTo>
                <a:lnTo>
                  <a:pt x="773104" y="862570"/>
                </a:lnTo>
                <a:lnTo>
                  <a:pt x="820048" y="866379"/>
                </a:lnTo>
                <a:lnTo>
                  <a:pt x="867663" y="867663"/>
                </a:lnTo>
                <a:lnTo>
                  <a:pt x="915255" y="866379"/>
                </a:lnTo>
                <a:lnTo>
                  <a:pt x="962175" y="862570"/>
                </a:lnTo>
                <a:lnTo>
                  <a:pt x="1008359" y="856303"/>
                </a:lnTo>
                <a:lnTo>
                  <a:pt x="1053739" y="847644"/>
                </a:lnTo>
                <a:lnTo>
                  <a:pt x="1098251" y="836659"/>
                </a:lnTo>
                <a:lnTo>
                  <a:pt x="1141827" y="823415"/>
                </a:lnTo>
                <a:lnTo>
                  <a:pt x="1184402" y="807977"/>
                </a:lnTo>
                <a:lnTo>
                  <a:pt x="1225909" y="790413"/>
                </a:lnTo>
                <a:lnTo>
                  <a:pt x="1266282" y="770787"/>
                </a:lnTo>
                <a:lnTo>
                  <a:pt x="1305456" y="749168"/>
                </a:lnTo>
                <a:lnTo>
                  <a:pt x="1343364" y="725620"/>
                </a:lnTo>
                <a:lnTo>
                  <a:pt x="1379939" y="700210"/>
                </a:lnTo>
                <a:lnTo>
                  <a:pt x="1415116" y="673005"/>
                </a:lnTo>
                <a:lnTo>
                  <a:pt x="1448828" y="644071"/>
                </a:lnTo>
                <a:lnTo>
                  <a:pt x="1481010" y="613473"/>
                </a:lnTo>
                <a:lnTo>
                  <a:pt x="1511595" y="581279"/>
                </a:lnTo>
                <a:lnTo>
                  <a:pt x="1540517" y="547554"/>
                </a:lnTo>
                <a:lnTo>
                  <a:pt x="1567710" y="512364"/>
                </a:lnTo>
                <a:lnTo>
                  <a:pt x="1593107" y="475777"/>
                </a:lnTo>
                <a:lnTo>
                  <a:pt x="1616644" y="437858"/>
                </a:lnTo>
                <a:lnTo>
                  <a:pt x="1638252" y="398673"/>
                </a:lnTo>
                <a:lnTo>
                  <a:pt x="1657867" y="358290"/>
                </a:lnTo>
                <a:lnTo>
                  <a:pt x="1675422" y="316773"/>
                </a:lnTo>
                <a:lnTo>
                  <a:pt x="1690851" y="274189"/>
                </a:lnTo>
                <a:lnTo>
                  <a:pt x="1704088" y="230606"/>
                </a:lnTo>
                <a:lnTo>
                  <a:pt x="1715066" y="186088"/>
                </a:lnTo>
                <a:lnTo>
                  <a:pt x="1723720" y="140702"/>
                </a:lnTo>
                <a:lnTo>
                  <a:pt x="1729983" y="94514"/>
                </a:lnTo>
                <a:lnTo>
                  <a:pt x="1733790" y="47591"/>
                </a:lnTo>
                <a:lnTo>
                  <a:pt x="1735074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248" y="613791"/>
            <a:ext cx="76504" cy="765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7935" y="613791"/>
            <a:ext cx="76542" cy="765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3571" y="613791"/>
            <a:ext cx="76581" cy="7658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9372" y="613791"/>
            <a:ext cx="76453" cy="7658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65045" y="613791"/>
            <a:ext cx="76454" cy="7658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50720" y="613791"/>
            <a:ext cx="76454" cy="7658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2248" y="791083"/>
            <a:ext cx="76504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07935" y="791083"/>
            <a:ext cx="76542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93571" y="791083"/>
            <a:ext cx="76581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79372" y="791083"/>
            <a:ext cx="76453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65045" y="791083"/>
            <a:ext cx="76454" cy="764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50720" y="791083"/>
            <a:ext cx="76454" cy="76453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0" y="4113114"/>
            <a:ext cx="1134745" cy="1030605"/>
          </a:xfrm>
          <a:custGeom>
            <a:avLst/>
            <a:gdLst/>
            <a:ahLst/>
            <a:cxnLst/>
            <a:rect l="l" t="t" r="r" b="b"/>
            <a:pathLst>
              <a:path w="1134745" h="1030604">
                <a:moveTo>
                  <a:pt x="1134516" y="0"/>
                </a:moveTo>
                <a:lnTo>
                  <a:pt x="0" y="0"/>
                </a:lnTo>
                <a:lnTo>
                  <a:pt x="0" y="1030427"/>
                </a:lnTo>
                <a:lnTo>
                  <a:pt x="1134516" y="1030427"/>
                </a:lnTo>
                <a:lnTo>
                  <a:pt x="1134516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47634" y="4113123"/>
            <a:ext cx="1396365" cy="730250"/>
          </a:xfrm>
          <a:custGeom>
            <a:avLst/>
            <a:gdLst/>
            <a:ahLst/>
            <a:cxnLst/>
            <a:rect l="l" t="t" r="r" b="b"/>
            <a:pathLst>
              <a:path w="1396365" h="730250">
                <a:moveTo>
                  <a:pt x="1396365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1"/>
                </a:lnTo>
                <a:lnTo>
                  <a:pt x="180829" y="49847"/>
                </a:lnTo>
                <a:lnTo>
                  <a:pt x="141998" y="76073"/>
                </a:lnTo>
                <a:lnTo>
                  <a:pt x="106933" y="106935"/>
                </a:lnTo>
                <a:lnTo>
                  <a:pt x="76071" y="141998"/>
                </a:lnTo>
                <a:lnTo>
                  <a:pt x="49845" y="180827"/>
                </a:lnTo>
                <a:lnTo>
                  <a:pt x="28690" y="222986"/>
                </a:lnTo>
                <a:lnTo>
                  <a:pt x="13041" y="268042"/>
                </a:lnTo>
                <a:lnTo>
                  <a:pt x="3332" y="315557"/>
                </a:lnTo>
                <a:lnTo>
                  <a:pt x="0" y="365099"/>
                </a:lnTo>
                <a:lnTo>
                  <a:pt x="3332" y="414641"/>
                </a:lnTo>
                <a:lnTo>
                  <a:pt x="13041" y="462157"/>
                </a:lnTo>
                <a:lnTo>
                  <a:pt x="28690" y="507212"/>
                </a:lnTo>
                <a:lnTo>
                  <a:pt x="49845" y="549371"/>
                </a:lnTo>
                <a:lnTo>
                  <a:pt x="76071" y="588200"/>
                </a:lnTo>
                <a:lnTo>
                  <a:pt x="106933" y="623263"/>
                </a:lnTo>
                <a:lnTo>
                  <a:pt x="141998" y="654125"/>
                </a:lnTo>
                <a:lnTo>
                  <a:pt x="180829" y="680352"/>
                </a:lnTo>
                <a:lnTo>
                  <a:pt x="222992" y="701507"/>
                </a:lnTo>
                <a:lnTo>
                  <a:pt x="268052" y="717157"/>
                </a:lnTo>
                <a:lnTo>
                  <a:pt x="315574" y="726866"/>
                </a:lnTo>
                <a:lnTo>
                  <a:pt x="365125" y="730199"/>
                </a:lnTo>
                <a:lnTo>
                  <a:pt x="1396365" y="730199"/>
                </a:lnTo>
                <a:lnTo>
                  <a:pt x="1396365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724230" y="1431861"/>
            <a:ext cx="1165860" cy="868044"/>
            <a:chOff x="724230" y="1431861"/>
            <a:chExt cx="1165860" cy="868044"/>
          </a:xfrm>
        </p:grpSpPr>
        <p:sp>
          <p:nvSpPr>
            <p:cNvPr id="19" name="object 19"/>
            <p:cNvSpPr/>
            <p:nvPr/>
          </p:nvSpPr>
          <p:spPr>
            <a:xfrm>
              <a:off x="1022248" y="1431861"/>
              <a:ext cx="868044" cy="868044"/>
            </a:xfrm>
            <a:custGeom>
              <a:avLst/>
              <a:gdLst/>
              <a:ahLst/>
              <a:cxnLst/>
              <a:rect l="l" t="t" r="r" b="b"/>
              <a:pathLst>
                <a:path w="868044" h="868044">
                  <a:moveTo>
                    <a:pt x="867600" y="0"/>
                  </a:moveTo>
                  <a:lnTo>
                    <a:pt x="0" y="0"/>
                  </a:lnTo>
                  <a:lnTo>
                    <a:pt x="0" y="867600"/>
                  </a:lnTo>
                  <a:lnTo>
                    <a:pt x="867600" y="867600"/>
                  </a:lnTo>
                  <a:lnTo>
                    <a:pt x="867600" y="0"/>
                  </a:lnTo>
                  <a:close/>
                </a:path>
              </a:pathLst>
            </a:custGeom>
            <a:solidFill>
              <a:srgbClr val="DBBC9F">
                <a:alpha val="7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24230" y="1629791"/>
              <a:ext cx="530225" cy="95885"/>
            </a:xfrm>
            <a:custGeom>
              <a:avLst/>
              <a:gdLst/>
              <a:ahLst/>
              <a:cxnLst/>
              <a:rect l="l" t="t" r="r" b="b"/>
              <a:pathLst>
                <a:path w="530225" h="95885">
                  <a:moveTo>
                    <a:pt x="482523" y="0"/>
                  </a:moveTo>
                  <a:lnTo>
                    <a:pt x="47713" y="0"/>
                  </a:lnTo>
                  <a:lnTo>
                    <a:pt x="29167" y="3724"/>
                  </a:lnTo>
                  <a:lnTo>
                    <a:pt x="13998" y="13890"/>
                  </a:lnTo>
                  <a:lnTo>
                    <a:pt x="3758" y="28985"/>
                  </a:lnTo>
                  <a:lnTo>
                    <a:pt x="0" y="47498"/>
                  </a:lnTo>
                  <a:lnTo>
                    <a:pt x="3758" y="66176"/>
                  </a:lnTo>
                  <a:lnTo>
                    <a:pt x="13998" y="81391"/>
                  </a:lnTo>
                  <a:lnTo>
                    <a:pt x="29167" y="91628"/>
                  </a:lnTo>
                  <a:lnTo>
                    <a:pt x="47713" y="95376"/>
                  </a:lnTo>
                  <a:lnTo>
                    <a:pt x="482523" y="95376"/>
                  </a:lnTo>
                  <a:lnTo>
                    <a:pt x="501047" y="91628"/>
                  </a:lnTo>
                  <a:lnTo>
                    <a:pt x="516169" y="81391"/>
                  </a:lnTo>
                  <a:lnTo>
                    <a:pt x="526361" y="66176"/>
                  </a:lnTo>
                  <a:lnTo>
                    <a:pt x="530098" y="47498"/>
                  </a:lnTo>
                  <a:lnTo>
                    <a:pt x="526361" y="28985"/>
                  </a:lnTo>
                  <a:lnTo>
                    <a:pt x="516169" y="13890"/>
                  </a:lnTo>
                  <a:lnTo>
                    <a:pt x="501047" y="3724"/>
                  </a:lnTo>
                  <a:lnTo>
                    <a:pt x="482523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304544" y="1639316"/>
            <a:ext cx="1748155" cy="590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80"/>
              </a:spcBef>
            </a:pPr>
            <a:r>
              <a:rPr sz="3000" b="1" spc="130" dirty="0">
                <a:solidFill>
                  <a:srgbClr val="8F745A"/>
                </a:solidFill>
                <a:latin typeface="Tahoma"/>
                <a:cs typeface="Tahoma"/>
              </a:rPr>
              <a:t>About</a:t>
            </a:r>
            <a:r>
              <a:rPr sz="3000" b="1" spc="-65" dirty="0">
                <a:solidFill>
                  <a:srgbClr val="8F745A"/>
                </a:solidFill>
                <a:latin typeface="Tahoma"/>
                <a:cs typeface="Tahoma"/>
              </a:rPr>
              <a:t> </a:t>
            </a:r>
            <a:r>
              <a:rPr sz="3000" b="1" spc="370" dirty="0">
                <a:solidFill>
                  <a:srgbClr val="8F745A"/>
                </a:solidFill>
                <a:latin typeface="Tahoma"/>
                <a:cs typeface="Tahoma"/>
              </a:rPr>
              <a:t>m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53714" y="1639316"/>
            <a:ext cx="217170" cy="590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80"/>
              </a:spcBef>
            </a:pPr>
            <a:r>
              <a:rPr sz="3000" b="1" spc="-75" dirty="0">
                <a:solidFill>
                  <a:srgbClr val="8F745A"/>
                </a:solidFill>
                <a:latin typeface="Tahoma"/>
                <a:cs typeface="Tahoma"/>
              </a:rPr>
              <a:t>e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202942" y="435610"/>
            <a:ext cx="51136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414042"/>
                </a:solidFill>
              </a:rPr>
              <a:t>Μετά</a:t>
            </a:r>
            <a:r>
              <a:rPr sz="1600" spc="25" dirty="0">
                <a:solidFill>
                  <a:srgbClr val="414042"/>
                </a:solidFill>
              </a:rPr>
              <a:t> </a:t>
            </a:r>
            <a:r>
              <a:rPr sz="1600" spc="-5" dirty="0">
                <a:solidFill>
                  <a:srgbClr val="414042"/>
                </a:solidFill>
              </a:rPr>
              <a:t>από</a:t>
            </a:r>
            <a:r>
              <a:rPr sz="1600" spc="30" dirty="0">
                <a:solidFill>
                  <a:srgbClr val="414042"/>
                </a:solidFill>
              </a:rPr>
              <a:t> </a:t>
            </a:r>
            <a:r>
              <a:rPr sz="1600" spc="-5" dirty="0">
                <a:solidFill>
                  <a:srgbClr val="414042"/>
                </a:solidFill>
              </a:rPr>
              <a:t>κάθε</a:t>
            </a:r>
            <a:r>
              <a:rPr sz="1600" spc="20" dirty="0">
                <a:solidFill>
                  <a:srgbClr val="414042"/>
                </a:solidFill>
              </a:rPr>
              <a:t> </a:t>
            </a:r>
            <a:r>
              <a:rPr sz="1600" spc="-5" dirty="0">
                <a:solidFill>
                  <a:srgbClr val="414042"/>
                </a:solidFill>
              </a:rPr>
              <a:t>παρουσίαση</a:t>
            </a:r>
            <a:r>
              <a:rPr sz="1600" spc="20" dirty="0">
                <a:solidFill>
                  <a:srgbClr val="414042"/>
                </a:solidFill>
              </a:rPr>
              <a:t> </a:t>
            </a:r>
            <a:r>
              <a:rPr sz="1600" spc="-10" dirty="0">
                <a:solidFill>
                  <a:srgbClr val="414042"/>
                </a:solidFill>
              </a:rPr>
              <a:t>τους</a:t>
            </a:r>
            <a:r>
              <a:rPr sz="1600" spc="20" dirty="0">
                <a:solidFill>
                  <a:srgbClr val="414042"/>
                </a:solidFill>
              </a:rPr>
              <a:t> </a:t>
            </a:r>
            <a:r>
              <a:rPr sz="1600" spc="-5" dirty="0">
                <a:solidFill>
                  <a:srgbClr val="414042"/>
                </a:solidFill>
              </a:rPr>
              <a:t>αποκαλύπτω</a:t>
            </a:r>
            <a:r>
              <a:rPr sz="1600" spc="50" dirty="0">
                <a:solidFill>
                  <a:srgbClr val="414042"/>
                </a:solidFill>
              </a:rPr>
              <a:t> </a:t>
            </a:r>
            <a:r>
              <a:rPr sz="1600" spc="-10" dirty="0">
                <a:solidFill>
                  <a:srgbClr val="414042"/>
                </a:solidFill>
              </a:rPr>
              <a:t>τα</a:t>
            </a:r>
            <a:r>
              <a:rPr sz="1600" spc="15" dirty="0">
                <a:solidFill>
                  <a:srgbClr val="414042"/>
                </a:solidFill>
              </a:rPr>
              <a:t> </a:t>
            </a:r>
            <a:r>
              <a:rPr sz="1600" spc="-10" dirty="0">
                <a:solidFill>
                  <a:srgbClr val="414042"/>
                </a:solidFill>
              </a:rPr>
              <a:t>πραγματικά </a:t>
            </a:r>
            <a:r>
              <a:rPr sz="1600" spc="-385" dirty="0">
                <a:solidFill>
                  <a:srgbClr val="414042"/>
                </a:solidFill>
              </a:rPr>
              <a:t> </a:t>
            </a:r>
            <a:r>
              <a:rPr sz="1600" spc="-35" dirty="0">
                <a:solidFill>
                  <a:srgbClr val="414042"/>
                </a:solidFill>
              </a:rPr>
              <a:t>ονόματα</a:t>
            </a:r>
            <a:r>
              <a:rPr sz="1600" spc="-35" dirty="0">
                <a:solidFill>
                  <a:srgbClr val="414042"/>
                </a:solidFill>
                <a:latin typeface="Trebuchet MS"/>
                <a:cs typeface="Trebuchet MS"/>
              </a:rPr>
              <a:t>,</a:t>
            </a:r>
            <a:r>
              <a:rPr sz="1600" spc="-70" dirty="0">
                <a:solidFill>
                  <a:srgbClr val="414042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414042"/>
                </a:solidFill>
              </a:rPr>
              <a:t>τα</a:t>
            </a:r>
            <a:r>
              <a:rPr sz="1600" spc="10" dirty="0">
                <a:solidFill>
                  <a:srgbClr val="414042"/>
                </a:solidFill>
              </a:rPr>
              <a:t> </a:t>
            </a:r>
            <a:r>
              <a:rPr sz="1600" spc="-5" dirty="0">
                <a:solidFill>
                  <a:srgbClr val="414042"/>
                </a:solidFill>
              </a:rPr>
              <a:t>σχολιάζουμε</a:t>
            </a:r>
            <a:r>
              <a:rPr sz="1600" spc="25" dirty="0">
                <a:solidFill>
                  <a:srgbClr val="414042"/>
                </a:solidFill>
              </a:rPr>
              <a:t> </a:t>
            </a:r>
            <a:r>
              <a:rPr sz="1600" spc="-5" dirty="0">
                <a:solidFill>
                  <a:srgbClr val="414042"/>
                </a:solidFill>
              </a:rPr>
              <a:t>και</a:t>
            </a:r>
            <a:r>
              <a:rPr sz="1600" spc="10" dirty="0">
                <a:solidFill>
                  <a:srgbClr val="414042"/>
                </a:solidFill>
              </a:rPr>
              <a:t> </a:t>
            </a:r>
            <a:r>
              <a:rPr sz="1600" spc="-10" dirty="0">
                <a:solidFill>
                  <a:srgbClr val="414042"/>
                </a:solidFill>
              </a:rPr>
              <a:t>τα</a:t>
            </a:r>
            <a:r>
              <a:rPr sz="1600" spc="20" dirty="0">
                <a:solidFill>
                  <a:srgbClr val="414042"/>
                </a:solidFill>
              </a:rPr>
              <a:t> </a:t>
            </a:r>
            <a:r>
              <a:rPr sz="1600" spc="-5" dirty="0">
                <a:solidFill>
                  <a:srgbClr val="414042"/>
                </a:solidFill>
              </a:rPr>
              <a:t>συγκρίνουμε</a:t>
            </a:r>
            <a:r>
              <a:rPr sz="1600" spc="20" dirty="0">
                <a:solidFill>
                  <a:srgbClr val="414042"/>
                </a:solidFill>
              </a:rPr>
              <a:t> </a:t>
            </a:r>
            <a:r>
              <a:rPr sz="1600" spc="-5" dirty="0">
                <a:solidFill>
                  <a:srgbClr val="414042"/>
                </a:solidFill>
              </a:rPr>
              <a:t>με</a:t>
            </a:r>
            <a:r>
              <a:rPr sz="1600" spc="30" dirty="0">
                <a:solidFill>
                  <a:srgbClr val="414042"/>
                </a:solidFill>
              </a:rPr>
              <a:t> </a:t>
            </a:r>
            <a:r>
              <a:rPr sz="1600" spc="-10" dirty="0">
                <a:solidFill>
                  <a:srgbClr val="414042"/>
                </a:solidFill>
              </a:rPr>
              <a:t>τα</a:t>
            </a:r>
            <a:r>
              <a:rPr sz="1600" spc="10" dirty="0">
                <a:solidFill>
                  <a:srgbClr val="414042"/>
                </a:solidFill>
              </a:rPr>
              <a:t> </a:t>
            </a:r>
            <a:r>
              <a:rPr sz="1600" spc="-5" dirty="0">
                <a:solidFill>
                  <a:srgbClr val="414042"/>
                </a:solidFill>
              </a:rPr>
              <a:t>δικά</a:t>
            </a:r>
            <a:r>
              <a:rPr sz="1600" spc="10" dirty="0">
                <a:solidFill>
                  <a:srgbClr val="414042"/>
                </a:solidFill>
              </a:rPr>
              <a:t> </a:t>
            </a:r>
            <a:r>
              <a:rPr sz="1600" spc="-65" dirty="0">
                <a:solidFill>
                  <a:srgbClr val="414042"/>
                </a:solidFill>
              </a:rPr>
              <a:t>τους</a:t>
            </a:r>
            <a:r>
              <a:rPr sz="1600" spc="-65" dirty="0">
                <a:solidFill>
                  <a:srgbClr val="414042"/>
                </a:solidFill>
                <a:latin typeface="Trebuchet MS"/>
                <a:cs typeface="Trebuchet MS"/>
              </a:rPr>
              <a:t>.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24144" y="987526"/>
            <a:ext cx="2448305" cy="3264408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512698" y="1341653"/>
            <a:ext cx="5019040" cy="3396615"/>
            <a:chOff x="512698" y="1341653"/>
            <a:chExt cx="5019040" cy="3396615"/>
          </a:xfrm>
        </p:grpSpPr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2698" y="1341653"/>
              <a:ext cx="2547112" cy="339623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83051" y="1433309"/>
              <a:ext cx="2448305" cy="3264408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5803772" y="4398670"/>
            <a:ext cx="301942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imes New Roman"/>
                <a:cs typeface="Times New Roman"/>
              </a:rPr>
              <a:t>Τους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αναφέρω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επιπλέον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την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αφόρμηση</a:t>
            </a: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Times New Roman"/>
                <a:cs typeface="Times New Roman"/>
              </a:rPr>
              <a:t>και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την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ιστορία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του</a:t>
            </a:r>
            <a:r>
              <a:rPr sz="1400" spc="-5" dirty="0">
                <a:latin typeface="Times New Roman"/>
                <a:cs typeface="Times New Roman"/>
              </a:rPr>
              <a:t> πίνακα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«Η</a:t>
            </a:r>
            <a:r>
              <a:rPr sz="1400" spc="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ανθισμένη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αμυγδαλιά»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855470" y="2801188"/>
            <a:ext cx="52901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Περιπλανιέμαι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στην</a:t>
            </a:r>
            <a:r>
              <a:rPr sz="2200" i="1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Άνοιξη μέσα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από</a:t>
            </a:r>
            <a:r>
              <a:rPr sz="2200" i="1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την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Τέχνη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700" b="1" spc="-7" baseline="-16975" dirty="0">
                <a:solidFill>
                  <a:srgbClr val="88C099"/>
                </a:solidFill>
                <a:latin typeface="Georgia"/>
                <a:cs typeface="Georgia"/>
              </a:rPr>
              <a:t>2</a:t>
            </a:r>
            <a:r>
              <a:rPr sz="12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0404" y="253"/>
            <a:ext cx="1593850" cy="1593215"/>
          </a:xfrm>
          <a:custGeom>
            <a:avLst/>
            <a:gdLst/>
            <a:ahLst/>
            <a:cxnLst/>
            <a:rect l="l" t="t" r="r" b="b"/>
            <a:pathLst>
              <a:path w="1593850" h="1593215">
                <a:moveTo>
                  <a:pt x="593217" y="0"/>
                </a:moveTo>
                <a:lnTo>
                  <a:pt x="0" y="0"/>
                </a:lnTo>
                <a:lnTo>
                  <a:pt x="731" y="48631"/>
                </a:lnTo>
                <a:lnTo>
                  <a:pt x="2913" y="96904"/>
                </a:lnTo>
                <a:lnTo>
                  <a:pt x="6524" y="144799"/>
                </a:lnTo>
                <a:lnTo>
                  <a:pt x="11543" y="192294"/>
                </a:lnTo>
                <a:lnTo>
                  <a:pt x="17949" y="239368"/>
                </a:lnTo>
                <a:lnTo>
                  <a:pt x="25720" y="286000"/>
                </a:lnTo>
                <a:lnTo>
                  <a:pt x="34837" y="332170"/>
                </a:lnTo>
                <a:lnTo>
                  <a:pt x="45277" y="377855"/>
                </a:lnTo>
                <a:lnTo>
                  <a:pt x="57021" y="423036"/>
                </a:lnTo>
                <a:lnTo>
                  <a:pt x="70046" y="467691"/>
                </a:lnTo>
                <a:lnTo>
                  <a:pt x="84332" y="511799"/>
                </a:lnTo>
                <a:lnTo>
                  <a:pt x="99858" y="555339"/>
                </a:lnTo>
                <a:lnTo>
                  <a:pt x="116603" y="598291"/>
                </a:lnTo>
                <a:lnTo>
                  <a:pt x="134546" y="640633"/>
                </a:lnTo>
                <a:lnTo>
                  <a:pt x="153665" y="682343"/>
                </a:lnTo>
                <a:lnTo>
                  <a:pt x="173941" y="723403"/>
                </a:lnTo>
                <a:lnTo>
                  <a:pt x="195351" y="763789"/>
                </a:lnTo>
                <a:lnTo>
                  <a:pt x="217875" y="803481"/>
                </a:lnTo>
                <a:lnTo>
                  <a:pt x="241492" y="842459"/>
                </a:lnTo>
                <a:lnTo>
                  <a:pt x="266181" y="880701"/>
                </a:lnTo>
                <a:lnTo>
                  <a:pt x="291920" y="918186"/>
                </a:lnTo>
                <a:lnTo>
                  <a:pt x="318690" y="954894"/>
                </a:lnTo>
                <a:lnTo>
                  <a:pt x="346468" y="990802"/>
                </a:lnTo>
                <a:lnTo>
                  <a:pt x="375234" y="1025891"/>
                </a:lnTo>
                <a:lnTo>
                  <a:pt x="404967" y="1060139"/>
                </a:lnTo>
                <a:lnTo>
                  <a:pt x="435645" y="1093526"/>
                </a:lnTo>
                <a:lnTo>
                  <a:pt x="467248" y="1126029"/>
                </a:lnTo>
                <a:lnTo>
                  <a:pt x="499755" y="1157629"/>
                </a:lnTo>
                <a:lnTo>
                  <a:pt x="533145" y="1188304"/>
                </a:lnTo>
                <a:lnTo>
                  <a:pt x="567397" y="1218033"/>
                </a:lnTo>
                <a:lnTo>
                  <a:pt x="602489" y="1246796"/>
                </a:lnTo>
                <a:lnTo>
                  <a:pt x="638401" y="1274570"/>
                </a:lnTo>
                <a:lnTo>
                  <a:pt x="675112" y="1301336"/>
                </a:lnTo>
                <a:lnTo>
                  <a:pt x="712600" y="1327073"/>
                </a:lnTo>
                <a:lnTo>
                  <a:pt x="750846" y="1351758"/>
                </a:lnTo>
                <a:lnTo>
                  <a:pt x="789827" y="1375372"/>
                </a:lnTo>
                <a:lnTo>
                  <a:pt x="829522" y="1397893"/>
                </a:lnTo>
                <a:lnTo>
                  <a:pt x="869912" y="1419300"/>
                </a:lnTo>
                <a:lnTo>
                  <a:pt x="910974" y="1439573"/>
                </a:lnTo>
                <a:lnTo>
                  <a:pt x="952687" y="1458690"/>
                </a:lnTo>
                <a:lnTo>
                  <a:pt x="995032" y="1476630"/>
                </a:lnTo>
                <a:lnTo>
                  <a:pt x="1037986" y="1493372"/>
                </a:lnTo>
                <a:lnTo>
                  <a:pt x="1081528" y="1508896"/>
                </a:lnTo>
                <a:lnTo>
                  <a:pt x="1125639" y="1523179"/>
                </a:lnTo>
                <a:lnTo>
                  <a:pt x="1170296" y="1536203"/>
                </a:lnTo>
                <a:lnTo>
                  <a:pt x="1215478" y="1547944"/>
                </a:lnTo>
                <a:lnTo>
                  <a:pt x="1261166" y="1558383"/>
                </a:lnTo>
                <a:lnTo>
                  <a:pt x="1307336" y="1567498"/>
                </a:lnTo>
                <a:lnTo>
                  <a:pt x="1353970" y="1575268"/>
                </a:lnTo>
                <a:lnTo>
                  <a:pt x="1401045" y="1581673"/>
                </a:lnTo>
                <a:lnTo>
                  <a:pt x="1448541" y="1586691"/>
                </a:lnTo>
                <a:lnTo>
                  <a:pt x="1496436" y="1590301"/>
                </a:lnTo>
                <a:lnTo>
                  <a:pt x="1544710" y="1592483"/>
                </a:lnTo>
                <a:lnTo>
                  <a:pt x="1593342" y="1593215"/>
                </a:lnTo>
                <a:lnTo>
                  <a:pt x="1593342" y="1000251"/>
                </a:lnTo>
                <a:lnTo>
                  <a:pt x="1544961" y="999096"/>
                </a:lnTo>
                <a:lnTo>
                  <a:pt x="1497167" y="995663"/>
                </a:lnTo>
                <a:lnTo>
                  <a:pt x="1450011" y="990007"/>
                </a:lnTo>
                <a:lnTo>
                  <a:pt x="1403547" y="982179"/>
                </a:lnTo>
                <a:lnTo>
                  <a:pt x="1357828" y="972234"/>
                </a:lnTo>
                <a:lnTo>
                  <a:pt x="1312906" y="960223"/>
                </a:lnTo>
                <a:lnTo>
                  <a:pt x="1268834" y="946200"/>
                </a:lnTo>
                <a:lnTo>
                  <a:pt x="1225665" y="930217"/>
                </a:lnTo>
                <a:lnTo>
                  <a:pt x="1183452" y="912328"/>
                </a:lnTo>
                <a:lnTo>
                  <a:pt x="1142247" y="892585"/>
                </a:lnTo>
                <a:lnTo>
                  <a:pt x="1102104" y="871040"/>
                </a:lnTo>
                <a:lnTo>
                  <a:pt x="1063075" y="847748"/>
                </a:lnTo>
                <a:lnTo>
                  <a:pt x="1025213" y="822760"/>
                </a:lnTo>
                <a:lnTo>
                  <a:pt x="988571" y="796130"/>
                </a:lnTo>
                <a:lnTo>
                  <a:pt x="953201" y="767910"/>
                </a:lnTo>
                <a:lnTo>
                  <a:pt x="919157" y="738154"/>
                </a:lnTo>
                <a:lnTo>
                  <a:pt x="886491" y="706913"/>
                </a:lnTo>
                <a:lnTo>
                  <a:pt x="855256" y="674242"/>
                </a:lnTo>
                <a:lnTo>
                  <a:pt x="825505" y="640192"/>
                </a:lnTo>
                <a:lnTo>
                  <a:pt x="797291" y="604817"/>
                </a:lnTo>
                <a:lnTo>
                  <a:pt x="770666" y="568169"/>
                </a:lnTo>
                <a:lnTo>
                  <a:pt x="745684" y="530302"/>
                </a:lnTo>
                <a:lnTo>
                  <a:pt x="722396" y="491268"/>
                </a:lnTo>
                <a:lnTo>
                  <a:pt x="700857" y="451120"/>
                </a:lnTo>
                <a:lnTo>
                  <a:pt x="681118" y="409911"/>
                </a:lnTo>
                <a:lnTo>
                  <a:pt x="663233" y="367694"/>
                </a:lnTo>
                <a:lnTo>
                  <a:pt x="647254" y="324521"/>
                </a:lnTo>
                <a:lnTo>
                  <a:pt x="633235" y="280446"/>
                </a:lnTo>
                <a:lnTo>
                  <a:pt x="621227" y="235521"/>
                </a:lnTo>
                <a:lnTo>
                  <a:pt x="611284" y="189799"/>
                </a:lnTo>
                <a:lnTo>
                  <a:pt x="603459" y="143333"/>
                </a:lnTo>
                <a:lnTo>
                  <a:pt x="597804" y="96176"/>
                </a:lnTo>
                <a:lnTo>
                  <a:pt x="594372" y="48380"/>
                </a:lnTo>
                <a:lnTo>
                  <a:pt x="593217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289672" y="3885387"/>
            <a:ext cx="1854200" cy="1258570"/>
            <a:chOff x="7289672" y="3885387"/>
            <a:chExt cx="1854200" cy="1258570"/>
          </a:xfrm>
        </p:grpSpPr>
        <p:sp>
          <p:nvSpPr>
            <p:cNvPr id="4" name="object 4"/>
            <p:cNvSpPr/>
            <p:nvPr/>
          </p:nvSpPr>
          <p:spPr>
            <a:xfrm>
              <a:off x="7289672" y="4197916"/>
              <a:ext cx="1854200" cy="946150"/>
            </a:xfrm>
            <a:custGeom>
              <a:avLst/>
              <a:gdLst/>
              <a:ahLst/>
              <a:cxnLst/>
              <a:rect l="l" t="t" r="r" b="b"/>
              <a:pathLst>
                <a:path w="1854200" h="946150">
                  <a:moveTo>
                    <a:pt x="1854200" y="0"/>
                  </a:moveTo>
                  <a:lnTo>
                    <a:pt x="0" y="0"/>
                  </a:lnTo>
                  <a:lnTo>
                    <a:pt x="0" y="945578"/>
                  </a:lnTo>
                  <a:lnTo>
                    <a:pt x="1854200" y="945578"/>
                  </a:lnTo>
                  <a:lnTo>
                    <a:pt x="1854200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260079" y="3885387"/>
              <a:ext cx="131445" cy="730250"/>
            </a:xfrm>
            <a:custGeom>
              <a:avLst/>
              <a:gdLst/>
              <a:ahLst/>
              <a:cxnLst/>
              <a:rect l="l" t="t" r="r" b="b"/>
              <a:pathLst>
                <a:path w="131445" h="730250">
                  <a:moveTo>
                    <a:pt x="65913" y="0"/>
                  </a:moveTo>
                  <a:lnTo>
                    <a:pt x="40183" y="5175"/>
                  </a:lnTo>
                  <a:lnTo>
                    <a:pt x="19240" y="19273"/>
                  </a:lnTo>
                  <a:lnTo>
                    <a:pt x="5155" y="40156"/>
                  </a:lnTo>
                  <a:lnTo>
                    <a:pt x="0" y="65684"/>
                  </a:lnTo>
                  <a:lnTo>
                    <a:pt x="0" y="664324"/>
                  </a:lnTo>
                  <a:lnTo>
                    <a:pt x="5155" y="689824"/>
                  </a:lnTo>
                  <a:lnTo>
                    <a:pt x="19240" y="710645"/>
                  </a:lnTo>
                  <a:lnTo>
                    <a:pt x="40183" y="724683"/>
                  </a:lnTo>
                  <a:lnTo>
                    <a:pt x="65913" y="729830"/>
                  </a:lnTo>
                  <a:lnTo>
                    <a:pt x="91422" y="724683"/>
                  </a:lnTo>
                  <a:lnTo>
                    <a:pt x="112252" y="710645"/>
                  </a:lnTo>
                  <a:lnTo>
                    <a:pt x="126295" y="689824"/>
                  </a:lnTo>
                  <a:lnTo>
                    <a:pt x="131445" y="664324"/>
                  </a:lnTo>
                  <a:lnTo>
                    <a:pt x="131445" y="65684"/>
                  </a:lnTo>
                  <a:lnTo>
                    <a:pt x="126295" y="40156"/>
                  </a:lnTo>
                  <a:lnTo>
                    <a:pt x="112252" y="19273"/>
                  </a:lnTo>
                  <a:lnTo>
                    <a:pt x="91422" y="5175"/>
                  </a:lnTo>
                  <a:lnTo>
                    <a:pt x="65913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459219" y="0"/>
            <a:ext cx="2747010" cy="1373505"/>
          </a:xfrm>
          <a:custGeom>
            <a:avLst/>
            <a:gdLst/>
            <a:ahLst/>
            <a:cxnLst/>
            <a:rect l="l" t="t" r="r" b="b"/>
            <a:pathLst>
              <a:path w="2747010" h="1373505">
                <a:moveTo>
                  <a:pt x="2746895" y="0"/>
                </a:moveTo>
                <a:lnTo>
                  <a:pt x="0" y="0"/>
                </a:lnTo>
                <a:lnTo>
                  <a:pt x="1373517" y="1373504"/>
                </a:lnTo>
                <a:lnTo>
                  <a:pt x="2746895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822572"/>
            <a:ext cx="1637664" cy="730250"/>
          </a:xfrm>
          <a:custGeom>
            <a:avLst/>
            <a:gdLst/>
            <a:ahLst/>
            <a:cxnLst/>
            <a:rect l="l" t="t" r="r" b="b"/>
            <a:pathLst>
              <a:path w="1637664" h="730250">
                <a:moveTo>
                  <a:pt x="1272286" y="0"/>
                </a:moveTo>
                <a:lnTo>
                  <a:pt x="0" y="0"/>
                </a:lnTo>
                <a:lnTo>
                  <a:pt x="0" y="730249"/>
                </a:lnTo>
                <a:lnTo>
                  <a:pt x="1272286" y="730249"/>
                </a:lnTo>
                <a:lnTo>
                  <a:pt x="1321809" y="726917"/>
                </a:lnTo>
                <a:lnTo>
                  <a:pt x="1369314" y="717208"/>
                </a:lnTo>
                <a:lnTo>
                  <a:pt x="1414365" y="701558"/>
                </a:lnTo>
                <a:lnTo>
                  <a:pt x="1456525" y="680402"/>
                </a:lnTo>
                <a:lnTo>
                  <a:pt x="1495358" y="654176"/>
                </a:lnTo>
                <a:lnTo>
                  <a:pt x="1530429" y="623314"/>
                </a:lnTo>
                <a:lnTo>
                  <a:pt x="1561301" y="588251"/>
                </a:lnTo>
                <a:lnTo>
                  <a:pt x="1587537" y="549422"/>
                </a:lnTo>
                <a:lnTo>
                  <a:pt x="1608703" y="507263"/>
                </a:lnTo>
                <a:lnTo>
                  <a:pt x="1624361" y="462207"/>
                </a:lnTo>
                <a:lnTo>
                  <a:pt x="1634075" y="414692"/>
                </a:lnTo>
                <a:lnTo>
                  <a:pt x="1637411" y="365150"/>
                </a:lnTo>
                <a:lnTo>
                  <a:pt x="1634075" y="315607"/>
                </a:lnTo>
                <a:lnTo>
                  <a:pt x="1624361" y="268089"/>
                </a:lnTo>
                <a:lnTo>
                  <a:pt x="1608703" y="223029"/>
                </a:lnTo>
                <a:lnTo>
                  <a:pt x="1587537" y="180864"/>
                </a:lnTo>
                <a:lnTo>
                  <a:pt x="1561301" y="142030"/>
                </a:lnTo>
                <a:lnTo>
                  <a:pt x="1530429" y="106960"/>
                </a:lnTo>
                <a:lnTo>
                  <a:pt x="1495358" y="76092"/>
                </a:lnTo>
                <a:lnTo>
                  <a:pt x="1456525" y="49860"/>
                </a:lnTo>
                <a:lnTo>
                  <a:pt x="1414365" y="28699"/>
                </a:lnTo>
                <a:lnTo>
                  <a:pt x="1369314" y="13045"/>
                </a:lnTo>
                <a:lnTo>
                  <a:pt x="1321809" y="3333"/>
                </a:lnTo>
                <a:lnTo>
                  <a:pt x="1272286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37026" y="805306"/>
            <a:ext cx="1870075" cy="1870075"/>
          </a:xfrm>
          <a:custGeom>
            <a:avLst/>
            <a:gdLst/>
            <a:ahLst/>
            <a:cxnLst/>
            <a:rect l="l" t="t" r="r" b="b"/>
            <a:pathLst>
              <a:path w="1870075" h="1870075">
                <a:moveTo>
                  <a:pt x="934974" y="0"/>
                </a:moveTo>
                <a:lnTo>
                  <a:pt x="886859" y="1216"/>
                </a:lnTo>
                <a:lnTo>
                  <a:pt x="839376" y="4827"/>
                </a:lnTo>
                <a:lnTo>
                  <a:pt x="792584" y="10772"/>
                </a:lnTo>
                <a:lnTo>
                  <a:pt x="746541" y="18994"/>
                </a:lnTo>
                <a:lnTo>
                  <a:pt x="701306" y="29434"/>
                </a:lnTo>
                <a:lnTo>
                  <a:pt x="656937" y="42033"/>
                </a:lnTo>
                <a:lnTo>
                  <a:pt x="613494" y="56732"/>
                </a:lnTo>
                <a:lnTo>
                  <a:pt x="571035" y="73473"/>
                </a:lnTo>
                <a:lnTo>
                  <a:pt x="529619" y="92196"/>
                </a:lnTo>
                <a:lnTo>
                  <a:pt x="489305" y="112844"/>
                </a:lnTo>
                <a:lnTo>
                  <a:pt x="450151" y="135356"/>
                </a:lnTo>
                <a:lnTo>
                  <a:pt x="412216" y="159676"/>
                </a:lnTo>
                <a:lnTo>
                  <a:pt x="375559" y="185743"/>
                </a:lnTo>
                <a:lnTo>
                  <a:pt x="340239" y="213499"/>
                </a:lnTo>
                <a:lnTo>
                  <a:pt x="306314" y="242885"/>
                </a:lnTo>
                <a:lnTo>
                  <a:pt x="273843" y="273843"/>
                </a:lnTo>
                <a:lnTo>
                  <a:pt x="242885" y="306314"/>
                </a:lnTo>
                <a:lnTo>
                  <a:pt x="213499" y="340239"/>
                </a:lnTo>
                <a:lnTo>
                  <a:pt x="185743" y="375559"/>
                </a:lnTo>
                <a:lnTo>
                  <a:pt x="159676" y="412216"/>
                </a:lnTo>
                <a:lnTo>
                  <a:pt x="135356" y="450151"/>
                </a:lnTo>
                <a:lnTo>
                  <a:pt x="112844" y="489305"/>
                </a:lnTo>
                <a:lnTo>
                  <a:pt x="92196" y="529619"/>
                </a:lnTo>
                <a:lnTo>
                  <a:pt x="73473" y="571035"/>
                </a:lnTo>
                <a:lnTo>
                  <a:pt x="56732" y="613494"/>
                </a:lnTo>
                <a:lnTo>
                  <a:pt x="42033" y="656937"/>
                </a:lnTo>
                <a:lnTo>
                  <a:pt x="29434" y="701306"/>
                </a:lnTo>
                <a:lnTo>
                  <a:pt x="18994" y="746541"/>
                </a:lnTo>
                <a:lnTo>
                  <a:pt x="10772" y="792584"/>
                </a:lnTo>
                <a:lnTo>
                  <a:pt x="4827" y="839376"/>
                </a:lnTo>
                <a:lnTo>
                  <a:pt x="1216" y="886859"/>
                </a:lnTo>
                <a:lnTo>
                  <a:pt x="0" y="934973"/>
                </a:lnTo>
                <a:lnTo>
                  <a:pt x="1216" y="983088"/>
                </a:lnTo>
                <a:lnTo>
                  <a:pt x="4827" y="1030571"/>
                </a:lnTo>
                <a:lnTo>
                  <a:pt x="10772" y="1077363"/>
                </a:lnTo>
                <a:lnTo>
                  <a:pt x="18994" y="1123406"/>
                </a:lnTo>
                <a:lnTo>
                  <a:pt x="29434" y="1168641"/>
                </a:lnTo>
                <a:lnTo>
                  <a:pt x="42033" y="1213010"/>
                </a:lnTo>
                <a:lnTo>
                  <a:pt x="56732" y="1256453"/>
                </a:lnTo>
                <a:lnTo>
                  <a:pt x="73473" y="1298912"/>
                </a:lnTo>
                <a:lnTo>
                  <a:pt x="92196" y="1340328"/>
                </a:lnTo>
                <a:lnTo>
                  <a:pt x="112844" y="1380642"/>
                </a:lnTo>
                <a:lnTo>
                  <a:pt x="135356" y="1419796"/>
                </a:lnTo>
                <a:lnTo>
                  <a:pt x="159676" y="1457731"/>
                </a:lnTo>
                <a:lnTo>
                  <a:pt x="185743" y="1494388"/>
                </a:lnTo>
                <a:lnTo>
                  <a:pt x="213499" y="1529708"/>
                </a:lnTo>
                <a:lnTo>
                  <a:pt x="242885" y="1563633"/>
                </a:lnTo>
                <a:lnTo>
                  <a:pt x="273843" y="1596104"/>
                </a:lnTo>
                <a:lnTo>
                  <a:pt x="306314" y="1627062"/>
                </a:lnTo>
                <a:lnTo>
                  <a:pt x="340239" y="1656448"/>
                </a:lnTo>
                <a:lnTo>
                  <a:pt x="375559" y="1684204"/>
                </a:lnTo>
                <a:lnTo>
                  <a:pt x="412216" y="1710271"/>
                </a:lnTo>
                <a:lnTo>
                  <a:pt x="450151" y="1734591"/>
                </a:lnTo>
                <a:lnTo>
                  <a:pt x="489305" y="1757103"/>
                </a:lnTo>
                <a:lnTo>
                  <a:pt x="529619" y="1777751"/>
                </a:lnTo>
                <a:lnTo>
                  <a:pt x="571035" y="1796474"/>
                </a:lnTo>
                <a:lnTo>
                  <a:pt x="613494" y="1813215"/>
                </a:lnTo>
                <a:lnTo>
                  <a:pt x="656937" y="1827914"/>
                </a:lnTo>
                <a:lnTo>
                  <a:pt x="701306" y="1840513"/>
                </a:lnTo>
                <a:lnTo>
                  <a:pt x="746541" y="1850953"/>
                </a:lnTo>
                <a:lnTo>
                  <a:pt x="792584" y="1859175"/>
                </a:lnTo>
                <a:lnTo>
                  <a:pt x="839376" y="1865120"/>
                </a:lnTo>
                <a:lnTo>
                  <a:pt x="886859" y="1868731"/>
                </a:lnTo>
                <a:lnTo>
                  <a:pt x="934974" y="1869947"/>
                </a:lnTo>
                <a:lnTo>
                  <a:pt x="983076" y="1868731"/>
                </a:lnTo>
                <a:lnTo>
                  <a:pt x="1030548" y="1865120"/>
                </a:lnTo>
                <a:lnTo>
                  <a:pt x="1077331" y="1859175"/>
                </a:lnTo>
                <a:lnTo>
                  <a:pt x="1123364" y="1850953"/>
                </a:lnTo>
                <a:lnTo>
                  <a:pt x="1168591" y="1840513"/>
                </a:lnTo>
                <a:lnTo>
                  <a:pt x="1212951" y="1827914"/>
                </a:lnTo>
                <a:lnTo>
                  <a:pt x="1256387" y="1813215"/>
                </a:lnTo>
                <a:lnTo>
                  <a:pt x="1298838" y="1796474"/>
                </a:lnTo>
                <a:lnTo>
                  <a:pt x="1340248" y="1777751"/>
                </a:lnTo>
                <a:lnTo>
                  <a:pt x="1380556" y="1757103"/>
                </a:lnTo>
                <a:lnTo>
                  <a:pt x="1419705" y="1734591"/>
                </a:lnTo>
                <a:lnTo>
                  <a:pt x="1457635" y="1710271"/>
                </a:lnTo>
                <a:lnTo>
                  <a:pt x="1494287" y="1684204"/>
                </a:lnTo>
                <a:lnTo>
                  <a:pt x="1529604" y="1656448"/>
                </a:lnTo>
                <a:lnTo>
                  <a:pt x="1563525" y="1627062"/>
                </a:lnTo>
                <a:lnTo>
                  <a:pt x="1595993" y="1596104"/>
                </a:lnTo>
                <a:lnTo>
                  <a:pt x="1626948" y="1563633"/>
                </a:lnTo>
                <a:lnTo>
                  <a:pt x="1656332" y="1529708"/>
                </a:lnTo>
                <a:lnTo>
                  <a:pt x="1684086" y="1494388"/>
                </a:lnTo>
                <a:lnTo>
                  <a:pt x="1710151" y="1457731"/>
                </a:lnTo>
                <a:lnTo>
                  <a:pt x="1734469" y="1419796"/>
                </a:lnTo>
                <a:lnTo>
                  <a:pt x="1756980" y="1380642"/>
                </a:lnTo>
                <a:lnTo>
                  <a:pt x="1777626" y="1340328"/>
                </a:lnTo>
                <a:lnTo>
                  <a:pt x="1796349" y="1298912"/>
                </a:lnTo>
                <a:lnTo>
                  <a:pt x="1813089" y="1256453"/>
                </a:lnTo>
                <a:lnTo>
                  <a:pt x="1827788" y="1213010"/>
                </a:lnTo>
                <a:lnTo>
                  <a:pt x="1840386" y="1168641"/>
                </a:lnTo>
                <a:lnTo>
                  <a:pt x="1850826" y="1123406"/>
                </a:lnTo>
                <a:lnTo>
                  <a:pt x="1859048" y="1077363"/>
                </a:lnTo>
                <a:lnTo>
                  <a:pt x="1864993" y="1030571"/>
                </a:lnTo>
                <a:lnTo>
                  <a:pt x="1868604" y="983088"/>
                </a:lnTo>
                <a:lnTo>
                  <a:pt x="1869821" y="934973"/>
                </a:lnTo>
                <a:lnTo>
                  <a:pt x="1868604" y="886859"/>
                </a:lnTo>
                <a:lnTo>
                  <a:pt x="1864993" y="839376"/>
                </a:lnTo>
                <a:lnTo>
                  <a:pt x="1859048" y="792584"/>
                </a:lnTo>
                <a:lnTo>
                  <a:pt x="1850826" y="746541"/>
                </a:lnTo>
                <a:lnTo>
                  <a:pt x="1840386" y="701306"/>
                </a:lnTo>
                <a:lnTo>
                  <a:pt x="1827788" y="656937"/>
                </a:lnTo>
                <a:lnTo>
                  <a:pt x="1813089" y="613494"/>
                </a:lnTo>
                <a:lnTo>
                  <a:pt x="1796349" y="571035"/>
                </a:lnTo>
                <a:lnTo>
                  <a:pt x="1777626" y="529619"/>
                </a:lnTo>
                <a:lnTo>
                  <a:pt x="1756980" y="489305"/>
                </a:lnTo>
                <a:lnTo>
                  <a:pt x="1734469" y="450151"/>
                </a:lnTo>
                <a:lnTo>
                  <a:pt x="1710151" y="412216"/>
                </a:lnTo>
                <a:lnTo>
                  <a:pt x="1684086" y="375559"/>
                </a:lnTo>
                <a:lnTo>
                  <a:pt x="1656332" y="340239"/>
                </a:lnTo>
                <a:lnTo>
                  <a:pt x="1626948" y="306314"/>
                </a:lnTo>
                <a:lnTo>
                  <a:pt x="1595993" y="273843"/>
                </a:lnTo>
                <a:lnTo>
                  <a:pt x="1563525" y="242885"/>
                </a:lnTo>
                <a:lnTo>
                  <a:pt x="1529604" y="213499"/>
                </a:lnTo>
                <a:lnTo>
                  <a:pt x="1494287" y="185743"/>
                </a:lnTo>
                <a:lnTo>
                  <a:pt x="1457635" y="159676"/>
                </a:lnTo>
                <a:lnTo>
                  <a:pt x="1419705" y="135356"/>
                </a:lnTo>
                <a:lnTo>
                  <a:pt x="1380556" y="112844"/>
                </a:lnTo>
                <a:lnTo>
                  <a:pt x="1340248" y="92196"/>
                </a:lnTo>
                <a:lnTo>
                  <a:pt x="1298838" y="73473"/>
                </a:lnTo>
                <a:lnTo>
                  <a:pt x="1256387" y="56732"/>
                </a:lnTo>
                <a:lnTo>
                  <a:pt x="1212951" y="42033"/>
                </a:lnTo>
                <a:lnTo>
                  <a:pt x="1168591" y="29434"/>
                </a:lnTo>
                <a:lnTo>
                  <a:pt x="1123364" y="18994"/>
                </a:lnTo>
                <a:lnTo>
                  <a:pt x="1077331" y="10772"/>
                </a:lnTo>
                <a:lnTo>
                  <a:pt x="1030548" y="4827"/>
                </a:lnTo>
                <a:lnTo>
                  <a:pt x="983076" y="1216"/>
                </a:lnTo>
                <a:lnTo>
                  <a:pt x="934974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009390" y="1063193"/>
            <a:ext cx="11252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spc="-260" dirty="0">
                <a:solidFill>
                  <a:srgbClr val="88C099"/>
                </a:solidFill>
                <a:latin typeface="Tahoma"/>
                <a:cs typeface="Tahoma"/>
              </a:rPr>
              <a:t>01</a:t>
            </a:r>
            <a:endParaRPr sz="72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9588" y="4458830"/>
            <a:ext cx="76453" cy="764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55261" y="4458830"/>
            <a:ext cx="76453" cy="7649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0935" y="4458830"/>
            <a:ext cx="76453" cy="7649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26609" y="4458830"/>
            <a:ext cx="76453" cy="7649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12284" y="4458830"/>
            <a:ext cx="76453" cy="7649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97958" y="4458830"/>
            <a:ext cx="76453" cy="7649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69588" y="4636096"/>
            <a:ext cx="76453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55261" y="4636096"/>
            <a:ext cx="76453" cy="7650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40935" y="4636096"/>
            <a:ext cx="76453" cy="7650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26609" y="4636096"/>
            <a:ext cx="76453" cy="7650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12284" y="4636096"/>
            <a:ext cx="76453" cy="7650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997958" y="4636096"/>
            <a:ext cx="76453" cy="76504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811907" y="2718942"/>
            <a:ext cx="3519170" cy="113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8F745A"/>
                </a:solidFill>
                <a:latin typeface="Times New Roman"/>
                <a:cs typeface="Times New Roman"/>
              </a:rPr>
              <a:t>Ελεύθερο</a:t>
            </a:r>
            <a:r>
              <a:rPr sz="3600" spc="13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Παιχνίδι</a:t>
            </a:r>
            <a:endParaRPr sz="3600">
              <a:latin typeface="Times New Roman"/>
              <a:cs typeface="Times New Roman"/>
            </a:endParaRPr>
          </a:p>
          <a:p>
            <a:pPr marL="749935">
              <a:lnSpc>
                <a:spcPct val="100000"/>
              </a:lnSpc>
              <a:spcBef>
                <a:spcPts val="2455"/>
              </a:spcBef>
            </a:pP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Αυτοσχέδιες</a:t>
            </a:r>
            <a:r>
              <a:rPr sz="1600" spc="-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Δραστηριότητες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9934" y="3719703"/>
            <a:ext cx="76453" cy="7645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45608" y="3719703"/>
            <a:ext cx="76453" cy="7645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1282" y="3719703"/>
            <a:ext cx="76453" cy="7645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16955" y="3719703"/>
            <a:ext cx="76454" cy="7645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02629" y="3719703"/>
            <a:ext cx="76454" cy="764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88303" y="3719703"/>
            <a:ext cx="76454" cy="764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59934" y="3896944"/>
            <a:ext cx="76453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45608" y="3896944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31282" y="3896944"/>
            <a:ext cx="76453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16955" y="3896944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02629" y="3896944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88303" y="3896944"/>
            <a:ext cx="76454" cy="76504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78" y="126"/>
            <a:ext cx="1260475" cy="1260475"/>
          </a:xfrm>
          <a:custGeom>
            <a:avLst/>
            <a:gdLst/>
            <a:ahLst/>
            <a:cxnLst/>
            <a:rect l="l" t="t" r="r" b="b"/>
            <a:pathLst>
              <a:path w="1260475" h="1260475">
                <a:moveTo>
                  <a:pt x="1260423" y="0"/>
                </a:moveTo>
                <a:lnTo>
                  <a:pt x="791171" y="0"/>
                </a:lnTo>
                <a:lnTo>
                  <a:pt x="789725" y="48136"/>
                </a:lnTo>
                <a:lnTo>
                  <a:pt x="785441" y="95520"/>
                </a:lnTo>
                <a:lnTo>
                  <a:pt x="778403" y="142067"/>
                </a:lnTo>
                <a:lnTo>
                  <a:pt x="768694" y="187693"/>
                </a:lnTo>
                <a:lnTo>
                  <a:pt x="756398" y="232316"/>
                </a:lnTo>
                <a:lnTo>
                  <a:pt x="741598" y="275852"/>
                </a:lnTo>
                <a:lnTo>
                  <a:pt x="724377" y="318217"/>
                </a:lnTo>
                <a:lnTo>
                  <a:pt x="704819" y="359329"/>
                </a:lnTo>
                <a:lnTo>
                  <a:pt x="683007" y="399104"/>
                </a:lnTo>
                <a:lnTo>
                  <a:pt x="659025" y="437458"/>
                </a:lnTo>
                <a:lnTo>
                  <a:pt x="632955" y="474309"/>
                </a:lnTo>
                <a:lnTo>
                  <a:pt x="604881" y="509572"/>
                </a:lnTo>
                <a:lnTo>
                  <a:pt x="574887" y="543164"/>
                </a:lnTo>
                <a:lnTo>
                  <a:pt x="543056" y="575002"/>
                </a:lnTo>
                <a:lnTo>
                  <a:pt x="509471" y="605003"/>
                </a:lnTo>
                <a:lnTo>
                  <a:pt x="474216" y="633083"/>
                </a:lnTo>
                <a:lnTo>
                  <a:pt x="437373" y="659159"/>
                </a:lnTo>
                <a:lnTo>
                  <a:pt x="399027" y="683147"/>
                </a:lnTo>
                <a:lnTo>
                  <a:pt x="359261" y="704964"/>
                </a:lnTo>
                <a:lnTo>
                  <a:pt x="318157" y="724526"/>
                </a:lnTo>
                <a:lnTo>
                  <a:pt x="275800" y="741751"/>
                </a:lnTo>
                <a:lnTo>
                  <a:pt x="232273" y="756555"/>
                </a:lnTo>
                <a:lnTo>
                  <a:pt x="187658" y="768854"/>
                </a:lnTo>
                <a:lnTo>
                  <a:pt x="142041" y="778565"/>
                </a:lnTo>
                <a:lnTo>
                  <a:pt x="95503" y="785605"/>
                </a:lnTo>
                <a:lnTo>
                  <a:pt x="48128" y="789890"/>
                </a:lnTo>
                <a:lnTo>
                  <a:pt x="0" y="791337"/>
                </a:lnTo>
                <a:lnTo>
                  <a:pt x="0" y="1260475"/>
                </a:lnTo>
                <a:lnTo>
                  <a:pt x="48270" y="1259563"/>
                </a:lnTo>
                <a:lnTo>
                  <a:pt x="96088" y="1256849"/>
                </a:lnTo>
                <a:lnTo>
                  <a:pt x="143419" y="1252366"/>
                </a:lnTo>
                <a:lnTo>
                  <a:pt x="190231" y="1246147"/>
                </a:lnTo>
                <a:lnTo>
                  <a:pt x="236492" y="1238225"/>
                </a:lnTo>
                <a:lnTo>
                  <a:pt x="282168" y="1228633"/>
                </a:lnTo>
                <a:lnTo>
                  <a:pt x="327226" y="1217403"/>
                </a:lnTo>
                <a:lnTo>
                  <a:pt x="371633" y="1204569"/>
                </a:lnTo>
                <a:lnTo>
                  <a:pt x="415357" y="1190163"/>
                </a:lnTo>
                <a:lnTo>
                  <a:pt x="458365" y="1174218"/>
                </a:lnTo>
                <a:lnTo>
                  <a:pt x="500623" y="1156768"/>
                </a:lnTo>
                <a:lnTo>
                  <a:pt x="542100" y="1137844"/>
                </a:lnTo>
                <a:lnTo>
                  <a:pt x="582761" y="1117480"/>
                </a:lnTo>
                <a:lnTo>
                  <a:pt x="622574" y="1095709"/>
                </a:lnTo>
                <a:lnTo>
                  <a:pt x="661507" y="1072564"/>
                </a:lnTo>
                <a:lnTo>
                  <a:pt x="699525" y="1048077"/>
                </a:lnTo>
                <a:lnTo>
                  <a:pt x="736597" y="1022281"/>
                </a:lnTo>
                <a:lnTo>
                  <a:pt x="772690" y="995210"/>
                </a:lnTo>
                <a:lnTo>
                  <a:pt x="807770" y="966896"/>
                </a:lnTo>
                <a:lnTo>
                  <a:pt x="841805" y="937371"/>
                </a:lnTo>
                <a:lnTo>
                  <a:pt x="874761" y="906670"/>
                </a:lnTo>
                <a:lnTo>
                  <a:pt x="906607" y="874825"/>
                </a:lnTo>
                <a:lnTo>
                  <a:pt x="937308" y="841868"/>
                </a:lnTo>
                <a:lnTo>
                  <a:pt x="966832" y="807833"/>
                </a:lnTo>
                <a:lnTo>
                  <a:pt x="995147" y="772753"/>
                </a:lnTo>
                <a:lnTo>
                  <a:pt x="1022219" y="736659"/>
                </a:lnTo>
                <a:lnTo>
                  <a:pt x="1048015" y="699586"/>
                </a:lnTo>
                <a:lnTo>
                  <a:pt x="1072502" y="661566"/>
                </a:lnTo>
                <a:lnTo>
                  <a:pt x="1095649" y="622632"/>
                </a:lnTo>
                <a:lnTo>
                  <a:pt x="1117421" y="582817"/>
                </a:lnTo>
                <a:lnTo>
                  <a:pt x="1137785" y="542154"/>
                </a:lnTo>
                <a:lnTo>
                  <a:pt x="1156710" y="500675"/>
                </a:lnTo>
                <a:lnTo>
                  <a:pt x="1174161" y="458414"/>
                </a:lnTo>
                <a:lnTo>
                  <a:pt x="1190107" y="415403"/>
                </a:lnTo>
                <a:lnTo>
                  <a:pt x="1204514" y="371675"/>
                </a:lnTo>
                <a:lnTo>
                  <a:pt x="1217349" y="327264"/>
                </a:lnTo>
                <a:lnTo>
                  <a:pt x="1228579" y="282202"/>
                </a:lnTo>
                <a:lnTo>
                  <a:pt x="1238172" y="236521"/>
                </a:lnTo>
                <a:lnTo>
                  <a:pt x="1246095" y="190256"/>
                </a:lnTo>
                <a:lnTo>
                  <a:pt x="1252314" y="143438"/>
                </a:lnTo>
                <a:lnTo>
                  <a:pt x="1256797" y="96101"/>
                </a:lnTo>
                <a:lnTo>
                  <a:pt x="1259511" y="48277"/>
                </a:lnTo>
                <a:lnTo>
                  <a:pt x="126042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566265"/>
            <a:ext cx="4163695" cy="2763520"/>
          </a:xfrm>
          <a:custGeom>
            <a:avLst/>
            <a:gdLst/>
            <a:ahLst/>
            <a:cxnLst/>
            <a:rect l="l" t="t" r="r" b="b"/>
            <a:pathLst>
              <a:path w="4163695" h="2763520">
                <a:moveTo>
                  <a:pt x="4163314" y="0"/>
                </a:moveTo>
                <a:lnTo>
                  <a:pt x="0" y="0"/>
                </a:lnTo>
                <a:lnTo>
                  <a:pt x="0" y="2763393"/>
                </a:lnTo>
                <a:lnTo>
                  <a:pt x="4163314" y="2763393"/>
                </a:lnTo>
                <a:lnTo>
                  <a:pt x="4163314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76793" y="3855465"/>
            <a:ext cx="767715" cy="730885"/>
          </a:xfrm>
          <a:custGeom>
            <a:avLst/>
            <a:gdLst/>
            <a:ahLst/>
            <a:cxnLst/>
            <a:rect l="l" t="t" r="r" b="b"/>
            <a:pathLst>
              <a:path w="767715" h="730885">
                <a:moveTo>
                  <a:pt x="767206" y="0"/>
                </a:moveTo>
                <a:lnTo>
                  <a:pt x="364998" y="0"/>
                </a:lnTo>
                <a:lnTo>
                  <a:pt x="315477" y="3334"/>
                </a:lnTo>
                <a:lnTo>
                  <a:pt x="267978" y="13046"/>
                </a:lnTo>
                <a:lnTo>
                  <a:pt x="222938" y="28701"/>
                </a:lnTo>
                <a:lnTo>
                  <a:pt x="180791" y="49863"/>
                </a:lnTo>
                <a:lnTo>
                  <a:pt x="141972" y="76097"/>
                </a:lnTo>
                <a:lnTo>
                  <a:pt x="106918" y="106967"/>
                </a:lnTo>
                <a:lnTo>
                  <a:pt x="76062" y="142038"/>
                </a:lnTo>
                <a:lnTo>
                  <a:pt x="49840" y="180874"/>
                </a:lnTo>
                <a:lnTo>
                  <a:pt x="28688" y="223040"/>
                </a:lnTo>
                <a:lnTo>
                  <a:pt x="13040" y="268100"/>
                </a:lnTo>
                <a:lnTo>
                  <a:pt x="3332" y="315620"/>
                </a:lnTo>
                <a:lnTo>
                  <a:pt x="0" y="365163"/>
                </a:lnTo>
                <a:lnTo>
                  <a:pt x="3332" y="414704"/>
                </a:lnTo>
                <a:lnTo>
                  <a:pt x="13040" y="462220"/>
                </a:lnTo>
                <a:lnTo>
                  <a:pt x="28688" y="507275"/>
                </a:lnTo>
                <a:lnTo>
                  <a:pt x="49840" y="549435"/>
                </a:lnTo>
                <a:lnTo>
                  <a:pt x="76062" y="588264"/>
                </a:lnTo>
                <a:lnTo>
                  <a:pt x="106918" y="623327"/>
                </a:lnTo>
                <a:lnTo>
                  <a:pt x="141972" y="654189"/>
                </a:lnTo>
                <a:lnTo>
                  <a:pt x="180791" y="680415"/>
                </a:lnTo>
                <a:lnTo>
                  <a:pt x="222938" y="701571"/>
                </a:lnTo>
                <a:lnTo>
                  <a:pt x="267978" y="717220"/>
                </a:lnTo>
                <a:lnTo>
                  <a:pt x="315477" y="726929"/>
                </a:lnTo>
                <a:lnTo>
                  <a:pt x="364998" y="730262"/>
                </a:lnTo>
                <a:lnTo>
                  <a:pt x="767206" y="730262"/>
                </a:lnTo>
                <a:lnTo>
                  <a:pt x="767206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71688" y="548133"/>
            <a:ext cx="972819" cy="1945005"/>
          </a:xfrm>
          <a:custGeom>
            <a:avLst/>
            <a:gdLst/>
            <a:ahLst/>
            <a:cxnLst/>
            <a:rect l="l" t="t" r="r" b="b"/>
            <a:pathLst>
              <a:path w="972820" h="1945005">
                <a:moveTo>
                  <a:pt x="972311" y="0"/>
                </a:moveTo>
                <a:lnTo>
                  <a:pt x="0" y="972437"/>
                </a:lnTo>
                <a:lnTo>
                  <a:pt x="972311" y="1944749"/>
                </a:lnTo>
                <a:lnTo>
                  <a:pt x="972311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4453509" y="1431861"/>
            <a:ext cx="1165860" cy="868044"/>
            <a:chOff x="4453509" y="1431861"/>
            <a:chExt cx="1165860" cy="868044"/>
          </a:xfrm>
        </p:grpSpPr>
        <p:sp>
          <p:nvSpPr>
            <p:cNvPr id="19" name="object 19"/>
            <p:cNvSpPr/>
            <p:nvPr/>
          </p:nvSpPr>
          <p:spPr>
            <a:xfrm>
              <a:off x="4751451" y="1431861"/>
              <a:ext cx="868044" cy="868044"/>
            </a:xfrm>
            <a:custGeom>
              <a:avLst/>
              <a:gdLst/>
              <a:ahLst/>
              <a:cxnLst/>
              <a:rect l="l" t="t" r="r" b="b"/>
              <a:pathLst>
                <a:path w="868045" h="868044">
                  <a:moveTo>
                    <a:pt x="867600" y="0"/>
                  </a:moveTo>
                  <a:lnTo>
                    <a:pt x="0" y="0"/>
                  </a:lnTo>
                  <a:lnTo>
                    <a:pt x="0" y="867600"/>
                  </a:lnTo>
                  <a:lnTo>
                    <a:pt x="867600" y="867600"/>
                  </a:lnTo>
                  <a:lnTo>
                    <a:pt x="867600" y="0"/>
                  </a:lnTo>
                  <a:close/>
                </a:path>
              </a:pathLst>
            </a:custGeom>
            <a:solidFill>
              <a:srgbClr val="DBBC9F">
                <a:alpha val="7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53509" y="1629791"/>
              <a:ext cx="530225" cy="95885"/>
            </a:xfrm>
            <a:custGeom>
              <a:avLst/>
              <a:gdLst/>
              <a:ahLst/>
              <a:cxnLst/>
              <a:rect l="l" t="t" r="r" b="b"/>
              <a:pathLst>
                <a:path w="530225" h="95885">
                  <a:moveTo>
                    <a:pt x="482473" y="0"/>
                  </a:moveTo>
                  <a:lnTo>
                    <a:pt x="47625" y="0"/>
                  </a:lnTo>
                  <a:lnTo>
                    <a:pt x="29092" y="3724"/>
                  </a:lnTo>
                  <a:lnTo>
                    <a:pt x="13954" y="13890"/>
                  </a:lnTo>
                  <a:lnTo>
                    <a:pt x="3744" y="28985"/>
                  </a:lnTo>
                  <a:lnTo>
                    <a:pt x="0" y="47498"/>
                  </a:lnTo>
                  <a:lnTo>
                    <a:pt x="3744" y="66176"/>
                  </a:lnTo>
                  <a:lnTo>
                    <a:pt x="13954" y="81391"/>
                  </a:lnTo>
                  <a:lnTo>
                    <a:pt x="29092" y="91628"/>
                  </a:lnTo>
                  <a:lnTo>
                    <a:pt x="47625" y="95376"/>
                  </a:lnTo>
                  <a:lnTo>
                    <a:pt x="482473" y="95376"/>
                  </a:lnTo>
                  <a:lnTo>
                    <a:pt x="501005" y="91628"/>
                  </a:lnTo>
                  <a:lnTo>
                    <a:pt x="516143" y="81391"/>
                  </a:lnTo>
                  <a:lnTo>
                    <a:pt x="526353" y="66176"/>
                  </a:lnTo>
                  <a:lnTo>
                    <a:pt x="530098" y="47498"/>
                  </a:lnTo>
                  <a:lnTo>
                    <a:pt x="526353" y="28985"/>
                  </a:lnTo>
                  <a:lnTo>
                    <a:pt x="516143" y="13890"/>
                  </a:lnTo>
                  <a:lnTo>
                    <a:pt x="501005" y="3724"/>
                  </a:lnTo>
                  <a:lnTo>
                    <a:pt x="482473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021707" y="1684147"/>
            <a:ext cx="21983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8F745A"/>
                </a:solidFill>
                <a:latin typeface="Times New Roman"/>
                <a:cs typeface="Times New Roman"/>
              </a:rPr>
              <a:t>Προετοιμασία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03294" y="2768549"/>
            <a:ext cx="46863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Απλώνουμε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τους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πίνακες</a:t>
            </a:r>
            <a:r>
              <a:rPr sz="1600" spc="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και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δίνουμε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οδηγίες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στα</a:t>
            </a:r>
            <a:r>
              <a:rPr sz="1600" spc="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παιδιά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7582" y="483577"/>
            <a:ext cx="2952369" cy="363550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" y="253"/>
            <a:ext cx="1593850" cy="1593215"/>
          </a:xfrm>
          <a:custGeom>
            <a:avLst/>
            <a:gdLst/>
            <a:ahLst/>
            <a:cxnLst/>
            <a:rect l="l" t="t" r="r" b="b"/>
            <a:pathLst>
              <a:path w="1593850" h="1593215">
                <a:moveTo>
                  <a:pt x="1593251" y="0"/>
                </a:moveTo>
                <a:lnTo>
                  <a:pt x="1000123" y="0"/>
                </a:lnTo>
                <a:lnTo>
                  <a:pt x="998968" y="48380"/>
                </a:lnTo>
                <a:lnTo>
                  <a:pt x="995537" y="96176"/>
                </a:lnTo>
                <a:lnTo>
                  <a:pt x="989883" y="143333"/>
                </a:lnTo>
                <a:lnTo>
                  <a:pt x="982059" y="189799"/>
                </a:lnTo>
                <a:lnTo>
                  <a:pt x="972118" y="235521"/>
                </a:lnTo>
                <a:lnTo>
                  <a:pt x="960112" y="280446"/>
                </a:lnTo>
                <a:lnTo>
                  <a:pt x="946094" y="324521"/>
                </a:lnTo>
                <a:lnTo>
                  <a:pt x="930118" y="367694"/>
                </a:lnTo>
                <a:lnTo>
                  <a:pt x="912235" y="409911"/>
                </a:lnTo>
                <a:lnTo>
                  <a:pt x="892499" y="451120"/>
                </a:lnTo>
                <a:lnTo>
                  <a:pt x="870962" y="491268"/>
                </a:lnTo>
                <a:lnTo>
                  <a:pt x="847677" y="530302"/>
                </a:lnTo>
                <a:lnTo>
                  <a:pt x="822698" y="568169"/>
                </a:lnTo>
                <a:lnTo>
                  <a:pt x="796075" y="604817"/>
                </a:lnTo>
                <a:lnTo>
                  <a:pt x="767863" y="640192"/>
                </a:lnTo>
                <a:lnTo>
                  <a:pt x="738115" y="674242"/>
                </a:lnTo>
                <a:lnTo>
                  <a:pt x="706882" y="706913"/>
                </a:lnTo>
                <a:lnTo>
                  <a:pt x="674218" y="738154"/>
                </a:lnTo>
                <a:lnTo>
                  <a:pt x="640175" y="767910"/>
                </a:lnTo>
                <a:lnTo>
                  <a:pt x="604807" y="796130"/>
                </a:lnTo>
                <a:lnTo>
                  <a:pt x="568166" y="822760"/>
                </a:lnTo>
                <a:lnTo>
                  <a:pt x="530304" y="847748"/>
                </a:lnTo>
                <a:lnTo>
                  <a:pt x="491275" y="871040"/>
                </a:lnTo>
                <a:lnTo>
                  <a:pt x="451132" y="892585"/>
                </a:lnTo>
                <a:lnTo>
                  <a:pt x="409926" y="912328"/>
                </a:lnTo>
                <a:lnTo>
                  <a:pt x="367712" y="930217"/>
                </a:lnTo>
                <a:lnTo>
                  <a:pt x="324541" y="946200"/>
                </a:lnTo>
                <a:lnTo>
                  <a:pt x="280466" y="960223"/>
                </a:lnTo>
                <a:lnTo>
                  <a:pt x="235541" y="972234"/>
                </a:lnTo>
                <a:lnTo>
                  <a:pt x="189818" y="982179"/>
                </a:lnTo>
                <a:lnTo>
                  <a:pt x="143349" y="990007"/>
                </a:lnTo>
                <a:lnTo>
                  <a:pt x="96188" y="995663"/>
                </a:lnTo>
                <a:lnTo>
                  <a:pt x="48387" y="999096"/>
                </a:lnTo>
                <a:lnTo>
                  <a:pt x="0" y="1000251"/>
                </a:lnTo>
                <a:lnTo>
                  <a:pt x="0" y="1593215"/>
                </a:lnTo>
                <a:lnTo>
                  <a:pt x="48634" y="1592483"/>
                </a:lnTo>
                <a:lnTo>
                  <a:pt x="96911" y="1590301"/>
                </a:lnTo>
                <a:lnTo>
                  <a:pt x="144809" y="1586691"/>
                </a:lnTo>
                <a:lnTo>
                  <a:pt x="192306" y="1581673"/>
                </a:lnTo>
                <a:lnTo>
                  <a:pt x="239383" y="1575268"/>
                </a:lnTo>
                <a:lnTo>
                  <a:pt x="286018" y="1567498"/>
                </a:lnTo>
                <a:lnTo>
                  <a:pt x="332190" y="1558383"/>
                </a:lnTo>
                <a:lnTo>
                  <a:pt x="377877" y="1547944"/>
                </a:lnTo>
                <a:lnTo>
                  <a:pt x="423060" y="1536203"/>
                </a:lnTo>
                <a:lnTo>
                  <a:pt x="467717" y="1523179"/>
                </a:lnTo>
                <a:lnTo>
                  <a:pt x="511827" y="1508896"/>
                </a:lnTo>
                <a:lnTo>
                  <a:pt x="555369" y="1493372"/>
                </a:lnTo>
                <a:lnTo>
                  <a:pt x="598322" y="1476630"/>
                </a:lnTo>
                <a:lnTo>
                  <a:pt x="640665" y="1458690"/>
                </a:lnTo>
                <a:lnTo>
                  <a:pt x="682377" y="1439573"/>
                </a:lnTo>
                <a:lnTo>
                  <a:pt x="723438" y="1419300"/>
                </a:lnTo>
                <a:lnTo>
                  <a:pt x="763825" y="1397893"/>
                </a:lnTo>
                <a:lnTo>
                  <a:pt x="803519" y="1375372"/>
                </a:lnTo>
                <a:lnTo>
                  <a:pt x="842497" y="1351758"/>
                </a:lnTo>
                <a:lnTo>
                  <a:pt x="880740" y="1327073"/>
                </a:lnTo>
                <a:lnTo>
                  <a:pt x="918226" y="1301336"/>
                </a:lnTo>
                <a:lnTo>
                  <a:pt x="954934" y="1274570"/>
                </a:lnTo>
                <a:lnTo>
                  <a:pt x="990843" y="1246796"/>
                </a:lnTo>
                <a:lnTo>
                  <a:pt x="1025932" y="1218033"/>
                </a:lnTo>
                <a:lnTo>
                  <a:pt x="1060181" y="1188304"/>
                </a:lnTo>
                <a:lnTo>
                  <a:pt x="1093567" y="1157629"/>
                </a:lnTo>
                <a:lnTo>
                  <a:pt x="1126071" y="1126029"/>
                </a:lnTo>
                <a:lnTo>
                  <a:pt x="1157671" y="1093526"/>
                </a:lnTo>
                <a:lnTo>
                  <a:pt x="1188346" y="1060139"/>
                </a:lnTo>
                <a:lnTo>
                  <a:pt x="1218075" y="1025891"/>
                </a:lnTo>
                <a:lnTo>
                  <a:pt x="1246838" y="990802"/>
                </a:lnTo>
                <a:lnTo>
                  <a:pt x="1274612" y="954894"/>
                </a:lnTo>
                <a:lnTo>
                  <a:pt x="1301378" y="918186"/>
                </a:lnTo>
                <a:lnTo>
                  <a:pt x="1327114" y="880701"/>
                </a:lnTo>
                <a:lnTo>
                  <a:pt x="1351799" y="842459"/>
                </a:lnTo>
                <a:lnTo>
                  <a:pt x="1375413" y="803481"/>
                </a:lnTo>
                <a:lnTo>
                  <a:pt x="1397934" y="763789"/>
                </a:lnTo>
                <a:lnTo>
                  <a:pt x="1419341" y="723403"/>
                </a:lnTo>
                <a:lnTo>
                  <a:pt x="1439613" y="682343"/>
                </a:lnTo>
                <a:lnTo>
                  <a:pt x="1458729" y="640633"/>
                </a:lnTo>
                <a:lnTo>
                  <a:pt x="1476669" y="598291"/>
                </a:lnTo>
                <a:lnTo>
                  <a:pt x="1493411" y="555339"/>
                </a:lnTo>
                <a:lnTo>
                  <a:pt x="1508935" y="511799"/>
                </a:lnTo>
                <a:lnTo>
                  <a:pt x="1523218" y="467691"/>
                </a:lnTo>
                <a:lnTo>
                  <a:pt x="1536241" y="423036"/>
                </a:lnTo>
                <a:lnTo>
                  <a:pt x="1547982" y="377855"/>
                </a:lnTo>
                <a:lnTo>
                  <a:pt x="1558421" y="332170"/>
                </a:lnTo>
                <a:lnTo>
                  <a:pt x="1567536" y="286000"/>
                </a:lnTo>
                <a:lnTo>
                  <a:pt x="1575306" y="239368"/>
                </a:lnTo>
                <a:lnTo>
                  <a:pt x="1581710" y="192294"/>
                </a:lnTo>
                <a:lnTo>
                  <a:pt x="1586728" y="144799"/>
                </a:lnTo>
                <a:lnTo>
                  <a:pt x="1590338" y="96904"/>
                </a:lnTo>
                <a:lnTo>
                  <a:pt x="1592519" y="48631"/>
                </a:lnTo>
                <a:lnTo>
                  <a:pt x="159325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38948" y="262381"/>
            <a:ext cx="1805305" cy="618490"/>
          </a:xfrm>
          <a:custGeom>
            <a:avLst/>
            <a:gdLst/>
            <a:ahLst/>
            <a:cxnLst/>
            <a:rect l="l" t="t" r="r" b="b"/>
            <a:pathLst>
              <a:path w="1805304" h="618490">
                <a:moveTo>
                  <a:pt x="1805051" y="0"/>
                </a:moveTo>
                <a:lnTo>
                  <a:pt x="309118" y="0"/>
                </a:lnTo>
                <a:lnTo>
                  <a:pt x="263446" y="3352"/>
                </a:lnTo>
                <a:lnTo>
                  <a:pt x="219852" y="13090"/>
                </a:lnTo>
                <a:lnTo>
                  <a:pt x="178815" y="28735"/>
                </a:lnTo>
                <a:lnTo>
                  <a:pt x="140814" y="49809"/>
                </a:lnTo>
                <a:lnTo>
                  <a:pt x="106327" y="75832"/>
                </a:lnTo>
                <a:lnTo>
                  <a:pt x="75832" y="106327"/>
                </a:lnTo>
                <a:lnTo>
                  <a:pt x="49809" y="140814"/>
                </a:lnTo>
                <a:lnTo>
                  <a:pt x="28735" y="178815"/>
                </a:lnTo>
                <a:lnTo>
                  <a:pt x="13090" y="219852"/>
                </a:lnTo>
                <a:lnTo>
                  <a:pt x="3352" y="263446"/>
                </a:lnTo>
                <a:lnTo>
                  <a:pt x="0" y="309117"/>
                </a:lnTo>
                <a:lnTo>
                  <a:pt x="3352" y="354789"/>
                </a:lnTo>
                <a:lnTo>
                  <a:pt x="13090" y="398383"/>
                </a:lnTo>
                <a:lnTo>
                  <a:pt x="28735" y="439419"/>
                </a:lnTo>
                <a:lnTo>
                  <a:pt x="49809" y="477421"/>
                </a:lnTo>
                <a:lnTo>
                  <a:pt x="75832" y="511908"/>
                </a:lnTo>
                <a:lnTo>
                  <a:pt x="106327" y="542403"/>
                </a:lnTo>
                <a:lnTo>
                  <a:pt x="140814" y="568426"/>
                </a:lnTo>
                <a:lnTo>
                  <a:pt x="178816" y="589500"/>
                </a:lnTo>
                <a:lnTo>
                  <a:pt x="219852" y="605145"/>
                </a:lnTo>
                <a:lnTo>
                  <a:pt x="263446" y="614883"/>
                </a:lnTo>
                <a:lnTo>
                  <a:pt x="309118" y="618235"/>
                </a:lnTo>
                <a:lnTo>
                  <a:pt x="1805051" y="618235"/>
                </a:lnTo>
                <a:lnTo>
                  <a:pt x="1805051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6588" y="1443404"/>
            <a:ext cx="4947920" cy="3700145"/>
          </a:xfrm>
          <a:custGeom>
            <a:avLst/>
            <a:gdLst/>
            <a:ahLst/>
            <a:cxnLst/>
            <a:rect l="l" t="t" r="r" b="b"/>
            <a:pathLst>
              <a:path w="4947920" h="3700145">
                <a:moveTo>
                  <a:pt x="4947411" y="0"/>
                </a:moveTo>
                <a:lnTo>
                  <a:pt x="0" y="0"/>
                </a:lnTo>
                <a:lnTo>
                  <a:pt x="0" y="3700093"/>
                </a:lnTo>
                <a:lnTo>
                  <a:pt x="4947411" y="3700093"/>
                </a:lnTo>
                <a:lnTo>
                  <a:pt x="494741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4370" y="3796080"/>
            <a:ext cx="371347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Βάζουμε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414042"/>
                </a:solidFill>
                <a:latin typeface="Times New Roman"/>
                <a:cs typeface="Times New Roman"/>
              </a:rPr>
              <a:t>μουσική</a:t>
            </a:r>
            <a:r>
              <a:rPr sz="1600" spc="-35" dirty="0">
                <a:solidFill>
                  <a:srgbClr val="414042"/>
                </a:solidFill>
                <a:latin typeface="Trebuchet MS"/>
                <a:cs typeface="Trebuchet MS"/>
              </a:rPr>
              <a:t>,</a:t>
            </a:r>
            <a:r>
              <a:rPr sz="1600" spc="-65" dirty="0">
                <a:solidFill>
                  <a:srgbClr val="414042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για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να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βοηθήσει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παιδιά </a:t>
            </a:r>
            <a:r>
              <a:rPr sz="1600" spc="-38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να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«μπουν</a:t>
            </a:r>
            <a:r>
              <a:rPr sz="1600" spc="4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στους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πίνακες»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51685" y="195453"/>
            <a:ext cx="6411595" cy="3384550"/>
            <a:chOff x="2051685" y="195453"/>
            <a:chExt cx="6411595" cy="338455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28206" y="339471"/>
              <a:ext cx="2234565" cy="28083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1685" y="195453"/>
              <a:ext cx="2736341" cy="3384423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303" y="1812670"/>
            <a:ext cx="76492" cy="764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5989" y="1812670"/>
            <a:ext cx="76504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1676" y="1812670"/>
            <a:ext cx="76504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7375" y="1812670"/>
            <a:ext cx="76454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3050" y="1812670"/>
            <a:ext cx="76453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28723" y="1812670"/>
            <a:ext cx="76581" cy="764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303" y="1989963"/>
            <a:ext cx="76492" cy="764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5989" y="1989963"/>
            <a:ext cx="76504" cy="7645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1676" y="1989963"/>
            <a:ext cx="76504" cy="7645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7375" y="1989963"/>
            <a:ext cx="76454" cy="7645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3050" y="1989963"/>
            <a:ext cx="76453" cy="7645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28723" y="1989963"/>
            <a:ext cx="76581" cy="7645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515736" y="3651884"/>
            <a:ext cx="28428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Το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νοερό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ταξίδι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στους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πίνακες</a:t>
            </a:r>
            <a:r>
              <a:rPr sz="1600" spc="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της </a:t>
            </a:r>
            <a:r>
              <a:rPr sz="1600" spc="-38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άνοιξης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ξεκινάει…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0404" y="253"/>
            <a:ext cx="1593850" cy="1593215"/>
          </a:xfrm>
          <a:custGeom>
            <a:avLst/>
            <a:gdLst/>
            <a:ahLst/>
            <a:cxnLst/>
            <a:rect l="l" t="t" r="r" b="b"/>
            <a:pathLst>
              <a:path w="1593850" h="1593215">
                <a:moveTo>
                  <a:pt x="593217" y="0"/>
                </a:moveTo>
                <a:lnTo>
                  <a:pt x="0" y="0"/>
                </a:lnTo>
                <a:lnTo>
                  <a:pt x="731" y="48631"/>
                </a:lnTo>
                <a:lnTo>
                  <a:pt x="2913" y="96904"/>
                </a:lnTo>
                <a:lnTo>
                  <a:pt x="6524" y="144799"/>
                </a:lnTo>
                <a:lnTo>
                  <a:pt x="11543" y="192294"/>
                </a:lnTo>
                <a:lnTo>
                  <a:pt x="17949" y="239368"/>
                </a:lnTo>
                <a:lnTo>
                  <a:pt x="25720" y="286000"/>
                </a:lnTo>
                <a:lnTo>
                  <a:pt x="34837" y="332170"/>
                </a:lnTo>
                <a:lnTo>
                  <a:pt x="45277" y="377855"/>
                </a:lnTo>
                <a:lnTo>
                  <a:pt x="57021" y="423036"/>
                </a:lnTo>
                <a:lnTo>
                  <a:pt x="70046" y="467691"/>
                </a:lnTo>
                <a:lnTo>
                  <a:pt x="84332" y="511799"/>
                </a:lnTo>
                <a:lnTo>
                  <a:pt x="99858" y="555339"/>
                </a:lnTo>
                <a:lnTo>
                  <a:pt x="116603" y="598291"/>
                </a:lnTo>
                <a:lnTo>
                  <a:pt x="134546" y="640633"/>
                </a:lnTo>
                <a:lnTo>
                  <a:pt x="153665" y="682343"/>
                </a:lnTo>
                <a:lnTo>
                  <a:pt x="173941" y="723403"/>
                </a:lnTo>
                <a:lnTo>
                  <a:pt x="195351" y="763789"/>
                </a:lnTo>
                <a:lnTo>
                  <a:pt x="217875" y="803481"/>
                </a:lnTo>
                <a:lnTo>
                  <a:pt x="241492" y="842459"/>
                </a:lnTo>
                <a:lnTo>
                  <a:pt x="266181" y="880701"/>
                </a:lnTo>
                <a:lnTo>
                  <a:pt x="291920" y="918186"/>
                </a:lnTo>
                <a:lnTo>
                  <a:pt x="318690" y="954894"/>
                </a:lnTo>
                <a:lnTo>
                  <a:pt x="346468" y="990802"/>
                </a:lnTo>
                <a:lnTo>
                  <a:pt x="375234" y="1025891"/>
                </a:lnTo>
                <a:lnTo>
                  <a:pt x="404967" y="1060139"/>
                </a:lnTo>
                <a:lnTo>
                  <a:pt x="435645" y="1093526"/>
                </a:lnTo>
                <a:lnTo>
                  <a:pt x="467248" y="1126029"/>
                </a:lnTo>
                <a:lnTo>
                  <a:pt x="499755" y="1157629"/>
                </a:lnTo>
                <a:lnTo>
                  <a:pt x="533145" y="1188304"/>
                </a:lnTo>
                <a:lnTo>
                  <a:pt x="567397" y="1218033"/>
                </a:lnTo>
                <a:lnTo>
                  <a:pt x="602489" y="1246796"/>
                </a:lnTo>
                <a:lnTo>
                  <a:pt x="638401" y="1274570"/>
                </a:lnTo>
                <a:lnTo>
                  <a:pt x="675112" y="1301336"/>
                </a:lnTo>
                <a:lnTo>
                  <a:pt x="712600" y="1327073"/>
                </a:lnTo>
                <a:lnTo>
                  <a:pt x="750846" y="1351758"/>
                </a:lnTo>
                <a:lnTo>
                  <a:pt x="789827" y="1375372"/>
                </a:lnTo>
                <a:lnTo>
                  <a:pt x="829522" y="1397893"/>
                </a:lnTo>
                <a:lnTo>
                  <a:pt x="869912" y="1419300"/>
                </a:lnTo>
                <a:lnTo>
                  <a:pt x="910974" y="1439573"/>
                </a:lnTo>
                <a:lnTo>
                  <a:pt x="952687" y="1458690"/>
                </a:lnTo>
                <a:lnTo>
                  <a:pt x="995032" y="1476630"/>
                </a:lnTo>
                <a:lnTo>
                  <a:pt x="1037986" y="1493372"/>
                </a:lnTo>
                <a:lnTo>
                  <a:pt x="1081528" y="1508896"/>
                </a:lnTo>
                <a:lnTo>
                  <a:pt x="1125639" y="1523179"/>
                </a:lnTo>
                <a:lnTo>
                  <a:pt x="1170296" y="1536203"/>
                </a:lnTo>
                <a:lnTo>
                  <a:pt x="1215478" y="1547944"/>
                </a:lnTo>
                <a:lnTo>
                  <a:pt x="1261166" y="1558383"/>
                </a:lnTo>
                <a:lnTo>
                  <a:pt x="1307336" y="1567498"/>
                </a:lnTo>
                <a:lnTo>
                  <a:pt x="1353970" y="1575268"/>
                </a:lnTo>
                <a:lnTo>
                  <a:pt x="1401045" y="1581673"/>
                </a:lnTo>
                <a:lnTo>
                  <a:pt x="1448541" y="1586691"/>
                </a:lnTo>
                <a:lnTo>
                  <a:pt x="1496436" y="1590301"/>
                </a:lnTo>
                <a:lnTo>
                  <a:pt x="1544710" y="1592483"/>
                </a:lnTo>
                <a:lnTo>
                  <a:pt x="1593342" y="1593215"/>
                </a:lnTo>
                <a:lnTo>
                  <a:pt x="1593342" y="1000251"/>
                </a:lnTo>
                <a:lnTo>
                  <a:pt x="1544961" y="999096"/>
                </a:lnTo>
                <a:lnTo>
                  <a:pt x="1497167" y="995663"/>
                </a:lnTo>
                <a:lnTo>
                  <a:pt x="1450011" y="990007"/>
                </a:lnTo>
                <a:lnTo>
                  <a:pt x="1403547" y="982179"/>
                </a:lnTo>
                <a:lnTo>
                  <a:pt x="1357828" y="972234"/>
                </a:lnTo>
                <a:lnTo>
                  <a:pt x="1312906" y="960223"/>
                </a:lnTo>
                <a:lnTo>
                  <a:pt x="1268834" y="946200"/>
                </a:lnTo>
                <a:lnTo>
                  <a:pt x="1225665" y="930217"/>
                </a:lnTo>
                <a:lnTo>
                  <a:pt x="1183452" y="912328"/>
                </a:lnTo>
                <a:lnTo>
                  <a:pt x="1142247" y="892585"/>
                </a:lnTo>
                <a:lnTo>
                  <a:pt x="1102104" y="871040"/>
                </a:lnTo>
                <a:lnTo>
                  <a:pt x="1063075" y="847748"/>
                </a:lnTo>
                <a:lnTo>
                  <a:pt x="1025213" y="822760"/>
                </a:lnTo>
                <a:lnTo>
                  <a:pt x="988571" y="796130"/>
                </a:lnTo>
                <a:lnTo>
                  <a:pt x="953201" y="767910"/>
                </a:lnTo>
                <a:lnTo>
                  <a:pt x="919157" y="738154"/>
                </a:lnTo>
                <a:lnTo>
                  <a:pt x="886491" y="706913"/>
                </a:lnTo>
                <a:lnTo>
                  <a:pt x="855256" y="674242"/>
                </a:lnTo>
                <a:lnTo>
                  <a:pt x="825505" y="640192"/>
                </a:lnTo>
                <a:lnTo>
                  <a:pt x="797291" y="604817"/>
                </a:lnTo>
                <a:lnTo>
                  <a:pt x="770666" y="568169"/>
                </a:lnTo>
                <a:lnTo>
                  <a:pt x="745684" y="530302"/>
                </a:lnTo>
                <a:lnTo>
                  <a:pt x="722396" y="491268"/>
                </a:lnTo>
                <a:lnTo>
                  <a:pt x="700857" y="451120"/>
                </a:lnTo>
                <a:lnTo>
                  <a:pt x="681118" y="409911"/>
                </a:lnTo>
                <a:lnTo>
                  <a:pt x="663233" y="367694"/>
                </a:lnTo>
                <a:lnTo>
                  <a:pt x="647254" y="324521"/>
                </a:lnTo>
                <a:lnTo>
                  <a:pt x="633235" y="280446"/>
                </a:lnTo>
                <a:lnTo>
                  <a:pt x="621227" y="235521"/>
                </a:lnTo>
                <a:lnTo>
                  <a:pt x="611284" y="189799"/>
                </a:lnTo>
                <a:lnTo>
                  <a:pt x="603459" y="143333"/>
                </a:lnTo>
                <a:lnTo>
                  <a:pt x="597804" y="96176"/>
                </a:lnTo>
                <a:lnTo>
                  <a:pt x="594372" y="48380"/>
                </a:lnTo>
                <a:lnTo>
                  <a:pt x="593217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8948" y="571500"/>
            <a:ext cx="76453" cy="7645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622" y="571500"/>
            <a:ext cx="76453" cy="7645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10296" y="571500"/>
            <a:ext cx="76580" cy="7645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95970" y="571500"/>
            <a:ext cx="76580" cy="764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81644" y="571500"/>
            <a:ext cx="76580" cy="764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67445" y="571500"/>
            <a:ext cx="76453" cy="764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8948" y="748791"/>
            <a:ext cx="76453" cy="764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24622" y="748791"/>
            <a:ext cx="76453" cy="764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10296" y="748791"/>
            <a:ext cx="76580" cy="7645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95970" y="748791"/>
            <a:ext cx="76580" cy="7645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81644" y="748791"/>
            <a:ext cx="76580" cy="7645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7445" y="748791"/>
            <a:ext cx="76453" cy="7645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7550531" y="4371777"/>
            <a:ext cx="1593850" cy="772160"/>
          </a:xfrm>
          <a:custGeom>
            <a:avLst/>
            <a:gdLst/>
            <a:ahLst/>
            <a:cxnLst/>
            <a:rect l="l" t="t" r="r" b="b"/>
            <a:pathLst>
              <a:path w="1593850" h="772160">
                <a:moveTo>
                  <a:pt x="1593342" y="0"/>
                </a:moveTo>
                <a:lnTo>
                  <a:pt x="0" y="0"/>
                </a:lnTo>
                <a:lnTo>
                  <a:pt x="0" y="771766"/>
                </a:lnTo>
                <a:lnTo>
                  <a:pt x="1593342" y="771766"/>
                </a:lnTo>
                <a:lnTo>
                  <a:pt x="1593342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4113123"/>
            <a:ext cx="995044" cy="730250"/>
          </a:xfrm>
          <a:custGeom>
            <a:avLst/>
            <a:gdLst/>
            <a:ahLst/>
            <a:cxnLst/>
            <a:rect l="l" t="t" r="r" b="b"/>
            <a:pathLst>
              <a:path w="995044" h="730250">
                <a:moveTo>
                  <a:pt x="629805" y="0"/>
                </a:moveTo>
                <a:lnTo>
                  <a:pt x="0" y="0"/>
                </a:lnTo>
                <a:lnTo>
                  <a:pt x="0" y="730199"/>
                </a:lnTo>
                <a:lnTo>
                  <a:pt x="629805" y="730199"/>
                </a:lnTo>
                <a:lnTo>
                  <a:pt x="679347" y="726866"/>
                </a:lnTo>
                <a:lnTo>
                  <a:pt x="726863" y="717157"/>
                </a:lnTo>
                <a:lnTo>
                  <a:pt x="771918" y="701507"/>
                </a:lnTo>
                <a:lnTo>
                  <a:pt x="814077" y="680352"/>
                </a:lnTo>
                <a:lnTo>
                  <a:pt x="852906" y="654125"/>
                </a:lnTo>
                <a:lnTo>
                  <a:pt x="887969" y="623263"/>
                </a:lnTo>
                <a:lnTo>
                  <a:pt x="918831" y="588200"/>
                </a:lnTo>
                <a:lnTo>
                  <a:pt x="945058" y="549371"/>
                </a:lnTo>
                <a:lnTo>
                  <a:pt x="966213" y="507212"/>
                </a:lnTo>
                <a:lnTo>
                  <a:pt x="981863" y="462157"/>
                </a:lnTo>
                <a:lnTo>
                  <a:pt x="991572" y="414641"/>
                </a:lnTo>
                <a:lnTo>
                  <a:pt x="994905" y="365099"/>
                </a:lnTo>
                <a:lnTo>
                  <a:pt x="991572" y="315557"/>
                </a:lnTo>
                <a:lnTo>
                  <a:pt x="981863" y="268042"/>
                </a:lnTo>
                <a:lnTo>
                  <a:pt x="966213" y="222986"/>
                </a:lnTo>
                <a:lnTo>
                  <a:pt x="945058" y="180827"/>
                </a:lnTo>
                <a:lnTo>
                  <a:pt x="918831" y="141998"/>
                </a:lnTo>
                <a:lnTo>
                  <a:pt x="887969" y="106935"/>
                </a:lnTo>
                <a:lnTo>
                  <a:pt x="852906" y="76073"/>
                </a:lnTo>
                <a:lnTo>
                  <a:pt x="814077" y="49847"/>
                </a:lnTo>
                <a:lnTo>
                  <a:pt x="771918" y="28691"/>
                </a:lnTo>
                <a:lnTo>
                  <a:pt x="726863" y="13041"/>
                </a:lnTo>
                <a:lnTo>
                  <a:pt x="679347" y="3332"/>
                </a:lnTo>
                <a:lnTo>
                  <a:pt x="629805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20292" y="4228896"/>
            <a:ext cx="22263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0" dirty="0">
                <a:solidFill>
                  <a:srgbClr val="414042"/>
                </a:solidFill>
                <a:latin typeface="Trebuchet MS"/>
                <a:cs typeface="Trebuchet MS"/>
              </a:rPr>
              <a:t>T</a:t>
            </a:r>
            <a:r>
              <a:rPr sz="1400" spc="20" dirty="0">
                <a:solidFill>
                  <a:srgbClr val="414042"/>
                </a:solidFill>
                <a:latin typeface="Times New Roman"/>
                <a:cs typeface="Times New Roman"/>
              </a:rPr>
              <a:t>α</a:t>
            </a: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 παιδιά</a:t>
            </a:r>
            <a:r>
              <a:rPr sz="14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αγγίζουν</a:t>
            </a:r>
            <a:r>
              <a:rPr sz="1400" spc="-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14042"/>
                </a:solidFill>
                <a:latin typeface="Times New Roman"/>
                <a:cs typeface="Times New Roman"/>
              </a:rPr>
              <a:t>την</a:t>
            </a:r>
            <a:r>
              <a:rPr sz="14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14042"/>
                </a:solidFill>
                <a:latin typeface="Times New Roman"/>
                <a:cs typeface="Times New Roman"/>
              </a:rPr>
              <a:t>άνοιξη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74160" y="4228896"/>
            <a:ext cx="22491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1400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παιδιά</a:t>
            </a:r>
            <a:r>
              <a:rPr sz="1400" spc="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μυρίζουν</a:t>
            </a:r>
            <a:r>
              <a:rPr sz="1400" spc="-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14042"/>
                </a:solidFill>
                <a:latin typeface="Times New Roman"/>
                <a:cs typeface="Times New Roman"/>
              </a:rPr>
              <a:t>την</a:t>
            </a:r>
            <a:r>
              <a:rPr sz="14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14042"/>
                </a:solidFill>
                <a:latin typeface="Times New Roman"/>
                <a:cs typeface="Times New Roman"/>
              </a:rPr>
              <a:t>άνοιξη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60363" y="4050284"/>
            <a:ext cx="19481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1400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παιδιά</a:t>
            </a:r>
            <a:r>
              <a:rPr sz="1400" spc="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414042"/>
                </a:solidFill>
                <a:latin typeface="Times New Roman"/>
                <a:cs typeface="Times New Roman"/>
              </a:rPr>
              <a:t>αισθάνονται</a:t>
            </a:r>
            <a:r>
              <a:rPr sz="1400" dirty="0">
                <a:solidFill>
                  <a:srgbClr val="414042"/>
                </a:solidFill>
                <a:latin typeface="Times New Roman"/>
                <a:cs typeface="Times New Roman"/>
              </a:rPr>
              <a:t> την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79944" y="4263644"/>
            <a:ext cx="5099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14042"/>
                </a:solidFill>
                <a:latin typeface="Times New Roman"/>
                <a:cs typeface="Times New Roman"/>
              </a:rPr>
              <a:t>άνοιξη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1523" y="123444"/>
            <a:ext cx="2754249" cy="367245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31820" y="123444"/>
            <a:ext cx="2754249" cy="367245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156197" y="159385"/>
            <a:ext cx="2778886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" y="253"/>
            <a:ext cx="1593850" cy="1593215"/>
          </a:xfrm>
          <a:custGeom>
            <a:avLst/>
            <a:gdLst/>
            <a:ahLst/>
            <a:cxnLst/>
            <a:rect l="l" t="t" r="r" b="b"/>
            <a:pathLst>
              <a:path w="1593850" h="1593215">
                <a:moveTo>
                  <a:pt x="1593251" y="0"/>
                </a:moveTo>
                <a:lnTo>
                  <a:pt x="1000123" y="0"/>
                </a:lnTo>
                <a:lnTo>
                  <a:pt x="998968" y="48380"/>
                </a:lnTo>
                <a:lnTo>
                  <a:pt x="995537" y="96176"/>
                </a:lnTo>
                <a:lnTo>
                  <a:pt x="989883" y="143333"/>
                </a:lnTo>
                <a:lnTo>
                  <a:pt x="982059" y="189799"/>
                </a:lnTo>
                <a:lnTo>
                  <a:pt x="972118" y="235521"/>
                </a:lnTo>
                <a:lnTo>
                  <a:pt x="960112" y="280446"/>
                </a:lnTo>
                <a:lnTo>
                  <a:pt x="946094" y="324521"/>
                </a:lnTo>
                <a:lnTo>
                  <a:pt x="930118" y="367694"/>
                </a:lnTo>
                <a:lnTo>
                  <a:pt x="912235" y="409911"/>
                </a:lnTo>
                <a:lnTo>
                  <a:pt x="892499" y="451120"/>
                </a:lnTo>
                <a:lnTo>
                  <a:pt x="870962" y="491268"/>
                </a:lnTo>
                <a:lnTo>
                  <a:pt x="847677" y="530302"/>
                </a:lnTo>
                <a:lnTo>
                  <a:pt x="822698" y="568169"/>
                </a:lnTo>
                <a:lnTo>
                  <a:pt x="796075" y="604817"/>
                </a:lnTo>
                <a:lnTo>
                  <a:pt x="767863" y="640192"/>
                </a:lnTo>
                <a:lnTo>
                  <a:pt x="738115" y="674242"/>
                </a:lnTo>
                <a:lnTo>
                  <a:pt x="706882" y="706913"/>
                </a:lnTo>
                <a:lnTo>
                  <a:pt x="674218" y="738154"/>
                </a:lnTo>
                <a:lnTo>
                  <a:pt x="640175" y="767910"/>
                </a:lnTo>
                <a:lnTo>
                  <a:pt x="604807" y="796130"/>
                </a:lnTo>
                <a:lnTo>
                  <a:pt x="568166" y="822760"/>
                </a:lnTo>
                <a:lnTo>
                  <a:pt x="530304" y="847748"/>
                </a:lnTo>
                <a:lnTo>
                  <a:pt x="491275" y="871040"/>
                </a:lnTo>
                <a:lnTo>
                  <a:pt x="451132" y="892585"/>
                </a:lnTo>
                <a:lnTo>
                  <a:pt x="409926" y="912328"/>
                </a:lnTo>
                <a:lnTo>
                  <a:pt x="367712" y="930217"/>
                </a:lnTo>
                <a:lnTo>
                  <a:pt x="324541" y="946200"/>
                </a:lnTo>
                <a:lnTo>
                  <a:pt x="280466" y="960223"/>
                </a:lnTo>
                <a:lnTo>
                  <a:pt x="235541" y="972234"/>
                </a:lnTo>
                <a:lnTo>
                  <a:pt x="189818" y="982179"/>
                </a:lnTo>
                <a:lnTo>
                  <a:pt x="143349" y="990007"/>
                </a:lnTo>
                <a:lnTo>
                  <a:pt x="96188" y="995663"/>
                </a:lnTo>
                <a:lnTo>
                  <a:pt x="48387" y="999096"/>
                </a:lnTo>
                <a:lnTo>
                  <a:pt x="0" y="1000251"/>
                </a:lnTo>
                <a:lnTo>
                  <a:pt x="0" y="1593215"/>
                </a:lnTo>
                <a:lnTo>
                  <a:pt x="48634" y="1592483"/>
                </a:lnTo>
                <a:lnTo>
                  <a:pt x="96911" y="1590301"/>
                </a:lnTo>
                <a:lnTo>
                  <a:pt x="144809" y="1586691"/>
                </a:lnTo>
                <a:lnTo>
                  <a:pt x="192306" y="1581673"/>
                </a:lnTo>
                <a:lnTo>
                  <a:pt x="239383" y="1575268"/>
                </a:lnTo>
                <a:lnTo>
                  <a:pt x="286018" y="1567498"/>
                </a:lnTo>
                <a:lnTo>
                  <a:pt x="332190" y="1558383"/>
                </a:lnTo>
                <a:lnTo>
                  <a:pt x="377877" y="1547944"/>
                </a:lnTo>
                <a:lnTo>
                  <a:pt x="423060" y="1536203"/>
                </a:lnTo>
                <a:lnTo>
                  <a:pt x="467717" y="1523179"/>
                </a:lnTo>
                <a:lnTo>
                  <a:pt x="511827" y="1508896"/>
                </a:lnTo>
                <a:lnTo>
                  <a:pt x="555369" y="1493372"/>
                </a:lnTo>
                <a:lnTo>
                  <a:pt x="598322" y="1476630"/>
                </a:lnTo>
                <a:lnTo>
                  <a:pt x="640665" y="1458690"/>
                </a:lnTo>
                <a:lnTo>
                  <a:pt x="682377" y="1439573"/>
                </a:lnTo>
                <a:lnTo>
                  <a:pt x="723438" y="1419300"/>
                </a:lnTo>
                <a:lnTo>
                  <a:pt x="763825" y="1397893"/>
                </a:lnTo>
                <a:lnTo>
                  <a:pt x="803519" y="1375372"/>
                </a:lnTo>
                <a:lnTo>
                  <a:pt x="842497" y="1351758"/>
                </a:lnTo>
                <a:lnTo>
                  <a:pt x="880740" y="1327073"/>
                </a:lnTo>
                <a:lnTo>
                  <a:pt x="918226" y="1301336"/>
                </a:lnTo>
                <a:lnTo>
                  <a:pt x="954934" y="1274570"/>
                </a:lnTo>
                <a:lnTo>
                  <a:pt x="990843" y="1246796"/>
                </a:lnTo>
                <a:lnTo>
                  <a:pt x="1025932" y="1218033"/>
                </a:lnTo>
                <a:lnTo>
                  <a:pt x="1060181" y="1188304"/>
                </a:lnTo>
                <a:lnTo>
                  <a:pt x="1093567" y="1157629"/>
                </a:lnTo>
                <a:lnTo>
                  <a:pt x="1126071" y="1126029"/>
                </a:lnTo>
                <a:lnTo>
                  <a:pt x="1157671" y="1093526"/>
                </a:lnTo>
                <a:lnTo>
                  <a:pt x="1188346" y="1060139"/>
                </a:lnTo>
                <a:lnTo>
                  <a:pt x="1218075" y="1025891"/>
                </a:lnTo>
                <a:lnTo>
                  <a:pt x="1246838" y="990802"/>
                </a:lnTo>
                <a:lnTo>
                  <a:pt x="1274612" y="954894"/>
                </a:lnTo>
                <a:lnTo>
                  <a:pt x="1301378" y="918186"/>
                </a:lnTo>
                <a:lnTo>
                  <a:pt x="1327114" y="880701"/>
                </a:lnTo>
                <a:lnTo>
                  <a:pt x="1351799" y="842459"/>
                </a:lnTo>
                <a:lnTo>
                  <a:pt x="1375413" y="803481"/>
                </a:lnTo>
                <a:lnTo>
                  <a:pt x="1397934" y="763789"/>
                </a:lnTo>
                <a:lnTo>
                  <a:pt x="1419341" y="723403"/>
                </a:lnTo>
                <a:lnTo>
                  <a:pt x="1439613" y="682343"/>
                </a:lnTo>
                <a:lnTo>
                  <a:pt x="1458729" y="640633"/>
                </a:lnTo>
                <a:lnTo>
                  <a:pt x="1476669" y="598291"/>
                </a:lnTo>
                <a:lnTo>
                  <a:pt x="1493411" y="555339"/>
                </a:lnTo>
                <a:lnTo>
                  <a:pt x="1508935" y="511799"/>
                </a:lnTo>
                <a:lnTo>
                  <a:pt x="1523218" y="467691"/>
                </a:lnTo>
                <a:lnTo>
                  <a:pt x="1536241" y="423036"/>
                </a:lnTo>
                <a:lnTo>
                  <a:pt x="1547982" y="377855"/>
                </a:lnTo>
                <a:lnTo>
                  <a:pt x="1558421" y="332170"/>
                </a:lnTo>
                <a:lnTo>
                  <a:pt x="1567536" y="286000"/>
                </a:lnTo>
                <a:lnTo>
                  <a:pt x="1575306" y="239368"/>
                </a:lnTo>
                <a:lnTo>
                  <a:pt x="1581710" y="192294"/>
                </a:lnTo>
                <a:lnTo>
                  <a:pt x="1586728" y="144799"/>
                </a:lnTo>
                <a:lnTo>
                  <a:pt x="1590338" y="96904"/>
                </a:lnTo>
                <a:lnTo>
                  <a:pt x="1592519" y="48631"/>
                </a:lnTo>
                <a:lnTo>
                  <a:pt x="159325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38948" y="262381"/>
            <a:ext cx="1805305" cy="618490"/>
          </a:xfrm>
          <a:custGeom>
            <a:avLst/>
            <a:gdLst/>
            <a:ahLst/>
            <a:cxnLst/>
            <a:rect l="l" t="t" r="r" b="b"/>
            <a:pathLst>
              <a:path w="1805304" h="618490">
                <a:moveTo>
                  <a:pt x="1805051" y="0"/>
                </a:moveTo>
                <a:lnTo>
                  <a:pt x="309118" y="0"/>
                </a:lnTo>
                <a:lnTo>
                  <a:pt x="263446" y="3352"/>
                </a:lnTo>
                <a:lnTo>
                  <a:pt x="219852" y="13090"/>
                </a:lnTo>
                <a:lnTo>
                  <a:pt x="178815" y="28735"/>
                </a:lnTo>
                <a:lnTo>
                  <a:pt x="140814" y="49809"/>
                </a:lnTo>
                <a:lnTo>
                  <a:pt x="106327" y="75832"/>
                </a:lnTo>
                <a:lnTo>
                  <a:pt x="75832" y="106327"/>
                </a:lnTo>
                <a:lnTo>
                  <a:pt x="49809" y="140814"/>
                </a:lnTo>
                <a:lnTo>
                  <a:pt x="28735" y="178815"/>
                </a:lnTo>
                <a:lnTo>
                  <a:pt x="13090" y="219852"/>
                </a:lnTo>
                <a:lnTo>
                  <a:pt x="3352" y="263446"/>
                </a:lnTo>
                <a:lnTo>
                  <a:pt x="0" y="309117"/>
                </a:lnTo>
                <a:lnTo>
                  <a:pt x="3352" y="354789"/>
                </a:lnTo>
                <a:lnTo>
                  <a:pt x="13090" y="398383"/>
                </a:lnTo>
                <a:lnTo>
                  <a:pt x="28735" y="439419"/>
                </a:lnTo>
                <a:lnTo>
                  <a:pt x="49809" y="477421"/>
                </a:lnTo>
                <a:lnTo>
                  <a:pt x="75832" y="511908"/>
                </a:lnTo>
                <a:lnTo>
                  <a:pt x="106327" y="542403"/>
                </a:lnTo>
                <a:lnTo>
                  <a:pt x="140814" y="568426"/>
                </a:lnTo>
                <a:lnTo>
                  <a:pt x="178816" y="589500"/>
                </a:lnTo>
                <a:lnTo>
                  <a:pt x="219852" y="605145"/>
                </a:lnTo>
                <a:lnTo>
                  <a:pt x="263446" y="614883"/>
                </a:lnTo>
                <a:lnTo>
                  <a:pt x="309118" y="618235"/>
                </a:lnTo>
                <a:lnTo>
                  <a:pt x="1805051" y="618235"/>
                </a:lnTo>
                <a:lnTo>
                  <a:pt x="1805051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196588" y="196951"/>
            <a:ext cx="4947920" cy="4946650"/>
            <a:chOff x="4196588" y="196951"/>
            <a:chExt cx="4947920" cy="4946650"/>
          </a:xfrm>
        </p:grpSpPr>
        <p:sp>
          <p:nvSpPr>
            <p:cNvPr id="5" name="object 5"/>
            <p:cNvSpPr/>
            <p:nvPr/>
          </p:nvSpPr>
          <p:spPr>
            <a:xfrm>
              <a:off x="4196588" y="1443404"/>
              <a:ext cx="4947920" cy="3700145"/>
            </a:xfrm>
            <a:custGeom>
              <a:avLst/>
              <a:gdLst/>
              <a:ahLst/>
              <a:cxnLst/>
              <a:rect l="l" t="t" r="r" b="b"/>
              <a:pathLst>
                <a:path w="4947920" h="3700145">
                  <a:moveTo>
                    <a:pt x="4947411" y="0"/>
                  </a:moveTo>
                  <a:lnTo>
                    <a:pt x="0" y="0"/>
                  </a:lnTo>
                  <a:lnTo>
                    <a:pt x="0" y="3700093"/>
                  </a:lnTo>
                  <a:lnTo>
                    <a:pt x="4947411" y="3700093"/>
                  </a:lnTo>
                  <a:lnTo>
                    <a:pt x="4947411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27042" y="196951"/>
              <a:ext cx="3285363" cy="395897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74370" y="3796080"/>
            <a:ext cx="34778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παιδιά είναι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έτοιμα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να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μεταφέρουν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την </a:t>
            </a:r>
            <a:r>
              <a:rPr sz="1600" spc="-38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εμπειρία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του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στην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ολομέλεια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303" y="1812670"/>
            <a:ext cx="76492" cy="764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1676" y="1812670"/>
            <a:ext cx="76504" cy="764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89" y="1812670"/>
            <a:ext cx="76504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7375" y="1812670"/>
            <a:ext cx="76454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3050" y="1812670"/>
            <a:ext cx="76453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8723" y="1812670"/>
            <a:ext cx="76581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303" y="1989963"/>
            <a:ext cx="76492" cy="7645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89" y="1989963"/>
            <a:ext cx="76504" cy="764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1676" y="1989963"/>
            <a:ext cx="76504" cy="7645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7375" y="1989963"/>
            <a:ext cx="76454" cy="7645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3050" y="1989963"/>
            <a:ext cx="76453" cy="7645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8723" y="1989963"/>
            <a:ext cx="76581" cy="764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724404" y="2801188"/>
            <a:ext cx="355155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414042"/>
                </a:solidFill>
                <a:latin typeface="Times New Roman"/>
                <a:cs typeface="Times New Roman"/>
              </a:rPr>
              <a:t>Ζωγραφίζω</a:t>
            </a:r>
            <a:r>
              <a:rPr sz="22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414042"/>
                </a:solidFill>
                <a:latin typeface="Times New Roman"/>
                <a:cs typeface="Times New Roman"/>
              </a:rPr>
              <a:t>τη</a:t>
            </a:r>
            <a:r>
              <a:rPr sz="22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414042"/>
                </a:solidFill>
                <a:latin typeface="Times New Roman"/>
                <a:cs typeface="Times New Roman"/>
              </a:rPr>
              <a:t>δική</a:t>
            </a:r>
            <a:r>
              <a:rPr sz="22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414042"/>
                </a:solidFill>
                <a:latin typeface="Times New Roman"/>
                <a:cs typeface="Times New Roman"/>
              </a:rPr>
              <a:t>μου</a:t>
            </a:r>
            <a:r>
              <a:rPr sz="2200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414042"/>
                </a:solidFill>
                <a:latin typeface="Times New Roman"/>
                <a:cs typeface="Times New Roman"/>
              </a:rPr>
              <a:t>άνοιξη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700" b="1" baseline="-16975" dirty="0">
                <a:solidFill>
                  <a:srgbClr val="88C099"/>
                </a:solidFill>
                <a:latin typeface="Georgia"/>
                <a:cs typeface="Georgia"/>
              </a:rPr>
              <a:t>3</a:t>
            </a:r>
            <a:r>
              <a:rPr sz="1200" b="1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8476" y="470213"/>
            <a:ext cx="1525905" cy="3396615"/>
          </a:xfrm>
          <a:custGeom>
            <a:avLst/>
            <a:gdLst/>
            <a:ahLst/>
            <a:cxnLst/>
            <a:rect l="l" t="t" r="r" b="b"/>
            <a:pathLst>
              <a:path w="1525904" h="3396615">
                <a:moveTo>
                  <a:pt x="1525523" y="0"/>
                </a:moveTo>
                <a:lnTo>
                  <a:pt x="1468120" y="6956"/>
                </a:lnTo>
                <a:lnTo>
                  <a:pt x="1421368" y="14181"/>
                </a:lnTo>
                <a:lnTo>
                  <a:pt x="1375042" y="22662"/>
                </a:lnTo>
                <a:lnTo>
                  <a:pt x="1329161" y="32381"/>
                </a:lnTo>
                <a:lnTo>
                  <a:pt x="1283741" y="43319"/>
                </a:lnTo>
                <a:lnTo>
                  <a:pt x="1238802" y="55458"/>
                </a:lnTo>
                <a:lnTo>
                  <a:pt x="1194362" y="68780"/>
                </a:lnTo>
                <a:lnTo>
                  <a:pt x="1150438" y="83268"/>
                </a:lnTo>
                <a:lnTo>
                  <a:pt x="1107048" y="98903"/>
                </a:lnTo>
                <a:lnTo>
                  <a:pt x="1064211" y="115668"/>
                </a:lnTo>
                <a:lnTo>
                  <a:pt x="1021944" y="133544"/>
                </a:lnTo>
                <a:lnTo>
                  <a:pt x="980266" y="152513"/>
                </a:lnTo>
                <a:lnTo>
                  <a:pt x="939194" y="172557"/>
                </a:lnTo>
                <a:lnTo>
                  <a:pt x="898746" y="193659"/>
                </a:lnTo>
                <a:lnTo>
                  <a:pt x="858942" y="215800"/>
                </a:lnTo>
                <a:lnTo>
                  <a:pt x="819798" y="238963"/>
                </a:lnTo>
                <a:lnTo>
                  <a:pt x="781332" y="263129"/>
                </a:lnTo>
                <a:lnTo>
                  <a:pt x="743564" y="288280"/>
                </a:lnTo>
                <a:lnTo>
                  <a:pt x="706510" y="314398"/>
                </a:lnTo>
                <a:lnTo>
                  <a:pt x="670189" y="341466"/>
                </a:lnTo>
                <a:lnTo>
                  <a:pt x="634618" y="369465"/>
                </a:lnTo>
                <a:lnTo>
                  <a:pt x="599817" y="398378"/>
                </a:lnTo>
                <a:lnTo>
                  <a:pt x="565802" y="428185"/>
                </a:lnTo>
                <a:lnTo>
                  <a:pt x="532592" y="458870"/>
                </a:lnTo>
                <a:lnTo>
                  <a:pt x="500205" y="490414"/>
                </a:lnTo>
                <a:lnTo>
                  <a:pt x="468659" y="522800"/>
                </a:lnTo>
                <a:lnTo>
                  <a:pt x="437972" y="556009"/>
                </a:lnTo>
                <a:lnTo>
                  <a:pt x="408162" y="590023"/>
                </a:lnTo>
                <a:lnTo>
                  <a:pt x="379247" y="624824"/>
                </a:lnTo>
                <a:lnTo>
                  <a:pt x="351245" y="660395"/>
                </a:lnTo>
                <a:lnTo>
                  <a:pt x="324174" y="696717"/>
                </a:lnTo>
                <a:lnTo>
                  <a:pt x="298052" y="733772"/>
                </a:lnTo>
                <a:lnTo>
                  <a:pt x="272898" y="771542"/>
                </a:lnTo>
                <a:lnTo>
                  <a:pt x="248728" y="810010"/>
                </a:lnTo>
                <a:lnTo>
                  <a:pt x="225562" y="849156"/>
                </a:lnTo>
                <a:lnTo>
                  <a:pt x="203417" y="888965"/>
                </a:lnTo>
                <a:lnTo>
                  <a:pt x="182312" y="929416"/>
                </a:lnTo>
                <a:lnTo>
                  <a:pt x="162263" y="970492"/>
                </a:lnTo>
                <a:lnTo>
                  <a:pt x="143290" y="1012176"/>
                </a:lnTo>
                <a:lnTo>
                  <a:pt x="125411" y="1054449"/>
                </a:lnTo>
                <a:lnTo>
                  <a:pt x="108643" y="1097293"/>
                </a:lnTo>
                <a:lnTo>
                  <a:pt x="93004" y="1140691"/>
                </a:lnTo>
                <a:lnTo>
                  <a:pt x="78513" y="1184624"/>
                </a:lnTo>
                <a:lnTo>
                  <a:pt x="65187" y="1229073"/>
                </a:lnTo>
                <a:lnTo>
                  <a:pt x="53045" y="1274022"/>
                </a:lnTo>
                <a:lnTo>
                  <a:pt x="42104" y="1319453"/>
                </a:lnTo>
                <a:lnTo>
                  <a:pt x="32383" y="1365346"/>
                </a:lnTo>
                <a:lnTo>
                  <a:pt x="23900" y="1411685"/>
                </a:lnTo>
                <a:lnTo>
                  <a:pt x="16672" y="1458451"/>
                </a:lnTo>
                <a:lnTo>
                  <a:pt x="10718" y="1505626"/>
                </a:lnTo>
                <a:lnTo>
                  <a:pt x="6056" y="1553192"/>
                </a:lnTo>
                <a:lnTo>
                  <a:pt x="2703" y="1601131"/>
                </a:lnTo>
                <a:lnTo>
                  <a:pt x="678" y="1649426"/>
                </a:lnTo>
                <a:lnTo>
                  <a:pt x="0" y="1698057"/>
                </a:lnTo>
                <a:lnTo>
                  <a:pt x="678" y="1746683"/>
                </a:lnTo>
                <a:lnTo>
                  <a:pt x="2703" y="1794971"/>
                </a:lnTo>
                <a:lnTo>
                  <a:pt x="6056" y="1842904"/>
                </a:lnTo>
                <a:lnTo>
                  <a:pt x="10718" y="1890465"/>
                </a:lnTo>
                <a:lnTo>
                  <a:pt x="16672" y="1937634"/>
                </a:lnTo>
                <a:lnTo>
                  <a:pt x="23900" y="1984395"/>
                </a:lnTo>
                <a:lnTo>
                  <a:pt x="32383" y="2030728"/>
                </a:lnTo>
                <a:lnTo>
                  <a:pt x="42104" y="2076616"/>
                </a:lnTo>
                <a:lnTo>
                  <a:pt x="53045" y="2122042"/>
                </a:lnTo>
                <a:lnTo>
                  <a:pt x="65187" y="2166986"/>
                </a:lnTo>
                <a:lnTo>
                  <a:pt x="78513" y="2211432"/>
                </a:lnTo>
                <a:lnTo>
                  <a:pt x="93004" y="2255360"/>
                </a:lnTo>
                <a:lnTo>
                  <a:pt x="108643" y="2298754"/>
                </a:lnTo>
                <a:lnTo>
                  <a:pt x="125411" y="2341594"/>
                </a:lnTo>
                <a:lnTo>
                  <a:pt x="143290" y="2383863"/>
                </a:lnTo>
                <a:lnTo>
                  <a:pt x="162263" y="2425544"/>
                </a:lnTo>
                <a:lnTo>
                  <a:pt x="182312" y="2466617"/>
                </a:lnTo>
                <a:lnTo>
                  <a:pt x="203417" y="2507065"/>
                </a:lnTo>
                <a:lnTo>
                  <a:pt x="225562" y="2546870"/>
                </a:lnTo>
                <a:lnTo>
                  <a:pt x="248728" y="2586014"/>
                </a:lnTo>
                <a:lnTo>
                  <a:pt x="272898" y="2624479"/>
                </a:lnTo>
                <a:lnTo>
                  <a:pt x="298052" y="2662247"/>
                </a:lnTo>
                <a:lnTo>
                  <a:pt x="324174" y="2699299"/>
                </a:lnTo>
                <a:lnTo>
                  <a:pt x="351245" y="2735619"/>
                </a:lnTo>
                <a:lnTo>
                  <a:pt x="379247" y="2771187"/>
                </a:lnTo>
                <a:lnTo>
                  <a:pt x="408162" y="2805986"/>
                </a:lnTo>
                <a:lnTo>
                  <a:pt x="437972" y="2839999"/>
                </a:lnTo>
                <a:lnTo>
                  <a:pt x="468659" y="2873205"/>
                </a:lnTo>
                <a:lnTo>
                  <a:pt x="500205" y="2905589"/>
                </a:lnTo>
                <a:lnTo>
                  <a:pt x="532592" y="2937132"/>
                </a:lnTo>
                <a:lnTo>
                  <a:pt x="565802" y="2967815"/>
                </a:lnTo>
                <a:lnTo>
                  <a:pt x="599817" y="2997622"/>
                </a:lnTo>
                <a:lnTo>
                  <a:pt x="634618" y="3026533"/>
                </a:lnTo>
                <a:lnTo>
                  <a:pt x="670189" y="3054531"/>
                </a:lnTo>
                <a:lnTo>
                  <a:pt x="706510" y="3081597"/>
                </a:lnTo>
                <a:lnTo>
                  <a:pt x="743564" y="3107715"/>
                </a:lnTo>
                <a:lnTo>
                  <a:pt x="781332" y="3132865"/>
                </a:lnTo>
                <a:lnTo>
                  <a:pt x="819798" y="3157030"/>
                </a:lnTo>
                <a:lnTo>
                  <a:pt x="858942" y="3180192"/>
                </a:lnTo>
                <a:lnTo>
                  <a:pt x="898746" y="3202332"/>
                </a:lnTo>
                <a:lnTo>
                  <a:pt x="939194" y="3223434"/>
                </a:lnTo>
                <a:lnTo>
                  <a:pt x="980266" y="3243478"/>
                </a:lnTo>
                <a:lnTo>
                  <a:pt x="1021944" y="3262446"/>
                </a:lnTo>
                <a:lnTo>
                  <a:pt x="1064211" y="3280322"/>
                </a:lnTo>
                <a:lnTo>
                  <a:pt x="1107048" y="3297086"/>
                </a:lnTo>
                <a:lnTo>
                  <a:pt x="1150438" y="3312721"/>
                </a:lnTo>
                <a:lnTo>
                  <a:pt x="1194362" y="3327209"/>
                </a:lnTo>
                <a:lnTo>
                  <a:pt x="1238802" y="3340531"/>
                </a:lnTo>
                <a:lnTo>
                  <a:pt x="1283741" y="3352670"/>
                </a:lnTo>
                <a:lnTo>
                  <a:pt x="1329161" y="3363607"/>
                </a:lnTo>
                <a:lnTo>
                  <a:pt x="1375042" y="3373326"/>
                </a:lnTo>
                <a:lnTo>
                  <a:pt x="1421368" y="3381807"/>
                </a:lnTo>
                <a:lnTo>
                  <a:pt x="1468120" y="3389032"/>
                </a:lnTo>
                <a:lnTo>
                  <a:pt x="1515280" y="3394984"/>
                </a:lnTo>
                <a:lnTo>
                  <a:pt x="1525523" y="3395988"/>
                </a:lnTo>
                <a:lnTo>
                  <a:pt x="1525523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96792" y="0"/>
            <a:ext cx="2342515" cy="1171575"/>
          </a:xfrm>
          <a:custGeom>
            <a:avLst/>
            <a:gdLst/>
            <a:ahLst/>
            <a:cxnLst/>
            <a:rect l="l" t="t" r="r" b="b"/>
            <a:pathLst>
              <a:path w="2342515" h="1171575">
                <a:moveTo>
                  <a:pt x="2342134" y="0"/>
                </a:moveTo>
                <a:lnTo>
                  <a:pt x="0" y="0"/>
                </a:lnTo>
                <a:lnTo>
                  <a:pt x="1171067" y="1171066"/>
                </a:lnTo>
                <a:lnTo>
                  <a:pt x="2342134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0122" y="4416971"/>
            <a:ext cx="76580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5923" y="4416971"/>
            <a:ext cx="76453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1597" y="4416971"/>
            <a:ext cx="76453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7271" y="4416971"/>
            <a:ext cx="76453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2945" y="4416971"/>
            <a:ext cx="76453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08619" y="4416971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80122" y="4594250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65923" y="4594250"/>
            <a:ext cx="76453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51597" y="4594250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37271" y="4594250"/>
            <a:ext cx="76453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22945" y="4594250"/>
            <a:ext cx="76453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08619" y="4594250"/>
            <a:ext cx="76453" cy="7650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30200" y="4516628"/>
            <a:ext cx="36398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414042"/>
                </a:solidFill>
                <a:latin typeface="Times New Roman"/>
                <a:cs typeface="Times New Roman"/>
              </a:rPr>
              <a:t>Στάδια εξέλιξης</a:t>
            </a:r>
            <a:r>
              <a:rPr sz="2200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414042"/>
                </a:solidFill>
                <a:latin typeface="Times New Roman"/>
                <a:cs typeface="Times New Roman"/>
              </a:rPr>
              <a:t>των</a:t>
            </a:r>
            <a:r>
              <a:rPr sz="22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414042"/>
                </a:solidFill>
                <a:latin typeface="Times New Roman"/>
                <a:cs typeface="Times New Roman"/>
              </a:rPr>
              <a:t>ζωγραφιών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1523" y="195453"/>
            <a:ext cx="2448306" cy="367245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31820" y="771537"/>
            <a:ext cx="2520314" cy="365188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940171" y="272034"/>
            <a:ext cx="2558033" cy="345871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8476" y="470213"/>
            <a:ext cx="1525905" cy="3396615"/>
          </a:xfrm>
          <a:custGeom>
            <a:avLst/>
            <a:gdLst/>
            <a:ahLst/>
            <a:cxnLst/>
            <a:rect l="l" t="t" r="r" b="b"/>
            <a:pathLst>
              <a:path w="1525904" h="3396615">
                <a:moveTo>
                  <a:pt x="1525523" y="0"/>
                </a:moveTo>
                <a:lnTo>
                  <a:pt x="1468120" y="6956"/>
                </a:lnTo>
                <a:lnTo>
                  <a:pt x="1421368" y="14181"/>
                </a:lnTo>
                <a:lnTo>
                  <a:pt x="1375042" y="22662"/>
                </a:lnTo>
                <a:lnTo>
                  <a:pt x="1329161" y="32381"/>
                </a:lnTo>
                <a:lnTo>
                  <a:pt x="1283741" y="43319"/>
                </a:lnTo>
                <a:lnTo>
                  <a:pt x="1238802" y="55458"/>
                </a:lnTo>
                <a:lnTo>
                  <a:pt x="1194362" y="68780"/>
                </a:lnTo>
                <a:lnTo>
                  <a:pt x="1150438" y="83268"/>
                </a:lnTo>
                <a:lnTo>
                  <a:pt x="1107048" y="98903"/>
                </a:lnTo>
                <a:lnTo>
                  <a:pt x="1064211" y="115668"/>
                </a:lnTo>
                <a:lnTo>
                  <a:pt x="1021944" y="133544"/>
                </a:lnTo>
                <a:lnTo>
                  <a:pt x="980266" y="152513"/>
                </a:lnTo>
                <a:lnTo>
                  <a:pt x="939194" y="172557"/>
                </a:lnTo>
                <a:lnTo>
                  <a:pt x="898746" y="193659"/>
                </a:lnTo>
                <a:lnTo>
                  <a:pt x="858942" y="215800"/>
                </a:lnTo>
                <a:lnTo>
                  <a:pt x="819798" y="238963"/>
                </a:lnTo>
                <a:lnTo>
                  <a:pt x="781332" y="263129"/>
                </a:lnTo>
                <a:lnTo>
                  <a:pt x="743564" y="288280"/>
                </a:lnTo>
                <a:lnTo>
                  <a:pt x="706510" y="314398"/>
                </a:lnTo>
                <a:lnTo>
                  <a:pt x="670189" y="341466"/>
                </a:lnTo>
                <a:lnTo>
                  <a:pt x="634618" y="369465"/>
                </a:lnTo>
                <a:lnTo>
                  <a:pt x="599817" y="398378"/>
                </a:lnTo>
                <a:lnTo>
                  <a:pt x="565802" y="428185"/>
                </a:lnTo>
                <a:lnTo>
                  <a:pt x="532592" y="458870"/>
                </a:lnTo>
                <a:lnTo>
                  <a:pt x="500205" y="490414"/>
                </a:lnTo>
                <a:lnTo>
                  <a:pt x="468659" y="522800"/>
                </a:lnTo>
                <a:lnTo>
                  <a:pt x="437972" y="556009"/>
                </a:lnTo>
                <a:lnTo>
                  <a:pt x="408162" y="590023"/>
                </a:lnTo>
                <a:lnTo>
                  <a:pt x="379247" y="624824"/>
                </a:lnTo>
                <a:lnTo>
                  <a:pt x="351245" y="660395"/>
                </a:lnTo>
                <a:lnTo>
                  <a:pt x="324174" y="696717"/>
                </a:lnTo>
                <a:lnTo>
                  <a:pt x="298052" y="733772"/>
                </a:lnTo>
                <a:lnTo>
                  <a:pt x="272898" y="771542"/>
                </a:lnTo>
                <a:lnTo>
                  <a:pt x="248728" y="810010"/>
                </a:lnTo>
                <a:lnTo>
                  <a:pt x="225562" y="849156"/>
                </a:lnTo>
                <a:lnTo>
                  <a:pt x="203417" y="888965"/>
                </a:lnTo>
                <a:lnTo>
                  <a:pt x="182312" y="929416"/>
                </a:lnTo>
                <a:lnTo>
                  <a:pt x="162263" y="970492"/>
                </a:lnTo>
                <a:lnTo>
                  <a:pt x="143290" y="1012176"/>
                </a:lnTo>
                <a:lnTo>
                  <a:pt x="125411" y="1054449"/>
                </a:lnTo>
                <a:lnTo>
                  <a:pt x="108643" y="1097293"/>
                </a:lnTo>
                <a:lnTo>
                  <a:pt x="93004" y="1140691"/>
                </a:lnTo>
                <a:lnTo>
                  <a:pt x="78513" y="1184624"/>
                </a:lnTo>
                <a:lnTo>
                  <a:pt x="65187" y="1229073"/>
                </a:lnTo>
                <a:lnTo>
                  <a:pt x="53045" y="1274022"/>
                </a:lnTo>
                <a:lnTo>
                  <a:pt x="42104" y="1319453"/>
                </a:lnTo>
                <a:lnTo>
                  <a:pt x="32383" y="1365346"/>
                </a:lnTo>
                <a:lnTo>
                  <a:pt x="23900" y="1411685"/>
                </a:lnTo>
                <a:lnTo>
                  <a:pt x="16672" y="1458451"/>
                </a:lnTo>
                <a:lnTo>
                  <a:pt x="10718" y="1505626"/>
                </a:lnTo>
                <a:lnTo>
                  <a:pt x="6056" y="1553192"/>
                </a:lnTo>
                <a:lnTo>
                  <a:pt x="2703" y="1601131"/>
                </a:lnTo>
                <a:lnTo>
                  <a:pt x="678" y="1649426"/>
                </a:lnTo>
                <a:lnTo>
                  <a:pt x="0" y="1698057"/>
                </a:lnTo>
                <a:lnTo>
                  <a:pt x="678" y="1746683"/>
                </a:lnTo>
                <a:lnTo>
                  <a:pt x="2703" y="1794971"/>
                </a:lnTo>
                <a:lnTo>
                  <a:pt x="6056" y="1842904"/>
                </a:lnTo>
                <a:lnTo>
                  <a:pt x="10718" y="1890465"/>
                </a:lnTo>
                <a:lnTo>
                  <a:pt x="16672" y="1937634"/>
                </a:lnTo>
                <a:lnTo>
                  <a:pt x="23900" y="1984395"/>
                </a:lnTo>
                <a:lnTo>
                  <a:pt x="32383" y="2030728"/>
                </a:lnTo>
                <a:lnTo>
                  <a:pt x="42104" y="2076616"/>
                </a:lnTo>
                <a:lnTo>
                  <a:pt x="53045" y="2122042"/>
                </a:lnTo>
                <a:lnTo>
                  <a:pt x="65187" y="2166986"/>
                </a:lnTo>
                <a:lnTo>
                  <a:pt x="78513" y="2211432"/>
                </a:lnTo>
                <a:lnTo>
                  <a:pt x="93004" y="2255360"/>
                </a:lnTo>
                <a:lnTo>
                  <a:pt x="108643" y="2298754"/>
                </a:lnTo>
                <a:lnTo>
                  <a:pt x="125411" y="2341594"/>
                </a:lnTo>
                <a:lnTo>
                  <a:pt x="143290" y="2383863"/>
                </a:lnTo>
                <a:lnTo>
                  <a:pt x="162263" y="2425544"/>
                </a:lnTo>
                <a:lnTo>
                  <a:pt x="182312" y="2466617"/>
                </a:lnTo>
                <a:lnTo>
                  <a:pt x="203417" y="2507065"/>
                </a:lnTo>
                <a:lnTo>
                  <a:pt x="225562" y="2546870"/>
                </a:lnTo>
                <a:lnTo>
                  <a:pt x="248728" y="2586014"/>
                </a:lnTo>
                <a:lnTo>
                  <a:pt x="272898" y="2624479"/>
                </a:lnTo>
                <a:lnTo>
                  <a:pt x="298052" y="2662247"/>
                </a:lnTo>
                <a:lnTo>
                  <a:pt x="324174" y="2699299"/>
                </a:lnTo>
                <a:lnTo>
                  <a:pt x="351245" y="2735619"/>
                </a:lnTo>
                <a:lnTo>
                  <a:pt x="379247" y="2771187"/>
                </a:lnTo>
                <a:lnTo>
                  <a:pt x="408162" y="2805986"/>
                </a:lnTo>
                <a:lnTo>
                  <a:pt x="437972" y="2839999"/>
                </a:lnTo>
                <a:lnTo>
                  <a:pt x="468659" y="2873205"/>
                </a:lnTo>
                <a:lnTo>
                  <a:pt x="500205" y="2905589"/>
                </a:lnTo>
                <a:lnTo>
                  <a:pt x="532592" y="2937132"/>
                </a:lnTo>
                <a:lnTo>
                  <a:pt x="565802" y="2967815"/>
                </a:lnTo>
                <a:lnTo>
                  <a:pt x="599817" y="2997622"/>
                </a:lnTo>
                <a:lnTo>
                  <a:pt x="634618" y="3026533"/>
                </a:lnTo>
                <a:lnTo>
                  <a:pt x="670189" y="3054531"/>
                </a:lnTo>
                <a:lnTo>
                  <a:pt x="706510" y="3081597"/>
                </a:lnTo>
                <a:lnTo>
                  <a:pt x="743564" y="3107715"/>
                </a:lnTo>
                <a:lnTo>
                  <a:pt x="781332" y="3132865"/>
                </a:lnTo>
                <a:lnTo>
                  <a:pt x="819798" y="3157030"/>
                </a:lnTo>
                <a:lnTo>
                  <a:pt x="858942" y="3180192"/>
                </a:lnTo>
                <a:lnTo>
                  <a:pt x="898746" y="3202332"/>
                </a:lnTo>
                <a:lnTo>
                  <a:pt x="939194" y="3223434"/>
                </a:lnTo>
                <a:lnTo>
                  <a:pt x="980266" y="3243478"/>
                </a:lnTo>
                <a:lnTo>
                  <a:pt x="1021944" y="3262446"/>
                </a:lnTo>
                <a:lnTo>
                  <a:pt x="1064211" y="3280322"/>
                </a:lnTo>
                <a:lnTo>
                  <a:pt x="1107048" y="3297086"/>
                </a:lnTo>
                <a:lnTo>
                  <a:pt x="1150438" y="3312721"/>
                </a:lnTo>
                <a:lnTo>
                  <a:pt x="1194362" y="3327209"/>
                </a:lnTo>
                <a:lnTo>
                  <a:pt x="1238802" y="3340531"/>
                </a:lnTo>
                <a:lnTo>
                  <a:pt x="1283741" y="3352670"/>
                </a:lnTo>
                <a:lnTo>
                  <a:pt x="1329161" y="3363607"/>
                </a:lnTo>
                <a:lnTo>
                  <a:pt x="1375042" y="3373326"/>
                </a:lnTo>
                <a:lnTo>
                  <a:pt x="1421368" y="3381807"/>
                </a:lnTo>
                <a:lnTo>
                  <a:pt x="1468120" y="3389032"/>
                </a:lnTo>
                <a:lnTo>
                  <a:pt x="1515280" y="3394984"/>
                </a:lnTo>
                <a:lnTo>
                  <a:pt x="1525523" y="3395988"/>
                </a:lnTo>
                <a:lnTo>
                  <a:pt x="1525523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96792" y="0"/>
            <a:ext cx="2342515" cy="1171575"/>
          </a:xfrm>
          <a:custGeom>
            <a:avLst/>
            <a:gdLst/>
            <a:ahLst/>
            <a:cxnLst/>
            <a:rect l="l" t="t" r="r" b="b"/>
            <a:pathLst>
              <a:path w="2342515" h="1171575">
                <a:moveTo>
                  <a:pt x="2342134" y="0"/>
                </a:moveTo>
                <a:lnTo>
                  <a:pt x="0" y="0"/>
                </a:lnTo>
                <a:lnTo>
                  <a:pt x="1171067" y="1171066"/>
                </a:lnTo>
                <a:lnTo>
                  <a:pt x="2342134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0122" y="4416971"/>
            <a:ext cx="76580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5923" y="4416971"/>
            <a:ext cx="76453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1597" y="4416971"/>
            <a:ext cx="76453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7271" y="4416971"/>
            <a:ext cx="76453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2945" y="4416971"/>
            <a:ext cx="76453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08619" y="4416971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80122" y="4594250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65923" y="4594250"/>
            <a:ext cx="76453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51597" y="4594250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37271" y="4594250"/>
            <a:ext cx="76453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22945" y="4594250"/>
            <a:ext cx="76453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08619" y="4594250"/>
            <a:ext cx="76453" cy="76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15792" y="2300211"/>
            <a:ext cx="1762252" cy="234975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30200" y="4516628"/>
            <a:ext cx="36398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414042"/>
                </a:solidFill>
                <a:latin typeface="Times New Roman"/>
                <a:cs typeface="Times New Roman"/>
              </a:rPr>
              <a:t>Στάδια εξέλιξης</a:t>
            </a:r>
            <a:r>
              <a:rPr sz="2200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414042"/>
                </a:solidFill>
                <a:latin typeface="Times New Roman"/>
                <a:cs typeface="Times New Roman"/>
              </a:rPr>
              <a:t>των</a:t>
            </a:r>
            <a:r>
              <a:rPr sz="22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414042"/>
                </a:solidFill>
                <a:latin typeface="Times New Roman"/>
                <a:cs typeface="Times New Roman"/>
              </a:rPr>
              <a:t>ζωγραφιών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16522" y="195453"/>
            <a:ext cx="1512189" cy="201625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2991" y="2386558"/>
            <a:ext cx="2558034" cy="191846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907667" y="147320"/>
            <a:ext cx="6612890" cy="4592320"/>
            <a:chOff x="1907667" y="147320"/>
            <a:chExt cx="6612890" cy="4592320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07667" y="195453"/>
              <a:ext cx="1817497" cy="20792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72225" y="147320"/>
              <a:ext cx="2147824" cy="286384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48468" y="229387"/>
              <a:ext cx="3428301" cy="45102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0404" y="253"/>
            <a:ext cx="1593850" cy="1593215"/>
          </a:xfrm>
          <a:custGeom>
            <a:avLst/>
            <a:gdLst/>
            <a:ahLst/>
            <a:cxnLst/>
            <a:rect l="l" t="t" r="r" b="b"/>
            <a:pathLst>
              <a:path w="1593850" h="1593215">
                <a:moveTo>
                  <a:pt x="593217" y="0"/>
                </a:moveTo>
                <a:lnTo>
                  <a:pt x="0" y="0"/>
                </a:lnTo>
                <a:lnTo>
                  <a:pt x="731" y="48631"/>
                </a:lnTo>
                <a:lnTo>
                  <a:pt x="2913" y="96904"/>
                </a:lnTo>
                <a:lnTo>
                  <a:pt x="6524" y="144799"/>
                </a:lnTo>
                <a:lnTo>
                  <a:pt x="11543" y="192294"/>
                </a:lnTo>
                <a:lnTo>
                  <a:pt x="17949" y="239368"/>
                </a:lnTo>
                <a:lnTo>
                  <a:pt x="25720" y="286000"/>
                </a:lnTo>
                <a:lnTo>
                  <a:pt x="34837" y="332170"/>
                </a:lnTo>
                <a:lnTo>
                  <a:pt x="45277" y="377855"/>
                </a:lnTo>
                <a:lnTo>
                  <a:pt x="57021" y="423036"/>
                </a:lnTo>
                <a:lnTo>
                  <a:pt x="70046" y="467691"/>
                </a:lnTo>
                <a:lnTo>
                  <a:pt x="84332" y="511799"/>
                </a:lnTo>
                <a:lnTo>
                  <a:pt x="99858" y="555339"/>
                </a:lnTo>
                <a:lnTo>
                  <a:pt x="116603" y="598291"/>
                </a:lnTo>
                <a:lnTo>
                  <a:pt x="134546" y="640633"/>
                </a:lnTo>
                <a:lnTo>
                  <a:pt x="153665" y="682343"/>
                </a:lnTo>
                <a:lnTo>
                  <a:pt x="173941" y="723403"/>
                </a:lnTo>
                <a:lnTo>
                  <a:pt x="195351" y="763789"/>
                </a:lnTo>
                <a:lnTo>
                  <a:pt x="217875" y="803481"/>
                </a:lnTo>
                <a:lnTo>
                  <a:pt x="241492" y="842459"/>
                </a:lnTo>
                <a:lnTo>
                  <a:pt x="266181" y="880701"/>
                </a:lnTo>
                <a:lnTo>
                  <a:pt x="291920" y="918186"/>
                </a:lnTo>
                <a:lnTo>
                  <a:pt x="318690" y="954894"/>
                </a:lnTo>
                <a:lnTo>
                  <a:pt x="346468" y="990802"/>
                </a:lnTo>
                <a:lnTo>
                  <a:pt x="375234" y="1025891"/>
                </a:lnTo>
                <a:lnTo>
                  <a:pt x="404967" y="1060139"/>
                </a:lnTo>
                <a:lnTo>
                  <a:pt x="435645" y="1093526"/>
                </a:lnTo>
                <a:lnTo>
                  <a:pt x="467248" y="1126029"/>
                </a:lnTo>
                <a:lnTo>
                  <a:pt x="499755" y="1157629"/>
                </a:lnTo>
                <a:lnTo>
                  <a:pt x="533145" y="1188304"/>
                </a:lnTo>
                <a:lnTo>
                  <a:pt x="567397" y="1218033"/>
                </a:lnTo>
                <a:lnTo>
                  <a:pt x="602489" y="1246796"/>
                </a:lnTo>
                <a:lnTo>
                  <a:pt x="638401" y="1274570"/>
                </a:lnTo>
                <a:lnTo>
                  <a:pt x="675112" y="1301336"/>
                </a:lnTo>
                <a:lnTo>
                  <a:pt x="712600" y="1327073"/>
                </a:lnTo>
                <a:lnTo>
                  <a:pt x="750846" y="1351758"/>
                </a:lnTo>
                <a:lnTo>
                  <a:pt x="789827" y="1375372"/>
                </a:lnTo>
                <a:lnTo>
                  <a:pt x="829522" y="1397893"/>
                </a:lnTo>
                <a:lnTo>
                  <a:pt x="869912" y="1419300"/>
                </a:lnTo>
                <a:lnTo>
                  <a:pt x="910974" y="1439573"/>
                </a:lnTo>
                <a:lnTo>
                  <a:pt x="952687" y="1458690"/>
                </a:lnTo>
                <a:lnTo>
                  <a:pt x="995032" y="1476630"/>
                </a:lnTo>
                <a:lnTo>
                  <a:pt x="1037986" y="1493372"/>
                </a:lnTo>
                <a:lnTo>
                  <a:pt x="1081528" y="1508896"/>
                </a:lnTo>
                <a:lnTo>
                  <a:pt x="1125639" y="1523179"/>
                </a:lnTo>
                <a:lnTo>
                  <a:pt x="1170296" y="1536203"/>
                </a:lnTo>
                <a:lnTo>
                  <a:pt x="1215478" y="1547944"/>
                </a:lnTo>
                <a:lnTo>
                  <a:pt x="1261166" y="1558383"/>
                </a:lnTo>
                <a:lnTo>
                  <a:pt x="1307336" y="1567498"/>
                </a:lnTo>
                <a:lnTo>
                  <a:pt x="1353970" y="1575268"/>
                </a:lnTo>
                <a:lnTo>
                  <a:pt x="1401045" y="1581673"/>
                </a:lnTo>
                <a:lnTo>
                  <a:pt x="1448541" y="1586691"/>
                </a:lnTo>
                <a:lnTo>
                  <a:pt x="1496436" y="1590301"/>
                </a:lnTo>
                <a:lnTo>
                  <a:pt x="1544710" y="1592483"/>
                </a:lnTo>
                <a:lnTo>
                  <a:pt x="1593342" y="1593215"/>
                </a:lnTo>
                <a:lnTo>
                  <a:pt x="1593342" y="1000251"/>
                </a:lnTo>
                <a:lnTo>
                  <a:pt x="1544961" y="999096"/>
                </a:lnTo>
                <a:lnTo>
                  <a:pt x="1497167" y="995663"/>
                </a:lnTo>
                <a:lnTo>
                  <a:pt x="1450011" y="990007"/>
                </a:lnTo>
                <a:lnTo>
                  <a:pt x="1403547" y="982179"/>
                </a:lnTo>
                <a:lnTo>
                  <a:pt x="1357828" y="972234"/>
                </a:lnTo>
                <a:lnTo>
                  <a:pt x="1312906" y="960223"/>
                </a:lnTo>
                <a:lnTo>
                  <a:pt x="1268834" y="946200"/>
                </a:lnTo>
                <a:lnTo>
                  <a:pt x="1225665" y="930217"/>
                </a:lnTo>
                <a:lnTo>
                  <a:pt x="1183452" y="912328"/>
                </a:lnTo>
                <a:lnTo>
                  <a:pt x="1142247" y="892585"/>
                </a:lnTo>
                <a:lnTo>
                  <a:pt x="1102104" y="871040"/>
                </a:lnTo>
                <a:lnTo>
                  <a:pt x="1063075" y="847748"/>
                </a:lnTo>
                <a:lnTo>
                  <a:pt x="1025213" y="822760"/>
                </a:lnTo>
                <a:lnTo>
                  <a:pt x="988571" y="796130"/>
                </a:lnTo>
                <a:lnTo>
                  <a:pt x="953201" y="767910"/>
                </a:lnTo>
                <a:lnTo>
                  <a:pt x="919157" y="738154"/>
                </a:lnTo>
                <a:lnTo>
                  <a:pt x="886491" y="706913"/>
                </a:lnTo>
                <a:lnTo>
                  <a:pt x="855256" y="674242"/>
                </a:lnTo>
                <a:lnTo>
                  <a:pt x="825505" y="640192"/>
                </a:lnTo>
                <a:lnTo>
                  <a:pt x="797291" y="604817"/>
                </a:lnTo>
                <a:lnTo>
                  <a:pt x="770666" y="568169"/>
                </a:lnTo>
                <a:lnTo>
                  <a:pt x="745684" y="530302"/>
                </a:lnTo>
                <a:lnTo>
                  <a:pt x="722396" y="491268"/>
                </a:lnTo>
                <a:lnTo>
                  <a:pt x="700857" y="451120"/>
                </a:lnTo>
                <a:lnTo>
                  <a:pt x="681118" y="409911"/>
                </a:lnTo>
                <a:lnTo>
                  <a:pt x="663233" y="367694"/>
                </a:lnTo>
                <a:lnTo>
                  <a:pt x="647254" y="324521"/>
                </a:lnTo>
                <a:lnTo>
                  <a:pt x="633235" y="280446"/>
                </a:lnTo>
                <a:lnTo>
                  <a:pt x="621227" y="235521"/>
                </a:lnTo>
                <a:lnTo>
                  <a:pt x="611284" y="189799"/>
                </a:lnTo>
                <a:lnTo>
                  <a:pt x="603459" y="143333"/>
                </a:lnTo>
                <a:lnTo>
                  <a:pt x="597804" y="96176"/>
                </a:lnTo>
                <a:lnTo>
                  <a:pt x="594372" y="48380"/>
                </a:lnTo>
                <a:lnTo>
                  <a:pt x="593217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8948" y="571500"/>
            <a:ext cx="76453" cy="7645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622" y="571500"/>
            <a:ext cx="76453" cy="7645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10296" y="571500"/>
            <a:ext cx="76580" cy="7645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95970" y="571500"/>
            <a:ext cx="76580" cy="764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81644" y="571500"/>
            <a:ext cx="76580" cy="764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67445" y="571500"/>
            <a:ext cx="76453" cy="764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8948" y="748791"/>
            <a:ext cx="76453" cy="764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24622" y="748791"/>
            <a:ext cx="76453" cy="764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10296" y="748791"/>
            <a:ext cx="76580" cy="7645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95970" y="748791"/>
            <a:ext cx="76580" cy="7645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81644" y="748791"/>
            <a:ext cx="76580" cy="7645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7445" y="748791"/>
            <a:ext cx="76453" cy="7645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7550531" y="4371777"/>
            <a:ext cx="1593850" cy="772160"/>
          </a:xfrm>
          <a:custGeom>
            <a:avLst/>
            <a:gdLst/>
            <a:ahLst/>
            <a:cxnLst/>
            <a:rect l="l" t="t" r="r" b="b"/>
            <a:pathLst>
              <a:path w="1593850" h="772160">
                <a:moveTo>
                  <a:pt x="1593342" y="0"/>
                </a:moveTo>
                <a:lnTo>
                  <a:pt x="0" y="0"/>
                </a:lnTo>
                <a:lnTo>
                  <a:pt x="0" y="771766"/>
                </a:lnTo>
                <a:lnTo>
                  <a:pt x="1593342" y="771766"/>
                </a:lnTo>
                <a:lnTo>
                  <a:pt x="1593342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0" y="555472"/>
            <a:ext cx="2860040" cy="4288155"/>
            <a:chOff x="0" y="555472"/>
            <a:chExt cx="2860040" cy="4288155"/>
          </a:xfrm>
        </p:grpSpPr>
        <p:sp>
          <p:nvSpPr>
            <p:cNvPr id="17" name="object 17"/>
            <p:cNvSpPr/>
            <p:nvPr/>
          </p:nvSpPr>
          <p:spPr>
            <a:xfrm>
              <a:off x="0" y="4113123"/>
              <a:ext cx="995044" cy="730250"/>
            </a:xfrm>
            <a:custGeom>
              <a:avLst/>
              <a:gdLst/>
              <a:ahLst/>
              <a:cxnLst/>
              <a:rect l="l" t="t" r="r" b="b"/>
              <a:pathLst>
                <a:path w="995044" h="730250">
                  <a:moveTo>
                    <a:pt x="629805" y="0"/>
                  </a:moveTo>
                  <a:lnTo>
                    <a:pt x="0" y="0"/>
                  </a:lnTo>
                  <a:lnTo>
                    <a:pt x="0" y="730199"/>
                  </a:lnTo>
                  <a:lnTo>
                    <a:pt x="629805" y="730199"/>
                  </a:lnTo>
                  <a:lnTo>
                    <a:pt x="679347" y="726866"/>
                  </a:lnTo>
                  <a:lnTo>
                    <a:pt x="726863" y="717157"/>
                  </a:lnTo>
                  <a:lnTo>
                    <a:pt x="771918" y="701507"/>
                  </a:lnTo>
                  <a:lnTo>
                    <a:pt x="814077" y="680352"/>
                  </a:lnTo>
                  <a:lnTo>
                    <a:pt x="852906" y="654125"/>
                  </a:lnTo>
                  <a:lnTo>
                    <a:pt x="887969" y="623263"/>
                  </a:lnTo>
                  <a:lnTo>
                    <a:pt x="918831" y="588200"/>
                  </a:lnTo>
                  <a:lnTo>
                    <a:pt x="945058" y="549371"/>
                  </a:lnTo>
                  <a:lnTo>
                    <a:pt x="966213" y="507212"/>
                  </a:lnTo>
                  <a:lnTo>
                    <a:pt x="981863" y="462157"/>
                  </a:lnTo>
                  <a:lnTo>
                    <a:pt x="991572" y="414641"/>
                  </a:lnTo>
                  <a:lnTo>
                    <a:pt x="994905" y="365099"/>
                  </a:lnTo>
                  <a:lnTo>
                    <a:pt x="991572" y="315557"/>
                  </a:lnTo>
                  <a:lnTo>
                    <a:pt x="981863" y="268042"/>
                  </a:lnTo>
                  <a:lnTo>
                    <a:pt x="966213" y="222986"/>
                  </a:lnTo>
                  <a:lnTo>
                    <a:pt x="945058" y="180827"/>
                  </a:lnTo>
                  <a:lnTo>
                    <a:pt x="918831" y="141998"/>
                  </a:lnTo>
                  <a:lnTo>
                    <a:pt x="887969" y="106935"/>
                  </a:lnTo>
                  <a:lnTo>
                    <a:pt x="852906" y="76073"/>
                  </a:lnTo>
                  <a:lnTo>
                    <a:pt x="814077" y="49847"/>
                  </a:lnTo>
                  <a:lnTo>
                    <a:pt x="771918" y="28691"/>
                  </a:lnTo>
                  <a:lnTo>
                    <a:pt x="726863" y="13041"/>
                  </a:lnTo>
                  <a:lnTo>
                    <a:pt x="679347" y="3332"/>
                  </a:lnTo>
                  <a:lnTo>
                    <a:pt x="629805" y="0"/>
                  </a:lnTo>
                  <a:close/>
                </a:path>
              </a:pathLst>
            </a:custGeom>
            <a:solidFill>
              <a:srgbClr val="DBB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643" y="555472"/>
              <a:ext cx="2754249" cy="367245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264153" y="341503"/>
            <a:ext cx="34626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14042"/>
                </a:solidFill>
                <a:latin typeface="Times New Roman"/>
                <a:cs typeface="Times New Roman"/>
              </a:rPr>
              <a:t>Ενδεικτικές</a:t>
            </a:r>
            <a:r>
              <a:rPr sz="18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414042"/>
                </a:solidFill>
                <a:latin typeface="Times New Roman"/>
                <a:cs typeface="Times New Roman"/>
              </a:rPr>
              <a:t>φωτογραφίες </a:t>
            </a:r>
            <a:r>
              <a:rPr sz="1800" dirty="0">
                <a:solidFill>
                  <a:srgbClr val="414042"/>
                </a:solidFill>
                <a:latin typeface="Times New Roman"/>
                <a:cs typeface="Times New Roman"/>
              </a:rPr>
              <a:t>ανά</a:t>
            </a:r>
            <a:r>
              <a:rPr sz="1800" spc="-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414042"/>
                </a:solidFill>
                <a:latin typeface="Times New Roman"/>
                <a:cs typeface="Times New Roman"/>
              </a:rPr>
              <a:t>πίνακα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59810" y="807694"/>
            <a:ext cx="2754249" cy="367245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156197" y="1203553"/>
            <a:ext cx="2700274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7783"/>
            <a:ext cx="1175385" cy="730250"/>
          </a:xfrm>
          <a:custGeom>
            <a:avLst/>
            <a:gdLst/>
            <a:ahLst/>
            <a:cxnLst/>
            <a:rect l="l" t="t" r="r" b="b"/>
            <a:pathLst>
              <a:path w="1175385" h="730250">
                <a:moveTo>
                  <a:pt x="809828" y="0"/>
                </a:moveTo>
                <a:lnTo>
                  <a:pt x="0" y="0"/>
                </a:lnTo>
                <a:lnTo>
                  <a:pt x="0" y="730250"/>
                </a:lnTo>
                <a:lnTo>
                  <a:pt x="809828" y="730250"/>
                </a:lnTo>
                <a:lnTo>
                  <a:pt x="859369" y="726914"/>
                </a:lnTo>
                <a:lnTo>
                  <a:pt x="906885" y="717200"/>
                </a:lnTo>
                <a:lnTo>
                  <a:pt x="951941" y="701542"/>
                </a:lnTo>
                <a:lnTo>
                  <a:pt x="994100" y="680376"/>
                </a:lnTo>
                <a:lnTo>
                  <a:pt x="1032929" y="654140"/>
                </a:lnTo>
                <a:lnTo>
                  <a:pt x="1067992" y="623268"/>
                </a:lnTo>
                <a:lnTo>
                  <a:pt x="1098854" y="588197"/>
                </a:lnTo>
                <a:lnTo>
                  <a:pt x="1125080" y="549364"/>
                </a:lnTo>
                <a:lnTo>
                  <a:pt x="1146236" y="507204"/>
                </a:lnTo>
                <a:lnTo>
                  <a:pt x="1161886" y="462153"/>
                </a:lnTo>
                <a:lnTo>
                  <a:pt x="1171594" y="414648"/>
                </a:lnTo>
                <a:lnTo>
                  <a:pt x="1174927" y="365125"/>
                </a:lnTo>
                <a:lnTo>
                  <a:pt x="1171594" y="315574"/>
                </a:lnTo>
                <a:lnTo>
                  <a:pt x="1161886" y="268052"/>
                </a:lnTo>
                <a:lnTo>
                  <a:pt x="1146236" y="222992"/>
                </a:lnTo>
                <a:lnTo>
                  <a:pt x="1125080" y="180829"/>
                </a:lnTo>
                <a:lnTo>
                  <a:pt x="1098854" y="141998"/>
                </a:lnTo>
                <a:lnTo>
                  <a:pt x="1067992" y="106933"/>
                </a:lnTo>
                <a:lnTo>
                  <a:pt x="1032929" y="76071"/>
                </a:lnTo>
                <a:lnTo>
                  <a:pt x="994100" y="49845"/>
                </a:lnTo>
                <a:lnTo>
                  <a:pt x="951941" y="28690"/>
                </a:lnTo>
                <a:lnTo>
                  <a:pt x="906885" y="13041"/>
                </a:lnTo>
                <a:lnTo>
                  <a:pt x="859369" y="3332"/>
                </a:lnTo>
                <a:lnTo>
                  <a:pt x="80982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732529"/>
            <a:ext cx="1174750" cy="1410970"/>
          </a:xfrm>
          <a:custGeom>
            <a:avLst/>
            <a:gdLst/>
            <a:ahLst/>
            <a:cxnLst/>
            <a:rect l="l" t="t" r="r" b="b"/>
            <a:pathLst>
              <a:path w="1174750" h="1410970">
                <a:moveTo>
                  <a:pt x="206146" y="0"/>
                </a:moveTo>
                <a:lnTo>
                  <a:pt x="157797" y="1185"/>
                </a:lnTo>
                <a:lnTo>
                  <a:pt x="110063" y="4706"/>
                </a:lnTo>
                <a:lnTo>
                  <a:pt x="62999" y="10505"/>
                </a:lnTo>
                <a:lnTo>
                  <a:pt x="16660" y="18527"/>
                </a:lnTo>
                <a:lnTo>
                  <a:pt x="0" y="22254"/>
                </a:lnTo>
                <a:lnTo>
                  <a:pt x="0" y="1410969"/>
                </a:lnTo>
                <a:lnTo>
                  <a:pt x="1067662" y="1410969"/>
                </a:lnTo>
                <a:lnTo>
                  <a:pt x="1071633" y="1403559"/>
                </a:lnTo>
                <a:lnTo>
                  <a:pt x="1092527" y="1359343"/>
                </a:lnTo>
                <a:lnTo>
                  <a:pt x="1111223" y="1313939"/>
                </a:lnTo>
                <a:lnTo>
                  <a:pt x="1127650" y="1267416"/>
                </a:lnTo>
                <a:lnTo>
                  <a:pt x="1141741" y="1219841"/>
                </a:lnTo>
                <a:lnTo>
                  <a:pt x="1153425" y="1171284"/>
                </a:lnTo>
                <a:lnTo>
                  <a:pt x="1162634" y="1121812"/>
                </a:lnTo>
                <a:lnTo>
                  <a:pt x="1169297" y="1071493"/>
                </a:lnTo>
                <a:lnTo>
                  <a:pt x="1173346" y="1020397"/>
                </a:lnTo>
                <a:lnTo>
                  <a:pt x="1174711" y="968590"/>
                </a:lnTo>
                <a:lnTo>
                  <a:pt x="1173526" y="920260"/>
                </a:lnTo>
                <a:lnTo>
                  <a:pt x="1170008" y="872542"/>
                </a:lnTo>
                <a:lnTo>
                  <a:pt x="1164212" y="825491"/>
                </a:lnTo>
                <a:lnTo>
                  <a:pt x="1156194" y="779163"/>
                </a:lnTo>
                <a:lnTo>
                  <a:pt x="1146008" y="733615"/>
                </a:lnTo>
                <a:lnTo>
                  <a:pt x="1133712" y="688900"/>
                </a:lnTo>
                <a:lnTo>
                  <a:pt x="1119359" y="645075"/>
                </a:lnTo>
                <a:lnTo>
                  <a:pt x="1103005" y="602196"/>
                </a:lnTo>
                <a:lnTo>
                  <a:pt x="1084707" y="560318"/>
                </a:lnTo>
                <a:lnTo>
                  <a:pt x="1064519" y="519496"/>
                </a:lnTo>
                <a:lnTo>
                  <a:pt x="1042496" y="479787"/>
                </a:lnTo>
                <a:lnTo>
                  <a:pt x="1018695" y="441245"/>
                </a:lnTo>
                <a:lnTo>
                  <a:pt x="993171" y="403926"/>
                </a:lnTo>
                <a:lnTo>
                  <a:pt x="965978" y="367886"/>
                </a:lnTo>
                <a:lnTo>
                  <a:pt x="937173" y="333181"/>
                </a:lnTo>
                <a:lnTo>
                  <a:pt x="906811" y="299865"/>
                </a:lnTo>
                <a:lnTo>
                  <a:pt x="874947" y="267995"/>
                </a:lnTo>
                <a:lnTo>
                  <a:pt x="841637" y="237626"/>
                </a:lnTo>
                <a:lnTo>
                  <a:pt x="806937" y="208814"/>
                </a:lnTo>
                <a:lnTo>
                  <a:pt x="770901" y="181614"/>
                </a:lnTo>
                <a:lnTo>
                  <a:pt x="733585" y="156081"/>
                </a:lnTo>
                <a:lnTo>
                  <a:pt x="695045" y="132272"/>
                </a:lnTo>
                <a:lnTo>
                  <a:pt x="655335" y="110242"/>
                </a:lnTo>
                <a:lnTo>
                  <a:pt x="614513" y="90046"/>
                </a:lnTo>
                <a:lnTo>
                  <a:pt x="572632" y="71740"/>
                </a:lnTo>
                <a:lnTo>
                  <a:pt x="529748" y="55379"/>
                </a:lnTo>
                <a:lnTo>
                  <a:pt x="485918" y="41020"/>
                </a:lnTo>
                <a:lnTo>
                  <a:pt x="441195" y="28718"/>
                </a:lnTo>
                <a:lnTo>
                  <a:pt x="395636" y="18527"/>
                </a:lnTo>
                <a:lnTo>
                  <a:pt x="349296" y="10505"/>
                </a:lnTo>
                <a:lnTo>
                  <a:pt x="302231" y="4706"/>
                </a:lnTo>
                <a:lnTo>
                  <a:pt x="254496" y="1185"/>
                </a:lnTo>
                <a:lnTo>
                  <a:pt x="206146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21623" y="3855465"/>
            <a:ext cx="722630" cy="730885"/>
          </a:xfrm>
          <a:custGeom>
            <a:avLst/>
            <a:gdLst/>
            <a:ahLst/>
            <a:cxnLst/>
            <a:rect l="l" t="t" r="r" b="b"/>
            <a:pathLst>
              <a:path w="722629" h="730885">
                <a:moveTo>
                  <a:pt x="722375" y="0"/>
                </a:moveTo>
                <a:lnTo>
                  <a:pt x="365125" y="0"/>
                </a:lnTo>
                <a:lnTo>
                  <a:pt x="315574" y="3334"/>
                </a:lnTo>
                <a:lnTo>
                  <a:pt x="268052" y="13046"/>
                </a:lnTo>
                <a:lnTo>
                  <a:pt x="222992" y="28701"/>
                </a:lnTo>
                <a:lnTo>
                  <a:pt x="180829" y="49863"/>
                </a:lnTo>
                <a:lnTo>
                  <a:pt x="141998" y="76097"/>
                </a:lnTo>
                <a:lnTo>
                  <a:pt x="106933" y="106967"/>
                </a:lnTo>
                <a:lnTo>
                  <a:pt x="76071" y="142038"/>
                </a:lnTo>
                <a:lnTo>
                  <a:pt x="49845" y="180874"/>
                </a:lnTo>
                <a:lnTo>
                  <a:pt x="28690" y="223040"/>
                </a:lnTo>
                <a:lnTo>
                  <a:pt x="13041" y="268100"/>
                </a:lnTo>
                <a:lnTo>
                  <a:pt x="3332" y="315620"/>
                </a:lnTo>
                <a:lnTo>
                  <a:pt x="0" y="365163"/>
                </a:lnTo>
                <a:lnTo>
                  <a:pt x="3332" y="414704"/>
                </a:lnTo>
                <a:lnTo>
                  <a:pt x="13041" y="462220"/>
                </a:lnTo>
                <a:lnTo>
                  <a:pt x="28690" y="507275"/>
                </a:lnTo>
                <a:lnTo>
                  <a:pt x="49845" y="549435"/>
                </a:lnTo>
                <a:lnTo>
                  <a:pt x="76071" y="588264"/>
                </a:lnTo>
                <a:lnTo>
                  <a:pt x="106933" y="623327"/>
                </a:lnTo>
                <a:lnTo>
                  <a:pt x="141998" y="654189"/>
                </a:lnTo>
                <a:lnTo>
                  <a:pt x="180829" y="680415"/>
                </a:lnTo>
                <a:lnTo>
                  <a:pt x="222992" y="701571"/>
                </a:lnTo>
                <a:lnTo>
                  <a:pt x="268052" y="717220"/>
                </a:lnTo>
                <a:lnTo>
                  <a:pt x="315574" y="726929"/>
                </a:lnTo>
                <a:lnTo>
                  <a:pt x="365125" y="730262"/>
                </a:lnTo>
                <a:lnTo>
                  <a:pt x="722375" y="730262"/>
                </a:lnTo>
                <a:lnTo>
                  <a:pt x="722375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21623" y="14224"/>
            <a:ext cx="722630" cy="1948814"/>
          </a:xfrm>
          <a:custGeom>
            <a:avLst/>
            <a:gdLst/>
            <a:ahLst/>
            <a:cxnLst/>
            <a:rect l="l" t="t" r="r" b="b"/>
            <a:pathLst>
              <a:path w="722629" h="1948814">
                <a:moveTo>
                  <a:pt x="0" y="1948561"/>
                </a:moveTo>
                <a:lnTo>
                  <a:pt x="722375" y="1948561"/>
                </a:lnTo>
                <a:lnTo>
                  <a:pt x="722375" y="0"/>
                </a:lnTo>
                <a:lnTo>
                  <a:pt x="0" y="0"/>
                </a:lnTo>
                <a:lnTo>
                  <a:pt x="0" y="1948561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8128" y="796036"/>
            <a:ext cx="76580" cy="764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3802" y="796036"/>
            <a:ext cx="76580" cy="764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99476" y="796036"/>
            <a:ext cx="76580" cy="764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85277" y="796036"/>
            <a:ext cx="76453" cy="764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0951" y="796036"/>
            <a:ext cx="76453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56625" y="796036"/>
            <a:ext cx="76453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28128" y="973200"/>
            <a:ext cx="76580" cy="7658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13802" y="973200"/>
            <a:ext cx="76580" cy="7658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99476" y="973200"/>
            <a:ext cx="76580" cy="765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70951" y="973200"/>
            <a:ext cx="76453" cy="76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85277" y="973200"/>
            <a:ext cx="76453" cy="7658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56625" y="973200"/>
            <a:ext cx="76453" cy="7658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865501" y="4046626"/>
            <a:ext cx="34156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800" spc="13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8F745A"/>
                </a:solidFill>
                <a:latin typeface="Times New Roman"/>
                <a:cs typeface="Times New Roman"/>
              </a:rPr>
              <a:t>τελικό</a:t>
            </a:r>
            <a:r>
              <a:rPr sz="2800" spc="13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8F745A"/>
                </a:solidFill>
                <a:latin typeface="Times New Roman"/>
                <a:cs typeface="Times New Roman"/>
              </a:rPr>
              <a:t>αποτέλεσμα</a:t>
            </a:r>
            <a:r>
              <a:rPr sz="2800" b="1" spc="5" dirty="0">
                <a:solidFill>
                  <a:srgbClr val="8F745A"/>
                </a:solidFill>
                <a:latin typeface="Tahoma"/>
                <a:cs typeface="Tahoma"/>
              </a:rPr>
              <a:t>!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987801" y="0"/>
            <a:ext cx="3672840" cy="3724275"/>
            <a:chOff x="2987801" y="0"/>
            <a:chExt cx="3672840" cy="3724275"/>
          </a:xfrm>
        </p:grpSpPr>
        <p:sp>
          <p:nvSpPr>
            <p:cNvPr id="20" name="object 20"/>
            <p:cNvSpPr/>
            <p:nvPr/>
          </p:nvSpPr>
          <p:spPr>
            <a:xfrm>
              <a:off x="2987801" y="0"/>
              <a:ext cx="3672840" cy="3724275"/>
            </a:xfrm>
            <a:custGeom>
              <a:avLst/>
              <a:gdLst/>
              <a:ahLst/>
              <a:cxnLst/>
              <a:rect l="l" t="t" r="r" b="b"/>
              <a:pathLst>
                <a:path w="3672840" h="3724275">
                  <a:moveTo>
                    <a:pt x="3672459" y="0"/>
                  </a:moveTo>
                  <a:lnTo>
                    <a:pt x="0" y="0"/>
                  </a:lnTo>
                  <a:lnTo>
                    <a:pt x="0" y="3723894"/>
                  </a:lnTo>
                  <a:lnTo>
                    <a:pt x="3672459" y="3723894"/>
                  </a:lnTo>
                  <a:lnTo>
                    <a:pt x="3672459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47846" y="0"/>
              <a:ext cx="2736342" cy="35078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587877" y="3155950"/>
            <a:ext cx="290576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300">
              <a:lnSpc>
                <a:spcPct val="100000"/>
              </a:lnSpc>
              <a:spcBef>
                <a:spcPts val="100"/>
              </a:spcBef>
            </a:pPr>
            <a:r>
              <a:rPr sz="20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Ψάχνω </a:t>
            </a:r>
            <a:r>
              <a:rPr sz="2000" i="1" dirty="0">
                <a:solidFill>
                  <a:srgbClr val="414042"/>
                </a:solidFill>
                <a:latin typeface="Times New Roman"/>
                <a:cs typeface="Times New Roman"/>
              </a:rPr>
              <a:t>την άνοιξη </a:t>
            </a:r>
            <a:r>
              <a:rPr sz="20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να βρω </a:t>
            </a:r>
            <a:r>
              <a:rPr sz="2000" i="1" dirty="0">
                <a:solidFill>
                  <a:srgbClr val="414042"/>
                </a:solidFill>
                <a:latin typeface="Times New Roman"/>
                <a:cs typeface="Times New Roman"/>
              </a:rPr>
              <a:t> με</a:t>
            </a:r>
            <a:r>
              <a:rPr sz="2000" i="1" spc="-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2000" i="1" spc="-4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414042"/>
                </a:solidFill>
                <a:latin typeface="Times New Roman"/>
                <a:cs typeface="Times New Roman"/>
              </a:rPr>
              <a:t>παραμύθια</a:t>
            </a:r>
            <a:r>
              <a:rPr sz="2000" i="1" spc="-5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000" i="1" spc="-25" dirty="0">
                <a:solidFill>
                  <a:srgbClr val="414042"/>
                </a:solidFill>
                <a:latin typeface="Times New Roman"/>
                <a:cs typeface="Times New Roman"/>
              </a:rPr>
              <a:t>δημιουργώ</a:t>
            </a:r>
            <a:r>
              <a:rPr sz="2000" i="1" spc="-25" dirty="0">
                <a:solidFill>
                  <a:srgbClr val="414042"/>
                </a:solidFill>
                <a:latin typeface="Trebuchet MS"/>
                <a:cs typeface="Trebuchet MS"/>
              </a:rPr>
              <a:t>!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79901" y="555498"/>
            <a:ext cx="2808605" cy="2232660"/>
          </a:xfrm>
          <a:custGeom>
            <a:avLst/>
            <a:gdLst/>
            <a:ahLst/>
            <a:cxnLst/>
            <a:rect l="l" t="t" r="r" b="b"/>
            <a:pathLst>
              <a:path w="2808604" h="2232660">
                <a:moveTo>
                  <a:pt x="1404112" y="0"/>
                </a:moveTo>
                <a:lnTo>
                  <a:pt x="1350254" y="806"/>
                </a:lnTo>
                <a:lnTo>
                  <a:pt x="1296909" y="3204"/>
                </a:lnTo>
                <a:lnTo>
                  <a:pt x="1244113" y="7167"/>
                </a:lnTo>
                <a:lnTo>
                  <a:pt x="1191903" y="12665"/>
                </a:lnTo>
                <a:lnTo>
                  <a:pt x="1140314" y="19668"/>
                </a:lnTo>
                <a:lnTo>
                  <a:pt x="1089384" y="28149"/>
                </a:lnTo>
                <a:lnTo>
                  <a:pt x="1039148" y="38078"/>
                </a:lnTo>
                <a:lnTo>
                  <a:pt x="989643" y="49426"/>
                </a:lnTo>
                <a:lnTo>
                  <a:pt x="940906" y="62165"/>
                </a:lnTo>
                <a:lnTo>
                  <a:pt x="892972" y="76265"/>
                </a:lnTo>
                <a:lnTo>
                  <a:pt x="845878" y="91698"/>
                </a:lnTo>
                <a:lnTo>
                  <a:pt x="799661" y="108435"/>
                </a:lnTo>
                <a:lnTo>
                  <a:pt x="754356" y="126446"/>
                </a:lnTo>
                <a:lnTo>
                  <a:pt x="710001" y="145704"/>
                </a:lnTo>
                <a:lnTo>
                  <a:pt x="666631" y="166178"/>
                </a:lnTo>
                <a:lnTo>
                  <a:pt x="624282" y="187841"/>
                </a:lnTo>
                <a:lnTo>
                  <a:pt x="582992" y="210662"/>
                </a:lnTo>
                <a:lnTo>
                  <a:pt x="542797" y="234614"/>
                </a:lnTo>
                <a:lnTo>
                  <a:pt x="503732" y="259667"/>
                </a:lnTo>
                <a:lnTo>
                  <a:pt x="465835" y="285793"/>
                </a:lnTo>
                <a:lnTo>
                  <a:pt x="429141" y="312962"/>
                </a:lnTo>
                <a:lnTo>
                  <a:pt x="393688" y="341146"/>
                </a:lnTo>
                <a:lnTo>
                  <a:pt x="359510" y="370316"/>
                </a:lnTo>
                <a:lnTo>
                  <a:pt x="326646" y="400442"/>
                </a:lnTo>
                <a:lnTo>
                  <a:pt x="295130" y="431497"/>
                </a:lnTo>
                <a:lnTo>
                  <a:pt x="265000" y="463450"/>
                </a:lnTo>
                <a:lnTo>
                  <a:pt x="236292" y="496274"/>
                </a:lnTo>
                <a:lnTo>
                  <a:pt x="209042" y="529939"/>
                </a:lnTo>
                <a:lnTo>
                  <a:pt x="183287" y="564416"/>
                </a:lnTo>
                <a:lnTo>
                  <a:pt x="159062" y="599677"/>
                </a:lnTo>
                <a:lnTo>
                  <a:pt x="136405" y="635692"/>
                </a:lnTo>
                <a:lnTo>
                  <a:pt x="115351" y="672432"/>
                </a:lnTo>
                <a:lnTo>
                  <a:pt x="95938" y="709870"/>
                </a:lnTo>
                <a:lnTo>
                  <a:pt x="78200" y="747975"/>
                </a:lnTo>
                <a:lnTo>
                  <a:pt x="62176" y="786719"/>
                </a:lnTo>
                <a:lnTo>
                  <a:pt x="47900" y="826073"/>
                </a:lnTo>
                <a:lnTo>
                  <a:pt x="35410" y="866008"/>
                </a:lnTo>
                <a:lnTo>
                  <a:pt x="24742" y="906495"/>
                </a:lnTo>
                <a:lnTo>
                  <a:pt x="15931" y="947506"/>
                </a:lnTo>
                <a:lnTo>
                  <a:pt x="9016" y="989011"/>
                </a:lnTo>
                <a:lnTo>
                  <a:pt x="4031" y="1030981"/>
                </a:lnTo>
                <a:lnTo>
                  <a:pt x="1013" y="1073388"/>
                </a:lnTo>
                <a:lnTo>
                  <a:pt x="0" y="1116202"/>
                </a:lnTo>
                <a:lnTo>
                  <a:pt x="1013" y="1159008"/>
                </a:lnTo>
                <a:lnTo>
                  <a:pt x="4031" y="1201407"/>
                </a:lnTo>
                <a:lnTo>
                  <a:pt x="9016" y="1243369"/>
                </a:lnTo>
                <a:lnTo>
                  <a:pt x="15931" y="1284867"/>
                </a:lnTo>
                <a:lnTo>
                  <a:pt x="24742" y="1325870"/>
                </a:lnTo>
                <a:lnTo>
                  <a:pt x="35410" y="1366351"/>
                </a:lnTo>
                <a:lnTo>
                  <a:pt x="47900" y="1406280"/>
                </a:lnTo>
                <a:lnTo>
                  <a:pt x="62176" y="1445627"/>
                </a:lnTo>
                <a:lnTo>
                  <a:pt x="78200" y="1484366"/>
                </a:lnTo>
                <a:lnTo>
                  <a:pt x="95938" y="1522466"/>
                </a:lnTo>
                <a:lnTo>
                  <a:pt x="115351" y="1559898"/>
                </a:lnTo>
                <a:lnTo>
                  <a:pt x="136405" y="1596634"/>
                </a:lnTo>
                <a:lnTo>
                  <a:pt x="159062" y="1632644"/>
                </a:lnTo>
                <a:lnTo>
                  <a:pt x="183287" y="1667901"/>
                </a:lnTo>
                <a:lnTo>
                  <a:pt x="209042" y="1702374"/>
                </a:lnTo>
                <a:lnTo>
                  <a:pt x="236292" y="1736035"/>
                </a:lnTo>
                <a:lnTo>
                  <a:pt x="265000" y="1768856"/>
                </a:lnTo>
                <a:lnTo>
                  <a:pt x="295130" y="1800806"/>
                </a:lnTo>
                <a:lnTo>
                  <a:pt x="326646" y="1831858"/>
                </a:lnTo>
                <a:lnTo>
                  <a:pt x="359510" y="1861982"/>
                </a:lnTo>
                <a:lnTo>
                  <a:pt x="393688" y="1891149"/>
                </a:lnTo>
                <a:lnTo>
                  <a:pt x="429141" y="1919330"/>
                </a:lnTo>
                <a:lnTo>
                  <a:pt x="465835" y="1946498"/>
                </a:lnTo>
                <a:lnTo>
                  <a:pt x="503732" y="1972622"/>
                </a:lnTo>
                <a:lnTo>
                  <a:pt x="542797" y="1997673"/>
                </a:lnTo>
                <a:lnTo>
                  <a:pt x="582992" y="2021624"/>
                </a:lnTo>
                <a:lnTo>
                  <a:pt x="624282" y="2044444"/>
                </a:lnTo>
                <a:lnTo>
                  <a:pt x="666631" y="2066105"/>
                </a:lnTo>
                <a:lnTo>
                  <a:pt x="710001" y="2086579"/>
                </a:lnTo>
                <a:lnTo>
                  <a:pt x="754356" y="2105835"/>
                </a:lnTo>
                <a:lnTo>
                  <a:pt x="799661" y="2123846"/>
                </a:lnTo>
                <a:lnTo>
                  <a:pt x="845878" y="2140582"/>
                </a:lnTo>
                <a:lnTo>
                  <a:pt x="892972" y="2156014"/>
                </a:lnTo>
                <a:lnTo>
                  <a:pt x="940906" y="2170114"/>
                </a:lnTo>
                <a:lnTo>
                  <a:pt x="989643" y="2182852"/>
                </a:lnTo>
                <a:lnTo>
                  <a:pt x="1039148" y="2194201"/>
                </a:lnTo>
                <a:lnTo>
                  <a:pt x="1089384" y="2204129"/>
                </a:lnTo>
                <a:lnTo>
                  <a:pt x="1140314" y="2212610"/>
                </a:lnTo>
                <a:lnTo>
                  <a:pt x="1191903" y="2219614"/>
                </a:lnTo>
                <a:lnTo>
                  <a:pt x="1244113" y="2225111"/>
                </a:lnTo>
                <a:lnTo>
                  <a:pt x="1296909" y="2229074"/>
                </a:lnTo>
                <a:lnTo>
                  <a:pt x="1350254" y="2231472"/>
                </a:lnTo>
                <a:lnTo>
                  <a:pt x="1404112" y="2232279"/>
                </a:lnTo>
                <a:lnTo>
                  <a:pt x="1457978" y="2231472"/>
                </a:lnTo>
                <a:lnTo>
                  <a:pt x="1511331" y="2229074"/>
                </a:lnTo>
                <a:lnTo>
                  <a:pt x="1564135" y="2225111"/>
                </a:lnTo>
                <a:lnTo>
                  <a:pt x="1616353" y="2219614"/>
                </a:lnTo>
                <a:lnTo>
                  <a:pt x="1667948" y="2212610"/>
                </a:lnTo>
                <a:lnTo>
                  <a:pt x="1718885" y="2204129"/>
                </a:lnTo>
                <a:lnTo>
                  <a:pt x="1769127" y="2194201"/>
                </a:lnTo>
                <a:lnTo>
                  <a:pt x="1818638" y="2182852"/>
                </a:lnTo>
                <a:lnTo>
                  <a:pt x="1867381" y="2170114"/>
                </a:lnTo>
                <a:lnTo>
                  <a:pt x="1915321" y="2156014"/>
                </a:lnTo>
                <a:lnTo>
                  <a:pt x="1962419" y="2140582"/>
                </a:lnTo>
                <a:lnTo>
                  <a:pt x="2008642" y="2123846"/>
                </a:lnTo>
                <a:lnTo>
                  <a:pt x="2053951" y="2105835"/>
                </a:lnTo>
                <a:lnTo>
                  <a:pt x="2098310" y="2086579"/>
                </a:lnTo>
                <a:lnTo>
                  <a:pt x="2141684" y="2066105"/>
                </a:lnTo>
                <a:lnTo>
                  <a:pt x="2184036" y="2044444"/>
                </a:lnTo>
                <a:lnTo>
                  <a:pt x="2225330" y="2021624"/>
                </a:lnTo>
                <a:lnTo>
                  <a:pt x="2265528" y="1997673"/>
                </a:lnTo>
                <a:lnTo>
                  <a:pt x="2304596" y="1972622"/>
                </a:lnTo>
                <a:lnTo>
                  <a:pt x="2342496" y="1946498"/>
                </a:lnTo>
                <a:lnTo>
                  <a:pt x="2379192" y="1919330"/>
                </a:lnTo>
                <a:lnTo>
                  <a:pt x="2414648" y="1891149"/>
                </a:lnTo>
                <a:lnTo>
                  <a:pt x="2448827" y="1861982"/>
                </a:lnTo>
                <a:lnTo>
                  <a:pt x="2481693" y="1831858"/>
                </a:lnTo>
                <a:lnTo>
                  <a:pt x="2513210" y="1800806"/>
                </a:lnTo>
                <a:lnTo>
                  <a:pt x="2543342" y="1768856"/>
                </a:lnTo>
                <a:lnTo>
                  <a:pt x="2572051" y="1736035"/>
                </a:lnTo>
                <a:lnTo>
                  <a:pt x="2599302" y="1702374"/>
                </a:lnTo>
                <a:lnTo>
                  <a:pt x="2625059" y="1667901"/>
                </a:lnTo>
                <a:lnTo>
                  <a:pt x="2649284" y="1632644"/>
                </a:lnTo>
                <a:lnTo>
                  <a:pt x="2671942" y="1596634"/>
                </a:lnTo>
                <a:lnTo>
                  <a:pt x="2692997" y="1559898"/>
                </a:lnTo>
                <a:lnTo>
                  <a:pt x="2712411" y="1522466"/>
                </a:lnTo>
                <a:lnTo>
                  <a:pt x="2730149" y="1484366"/>
                </a:lnTo>
                <a:lnTo>
                  <a:pt x="2746174" y="1445627"/>
                </a:lnTo>
                <a:lnTo>
                  <a:pt x="2760449" y="1406280"/>
                </a:lnTo>
                <a:lnTo>
                  <a:pt x="2772940" y="1366351"/>
                </a:lnTo>
                <a:lnTo>
                  <a:pt x="2783608" y="1325870"/>
                </a:lnTo>
                <a:lnTo>
                  <a:pt x="2792419" y="1284867"/>
                </a:lnTo>
                <a:lnTo>
                  <a:pt x="2799334" y="1243369"/>
                </a:lnTo>
                <a:lnTo>
                  <a:pt x="2804319" y="1201407"/>
                </a:lnTo>
                <a:lnTo>
                  <a:pt x="2807337" y="1159008"/>
                </a:lnTo>
                <a:lnTo>
                  <a:pt x="2808351" y="1116202"/>
                </a:lnTo>
                <a:lnTo>
                  <a:pt x="2807337" y="1073388"/>
                </a:lnTo>
                <a:lnTo>
                  <a:pt x="2804319" y="1030981"/>
                </a:lnTo>
                <a:lnTo>
                  <a:pt x="2799334" y="989011"/>
                </a:lnTo>
                <a:lnTo>
                  <a:pt x="2792419" y="947506"/>
                </a:lnTo>
                <a:lnTo>
                  <a:pt x="2783608" y="906495"/>
                </a:lnTo>
                <a:lnTo>
                  <a:pt x="2772940" y="866008"/>
                </a:lnTo>
                <a:lnTo>
                  <a:pt x="2760449" y="826073"/>
                </a:lnTo>
                <a:lnTo>
                  <a:pt x="2746174" y="786719"/>
                </a:lnTo>
                <a:lnTo>
                  <a:pt x="2730149" y="747975"/>
                </a:lnTo>
                <a:lnTo>
                  <a:pt x="2712411" y="709870"/>
                </a:lnTo>
                <a:lnTo>
                  <a:pt x="2692997" y="672432"/>
                </a:lnTo>
                <a:lnTo>
                  <a:pt x="2671942" y="635692"/>
                </a:lnTo>
                <a:lnTo>
                  <a:pt x="2649284" y="599677"/>
                </a:lnTo>
                <a:lnTo>
                  <a:pt x="2625059" y="564416"/>
                </a:lnTo>
                <a:lnTo>
                  <a:pt x="2599302" y="529939"/>
                </a:lnTo>
                <a:lnTo>
                  <a:pt x="2572051" y="496274"/>
                </a:lnTo>
                <a:lnTo>
                  <a:pt x="2543342" y="463450"/>
                </a:lnTo>
                <a:lnTo>
                  <a:pt x="2513210" y="431497"/>
                </a:lnTo>
                <a:lnTo>
                  <a:pt x="2481693" y="400442"/>
                </a:lnTo>
                <a:lnTo>
                  <a:pt x="2448827" y="370316"/>
                </a:lnTo>
                <a:lnTo>
                  <a:pt x="2414648" y="341146"/>
                </a:lnTo>
                <a:lnTo>
                  <a:pt x="2379192" y="312962"/>
                </a:lnTo>
                <a:lnTo>
                  <a:pt x="2342496" y="285793"/>
                </a:lnTo>
                <a:lnTo>
                  <a:pt x="2304596" y="259667"/>
                </a:lnTo>
                <a:lnTo>
                  <a:pt x="2265528" y="234614"/>
                </a:lnTo>
                <a:lnTo>
                  <a:pt x="2225330" y="210662"/>
                </a:lnTo>
                <a:lnTo>
                  <a:pt x="2184036" y="187841"/>
                </a:lnTo>
                <a:lnTo>
                  <a:pt x="2141684" y="166178"/>
                </a:lnTo>
                <a:lnTo>
                  <a:pt x="2098310" y="145704"/>
                </a:lnTo>
                <a:lnTo>
                  <a:pt x="2053951" y="126446"/>
                </a:lnTo>
                <a:lnTo>
                  <a:pt x="2008642" y="108435"/>
                </a:lnTo>
                <a:lnTo>
                  <a:pt x="1962419" y="91698"/>
                </a:lnTo>
                <a:lnTo>
                  <a:pt x="1915321" y="76265"/>
                </a:lnTo>
                <a:lnTo>
                  <a:pt x="1867381" y="62165"/>
                </a:lnTo>
                <a:lnTo>
                  <a:pt x="1818638" y="49426"/>
                </a:lnTo>
                <a:lnTo>
                  <a:pt x="1769127" y="38078"/>
                </a:lnTo>
                <a:lnTo>
                  <a:pt x="1718885" y="28149"/>
                </a:lnTo>
                <a:lnTo>
                  <a:pt x="1667948" y="19668"/>
                </a:lnTo>
                <a:lnTo>
                  <a:pt x="1616353" y="12665"/>
                </a:lnTo>
                <a:lnTo>
                  <a:pt x="1564135" y="7167"/>
                </a:lnTo>
                <a:lnTo>
                  <a:pt x="1511331" y="3204"/>
                </a:lnTo>
                <a:lnTo>
                  <a:pt x="1457978" y="806"/>
                </a:lnTo>
                <a:lnTo>
                  <a:pt x="1404112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381753" y="944266"/>
            <a:ext cx="1604645" cy="995044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675"/>
              </a:spcBef>
            </a:pPr>
            <a:r>
              <a:rPr sz="2700" b="1" spc="7" baseline="-16975" dirty="0">
                <a:solidFill>
                  <a:srgbClr val="88C099"/>
                </a:solidFill>
                <a:latin typeface="Georgia"/>
                <a:cs typeface="Georgia"/>
              </a:rPr>
              <a:t>4</a:t>
            </a:r>
            <a:r>
              <a:rPr sz="1200" b="1" spc="5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Ολοημέρου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9005" y="4260278"/>
            <a:ext cx="1766570" cy="883285"/>
          </a:xfrm>
          <a:custGeom>
            <a:avLst/>
            <a:gdLst/>
            <a:ahLst/>
            <a:cxnLst/>
            <a:rect l="l" t="t" r="r" b="b"/>
            <a:pathLst>
              <a:path w="1766570" h="883285">
                <a:moveTo>
                  <a:pt x="883156" y="0"/>
                </a:moveTo>
                <a:lnTo>
                  <a:pt x="0" y="883221"/>
                </a:lnTo>
                <a:lnTo>
                  <a:pt x="1766393" y="883221"/>
                </a:lnTo>
                <a:lnTo>
                  <a:pt x="883156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96135" cy="1778000"/>
          </a:xfrm>
          <a:custGeom>
            <a:avLst/>
            <a:gdLst/>
            <a:ahLst/>
            <a:cxnLst/>
            <a:rect l="l" t="t" r="r" b="b"/>
            <a:pathLst>
              <a:path w="2096135" h="1778000">
                <a:moveTo>
                  <a:pt x="0" y="1777746"/>
                </a:moveTo>
                <a:lnTo>
                  <a:pt x="2095741" y="1777746"/>
                </a:lnTo>
                <a:lnTo>
                  <a:pt x="2095741" y="0"/>
                </a:lnTo>
                <a:lnTo>
                  <a:pt x="0" y="0"/>
                </a:lnTo>
                <a:lnTo>
                  <a:pt x="0" y="1777746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19643" y="274320"/>
            <a:ext cx="1324610" cy="530860"/>
          </a:xfrm>
          <a:custGeom>
            <a:avLst/>
            <a:gdLst/>
            <a:ahLst/>
            <a:cxnLst/>
            <a:rect l="l" t="t" r="r" b="b"/>
            <a:pathLst>
              <a:path w="1324609" h="530860">
                <a:moveTo>
                  <a:pt x="1324355" y="0"/>
                </a:moveTo>
                <a:lnTo>
                  <a:pt x="265175" y="0"/>
                </a:lnTo>
                <a:lnTo>
                  <a:pt x="217515" y="4273"/>
                </a:lnTo>
                <a:lnTo>
                  <a:pt x="172656" y="16592"/>
                </a:lnTo>
                <a:lnTo>
                  <a:pt x="131346" y="36209"/>
                </a:lnTo>
                <a:lnTo>
                  <a:pt x="94335" y="62373"/>
                </a:lnTo>
                <a:lnTo>
                  <a:pt x="62373" y="94335"/>
                </a:lnTo>
                <a:lnTo>
                  <a:pt x="36209" y="131346"/>
                </a:lnTo>
                <a:lnTo>
                  <a:pt x="16592" y="172656"/>
                </a:lnTo>
                <a:lnTo>
                  <a:pt x="4273" y="217515"/>
                </a:lnTo>
                <a:lnTo>
                  <a:pt x="0" y="265175"/>
                </a:lnTo>
                <a:lnTo>
                  <a:pt x="4273" y="312836"/>
                </a:lnTo>
                <a:lnTo>
                  <a:pt x="16592" y="357695"/>
                </a:lnTo>
                <a:lnTo>
                  <a:pt x="36209" y="399005"/>
                </a:lnTo>
                <a:lnTo>
                  <a:pt x="62373" y="436016"/>
                </a:lnTo>
                <a:lnTo>
                  <a:pt x="94335" y="467978"/>
                </a:lnTo>
                <a:lnTo>
                  <a:pt x="131346" y="494142"/>
                </a:lnTo>
                <a:lnTo>
                  <a:pt x="172656" y="513759"/>
                </a:lnTo>
                <a:lnTo>
                  <a:pt x="217515" y="526078"/>
                </a:lnTo>
                <a:lnTo>
                  <a:pt x="265175" y="530351"/>
                </a:lnTo>
                <a:lnTo>
                  <a:pt x="1324355" y="530351"/>
                </a:lnTo>
                <a:lnTo>
                  <a:pt x="1324355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26458" y="719785"/>
            <a:ext cx="40576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8F745A"/>
                </a:solidFill>
                <a:latin typeface="Times New Roman"/>
                <a:cs typeface="Times New Roman"/>
              </a:rPr>
              <a:t>Πέταγμα</a:t>
            </a:r>
            <a:r>
              <a:rPr sz="3600" spc="16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rgbClr val="8F745A"/>
                </a:solidFill>
                <a:latin typeface="Times New Roman"/>
                <a:cs typeface="Times New Roman"/>
              </a:rPr>
              <a:t>δαχτυλιδιών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51523" y="267563"/>
            <a:ext cx="5720715" cy="4536440"/>
            <a:chOff x="251523" y="267563"/>
            <a:chExt cx="5720715" cy="453644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523" y="267563"/>
              <a:ext cx="3672459" cy="45364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1759" y="1346377"/>
              <a:ext cx="3270288" cy="34576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779389" y="1635379"/>
            <a:ext cx="27527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4184" marR="5080" indent="-451484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Αυτοσχέδιο παιχνίδι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με</a:t>
            </a:r>
            <a:r>
              <a:rPr sz="1600" spc="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πλαστικά </a:t>
            </a:r>
            <a:r>
              <a:rPr sz="1600" spc="-38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ποτήρια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και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χάρτινα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πιάτα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" y="253"/>
            <a:ext cx="1593850" cy="1593215"/>
          </a:xfrm>
          <a:custGeom>
            <a:avLst/>
            <a:gdLst/>
            <a:ahLst/>
            <a:cxnLst/>
            <a:rect l="l" t="t" r="r" b="b"/>
            <a:pathLst>
              <a:path w="1593850" h="1593215">
                <a:moveTo>
                  <a:pt x="1593251" y="0"/>
                </a:moveTo>
                <a:lnTo>
                  <a:pt x="1000123" y="0"/>
                </a:lnTo>
                <a:lnTo>
                  <a:pt x="998968" y="48380"/>
                </a:lnTo>
                <a:lnTo>
                  <a:pt x="995537" y="96176"/>
                </a:lnTo>
                <a:lnTo>
                  <a:pt x="989883" y="143333"/>
                </a:lnTo>
                <a:lnTo>
                  <a:pt x="982059" y="189799"/>
                </a:lnTo>
                <a:lnTo>
                  <a:pt x="972118" y="235521"/>
                </a:lnTo>
                <a:lnTo>
                  <a:pt x="960112" y="280446"/>
                </a:lnTo>
                <a:lnTo>
                  <a:pt x="946094" y="324521"/>
                </a:lnTo>
                <a:lnTo>
                  <a:pt x="930118" y="367694"/>
                </a:lnTo>
                <a:lnTo>
                  <a:pt x="912235" y="409911"/>
                </a:lnTo>
                <a:lnTo>
                  <a:pt x="892499" y="451120"/>
                </a:lnTo>
                <a:lnTo>
                  <a:pt x="870962" y="491268"/>
                </a:lnTo>
                <a:lnTo>
                  <a:pt x="847677" y="530302"/>
                </a:lnTo>
                <a:lnTo>
                  <a:pt x="822698" y="568169"/>
                </a:lnTo>
                <a:lnTo>
                  <a:pt x="796075" y="604817"/>
                </a:lnTo>
                <a:lnTo>
                  <a:pt x="767863" y="640192"/>
                </a:lnTo>
                <a:lnTo>
                  <a:pt x="738115" y="674242"/>
                </a:lnTo>
                <a:lnTo>
                  <a:pt x="706882" y="706913"/>
                </a:lnTo>
                <a:lnTo>
                  <a:pt x="674218" y="738154"/>
                </a:lnTo>
                <a:lnTo>
                  <a:pt x="640175" y="767910"/>
                </a:lnTo>
                <a:lnTo>
                  <a:pt x="604807" y="796130"/>
                </a:lnTo>
                <a:lnTo>
                  <a:pt x="568166" y="822760"/>
                </a:lnTo>
                <a:lnTo>
                  <a:pt x="530304" y="847748"/>
                </a:lnTo>
                <a:lnTo>
                  <a:pt x="491275" y="871040"/>
                </a:lnTo>
                <a:lnTo>
                  <a:pt x="451132" y="892585"/>
                </a:lnTo>
                <a:lnTo>
                  <a:pt x="409926" y="912328"/>
                </a:lnTo>
                <a:lnTo>
                  <a:pt x="367712" y="930217"/>
                </a:lnTo>
                <a:lnTo>
                  <a:pt x="324541" y="946200"/>
                </a:lnTo>
                <a:lnTo>
                  <a:pt x="280466" y="960223"/>
                </a:lnTo>
                <a:lnTo>
                  <a:pt x="235541" y="972234"/>
                </a:lnTo>
                <a:lnTo>
                  <a:pt x="189818" y="982179"/>
                </a:lnTo>
                <a:lnTo>
                  <a:pt x="143349" y="990007"/>
                </a:lnTo>
                <a:lnTo>
                  <a:pt x="96188" y="995663"/>
                </a:lnTo>
                <a:lnTo>
                  <a:pt x="48387" y="999096"/>
                </a:lnTo>
                <a:lnTo>
                  <a:pt x="0" y="1000251"/>
                </a:lnTo>
                <a:lnTo>
                  <a:pt x="0" y="1593215"/>
                </a:lnTo>
                <a:lnTo>
                  <a:pt x="48634" y="1592483"/>
                </a:lnTo>
                <a:lnTo>
                  <a:pt x="96911" y="1590301"/>
                </a:lnTo>
                <a:lnTo>
                  <a:pt x="144809" y="1586691"/>
                </a:lnTo>
                <a:lnTo>
                  <a:pt x="192306" y="1581673"/>
                </a:lnTo>
                <a:lnTo>
                  <a:pt x="239383" y="1575268"/>
                </a:lnTo>
                <a:lnTo>
                  <a:pt x="286018" y="1567498"/>
                </a:lnTo>
                <a:lnTo>
                  <a:pt x="332190" y="1558383"/>
                </a:lnTo>
                <a:lnTo>
                  <a:pt x="377877" y="1547944"/>
                </a:lnTo>
                <a:lnTo>
                  <a:pt x="423060" y="1536203"/>
                </a:lnTo>
                <a:lnTo>
                  <a:pt x="467717" y="1523179"/>
                </a:lnTo>
                <a:lnTo>
                  <a:pt x="511827" y="1508896"/>
                </a:lnTo>
                <a:lnTo>
                  <a:pt x="555369" y="1493372"/>
                </a:lnTo>
                <a:lnTo>
                  <a:pt x="598322" y="1476630"/>
                </a:lnTo>
                <a:lnTo>
                  <a:pt x="640665" y="1458690"/>
                </a:lnTo>
                <a:lnTo>
                  <a:pt x="682377" y="1439573"/>
                </a:lnTo>
                <a:lnTo>
                  <a:pt x="723438" y="1419300"/>
                </a:lnTo>
                <a:lnTo>
                  <a:pt x="763825" y="1397893"/>
                </a:lnTo>
                <a:lnTo>
                  <a:pt x="803519" y="1375372"/>
                </a:lnTo>
                <a:lnTo>
                  <a:pt x="842497" y="1351758"/>
                </a:lnTo>
                <a:lnTo>
                  <a:pt x="880740" y="1327073"/>
                </a:lnTo>
                <a:lnTo>
                  <a:pt x="918226" y="1301336"/>
                </a:lnTo>
                <a:lnTo>
                  <a:pt x="954934" y="1274570"/>
                </a:lnTo>
                <a:lnTo>
                  <a:pt x="990843" y="1246796"/>
                </a:lnTo>
                <a:lnTo>
                  <a:pt x="1025932" y="1218033"/>
                </a:lnTo>
                <a:lnTo>
                  <a:pt x="1060181" y="1188304"/>
                </a:lnTo>
                <a:lnTo>
                  <a:pt x="1093567" y="1157629"/>
                </a:lnTo>
                <a:lnTo>
                  <a:pt x="1126071" y="1126029"/>
                </a:lnTo>
                <a:lnTo>
                  <a:pt x="1157671" y="1093526"/>
                </a:lnTo>
                <a:lnTo>
                  <a:pt x="1188346" y="1060139"/>
                </a:lnTo>
                <a:lnTo>
                  <a:pt x="1218075" y="1025891"/>
                </a:lnTo>
                <a:lnTo>
                  <a:pt x="1246838" y="990802"/>
                </a:lnTo>
                <a:lnTo>
                  <a:pt x="1274612" y="954894"/>
                </a:lnTo>
                <a:lnTo>
                  <a:pt x="1301378" y="918186"/>
                </a:lnTo>
                <a:lnTo>
                  <a:pt x="1327114" y="880701"/>
                </a:lnTo>
                <a:lnTo>
                  <a:pt x="1351799" y="842459"/>
                </a:lnTo>
                <a:lnTo>
                  <a:pt x="1375413" y="803481"/>
                </a:lnTo>
                <a:lnTo>
                  <a:pt x="1397934" y="763789"/>
                </a:lnTo>
                <a:lnTo>
                  <a:pt x="1419341" y="723403"/>
                </a:lnTo>
                <a:lnTo>
                  <a:pt x="1439613" y="682343"/>
                </a:lnTo>
                <a:lnTo>
                  <a:pt x="1458729" y="640633"/>
                </a:lnTo>
                <a:lnTo>
                  <a:pt x="1476669" y="598291"/>
                </a:lnTo>
                <a:lnTo>
                  <a:pt x="1493411" y="555339"/>
                </a:lnTo>
                <a:lnTo>
                  <a:pt x="1508935" y="511799"/>
                </a:lnTo>
                <a:lnTo>
                  <a:pt x="1523218" y="467691"/>
                </a:lnTo>
                <a:lnTo>
                  <a:pt x="1536241" y="423036"/>
                </a:lnTo>
                <a:lnTo>
                  <a:pt x="1547982" y="377855"/>
                </a:lnTo>
                <a:lnTo>
                  <a:pt x="1558421" y="332170"/>
                </a:lnTo>
                <a:lnTo>
                  <a:pt x="1567536" y="286000"/>
                </a:lnTo>
                <a:lnTo>
                  <a:pt x="1575306" y="239368"/>
                </a:lnTo>
                <a:lnTo>
                  <a:pt x="1581710" y="192294"/>
                </a:lnTo>
                <a:lnTo>
                  <a:pt x="1586728" y="144799"/>
                </a:lnTo>
                <a:lnTo>
                  <a:pt x="1590338" y="96904"/>
                </a:lnTo>
                <a:lnTo>
                  <a:pt x="1592519" y="48631"/>
                </a:lnTo>
                <a:lnTo>
                  <a:pt x="159325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292341" y="262381"/>
            <a:ext cx="2851785" cy="2885440"/>
            <a:chOff x="6292341" y="262381"/>
            <a:chExt cx="2851785" cy="2885440"/>
          </a:xfrm>
        </p:grpSpPr>
        <p:sp>
          <p:nvSpPr>
            <p:cNvPr id="4" name="object 4"/>
            <p:cNvSpPr/>
            <p:nvPr/>
          </p:nvSpPr>
          <p:spPr>
            <a:xfrm>
              <a:off x="7338948" y="262381"/>
              <a:ext cx="1805305" cy="618490"/>
            </a:xfrm>
            <a:custGeom>
              <a:avLst/>
              <a:gdLst/>
              <a:ahLst/>
              <a:cxnLst/>
              <a:rect l="l" t="t" r="r" b="b"/>
              <a:pathLst>
                <a:path w="1805304" h="618490">
                  <a:moveTo>
                    <a:pt x="1805051" y="0"/>
                  </a:moveTo>
                  <a:lnTo>
                    <a:pt x="309118" y="0"/>
                  </a:lnTo>
                  <a:lnTo>
                    <a:pt x="263446" y="3352"/>
                  </a:lnTo>
                  <a:lnTo>
                    <a:pt x="219852" y="13090"/>
                  </a:lnTo>
                  <a:lnTo>
                    <a:pt x="178815" y="28735"/>
                  </a:lnTo>
                  <a:lnTo>
                    <a:pt x="140814" y="49809"/>
                  </a:lnTo>
                  <a:lnTo>
                    <a:pt x="106327" y="75832"/>
                  </a:lnTo>
                  <a:lnTo>
                    <a:pt x="75832" y="106327"/>
                  </a:lnTo>
                  <a:lnTo>
                    <a:pt x="49809" y="140814"/>
                  </a:lnTo>
                  <a:lnTo>
                    <a:pt x="28735" y="178815"/>
                  </a:lnTo>
                  <a:lnTo>
                    <a:pt x="13090" y="219852"/>
                  </a:lnTo>
                  <a:lnTo>
                    <a:pt x="3352" y="263446"/>
                  </a:lnTo>
                  <a:lnTo>
                    <a:pt x="0" y="309117"/>
                  </a:lnTo>
                  <a:lnTo>
                    <a:pt x="3352" y="354789"/>
                  </a:lnTo>
                  <a:lnTo>
                    <a:pt x="13090" y="398383"/>
                  </a:lnTo>
                  <a:lnTo>
                    <a:pt x="28735" y="439419"/>
                  </a:lnTo>
                  <a:lnTo>
                    <a:pt x="49809" y="477421"/>
                  </a:lnTo>
                  <a:lnTo>
                    <a:pt x="75832" y="511908"/>
                  </a:lnTo>
                  <a:lnTo>
                    <a:pt x="106327" y="542403"/>
                  </a:lnTo>
                  <a:lnTo>
                    <a:pt x="140814" y="568426"/>
                  </a:lnTo>
                  <a:lnTo>
                    <a:pt x="178816" y="589500"/>
                  </a:lnTo>
                  <a:lnTo>
                    <a:pt x="219852" y="605145"/>
                  </a:lnTo>
                  <a:lnTo>
                    <a:pt x="263446" y="614883"/>
                  </a:lnTo>
                  <a:lnTo>
                    <a:pt x="309118" y="618235"/>
                  </a:lnTo>
                  <a:lnTo>
                    <a:pt x="1805051" y="618235"/>
                  </a:lnTo>
                  <a:lnTo>
                    <a:pt x="1805051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2341" y="339471"/>
              <a:ext cx="2106294" cy="2808351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4196588" y="1443404"/>
            <a:ext cx="4947920" cy="3700145"/>
          </a:xfrm>
          <a:custGeom>
            <a:avLst/>
            <a:gdLst/>
            <a:ahLst/>
            <a:cxnLst/>
            <a:rect l="l" t="t" r="r" b="b"/>
            <a:pathLst>
              <a:path w="4947920" h="3700145">
                <a:moveTo>
                  <a:pt x="4947411" y="0"/>
                </a:moveTo>
                <a:lnTo>
                  <a:pt x="0" y="0"/>
                </a:lnTo>
                <a:lnTo>
                  <a:pt x="0" y="3700093"/>
                </a:lnTo>
                <a:lnTo>
                  <a:pt x="4947411" y="3700093"/>
                </a:lnTo>
                <a:lnTo>
                  <a:pt x="494741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4370" y="3796080"/>
            <a:ext cx="34385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Ορίζουμε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σε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ποια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στοιχεία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της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δράσης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θα </a:t>
            </a:r>
            <a:r>
              <a:rPr sz="1600" spc="-38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αναφερθούμε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0745" y="195453"/>
            <a:ext cx="2538222" cy="338442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303" y="1812670"/>
            <a:ext cx="76492" cy="764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5989" y="1812670"/>
            <a:ext cx="76504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1676" y="1812670"/>
            <a:ext cx="76504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7375" y="1812670"/>
            <a:ext cx="76454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8723" y="1812670"/>
            <a:ext cx="76581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43050" y="1812670"/>
            <a:ext cx="76453" cy="764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303" y="1989963"/>
            <a:ext cx="76492" cy="764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5989" y="1989963"/>
            <a:ext cx="76504" cy="7645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1676" y="1989963"/>
            <a:ext cx="76504" cy="7645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7375" y="1989963"/>
            <a:ext cx="76454" cy="7645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43050" y="1989963"/>
            <a:ext cx="76453" cy="7645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8723" y="1989963"/>
            <a:ext cx="76581" cy="7645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515736" y="3651884"/>
            <a:ext cx="26828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Χρησιμοποιούμε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διαφορετικά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spc="-35" dirty="0">
                <a:solidFill>
                  <a:srgbClr val="414042"/>
                </a:solidFill>
                <a:latin typeface="Times New Roman"/>
                <a:cs typeface="Times New Roman"/>
              </a:rPr>
              <a:t>χρώματα</a:t>
            </a:r>
            <a:r>
              <a:rPr sz="1600" spc="-35" dirty="0">
                <a:solidFill>
                  <a:srgbClr val="414042"/>
                </a:solidFill>
                <a:latin typeface="Trebuchet MS"/>
                <a:cs typeface="Trebuchet MS"/>
              </a:rPr>
              <a:t>,</a:t>
            </a:r>
            <a:r>
              <a:rPr sz="1600" spc="-60" dirty="0">
                <a:solidFill>
                  <a:srgbClr val="414042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για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να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ξεχωρίζουμε</a:t>
            </a:r>
            <a:r>
              <a:rPr sz="1600" spc="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414042"/>
                </a:solidFill>
                <a:latin typeface="Times New Roman"/>
                <a:cs typeface="Times New Roman"/>
              </a:rPr>
              <a:t>τα </a:t>
            </a:r>
            <a:r>
              <a:rPr sz="1600" spc="-38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στοιχεία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πλοκής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" y="253"/>
            <a:ext cx="1593850" cy="1593215"/>
          </a:xfrm>
          <a:custGeom>
            <a:avLst/>
            <a:gdLst/>
            <a:ahLst/>
            <a:cxnLst/>
            <a:rect l="l" t="t" r="r" b="b"/>
            <a:pathLst>
              <a:path w="1593850" h="1593215">
                <a:moveTo>
                  <a:pt x="1593251" y="0"/>
                </a:moveTo>
                <a:lnTo>
                  <a:pt x="1000123" y="0"/>
                </a:lnTo>
                <a:lnTo>
                  <a:pt x="998968" y="48380"/>
                </a:lnTo>
                <a:lnTo>
                  <a:pt x="995537" y="96176"/>
                </a:lnTo>
                <a:lnTo>
                  <a:pt x="989883" y="143333"/>
                </a:lnTo>
                <a:lnTo>
                  <a:pt x="982059" y="189799"/>
                </a:lnTo>
                <a:lnTo>
                  <a:pt x="972118" y="235521"/>
                </a:lnTo>
                <a:lnTo>
                  <a:pt x="960112" y="280446"/>
                </a:lnTo>
                <a:lnTo>
                  <a:pt x="946094" y="324521"/>
                </a:lnTo>
                <a:lnTo>
                  <a:pt x="930118" y="367694"/>
                </a:lnTo>
                <a:lnTo>
                  <a:pt x="912235" y="409911"/>
                </a:lnTo>
                <a:lnTo>
                  <a:pt x="892499" y="451120"/>
                </a:lnTo>
                <a:lnTo>
                  <a:pt x="870962" y="491268"/>
                </a:lnTo>
                <a:lnTo>
                  <a:pt x="847677" y="530302"/>
                </a:lnTo>
                <a:lnTo>
                  <a:pt x="822698" y="568169"/>
                </a:lnTo>
                <a:lnTo>
                  <a:pt x="796075" y="604817"/>
                </a:lnTo>
                <a:lnTo>
                  <a:pt x="767863" y="640192"/>
                </a:lnTo>
                <a:lnTo>
                  <a:pt x="738115" y="674242"/>
                </a:lnTo>
                <a:lnTo>
                  <a:pt x="706882" y="706913"/>
                </a:lnTo>
                <a:lnTo>
                  <a:pt x="674218" y="738154"/>
                </a:lnTo>
                <a:lnTo>
                  <a:pt x="640175" y="767910"/>
                </a:lnTo>
                <a:lnTo>
                  <a:pt x="604807" y="796130"/>
                </a:lnTo>
                <a:lnTo>
                  <a:pt x="568166" y="822760"/>
                </a:lnTo>
                <a:lnTo>
                  <a:pt x="530304" y="847748"/>
                </a:lnTo>
                <a:lnTo>
                  <a:pt x="491275" y="871040"/>
                </a:lnTo>
                <a:lnTo>
                  <a:pt x="451132" y="892585"/>
                </a:lnTo>
                <a:lnTo>
                  <a:pt x="409926" y="912328"/>
                </a:lnTo>
                <a:lnTo>
                  <a:pt x="367712" y="930217"/>
                </a:lnTo>
                <a:lnTo>
                  <a:pt x="324541" y="946200"/>
                </a:lnTo>
                <a:lnTo>
                  <a:pt x="280466" y="960223"/>
                </a:lnTo>
                <a:lnTo>
                  <a:pt x="235541" y="972234"/>
                </a:lnTo>
                <a:lnTo>
                  <a:pt x="189818" y="982179"/>
                </a:lnTo>
                <a:lnTo>
                  <a:pt x="143349" y="990007"/>
                </a:lnTo>
                <a:lnTo>
                  <a:pt x="96188" y="995663"/>
                </a:lnTo>
                <a:lnTo>
                  <a:pt x="48387" y="999096"/>
                </a:lnTo>
                <a:lnTo>
                  <a:pt x="0" y="1000251"/>
                </a:lnTo>
                <a:lnTo>
                  <a:pt x="0" y="1593215"/>
                </a:lnTo>
                <a:lnTo>
                  <a:pt x="48634" y="1592483"/>
                </a:lnTo>
                <a:lnTo>
                  <a:pt x="96911" y="1590301"/>
                </a:lnTo>
                <a:lnTo>
                  <a:pt x="144809" y="1586691"/>
                </a:lnTo>
                <a:lnTo>
                  <a:pt x="192306" y="1581673"/>
                </a:lnTo>
                <a:lnTo>
                  <a:pt x="239383" y="1575268"/>
                </a:lnTo>
                <a:lnTo>
                  <a:pt x="286018" y="1567498"/>
                </a:lnTo>
                <a:lnTo>
                  <a:pt x="332190" y="1558383"/>
                </a:lnTo>
                <a:lnTo>
                  <a:pt x="377877" y="1547944"/>
                </a:lnTo>
                <a:lnTo>
                  <a:pt x="423060" y="1536203"/>
                </a:lnTo>
                <a:lnTo>
                  <a:pt x="467717" y="1523179"/>
                </a:lnTo>
                <a:lnTo>
                  <a:pt x="511827" y="1508896"/>
                </a:lnTo>
                <a:lnTo>
                  <a:pt x="555369" y="1493372"/>
                </a:lnTo>
                <a:lnTo>
                  <a:pt x="598322" y="1476630"/>
                </a:lnTo>
                <a:lnTo>
                  <a:pt x="640665" y="1458690"/>
                </a:lnTo>
                <a:lnTo>
                  <a:pt x="682377" y="1439573"/>
                </a:lnTo>
                <a:lnTo>
                  <a:pt x="723438" y="1419300"/>
                </a:lnTo>
                <a:lnTo>
                  <a:pt x="763825" y="1397893"/>
                </a:lnTo>
                <a:lnTo>
                  <a:pt x="803519" y="1375372"/>
                </a:lnTo>
                <a:lnTo>
                  <a:pt x="842497" y="1351758"/>
                </a:lnTo>
                <a:lnTo>
                  <a:pt x="880740" y="1327073"/>
                </a:lnTo>
                <a:lnTo>
                  <a:pt x="918226" y="1301336"/>
                </a:lnTo>
                <a:lnTo>
                  <a:pt x="954934" y="1274570"/>
                </a:lnTo>
                <a:lnTo>
                  <a:pt x="990843" y="1246796"/>
                </a:lnTo>
                <a:lnTo>
                  <a:pt x="1025932" y="1218033"/>
                </a:lnTo>
                <a:lnTo>
                  <a:pt x="1060181" y="1188304"/>
                </a:lnTo>
                <a:lnTo>
                  <a:pt x="1093567" y="1157629"/>
                </a:lnTo>
                <a:lnTo>
                  <a:pt x="1126071" y="1126029"/>
                </a:lnTo>
                <a:lnTo>
                  <a:pt x="1157671" y="1093526"/>
                </a:lnTo>
                <a:lnTo>
                  <a:pt x="1188346" y="1060139"/>
                </a:lnTo>
                <a:lnTo>
                  <a:pt x="1218075" y="1025891"/>
                </a:lnTo>
                <a:lnTo>
                  <a:pt x="1246838" y="990802"/>
                </a:lnTo>
                <a:lnTo>
                  <a:pt x="1274612" y="954894"/>
                </a:lnTo>
                <a:lnTo>
                  <a:pt x="1301378" y="918186"/>
                </a:lnTo>
                <a:lnTo>
                  <a:pt x="1327114" y="880701"/>
                </a:lnTo>
                <a:lnTo>
                  <a:pt x="1351799" y="842459"/>
                </a:lnTo>
                <a:lnTo>
                  <a:pt x="1375413" y="803481"/>
                </a:lnTo>
                <a:lnTo>
                  <a:pt x="1397934" y="763789"/>
                </a:lnTo>
                <a:lnTo>
                  <a:pt x="1419341" y="723403"/>
                </a:lnTo>
                <a:lnTo>
                  <a:pt x="1439613" y="682343"/>
                </a:lnTo>
                <a:lnTo>
                  <a:pt x="1458729" y="640633"/>
                </a:lnTo>
                <a:lnTo>
                  <a:pt x="1476669" y="598291"/>
                </a:lnTo>
                <a:lnTo>
                  <a:pt x="1493411" y="555339"/>
                </a:lnTo>
                <a:lnTo>
                  <a:pt x="1508935" y="511799"/>
                </a:lnTo>
                <a:lnTo>
                  <a:pt x="1523218" y="467691"/>
                </a:lnTo>
                <a:lnTo>
                  <a:pt x="1536241" y="423036"/>
                </a:lnTo>
                <a:lnTo>
                  <a:pt x="1547982" y="377855"/>
                </a:lnTo>
                <a:lnTo>
                  <a:pt x="1558421" y="332170"/>
                </a:lnTo>
                <a:lnTo>
                  <a:pt x="1567536" y="286000"/>
                </a:lnTo>
                <a:lnTo>
                  <a:pt x="1575306" y="239368"/>
                </a:lnTo>
                <a:lnTo>
                  <a:pt x="1581710" y="192294"/>
                </a:lnTo>
                <a:lnTo>
                  <a:pt x="1586728" y="144799"/>
                </a:lnTo>
                <a:lnTo>
                  <a:pt x="1590338" y="96904"/>
                </a:lnTo>
                <a:lnTo>
                  <a:pt x="1592519" y="48631"/>
                </a:lnTo>
                <a:lnTo>
                  <a:pt x="159325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38948" y="262381"/>
            <a:ext cx="1805305" cy="618490"/>
          </a:xfrm>
          <a:custGeom>
            <a:avLst/>
            <a:gdLst/>
            <a:ahLst/>
            <a:cxnLst/>
            <a:rect l="l" t="t" r="r" b="b"/>
            <a:pathLst>
              <a:path w="1805304" h="618490">
                <a:moveTo>
                  <a:pt x="1805051" y="0"/>
                </a:moveTo>
                <a:lnTo>
                  <a:pt x="309118" y="0"/>
                </a:lnTo>
                <a:lnTo>
                  <a:pt x="263446" y="3352"/>
                </a:lnTo>
                <a:lnTo>
                  <a:pt x="219852" y="13090"/>
                </a:lnTo>
                <a:lnTo>
                  <a:pt x="178815" y="28735"/>
                </a:lnTo>
                <a:lnTo>
                  <a:pt x="140814" y="49809"/>
                </a:lnTo>
                <a:lnTo>
                  <a:pt x="106327" y="75832"/>
                </a:lnTo>
                <a:lnTo>
                  <a:pt x="75832" y="106327"/>
                </a:lnTo>
                <a:lnTo>
                  <a:pt x="49809" y="140814"/>
                </a:lnTo>
                <a:lnTo>
                  <a:pt x="28735" y="178815"/>
                </a:lnTo>
                <a:lnTo>
                  <a:pt x="13090" y="219852"/>
                </a:lnTo>
                <a:lnTo>
                  <a:pt x="3352" y="263446"/>
                </a:lnTo>
                <a:lnTo>
                  <a:pt x="0" y="309117"/>
                </a:lnTo>
                <a:lnTo>
                  <a:pt x="3352" y="354789"/>
                </a:lnTo>
                <a:lnTo>
                  <a:pt x="13090" y="398383"/>
                </a:lnTo>
                <a:lnTo>
                  <a:pt x="28735" y="439419"/>
                </a:lnTo>
                <a:lnTo>
                  <a:pt x="49809" y="477421"/>
                </a:lnTo>
                <a:lnTo>
                  <a:pt x="75832" y="511908"/>
                </a:lnTo>
                <a:lnTo>
                  <a:pt x="106327" y="542403"/>
                </a:lnTo>
                <a:lnTo>
                  <a:pt x="140814" y="568426"/>
                </a:lnTo>
                <a:lnTo>
                  <a:pt x="178816" y="589500"/>
                </a:lnTo>
                <a:lnTo>
                  <a:pt x="219852" y="605145"/>
                </a:lnTo>
                <a:lnTo>
                  <a:pt x="263446" y="614883"/>
                </a:lnTo>
                <a:lnTo>
                  <a:pt x="309118" y="618235"/>
                </a:lnTo>
                <a:lnTo>
                  <a:pt x="1805051" y="618235"/>
                </a:lnTo>
                <a:lnTo>
                  <a:pt x="1805051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196588" y="555472"/>
            <a:ext cx="4947920" cy="4588510"/>
            <a:chOff x="4196588" y="555472"/>
            <a:chExt cx="4947920" cy="4588510"/>
          </a:xfrm>
        </p:grpSpPr>
        <p:sp>
          <p:nvSpPr>
            <p:cNvPr id="5" name="object 5"/>
            <p:cNvSpPr/>
            <p:nvPr/>
          </p:nvSpPr>
          <p:spPr>
            <a:xfrm>
              <a:off x="4196588" y="1443404"/>
              <a:ext cx="4947920" cy="3700145"/>
            </a:xfrm>
            <a:custGeom>
              <a:avLst/>
              <a:gdLst/>
              <a:ahLst/>
              <a:cxnLst/>
              <a:rect l="l" t="t" r="r" b="b"/>
              <a:pathLst>
                <a:path w="4947920" h="3700145">
                  <a:moveTo>
                    <a:pt x="4947411" y="0"/>
                  </a:moveTo>
                  <a:lnTo>
                    <a:pt x="0" y="0"/>
                  </a:lnTo>
                  <a:lnTo>
                    <a:pt x="0" y="3700093"/>
                  </a:lnTo>
                  <a:lnTo>
                    <a:pt x="4947411" y="3700093"/>
                  </a:lnTo>
                  <a:lnTo>
                    <a:pt x="4947411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48072" y="555472"/>
              <a:ext cx="2538222" cy="338442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18540" y="2427477"/>
            <a:ext cx="34417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παιδιά τοποθετούν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στοιχεία</a:t>
            </a:r>
            <a:r>
              <a:rPr sz="16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πλοκής </a:t>
            </a:r>
            <a:r>
              <a:rPr sz="1600" spc="-38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στα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αντίστοιχα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κυπελάκια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303" y="1812670"/>
            <a:ext cx="76492" cy="764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89" y="1812670"/>
            <a:ext cx="76504" cy="764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1676" y="1812670"/>
            <a:ext cx="76504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7375" y="1812670"/>
            <a:ext cx="76454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3050" y="1812670"/>
            <a:ext cx="76453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8723" y="1812670"/>
            <a:ext cx="76581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303" y="1989963"/>
            <a:ext cx="76492" cy="7645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89" y="1989963"/>
            <a:ext cx="76504" cy="764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1676" y="1989963"/>
            <a:ext cx="76504" cy="7645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7375" y="1989963"/>
            <a:ext cx="76454" cy="7645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3050" y="1989963"/>
            <a:ext cx="76453" cy="7645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8723" y="1989963"/>
            <a:ext cx="76581" cy="7645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3959" y="4047325"/>
            <a:ext cx="2493645" cy="1096645"/>
          </a:xfrm>
          <a:custGeom>
            <a:avLst/>
            <a:gdLst/>
            <a:ahLst/>
            <a:cxnLst/>
            <a:rect l="l" t="t" r="r" b="b"/>
            <a:pathLst>
              <a:path w="2493645" h="1096645">
                <a:moveTo>
                  <a:pt x="1246862" y="0"/>
                </a:moveTo>
                <a:lnTo>
                  <a:pt x="1198626" y="908"/>
                </a:lnTo>
                <a:lnTo>
                  <a:pt x="1150850" y="3610"/>
                </a:lnTo>
                <a:lnTo>
                  <a:pt x="1103567" y="8075"/>
                </a:lnTo>
                <a:lnTo>
                  <a:pt x="1056809" y="14269"/>
                </a:lnTo>
                <a:lnTo>
                  <a:pt x="1010608" y="22159"/>
                </a:lnTo>
                <a:lnTo>
                  <a:pt x="964998" y="31714"/>
                </a:lnTo>
                <a:lnTo>
                  <a:pt x="920010" y="42900"/>
                </a:lnTo>
                <a:lnTo>
                  <a:pt x="875677" y="55686"/>
                </a:lnTo>
                <a:lnTo>
                  <a:pt x="832032" y="70037"/>
                </a:lnTo>
                <a:lnTo>
                  <a:pt x="789108" y="85923"/>
                </a:lnTo>
                <a:lnTo>
                  <a:pt x="746936" y="103310"/>
                </a:lnTo>
                <a:lnTo>
                  <a:pt x="705550" y="122165"/>
                </a:lnTo>
                <a:lnTo>
                  <a:pt x="664981" y="142456"/>
                </a:lnTo>
                <a:lnTo>
                  <a:pt x="625263" y="164151"/>
                </a:lnTo>
                <a:lnTo>
                  <a:pt x="586428" y="187216"/>
                </a:lnTo>
                <a:lnTo>
                  <a:pt x="548508" y="211620"/>
                </a:lnTo>
                <a:lnTo>
                  <a:pt x="511536" y="237329"/>
                </a:lnTo>
                <a:lnTo>
                  <a:pt x="475544" y="264311"/>
                </a:lnTo>
                <a:lnTo>
                  <a:pt x="440566" y="292534"/>
                </a:lnTo>
                <a:lnTo>
                  <a:pt x="406633" y="321965"/>
                </a:lnTo>
                <a:lnTo>
                  <a:pt x="373779" y="352571"/>
                </a:lnTo>
                <a:lnTo>
                  <a:pt x="342034" y="384319"/>
                </a:lnTo>
                <a:lnTo>
                  <a:pt x="311433" y="417178"/>
                </a:lnTo>
                <a:lnTo>
                  <a:pt x="282008" y="451114"/>
                </a:lnTo>
                <a:lnTo>
                  <a:pt x="253791" y="486095"/>
                </a:lnTo>
                <a:lnTo>
                  <a:pt x="226814" y="522088"/>
                </a:lnTo>
                <a:lnTo>
                  <a:pt x="201111" y="559061"/>
                </a:lnTo>
                <a:lnTo>
                  <a:pt x="176714" y="596982"/>
                </a:lnTo>
                <a:lnTo>
                  <a:pt x="153655" y="635816"/>
                </a:lnTo>
                <a:lnTo>
                  <a:pt x="131966" y="675533"/>
                </a:lnTo>
                <a:lnTo>
                  <a:pt x="111681" y="716099"/>
                </a:lnTo>
                <a:lnTo>
                  <a:pt x="92832" y="757481"/>
                </a:lnTo>
                <a:lnTo>
                  <a:pt x="75451" y="799648"/>
                </a:lnTo>
                <a:lnTo>
                  <a:pt x="59572" y="842567"/>
                </a:lnTo>
                <a:lnTo>
                  <a:pt x="45225" y="886204"/>
                </a:lnTo>
                <a:lnTo>
                  <a:pt x="32445" y="930528"/>
                </a:lnTo>
                <a:lnTo>
                  <a:pt x="21263" y="975505"/>
                </a:lnTo>
                <a:lnTo>
                  <a:pt x="11712" y="1021104"/>
                </a:lnTo>
                <a:lnTo>
                  <a:pt x="3825" y="1067291"/>
                </a:lnTo>
                <a:lnTo>
                  <a:pt x="0" y="1096174"/>
                </a:lnTo>
                <a:lnTo>
                  <a:pt x="2493599" y="1096174"/>
                </a:lnTo>
                <a:lnTo>
                  <a:pt x="2481887" y="1021104"/>
                </a:lnTo>
                <a:lnTo>
                  <a:pt x="2472337" y="975505"/>
                </a:lnTo>
                <a:lnTo>
                  <a:pt x="2461156" y="930528"/>
                </a:lnTo>
                <a:lnTo>
                  <a:pt x="2448377" y="886204"/>
                </a:lnTo>
                <a:lnTo>
                  <a:pt x="2434031" y="842567"/>
                </a:lnTo>
                <a:lnTo>
                  <a:pt x="2418153" y="799648"/>
                </a:lnTo>
                <a:lnTo>
                  <a:pt x="2400773" y="757481"/>
                </a:lnTo>
                <a:lnTo>
                  <a:pt x="2381926" y="716099"/>
                </a:lnTo>
                <a:lnTo>
                  <a:pt x="2361642" y="675533"/>
                </a:lnTo>
                <a:lnTo>
                  <a:pt x="2339956" y="635816"/>
                </a:lnTo>
                <a:lnTo>
                  <a:pt x="2316899" y="596982"/>
                </a:lnTo>
                <a:lnTo>
                  <a:pt x="2292503" y="559061"/>
                </a:lnTo>
                <a:lnTo>
                  <a:pt x="2266802" y="522088"/>
                </a:lnTo>
                <a:lnTo>
                  <a:pt x="2239828" y="486095"/>
                </a:lnTo>
                <a:lnTo>
                  <a:pt x="2211613" y="451114"/>
                </a:lnTo>
                <a:lnTo>
                  <a:pt x="2182191" y="417178"/>
                </a:lnTo>
                <a:lnTo>
                  <a:pt x="2151592" y="384319"/>
                </a:lnTo>
                <a:lnTo>
                  <a:pt x="2119851" y="352571"/>
                </a:lnTo>
                <a:lnTo>
                  <a:pt x="2086999" y="321965"/>
                </a:lnTo>
                <a:lnTo>
                  <a:pt x="2053070" y="292534"/>
                </a:lnTo>
                <a:lnTo>
                  <a:pt x="2018095" y="264311"/>
                </a:lnTo>
                <a:lnTo>
                  <a:pt x="1982107" y="237329"/>
                </a:lnTo>
                <a:lnTo>
                  <a:pt x="1945138" y="211620"/>
                </a:lnTo>
                <a:lnTo>
                  <a:pt x="1907222" y="187216"/>
                </a:lnTo>
                <a:lnTo>
                  <a:pt x="1868391" y="164151"/>
                </a:lnTo>
                <a:lnTo>
                  <a:pt x="1828677" y="142456"/>
                </a:lnTo>
                <a:lnTo>
                  <a:pt x="1788112" y="122165"/>
                </a:lnTo>
                <a:lnTo>
                  <a:pt x="1746730" y="103310"/>
                </a:lnTo>
                <a:lnTo>
                  <a:pt x="1704563" y="85923"/>
                </a:lnTo>
                <a:lnTo>
                  <a:pt x="1661643" y="70037"/>
                </a:lnTo>
                <a:lnTo>
                  <a:pt x="1618003" y="55686"/>
                </a:lnTo>
                <a:lnTo>
                  <a:pt x="1573676" y="42900"/>
                </a:lnTo>
                <a:lnTo>
                  <a:pt x="1528693" y="31714"/>
                </a:lnTo>
                <a:lnTo>
                  <a:pt x="1483088" y="22159"/>
                </a:lnTo>
                <a:lnTo>
                  <a:pt x="1436893" y="14269"/>
                </a:lnTo>
                <a:lnTo>
                  <a:pt x="1390140" y="8075"/>
                </a:lnTo>
                <a:lnTo>
                  <a:pt x="1342862" y="3610"/>
                </a:lnTo>
                <a:lnTo>
                  <a:pt x="1295092" y="908"/>
                </a:lnTo>
                <a:lnTo>
                  <a:pt x="1246862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02753" y="1270000"/>
            <a:ext cx="1341755" cy="2682875"/>
          </a:xfrm>
          <a:custGeom>
            <a:avLst/>
            <a:gdLst/>
            <a:ahLst/>
            <a:cxnLst/>
            <a:rect l="l" t="t" r="r" b="b"/>
            <a:pathLst>
              <a:path w="1341754" h="2682875">
                <a:moveTo>
                  <a:pt x="1341247" y="0"/>
                </a:moveTo>
                <a:lnTo>
                  <a:pt x="0" y="1341247"/>
                </a:lnTo>
                <a:lnTo>
                  <a:pt x="1341247" y="2682444"/>
                </a:lnTo>
                <a:lnTo>
                  <a:pt x="1341247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640839" cy="765175"/>
            <a:chOff x="0" y="0"/>
            <a:chExt cx="1640839" cy="76517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640839" cy="765175"/>
            </a:xfrm>
            <a:custGeom>
              <a:avLst/>
              <a:gdLst/>
              <a:ahLst/>
              <a:cxnLst/>
              <a:rect l="l" t="t" r="r" b="b"/>
              <a:pathLst>
                <a:path w="1640839" h="765175">
                  <a:moveTo>
                    <a:pt x="0" y="764921"/>
                  </a:moveTo>
                  <a:lnTo>
                    <a:pt x="1640243" y="764921"/>
                  </a:lnTo>
                  <a:lnTo>
                    <a:pt x="1640243" y="0"/>
                  </a:lnTo>
                  <a:lnTo>
                    <a:pt x="0" y="0"/>
                  </a:lnTo>
                  <a:lnTo>
                    <a:pt x="0" y="764921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6573" y="631570"/>
              <a:ext cx="76504" cy="765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2324" y="631570"/>
              <a:ext cx="76453" cy="765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997" y="631570"/>
              <a:ext cx="76454" cy="7658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3672" y="631570"/>
            <a:ext cx="76453" cy="765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9345" y="631570"/>
            <a:ext cx="76454" cy="765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65020" y="631570"/>
            <a:ext cx="76454" cy="765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6573" y="808862"/>
            <a:ext cx="76504" cy="7658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2324" y="808862"/>
            <a:ext cx="76453" cy="765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07997" y="808862"/>
            <a:ext cx="76454" cy="76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93672" y="808862"/>
            <a:ext cx="76453" cy="7658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79345" y="808862"/>
            <a:ext cx="76454" cy="7658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65020" y="808862"/>
            <a:ext cx="76454" cy="76581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783207" y="1202563"/>
            <a:ext cx="4930140" cy="183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7134"/>
              </a:lnSpc>
              <a:spcBef>
                <a:spcPts val="100"/>
              </a:spcBef>
            </a:pPr>
            <a:r>
              <a:rPr sz="6000" dirty="0"/>
              <a:t>Τετάρτη</a:t>
            </a:r>
            <a:endParaRPr sz="6000"/>
          </a:p>
          <a:p>
            <a:pPr algn="ctr">
              <a:lnSpc>
                <a:spcPts val="7134"/>
              </a:lnSpc>
            </a:pPr>
            <a:r>
              <a:rPr sz="6000" b="1" spc="110" dirty="0">
                <a:latin typeface="Tahoma"/>
                <a:cs typeface="Tahoma"/>
              </a:rPr>
              <a:t>03/05/2023</a:t>
            </a:r>
            <a:endParaRPr sz="6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34846" y="2646933"/>
            <a:ext cx="634809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Διαβάζουμε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το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παραμύθι</a:t>
            </a:r>
            <a:endParaRPr sz="2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«Το</a:t>
            </a:r>
            <a:r>
              <a:rPr sz="2200" i="1" spc="-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σποράκι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ταξιδεύει»</a:t>
            </a:r>
            <a:endParaRPr sz="2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και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συζητάμε</a:t>
            </a:r>
            <a:r>
              <a:rPr sz="2200" i="1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πως</a:t>
            </a:r>
            <a:r>
              <a:rPr sz="2200" i="1" spc="-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ένα σποράκι αναπτύσσεται</a:t>
            </a:r>
            <a:r>
              <a:rPr sz="2200" i="1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σε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λουλούδι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675"/>
              </a:spcBef>
            </a:pPr>
            <a:r>
              <a:rPr sz="2700" b="1" spc="-15" baseline="-16975" dirty="0">
                <a:solidFill>
                  <a:srgbClr val="88C099"/>
                </a:solidFill>
                <a:latin typeface="Georgia"/>
                <a:cs typeface="Georgia"/>
              </a:rPr>
              <a:t>1</a:t>
            </a:r>
            <a:r>
              <a:rPr sz="1200" b="1" spc="-10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7669" y="253"/>
            <a:ext cx="2865120" cy="1433195"/>
          </a:xfrm>
          <a:custGeom>
            <a:avLst/>
            <a:gdLst/>
            <a:ahLst/>
            <a:cxnLst/>
            <a:rect l="l" t="t" r="r" b="b"/>
            <a:pathLst>
              <a:path w="2865120" h="1433195">
                <a:moveTo>
                  <a:pt x="2864865" y="0"/>
                </a:moveTo>
                <a:lnTo>
                  <a:pt x="0" y="0"/>
                </a:lnTo>
                <a:lnTo>
                  <a:pt x="797" y="48257"/>
                </a:lnTo>
                <a:lnTo>
                  <a:pt x="3171" y="96115"/>
                </a:lnTo>
                <a:lnTo>
                  <a:pt x="7098" y="143548"/>
                </a:lnTo>
                <a:lnTo>
                  <a:pt x="12551" y="190531"/>
                </a:lnTo>
                <a:lnTo>
                  <a:pt x="19508" y="237038"/>
                </a:lnTo>
                <a:lnTo>
                  <a:pt x="27941" y="283046"/>
                </a:lnTo>
                <a:lnTo>
                  <a:pt x="37826" y="328529"/>
                </a:lnTo>
                <a:lnTo>
                  <a:pt x="49139" y="373461"/>
                </a:lnTo>
                <a:lnTo>
                  <a:pt x="61853" y="417818"/>
                </a:lnTo>
                <a:lnTo>
                  <a:pt x="75945" y="461574"/>
                </a:lnTo>
                <a:lnTo>
                  <a:pt x="91388" y="504706"/>
                </a:lnTo>
                <a:lnTo>
                  <a:pt x="108158" y="547187"/>
                </a:lnTo>
                <a:lnTo>
                  <a:pt x="126230" y="588992"/>
                </a:lnTo>
                <a:lnTo>
                  <a:pt x="145579" y="630096"/>
                </a:lnTo>
                <a:lnTo>
                  <a:pt x="166180" y="670476"/>
                </a:lnTo>
                <a:lnTo>
                  <a:pt x="188007" y="710104"/>
                </a:lnTo>
                <a:lnTo>
                  <a:pt x="211036" y="748957"/>
                </a:lnTo>
                <a:lnTo>
                  <a:pt x="235242" y="787008"/>
                </a:lnTo>
                <a:lnTo>
                  <a:pt x="260599" y="824234"/>
                </a:lnTo>
                <a:lnTo>
                  <a:pt x="287083" y="860609"/>
                </a:lnTo>
                <a:lnTo>
                  <a:pt x="314668" y="896108"/>
                </a:lnTo>
                <a:lnTo>
                  <a:pt x="343329" y="930706"/>
                </a:lnTo>
                <a:lnTo>
                  <a:pt x="373042" y="964378"/>
                </a:lnTo>
                <a:lnTo>
                  <a:pt x="403781" y="997099"/>
                </a:lnTo>
                <a:lnTo>
                  <a:pt x="435522" y="1028843"/>
                </a:lnTo>
                <a:lnTo>
                  <a:pt x="468239" y="1059586"/>
                </a:lnTo>
                <a:lnTo>
                  <a:pt x="501907" y="1089303"/>
                </a:lnTo>
                <a:lnTo>
                  <a:pt x="536501" y="1117968"/>
                </a:lnTo>
                <a:lnTo>
                  <a:pt x="571996" y="1145557"/>
                </a:lnTo>
                <a:lnTo>
                  <a:pt x="608367" y="1172045"/>
                </a:lnTo>
                <a:lnTo>
                  <a:pt x="645590" y="1197405"/>
                </a:lnTo>
                <a:lnTo>
                  <a:pt x="683638" y="1221615"/>
                </a:lnTo>
                <a:lnTo>
                  <a:pt x="722487" y="1244647"/>
                </a:lnTo>
                <a:lnTo>
                  <a:pt x="762112" y="1266478"/>
                </a:lnTo>
                <a:lnTo>
                  <a:pt x="802488" y="1287082"/>
                </a:lnTo>
                <a:lnTo>
                  <a:pt x="843589" y="1306434"/>
                </a:lnTo>
                <a:lnTo>
                  <a:pt x="885392" y="1324509"/>
                </a:lnTo>
                <a:lnTo>
                  <a:pt x="927870" y="1341282"/>
                </a:lnTo>
                <a:lnTo>
                  <a:pt x="970998" y="1356728"/>
                </a:lnTo>
                <a:lnTo>
                  <a:pt x="1014752" y="1370822"/>
                </a:lnTo>
                <a:lnTo>
                  <a:pt x="1059107" y="1383538"/>
                </a:lnTo>
                <a:lnTo>
                  <a:pt x="1104038" y="1394853"/>
                </a:lnTo>
                <a:lnTo>
                  <a:pt x="1149518" y="1404740"/>
                </a:lnTo>
                <a:lnTo>
                  <a:pt x="1195524" y="1413175"/>
                </a:lnTo>
                <a:lnTo>
                  <a:pt x="1242031" y="1420132"/>
                </a:lnTo>
                <a:lnTo>
                  <a:pt x="1289013" y="1425587"/>
                </a:lnTo>
                <a:lnTo>
                  <a:pt x="1336445" y="1429514"/>
                </a:lnTo>
                <a:lnTo>
                  <a:pt x="1384302" y="1431889"/>
                </a:lnTo>
                <a:lnTo>
                  <a:pt x="1432559" y="1432687"/>
                </a:lnTo>
                <a:lnTo>
                  <a:pt x="1480802" y="1431889"/>
                </a:lnTo>
                <a:lnTo>
                  <a:pt x="1528644" y="1429514"/>
                </a:lnTo>
                <a:lnTo>
                  <a:pt x="1576062" y="1425587"/>
                </a:lnTo>
                <a:lnTo>
                  <a:pt x="1623031" y="1420132"/>
                </a:lnTo>
                <a:lnTo>
                  <a:pt x="1669525" y="1413175"/>
                </a:lnTo>
                <a:lnTo>
                  <a:pt x="1715518" y="1404740"/>
                </a:lnTo>
                <a:lnTo>
                  <a:pt x="1760987" y="1394853"/>
                </a:lnTo>
                <a:lnTo>
                  <a:pt x="1805907" y="1383538"/>
                </a:lnTo>
                <a:lnTo>
                  <a:pt x="1850251" y="1370822"/>
                </a:lnTo>
                <a:lnTo>
                  <a:pt x="1893995" y="1356728"/>
                </a:lnTo>
                <a:lnTo>
                  <a:pt x="1937114" y="1341282"/>
                </a:lnTo>
                <a:lnTo>
                  <a:pt x="1979583" y="1324509"/>
                </a:lnTo>
                <a:lnTo>
                  <a:pt x="2021376" y="1306434"/>
                </a:lnTo>
                <a:lnTo>
                  <a:pt x="2062470" y="1287082"/>
                </a:lnTo>
                <a:lnTo>
                  <a:pt x="2102838" y="1266478"/>
                </a:lnTo>
                <a:lnTo>
                  <a:pt x="2142456" y="1244647"/>
                </a:lnTo>
                <a:lnTo>
                  <a:pt x="2181298" y="1221615"/>
                </a:lnTo>
                <a:lnTo>
                  <a:pt x="2219340" y="1197405"/>
                </a:lnTo>
                <a:lnTo>
                  <a:pt x="2256556" y="1172045"/>
                </a:lnTo>
                <a:lnTo>
                  <a:pt x="2292922" y="1145557"/>
                </a:lnTo>
                <a:lnTo>
                  <a:pt x="2328412" y="1117968"/>
                </a:lnTo>
                <a:lnTo>
                  <a:pt x="2363001" y="1089303"/>
                </a:lnTo>
                <a:lnTo>
                  <a:pt x="2396664" y="1059586"/>
                </a:lnTo>
                <a:lnTo>
                  <a:pt x="2429377" y="1028843"/>
                </a:lnTo>
                <a:lnTo>
                  <a:pt x="2461113" y="997099"/>
                </a:lnTo>
                <a:lnTo>
                  <a:pt x="2491849" y="964378"/>
                </a:lnTo>
                <a:lnTo>
                  <a:pt x="2521559" y="930706"/>
                </a:lnTo>
                <a:lnTo>
                  <a:pt x="2550217" y="896108"/>
                </a:lnTo>
                <a:lnTo>
                  <a:pt x="2577800" y="860609"/>
                </a:lnTo>
                <a:lnTo>
                  <a:pt x="2604281" y="824234"/>
                </a:lnTo>
                <a:lnTo>
                  <a:pt x="2629636" y="787008"/>
                </a:lnTo>
                <a:lnTo>
                  <a:pt x="2653839" y="748957"/>
                </a:lnTo>
                <a:lnTo>
                  <a:pt x="2676867" y="710104"/>
                </a:lnTo>
                <a:lnTo>
                  <a:pt x="2698692" y="670476"/>
                </a:lnTo>
                <a:lnTo>
                  <a:pt x="2719292" y="630096"/>
                </a:lnTo>
                <a:lnTo>
                  <a:pt x="2738639" y="588992"/>
                </a:lnTo>
                <a:lnTo>
                  <a:pt x="2756710" y="547187"/>
                </a:lnTo>
                <a:lnTo>
                  <a:pt x="2773480" y="504706"/>
                </a:lnTo>
                <a:lnTo>
                  <a:pt x="2788923" y="461574"/>
                </a:lnTo>
                <a:lnTo>
                  <a:pt x="2803013" y="417818"/>
                </a:lnTo>
                <a:lnTo>
                  <a:pt x="2815727" y="373461"/>
                </a:lnTo>
                <a:lnTo>
                  <a:pt x="2827039" y="328529"/>
                </a:lnTo>
                <a:lnTo>
                  <a:pt x="2836925" y="283046"/>
                </a:lnTo>
                <a:lnTo>
                  <a:pt x="2845358" y="237038"/>
                </a:lnTo>
                <a:lnTo>
                  <a:pt x="2852314" y="190531"/>
                </a:lnTo>
                <a:lnTo>
                  <a:pt x="2857768" y="143548"/>
                </a:lnTo>
                <a:lnTo>
                  <a:pt x="2861694" y="96115"/>
                </a:lnTo>
                <a:lnTo>
                  <a:pt x="2864068" y="48257"/>
                </a:lnTo>
                <a:lnTo>
                  <a:pt x="2864865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787696"/>
            <a:ext cx="1156970" cy="1356360"/>
          </a:xfrm>
          <a:custGeom>
            <a:avLst/>
            <a:gdLst/>
            <a:ahLst/>
            <a:cxnLst/>
            <a:rect l="l" t="t" r="r" b="b"/>
            <a:pathLst>
              <a:path w="1156970" h="1356360">
                <a:moveTo>
                  <a:pt x="1156385" y="0"/>
                </a:moveTo>
                <a:lnTo>
                  <a:pt x="0" y="0"/>
                </a:lnTo>
                <a:lnTo>
                  <a:pt x="0" y="1355851"/>
                </a:lnTo>
                <a:lnTo>
                  <a:pt x="1156385" y="1355851"/>
                </a:lnTo>
                <a:lnTo>
                  <a:pt x="1156385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1500"/>
            <a:ext cx="581025" cy="730250"/>
          </a:xfrm>
          <a:custGeom>
            <a:avLst/>
            <a:gdLst/>
            <a:ahLst/>
            <a:cxnLst/>
            <a:rect l="l" t="t" r="r" b="b"/>
            <a:pathLst>
              <a:path w="581025" h="730250">
                <a:moveTo>
                  <a:pt x="215455" y="0"/>
                </a:moveTo>
                <a:lnTo>
                  <a:pt x="0" y="0"/>
                </a:lnTo>
                <a:lnTo>
                  <a:pt x="0" y="730250"/>
                </a:lnTo>
                <a:lnTo>
                  <a:pt x="215455" y="730250"/>
                </a:lnTo>
                <a:lnTo>
                  <a:pt x="264997" y="726917"/>
                </a:lnTo>
                <a:lnTo>
                  <a:pt x="312513" y="717208"/>
                </a:lnTo>
                <a:lnTo>
                  <a:pt x="357568" y="701559"/>
                </a:lnTo>
                <a:lnTo>
                  <a:pt x="399727" y="680404"/>
                </a:lnTo>
                <a:lnTo>
                  <a:pt x="438556" y="654178"/>
                </a:lnTo>
                <a:lnTo>
                  <a:pt x="473619" y="623316"/>
                </a:lnTo>
                <a:lnTo>
                  <a:pt x="504481" y="588251"/>
                </a:lnTo>
                <a:lnTo>
                  <a:pt x="530708" y="549420"/>
                </a:lnTo>
                <a:lnTo>
                  <a:pt x="551863" y="507257"/>
                </a:lnTo>
                <a:lnTo>
                  <a:pt x="567513" y="462197"/>
                </a:lnTo>
                <a:lnTo>
                  <a:pt x="577222" y="414675"/>
                </a:lnTo>
                <a:lnTo>
                  <a:pt x="580555" y="365125"/>
                </a:lnTo>
                <a:lnTo>
                  <a:pt x="577222" y="315574"/>
                </a:lnTo>
                <a:lnTo>
                  <a:pt x="567513" y="268052"/>
                </a:lnTo>
                <a:lnTo>
                  <a:pt x="551863" y="222992"/>
                </a:lnTo>
                <a:lnTo>
                  <a:pt x="530708" y="180829"/>
                </a:lnTo>
                <a:lnTo>
                  <a:pt x="504481" y="141998"/>
                </a:lnTo>
                <a:lnTo>
                  <a:pt x="473619" y="106933"/>
                </a:lnTo>
                <a:lnTo>
                  <a:pt x="438556" y="76071"/>
                </a:lnTo>
                <a:lnTo>
                  <a:pt x="399727" y="49845"/>
                </a:lnTo>
                <a:lnTo>
                  <a:pt x="357568" y="28690"/>
                </a:lnTo>
                <a:lnTo>
                  <a:pt x="312513" y="13041"/>
                </a:lnTo>
                <a:lnTo>
                  <a:pt x="264997" y="3332"/>
                </a:lnTo>
                <a:lnTo>
                  <a:pt x="215455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10153" y="4109681"/>
            <a:ext cx="1034415" cy="1034415"/>
          </a:xfrm>
          <a:custGeom>
            <a:avLst/>
            <a:gdLst/>
            <a:ahLst/>
            <a:cxnLst/>
            <a:rect l="l" t="t" r="r" b="b"/>
            <a:pathLst>
              <a:path w="1034415" h="1034414">
                <a:moveTo>
                  <a:pt x="1033720" y="0"/>
                </a:moveTo>
                <a:lnTo>
                  <a:pt x="0" y="1033818"/>
                </a:lnTo>
                <a:lnTo>
                  <a:pt x="1033847" y="1033818"/>
                </a:lnTo>
                <a:lnTo>
                  <a:pt x="103372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2376" y="4338751"/>
            <a:ext cx="76504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8062" y="4338751"/>
            <a:ext cx="7650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3749" y="4338751"/>
            <a:ext cx="7650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9397" y="4338751"/>
            <a:ext cx="76581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65072" y="4338751"/>
            <a:ext cx="76581" cy="764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50873" y="4338751"/>
            <a:ext cx="76453" cy="7649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2376" y="4516018"/>
            <a:ext cx="7650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8062" y="4516018"/>
            <a:ext cx="7650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3749" y="4516018"/>
            <a:ext cx="7650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9397" y="4516018"/>
            <a:ext cx="76581" cy="76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65072" y="4516018"/>
            <a:ext cx="76581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50873" y="4516018"/>
            <a:ext cx="76453" cy="7650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491883" y="1577111"/>
            <a:ext cx="617855" cy="617855"/>
          </a:xfrm>
          <a:custGeom>
            <a:avLst/>
            <a:gdLst/>
            <a:ahLst/>
            <a:cxnLst/>
            <a:rect l="l" t="t" r="r" b="b"/>
            <a:pathLst>
              <a:path w="617855" h="617855">
                <a:moveTo>
                  <a:pt x="617702" y="0"/>
                </a:moveTo>
                <a:lnTo>
                  <a:pt x="0" y="0"/>
                </a:lnTo>
                <a:lnTo>
                  <a:pt x="0" y="617702"/>
                </a:lnTo>
                <a:lnTo>
                  <a:pt x="617702" y="617702"/>
                </a:lnTo>
                <a:lnTo>
                  <a:pt x="617702" y="0"/>
                </a:lnTo>
                <a:close/>
              </a:path>
            </a:pathLst>
          </a:custGeom>
          <a:solidFill>
            <a:srgbClr val="DBBC9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1985" y="1104646"/>
            <a:ext cx="377825" cy="67945"/>
          </a:xfrm>
          <a:custGeom>
            <a:avLst/>
            <a:gdLst/>
            <a:ahLst/>
            <a:cxnLst/>
            <a:rect l="l" t="t" r="r" b="b"/>
            <a:pathLst>
              <a:path w="377825" h="67944">
                <a:moveTo>
                  <a:pt x="343535" y="0"/>
                </a:moveTo>
                <a:lnTo>
                  <a:pt x="33959" y="0"/>
                </a:lnTo>
                <a:lnTo>
                  <a:pt x="20761" y="2655"/>
                </a:lnTo>
                <a:lnTo>
                  <a:pt x="9964" y="9906"/>
                </a:lnTo>
                <a:lnTo>
                  <a:pt x="2675" y="20681"/>
                </a:lnTo>
                <a:lnTo>
                  <a:pt x="0" y="33908"/>
                </a:lnTo>
                <a:lnTo>
                  <a:pt x="2675" y="47210"/>
                </a:lnTo>
                <a:lnTo>
                  <a:pt x="9964" y="58023"/>
                </a:lnTo>
                <a:lnTo>
                  <a:pt x="20761" y="65287"/>
                </a:lnTo>
                <a:lnTo>
                  <a:pt x="33959" y="67944"/>
                </a:lnTo>
                <a:lnTo>
                  <a:pt x="343535" y="67944"/>
                </a:lnTo>
                <a:lnTo>
                  <a:pt x="356726" y="65287"/>
                </a:lnTo>
                <a:lnTo>
                  <a:pt x="367496" y="58023"/>
                </a:lnTo>
                <a:lnTo>
                  <a:pt x="374756" y="47210"/>
                </a:lnTo>
                <a:lnTo>
                  <a:pt x="377418" y="33908"/>
                </a:lnTo>
                <a:lnTo>
                  <a:pt x="374756" y="20681"/>
                </a:lnTo>
                <a:lnTo>
                  <a:pt x="367496" y="9905"/>
                </a:lnTo>
                <a:lnTo>
                  <a:pt x="356726" y="2655"/>
                </a:lnTo>
                <a:lnTo>
                  <a:pt x="343535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8028431" y="1681505"/>
            <a:ext cx="829944" cy="617855"/>
            <a:chOff x="8028431" y="1681505"/>
            <a:chExt cx="829944" cy="617855"/>
          </a:xfrm>
        </p:grpSpPr>
        <p:sp>
          <p:nvSpPr>
            <p:cNvPr id="21" name="object 21"/>
            <p:cNvSpPr/>
            <p:nvPr/>
          </p:nvSpPr>
          <p:spPr>
            <a:xfrm>
              <a:off x="8240648" y="1681505"/>
              <a:ext cx="617855" cy="617855"/>
            </a:xfrm>
            <a:custGeom>
              <a:avLst/>
              <a:gdLst/>
              <a:ahLst/>
              <a:cxnLst/>
              <a:rect l="l" t="t" r="r" b="b"/>
              <a:pathLst>
                <a:path w="617854" h="617855">
                  <a:moveTo>
                    <a:pt x="617702" y="0"/>
                  </a:moveTo>
                  <a:lnTo>
                    <a:pt x="0" y="0"/>
                  </a:lnTo>
                  <a:lnTo>
                    <a:pt x="0" y="617702"/>
                  </a:lnTo>
                  <a:lnTo>
                    <a:pt x="617702" y="617702"/>
                  </a:lnTo>
                  <a:lnTo>
                    <a:pt x="617702" y="0"/>
                  </a:lnTo>
                  <a:close/>
                </a:path>
              </a:pathLst>
            </a:custGeom>
            <a:solidFill>
              <a:srgbClr val="DBBC9F">
                <a:alpha val="7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028431" y="1822449"/>
              <a:ext cx="377825" cy="67945"/>
            </a:xfrm>
            <a:custGeom>
              <a:avLst/>
              <a:gdLst/>
              <a:ahLst/>
              <a:cxnLst/>
              <a:rect l="l" t="t" r="r" b="b"/>
              <a:pathLst>
                <a:path w="377825" h="67944">
                  <a:moveTo>
                    <a:pt x="343535" y="0"/>
                  </a:moveTo>
                  <a:lnTo>
                    <a:pt x="34036" y="0"/>
                  </a:lnTo>
                  <a:lnTo>
                    <a:pt x="20841" y="2653"/>
                  </a:lnTo>
                  <a:lnTo>
                    <a:pt x="10017" y="9890"/>
                  </a:lnTo>
                  <a:lnTo>
                    <a:pt x="2692" y="20627"/>
                  </a:lnTo>
                  <a:lnTo>
                    <a:pt x="0" y="33782"/>
                  </a:lnTo>
                  <a:lnTo>
                    <a:pt x="2692" y="47103"/>
                  </a:lnTo>
                  <a:lnTo>
                    <a:pt x="10017" y="57959"/>
                  </a:lnTo>
                  <a:lnTo>
                    <a:pt x="20841" y="65268"/>
                  </a:lnTo>
                  <a:lnTo>
                    <a:pt x="34036" y="67945"/>
                  </a:lnTo>
                  <a:lnTo>
                    <a:pt x="343535" y="67945"/>
                  </a:lnTo>
                  <a:lnTo>
                    <a:pt x="356762" y="65268"/>
                  </a:lnTo>
                  <a:lnTo>
                    <a:pt x="367538" y="57959"/>
                  </a:lnTo>
                  <a:lnTo>
                    <a:pt x="374788" y="47103"/>
                  </a:lnTo>
                  <a:lnTo>
                    <a:pt x="377444" y="33782"/>
                  </a:lnTo>
                  <a:lnTo>
                    <a:pt x="374788" y="20627"/>
                  </a:lnTo>
                  <a:lnTo>
                    <a:pt x="367538" y="9890"/>
                  </a:lnTo>
                  <a:lnTo>
                    <a:pt x="356762" y="2653"/>
                  </a:lnTo>
                  <a:lnTo>
                    <a:pt x="343535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45972" y="535051"/>
            <a:ext cx="44919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Σχολιάζουμε</a:t>
            </a:r>
            <a:r>
              <a:rPr spc="75" dirty="0"/>
              <a:t> </a:t>
            </a:r>
            <a:r>
              <a:rPr spc="-5" dirty="0"/>
              <a:t>το</a:t>
            </a:r>
            <a:r>
              <a:rPr spc="125" dirty="0"/>
              <a:t> </a:t>
            </a:r>
            <a:r>
              <a:rPr spc="-5" dirty="0"/>
              <a:t>εξώφυλλο</a:t>
            </a:r>
            <a:r>
              <a:rPr spc="100" dirty="0"/>
              <a:t> </a:t>
            </a:r>
            <a:r>
              <a:rPr dirty="0"/>
              <a:t>του</a:t>
            </a:r>
            <a:r>
              <a:rPr spc="95" dirty="0"/>
              <a:t> </a:t>
            </a:r>
            <a:r>
              <a:rPr spc="-5" dirty="0"/>
              <a:t>παραμυθιού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219191" y="1098931"/>
            <a:ext cx="21666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125" dirty="0">
                <a:solidFill>
                  <a:srgbClr val="8F745A"/>
                </a:solidFill>
                <a:latin typeface="Tahoma"/>
                <a:cs typeface="Tahoma"/>
              </a:rPr>
              <a:t>Company</a:t>
            </a:r>
            <a:r>
              <a:rPr sz="2000" b="1" spc="-75" dirty="0">
                <a:solidFill>
                  <a:srgbClr val="8F745A"/>
                </a:solidFill>
                <a:latin typeface="Tahoma"/>
                <a:cs typeface="Tahoma"/>
              </a:rPr>
              <a:t> </a:t>
            </a:r>
            <a:r>
              <a:rPr sz="2000" b="1" spc="110" dirty="0">
                <a:solidFill>
                  <a:srgbClr val="8F745A"/>
                </a:solidFill>
                <a:latin typeface="Tahoma"/>
                <a:cs typeface="Tahoma"/>
              </a:rPr>
              <a:t>name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11954" y="483565"/>
            <a:ext cx="3902417" cy="449943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3195" y="1181061"/>
            <a:ext cx="3019552" cy="370344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437" y="554558"/>
            <a:ext cx="566102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Η</a:t>
            </a:r>
            <a:r>
              <a:rPr spc="114" dirty="0"/>
              <a:t> </a:t>
            </a:r>
            <a:r>
              <a:rPr spc="-5" dirty="0"/>
              <a:t>αφήγηση</a:t>
            </a:r>
            <a:r>
              <a:rPr spc="120" dirty="0"/>
              <a:t> </a:t>
            </a:r>
            <a:r>
              <a:rPr spc="-5" dirty="0"/>
              <a:t>εξελίσσεται</a:t>
            </a:r>
            <a:r>
              <a:rPr spc="105" dirty="0"/>
              <a:t> </a:t>
            </a:r>
            <a:r>
              <a:rPr dirty="0"/>
              <a:t>με</a:t>
            </a:r>
            <a:r>
              <a:rPr spc="100" dirty="0"/>
              <a:t> </a:t>
            </a:r>
            <a:r>
              <a:rPr dirty="0"/>
              <a:t>τη</a:t>
            </a:r>
            <a:r>
              <a:rPr spc="110" dirty="0"/>
              <a:t> </a:t>
            </a:r>
            <a:r>
              <a:rPr dirty="0"/>
              <a:t>συμμετοχή</a:t>
            </a:r>
            <a:r>
              <a:rPr spc="85" dirty="0"/>
              <a:t> </a:t>
            </a:r>
            <a:r>
              <a:rPr dirty="0"/>
              <a:t>των</a:t>
            </a:r>
            <a:r>
              <a:rPr spc="90" dirty="0"/>
              <a:t> </a:t>
            </a:r>
            <a:r>
              <a:rPr spc="-5" dirty="0"/>
              <a:t>παιδιών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13" y="1353477"/>
            <a:ext cx="1944243" cy="25923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59636" y="843572"/>
            <a:ext cx="7439659" cy="4203065"/>
            <a:chOff x="1259636" y="843572"/>
            <a:chExt cx="7439659" cy="42030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7756" y="1131569"/>
              <a:ext cx="2213483" cy="29513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9636" y="2283760"/>
              <a:ext cx="2071877" cy="2762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2225" y="843572"/>
              <a:ext cx="2326640" cy="31022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67707" y="2320797"/>
              <a:ext cx="2016252" cy="2688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226369"/>
            <a:ext cx="76453" cy="765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30274" y="1324101"/>
            <a:ext cx="168402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515" marR="49530" indent="289560" algn="just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Συζητάμε </a:t>
            </a:r>
            <a:r>
              <a:rPr sz="2000" spc="5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000" spc="6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περιεχόμενο</a:t>
            </a:r>
            <a:endParaRPr sz="2000">
              <a:latin typeface="Times New Roman"/>
              <a:cs typeface="Times New Roman"/>
            </a:endParaRPr>
          </a:p>
          <a:p>
            <a:pPr marL="62865" marR="5080" indent="-50800" algn="just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παραμυθιού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και εστιάζουμε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στα</a:t>
            </a:r>
            <a:r>
              <a:rPr sz="2000" spc="8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στοιχεία</a:t>
            </a:r>
            <a:endParaRPr sz="2000">
              <a:latin typeface="Times New Roman"/>
              <a:cs typeface="Times New Roman"/>
            </a:endParaRPr>
          </a:p>
          <a:p>
            <a:pPr marL="17145" marR="8890" algn="ctr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που</a:t>
            </a:r>
            <a:r>
              <a:rPr sz="2000" spc="6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βοηθούν</a:t>
            </a:r>
            <a:r>
              <a:rPr sz="2000" spc="5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λουλούδια</a:t>
            </a:r>
            <a:r>
              <a:rPr sz="2000" spc="6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8F745A"/>
                </a:solidFill>
                <a:latin typeface="Times New Roman"/>
                <a:cs typeface="Times New Roman"/>
              </a:rPr>
              <a:t>να </a:t>
            </a:r>
            <a:r>
              <a:rPr sz="2000" spc="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αναπτυχθούν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35883" y="843508"/>
            <a:ext cx="2880360" cy="381647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372225" y="1203553"/>
            <a:ext cx="2376805" cy="3456940"/>
            <a:chOff x="6372225" y="1203553"/>
            <a:chExt cx="2376805" cy="34569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8" y="4226369"/>
              <a:ext cx="76453" cy="76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6" y="4226369"/>
              <a:ext cx="76454" cy="76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60" y="4226369"/>
              <a:ext cx="76454" cy="765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3" y="4226369"/>
              <a:ext cx="76581" cy="765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1207" y="4226369"/>
              <a:ext cx="76581" cy="765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8" y="4403648"/>
              <a:ext cx="76453" cy="765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511" y="4403648"/>
              <a:ext cx="76454" cy="765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6" y="4403648"/>
              <a:ext cx="76454" cy="765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60" y="4403648"/>
              <a:ext cx="76454" cy="765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3" y="4403648"/>
              <a:ext cx="76581" cy="765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2225" y="1203553"/>
              <a:ext cx="2376297" cy="3456432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07891" y="1275562"/>
            <a:ext cx="2232279" cy="2808351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601469" y="281177"/>
            <a:ext cx="547751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83945" marR="5080" indent="-10718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Γράφουμε</a:t>
            </a:r>
            <a:r>
              <a:rPr spc="110" dirty="0"/>
              <a:t> </a:t>
            </a:r>
            <a:r>
              <a:rPr spc="-5" dirty="0"/>
              <a:t>στον</a:t>
            </a:r>
            <a:r>
              <a:rPr spc="90" dirty="0"/>
              <a:t> </a:t>
            </a:r>
            <a:r>
              <a:rPr dirty="0"/>
              <a:t>πίνακα</a:t>
            </a:r>
            <a:r>
              <a:rPr spc="114" dirty="0"/>
              <a:t> </a:t>
            </a:r>
            <a:r>
              <a:rPr spc="-5" dirty="0"/>
              <a:t>τα</a:t>
            </a:r>
            <a:r>
              <a:rPr spc="110" dirty="0"/>
              <a:t> </a:t>
            </a:r>
            <a:r>
              <a:rPr spc="-5" dirty="0"/>
              <a:t>στοιχεία</a:t>
            </a:r>
            <a:r>
              <a:rPr spc="90" dirty="0"/>
              <a:t> </a:t>
            </a:r>
            <a:r>
              <a:rPr dirty="0"/>
              <a:t>που</a:t>
            </a:r>
            <a:r>
              <a:rPr spc="120" dirty="0"/>
              <a:t> </a:t>
            </a:r>
            <a:r>
              <a:rPr spc="-5" dirty="0"/>
              <a:t>συμβάλλουν </a:t>
            </a:r>
            <a:r>
              <a:rPr spc="-484" dirty="0"/>
              <a:t> </a:t>
            </a:r>
            <a:r>
              <a:rPr spc="-5" dirty="0"/>
              <a:t>στην</a:t>
            </a:r>
            <a:r>
              <a:rPr spc="95" dirty="0"/>
              <a:t> </a:t>
            </a:r>
            <a:r>
              <a:rPr spc="-5" dirty="0"/>
              <a:t>ανάπτυξη</a:t>
            </a:r>
            <a:r>
              <a:rPr spc="110" dirty="0"/>
              <a:t> </a:t>
            </a:r>
            <a:r>
              <a:rPr dirty="0"/>
              <a:t>των</a:t>
            </a:r>
            <a:r>
              <a:rPr spc="90" dirty="0"/>
              <a:t> </a:t>
            </a:r>
            <a:r>
              <a:rPr spc="-5" dirty="0"/>
              <a:t>λουλουδιών</a:t>
            </a:r>
          </a:p>
        </p:txBody>
      </p:sp>
      <p:grpSp>
        <p:nvGrpSpPr>
          <p:cNvPr id="22" name="object 22"/>
          <p:cNvGrpSpPr/>
          <p:nvPr/>
        </p:nvGrpSpPr>
        <p:grpSpPr>
          <a:xfrm>
            <a:off x="323532" y="1059561"/>
            <a:ext cx="4017010" cy="3788410"/>
            <a:chOff x="323532" y="1059561"/>
            <a:chExt cx="4017010" cy="378841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3532" y="1059561"/>
              <a:ext cx="1874012" cy="252031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23693" y="2270582"/>
              <a:ext cx="2216785" cy="25768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226369"/>
            <a:ext cx="76453" cy="765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71524" y="1550924"/>
            <a:ext cx="311150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Με</a:t>
            </a:r>
            <a:r>
              <a:rPr sz="2000" spc="8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τη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βοήθεια</a:t>
            </a:r>
            <a:endParaRPr sz="200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μιας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αυτοσχέδιας</a:t>
            </a:r>
            <a:r>
              <a:rPr sz="2000" spc="5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κατασκευής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ονοματίζουμε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μέρη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λουλουδιού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55972" y="411505"/>
            <a:ext cx="2971546" cy="36876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9120" y="927480"/>
            <a:ext cx="2016252" cy="26883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43760" marR="5080" indent="-211582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Μια</a:t>
            </a:r>
            <a:r>
              <a:rPr spc="100" dirty="0"/>
              <a:t> </a:t>
            </a:r>
            <a:r>
              <a:rPr dirty="0"/>
              <a:t>ομάδα</a:t>
            </a:r>
            <a:r>
              <a:rPr spc="100" dirty="0"/>
              <a:t> </a:t>
            </a:r>
            <a:r>
              <a:rPr spc="-5" dirty="0"/>
              <a:t>παιδιών</a:t>
            </a:r>
            <a:r>
              <a:rPr spc="100" dirty="0"/>
              <a:t> </a:t>
            </a:r>
            <a:r>
              <a:rPr dirty="0"/>
              <a:t>συναρμολογεί</a:t>
            </a:r>
            <a:r>
              <a:rPr spc="85" dirty="0"/>
              <a:t> </a:t>
            </a:r>
            <a:r>
              <a:rPr dirty="0"/>
              <a:t>την</a:t>
            </a:r>
            <a:r>
              <a:rPr spc="105" dirty="0"/>
              <a:t> </a:t>
            </a:r>
            <a:r>
              <a:rPr spc="-5" dirty="0"/>
              <a:t>κατασκευή</a:t>
            </a:r>
            <a:r>
              <a:rPr spc="125" dirty="0"/>
              <a:t> </a:t>
            </a:r>
            <a:r>
              <a:rPr spc="-5" dirty="0"/>
              <a:t>βάζοντας</a:t>
            </a:r>
            <a:r>
              <a:rPr spc="95" dirty="0"/>
              <a:t> </a:t>
            </a:r>
            <a:r>
              <a:rPr spc="-5" dirty="0"/>
              <a:t>στη</a:t>
            </a:r>
            <a:r>
              <a:rPr spc="110" dirty="0"/>
              <a:t> </a:t>
            </a:r>
            <a:r>
              <a:rPr spc="-5" dirty="0"/>
              <a:t>σωστή </a:t>
            </a:r>
            <a:r>
              <a:rPr spc="-484" dirty="0"/>
              <a:t> </a:t>
            </a:r>
            <a:r>
              <a:rPr spc="-5" dirty="0"/>
              <a:t>σειρά</a:t>
            </a:r>
            <a:r>
              <a:rPr spc="95" dirty="0"/>
              <a:t> </a:t>
            </a:r>
            <a:r>
              <a:rPr spc="-5" dirty="0"/>
              <a:t>τα</a:t>
            </a:r>
            <a:r>
              <a:rPr spc="105" dirty="0"/>
              <a:t> </a:t>
            </a:r>
            <a:r>
              <a:rPr spc="-5" dirty="0"/>
              <a:t>μέρη</a:t>
            </a:r>
            <a:r>
              <a:rPr spc="110" dirty="0"/>
              <a:t> </a:t>
            </a:r>
            <a:r>
              <a:rPr dirty="0"/>
              <a:t>του</a:t>
            </a:r>
            <a:r>
              <a:rPr spc="105" dirty="0"/>
              <a:t> </a:t>
            </a:r>
            <a:r>
              <a:rPr spc="-5" dirty="0"/>
              <a:t>λουλουδιού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38" y="952868"/>
            <a:ext cx="2016252" cy="29403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23694" y="1887842"/>
            <a:ext cx="2213483" cy="295135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28434" y="1491653"/>
            <a:ext cx="2326640" cy="31022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7863" y="1572303"/>
            <a:ext cx="3208655" cy="3571240"/>
          </a:xfrm>
          <a:custGeom>
            <a:avLst/>
            <a:gdLst/>
            <a:ahLst/>
            <a:cxnLst/>
            <a:rect l="l" t="t" r="r" b="b"/>
            <a:pathLst>
              <a:path w="3208654" h="3571240">
                <a:moveTo>
                  <a:pt x="3208147" y="0"/>
                </a:moveTo>
                <a:lnTo>
                  <a:pt x="0" y="0"/>
                </a:lnTo>
                <a:lnTo>
                  <a:pt x="0" y="3571195"/>
                </a:lnTo>
                <a:lnTo>
                  <a:pt x="3208147" y="3571195"/>
                </a:lnTo>
                <a:lnTo>
                  <a:pt x="3208147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7685" y="4295927"/>
            <a:ext cx="1695450" cy="847725"/>
          </a:xfrm>
          <a:custGeom>
            <a:avLst/>
            <a:gdLst/>
            <a:ahLst/>
            <a:cxnLst/>
            <a:rect l="l" t="t" r="r" b="b"/>
            <a:pathLst>
              <a:path w="1695450" h="847725">
                <a:moveTo>
                  <a:pt x="847569" y="0"/>
                </a:moveTo>
                <a:lnTo>
                  <a:pt x="0" y="847572"/>
                </a:lnTo>
                <a:lnTo>
                  <a:pt x="1695177" y="847572"/>
                </a:lnTo>
                <a:lnTo>
                  <a:pt x="847569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399528" y="0"/>
            <a:ext cx="797560" cy="1238250"/>
            <a:chOff x="7399528" y="0"/>
            <a:chExt cx="797560" cy="1238250"/>
          </a:xfrm>
        </p:grpSpPr>
        <p:sp>
          <p:nvSpPr>
            <p:cNvPr id="5" name="object 5"/>
            <p:cNvSpPr/>
            <p:nvPr/>
          </p:nvSpPr>
          <p:spPr>
            <a:xfrm>
              <a:off x="7666228" y="0"/>
              <a:ext cx="530860" cy="1238250"/>
            </a:xfrm>
            <a:custGeom>
              <a:avLst/>
              <a:gdLst/>
              <a:ahLst/>
              <a:cxnLst/>
              <a:rect l="l" t="t" r="r" b="b"/>
              <a:pathLst>
                <a:path w="530859" h="1238250">
                  <a:moveTo>
                    <a:pt x="530478" y="0"/>
                  </a:moveTo>
                  <a:lnTo>
                    <a:pt x="0" y="0"/>
                  </a:lnTo>
                  <a:lnTo>
                    <a:pt x="0" y="972565"/>
                  </a:lnTo>
                  <a:lnTo>
                    <a:pt x="4273" y="1020226"/>
                  </a:lnTo>
                  <a:lnTo>
                    <a:pt x="16592" y="1065085"/>
                  </a:lnTo>
                  <a:lnTo>
                    <a:pt x="36209" y="1106395"/>
                  </a:lnTo>
                  <a:lnTo>
                    <a:pt x="62373" y="1143406"/>
                  </a:lnTo>
                  <a:lnTo>
                    <a:pt x="94335" y="1175368"/>
                  </a:lnTo>
                  <a:lnTo>
                    <a:pt x="131346" y="1201532"/>
                  </a:lnTo>
                  <a:lnTo>
                    <a:pt x="172656" y="1221149"/>
                  </a:lnTo>
                  <a:lnTo>
                    <a:pt x="217515" y="1233468"/>
                  </a:lnTo>
                  <a:lnTo>
                    <a:pt x="265175" y="1237741"/>
                  </a:lnTo>
                  <a:lnTo>
                    <a:pt x="312873" y="1233468"/>
                  </a:lnTo>
                  <a:lnTo>
                    <a:pt x="357763" y="1221149"/>
                  </a:lnTo>
                  <a:lnTo>
                    <a:pt x="399095" y="1201532"/>
                  </a:lnTo>
                  <a:lnTo>
                    <a:pt x="436121" y="1175368"/>
                  </a:lnTo>
                  <a:lnTo>
                    <a:pt x="468094" y="1143406"/>
                  </a:lnTo>
                  <a:lnTo>
                    <a:pt x="494265" y="1106395"/>
                  </a:lnTo>
                  <a:lnTo>
                    <a:pt x="513885" y="1065085"/>
                  </a:lnTo>
                  <a:lnTo>
                    <a:pt x="526205" y="1020226"/>
                  </a:lnTo>
                  <a:lnTo>
                    <a:pt x="530478" y="972565"/>
                  </a:lnTo>
                  <a:lnTo>
                    <a:pt x="530478" y="0"/>
                  </a:lnTo>
                  <a:close/>
                </a:path>
              </a:pathLst>
            </a:custGeom>
            <a:solidFill>
              <a:srgbClr val="DBB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99528" y="764920"/>
              <a:ext cx="530225" cy="95885"/>
            </a:xfrm>
            <a:custGeom>
              <a:avLst/>
              <a:gdLst/>
              <a:ahLst/>
              <a:cxnLst/>
              <a:rect l="l" t="t" r="r" b="b"/>
              <a:pathLst>
                <a:path w="530225" h="95884">
                  <a:moveTo>
                    <a:pt x="482346" y="0"/>
                  </a:moveTo>
                  <a:lnTo>
                    <a:pt x="47498" y="0"/>
                  </a:lnTo>
                  <a:lnTo>
                    <a:pt x="28985" y="3748"/>
                  </a:lnTo>
                  <a:lnTo>
                    <a:pt x="13890" y="13985"/>
                  </a:lnTo>
                  <a:lnTo>
                    <a:pt x="3724" y="29200"/>
                  </a:lnTo>
                  <a:lnTo>
                    <a:pt x="0" y="47878"/>
                  </a:lnTo>
                  <a:lnTo>
                    <a:pt x="3724" y="66411"/>
                  </a:lnTo>
                  <a:lnTo>
                    <a:pt x="13890" y="81549"/>
                  </a:lnTo>
                  <a:lnTo>
                    <a:pt x="28985" y="91759"/>
                  </a:lnTo>
                  <a:lnTo>
                    <a:pt x="47498" y="95503"/>
                  </a:lnTo>
                  <a:lnTo>
                    <a:pt x="482346" y="95503"/>
                  </a:lnTo>
                  <a:lnTo>
                    <a:pt x="500897" y="91759"/>
                  </a:lnTo>
                  <a:lnTo>
                    <a:pt x="516080" y="81549"/>
                  </a:lnTo>
                  <a:lnTo>
                    <a:pt x="526333" y="66411"/>
                  </a:lnTo>
                  <a:lnTo>
                    <a:pt x="530098" y="47878"/>
                  </a:lnTo>
                  <a:lnTo>
                    <a:pt x="526333" y="29200"/>
                  </a:lnTo>
                  <a:lnTo>
                    <a:pt x="516080" y="13985"/>
                  </a:lnTo>
                  <a:lnTo>
                    <a:pt x="500897" y="3748"/>
                  </a:lnTo>
                  <a:lnTo>
                    <a:pt x="482346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3522" y="4188371"/>
            <a:ext cx="76580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99323" y="4188371"/>
            <a:ext cx="76453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84997" y="4188371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70671" y="4188371"/>
            <a:ext cx="76453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56345" y="4188371"/>
            <a:ext cx="76453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42019" y="4188371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13522" y="4365650"/>
            <a:ext cx="76580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99323" y="4365650"/>
            <a:ext cx="76453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84997" y="4365650"/>
            <a:ext cx="76453" cy="76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70671" y="4365650"/>
            <a:ext cx="76453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56345" y="4365650"/>
            <a:ext cx="76453" cy="7650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42019" y="4365650"/>
            <a:ext cx="76453" cy="7650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732145" y="2966973"/>
            <a:ext cx="28644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Αυτοσχέδιο παιχνίδι με</a:t>
            </a:r>
            <a:r>
              <a:rPr sz="1600" spc="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αυγοθήκες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35622" y="2177034"/>
            <a:ext cx="17176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Παζλ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σαν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τέτρις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7504" y="339483"/>
            <a:ext cx="5544820" cy="4424045"/>
            <a:chOff x="107504" y="339483"/>
            <a:chExt cx="5544820" cy="4424045"/>
          </a:xfrm>
        </p:grpSpPr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83739" y="339483"/>
              <a:ext cx="3168395" cy="372389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504" y="555536"/>
              <a:ext cx="2808351" cy="42073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847848" y="2646933"/>
            <a:ext cx="352044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Γίνομαι</a:t>
            </a:r>
            <a:r>
              <a:rPr sz="2200" i="1" spc="-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σποράκι</a:t>
            </a:r>
            <a:endParaRPr sz="2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και</a:t>
            </a:r>
            <a:r>
              <a:rPr sz="2200" i="1" spc="-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κοίτα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με</a:t>
            </a:r>
            <a:r>
              <a:rPr sz="2200" i="1" spc="-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πως αναπτύσσομαι</a:t>
            </a:r>
            <a:endParaRPr sz="22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σε</a:t>
            </a:r>
            <a:r>
              <a:rPr sz="2200" i="1" spc="-4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30" dirty="0">
                <a:solidFill>
                  <a:srgbClr val="414042"/>
                </a:solidFill>
                <a:latin typeface="Times New Roman"/>
                <a:cs typeface="Times New Roman"/>
              </a:rPr>
              <a:t>λουλουδάκι</a:t>
            </a:r>
            <a:r>
              <a:rPr sz="2200" i="1" spc="-30" dirty="0">
                <a:solidFill>
                  <a:srgbClr val="414042"/>
                </a:solidFill>
                <a:latin typeface="Trebuchet MS"/>
                <a:cs typeface="Trebuchet MS"/>
              </a:rPr>
              <a:t>!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700" b="1" spc="-7" baseline="-16975" dirty="0">
                <a:solidFill>
                  <a:srgbClr val="88C099"/>
                </a:solidFill>
                <a:latin typeface="Georgia"/>
                <a:cs typeface="Georgia"/>
              </a:rPr>
              <a:t>2</a:t>
            </a:r>
            <a:r>
              <a:rPr sz="12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1972" y="554558"/>
            <a:ext cx="75247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Μοιράζω</a:t>
            </a:r>
            <a:r>
              <a:rPr spc="95" dirty="0"/>
              <a:t> </a:t>
            </a:r>
            <a:r>
              <a:rPr spc="-5" dirty="0"/>
              <a:t>στα</a:t>
            </a:r>
            <a:r>
              <a:rPr spc="105" dirty="0"/>
              <a:t> </a:t>
            </a:r>
            <a:r>
              <a:rPr spc="-5" dirty="0"/>
              <a:t>παιδιά</a:t>
            </a:r>
            <a:r>
              <a:rPr spc="114" dirty="0"/>
              <a:t> </a:t>
            </a:r>
            <a:r>
              <a:rPr dirty="0"/>
              <a:t>να</a:t>
            </a:r>
            <a:r>
              <a:rPr spc="105" dirty="0"/>
              <a:t> </a:t>
            </a:r>
            <a:r>
              <a:rPr spc="-5" dirty="0"/>
              <a:t>κρατάνε</a:t>
            </a:r>
            <a:r>
              <a:rPr spc="114" dirty="0"/>
              <a:t> </a:t>
            </a:r>
            <a:r>
              <a:rPr dirty="0"/>
              <a:t>σπόρους</a:t>
            </a:r>
            <a:r>
              <a:rPr spc="90" dirty="0"/>
              <a:t> </a:t>
            </a:r>
            <a:r>
              <a:rPr dirty="0"/>
              <a:t>λουλουδιών</a:t>
            </a:r>
            <a:r>
              <a:rPr spc="75" dirty="0"/>
              <a:t> </a:t>
            </a:r>
            <a:r>
              <a:rPr spc="-5" dirty="0"/>
              <a:t>στα</a:t>
            </a:r>
            <a:r>
              <a:rPr spc="105" dirty="0"/>
              <a:t> </a:t>
            </a:r>
            <a:r>
              <a:rPr dirty="0"/>
              <a:t>χεράκια</a:t>
            </a:r>
            <a:r>
              <a:rPr spc="110" dirty="0"/>
              <a:t> </a:t>
            </a:r>
            <a:r>
              <a:rPr dirty="0"/>
              <a:t>τους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3873" y="1131544"/>
            <a:ext cx="2683510" cy="316839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6197" y="1131569"/>
            <a:ext cx="2016252" cy="26883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Δίνω</a:t>
            </a:r>
            <a:r>
              <a:rPr spc="95" dirty="0"/>
              <a:t> </a:t>
            </a:r>
            <a:r>
              <a:rPr dirty="0"/>
              <a:t>οδηγίες</a:t>
            </a:r>
            <a:r>
              <a:rPr spc="105" dirty="0"/>
              <a:t> </a:t>
            </a:r>
            <a:r>
              <a:rPr spc="-5" dirty="0"/>
              <a:t>στα</a:t>
            </a:r>
            <a:r>
              <a:rPr spc="95" dirty="0"/>
              <a:t> </a:t>
            </a:r>
            <a:r>
              <a:rPr spc="-5" dirty="0"/>
              <a:t>παιδιά</a:t>
            </a:r>
            <a:r>
              <a:rPr spc="135" dirty="0"/>
              <a:t> </a:t>
            </a:r>
            <a:r>
              <a:rPr dirty="0"/>
              <a:t>που</a:t>
            </a:r>
            <a:r>
              <a:rPr spc="110" dirty="0"/>
              <a:t> </a:t>
            </a:r>
            <a:r>
              <a:rPr spc="-5" dirty="0"/>
              <a:t>αναπαριστούν</a:t>
            </a:r>
            <a:r>
              <a:rPr spc="110" dirty="0"/>
              <a:t> </a:t>
            </a:r>
            <a:r>
              <a:rPr dirty="0"/>
              <a:t>τους</a:t>
            </a:r>
            <a:r>
              <a:rPr spc="95" dirty="0"/>
              <a:t> </a:t>
            </a:r>
            <a:r>
              <a:rPr spc="-5" dirty="0"/>
              <a:t>σπόρους</a:t>
            </a:r>
            <a:r>
              <a:rPr spc="80" dirty="0"/>
              <a:t> </a:t>
            </a:r>
            <a:r>
              <a:rPr spc="-5" dirty="0"/>
              <a:t>και</a:t>
            </a:r>
            <a:r>
              <a:rPr spc="130" dirty="0"/>
              <a:t> </a:t>
            </a:r>
            <a:r>
              <a:rPr dirty="0"/>
              <a:t>εκείνα</a:t>
            </a:r>
            <a:r>
              <a:rPr spc="100" dirty="0"/>
              <a:t> </a:t>
            </a:r>
            <a:r>
              <a:rPr dirty="0"/>
              <a:t>τις </a:t>
            </a:r>
            <a:r>
              <a:rPr spc="-484" dirty="0"/>
              <a:t> </a:t>
            </a:r>
            <a:r>
              <a:rPr spc="-5" dirty="0"/>
              <a:t>εκτελούν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600" y="1059561"/>
            <a:ext cx="2016252" cy="26883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47846" y="1203578"/>
            <a:ext cx="2213482" cy="295135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0215" y="1851634"/>
            <a:ext cx="2232279" cy="28323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1972" y="554558"/>
            <a:ext cx="6782434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Τα</a:t>
            </a:r>
            <a:r>
              <a:rPr spc="110" dirty="0"/>
              <a:t> </a:t>
            </a:r>
            <a:r>
              <a:rPr dirty="0"/>
              <a:t>σποράκια</a:t>
            </a:r>
            <a:r>
              <a:rPr spc="95" dirty="0"/>
              <a:t> </a:t>
            </a:r>
            <a:r>
              <a:rPr dirty="0"/>
              <a:t>εξελικτικά</a:t>
            </a:r>
            <a:r>
              <a:rPr spc="105" dirty="0"/>
              <a:t> </a:t>
            </a:r>
            <a:r>
              <a:rPr spc="-5" dirty="0"/>
              <a:t>αναπτύσσονται</a:t>
            </a:r>
            <a:r>
              <a:rPr spc="90" dirty="0"/>
              <a:t> </a:t>
            </a:r>
            <a:r>
              <a:rPr dirty="0"/>
              <a:t>σε</a:t>
            </a:r>
            <a:r>
              <a:rPr spc="90" dirty="0"/>
              <a:t> </a:t>
            </a:r>
            <a:r>
              <a:rPr dirty="0"/>
              <a:t>ανθισμένα</a:t>
            </a:r>
            <a:r>
              <a:rPr spc="80" dirty="0"/>
              <a:t> </a:t>
            </a:r>
            <a:r>
              <a:rPr dirty="0"/>
              <a:t>λουλούδια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600" y="1042542"/>
            <a:ext cx="2160269" cy="273634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91865" y="1347597"/>
            <a:ext cx="2285491" cy="295135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034032" y="2982213"/>
            <a:ext cx="51498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Οι δικές μας</a:t>
            </a:r>
            <a:r>
              <a:rPr sz="2200" i="1" spc="-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εικόνες</a:t>
            </a:r>
            <a:r>
              <a:rPr sz="2200" i="1" spc="-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για</a:t>
            </a:r>
            <a:r>
              <a:rPr sz="2200" i="1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το</a:t>
            </a:r>
            <a:r>
              <a:rPr sz="2200" i="1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ταξίδι</a:t>
            </a:r>
            <a:r>
              <a:rPr sz="2200" i="1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των</a:t>
            </a:r>
            <a:r>
              <a:rPr sz="2200" i="1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σπόρων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700" b="1" baseline="-16975" dirty="0">
                <a:solidFill>
                  <a:srgbClr val="88C099"/>
                </a:solidFill>
                <a:latin typeface="Georgia"/>
                <a:cs typeface="Georgia"/>
              </a:rPr>
              <a:t>3</a:t>
            </a:r>
            <a:r>
              <a:rPr sz="1200" b="1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6153" y="1250289"/>
            <a:ext cx="2520314" cy="324040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2350135" marR="5080" indent="-231076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Αφού</a:t>
            </a:r>
            <a:r>
              <a:rPr spc="100" dirty="0"/>
              <a:t> </a:t>
            </a:r>
            <a:r>
              <a:rPr spc="-5" dirty="0"/>
              <a:t>καταλήξαμε</a:t>
            </a:r>
            <a:r>
              <a:rPr spc="150" dirty="0"/>
              <a:t> </a:t>
            </a:r>
            <a:r>
              <a:rPr spc="-5" dirty="0"/>
              <a:t>στις</a:t>
            </a:r>
            <a:r>
              <a:rPr spc="105" dirty="0"/>
              <a:t> </a:t>
            </a:r>
            <a:r>
              <a:rPr spc="-5" dirty="0"/>
              <a:t>τέσσερις</a:t>
            </a:r>
            <a:r>
              <a:rPr spc="95" dirty="0"/>
              <a:t> </a:t>
            </a:r>
            <a:r>
              <a:rPr spc="5" dirty="0"/>
              <a:t>εποχές</a:t>
            </a:r>
            <a:r>
              <a:rPr b="1" spc="5" dirty="0">
                <a:latin typeface="Tahoma"/>
                <a:cs typeface="Tahoma"/>
              </a:rPr>
              <a:t>,</a:t>
            </a:r>
            <a:r>
              <a:rPr b="1" spc="10" dirty="0">
                <a:latin typeface="Tahoma"/>
                <a:cs typeface="Tahoma"/>
              </a:rPr>
              <a:t> </a:t>
            </a:r>
            <a:r>
              <a:rPr spc="-5" dirty="0"/>
              <a:t>παρατηρούμε</a:t>
            </a:r>
            <a:r>
              <a:rPr spc="135" dirty="0"/>
              <a:t> </a:t>
            </a:r>
            <a:r>
              <a:rPr spc="-5" dirty="0"/>
              <a:t>και</a:t>
            </a:r>
            <a:r>
              <a:rPr spc="130" dirty="0"/>
              <a:t> </a:t>
            </a:r>
            <a:r>
              <a:rPr spc="-5" dirty="0"/>
              <a:t>σχολιάζουμε </a:t>
            </a:r>
            <a:r>
              <a:rPr spc="-484" dirty="0"/>
              <a:t> </a:t>
            </a:r>
            <a:r>
              <a:rPr dirty="0"/>
              <a:t>την</a:t>
            </a:r>
            <a:r>
              <a:rPr spc="95" dirty="0"/>
              <a:t> </a:t>
            </a:r>
            <a:r>
              <a:rPr spc="-5" dirty="0"/>
              <a:t>κάθε</a:t>
            </a:r>
            <a:r>
              <a:rPr spc="120" dirty="0"/>
              <a:t> </a:t>
            </a:r>
            <a:r>
              <a:rPr dirty="0"/>
              <a:t>εικόνα</a:t>
            </a:r>
            <a:r>
              <a:rPr spc="90" dirty="0"/>
              <a:t> </a:t>
            </a:r>
            <a:r>
              <a:rPr dirty="0"/>
              <a:t>ξεχωριστά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32" y="1347571"/>
            <a:ext cx="2016252" cy="26883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3783" y="1779651"/>
            <a:ext cx="2213483" cy="295135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2225" y="1491589"/>
            <a:ext cx="2221356" cy="302437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4370" y="402082"/>
            <a:ext cx="7563484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/>
              <a:t>Τοποθετούμε</a:t>
            </a:r>
            <a:r>
              <a:rPr spc="85" dirty="0"/>
              <a:t> </a:t>
            </a:r>
            <a:r>
              <a:rPr spc="-5" dirty="0"/>
              <a:t>σε</a:t>
            </a:r>
            <a:r>
              <a:rPr spc="95" dirty="0"/>
              <a:t> </a:t>
            </a:r>
            <a:r>
              <a:rPr dirty="0"/>
              <a:t>χρονολογική</a:t>
            </a:r>
            <a:r>
              <a:rPr spc="90" dirty="0"/>
              <a:t> </a:t>
            </a:r>
            <a:r>
              <a:rPr spc="-5" dirty="0"/>
              <a:t>σειρά</a:t>
            </a:r>
            <a:r>
              <a:rPr spc="110" dirty="0"/>
              <a:t> </a:t>
            </a:r>
            <a:r>
              <a:rPr dirty="0"/>
              <a:t>τις</a:t>
            </a:r>
            <a:r>
              <a:rPr spc="95" dirty="0"/>
              <a:t> </a:t>
            </a:r>
            <a:r>
              <a:rPr spc="5" dirty="0"/>
              <a:t>εικόνες</a:t>
            </a:r>
            <a:r>
              <a:rPr b="1" spc="5" dirty="0">
                <a:latin typeface="Tahoma"/>
                <a:cs typeface="Tahoma"/>
              </a:rPr>
              <a:t>,</a:t>
            </a:r>
            <a:r>
              <a:rPr b="1" spc="-5" dirty="0">
                <a:latin typeface="Tahoma"/>
                <a:cs typeface="Tahoma"/>
              </a:rPr>
              <a:t> </a:t>
            </a:r>
            <a:r>
              <a:rPr spc="-5" dirty="0"/>
              <a:t>τα</a:t>
            </a:r>
            <a:r>
              <a:rPr spc="105" dirty="0"/>
              <a:t> </a:t>
            </a:r>
            <a:r>
              <a:rPr spc="-5" dirty="0"/>
              <a:t>παιδιά</a:t>
            </a:r>
            <a:r>
              <a:rPr spc="110" dirty="0"/>
              <a:t> </a:t>
            </a:r>
            <a:r>
              <a:rPr dirty="0"/>
              <a:t>χωρίζονται</a:t>
            </a:r>
            <a:r>
              <a:rPr spc="75" dirty="0"/>
              <a:t> </a:t>
            </a:r>
            <a:r>
              <a:rPr spc="-5" dirty="0"/>
              <a:t>σε </a:t>
            </a:r>
            <a:r>
              <a:rPr spc="-484" dirty="0"/>
              <a:t> </a:t>
            </a:r>
            <a:r>
              <a:rPr dirty="0"/>
              <a:t>ομάδες</a:t>
            </a:r>
            <a:r>
              <a:rPr spc="90" dirty="0"/>
              <a:t> </a:t>
            </a:r>
            <a:r>
              <a:rPr spc="-5" dirty="0"/>
              <a:t>και</a:t>
            </a:r>
            <a:r>
              <a:rPr spc="130" dirty="0"/>
              <a:t> </a:t>
            </a:r>
            <a:r>
              <a:rPr dirty="0"/>
              <a:t>τους</a:t>
            </a:r>
            <a:r>
              <a:rPr spc="90" dirty="0"/>
              <a:t> </a:t>
            </a:r>
            <a:r>
              <a:rPr spc="-5" dirty="0"/>
              <a:t>διανέμονται</a:t>
            </a:r>
            <a:r>
              <a:rPr spc="90" dirty="0"/>
              <a:t> </a:t>
            </a:r>
            <a:r>
              <a:rPr spc="-5" dirty="0"/>
              <a:t>τα</a:t>
            </a:r>
            <a:r>
              <a:rPr spc="110" dirty="0"/>
              <a:t> </a:t>
            </a:r>
            <a:r>
              <a:rPr spc="-5" dirty="0"/>
              <a:t>κατάλληλα</a:t>
            </a:r>
            <a:r>
              <a:rPr spc="140" dirty="0"/>
              <a:t> </a:t>
            </a:r>
            <a:r>
              <a:rPr dirty="0"/>
              <a:t>χρώματα</a:t>
            </a:r>
            <a:r>
              <a:rPr spc="110" dirty="0"/>
              <a:t> </a:t>
            </a:r>
            <a:r>
              <a:rPr dirty="0"/>
              <a:t>για</a:t>
            </a:r>
            <a:r>
              <a:rPr spc="105" dirty="0"/>
              <a:t> </a:t>
            </a:r>
            <a:r>
              <a:rPr spc="-5" dirty="0"/>
              <a:t>το</a:t>
            </a:r>
            <a:r>
              <a:rPr spc="110" dirty="0"/>
              <a:t> </a:t>
            </a:r>
            <a:r>
              <a:rPr dirty="0"/>
              <a:t>κολάζ</a:t>
            </a:r>
            <a:r>
              <a:rPr spc="114" dirty="0"/>
              <a:t> </a:t>
            </a:r>
            <a:r>
              <a:rPr dirty="0"/>
              <a:t>τους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37" y="1491589"/>
            <a:ext cx="2142871" cy="28803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47846" y="1436179"/>
            <a:ext cx="2357501" cy="295135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588252" y="1794662"/>
            <a:ext cx="2016760" cy="2940050"/>
            <a:chOff x="6588252" y="1794662"/>
            <a:chExt cx="2016760" cy="29400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8" y="4226369"/>
              <a:ext cx="76453" cy="765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6" y="4226369"/>
              <a:ext cx="76454" cy="76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60" y="4226369"/>
              <a:ext cx="76454" cy="76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4" y="4226369"/>
              <a:ext cx="76581" cy="765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1208" y="4226369"/>
              <a:ext cx="76581" cy="765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8" y="4403648"/>
              <a:ext cx="76453" cy="765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512" y="4403648"/>
              <a:ext cx="76454" cy="765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6" y="4403648"/>
              <a:ext cx="76454" cy="765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60" y="4403648"/>
              <a:ext cx="76454" cy="765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4" y="4403648"/>
              <a:ext cx="76581" cy="765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88252" y="1794662"/>
              <a:ext cx="2016252" cy="2939796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27982" y="1813102"/>
            <a:ext cx="1944242" cy="295135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74370" y="442976"/>
            <a:ext cx="736727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Διάφορα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στάδια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της</a:t>
            </a:r>
            <a:r>
              <a:rPr sz="2000" spc="8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δημιουργίας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τους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8F745A"/>
                </a:solidFill>
                <a:latin typeface="Tahoma"/>
                <a:cs typeface="Tahoma"/>
              </a:rPr>
              <a:t>(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σχεδιάζουν</a:t>
            </a:r>
            <a:r>
              <a:rPr sz="2000" b="1" spc="-5" dirty="0">
                <a:solidFill>
                  <a:srgbClr val="8F745A"/>
                </a:solidFill>
                <a:latin typeface="Tahoma"/>
                <a:cs typeface="Tahoma"/>
              </a:rPr>
              <a:t>,</a:t>
            </a:r>
            <a:r>
              <a:rPr sz="2000" b="1" spc="-15" dirty="0">
                <a:solidFill>
                  <a:srgbClr val="8F745A"/>
                </a:solidFill>
                <a:latin typeface="Tahoma"/>
                <a:cs typeface="Tahoma"/>
              </a:rPr>
              <a:t> </a:t>
            </a:r>
            <a:r>
              <a:rPr sz="2000" spc="5" dirty="0">
                <a:solidFill>
                  <a:srgbClr val="8F745A"/>
                </a:solidFill>
                <a:latin typeface="Times New Roman"/>
                <a:cs typeface="Times New Roman"/>
              </a:rPr>
              <a:t>κόβουν</a:t>
            </a:r>
            <a:r>
              <a:rPr sz="2000" b="1" spc="5" dirty="0">
                <a:solidFill>
                  <a:srgbClr val="8F745A"/>
                </a:solidFill>
                <a:latin typeface="Tahoma"/>
                <a:cs typeface="Tahoma"/>
              </a:rPr>
              <a:t>,</a:t>
            </a:r>
            <a:r>
              <a:rPr sz="2000" b="1" spc="-15" dirty="0">
                <a:solidFill>
                  <a:srgbClr val="8F745A"/>
                </a:solidFill>
                <a:latin typeface="Tahoma"/>
                <a:cs typeface="Tahoma"/>
              </a:rPr>
              <a:t> </a:t>
            </a:r>
            <a:r>
              <a:rPr sz="2000" spc="5" dirty="0">
                <a:solidFill>
                  <a:srgbClr val="8F745A"/>
                </a:solidFill>
                <a:latin typeface="Times New Roman"/>
                <a:cs typeface="Times New Roman"/>
              </a:rPr>
              <a:t>κολλούν</a:t>
            </a:r>
            <a:r>
              <a:rPr sz="2000" b="1" spc="5" dirty="0">
                <a:solidFill>
                  <a:srgbClr val="8F745A"/>
                </a:solidFill>
                <a:latin typeface="Tahoma"/>
                <a:cs typeface="Tahoma"/>
              </a:rPr>
              <a:t>,</a:t>
            </a:r>
            <a:r>
              <a:rPr sz="2000" b="1" dirty="0">
                <a:solidFill>
                  <a:srgbClr val="8F745A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σχηματίζουν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εικόνες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χρησιμοποιώντας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κομματάκια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χρωματιστών</a:t>
            </a:r>
            <a:r>
              <a:rPr sz="2000" spc="7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χαρτιών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8F745A"/>
                </a:solidFill>
                <a:latin typeface="Times New Roman"/>
                <a:cs typeface="Times New Roman"/>
              </a:rPr>
              <a:t>γλασέ</a:t>
            </a:r>
            <a:r>
              <a:rPr sz="2000" b="1" spc="-15" dirty="0">
                <a:solidFill>
                  <a:srgbClr val="8F745A"/>
                </a:solidFill>
                <a:latin typeface="Tahoma"/>
                <a:cs typeface="Tahoma"/>
              </a:rPr>
              <a:t>)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1523" y="1779663"/>
            <a:ext cx="1854835" cy="293979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76551" y="1773872"/>
            <a:ext cx="1872233" cy="295135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7757" y="1851634"/>
            <a:ext cx="1944243" cy="25923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1972" y="554558"/>
            <a:ext cx="24511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Το</a:t>
            </a:r>
            <a:r>
              <a:rPr spc="80" dirty="0"/>
              <a:t> </a:t>
            </a:r>
            <a:r>
              <a:rPr spc="-5" dirty="0"/>
              <a:t>τελικό</a:t>
            </a:r>
            <a:r>
              <a:rPr spc="90" dirty="0"/>
              <a:t> </a:t>
            </a:r>
            <a:r>
              <a:rPr spc="5" dirty="0"/>
              <a:t>αποτέλεσμα</a:t>
            </a:r>
            <a:r>
              <a:rPr b="1" spc="5" dirty="0">
                <a:latin typeface="Tahoma"/>
                <a:cs typeface="Tahoma"/>
              </a:rPr>
              <a:t>!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964" y="1203578"/>
            <a:ext cx="1786508" cy="25807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81266" y="1760499"/>
            <a:ext cx="1872233" cy="27745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16017" y="1149858"/>
            <a:ext cx="2016251" cy="268833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091688" y="2801188"/>
            <a:ext cx="28181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Το</a:t>
            </a:r>
            <a:r>
              <a:rPr sz="2200" i="1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μπρελόκ</a:t>
            </a:r>
            <a:r>
              <a:rPr sz="2200" i="1" spc="-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της</a:t>
            </a:r>
            <a:r>
              <a:rPr sz="2200" i="1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άνοιξης</a:t>
            </a:r>
            <a:r>
              <a:rPr sz="2200" i="1" spc="-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Ι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31820" y="555498"/>
            <a:ext cx="3456940" cy="1872614"/>
          </a:xfrm>
          <a:custGeom>
            <a:avLst/>
            <a:gdLst/>
            <a:ahLst/>
            <a:cxnLst/>
            <a:rect l="l" t="t" r="r" b="b"/>
            <a:pathLst>
              <a:path w="3456940" h="1872614">
                <a:moveTo>
                  <a:pt x="1728216" y="0"/>
                </a:moveTo>
                <a:lnTo>
                  <a:pt x="1666234" y="590"/>
                </a:lnTo>
                <a:lnTo>
                  <a:pt x="1604801" y="2350"/>
                </a:lnTo>
                <a:lnTo>
                  <a:pt x="1543953" y="5258"/>
                </a:lnTo>
                <a:lnTo>
                  <a:pt x="1483727" y="9295"/>
                </a:lnTo>
                <a:lnTo>
                  <a:pt x="1424159" y="14442"/>
                </a:lnTo>
                <a:lnTo>
                  <a:pt x="1365287" y="20677"/>
                </a:lnTo>
                <a:lnTo>
                  <a:pt x="1307145" y="27983"/>
                </a:lnTo>
                <a:lnTo>
                  <a:pt x="1249772" y="36338"/>
                </a:lnTo>
                <a:lnTo>
                  <a:pt x="1193203" y="45723"/>
                </a:lnTo>
                <a:lnTo>
                  <a:pt x="1137476" y="56118"/>
                </a:lnTo>
                <a:lnTo>
                  <a:pt x="1082626" y="67504"/>
                </a:lnTo>
                <a:lnTo>
                  <a:pt x="1028691" y="79861"/>
                </a:lnTo>
                <a:lnTo>
                  <a:pt x="975707" y="93168"/>
                </a:lnTo>
                <a:lnTo>
                  <a:pt x="923710" y="107406"/>
                </a:lnTo>
                <a:lnTo>
                  <a:pt x="872737" y="122555"/>
                </a:lnTo>
                <a:lnTo>
                  <a:pt x="822824" y="138596"/>
                </a:lnTo>
                <a:lnTo>
                  <a:pt x="774009" y="155508"/>
                </a:lnTo>
                <a:lnTo>
                  <a:pt x="726327" y="173272"/>
                </a:lnTo>
                <a:lnTo>
                  <a:pt x="679816" y="191868"/>
                </a:lnTo>
                <a:lnTo>
                  <a:pt x="634512" y="211276"/>
                </a:lnTo>
                <a:lnTo>
                  <a:pt x="590451" y="231477"/>
                </a:lnTo>
                <a:lnTo>
                  <a:pt x="547670" y="252451"/>
                </a:lnTo>
                <a:lnTo>
                  <a:pt x="506206" y="274177"/>
                </a:lnTo>
                <a:lnTo>
                  <a:pt x="466094" y="296636"/>
                </a:lnTo>
                <a:lnTo>
                  <a:pt x="427373" y="319808"/>
                </a:lnTo>
                <a:lnTo>
                  <a:pt x="390077" y="343674"/>
                </a:lnTo>
                <a:lnTo>
                  <a:pt x="354245" y="368213"/>
                </a:lnTo>
                <a:lnTo>
                  <a:pt x="319912" y="393406"/>
                </a:lnTo>
                <a:lnTo>
                  <a:pt x="287115" y="419234"/>
                </a:lnTo>
                <a:lnTo>
                  <a:pt x="255890" y="445675"/>
                </a:lnTo>
                <a:lnTo>
                  <a:pt x="226275" y="472711"/>
                </a:lnTo>
                <a:lnTo>
                  <a:pt x="198305" y="500321"/>
                </a:lnTo>
                <a:lnTo>
                  <a:pt x="172017" y="528487"/>
                </a:lnTo>
                <a:lnTo>
                  <a:pt x="124635" y="586403"/>
                </a:lnTo>
                <a:lnTo>
                  <a:pt x="84421" y="646300"/>
                </a:lnTo>
                <a:lnTo>
                  <a:pt x="51666" y="708021"/>
                </a:lnTo>
                <a:lnTo>
                  <a:pt x="26665" y="771407"/>
                </a:lnTo>
                <a:lnTo>
                  <a:pt x="9709" y="836300"/>
                </a:lnTo>
                <a:lnTo>
                  <a:pt x="1090" y="902540"/>
                </a:lnTo>
                <a:lnTo>
                  <a:pt x="0" y="936116"/>
                </a:lnTo>
                <a:lnTo>
                  <a:pt x="1090" y="969693"/>
                </a:lnTo>
                <a:lnTo>
                  <a:pt x="9709" y="1035933"/>
                </a:lnTo>
                <a:lnTo>
                  <a:pt x="26665" y="1100826"/>
                </a:lnTo>
                <a:lnTo>
                  <a:pt x="51666" y="1164212"/>
                </a:lnTo>
                <a:lnTo>
                  <a:pt x="84421" y="1225933"/>
                </a:lnTo>
                <a:lnTo>
                  <a:pt x="124635" y="1285830"/>
                </a:lnTo>
                <a:lnTo>
                  <a:pt x="172017" y="1343746"/>
                </a:lnTo>
                <a:lnTo>
                  <a:pt x="198305" y="1371912"/>
                </a:lnTo>
                <a:lnTo>
                  <a:pt x="226275" y="1399522"/>
                </a:lnTo>
                <a:lnTo>
                  <a:pt x="255890" y="1426558"/>
                </a:lnTo>
                <a:lnTo>
                  <a:pt x="287115" y="1452999"/>
                </a:lnTo>
                <a:lnTo>
                  <a:pt x="319912" y="1478827"/>
                </a:lnTo>
                <a:lnTo>
                  <a:pt x="354245" y="1504020"/>
                </a:lnTo>
                <a:lnTo>
                  <a:pt x="390077" y="1528559"/>
                </a:lnTo>
                <a:lnTo>
                  <a:pt x="427373" y="1552425"/>
                </a:lnTo>
                <a:lnTo>
                  <a:pt x="466094" y="1575597"/>
                </a:lnTo>
                <a:lnTo>
                  <a:pt x="506206" y="1598056"/>
                </a:lnTo>
                <a:lnTo>
                  <a:pt x="547670" y="1619782"/>
                </a:lnTo>
                <a:lnTo>
                  <a:pt x="590451" y="1640756"/>
                </a:lnTo>
                <a:lnTo>
                  <a:pt x="634512" y="1660957"/>
                </a:lnTo>
                <a:lnTo>
                  <a:pt x="679816" y="1680365"/>
                </a:lnTo>
                <a:lnTo>
                  <a:pt x="726327" y="1698961"/>
                </a:lnTo>
                <a:lnTo>
                  <a:pt x="774009" y="1716725"/>
                </a:lnTo>
                <a:lnTo>
                  <a:pt x="822824" y="1733637"/>
                </a:lnTo>
                <a:lnTo>
                  <a:pt x="872737" y="1749678"/>
                </a:lnTo>
                <a:lnTo>
                  <a:pt x="923710" y="1764827"/>
                </a:lnTo>
                <a:lnTo>
                  <a:pt x="975707" y="1779065"/>
                </a:lnTo>
                <a:lnTo>
                  <a:pt x="1028691" y="1792372"/>
                </a:lnTo>
                <a:lnTo>
                  <a:pt x="1082626" y="1804729"/>
                </a:lnTo>
                <a:lnTo>
                  <a:pt x="1137476" y="1816115"/>
                </a:lnTo>
                <a:lnTo>
                  <a:pt x="1193203" y="1826510"/>
                </a:lnTo>
                <a:lnTo>
                  <a:pt x="1249772" y="1835895"/>
                </a:lnTo>
                <a:lnTo>
                  <a:pt x="1307145" y="1844250"/>
                </a:lnTo>
                <a:lnTo>
                  <a:pt x="1365287" y="1851556"/>
                </a:lnTo>
                <a:lnTo>
                  <a:pt x="1424159" y="1857791"/>
                </a:lnTo>
                <a:lnTo>
                  <a:pt x="1483727" y="1862938"/>
                </a:lnTo>
                <a:lnTo>
                  <a:pt x="1543953" y="1866975"/>
                </a:lnTo>
                <a:lnTo>
                  <a:pt x="1604801" y="1869883"/>
                </a:lnTo>
                <a:lnTo>
                  <a:pt x="1666234" y="1871643"/>
                </a:lnTo>
                <a:lnTo>
                  <a:pt x="1728216" y="1872233"/>
                </a:lnTo>
                <a:lnTo>
                  <a:pt x="1790197" y="1871643"/>
                </a:lnTo>
                <a:lnTo>
                  <a:pt x="1851630" y="1869883"/>
                </a:lnTo>
                <a:lnTo>
                  <a:pt x="1912478" y="1866975"/>
                </a:lnTo>
                <a:lnTo>
                  <a:pt x="1972704" y="1862938"/>
                </a:lnTo>
                <a:lnTo>
                  <a:pt x="2032272" y="1857791"/>
                </a:lnTo>
                <a:lnTo>
                  <a:pt x="2091144" y="1851556"/>
                </a:lnTo>
                <a:lnTo>
                  <a:pt x="2149286" y="1844250"/>
                </a:lnTo>
                <a:lnTo>
                  <a:pt x="2206659" y="1835895"/>
                </a:lnTo>
                <a:lnTo>
                  <a:pt x="2263228" y="1826510"/>
                </a:lnTo>
                <a:lnTo>
                  <a:pt x="2318955" y="1816115"/>
                </a:lnTo>
                <a:lnTo>
                  <a:pt x="2373805" y="1804729"/>
                </a:lnTo>
                <a:lnTo>
                  <a:pt x="2427740" y="1792372"/>
                </a:lnTo>
                <a:lnTo>
                  <a:pt x="2480724" y="1779065"/>
                </a:lnTo>
                <a:lnTo>
                  <a:pt x="2532721" y="1764827"/>
                </a:lnTo>
                <a:lnTo>
                  <a:pt x="2583694" y="1749678"/>
                </a:lnTo>
                <a:lnTo>
                  <a:pt x="2633607" y="1733637"/>
                </a:lnTo>
                <a:lnTo>
                  <a:pt x="2682422" y="1716725"/>
                </a:lnTo>
                <a:lnTo>
                  <a:pt x="2730104" y="1698961"/>
                </a:lnTo>
                <a:lnTo>
                  <a:pt x="2776615" y="1680365"/>
                </a:lnTo>
                <a:lnTo>
                  <a:pt x="2821919" y="1660957"/>
                </a:lnTo>
                <a:lnTo>
                  <a:pt x="2865980" y="1640756"/>
                </a:lnTo>
                <a:lnTo>
                  <a:pt x="2908761" y="1619782"/>
                </a:lnTo>
                <a:lnTo>
                  <a:pt x="2950225" y="1598056"/>
                </a:lnTo>
                <a:lnTo>
                  <a:pt x="2990337" y="1575597"/>
                </a:lnTo>
                <a:lnTo>
                  <a:pt x="3029058" y="1552425"/>
                </a:lnTo>
                <a:lnTo>
                  <a:pt x="3066354" y="1528559"/>
                </a:lnTo>
                <a:lnTo>
                  <a:pt x="3102186" y="1504020"/>
                </a:lnTo>
                <a:lnTo>
                  <a:pt x="3136519" y="1478827"/>
                </a:lnTo>
                <a:lnTo>
                  <a:pt x="3169316" y="1452999"/>
                </a:lnTo>
                <a:lnTo>
                  <a:pt x="3200541" y="1426558"/>
                </a:lnTo>
                <a:lnTo>
                  <a:pt x="3230156" y="1399522"/>
                </a:lnTo>
                <a:lnTo>
                  <a:pt x="3258126" y="1371912"/>
                </a:lnTo>
                <a:lnTo>
                  <a:pt x="3284414" y="1343746"/>
                </a:lnTo>
                <a:lnTo>
                  <a:pt x="3331796" y="1285830"/>
                </a:lnTo>
                <a:lnTo>
                  <a:pt x="3372010" y="1225933"/>
                </a:lnTo>
                <a:lnTo>
                  <a:pt x="3404765" y="1164212"/>
                </a:lnTo>
                <a:lnTo>
                  <a:pt x="3429766" y="1100826"/>
                </a:lnTo>
                <a:lnTo>
                  <a:pt x="3446722" y="1035933"/>
                </a:lnTo>
                <a:lnTo>
                  <a:pt x="3455341" y="969693"/>
                </a:lnTo>
                <a:lnTo>
                  <a:pt x="3456431" y="936116"/>
                </a:lnTo>
                <a:lnTo>
                  <a:pt x="3455341" y="902540"/>
                </a:lnTo>
                <a:lnTo>
                  <a:pt x="3446722" y="836300"/>
                </a:lnTo>
                <a:lnTo>
                  <a:pt x="3429766" y="771407"/>
                </a:lnTo>
                <a:lnTo>
                  <a:pt x="3404765" y="708021"/>
                </a:lnTo>
                <a:lnTo>
                  <a:pt x="3372010" y="646300"/>
                </a:lnTo>
                <a:lnTo>
                  <a:pt x="3331796" y="586403"/>
                </a:lnTo>
                <a:lnTo>
                  <a:pt x="3284414" y="528487"/>
                </a:lnTo>
                <a:lnTo>
                  <a:pt x="3258126" y="500321"/>
                </a:lnTo>
                <a:lnTo>
                  <a:pt x="3230156" y="472711"/>
                </a:lnTo>
                <a:lnTo>
                  <a:pt x="3200541" y="445675"/>
                </a:lnTo>
                <a:lnTo>
                  <a:pt x="3169316" y="419234"/>
                </a:lnTo>
                <a:lnTo>
                  <a:pt x="3136519" y="393406"/>
                </a:lnTo>
                <a:lnTo>
                  <a:pt x="3102186" y="368213"/>
                </a:lnTo>
                <a:lnTo>
                  <a:pt x="3066354" y="343674"/>
                </a:lnTo>
                <a:lnTo>
                  <a:pt x="3029058" y="319808"/>
                </a:lnTo>
                <a:lnTo>
                  <a:pt x="2990337" y="296636"/>
                </a:lnTo>
                <a:lnTo>
                  <a:pt x="2950225" y="274177"/>
                </a:lnTo>
                <a:lnTo>
                  <a:pt x="2908761" y="252451"/>
                </a:lnTo>
                <a:lnTo>
                  <a:pt x="2865980" y="231477"/>
                </a:lnTo>
                <a:lnTo>
                  <a:pt x="2821919" y="211276"/>
                </a:lnTo>
                <a:lnTo>
                  <a:pt x="2776615" y="191868"/>
                </a:lnTo>
                <a:lnTo>
                  <a:pt x="2730104" y="173272"/>
                </a:lnTo>
                <a:lnTo>
                  <a:pt x="2682422" y="155508"/>
                </a:lnTo>
                <a:lnTo>
                  <a:pt x="2633607" y="138596"/>
                </a:lnTo>
                <a:lnTo>
                  <a:pt x="2583694" y="122555"/>
                </a:lnTo>
                <a:lnTo>
                  <a:pt x="2532721" y="107406"/>
                </a:lnTo>
                <a:lnTo>
                  <a:pt x="2480724" y="93168"/>
                </a:lnTo>
                <a:lnTo>
                  <a:pt x="2427740" y="79861"/>
                </a:lnTo>
                <a:lnTo>
                  <a:pt x="2373805" y="67504"/>
                </a:lnTo>
                <a:lnTo>
                  <a:pt x="2318955" y="56118"/>
                </a:lnTo>
                <a:lnTo>
                  <a:pt x="2263228" y="45723"/>
                </a:lnTo>
                <a:lnTo>
                  <a:pt x="2206659" y="36338"/>
                </a:lnTo>
                <a:lnTo>
                  <a:pt x="2149286" y="27983"/>
                </a:lnTo>
                <a:lnTo>
                  <a:pt x="2091144" y="20677"/>
                </a:lnTo>
                <a:lnTo>
                  <a:pt x="2032272" y="14442"/>
                </a:lnTo>
                <a:lnTo>
                  <a:pt x="1972704" y="9295"/>
                </a:lnTo>
                <a:lnTo>
                  <a:pt x="1912478" y="5258"/>
                </a:lnTo>
                <a:lnTo>
                  <a:pt x="1851630" y="2350"/>
                </a:lnTo>
                <a:lnTo>
                  <a:pt x="1790197" y="590"/>
                </a:lnTo>
                <a:lnTo>
                  <a:pt x="1728216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805679" y="897128"/>
            <a:ext cx="288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700" b="1" spc="7" baseline="-16975" dirty="0">
                <a:solidFill>
                  <a:srgbClr val="88C099"/>
                </a:solidFill>
                <a:latin typeface="Georgia"/>
                <a:cs typeface="Georgia"/>
              </a:rPr>
              <a:t>4</a:t>
            </a:r>
            <a:r>
              <a:rPr sz="1200" b="1" spc="5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73728" y="1244600"/>
            <a:ext cx="15544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804" marR="5080" indent="-20574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  </a:t>
            </a: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Ολοημέρου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98542" y="1511619"/>
            <a:ext cx="4545330" cy="3632200"/>
          </a:xfrm>
          <a:custGeom>
            <a:avLst/>
            <a:gdLst/>
            <a:ahLst/>
            <a:cxnLst/>
            <a:rect l="l" t="t" r="r" b="b"/>
            <a:pathLst>
              <a:path w="4545330" h="3632200">
                <a:moveTo>
                  <a:pt x="4545330" y="0"/>
                </a:moveTo>
                <a:lnTo>
                  <a:pt x="0" y="0"/>
                </a:lnTo>
                <a:lnTo>
                  <a:pt x="0" y="3631878"/>
                </a:lnTo>
                <a:lnTo>
                  <a:pt x="4545330" y="3631878"/>
                </a:lnTo>
                <a:lnTo>
                  <a:pt x="4545330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87669" y="253"/>
            <a:ext cx="2865120" cy="1433195"/>
          </a:xfrm>
          <a:custGeom>
            <a:avLst/>
            <a:gdLst/>
            <a:ahLst/>
            <a:cxnLst/>
            <a:rect l="l" t="t" r="r" b="b"/>
            <a:pathLst>
              <a:path w="2865120" h="1433195">
                <a:moveTo>
                  <a:pt x="2864865" y="0"/>
                </a:moveTo>
                <a:lnTo>
                  <a:pt x="0" y="0"/>
                </a:lnTo>
                <a:lnTo>
                  <a:pt x="797" y="48257"/>
                </a:lnTo>
                <a:lnTo>
                  <a:pt x="3171" y="96115"/>
                </a:lnTo>
                <a:lnTo>
                  <a:pt x="7098" y="143548"/>
                </a:lnTo>
                <a:lnTo>
                  <a:pt x="12551" y="190531"/>
                </a:lnTo>
                <a:lnTo>
                  <a:pt x="19508" y="237038"/>
                </a:lnTo>
                <a:lnTo>
                  <a:pt x="27941" y="283046"/>
                </a:lnTo>
                <a:lnTo>
                  <a:pt x="37826" y="328529"/>
                </a:lnTo>
                <a:lnTo>
                  <a:pt x="49139" y="373461"/>
                </a:lnTo>
                <a:lnTo>
                  <a:pt x="61853" y="417818"/>
                </a:lnTo>
                <a:lnTo>
                  <a:pt x="75945" y="461574"/>
                </a:lnTo>
                <a:lnTo>
                  <a:pt x="91388" y="504706"/>
                </a:lnTo>
                <a:lnTo>
                  <a:pt x="108158" y="547187"/>
                </a:lnTo>
                <a:lnTo>
                  <a:pt x="126230" y="588992"/>
                </a:lnTo>
                <a:lnTo>
                  <a:pt x="145579" y="630096"/>
                </a:lnTo>
                <a:lnTo>
                  <a:pt x="166180" y="670476"/>
                </a:lnTo>
                <a:lnTo>
                  <a:pt x="188007" y="710104"/>
                </a:lnTo>
                <a:lnTo>
                  <a:pt x="211036" y="748957"/>
                </a:lnTo>
                <a:lnTo>
                  <a:pt x="235242" y="787008"/>
                </a:lnTo>
                <a:lnTo>
                  <a:pt x="260599" y="824234"/>
                </a:lnTo>
                <a:lnTo>
                  <a:pt x="287083" y="860609"/>
                </a:lnTo>
                <a:lnTo>
                  <a:pt x="314668" y="896108"/>
                </a:lnTo>
                <a:lnTo>
                  <a:pt x="343329" y="930706"/>
                </a:lnTo>
                <a:lnTo>
                  <a:pt x="373042" y="964378"/>
                </a:lnTo>
                <a:lnTo>
                  <a:pt x="403781" y="997099"/>
                </a:lnTo>
                <a:lnTo>
                  <a:pt x="435522" y="1028843"/>
                </a:lnTo>
                <a:lnTo>
                  <a:pt x="468239" y="1059586"/>
                </a:lnTo>
                <a:lnTo>
                  <a:pt x="501907" y="1089303"/>
                </a:lnTo>
                <a:lnTo>
                  <a:pt x="536501" y="1117968"/>
                </a:lnTo>
                <a:lnTo>
                  <a:pt x="571996" y="1145557"/>
                </a:lnTo>
                <a:lnTo>
                  <a:pt x="608367" y="1172045"/>
                </a:lnTo>
                <a:lnTo>
                  <a:pt x="645590" y="1197405"/>
                </a:lnTo>
                <a:lnTo>
                  <a:pt x="683638" y="1221615"/>
                </a:lnTo>
                <a:lnTo>
                  <a:pt x="722487" y="1244647"/>
                </a:lnTo>
                <a:lnTo>
                  <a:pt x="762112" y="1266478"/>
                </a:lnTo>
                <a:lnTo>
                  <a:pt x="802488" y="1287082"/>
                </a:lnTo>
                <a:lnTo>
                  <a:pt x="843589" y="1306434"/>
                </a:lnTo>
                <a:lnTo>
                  <a:pt x="885392" y="1324509"/>
                </a:lnTo>
                <a:lnTo>
                  <a:pt x="927870" y="1341282"/>
                </a:lnTo>
                <a:lnTo>
                  <a:pt x="970998" y="1356728"/>
                </a:lnTo>
                <a:lnTo>
                  <a:pt x="1014752" y="1370822"/>
                </a:lnTo>
                <a:lnTo>
                  <a:pt x="1059107" y="1383538"/>
                </a:lnTo>
                <a:lnTo>
                  <a:pt x="1104038" y="1394853"/>
                </a:lnTo>
                <a:lnTo>
                  <a:pt x="1149518" y="1404740"/>
                </a:lnTo>
                <a:lnTo>
                  <a:pt x="1195524" y="1413175"/>
                </a:lnTo>
                <a:lnTo>
                  <a:pt x="1242031" y="1420132"/>
                </a:lnTo>
                <a:lnTo>
                  <a:pt x="1289013" y="1425587"/>
                </a:lnTo>
                <a:lnTo>
                  <a:pt x="1336445" y="1429514"/>
                </a:lnTo>
                <a:lnTo>
                  <a:pt x="1384302" y="1431889"/>
                </a:lnTo>
                <a:lnTo>
                  <a:pt x="1432559" y="1432687"/>
                </a:lnTo>
                <a:lnTo>
                  <a:pt x="1480802" y="1431889"/>
                </a:lnTo>
                <a:lnTo>
                  <a:pt x="1528644" y="1429514"/>
                </a:lnTo>
                <a:lnTo>
                  <a:pt x="1576062" y="1425587"/>
                </a:lnTo>
                <a:lnTo>
                  <a:pt x="1623031" y="1420132"/>
                </a:lnTo>
                <a:lnTo>
                  <a:pt x="1669525" y="1413175"/>
                </a:lnTo>
                <a:lnTo>
                  <a:pt x="1715518" y="1404740"/>
                </a:lnTo>
                <a:lnTo>
                  <a:pt x="1760987" y="1394853"/>
                </a:lnTo>
                <a:lnTo>
                  <a:pt x="1805907" y="1383538"/>
                </a:lnTo>
                <a:lnTo>
                  <a:pt x="1850251" y="1370822"/>
                </a:lnTo>
                <a:lnTo>
                  <a:pt x="1893995" y="1356728"/>
                </a:lnTo>
                <a:lnTo>
                  <a:pt x="1937114" y="1341282"/>
                </a:lnTo>
                <a:lnTo>
                  <a:pt x="1979583" y="1324509"/>
                </a:lnTo>
                <a:lnTo>
                  <a:pt x="2021376" y="1306434"/>
                </a:lnTo>
                <a:lnTo>
                  <a:pt x="2062470" y="1287082"/>
                </a:lnTo>
                <a:lnTo>
                  <a:pt x="2102838" y="1266478"/>
                </a:lnTo>
                <a:lnTo>
                  <a:pt x="2142456" y="1244647"/>
                </a:lnTo>
                <a:lnTo>
                  <a:pt x="2181298" y="1221615"/>
                </a:lnTo>
                <a:lnTo>
                  <a:pt x="2219340" y="1197405"/>
                </a:lnTo>
                <a:lnTo>
                  <a:pt x="2256556" y="1172045"/>
                </a:lnTo>
                <a:lnTo>
                  <a:pt x="2292922" y="1145557"/>
                </a:lnTo>
                <a:lnTo>
                  <a:pt x="2328412" y="1117968"/>
                </a:lnTo>
                <a:lnTo>
                  <a:pt x="2363001" y="1089303"/>
                </a:lnTo>
                <a:lnTo>
                  <a:pt x="2396664" y="1059586"/>
                </a:lnTo>
                <a:lnTo>
                  <a:pt x="2429377" y="1028843"/>
                </a:lnTo>
                <a:lnTo>
                  <a:pt x="2461113" y="997099"/>
                </a:lnTo>
                <a:lnTo>
                  <a:pt x="2491849" y="964378"/>
                </a:lnTo>
                <a:lnTo>
                  <a:pt x="2521559" y="930706"/>
                </a:lnTo>
                <a:lnTo>
                  <a:pt x="2550217" y="896108"/>
                </a:lnTo>
                <a:lnTo>
                  <a:pt x="2577800" y="860609"/>
                </a:lnTo>
                <a:lnTo>
                  <a:pt x="2604281" y="824234"/>
                </a:lnTo>
                <a:lnTo>
                  <a:pt x="2629636" y="787008"/>
                </a:lnTo>
                <a:lnTo>
                  <a:pt x="2653839" y="748957"/>
                </a:lnTo>
                <a:lnTo>
                  <a:pt x="2676867" y="710104"/>
                </a:lnTo>
                <a:lnTo>
                  <a:pt x="2698692" y="670476"/>
                </a:lnTo>
                <a:lnTo>
                  <a:pt x="2719292" y="630096"/>
                </a:lnTo>
                <a:lnTo>
                  <a:pt x="2738639" y="588992"/>
                </a:lnTo>
                <a:lnTo>
                  <a:pt x="2756710" y="547187"/>
                </a:lnTo>
                <a:lnTo>
                  <a:pt x="2773480" y="504706"/>
                </a:lnTo>
                <a:lnTo>
                  <a:pt x="2788923" y="461574"/>
                </a:lnTo>
                <a:lnTo>
                  <a:pt x="2803013" y="417818"/>
                </a:lnTo>
                <a:lnTo>
                  <a:pt x="2815727" y="373461"/>
                </a:lnTo>
                <a:lnTo>
                  <a:pt x="2827039" y="328529"/>
                </a:lnTo>
                <a:lnTo>
                  <a:pt x="2836925" y="283046"/>
                </a:lnTo>
                <a:lnTo>
                  <a:pt x="2845358" y="237038"/>
                </a:lnTo>
                <a:lnTo>
                  <a:pt x="2852314" y="190531"/>
                </a:lnTo>
                <a:lnTo>
                  <a:pt x="2857768" y="143548"/>
                </a:lnTo>
                <a:lnTo>
                  <a:pt x="2861694" y="96115"/>
                </a:lnTo>
                <a:lnTo>
                  <a:pt x="2864068" y="48257"/>
                </a:lnTo>
                <a:lnTo>
                  <a:pt x="2864865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1248" y="4109681"/>
            <a:ext cx="2068195" cy="1034415"/>
          </a:xfrm>
          <a:custGeom>
            <a:avLst/>
            <a:gdLst/>
            <a:ahLst/>
            <a:cxnLst/>
            <a:rect l="l" t="t" r="r" b="b"/>
            <a:pathLst>
              <a:path w="2068195" h="1034414">
                <a:moveTo>
                  <a:pt x="1033846" y="0"/>
                </a:moveTo>
                <a:lnTo>
                  <a:pt x="0" y="1033818"/>
                </a:lnTo>
                <a:lnTo>
                  <a:pt x="2067692" y="1033818"/>
                </a:lnTo>
                <a:lnTo>
                  <a:pt x="1033846" y="0"/>
                </a:lnTo>
                <a:close/>
              </a:path>
            </a:pathLst>
          </a:custGeom>
          <a:solidFill>
            <a:srgbClr val="F6DA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311525"/>
            <a:ext cx="1414145" cy="730250"/>
          </a:xfrm>
          <a:custGeom>
            <a:avLst/>
            <a:gdLst/>
            <a:ahLst/>
            <a:cxnLst/>
            <a:rect l="l" t="t" r="r" b="b"/>
            <a:pathLst>
              <a:path w="1414145" h="730250">
                <a:moveTo>
                  <a:pt x="1049070" y="0"/>
                </a:moveTo>
                <a:lnTo>
                  <a:pt x="0" y="0"/>
                </a:lnTo>
                <a:lnTo>
                  <a:pt x="0" y="730199"/>
                </a:lnTo>
                <a:lnTo>
                  <a:pt x="1049070" y="730199"/>
                </a:lnTo>
                <a:lnTo>
                  <a:pt x="1098611" y="726866"/>
                </a:lnTo>
                <a:lnTo>
                  <a:pt x="1146126" y="717157"/>
                </a:lnTo>
                <a:lnTo>
                  <a:pt x="1191179" y="701508"/>
                </a:lnTo>
                <a:lnTo>
                  <a:pt x="1233336" y="680353"/>
                </a:lnTo>
                <a:lnTo>
                  <a:pt x="1272162" y="654127"/>
                </a:lnTo>
                <a:lnTo>
                  <a:pt x="1307222" y="623266"/>
                </a:lnTo>
                <a:lnTo>
                  <a:pt x="1338081" y="588205"/>
                </a:lnTo>
                <a:lnTo>
                  <a:pt x="1364304" y="549379"/>
                </a:lnTo>
                <a:lnTo>
                  <a:pt x="1385457" y="507223"/>
                </a:lnTo>
                <a:lnTo>
                  <a:pt x="1401105" y="462171"/>
                </a:lnTo>
                <a:lnTo>
                  <a:pt x="1410812" y="414660"/>
                </a:lnTo>
                <a:lnTo>
                  <a:pt x="1414145" y="365125"/>
                </a:lnTo>
                <a:lnTo>
                  <a:pt x="1410812" y="315574"/>
                </a:lnTo>
                <a:lnTo>
                  <a:pt x="1401105" y="268052"/>
                </a:lnTo>
                <a:lnTo>
                  <a:pt x="1385457" y="222992"/>
                </a:lnTo>
                <a:lnTo>
                  <a:pt x="1364304" y="180829"/>
                </a:lnTo>
                <a:lnTo>
                  <a:pt x="1338081" y="141998"/>
                </a:lnTo>
                <a:lnTo>
                  <a:pt x="1307222" y="106934"/>
                </a:lnTo>
                <a:lnTo>
                  <a:pt x="1272162" y="76071"/>
                </a:lnTo>
                <a:lnTo>
                  <a:pt x="1233336" y="49845"/>
                </a:lnTo>
                <a:lnTo>
                  <a:pt x="1191179" y="28690"/>
                </a:lnTo>
                <a:lnTo>
                  <a:pt x="1146126" y="13041"/>
                </a:lnTo>
                <a:lnTo>
                  <a:pt x="1098611" y="3332"/>
                </a:lnTo>
                <a:lnTo>
                  <a:pt x="1049070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303" y="2738501"/>
            <a:ext cx="76492" cy="7658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989" y="2738501"/>
            <a:ext cx="76504" cy="7658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1676" y="2738501"/>
            <a:ext cx="76504" cy="7658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7375" y="2738501"/>
            <a:ext cx="76454" cy="7658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3050" y="2738501"/>
            <a:ext cx="76453" cy="7658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28723" y="2738501"/>
            <a:ext cx="76581" cy="7658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303" y="2915792"/>
            <a:ext cx="76492" cy="7658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989" y="2915792"/>
            <a:ext cx="76504" cy="7658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1676" y="2915792"/>
            <a:ext cx="76504" cy="765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3050" y="2915792"/>
            <a:ext cx="76453" cy="76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7375" y="2915792"/>
            <a:ext cx="76454" cy="7658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28723" y="2915792"/>
            <a:ext cx="76581" cy="7658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84189" y="915669"/>
            <a:ext cx="2145918" cy="286118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87801" y="380238"/>
            <a:ext cx="2053971" cy="273850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4815" y="339470"/>
            <a:ext cx="2114931" cy="281990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250696" y="3891483"/>
            <a:ext cx="45840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C18D5B"/>
                </a:solidFill>
                <a:latin typeface="Times New Roman"/>
                <a:cs typeface="Times New Roman"/>
              </a:rPr>
              <a:t>Αυτοσχέδιο</a:t>
            </a:r>
            <a:r>
              <a:rPr sz="2000" spc="-30" dirty="0">
                <a:solidFill>
                  <a:srgbClr val="C18D5B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C18D5B"/>
                </a:solidFill>
                <a:latin typeface="Times New Roman"/>
                <a:cs typeface="Times New Roman"/>
              </a:rPr>
              <a:t>παιχνίδι</a:t>
            </a:r>
            <a:r>
              <a:rPr sz="2000" dirty="0">
                <a:solidFill>
                  <a:srgbClr val="C18D5B"/>
                </a:solidFill>
                <a:latin typeface="Times New Roman"/>
                <a:cs typeface="Times New Roman"/>
              </a:rPr>
              <a:t> με</a:t>
            </a:r>
            <a:r>
              <a:rPr sz="2000" spc="15" dirty="0">
                <a:solidFill>
                  <a:srgbClr val="C18D5B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C18D5B"/>
                </a:solidFill>
                <a:latin typeface="Times New Roman"/>
                <a:cs typeface="Times New Roman"/>
              </a:rPr>
              <a:t>πλαστικά</a:t>
            </a:r>
            <a:r>
              <a:rPr sz="2000" spc="10" dirty="0">
                <a:solidFill>
                  <a:srgbClr val="C18D5B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C18D5B"/>
                </a:solidFill>
                <a:latin typeface="Times New Roman"/>
                <a:cs typeface="Times New Roman"/>
              </a:rPr>
              <a:t>ποτηράκια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749" y="1531111"/>
            <a:ext cx="3850004" cy="2083435"/>
          </a:xfrm>
          <a:custGeom>
            <a:avLst/>
            <a:gdLst/>
            <a:ahLst/>
            <a:cxnLst/>
            <a:rect l="l" t="t" r="r" b="b"/>
            <a:pathLst>
              <a:path w="3850004" h="2083435">
                <a:moveTo>
                  <a:pt x="3849751" y="0"/>
                </a:moveTo>
                <a:lnTo>
                  <a:pt x="0" y="0"/>
                </a:lnTo>
                <a:lnTo>
                  <a:pt x="0" y="2082927"/>
                </a:lnTo>
                <a:lnTo>
                  <a:pt x="3849751" y="2082927"/>
                </a:lnTo>
                <a:lnTo>
                  <a:pt x="3849751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141220" cy="1092200"/>
          </a:xfrm>
          <a:custGeom>
            <a:avLst/>
            <a:gdLst/>
            <a:ahLst/>
            <a:cxnLst/>
            <a:rect l="l" t="t" r="r" b="b"/>
            <a:pathLst>
              <a:path w="2141220" h="1092200">
                <a:moveTo>
                  <a:pt x="2141220" y="0"/>
                </a:moveTo>
                <a:lnTo>
                  <a:pt x="0" y="0"/>
                </a:lnTo>
                <a:lnTo>
                  <a:pt x="0" y="1091971"/>
                </a:lnTo>
                <a:lnTo>
                  <a:pt x="2141220" y="1091971"/>
                </a:lnTo>
                <a:lnTo>
                  <a:pt x="2141220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0" y="2292730"/>
            <a:ext cx="76453" cy="7645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9173" y="2292730"/>
            <a:ext cx="76453" cy="764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4847" y="2292730"/>
            <a:ext cx="76453" cy="764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521" y="2292730"/>
            <a:ext cx="76453" cy="764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6196" y="2292730"/>
            <a:ext cx="76453" cy="7645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71870" y="2292730"/>
            <a:ext cx="76580" cy="764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0" y="2470023"/>
            <a:ext cx="76453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9173" y="2470023"/>
            <a:ext cx="76453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4847" y="2470023"/>
            <a:ext cx="76453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521" y="2470023"/>
            <a:ext cx="76453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6196" y="2470023"/>
            <a:ext cx="76453" cy="76453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5148071" y="640435"/>
            <a:ext cx="3153410" cy="3600450"/>
            <a:chOff x="5148071" y="640435"/>
            <a:chExt cx="3153410" cy="360045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1869" y="2470022"/>
              <a:ext cx="76580" cy="7645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8071" y="640435"/>
              <a:ext cx="3152902" cy="360045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198880" y="2208098"/>
            <a:ext cx="343535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2000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414042"/>
                </a:solidFill>
                <a:latin typeface="Times New Roman"/>
                <a:cs typeface="Times New Roman"/>
              </a:rPr>
              <a:t>παιδιά</a:t>
            </a:r>
            <a:r>
              <a:rPr sz="2000" dirty="0">
                <a:solidFill>
                  <a:srgbClr val="414042"/>
                </a:solidFill>
                <a:latin typeface="Times New Roman"/>
                <a:cs typeface="Times New Roman"/>
              </a:rPr>
              <a:t> μορφοποιούν</a:t>
            </a:r>
            <a:r>
              <a:rPr sz="2000" spc="-4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14042"/>
                </a:solidFill>
                <a:latin typeface="Times New Roman"/>
                <a:cs typeface="Times New Roman"/>
              </a:rPr>
              <a:t>τον</a:t>
            </a:r>
            <a:r>
              <a:rPr sz="2000" spc="-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14042"/>
                </a:solidFill>
                <a:latin typeface="Times New Roman"/>
                <a:cs typeface="Times New Roman"/>
              </a:rPr>
              <a:t>πηλό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414042"/>
                </a:solidFill>
                <a:latin typeface="Times New Roman"/>
                <a:cs typeface="Times New Roman"/>
              </a:rPr>
              <a:t>πλάθοντας</a:t>
            </a:r>
            <a:r>
              <a:rPr sz="2000" spc="-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000" spc="-70" dirty="0">
                <a:solidFill>
                  <a:srgbClr val="414042"/>
                </a:solidFill>
                <a:latin typeface="Times New Roman"/>
                <a:cs typeface="Times New Roman"/>
              </a:rPr>
              <a:t>τον</a:t>
            </a:r>
            <a:r>
              <a:rPr sz="1600" spc="-70" dirty="0">
                <a:solidFill>
                  <a:srgbClr val="414042"/>
                </a:solidFill>
                <a:latin typeface="Trebuchet MS"/>
                <a:cs typeface="Trebuchet MS"/>
              </a:rPr>
              <a:t>.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749" y="1531111"/>
            <a:ext cx="3850004" cy="2083435"/>
          </a:xfrm>
          <a:custGeom>
            <a:avLst/>
            <a:gdLst/>
            <a:ahLst/>
            <a:cxnLst/>
            <a:rect l="l" t="t" r="r" b="b"/>
            <a:pathLst>
              <a:path w="3850004" h="2083435">
                <a:moveTo>
                  <a:pt x="3849751" y="0"/>
                </a:moveTo>
                <a:lnTo>
                  <a:pt x="0" y="0"/>
                </a:lnTo>
                <a:lnTo>
                  <a:pt x="0" y="2082927"/>
                </a:lnTo>
                <a:lnTo>
                  <a:pt x="3849751" y="2082927"/>
                </a:lnTo>
                <a:lnTo>
                  <a:pt x="3849751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141220" cy="1092200"/>
          </a:xfrm>
          <a:custGeom>
            <a:avLst/>
            <a:gdLst/>
            <a:ahLst/>
            <a:cxnLst/>
            <a:rect l="l" t="t" r="r" b="b"/>
            <a:pathLst>
              <a:path w="2141220" h="1092200">
                <a:moveTo>
                  <a:pt x="2141220" y="0"/>
                </a:moveTo>
                <a:lnTo>
                  <a:pt x="0" y="0"/>
                </a:lnTo>
                <a:lnTo>
                  <a:pt x="0" y="1091971"/>
                </a:lnTo>
                <a:lnTo>
                  <a:pt x="2141220" y="1091971"/>
                </a:lnTo>
                <a:lnTo>
                  <a:pt x="2141220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0" y="2292730"/>
            <a:ext cx="76453" cy="7645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9173" y="2292730"/>
            <a:ext cx="76453" cy="764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4847" y="2292730"/>
            <a:ext cx="76453" cy="764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521" y="2292730"/>
            <a:ext cx="76453" cy="764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6196" y="2292730"/>
            <a:ext cx="76453" cy="7645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71870" y="2292730"/>
            <a:ext cx="76580" cy="764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0" y="2470023"/>
            <a:ext cx="76453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9173" y="2470023"/>
            <a:ext cx="76453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4847" y="2470023"/>
            <a:ext cx="76453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521" y="2470023"/>
            <a:ext cx="76453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6196" y="2470023"/>
            <a:ext cx="76453" cy="764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71870" y="2470023"/>
            <a:ext cx="76580" cy="7645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7613" y="339445"/>
            <a:ext cx="2970276" cy="396049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931411" y="3791508"/>
            <a:ext cx="3703954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414042"/>
                </a:solidFill>
                <a:latin typeface="Times New Roman"/>
                <a:cs typeface="Times New Roman"/>
              </a:rPr>
              <a:t>Τα παιδιά </a:t>
            </a:r>
            <a:r>
              <a:rPr sz="2000" dirty="0">
                <a:solidFill>
                  <a:srgbClr val="414042"/>
                </a:solidFill>
                <a:latin typeface="Times New Roman"/>
                <a:cs typeface="Times New Roman"/>
              </a:rPr>
              <a:t>δίνουν </a:t>
            </a:r>
            <a:r>
              <a:rPr sz="2000" spc="-5" dirty="0">
                <a:solidFill>
                  <a:srgbClr val="414042"/>
                </a:solidFill>
                <a:latin typeface="Times New Roman"/>
                <a:cs typeface="Times New Roman"/>
              </a:rPr>
              <a:t>σχήμα στον πηλό </a:t>
            </a:r>
            <a:r>
              <a:rPr sz="200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414042"/>
                </a:solidFill>
                <a:latin typeface="Times New Roman"/>
                <a:cs typeface="Times New Roman"/>
              </a:rPr>
              <a:t>χρησιμοποιώντας</a:t>
            </a:r>
            <a:r>
              <a:rPr sz="2000" spc="-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414042"/>
                </a:solidFill>
                <a:latin typeface="Times New Roman"/>
                <a:cs typeface="Times New Roman"/>
              </a:rPr>
              <a:t>ένα γυάλινο</a:t>
            </a:r>
            <a:r>
              <a:rPr sz="2000" spc="-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000" spc="-75" dirty="0">
                <a:solidFill>
                  <a:srgbClr val="414042"/>
                </a:solidFill>
                <a:latin typeface="Times New Roman"/>
                <a:cs typeface="Times New Roman"/>
              </a:rPr>
              <a:t>βάζο</a:t>
            </a:r>
            <a:r>
              <a:rPr sz="2000" spc="-75" dirty="0">
                <a:solidFill>
                  <a:srgbClr val="414042"/>
                </a:solidFill>
                <a:latin typeface="Trebuchet MS"/>
                <a:cs typeface="Trebuchet MS"/>
              </a:rPr>
              <a:t>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39946" y="195453"/>
            <a:ext cx="2214245" cy="295236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1972" y="554558"/>
            <a:ext cx="69265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Κόβουν</a:t>
            </a:r>
            <a:r>
              <a:rPr spc="70" dirty="0"/>
              <a:t> </a:t>
            </a:r>
            <a:r>
              <a:rPr dirty="0"/>
              <a:t>λουλούδια</a:t>
            </a:r>
            <a:r>
              <a:rPr spc="80" dirty="0"/>
              <a:t> </a:t>
            </a:r>
            <a:r>
              <a:rPr spc="-5" dirty="0"/>
              <a:t>από</a:t>
            </a:r>
            <a:r>
              <a:rPr spc="130" dirty="0"/>
              <a:t> </a:t>
            </a:r>
            <a:r>
              <a:rPr dirty="0"/>
              <a:t>το</a:t>
            </a:r>
            <a:r>
              <a:rPr spc="105" dirty="0"/>
              <a:t> </a:t>
            </a:r>
            <a:r>
              <a:rPr dirty="0"/>
              <a:t>στεφάνι</a:t>
            </a:r>
            <a:r>
              <a:rPr b="1" dirty="0">
                <a:latin typeface="Tahoma"/>
                <a:cs typeface="Tahoma"/>
              </a:rPr>
              <a:t>,</a:t>
            </a:r>
            <a:r>
              <a:rPr b="1" spc="-5" dirty="0">
                <a:latin typeface="Tahoma"/>
                <a:cs typeface="Tahoma"/>
              </a:rPr>
              <a:t> </a:t>
            </a:r>
            <a:r>
              <a:rPr dirty="0"/>
              <a:t>για</a:t>
            </a:r>
            <a:r>
              <a:rPr spc="110" dirty="0"/>
              <a:t> </a:t>
            </a:r>
            <a:r>
              <a:rPr dirty="0"/>
              <a:t>να</a:t>
            </a:r>
            <a:r>
              <a:rPr spc="105" dirty="0"/>
              <a:t> </a:t>
            </a:r>
            <a:r>
              <a:rPr spc="-5" dirty="0"/>
              <a:t>στολίσουν</a:t>
            </a:r>
            <a:r>
              <a:rPr spc="75" dirty="0"/>
              <a:t> </a:t>
            </a:r>
            <a:r>
              <a:rPr dirty="0"/>
              <a:t>τα</a:t>
            </a:r>
            <a:r>
              <a:rPr spc="110" dirty="0"/>
              <a:t> </a:t>
            </a:r>
            <a:r>
              <a:rPr spc="-5" dirty="0"/>
              <a:t>μπρελόκ</a:t>
            </a:r>
            <a:r>
              <a:rPr b="1" spc="-5" dirty="0">
                <a:latin typeface="Tahoma"/>
                <a:cs typeface="Tahoma"/>
              </a:rPr>
              <a:t>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9766" y="1131544"/>
            <a:ext cx="2952369" cy="367245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1972" y="1442974"/>
            <a:ext cx="247332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Τα</a:t>
            </a:r>
            <a:r>
              <a:rPr spc="105" dirty="0"/>
              <a:t> </a:t>
            </a:r>
            <a:r>
              <a:rPr spc="-5" dirty="0"/>
              <a:t>παιδιά</a:t>
            </a:r>
            <a:r>
              <a:rPr spc="95" dirty="0"/>
              <a:t> </a:t>
            </a:r>
            <a:r>
              <a:rPr spc="-5" dirty="0"/>
              <a:t>στολίζουν</a:t>
            </a:r>
            <a:r>
              <a:rPr spc="65" dirty="0"/>
              <a:t> </a:t>
            </a:r>
            <a:r>
              <a:rPr spc="5" dirty="0"/>
              <a:t>με </a:t>
            </a:r>
            <a:r>
              <a:rPr spc="-484" dirty="0"/>
              <a:t> </a:t>
            </a:r>
            <a:r>
              <a:rPr dirty="0"/>
              <a:t>λουλούδια</a:t>
            </a:r>
            <a:r>
              <a:rPr spc="45" dirty="0"/>
              <a:t> </a:t>
            </a:r>
            <a:r>
              <a:rPr spc="-5" dirty="0"/>
              <a:t>τα</a:t>
            </a:r>
            <a:r>
              <a:rPr spc="80" dirty="0"/>
              <a:t> </a:t>
            </a:r>
            <a:r>
              <a:rPr spc="-5" dirty="0"/>
              <a:t>μπρελόκ</a:t>
            </a:r>
            <a:r>
              <a:rPr b="1" spc="-5" dirty="0">
                <a:latin typeface="Tahoma"/>
                <a:cs typeface="Tahoma"/>
              </a:rPr>
              <a:t>. </a:t>
            </a:r>
            <a:r>
              <a:rPr b="1" spc="-570" dirty="0">
                <a:latin typeface="Tahoma"/>
                <a:cs typeface="Tahoma"/>
              </a:rPr>
              <a:t> </a:t>
            </a:r>
            <a:r>
              <a:rPr spc="-5" dirty="0"/>
              <a:t>Προσπαθούν</a:t>
            </a:r>
            <a:r>
              <a:rPr spc="90" dirty="0"/>
              <a:t> </a:t>
            </a:r>
            <a:r>
              <a:rPr dirty="0"/>
              <a:t>να</a:t>
            </a:r>
            <a:r>
              <a:rPr spc="85" dirty="0"/>
              <a:t> </a:t>
            </a:r>
            <a:r>
              <a:rPr spc="-5" dirty="0"/>
              <a:t>τα </a:t>
            </a:r>
            <a:r>
              <a:rPr dirty="0"/>
              <a:t> σταθεροποιήσουν</a:t>
            </a:r>
            <a:r>
              <a:rPr b="1" dirty="0">
                <a:latin typeface="Tahoma"/>
                <a:cs typeface="Tahoma"/>
              </a:rPr>
              <a:t>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1909" y="627481"/>
            <a:ext cx="2971545" cy="396049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7783"/>
            <a:ext cx="1175385" cy="730250"/>
          </a:xfrm>
          <a:custGeom>
            <a:avLst/>
            <a:gdLst/>
            <a:ahLst/>
            <a:cxnLst/>
            <a:rect l="l" t="t" r="r" b="b"/>
            <a:pathLst>
              <a:path w="1175385" h="730250">
                <a:moveTo>
                  <a:pt x="809828" y="0"/>
                </a:moveTo>
                <a:lnTo>
                  <a:pt x="0" y="0"/>
                </a:lnTo>
                <a:lnTo>
                  <a:pt x="0" y="730250"/>
                </a:lnTo>
                <a:lnTo>
                  <a:pt x="809828" y="730250"/>
                </a:lnTo>
                <a:lnTo>
                  <a:pt x="859369" y="726914"/>
                </a:lnTo>
                <a:lnTo>
                  <a:pt x="906885" y="717200"/>
                </a:lnTo>
                <a:lnTo>
                  <a:pt x="951941" y="701542"/>
                </a:lnTo>
                <a:lnTo>
                  <a:pt x="994100" y="680376"/>
                </a:lnTo>
                <a:lnTo>
                  <a:pt x="1032929" y="654140"/>
                </a:lnTo>
                <a:lnTo>
                  <a:pt x="1067992" y="623268"/>
                </a:lnTo>
                <a:lnTo>
                  <a:pt x="1098854" y="588197"/>
                </a:lnTo>
                <a:lnTo>
                  <a:pt x="1125080" y="549364"/>
                </a:lnTo>
                <a:lnTo>
                  <a:pt x="1146236" y="507204"/>
                </a:lnTo>
                <a:lnTo>
                  <a:pt x="1161886" y="462153"/>
                </a:lnTo>
                <a:lnTo>
                  <a:pt x="1171594" y="414648"/>
                </a:lnTo>
                <a:lnTo>
                  <a:pt x="1174927" y="365125"/>
                </a:lnTo>
                <a:lnTo>
                  <a:pt x="1171594" y="315574"/>
                </a:lnTo>
                <a:lnTo>
                  <a:pt x="1161886" y="268052"/>
                </a:lnTo>
                <a:lnTo>
                  <a:pt x="1146236" y="222992"/>
                </a:lnTo>
                <a:lnTo>
                  <a:pt x="1125080" y="180829"/>
                </a:lnTo>
                <a:lnTo>
                  <a:pt x="1098854" y="141998"/>
                </a:lnTo>
                <a:lnTo>
                  <a:pt x="1067992" y="106933"/>
                </a:lnTo>
                <a:lnTo>
                  <a:pt x="1032929" y="76071"/>
                </a:lnTo>
                <a:lnTo>
                  <a:pt x="994100" y="49845"/>
                </a:lnTo>
                <a:lnTo>
                  <a:pt x="951941" y="28690"/>
                </a:lnTo>
                <a:lnTo>
                  <a:pt x="906885" y="13041"/>
                </a:lnTo>
                <a:lnTo>
                  <a:pt x="859369" y="3332"/>
                </a:lnTo>
                <a:lnTo>
                  <a:pt x="80982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732529"/>
            <a:ext cx="1174750" cy="1410970"/>
          </a:xfrm>
          <a:custGeom>
            <a:avLst/>
            <a:gdLst/>
            <a:ahLst/>
            <a:cxnLst/>
            <a:rect l="l" t="t" r="r" b="b"/>
            <a:pathLst>
              <a:path w="1174750" h="1410970">
                <a:moveTo>
                  <a:pt x="206146" y="0"/>
                </a:moveTo>
                <a:lnTo>
                  <a:pt x="157797" y="1185"/>
                </a:lnTo>
                <a:lnTo>
                  <a:pt x="110063" y="4706"/>
                </a:lnTo>
                <a:lnTo>
                  <a:pt x="62999" y="10505"/>
                </a:lnTo>
                <a:lnTo>
                  <a:pt x="16660" y="18527"/>
                </a:lnTo>
                <a:lnTo>
                  <a:pt x="0" y="22254"/>
                </a:lnTo>
                <a:lnTo>
                  <a:pt x="0" y="1410969"/>
                </a:lnTo>
                <a:lnTo>
                  <a:pt x="1067662" y="1410969"/>
                </a:lnTo>
                <a:lnTo>
                  <a:pt x="1071633" y="1403559"/>
                </a:lnTo>
                <a:lnTo>
                  <a:pt x="1092527" y="1359343"/>
                </a:lnTo>
                <a:lnTo>
                  <a:pt x="1111223" y="1313939"/>
                </a:lnTo>
                <a:lnTo>
                  <a:pt x="1127650" y="1267416"/>
                </a:lnTo>
                <a:lnTo>
                  <a:pt x="1141741" y="1219841"/>
                </a:lnTo>
                <a:lnTo>
                  <a:pt x="1153425" y="1171284"/>
                </a:lnTo>
                <a:lnTo>
                  <a:pt x="1162634" y="1121812"/>
                </a:lnTo>
                <a:lnTo>
                  <a:pt x="1169297" y="1071493"/>
                </a:lnTo>
                <a:lnTo>
                  <a:pt x="1173346" y="1020397"/>
                </a:lnTo>
                <a:lnTo>
                  <a:pt x="1174711" y="968590"/>
                </a:lnTo>
                <a:lnTo>
                  <a:pt x="1173526" y="920260"/>
                </a:lnTo>
                <a:lnTo>
                  <a:pt x="1170008" y="872542"/>
                </a:lnTo>
                <a:lnTo>
                  <a:pt x="1164212" y="825491"/>
                </a:lnTo>
                <a:lnTo>
                  <a:pt x="1156194" y="779163"/>
                </a:lnTo>
                <a:lnTo>
                  <a:pt x="1146008" y="733615"/>
                </a:lnTo>
                <a:lnTo>
                  <a:pt x="1133712" y="688900"/>
                </a:lnTo>
                <a:lnTo>
                  <a:pt x="1119359" y="645075"/>
                </a:lnTo>
                <a:lnTo>
                  <a:pt x="1103005" y="602196"/>
                </a:lnTo>
                <a:lnTo>
                  <a:pt x="1084707" y="560318"/>
                </a:lnTo>
                <a:lnTo>
                  <a:pt x="1064519" y="519496"/>
                </a:lnTo>
                <a:lnTo>
                  <a:pt x="1042496" y="479787"/>
                </a:lnTo>
                <a:lnTo>
                  <a:pt x="1018695" y="441245"/>
                </a:lnTo>
                <a:lnTo>
                  <a:pt x="993171" y="403926"/>
                </a:lnTo>
                <a:lnTo>
                  <a:pt x="965978" y="367886"/>
                </a:lnTo>
                <a:lnTo>
                  <a:pt x="937173" y="333181"/>
                </a:lnTo>
                <a:lnTo>
                  <a:pt x="906811" y="299865"/>
                </a:lnTo>
                <a:lnTo>
                  <a:pt x="874947" y="267995"/>
                </a:lnTo>
                <a:lnTo>
                  <a:pt x="841637" y="237626"/>
                </a:lnTo>
                <a:lnTo>
                  <a:pt x="806937" y="208814"/>
                </a:lnTo>
                <a:lnTo>
                  <a:pt x="770901" y="181614"/>
                </a:lnTo>
                <a:lnTo>
                  <a:pt x="733585" y="156081"/>
                </a:lnTo>
                <a:lnTo>
                  <a:pt x="695045" y="132272"/>
                </a:lnTo>
                <a:lnTo>
                  <a:pt x="655335" y="110242"/>
                </a:lnTo>
                <a:lnTo>
                  <a:pt x="614513" y="90046"/>
                </a:lnTo>
                <a:lnTo>
                  <a:pt x="572632" y="71740"/>
                </a:lnTo>
                <a:lnTo>
                  <a:pt x="529748" y="55379"/>
                </a:lnTo>
                <a:lnTo>
                  <a:pt x="485918" y="41020"/>
                </a:lnTo>
                <a:lnTo>
                  <a:pt x="441195" y="28718"/>
                </a:lnTo>
                <a:lnTo>
                  <a:pt x="395636" y="18527"/>
                </a:lnTo>
                <a:lnTo>
                  <a:pt x="349296" y="10505"/>
                </a:lnTo>
                <a:lnTo>
                  <a:pt x="302231" y="4706"/>
                </a:lnTo>
                <a:lnTo>
                  <a:pt x="254496" y="1185"/>
                </a:lnTo>
                <a:lnTo>
                  <a:pt x="206146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21623" y="3855465"/>
            <a:ext cx="722630" cy="730885"/>
          </a:xfrm>
          <a:custGeom>
            <a:avLst/>
            <a:gdLst/>
            <a:ahLst/>
            <a:cxnLst/>
            <a:rect l="l" t="t" r="r" b="b"/>
            <a:pathLst>
              <a:path w="722629" h="730885">
                <a:moveTo>
                  <a:pt x="722375" y="0"/>
                </a:moveTo>
                <a:lnTo>
                  <a:pt x="365125" y="0"/>
                </a:lnTo>
                <a:lnTo>
                  <a:pt x="315574" y="3334"/>
                </a:lnTo>
                <a:lnTo>
                  <a:pt x="268052" y="13046"/>
                </a:lnTo>
                <a:lnTo>
                  <a:pt x="222992" y="28701"/>
                </a:lnTo>
                <a:lnTo>
                  <a:pt x="180829" y="49863"/>
                </a:lnTo>
                <a:lnTo>
                  <a:pt x="141998" y="76097"/>
                </a:lnTo>
                <a:lnTo>
                  <a:pt x="106933" y="106967"/>
                </a:lnTo>
                <a:lnTo>
                  <a:pt x="76071" y="142038"/>
                </a:lnTo>
                <a:lnTo>
                  <a:pt x="49845" y="180874"/>
                </a:lnTo>
                <a:lnTo>
                  <a:pt x="28690" y="223040"/>
                </a:lnTo>
                <a:lnTo>
                  <a:pt x="13041" y="268100"/>
                </a:lnTo>
                <a:lnTo>
                  <a:pt x="3332" y="315620"/>
                </a:lnTo>
                <a:lnTo>
                  <a:pt x="0" y="365163"/>
                </a:lnTo>
                <a:lnTo>
                  <a:pt x="3332" y="414704"/>
                </a:lnTo>
                <a:lnTo>
                  <a:pt x="13041" y="462220"/>
                </a:lnTo>
                <a:lnTo>
                  <a:pt x="28690" y="507275"/>
                </a:lnTo>
                <a:lnTo>
                  <a:pt x="49845" y="549435"/>
                </a:lnTo>
                <a:lnTo>
                  <a:pt x="76071" y="588264"/>
                </a:lnTo>
                <a:lnTo>
                  <a:pt x="106933" y="623327"/>
                </a:lnTo>
                <a:lnTo>
                  <a:pt x="141998" y="654189"/>
                </a:lnTo>
                <a:lnTo>
                  <a:pt x="180829" y="680415"/>
                </a:lnTo>
                <a:lnTo>
                  <a:pt x="222992" y="701571"/>
                </a:lnTo>
                <a:lnTo>
                  <a:pt x="268052" y="717220"/>
                </a:lnTo>
                <a:lnTo>
                  <a:pt x="315574" y="726929"/>
                </a:lnTo>
                <a:lnTo>
                  <a:pt x="365125" y="730262"/>
                </a:lnTo>
                <a:lnTo>
                  <a:pt x="722375" y="730262"/>
                </a:lnTo>
                <a:lnTo>
                  <a:pt x="722375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21623" y="14224"/>
            <a:ext cx="722630" cy="1948814"/>
          </a:xfrm>
          <a:custGeom>
            <a:avLst/>
            <a:gdLst/>
            <a:ahLst/>
            <a:cxnLst/>
            <a:rect l="l" t="t" r="r" b="b"/>
            <a:pathLst>
              <a:path w="722629" h="1948814">
                <a:moveTo>
                  <a:pt x="0" y="1948561"/>
                </a:moveTo>
                <a:lnTo>
                  <a:pt x="722375" y="1948561"/>
                </a:lnTo>
                <a:lnTo>
                  <a:pt x="722375" y="0"/>
                </a:lnTo>
                <a:lnTo>
                  <a:pt x="0" y="0"/>
                </a:lnTo>
                <a:lnTo>
                  <a:pt x="0" y="1948561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8128" y="796036"/>
            <a:ext cx="76580" cy="764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3802" y="796036"/>
            <a:ext cx="76580" cy="764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99476" y="796036"/>
            <a:ext cx="76580" cy="764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85277" y="796036"/>
            <a:ext cx="76453" cy="764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0951" y="796036"/>
            <a:ext cx="76453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56625" y="796036"/>
            <a:ext cx="76453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28128" y="973200"/>
            <a:ext cx="76580" cy="7658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13802" y="973200"/>
            <a:ext cx="76580" cy="7658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99476" y="973200"/>
            <a:ext cx="76580" cy="765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70951" y="973200"/>
            <a:ext cx="76453" cy="76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85277" y="973200"/>
            <a:ext cx="76453" cy="7658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56625" y="973200"/>
            <a:ext cx="76453" cy="7658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355085" y="4046626"/>
            <a:ext cx="40697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800" spc="12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8F745A"/>
                </a:solidFill>
                <a:latin typeface="Times New Roman"/>
                <a:cs typeface="Times New Roman"/>
              </a:rPr>
              <a:t>προσωρινό</a:t>
            </a:r>
            <a:r>
              <a:rPr sz="2800" spc="13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8F745A"/>
                </a:solidFill>
                <a:latin typeface="Times New Roman"/>
                <a:cs typeface="Times New Roman"/>
              </a:rPr>
              <a:t>αποτέλεσμα</a:t>
            </a:r>
            <a:r>
              <a:rPr sz="2800" b="1" spc="5" dirty="0">
                <a:solidFill>
                  <a:srgbClr val="8F745A"/>
                </a:solidFill>
                <a:latin typeface="Tahoma"/>
                <a:cs typeface="Tahoma"/>
              </a:rPr>
              <a:t>!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699766" y="0"/>
            <a:ext cx="4177029" cy="4084320"/>
            <a:chOff x="2699766" y="0"/>
            <a:chExt cx="4177029" cy="4084320"/>
          </a:xfrm>
        </p:grpSpPr>
        <p:sp>
          <p:nvSpPr>
            <p:cNvPr id="20" name="object 20"/>
            <p:cNvSpPr/>
            <p:nvPr/>
          </p:nvSpPr>
          <p:spPr>
            <a:xfrm>
              <a:off x="2699766" y="0"/>
              <a:ext cx="4177029" cy="4084320"/>
            </a:xfrm>
            <a:custGeom>
              <a:avLst/>
              <a:gdLst/>
              <a:ahLst/>
              <a:cxnLst/>
              <a:rect l="l" t="t" r="r" b="b"/>
              <a:pathLst>
                <a:path w="4177029" h="4084320">
                  <a:moveTo>
                    <a:pt x="4176522" y="0"/>
                  </a:moveTo>
                  <a:lnTo>
                    <a:pt x="0" y="0"/>
                  </a:lnTo>
                  <a:lnTo>
                    <a:pt x="0" y="4083939"/>
                  </a:lnTo>
                  <a:lnTo>
                    <a:pt x="4176522" y="4083939"/>
                  </a:lnTo>
                  <a:lnTo>
                    <a:pt x="4176522" y="0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31820" y="0"/>
              <a:ext cx="3240405" cy="38679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3959" y="4047325"/>
            <a:ext cx="2493645" cy="1096645"/>
          </a:xfrm>
          <a:custGeom>
            <a:avLst/>
            <a:gdLst/>
            <a:ahLst/>
            <a:cxnLst/>
            <a:rect l="l" t="t" r="r" b="b"/>
            <a:pathLst>
              <a:path w="2493645" h="1096645">
                <a:moveTo>
                  <a:pt x="1246862" y="0"/>
                </a:moveTo>
                <a:lnTo>
                  <a:pt x="1198626" y="908"/>
                </a:lnTo>
                <a:lnTo>
                  <a:pt x="1150850" y="3610"/>
                </a:lnTo>
                <a:lnTo>
                  <a:pt x="1103567" y="8075"/>
                </a:lnTo>
                <a:lnTo>
                  <a:pt x="1056809" y="14269"/>
                </a:lnTo>
                <a:lnTo>
                  <a:pt x="1010608" y="22159"/>
                </a:lnTo>
                <a:lnTo>
                  <a:pt x="964998" y="31714"/>
                </a:lnTo>
                <a:lnTo>
                  <a:pt x="920010" y="42900"/>
                </a:lnTo>
                <a:lnTo>
                  <a:pt x="875677" y="55686"/>
                </a:lnTo>
                <a:lnTo>
                  <a:pt x="832032" y="70037"/>
                </a:lnTo>
                <a:lnTo>
                  <a:pt x="789108" y="85923"/>
                </a:lnTo>
                <a:lnTo>
                  <a:pt x="746936" y="103310"/>
                </a:lnTo>
                <a:lnTo>
                  <a:pt x="705550" y="122165"/>
                </a:lnTo>
                <a:lnTo>
                  <a:pt x="664981" y="142456"/>
                </a:lnTo>
                <a:lnTo>
                  <a:pt x="625263" y="164151"/>
                </a:lnTo>
                <a:lnTo>
                  <a:pt x="586428" y="187216"/>
                </a:lnTo>
                <a:lnTo>
                  <a:pt x="548508" y="211620"/>
                </a:lnTo>
                <a:lnTo>
                  <a:pt x="511536" y="237329"/>
                </a:lnTo>
                <a:lnTo>
                  <a:pt x="475544" y="264311"/>
                </a:lnTo>
                <a:lnTo>
                  <a:pt x="440566" y="292534"/>
                </a:lnTo>
                <a:lnTo>
                  <a:pt x="406633" y="321965"/>
                </a:lnTo>
                <a:lnTo>
                  <a:pt x="373779" y="352571"/>
                </a:lnTo>
                <a:lnTo>
                  <a:pt x="342034" y="384319"/>
                </a:lnTo>
                <a:lnTo>
                  <a:pt x="311433" y="417178"/>
                </a:lnTo>
                <a:lnTo>
                  <a:pt x="282008" y="451114"/>
                </a:lnTo>
                <a:lnTo>
                  <a:pt x="253791" y="486095"/>
                </a:lnTo>
                <a:lnTo>
                  <a:pt x="226814" y="522088"/>
                </a:lnTo>
                <a:lnTo>
                  <a:pt x="201111" y="559061"/>
                </a:lnTo>
                <a:lnTo>
                  <a:pt x="176714" y="596982"/>
                </a:lnTo>
                <a:lnTo>
                  <a:pt x="153655" y="635816"/>
                </a:lnTo>
                <a:lnTo>
                  <a:pt x="131966" y="675533"/>
                </a:lnTo>
                <a:lnTo>
                  <a:pt x="111681" y="716099"/>
                </a:lnTo>
                <a:lnTo>
                  <a:pt x="92832" y="757481"/>
                </a:lnTo>
                <a:lnTo>
                  <a:pt x="75451" y="799648"/>
                </a:lnTo>
                <a:lnTo>
                  <a:pt x="59572" y="842567"/>
                </a:lnTo>
                <a:lnTo>
                  <a:pt x="45225" y="886204"/>
                </a:lnTo>
                <a:lnTo>
                  <a:pt x="32445" y="930528"/>
                </a:lnTo>
                <a:lnTo>
                  <a:pt x="21263" y="975505"/>
                </a:lnTo>
                <a:lnTo>
                  <a:pt x="11712" y="1021104"/>
                </a:lnTo>
                <a:lnTo>
                  <a:pt x="3825" y="1067291"/>
                </a:lnTo>
                <a:lnTo>
                  <a:pt x="0" y="1096174"/>
                </a:lnTo>
                <a:lnTo>
                  <a:pt x="2493599" y="1096174"/>
                </a:lnTo>
                <a:lnTo>
                  <a:pt x="2481887" y="1021104"/>
                </a:lnTo>
                <a:lnTo>
                  <a:pt x="2472337" y="975505"/>
                </a:lnTo>
                <a:lnTo>
                  <a:pt x="2461156" y="930528"/>
                </a:lnTo>
                <a:lnTo>
                  <a:pt x="2448377" y="886204"/>
                </a:lnTo>
                <a:lnTo>
                  <a:pt x="2434031" y="842567"/>
                </a:lnTo>
                <a:lnTo>
                  <a:pt x="2418153" y="799648"/>
                </a:lnTo>
                <a:lnTo>
                  <a:pt x="2400773" y="757481"/>
                </a:lnTo>
                <a:lnTo>
                  <a:pt x="2381926" y="716099"/>
                </a:lnTo>
                <a:lnTo>
                  <a:pt x="2361642" y="675533"/>
                </a:lnTo>
                <a:lnTo>
                  <a:pt x="2339956" y="635816"/>
                </a:lnTo>
                <a:lnTo>
                  <a:pt x="2316899" y="596982"/>
                </a:lnTo>
                <a:lnTo>
                  <a:pt x="2292503" y="559061"/>
                </a:lnTo>
                <a:lnTo>
                  <a:pt x="2266802" y="522088"/>
                </a:lnTo>
                <a:lnTo>
                  <a:pt x="2239828" y="486095"/>
                </a:lnTo>
                <a:lnTo>
                  <a:pt x="2211613" y="451114"/>
                </a:lnTo>
                <a:lnTo>
                  <a:pt x="2182191" y="417178"/>
                </a:lnTo>
                <a:lnTo>
                  <a:pt x="2151592" y="384319"/>
                </a:lnTo>
                <a:lnTo>
                  <a:pt x="2119851" y="352571"/>
                </a:lnTo>
                <a:lnTo>
                  <a:pt x="2086999" y="321965"/>
                </a:lnTo>
                <a:lnTo>
                  <a:pt x="2053070" y="292534"/>
                </a:lnTo>
                <a:lnTo>
                  <a:pt x="2018095" y="264311"/>
                </a:lnTo>
                <a:lnTo>
                  <a:pt x="1982107" y="237329"/>
                </a:lnTo>
                <a:lnTo>
                  <a:pt x="1945138" y="211620"/>
                </a:lnTo>
                <a:lnTo>
                  <a:pt x="1907222" y="187216"/>
                </a:lnTo>
                <a:lnTo>
                  <a:pt x="1868391" y="164151"/>
                </a:lnTo>
                <a:lnTo>
                  <a:pt x="1828677" y="142456"/>
                </a:lnTo>
                <a:lnTo>
                  <a:pt x="1788112" y="122165"/>
                </a:lnTo>
                <a:lnTo>
                  <a:pt x="1746730" y="103310"/>
                </a:lnTo>
                <a:lnTo>
                  <a:pt x="1704563" y="85923"/>
                </a:lnTo>
                <a:lnTo>
                  <a:pt x="1661643" y="70037"/>
                </a:lnTo>
                <a:lnTo>
                  <a:pt x="1618003" y="55686"/>
                </a:lnTo>
                <a:lnTo>
                  <a:pt x="1573676" y="42900"/>
                </a:lnTo>
                <a:lnTo>
                  <a:pt x="1528693" y="31714"/>
                </a:lnTo>
                <a:lnTo>
                  <a:pt x="1483088" y="22159"/>
                </a:lnTo>
                <a:lnTo>
                  <a:pt x="1436893" y="14269"/>
                </a:lnTo>
                <a:lnTo>
                  <a:pt x="1390140" y="8075"/>
                </a:lnTo>
                <a:lnTo>
                  <a:pt x="1342862" y="3610"/>
                </a:lnTo>
                <a:lnTo>
                  <a:pt x="1295092" y="908"/>
                </a:lnTo>
                <a:lnTo>
                  <a:pt x="1246862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02753" y="1270000"/>
            <a:ext cx="1341755" cy="2682875"/>
          </a:xfrm>
          <a:custGeom>
            <a:avLst/>
            <a:gdLst/>
            <a:ahLst/>
            <a:cxnLst/>
            <a:rect l="l" t="t" r="r" b="b"/>
            <a:pathLst>
              <a:path w="1341754" h="2682875">
                <a:moveTo>
                  <a:pt x="1341247" y="0"/>
                </a:moveTo>
                <a:lnTo>
                  <a:pt x="0" y="1341247"/>
                </a:lnTo>
                <a:lnTo>
                  <a:pt x="1341247" y="2682444"/>
                </a:lnTo>
                <a:lnTo>
                  <a:pt x="1341247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640839" cy="765175"/>
            <a:chOff x="0" y="0"/>
            <a:chExt cx="1640839" cy="76517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640839" cy="765175"/>
            </a:xfrm>
            <a:custGeom>
              <a:avLst/>
              <a:gdLst/>
              <a:ahLst/>
              <a:cxnLst/>
              <a:rect l="l" t="t" r="r" b="b"/>
              <a:pathLst>
                <a:path w="1640839" h="765175">
                  <a:moveTo>
                    <a:pt x="0" y="764921"/>
                  </a:moveTo>
                  <a:lnTo>
                    <a:pt x="1640243" y="764921"/>
                  </a:lnTo>
                  <a:lnTo>
                    <a:pt x="1640243" y="0"/>
                  </a:lnTo>
                  <a:lnTo>
                    <a:pt x="0" y="0"/>
                  </a:lnTo>
                  <a:lnTo>
                    <a:pt x="0" y="764921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6573" y="631570"/>
              <a:ext cx="76504" cy="765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2324" y="631570"/>
              <a:ext cx="76453" cy="765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997" y="631570"/>
              <a:ext cx="76454" cy="7658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3672" y="631570"/>
            <a:ext cx="76453" cy="765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9345" y="631570"/>
            <a:ext cx="76454" cy="765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65020" y="631570"/>
            <a:ext cx="76454" cy="765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6573" y="808862"/>
            <a:ext cx="76504" cy="7658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2324" y="808862"/>
            <a:ext cx="76453" cy="765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07997" y="808862"/>
            <a:ext cx="76454" cy="76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93672" y="808862"/>
            <a:ext cx="76453" cy="7658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79345" y="808862"/>
            <a:ext cx="76454" cy="7658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65020" y="808862"/>
            <a:ext cx="76454" cy="76581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769491" y="1202563"/>
            <a:ext cx="4958080" cy="183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7134"/>
              </a:lnSpc>
              <a:spcBef>
                <a:spcPts val="100"/>
              </a:spcBef>
            </a:pPr>
            <a:r>
              <a:rPr sz="6000" spc="-5" dirty="0"/>
              <a:t>Πέμπτη</a:t>
            </a:r>
            <a:endParaRPr sz="6000"/>
          </a:p>
          <a:p>
            <a:pPr algn="ctr">
              <a:lnSpc>
                <a:spcPts val="7134"/>
              </a:lnSpc>
            </a:pPr>
            <a:r>
              <a:rPr sz="6000" b="1" spc="130" dirty="0">
                <a:latin typeface="Tahoma"/>
                <a:cs typeface="Tahoma"/>
              </a:rPr>
              <a:t>04/05/2023</a:t>
            </a:r>
            <a:endParaRPr sz="6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087626" y="2633598"/>
            <a:ext cx="49701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Πώς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 μεγαλώνουν</a:t>
            </a:r>
            <a:r>
              <a:rPr sz="2200" i="1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2200" i="1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45" dirty="0">
                <a:solidFill>
                  <a:srgbClr val="414042"/>
                </a:solidFill>
                <a:latin typeface="Times New Roman"/>
                <a:cs typeface="Times New Roman"/>
              </a:rPr>
              <a:t>λουλούδια</a:t>
            </a:r>
            <a:r>
              <a:rPr sz="2200" i="1" spc="-45" dirty="0">
                <a:solidFill>
                  <a:srgbClr val="414042"/>
                </a:solidFill>
                <a:latin typeface="Trebuchet MS"/>
                <a:cs typeface="Trebuchet MS"/>
              </a:rPr>
              <a:t>;</a:t>
            </a:r>
            <a:r>
              <a:rPr sz="2200" i="1" spc="-110" dirty="0">
                <a:solidFill>
                  <a:srgbClr val="414042"/>
                </a:solidFill>
                <a:latin typeface="Trebuchet MS"/>
                <a:cs typeface="Trebuchet MS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Τι</a:t>
            </a:r>
            <a:r>
              <a:rPr sz="2200" i="1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θα</a:t>
            </a:r>
            <a:r>
              <a:rPr sz="2200" i="1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συμβεί</a:t>
            </a:r>
            <a:endParaRPr sz="22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αν…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675"/>
              </a:spcBef>
            </a:pPr>
            <a:r>
              <a:rPr sz="2700" b="1" spc="-15" baseline="-16975" dirty="0">
                <a:solidFill>
                  <a:srgbClr val="88C099"/>
                </a:solidFill>
                <a:latin typeface="Georgia"/>
                <a:cs typeface="Georgia"/>
              </a:rPr>
              <a:t>1</a:t>
            </a:r>
            <a:r>
              <a:rPr sz="1200" b="1" spc="-10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6017" y="1249680"/>
            <a:ext cx="1944242" cy="25923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1972" y="554558"/>
            <a:ext cx="73488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Η</a:t>
            </a:r>
            <a:r>
              <a:rPr spc="120" dirty="0"/>
              <a:t> </a:t>
            </a:r>
            <a:r>
              <a:rPr dirty="0"/>
              <a:t>ψηφοφορία</a:t>
            </a:r>
            <a:r>
              <a:rPr spc="95" dirty="0"/>
              <a:t> </a:t>
            </a:r>
            <a:r>
              <a:rPr dirty="0"/>
              <a:t>για</a:t>
            </a:r>
            <a:r>
              <a:rPr spc="110" dirty="0"/>
              <a:t> </a:t>
            </a:r>
            <a:r>
              <a:rPr spc="-5" dirty="0"/>
              <a:t>την</a:t>
            </a:r>
            <a:r>
              <a:rPr spc="110" dirty="0"/>
              <a:t> </a:t>
            </a:r>
            <a:r>
              <a:rPr spc="-5" dirty="0"/>
              <a:t>επιλογή</a:t>
            </a:r>
            <a:r>
              <a:rPr spc="120" dirty="0"/>
              <a:t> </a:t>
            </a:r>
            <a:r>
              <a:rPr spc="-5" dirty="0"/>
              <a:t>της</a:t>
            </a:r>
            <a:r>
              <a:rPr spc="110" dirty="0"/>
              <a:t> </a:t>
            </a:r>
            <a:r>
              <a:rPr spc="-5" dirty="0"/>
              <a:t>πρώτης</a:t>
            </a:r>
            <a:r>
              <a:rPr spc="114" dirty="0"/>
              <a:t> </a:t>
            </a:r>
            <a:r>
              <a:rPr spc="-5" dirty="0"/>
              <a:t>δραστηριότητας</a:t>
            </a:r>
            <a:r>
              <a:rPr spc="110" dirty="0"/>
              <a:t> </a:t>
            </a:r>
            <a:r>
              <a:rPr spc="-5" dirty="0"/>
              <a:t>της</a:t>
            </a:r>
            <a:r>
              <a:rPr spc="110" dirty="0"/>
              <a:t> </a:t>
            </a:r>
            <a:r>
              <a:rPr spc="-5" dirty="0"/>
              <a:t>ημέρας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2" y="1292860"/>
            <a:ext cx="1854835" cy="24731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71775" y="1287017"/>
            <a:ext cx="1872233" cy="249631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32269" y="1196835"/>
            <a:ext cx="2016252" cy="268833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749" y="1531111"/>
            <a:ext cx="3850004" cy="2083435"/>
          </a:xfrm>
          <a:custGeom>
            <a:avLst/>
            <a:gdLst/>
            <a:ahLst/>
            <a:cxnLst/>
            <a:rect l="l" t="t" r="r" b="b"/>
            <a:pathLst>
              <a:path w="3850004" h="2083435">
                <a:moveTo>
                  <a:pt x="3849751" y="0"/>
                </a:moveTo>
                <a:lnTo>
                  <a:pt x="0" y="0"/>
                </a:lnTo>
                <a:lnTo>
                  <a:pt x="0" y="2082927"/>
                </a:lnTo>
                <a:lnTo>
                  <a:pt x="3849751" y="2082927"/>
                </a:lnTo>
                <a:lnTo>
                  <a:pt x="3849751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141220" cy="1092200"/>
          </a:xfrm>
          <a:custGeom>
            <a:avLst/>
            <a:gdLst/>
            <a:ahLst/>
            <a:cxnLst/>
            <a:rect l="l" t="t" r="r" b="b"/>
            <a:pathLst>
              <a:path w="2141220" h="1092200">
                <a:moveTo>
                  <a:pt x="2141220" y="0"/>
                </a:moveTo>
                <a:lnTo>
                  <a:pt x="0" y="0"/>
                </a:lnTo>
                <a:lnTo>
                  <a:pt x="0" y="1091971"/>
                </a:lnTo>
                <a:lnTo>
                  <a:pt x="2141220" y="1091971"/>
                </a:lnTo>
                <a:lnTo>
                  <a:pt x="2141220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0" y="2292730"/>
            <a:ext cx="76453" cy="7645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9173" y="2292730"/>
            <a:ext cx="76453" cy="764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4847" y="2292730"/>
            <a:ext cx="76453" cy="764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521" y="2292730"/>
            <a:ext cx="76453" cy="764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6196" y="2292730"/>
            <a:ext cx="76453" cy="7645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71870" y="2292730"/>
            <a:ext cx="76580" cy="764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0" y="2470023"/>
            <a:ext cx="76453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9173" y="2470023"/>
            <a:ext cx="76453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4847" y="2470023"/>
            <a:ext cx="76453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521" y="2470023"/>
            <a:ext cx="76453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6196" y="2470023"/>
            <a:ext cx="76453" cy="76453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5004053" y="267461"/>
            <a:ext cx="2736850" cy="3600450"/>
            <a:chOff x="5004053" y="267461"/>
            <a:chExt cx="2736850" cy="360045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1869" y="2470022"/>
              <a:ext cx="76580" cy="7645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4053" y="267461"/>
              <a:ext cx="2736342" cy="360045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997407" y="3999382"/>
            <a:ext cx="70053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03655" marR="5080" indent="-129159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Παρακολουθούμε</a:t>
            </a:r>
            <a:r>
              <a:rPr sz="1600" spc="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το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βίντεο</a:t>
            </a:r>
            <a:r>
              <a:rPr sz="1600" spc="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414042"/>
                </a:solidFill>
                <a:latin typeface="Times New Roman"/>
                <a:cs typeface="Times New Roman"/>
              </a:rPr>
              <a:t>«</a:t>
            </a:r>
            <a:r>
              <a:rPr sz="1600" i="1" spc="-15" dirty="0">
                <a:solidFill>
                  <a:srgbClr val="414042"/>
                </a:solidFill>
                <a:latin typeface="Times New Roman"/>
                <a:cs typeface="Times New Roman"/>
              </a:rPr>
              <a:t>Η</a:t>
            </a:r>
            <a:r>
              <a:rPr sz="1600" i="1" spc="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φωτοσύνθεση</a:t>
            </a:r>
            <a:r>
              <a:rPr sz="1600" i="1" spc="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με τα</a:t>
            </a:r>
            <a:r>
              <a:rPr sz="1600" i="1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μάτια</a:t>
            </a:r>
            <a:r>
              <a:rPr sz="1600" i="1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του</a:t>
            </a:r>
            <a:r>
              <a:rPr sz="1600" i="1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i="1" spc="-55" dirty="0">
                <a:solidFill>
                  <a:srgbClr val="414042"/>
                </a:solidFill>
                <a:latin typeface="Times New Roman"/>
                <a:cs typeface="Times New Roman"/>
              </a:rPr>
              <a:t>Άκη</a:t>
            </a:r>
            <a:r>
              <a:rPr sz="1600" spc="-55" dirty="0">
                <a:solidFill>
                  <a:srgbClr val="414042"/>
                </a:solidFill>
                <a:latin typeface="Times New Roman"/>
                <a:cs typeface="Times New Roman"/>
              </a:rPr>
              <a:t>»</a:t>
            </a:r>
            <a:r>
              <a:rPr sz="1600" spc="-55" dirty="0">
                <a:solidFill>
                  <a:srgbClr val="414042"/>
                </a:solidFill>
                <a:latin typeface="Trebuchet MS"/>
                <a:cs typeface="Trebuchet MS"/>
              </a:rPr>
              <a:t>,</a:t>
            </a:r>
            <a:r>
              <a:rPr sz="1600" spc="-35" dirty="0">
                <a:solidFill>
                  <a:srgbClr val="414042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ώστε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να</a:t>
            </a:r>
            <a:r>
              <a:rPr sz="1600" spc="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πάρουμε </a:t>
            </a:r>
            <a:r>
              <a:rPr sz="1600" spc="-38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χρήσιμες</a:t>
            </a:r>
            <a:r>
              <a:rPr sz="1600" spc="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πληροφορίες</a:t>
            </a:r>
            <a:r>
              <a:rPr sz="1600" spc="4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για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το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πείραμα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που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414042"/>
                </a:solidFill>
                <a:latin typeface="Times New Roman"/>
                <a:cs typeface="Times New Roman"/>
              </a:rPr>
              <a:t>ακολουθεί</a:t>
            </a:r>
            <a:r>
              <a:rPr sz="1600" spc="-35" dirty="0">
                <a:solidFill>
                  <a:srgbClr val="414042"/>
                </a:solidFill>
                <a:latin typeface="Trebuchet MS"/>
                <a:cs typeface="Trebuchet MS"/>
              </a:rPr>
              <a:t>.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7537" y="267461"/>
            <a:ext cx="2358263" cy="316839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96153" y="843508"/>
            <a:ext cx="2664460" cy="3672840"/>
            <a:chOff x="5796153" y="843508"/>
            <a:chExt cx="2664460" cy="36728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8" y="4226369"/>
              <a:ext cx="76453" cy="765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6" y="4226369"/>
              <a:ext cx="76454" cy="76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60" y="4226369"/>
              <a:ext cx="76454" cy="76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4" y="4226369"/>
              <a:ext cx="76581" cy="765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1208" y="4226369"/>
              <a:ext cx="76581" cy="765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8" y="4403648"/>
              <a:ext cx="76453" cy="765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512" y="4403648"/>
              <a:ext cx="76454" cy="765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6" y="4403648"/>
              <a:ext cx="76454" cy="765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60" y="4403648"/>
              <a:ext cx="76454" cy="765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4" y="4403648"/>
              <a:ext cx="76581" cy="765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6153" y="843508"/>
              <a:ext cx="2664332" cy="367245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302634" y="1584197"/>
            <a:ext cx="203517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Συζητάμε</a:t>
            </a:r>
            <a:r>
              <a:rPr sz="2000" spc="8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πως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θα </a:t>
            </a:r>
            <a:r>
              <a:rPr sz="2000" spc="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διαμορφώσουμε</a:t>
            </a:r>
            <a:r>
              <a:rPr sz="2000" spc="6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τις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ετικέτες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και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endParaRPr sz="2000">
              <a:latin typeface="Times New Roman"/>
              <a:cs typeface="Times New Roman"/>
            </a:endParaRPr>
          </a:p>
          <a:p>
            <a:pPr marL="324485" marR="317500" indent="1270" algn="ctr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ημερολόγια </a:t>
            </a:r>
            <a:r>
              <a:rPr sz="2000" spc="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</a:t>
            </a:r>
            <a:r>
              <a:rPr sz="2000" spc="-10" dirty="0">
                <a:solidFill>
                  <a:srgbClr val="8F745A"/>
                </a:solidFill>
                <a:latin typeface="Times New Roman"/>
                <a:cs typeface="Times New Roman"/>
              </a:rPr>
              <a:t>α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ρ</a:t>
            </a:r>
            <a:r>
              <a:rPr sz="2000" spc="-15" dirty="0">
                <a:solidFill>
                  <a:srgbClr val="8F745A"/>
                </a:solidFill>
                <a:latin typeface="Times New Roman"/>
                <a:cs typeface="Times New Roman"/>
              </a:rPr>
              <a:t>α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τή</a:t>
            </a:r>
            <a:r>
              <a:rPr sz="2000" spc="-10" dirty="0">
                <a:solidFill>
                  <a:srgbClr val="8F745A"/>
                </a:solidFill>
                <a:latin typeface="Times New Roman"/>
                <a:cs typeface="Times New Roman"/>
              </a:rPr>
              <a:t>ρ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ησ</a:t>
            </a:r>
            <a:r>
              <a:rPr sz="2000" spc="-10" dirty="0">
                <a:solidFill>
                  <a:srgbClr val="8F745A"/>
                </a:solidFill>
                <a:latin typeface="Times New Roman"/>
                <a:cs typeface="Times New Roman"/>
              </a:rPr>
              <a:t>η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ς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9514" y="855510"/>
            <a:ext cx="2736342" cy="36484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83588"/>
            <a:ext cx="3556635" cy="3460115"/>
          </a:xfrm>
          <a:custGeom>
            <a:avLst/>
            <a:gdLst/>
            <a:ahLst/>
            <a:cxnLst/>
            <a:rect l="l" t="t" r="r" b="b"/>
            <a:pathLst>
              <a:path w="3556635" h="3460115">
                <a:moveTo>
                  <a:pt x="3556508" y="0"/>
                </a:moveTo>
                <a:lnTo>
                  <a:pt x="0" y="0"/>
                </a:lnTo>
                <a:lnTo>
                  <a:pt x="0" y="3459861"/>
                </a:lnTo>
                <a:lnTo>
                  <a:pt x="3556508" y="3459861"/>
                </a:lnTo>
                <a:lnTo>
                  <a:pt x="355650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0404" y="253"/>
            <a:ext cx="1593850" cy="1593215"/>
          </a:xfrm>
          <a:custGeom>
            <a:avLst/>
            <a:gdLst/>
            <a:ahLst/>
            <a:cxnLst/>
            <a:rect l="l" t="t" r="r" b="b"/>
            <a:pathLst>
              <a:path w="1593850" h="1593215">
                <a:moveTo>
                  <a:pt x="593217" y="0"/>
                </a:moveTo>
                <a:lnTo>
                  <a:pt x="0" y="0"/>
                </a:lnTo>
                <a:lnTo>
                  <a:pt x="731" y="48631"/>
                </a:lnTo>
                <a:lnTo>
                  <a:pt x="2913" y="96904"/>
                </a:lnTo>
                <a:lnTo>
                  <a:pt x="6524" y="144799"/>
                </a:lnTo>
                <a:lnTo>
                  <a:pt x="11543" y="192294"/>
                </a:lnTo>
                <a:lnTo>
                  <a:pt x="17949" y="239368"/>
                </a:lnTo>
                <a:lnTo>
                  <a:pt x="25720" y="286000"/>
                </a:lnTo>
                <a:lnTo>
                  <a:pt x="34837" y="332170"/>
                </a:lnTo>
                <a:lnTo>
                  <a:pt x="45277" y="377855"/>
                </a:lnTo>
                <a:lnTo>
                  <a:pt x="57021" y="423036"/>
                </a:lnTo>
                <a:lnTo>
                  <a:pt x="70046" y="467691"/>
                </a:lnTo>
                <a:lnTo>
                  <a:pt x="84332" y="511799"/>
                </a:lnTo>
                <a:lnTo>
                  <a:pt x="99858" y="555339"/>
                </a:lnTo>
                <a:lnTo>
                  <a:pt x="116603" y="598291"/>
                </a:lnTo>
                <a:lnTo>
                  <a:pt x="134546" y="640633"/>
                </a:lnTo>
                <a:lnTo>
                  <a:pt x="153665" y="682343"/>
                </a:lnTo>
                <a:lnTo>
                  <a:pt x="173941" y="723403"/>
                </a:lnTo>
                <a:lnTo>
                  <a:pt x="195351" y="763789"/>
                </a:lnTo>
                <a:lnTo>
                  <a:pt x="217875" y="803481"/>
                </a:lnTo>
                <a:lnTo>
                  <a:pt x="241492" y="842459"/>
                </a:lnTo>
                <a:lnTo>
                  <a:pt x="266181" y="880701"/>
                </a:lnTo>
                <a:lnTo>
                  <a:pt x="291920" y="918186"/>
                </a:lnTo>
                <a:lnTo>
                  <a:pt x="318690" y="954894"/>
                </a:lnTo>
                <a:lnTo>
                  <a:pt x="346468" y="990802"/>
                </a:lnTo>
                <a:lnTo>
                  <a:pt x="375234" y="1025891"/>
                </a:lnTo>
                <a:lnTo>
                  <a:pt x="404967" y="1060139"/>
                </a:lnTo>
                <a:lnTo>
                  <a:pt x="435645" y="1093526"/>
                </a:lnTo>
                <a:lnTo>
                  <a:pt x="467248" y="1126029"/>
                </a:lnTo>
                <a:lnTo>
                  <a:pt x="499755" y="1157629"/>
                </a:lnTo>
                <a:lnTo>
                  <a:pt x="533145" y="1188304"/>
                </a:lnTo>
                <a:lnTo>
                  <a:pt x="567397" y="1218033"/>
                </a:lnTo>
                <a:lnTo>
                  <a:pt x="602489" y="1246796"/>
                </a:lnTo>
                <a:lnTo>
                  <a:pt x="638401" y="1274570"/>
                </a:lnTo>
                <a:lnTo>
                  <a:pt x="675112" y="1301336"/>
                </a:lnTo>
                <a:lnTo>
                  <a:pt x="712600" y="1327073"/>
                </a:lnTo>
                <a:lnTo>
                  <a:pt x="750846" y="1351758"/>
                </a:lnTo>
                <a:lnTo>
                  <a:pt x="789827" y="1375372"/>
                </a:lnTo>
                <a:lnTo>
                  <a:pt x="829522" y="1397893"/>
                </a:lnTo>
                <a:lnTo>
                  <a:pt x="869912" y="1419300"/>
                </a:lnTo>
                <a:lnTo>
                  <a:pt x="910974" y="1439573"/>
                </a:lnTo>
                <a:lnTo>
                  <a:pt x="952687" y="1458690"/>
                </a:lnTo>
                <a:lnTo>
                  <a:pt x="995032" y="1476630"/>
                </a:lnTo>
                <a:lnTo>
                  <a:pt x="1037986" y="1493372"/>
                </a:lnTo>
                <a:lnTo>
                  <a:pt x="1081528" y="1508896"/>
                </a:lnTo>
                <a:lnTo>
                  <a:pt x="1125639" y="1523179"/>
                </a:lnTo>
                <a:lnTo>
                  <a:pt x="1170296" y="1536203"/>
                </a:lnTo>
                <a:lnTo>
                  <a:pt x="1215478" y="1547944"/>
                </a:lnTo>
                <a:lnTo>
                  <a:pt x="1261166" y="1558383"/>
                </a:lnTo>
                <a:lnTo>
                  <a:pt x="1307336" y="1567498"/>
                </a:lnTo>
                <a:lnTo>
                  <a:pt x="1353970" y="1575268"/>
                </a:lnTo>
                <a:lnTo>
                  <a:pt x="1401045" y="1581673"/>
                </a:lnTo>
                <a:lnTo>
                  <a:pt x="1448541" y="1586691"/>
                </a:lnTo>
                <a:lnTo>
                  <a:pt x="1496436" y="1590301"/>
                </a:lnTo>
                <a:lnTo>
                  <a:pt x="1544710" y="1592483"/>
                </a:lnTo>
                <a:lnTo>
                  <a:pt x="1593342" y="1593215"/>
                </a:lnTo>
                <a:lnTo>
                  <a:pt x="1593342" y="1000251"/>
                </a:lnTo>
                <a:lnTo>
                  <a:pt x="1544961" y="999096"/>
                </a:lnTo>
                <a:lnTo>
                  <a:pt x="1497167" y="995663"/>
                </a:lnTo>
                <a:lnTo>
                  <a:pt x="1450011" y="990007"/>
                </a:lnTo>
                <a:lnTo>
                  <a:pt x="1403547" y="982179"/>
                </a:lnTo>
                <a:lnTo>
                  <a:pt x="1357828" y="972234"/>
                </a:lnTo>
                <a:lnTo>
                  <a:pt x="1312906" y="960223"/>
                </a:lnTo>
                <a:lnTo>
                  <a:pt x="1268834" y="946200"/>
                </a:lnTo>
                <a:lnTo>
                  <a:pt x="1225665" y="930217"/>
                </a:lnTo>
                <a:lnTo>
                  <a:pt x="1183452" y="912328"/>
                </a:lnTo>
                <a:lnTo>
                  <a:pt x="1142247" y="892585"/>
                </a:lnTo>
                <a:lnTo>
                  <a:pt x="1102104" y="871040"/>
                </a:lnTo>
                <a:lnTo>
                  <a:pt x="1063075" y="847748"/>
                </a:lnTo>
                <a:lnTo>
                  <a:pt x="1025213" y="822760"/>
                </a:lnTo>
                <a:lnTo>
                  <a:pt x="988571" y="796130"/>
                </a:lnTo>
                <a:lnTo>
                  <a:pt x="953201" y="767910"/>
                </a:lnTo>
                <a:lnTo>
                  <a:pt x="919157" y="738154"/>
                </a:lnTo>
                <a:lnTo>
                  <a:pt x="886491" y="706913"/>
                </a:lnTo>
                <a:lnTo>
                  <a:pt x="855256" y="674242"/>
                </a:lnTo>
                <a:lnTo>
                  <a:pt x="825505" y="640192"/>
                </a:lnTo>
                <a:lnTo>
                  <a:pt x="797291" y="604817"/>
                </a:lnTo>
                <a:lnTo>
                  <a:pt x="770666" y="568169"/>
                </a:lnTo>
                <a:lnTo>
                  <a:pt x="745684" y="530302"/>
                </a:lnTo>
                <a:lnTo>
                  <a:pt x="722396" y="491268"/>
                </a:lnTo>
                <a:lnTo>
                  <a:pt x="700857" y="451120"/>
                </a:lnTo>
                <a:lnTo>
                  <a:pt x="681118" y="409911"/>
                </a:lnTo>
                <a:lnTo>
                  <a:pt x="663233" y="367694"/>
                </a:lnTo>
                <a:lnTo>
                  <a:pt x="647254" y="324521"/>
                </a:lnTo>
                <a:lnTo>
                  <a:pt x="633235" y="280446"/>
                </a:lnTo>
                <a:lnTo>
                  <a:pt x="621227" y="235521"/>
                </a:lnTo>
                <a:lnTo>
                  <a:pt x="611284" y="189799"/>
                </a:lnTo>
                <a:lnTo>
                  <a:pt x="603459" y="143333"/>
                </a:lnTo>
                <a:lnTo>
                  <a:pt x="597804" y="96176"/>
                </a:lnTo>
                <a:lnTo>
                  <a:pt x="594372" y="48380"/>
                </a:lnTo>
                <a:lnTo>
                  <a:pt x="593217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282694" y="1373987"/>
            <a:ext cx="1279525" cy="952500"/>
            <a:chOff x="4282694" y="1373987"/>
            <a:chExt cx="1279525" cy="952500"/>
          </a:xfrm>
        </p:grpSpPr>
        <p:sp>
          <p:nvSpPr>
            <p:cNvPr id="5" name="object 5"/>
            <p:cNvSpPr/>
            <p:nvPr/>
          </p:nvSpPr>
          <p:spPr>
            <a:xfrm>
              <a:off x="4609719" y="1373987"/>
              <a:ext cx="952500" cy="952500"/>
            </a:xfrm>
            <a:custGeom>
              <a:avLst/>
              <a:gdLst/>
              <a:ahLst/>
              <a:cxnLst/>
              <a:rect l="l" t="t" r="r" b="b"/>
              <a:pathLst>
                <a:path w="952500" h="952500">
                  <a:moveTo>
                    <a:pt x="952017" y="0"/>
                  </a:moveTo>
                  <a:lnTo>
                    <a:pt x="0" y="0"/>
                  </a:lnTo>
                  <a:lnTo>
                    <a:pt x="0" y="952017"/>
                  </a:lnTo>
                  <a:lnTo>
                    <a:pt x="952017" y="952017"/>
                  </a:lnTo>
                  <a:lnTo>
                    <a:pt x="952017" y="0"/>
                  </a:lnTo>
                  <a:close/>
                </a:path>
              </a:pathLst>
            </a:custGeom>
            <a:solidFill>
              <a:srgbClr val="DBBC9F">
                <a:alpha val="7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82694" y="1591056"/>
              <a:ext cx="582295" cy="104775"/>
            </a:xfrm>
            <a:custGeom>
              <a:avLst/>
              <a:gdLst/>
              <a:ahLst/>
              <a:cxnLst/>
              <a:rect l="l" t="t" r="r" b="b"/>
              <a:pathLst>
                <a:path w="582295" h="104775">
                  <a:moveTo>
                    <a:pt x="529589" y="0"/>
                  </a:moveTo>
                  <a:lnTo>
                    <a:pt x="52450" y="0"/>
                  </a:lnTo>
                  <a:lnTo>
                    <a:pt x="32093" y="4101"/>
                  </a:lnTo>
                  <a:lnTo>
                    <a:pt x="15414" y="15287"/>
                  </a:lnTo>
                  <a:lnTo>
                    <a:pt x="4141" y="31878"/>
                  </a:lnTo>
                  <a:lnTo>
                    <a:pt x="0" y="52197"/>
                  </a:lnTo>
                  <a:lnTo>
                    <a:pt x="4141" y="72735"/>
                  </a:lnTo>
                  <a:lnTo>
                    <a:pt x="15414" y="89439"/>
                  </a:lnTo>
                  <a:lnTo>
                    <a:pt x="32093" y="100667"/>
                  </a:lnTo>
                  <a:lnTo>
                    <a:pt x="52450" y="104775"/>
                  </a:lnTo>
                  <a:lnTo>
                    <a:pt x="529589" y="104775"/>
                  </a:lnTo>
                  <a:lnTo>
                    <a:pt x="549908" y="100667"/>
                  </a:lnTo>
                  <a:lnTo>
                    <a:pt x="566499" y="89439"/>
                  </a:lnTo>
                  <a:lnTo>
                    <a:pt x="577685" y="72735"/>
                  </a:lnTo>
                  <a:lnTo>
                    <a:pt x="581786" y="52197"/>
                  </a:lnTo>
                  <a:lnTo>
                    <a:pt x="577685" y="31878"/>
                  </a:lnTo>
                  <a:lnTo>
                    <a:pt x="566499" y="15287"/>
                  </a:lnTo>
                  <a:lnTo>
                    <a:pt x="549908" y="4101"/>
                  </a:lnTo>
                  <a:lnTo>
                    <a:pt x="529589" y="0"/>
                  </a:lnTo>
                  <a:close/>
                </a:path>
              </a:pathLst>
            </a:custGeom>
            <a:solidFill>
              <a:srgbClr val="D4E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4" y="411530"/>
            <a:ext cx="2592324" cy="354825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147184" y="2340991"/>
            <a:ext cx="42252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Παραλλαγή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παιχνιδιού</a:t>
            </a:r>
            <a:r>
              <a:rPr sz="2000" spc="7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«Μουσικές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καρέκλες»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χωρίς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μουσική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στο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ολοήμερο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6017" y="1249680"/>
            <a:ext cx="1944242" cy="25923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16479" y="554558"/>
            <a:ext cx="3513454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Τα</a:t>
            </a:r>
            <a:r>
              <a:rPr spc="100" dirty="0"/>
              <a:t> </a:t>
            </a:r>
            <a:r>
              <a:rPr spc="-5" dirty="0"/>
              <a:t>παιδιά</a:t>
            </a:r>
            <a:r>
              <a:rPr spc="95" dirty="0"/>
              <a:t> </a:t>
            </a:r>
            <a:r>
              <a:rPr dirty="0"/>
              <a:t>ετοιμάζουν</a:t>
            </a:r>
            <a:r>
              <a:rPr spc="55" dirty="0"/>
              <a:t> </a:t>
            </a:r>
            <a:r>
              <a:rPr dirty="0"/>
              <a:t>τις</a:t>
            </a:r>
            <a:r>
              <a:rPr spc="85" dirty="0"/>
              <a:t> </a:t>
            </a:r>
            <a:r>
              <a:rPr dirty="0"/>
              <a:t>ετικέτες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2" y="1292860"/>
            <a:ext cx="1854835" cy="24731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71775" y="1287017"/>
            <a:ext cx="1872233" cy="249631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32269" y="1196835"/>
            <a:ext cx="2016252" cy="2688336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6017" y="1249680"/>
            <a:ext cx="1944242" cy="25923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5582" y="554558"/>
            <a:ext cx="567499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Τα</a:t>
            </a:r>
            <a:r>
              <a:rPr spc="110" dirty="0"/>
              <a:t> </a:t>
            </a:r>
            <a:r>
              <a:rPr spc="-5" dirty="0"/>
              <a:t>παιδιά</a:t>
            </a:r>
            <a:r>
              <a:rPr spc="105" dirty="0"/>
              <a:t> </a:t>
            </a:r>
            <a:r>
              <a:rPr spc="-5" dirty="0"/>
              <a:t>διαμορφώνουν</a:t>
            </a:r>
            <a:r>
              <a:rPr spc="70" dirty="0"/>
              <a:t> </a:t>
            </a:r>
            <a:r>
              <a:rPr dirty="0"/>
              <a:t>τα</a:t>
            </a:r>
            <a:r>
              <a:rPr spc="110" dirty="0"/>
              <a:t> </a:t>
            </a:r>
            <a:r>
              <a:rPr dirty="0"/>
              <a:t>ημερολόγια</a:t>
            </a:r>
            <a:r>
              <a:rPr spc="95" dirty="0"/>
              <a:t> </a:t>
            </a:r>
            <a:r>
              <a:rPr spc="-5" dirty="0"/>
              <a:t>παρατήρησης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2" y="1292860"/>
            <a:ext cx="1854835" cy="24731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71775" y="1287017"/>
            <a:ext cx="1872233" cy="249631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32269" y="1196835"/>
            <a:ext cx="2016252" cy="2688336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226369"/>
            <a:ext cx="76453" cy="765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4339" y="1870329"/>
            <a:ext cx="141541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ποτίζουν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3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λουλούδια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83739" y="699516"/>
            <a:ext cx="2286889" cy="29523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36108" y="699516"/>
            <a:ext cx="2232279" cy="3024377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226369"/>
            <a:ext cx="76453" cy="765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95166" y="1419644"/>
            <a:ext cx="2543429" cy="3391280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5940552" y="1012444"/>
            <a:ext cx="3096260" cy="3863975"/>
            <a:chOff x="5940552" y="1012444"/>
            <a:chExt cx="3096260" cy="386397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92315" y="2283675"/>
              <a:ext cx="1944243" cy="25923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40552" y="1012444"/>
              <a:ext cx="1782191" cy="237629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68832" y="282701"/>
            <a:ext cx="688340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τοποθετούν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λουλούδια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σε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διάφορα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σημεία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της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τάξης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ανάλογα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με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τις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ανάγκες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της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παρατήρησης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504" y="915542"/>
            <a:ext cx="1854835" cy="247319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51685" y="1755622"/>
            <a:ext cx="1944242" cy="249631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051175" y="2801188"/>
            <a:ext cx="30435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Στο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ρυθμό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των</a:t>
            </a:r>
            <a:r>
              <a:rPr sz="2200" i="1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λουλουδιών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700" b="1" spc="-7" baseline="-16975" dirty="0">
                <a:solidFill>
                  <a:srgbClr val="88C099"/>
                </a:solidFill>
                <a:latin typeface="Georgia"/>
                <a:cs typeface="Georgia"/>
              </a:rPr>
              <a:t>2</a:t>
            </a:r>
            <a:r>
              <a:rPr sz="12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171" y="1131620"/>
            <a:ext cx="2543429" cy="33912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</a:pPr>
            <a:r>
              <a:rPr dirty="0"/>
              <a:t>Ακούμε</a:t>
            </a:r>
            <a:r>
              <a:rPr spc="90" dirty="0"/>
              <a:t> </a:t>
            </a:r>
            <a:r>
              <a:rPr dirty="0"/>
              <a:t>με</a:t>
            </a:r>
            <a:r>
              <a:rPr spc="110" dirty="0"/>
              <a:t> </a:t>
            </a:r>
            <a:r>
              <a:rPr dirty="0"/>
              <a:t>προσοχή</a:t>
            </a:r>
            <a:r>
              <a:rPr spc="100" dirty="0"/>
              <a:t> </a:t>
            </a:r>
            <a:r>
              <a:rPr spc="-5" dirty="0"/>
              <a:t>το</a:t>
            </a:r>
            <a:r>
              <a:rPr spc="105" dirty="0"/>
              <a:t> </a:t>
            </a:r>
            <a:r>
              <a:rPr spc="-5" dirty="0"/>
              <a:t>περιεχόμενο</a:t>
            </a:r>
            <a:r>
              <a:rPr spc="85" dirty="0"/>
              <a:t> </a:t>
            </a:r>
            <a:r>
              <a:rPr dirty="0"/>
              <a:t>του</a:t>
            </a:r>
            <a:r>
              <a:rPr spc="110" dirty="0"/>
              <a:t> </a:t>
            </a:r>
            <a:r>
              <a:rPr dirty="0"/>
              <a:t>τραγουδιού</a:t>
            </a:r>
            <a:r>
              <a:rPr spc="70" dirty="0"/>
              <a:t> </a:t>
            </a:r>
            <a:r>
              <a:rPr dirty="0"/>
              <a:t>«Λουλούδια»</a:t>
            </a:r>
            <a:r>
              <a:rPr spc="80" dirty="0"/>
              <a:t> </a:t>
            </a:r>
            <a:r>
              <a:rPr spc="-5" dirty="0"/>
              <a:t>και </a:t>
            </a:r>
            <a:r>
              <a:rPr spc="-484" dirty="0"/>
              <a:t> </a:t>
            </a:r>
            <a:r>
              <a:rPr dirty="0"/>
              <a:t>καταλήγουμε</a:t>
            </a:r>
            <a:r>
              <a:rPr spc="110" dirty="0"/>
              <a:t> </a:t>
            </a:r>
            <a:r>
              <a:rPr dirty="0"/>
              <a:t>ότι</a:t>
            </a:r>
            <a:r>
              <a:rPr spc="105" dirty="0"/>
              <a:t> </a:t>
            </a:r>
            <a:r>
              <a:rPr dirty="0"/>
              <a:t>πρόκειται</a:t>
            </a:r>
            <a:r>
              <a:rPr spc="105" dirty="0"/>
              <a:t> </a:t>
            </a:r>
            <a:r>
              <a:rPr dirty="0"/>
              <a:t>για</a:t>
            </a:r>
            <a:r>
              <a:rPr spc="105" dirty="0"/>
              <a:t> </a:t>
            </a:r>
            <a:r>
              <a:rPr dirty="0"/>
              <a:t>λουλούδια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3" y="1438884"/>
            <a:ext cx="1854835" cy="24731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3783" y="1275664"/>
            <a:ext cx="2160270" cy="279971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355972" y="2652704"/>
            <a:ext cx="2933700" cy="2390775"/>
            <a:chOff x="4355972" y="2652704"/>
            <a:chExt cx="2933700" cy="23907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226369"/>
              <a:ext cx="76453" cy="76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403648"/>
              <a:ext cx="76453" cy="76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5972" y="2652704"/>
              <a:ext cx="2880359" cy="239026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6156197" y="571500"/>
            <a:ext cx="2988310" cy="3447415"/>
            <a:chOff x="6156197" y="571500"/>
            <a:chExt cx="2988310" cy="3447415"/>
          </a:xfrm>
        </p:grpSpPr>
        <p:sp>
          <p:nvSpPr>
            <p:cNvPr id="20" name="object 20"/>
            <p:cNvSpPr/>
            <p:nvPr/>
          </p:nvSpPr>
          <p:spPr>
            <a:xfrm>
              <a:off x="8343899" y="571500"/>
              <a:ext cx="800100" cy="730250"/>
            </a:xfrm>
            <a:custGeom>
              <a:avLst/>
              <a:gdLst/>
              <a:ahLst/>
              <a:cxnLst/>
              <a:rect l="l" t="t" r="r" b="b"/>
              <a:pathLst>
                <a:path w="800100" h="730250">
                  <a:moveTo>
                    <a:pt x="800099" y="0"/>
                  </a:moveTo>
                  <a:lnTo>
                    <a:pt x="365125" y="0"/>
                  </a:lnTo>
                  <a:lnTo>
                    <a:pt x="315574" y="3332"/>
                  </a:lnTo>
                  <a:lnTo>
                    <a:pt x="268052" y="13041"/>
                  </a:lnTo>
                  <a:lnTo>
                    <a:pt x="222992" y="28690"/>
                  </a:lnTo>
                  <a:lnTo>
                    <a:pt x="180829" y="49845"/>
                  </a:lnTo>
                  <a:lnTo>
                    <a:pt x="141998" y="76071"/>
                  </a:lnTo>
                  <a:lnTo>
                    <a:pt x="106933" y="106933"/>
                  </a:lnTo>
                  <a:lnTo>
                    <a:pt x="76071" y="141998"/>
                  </a:lnTo>
                  <a:lnTo>
                    <a:pt x="49845" y="180829"/>
                  </a:lnTo>
                  <a:lnTo>
                    <a:pt x="28690" y="222992"/>
                  </a:lnTo>
                  <a:lnTo>
                    <a:pt x="13041" y="268052"/>
                  </a:lnTo>
                  <a:lnTo>
                    <a:pt x="3332" y="315574"/>
                  </a:lnTo>
                  <a:lnTo>
                    <a:pt x="0" y="365125"/>
                  </a:lnTo>
                  <a:lnTo>
                    <a:pt x="3332" y="414675"/>
                  </a:lnTo>
                  <a:lnTo>
                    <a:pt x="13041" y="462197"/>
                  </a:lnTo>
                  <a:lnTo>
                    <a:pt x="28690" y="507257"/>
                  </a:lnTo>
                  <a:lnTo>
                    <a:pt x="49845" y="549420"/>
                  </a:lnTo>
                  <a:lnTo>
                    <a:pt x="76071" y="588251"/>
                  </a:lnTo>
                  <a:lnTo>
                    <a:pt x="106933" y="623316"/>
                  </a:lnTo>
                  <a:lnTo>
                    <a:pt x="141998" y="654178"/>
                  </a:lnTo>
                  <a:lnTo>
                    <a:pt x="180829" y="680404"/>
                  </a:lnTo>
                  <a:lnTo>
                    <a:pt x="222992" y="701559"/>
                  </a:lnTo>
                  <a:lnTo>
                    <a:pt x="268052" y="717208"/>
                  </a:lnTo>
                  <a:lnTo>
                    <a:pt x="315574" y="726917"/>
                  </a:lnTo>
                  <a:lnTo>
                    <a:pt x="365125" y="730250"/>
                  </a:lnTo>
                  <a:lnTo>
                    <a:pt x="800099" y="730250"/>
                  </a:lnTo>
                  <a:lnTo>
                    <a:pt x="800099" y="0"/>
                  </a:lnTo>
                  <a:close/>
                </a:path>
              </a:pathLst>
            </a:custGeom>
            <a:solidFill>
              <a:srgbClr val="DBB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6197" y="627557"/>
              <a:ext cx="2543429" cy="3391280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62204" y="136906"/>
            <a:ext cx="72923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14170" marR="5080" indent="-160210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Κάθε</a:t>
            </a:r>
            <a:r>
              <a:rPr spc="110" dirty="0"/>
              <a:t> </a:t>
            </a:r>
            <a:r>
              <a:rPr spc="-5" dirty="0"/>
              <a:t>φορά</a:t>
            </a:r>
            <a:r>
              <a:rPr spc="100" dirty="0"/>
              <a:t> </a:t>
            </a:r>
            <a:r>
              <a:rPr dirty="0"/>
              <a:t>που</a:t>
            </a:r>
            <a:r>
              <a:rPr spc="105" dirty="0"/>
              <a:t> </a:t>
            </a:r>
            <a:r>
              <a:rPr dirty="0"/>
              <a:t>ακούμε</a:t>
            </a:r>
            <a:r>
              <a:rPr spc="105" dirty="0"/>
              <a:t> </a:t>
            </a:r>
            <a:r>
              <a:rPr spc="-5" dirty="0"/>
              <a:t>το</a:t>
            </a:r>
            <a:r>
              <a:rPr spc="105" dirty="0"/>
              <a:t> </a:t>
            </a:r>
            <a:r>
              <a:rPr spc="5" dirty="0"/>
              <a:t>όνομα</a:t>
            </a:r>
            <a:r>
              <a:rPr spc="80" dirty="0"/>
              <a:t> </a:t>
            </a:r>
            <a:r>
              <a:rPr dirty="0"/>
              <a:t>ενός</a:t>
            </a:r>
            <a:r>
              <a:rPr spc="85" dirty="0"/>
              <a:t> </a:t>
            </a:r>
            <a:r>
              <a:rPr dirty="0"/>
              <a:t>λουλουδιού</a:t>
            </a:r>
            <a:r>
              <a:rPr spc="70" dirty="0"/>
              <a:t> </a:t>
            </a:r>
            <a:r>
              <a:rPr spc="-5" dirty="0"/>
              <a:t>πατάμε</a:t>
            </a:r>
            <a:r>
              <a:rPr spc="125" dirty="0"/>
              <a:t> </a:t>
            </a:r>
            <a:r>
              <a:rPr spc="-5" dirty="0"/>
              <a:t>παύση</a:t>
            </a:r>
            <a:r>
              <a:rPr spc="110" dirty="0"/>
              <a:t> </a:t>
            </a:r>
            <a:r>
              <a:rPr spc="-5" dirty="0"/>
              <a:t>στο </a:t>
            </a:r>
            <a:r>
              <a:rPr spc="-484" dirty="0"/>
              <a:t> </a:t>
            </a:r>
            <a:r>
              <a:rPr dirty="0"/>
              <a:t>τραγούδι</a:t>
            </a:r>
            <a:r>
              <a:rPr spc="85" dirty="0"/>
              <a:t> </a:t>
            </a:r>
            <a:r>
              <a:rPr spc="-5" dirty="0"/>
              <a:t>και</a:t>
            </a:r>
            <a:r>
              <a:rPr spc="120" dirty="0"/>
              <a:t> </a:t>
            </a:r>
            <a:r>
              <a:rPr spc="-5" dirty="0"/>
              <a:t>το</a:t>
            </a:r>
            <a:r>
              <a:rPr spc="105" dirty="0"/>
              <a:t> </a:t>
            </a:r>
            <a:r>
              <a:rPr spc="-5" dirty="0"/>
              <a:t>γράφουμε</a:t>
            </a:r>
            <a:r>
              <a:rPr spc="90" dirty="0"/>
              <a:t> </a:t>
            </a:r>
            <a:r>
              <a:rPr spc="-5" dirty="0"/>
              <a:t>στον</a:t>
            </a:r>
            <a:r>
              <a:rPr spc="95" dirty="0"/>
              <a:t> </a:t>
            </a:r>
            <a:r>
              <a:rPr dirty="0"/>
              <a:t>πίνακα</a:t>
            </a:r>
          </a:p>
        </p:txBody>
      </p:sp>
      <p:grpSp>
        <p:nvGrpSpPr>
          <p:cNvPr id="23" name="object 23"/>
          <p:cNvGrpSpPr/>
          <p:nvPr/>
        </p:nvGrpSpPr>
        <p:grpSpPr>
          <a:xfrm>
            <a:off x="107504" y="905383"/>
            <a:ext cx="4109720" cy="4197985"/>
            <a:chOff x="107504" y="905383"/>
            <a:chExt cx="4109720" cy="4197985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504" y="915543"/>
              <a:ext cx="1854835" cy="247319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4717" y="905383"/>
              <a:ext cx="1782191" cy="237629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0335" y="2294290"/>
              <a:ext cx="2315413" cy="28084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4279" y="1334134"/>
            <a:ext cx="1872233" cy="25203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Διανέμονται</a:t>
            </a:r>
            <a:r>
              <a:rPr spc="85" dirty="0"/>
              <a:t> </a:t>
            </a:r>
            <a:r>
              <a:rPr spc="-5" dirty="0"/>
              <a:t>στα</a:t>
            </a:r>
            <a:r>
              <a:rPr spc="105" dirty="0"/>
              <a:t> </a:t>
            </a:r>
            <a:r>
              <a:rPr spc="-5" dirty="0"/>
              <a:t>παιδιά</a:t>
            </a:r>
            <a:r>
              <a:rPr spc="110" dirty="0"/>
              <a:t> </a:t>
            </a:r>
            <a:r>
              <a:rPr dirty="0"/>
              <a:t>οι</a:t>
            </a:r>
            <a:r>
              <a:rPr spc="105" dirty="0"/>
              <a:t> </a:t>
            </a:r>
            <a:r>
              <a:rPr spc="-5" dirty="0"/>
              <a:t>κάρτες</a:t>
            </a:r>
            <a:r>
              <a:rPr spc="125" dirty="0"/>
              <a:t> </a:t>
            </a:r>
            <a:r>
              <a:rPr dirty="0"/>
              <a:t>που</a:t>
            </a:r>
            <a:r>
              <a:rPr spc="105" dirty="0"/>
              <a:t> </a:t>
            </a:r>
            <a:r>
              <a:rPr dirty="0"/>
              <a:t>απεικονίζουν</a:t>
            </a:r>
            <a:r>
              <a:rPr spc="75" dirty="0"/>
              <a:t> </a:t>
            </a:r>
            <a:r>
              <a:rPr spc="-5" dirty="0"/>
              <a:t>τα</a:t>
            </a:r>
            <a:r>
              <a:rPr spc="110" dirty="0"/>
              <a:t> </a:t>
            </a:r>
            <a:r>
              <a:rPr dirty="0"/>
              <a:t>λουλούδια</a:t>
            </a:r>
            <a:r>
              <a:rPr spc="90" dirty="0"/>
              <a:t> </a:t>
            </a:r>
            <a:r>
              <a:rPr dirty="0"/>
              <a:t>που </a:t>
            </a:r>
            <a:r>
              <a:rPr spc="-484" dirty="0"/>
              <a:t> </a:t>
            </a:r>
            <a:r>
              <a:rPr spc="-5" dirty="0"/>
              <a:t>αναφέρονται</a:t>
            </a:r>
            <a:r>
              <a:rPr spc="90" dirty="0"/>
              <a:t> </a:t>
            </a:r>
            <a:r>
              <a:rPr spc="-5" dirty="0"/>
              <a:t>στο</a:t>
            </a:r>
            <a:r>
              <a:rPr spc="100" dirty="0"/>
              <a:t> </a:t>
            </a:r>
            <a:r>
              <a:rPr dirty="0"/>
              <a:t>τραγούδι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017" y="2200592"/>
            <a:ext cx="1782190" cy="237629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79501" y="964057"/>
            <a:ext cx="4375150" cy="4023995"/>
            <a:chOff x="179501" y="964057"/>
            <a:chExt cx="4375150" cy="402399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9765" y="964057"/>
              <a:ext cx="1854834" cy="24731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501" y="1291666"/>
              <a:ext cx="2947695" cy="36963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226369"/>
            <a:ext cx="76453" cy="765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4911725" y="915669"/>
            <a:ext cx="2720975" cy="3954145"/>
            <a:chOff x="4911725" y="915669"/>
            <a:chExt cx="2720975" cy="395414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2094" y="2468943"/>
              <a:ext cx="1800225" cy="24003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11725" y="915669"/>
              <a:ext cx="1640458" cy="218719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54279" y="139700"/>
            <a:ext cx="591693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Στο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άκουσμα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λουλουδιού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της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ομάδας</a:t>
            </a:r>
            <a:r>
              <a:rPr sz="2000" spc="8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τους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2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σηκώνονται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όρθια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κρατώντας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την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κάρτα</a:t>
            </a:r>
            <a:r>
              <a:rPr sz="2000" spc="12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που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απεικονίζει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426719"/>
            <a:ext cx="8720455" cy="4665345"/>
            <a:chOff x="0" y="426719"/>
            <a:chExt cx="8720455" cy="4665345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32269" y="426719"/>
              <a:ext cx="1988057" cy="265074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03450" y="1114932"/>
              <a:ext cx="1854835" cy="247319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1239532"/>
              <a:ext cx="2206891" cy="280847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02714" y="2787741"/>
              <a:ext cx="1728216" cy="23042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63873" y="2499766"/>
              <a:ext cx="1800225" cy="22360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116707" y="2801188"/>
            <a:ext cx="29108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Το</a:t>
            </a:r>
            <a:r>
              <a:rPr sz="2200" i="1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μπρελόκ</a:t>
            </a:r>
            <a:r>
              <a:rPr sz="2200" i="1" spc="-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της</a:t>
            </a:r>
            <a:r>
              <a:rPr sz="2200" i="1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άνοιξης</a:t>
            </a:r>
            <a:r>
              <a:rPr sz="2200" i="1" spc="-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ΙΙ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700" b="1" baseline="-16975" dirty="0">
                <a:solidFill>
                  <a:srgbClr val="88C099"/>
                </a:solidFill>
                <a:latin typeface="Georgia"/>
                <a:cs typeface="Georgia"/>
              </a:rPr>
              <a:t>3</a:t>
            </a:r>
            <a:r>
              <a:rPr sz="1200" b="1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749" y="1531111"/>
            <a:ext cx="3850004" cy="2083435"/>
          </a:xfrm>
          <a:custGeom>
            <a:avLst/>
            <a:gdLst/>
            <a:ahLst/>
            <a:cxnLst/>
            <a:rect l="l" t="t" r="r" b="b"/>
            <a:pathLst>
              <a:path w="3850004" h="2083435">
                <a:moveTo>
                  <a:pt x="3849751" y="0"/>
                </a:moveTo>
                <a:lnTo>
                  <a:pt x="0" y="0"/>
                </a:lnTo>
                <a:lnTo>
                  <a:pt x="0" y="2082927"/>
                </a:lnTo>
                <a:lnTo>
                  <a:pt x="3849751" y="2082927"/>
                </a:lnTo>
                <a:lnTo>
                  <a:pt x="3849751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141220" cy="1092200"/>
          </a:xfrm>
          <a:custGeom>
            <a:avLst/>
            <a:gdLst/>
            <a:ahLst/>
            <a:cxnLst/>
            <a:rect l="l" t="t" r="r" b="b"/>
            <a:pathLst>
              <a:path w="2141220" h="1092200">
                <a:moveTo>
                  <a:pt x="2141220" y="0"/>
                </a:moveTo>
                <a:lnTo>
                  <a:pt x="0" y="0"/>
                </a:lnTo>
                <a:lnTo>
                  <a:pt x="0" y="1091971"/>
                </a:lnTo>
                <a:lnTo>
                  <a:pt x="2141220" y="1091971"/>
                </a:lnTo>
                <a:lnTo>
                  <a:pt x="2141220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0" y="2292730"/>
            <a:ext cx="76453" cy="7645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9173" y="2292730"/>
            <a:ext cx="76453" cy="764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4847" y="2292730"/>
            <a:ext cx="76453" cy="764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521" y="2292730"/>
            <a:ext cx="76453" cy="764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6196" y="2292730"/>
            <a:ext cx="76453" cy="7645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71870" y="2292730"/>
            <a:ext cx="76580" cy="764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0" y="2470023"/>
            <a:ext cx="76453" cy="764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9173" y="2470023"/>
            <a:ext cx="76453" cy="764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4847" y="2470023"/>
            <a:ext cx="76453" cy="764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521" y="2470023"/>
            <a:ext cx="76453" cy="764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6196" y="2470023"/>
            <a:ext cx="76453" cy="76453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3707904" y="158343"/>
            <a:ext cx="4335780" cy="3157855"/>
            <a:chOff x="3707904" y="158343"/>
            <a:chExt cx="4335780" cy="315785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1869" y="2470022"/>
              <a:ext cx="76580" cy="7645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7904" y="158343"/>
              <a:ext cx="4335513" cy="315762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989701" y="2775585"/>
            <a:ext cx="16116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8F745A"/>
                </a:solidFill>
                <a:latin typeface="Times New Roman"/>
                <a:cs typeface="Times New Roman"/>
              </a:rPr>
              <a:t>ΤΡΙΛΙΖΑ</a:t>
            </a:r>
            <a:endParaRPr sz="3000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7487" y="267588"/>
            <a:ext cx="2808351" cy="303123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067050" y="3860088"/>
            <a:ext cx="47313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Αυτοσχέδια</a:t>
            </a:r>
            <a:r>
              <a:rPr sz="1600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τρίλιζα</a:t>
            </a:r>
            <a:r>
              <a:rPr sz="1600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με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καπάκια</a:t>
            </a:r>
            <a:r>
              <a:rPr sz="1600" spc="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Times New Roman"/>
                <a:cs typeface="Times New Roman"/>
              </a:rPr>
              <a:t>που</a:t>
            </a:r>
            <a:r>
              <a:rPr sz="1600" spc="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υπάρχουν</a:t>
            </a:r>
            <a:r>
              <a:rPr sz="1600" spc="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Times New Roman"/>
                <a:cs typeface="Times New Roman"/>
              </a:rPr>
              <a:t>στην</a:t>
            </a:r>
            <a:r>
              <a:rPr sz="1600" spc="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1600" spc="-60" dirty="0">
                <a:solidFill>
                  <a:srgbClr val="414042"/>
                </a:solidFill>
                <a:latin typeface="Times New Roman"/>
                <a:cs typeface="Times New Roman"/>
              </a:rPr>
              <a:t>τάξη</a:t>
            </a:r>
            <a:r>
              <a:rPr sz="1600" spc="-60" dirty="0">
                <a:solidFill>
                  <a:srgbClr val="414042"/>
                </a:solidFill>
                <a:latin typeface="Trebuchet MS"/>
                <a:cs typeface="Trebuchet MS"/>
              </a:rPr>
              <a:t>.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20" y="987552"/>
            <a:ext cx="1944243" cy="280835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1972" y="554558"/>
            <a:ext cx="44907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Τα</a:t>
            </a:r>
            <a:r>
              <a:rPr spc="120" dirty="0"/>
              <a:t> </a:t>
            </a:r>
            <a:r>
              <a:rPr spc="-5" dirty="0"/>
              <a:t>παιδιά</a:t>
            </a:r>
            <a:r>
              <a:rPr spc="110" dirty="0"/>
              <a:t> </a:t>
            </a:r>
            <a:r>
              <a:rPr spc="-5" dirty="0"/>
              <a:t>χρωματίζουν</a:t>
            </a:r>
            <a:r>
              <a:rPr spc="75" dirty="0"/>
              <a:t> </a:t>
            </a:r>
            <a:r>
              <a:rPr dirty="0"/>
              <a:t>τις</a:t>
            </a:r>
            <a:r>
              <a:rPr spc="110" dirty="0"/>
              <a:t> </a:t>
            </a:r>
            <a:r>
              <a:rPr spc="-5" dirty="0"/>
              <a:t>ξύλινες</a:t>
            </a:r>
            <a:r>
              <a:rPr spc="75" dirty="0"/>
              <a:t> </a:t>
            </a:r>
            <a:r>
              <a:rPr spc="-5" dirty="0"/>
              <a:t>χάντρες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987552"/>
            <a:ext cx="1944243" cy="28083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14" y="2358160"/>
            <a:ext cx="3333419" cy="26862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32269" y="987552"/>
            <a:ext cx="1944243" cy="2808351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660260" y="1779612"/>
            <a:ext cx="2196465" cy="2895600"/>
            <a:chOff x="6660260" y="1779612"/>
            <a:chExt cx="2196465" cy="28956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226369"/>
              <a:ext cx="76453" cy="76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5" y="4226369"/>
              <a:ext cx="76454" cy="76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59" y="4226369"/>
              <a:ext cx="76454" cy="765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3" y="4226369"/>
              <a:ext cx="76581" cy="765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1207" y="4226369"/>
              <a:ext cx="76581" cy="765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403648"/>
              <a:ext cx="76453" cy="765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511" y="4403648"/>
              <a:ext cx="76454" cy="765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5" y="4403648"/>
              <a:ext cx="76454" cy="765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59" y="4403648"/>
              <a:ext cx="76454" cy="765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3" y="4403648"/>
              <a:ext cx="76581" cy="765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0260" y="1779612"/>
              <a:ext cx="2196210" cy="2895472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1523" y="987552"/>
            <a:ext cx="1944243" cy="2592324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91972" y="554558"/>
            <a:ext cx="581469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Τα</a:t>
            </a:r>
            <a:r>
              <a:rPr spc="120" dirty="0"/>
              <a:t> </a:t>
            </a:r>
            <a:r>
              <a:rPr spc="-5" dirty="0"/>
              <a:t>παιδιά</a:t>
            </a:r>
            <a:r>
              <a:rPr spc="110" dirty="0"/>
              <a:t> </a:t>
            </a:r>
            <a:r>
              <a:rPr spc="-5" dirty="0"/>
              <a:t>περνάνε</a:t>
            </a:r>
            <a:r>
              <a:rPr spc="105" dirty="0"/>
              <a:t> </a:t>
            </a:r>
            <a:r>
              <a:rPr spc="-5" dirty="0"/>
              <a:t>και</a:t>
            </a:r>
            <a:r>
              <a:rPr spc="114" dirty="0"/>
              <a:t> </a:t>
            </a:r>
            <a:r>
              <a:rPr dirty="0"/>
              <a:t>δένουν</a:t>
            </a:r>
            <a:r>
              <a:rPr spc="75" dirty="0"/>
              <a:t> </a:t>
            </a:r>
            <a:r>
              <a:rPr dirty="0"/>
              <a:t>τον</a:t>
            </a:r>
            <a:r>
              <a:rPr spc="95" dirty="0"/>
              <a:t> </a:t>
            </a:r>
            <a:r>
              <a:rPr spc="-5" dirty="0"/>
              <a:t>σπάγκο</a:t>
            </a:r>
            <a:r>
              <a:rPr spc="120" dirty="0"/>
              <a:t> </a:t>
            </a:r>
            <a:r>
              <a:rPr spc="-5" dirty="0"/>
              <a:t>στα</a:t>
            </a:r>
            <a:r>
              <a:rPr spc="105" dirty="0"/>
              <a:t> </a:t>
            </a:r>
            <a:r>
              <a:rPr spc="-5" dirty="0"/>
              <a:t>μπρελόκ</a:t>
            </a:r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00604" y="2283675"/>
            <a:ext cx="1944243" cy="259232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27982" y="1122933"/>
            <a:ext cx="1944242" cy="259232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508116" y="1275626"/>
            <a:ext cx="2736850" cy="3208655"/>
            <a:chOff x="5508116" y="1275626"/>
            <a:chExt cx="2736850" cy="32086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226369"/>
              <a:ext cx="76453" cy="76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5" y="4226369"/>
              <a:ext cx="76454" cy="76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59" y="4226369"/>
              <a:ext cx="76454" cy="765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3" y="4226369"/>
              <a:ext cx="76581" cy="765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1207" y="4226369"/>
              <a:ext cx="76581" cy="765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403648"/>
              <a:ext cx="76453" cy="765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511" y="4403648"/>
              <a:ext cx="76454" cy="765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5" y="4403648"/>
              <a:ext cx="76454" cy="765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59" y="4403648"/>
              <a:ext cx="76454" cy="765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3" y="4403648"/>
              <a:ext cx="76581" cy="765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08116" y="1275626"/>
              <a:ext cx="2736341" cy="3208655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7582" y="1360297"/>
            <a:ext cx="3600450" cy="2448305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3286125" marR="5080" indent="-324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Τα</a:t>
            </a:r>
            <a:r>
              <a:rPr spc="114" dirty="0"/>
              <a:t> </a:t>
            </a:r>
            <a:r>
              <a:rPr spc="-5" dirty="0"/>
              <a:t>παιδιά</a:t>
            </a:r>
            <a:r>
              <a:rPr spc="114" dirty="0"/>
              <a:t> </a:t>
            </a:r>
            <a:r>
              <a:rPr dirty="0"/>
              <a:t>δένουν</a:t>
            </a:r>
            <a:r>
              <a:rPr spc="75" dirty="0"/>
              <a:t> </a:t>
            </a:r>
            <a:r>
              <a:rPr dirty="0"/>
              <a:t>τον</a:t>
            </a:r>
            <a:r>
              <a:rPr spc="100" dirty="0"/>
              <a:t> </a:t>
            </a:r>
            <a:r>
              <a:rPr spc="-5" dirty="0"/>
              <a:t>σπάγκο</a:t>
            </a:r>
            <a:r>
              <a:rPr spc="130" dirty="0"/>
              <a:t> </a:t>
            </a:r>
            <a:r>
              <a:rPr spc="-5" dirty="0"/>
              <a:t>και</a:t>
            </a:r>
            <a:r>
              <a:rPr spc="114" dirty="0"/>
              <a:t> </a:t>
            </a:r>
            <a:r>
              <a:rPr spc="-5" dirty="0"/>
              <a:t>στολίζουν</a:t>
            </a:r>
            <a:r>
              <a:rPr spc="80" dirty="0"/>
              <a:t> </a:t>
            </a:r>
            <a:r>
              <a:rPr dirty="0"/>
              <a:t>με</a:t>
            </a:r>
            <a:r>
              <a:rPr spc="114" dirty="0"/>
              <a:t> </a:t>
            </a:r>
            <a:r>
              <a:rPr dirty="0"/>
              <a:t>τις</a:t>
            </a:r>
            <a:r>
              <a:rPr spc="100" dirty="0"/>
              <a:t> </a:t>
            </a:r>
            <a:r>
              <a:rPr spc="-5" dirty="0"/>
              <a:t>χάντρες</a:t>
            </a:r>
            <a:r>
              <a:rPr spc="100" dirty="0"/>
              <a:t> </a:t>
            </a:r>
            <a:r>
              <a:rPr dirty="0"/>
              <a:t>που</a:t>
            </a:r>
            <a:r>
              <a:rPr spc="110" dirty="0"/>
              <a:t> </a:t>
            </a:r>
            <a:r>
              <a:rPr dirty="0"/>
              <a:t>έβαψαν </a:t>
            </a:r>
            <a:r>
              <a:rPr spc="-484" dirty="0"/>
              <a:t> </a:t>
            </a:r>
            <a:r>
              <a:rPr spc="-5" dirty="0"/>
              <a:t>νωρίτερα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3" y="987552"/>
            <a:ext cx="1944243" cy="25923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14" rIns="0" bIns="0" rtlCol="0">
            <a:spAutoFit/>
          </a:bodyPr>
          <a:lstStyle/>
          <a:p>
            <a:pPr marL="1518285" marR="5080" indent="-147764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Τα</a:t>
            </a:r>
            <a:r>
              <a:rPr spc="114" dirty="0"/>
              <a:t> </a:t>
            </a:r>
            <a:r>
              <a:rPr spc="-5" dirty="0"/>
              <a:t>παιδιά</a:t>
            </a:r>
            <a:r>
              <a:rPr spc="114" dirty="0"/>
              <a:t> </a:t>
            </a:r>
            <a:r>
              <a:rPr dirty="0"/>
              <a:t>δένουν</a:t>
            </a:r>
            <a:r>
              <a:rPr spc="75" dirty="0"/>
              <a:t> </a:t>
            </a:r>
            <a:r>
              <a:rPr dirty="0"/>
              <a:t>τον</a:t>
            </a:r>
            <a:r>
              <a:rPr spc="100" dirty="0"/>
              <a:t> </a:t>
            </a:r>
            <a:r>
              <a:rPr spc="-5" dirty="0"/>
              <a:t>σπάγκο</a:t>
            </a:r>
            <a:r>
              <a:rPr spc="130" dirty="0"/>
              <a:t> </a:t>
            </a:r>
            <a:r>
              <a:rPr spc="-5" dirty="0"/>
              <a:t>και</a:t>
            </a:r>
            <a:r>
              <a:rPr spc="114" dirty="0"/>
              <a:t> </a:t>
            </a:r>
            <a:r>
              <a:rPr spc="-5" dirty="0"/>
              <a:t>στολίζουν</a:t>
            </a:r>
            <a:r>
              <a:rPr spc="80" dirty="0"/>
              <a:t> </a:t>
            </a:r>
            <a:r>
              <a:rPr dirty="0"/>
              <a:t>με</a:t>
            </a:r>
            <a:r>
              <a:rPr spc="114" dirty="0"/>
              <a:t> </a:t>
            </a:r>
            <a:r>
              <a:rPr dirty="0"/>
              <a:t>τις</a:t>
            </a:r>
            <a:r>
              <a:rPr spc="100" dirty="0"/>
              <a:t> </a:t>
            </a:r>
            <a:r>
              <a:rPr spc="-5" dirty="0"/>
              <a:t>χάντρες</a:t>
            </a:r>
            <a:r>
              <a:rPr spc="100" dirty="0"/>
              <a:t> </a:t>
            </a:r>
            <a:r>
              <a:rPr dirty="0"/>
              <a:t>που</a:t>
            </a:r>
            <a:r>
              <a:rPr spc="110" dirty="0"/>
              <a:t> </a:t>
            </a:r>
            <a:r>
              <a:rPr dirty="0"/>
              <a:t>έβαψαν </a:t>
            </a:r>
            <a:r>
              <a:rPr spc="-484" dirty="0"/>
              <a:t> </a:t>
            </a:r>
            <a:r>
              <a:rPr dirty="0"/>
              <a:t>νωρίτερα</a:t>
            </a:r>
            <a:r>
              <a:rPr b="1" dirty="0">
                <a:latin typeface="Tahoma"/>
                <a:cs typeface="Tahoma"/>
              </a:rPr>
              <a:t>,</a:t>
            </a:r>
            <a:r>
              <a:rPr b="1" spc="-5" dirty="0">
                <a:latin typeface="Tahoma"/>
                <a:cs typeface="Tahoma"/>
              </a:rPr>
              <a:t> </a:t>
            </a:r>
            <a:r>
              <a:rPr dirty="0"/>
              <a:t>ολοκληρώνοντας</a:t>
            </a:r>
            <a:r>
              <a:rPr spc="80" dirty="0"/>
              <a:t> </a:t>
            </a:r>
            <a:r>
              <a:rPr dirty="0"/>
              <a:t>την</a:t>
            </a:r>
            <a:r>
              <a:rPr spc="95" dirty="0"/>
              <a:t> </a:t>
            </a:r>
            <a:r>
              <a:rPr spc="-5" dirty="0"/>
              <a:t>κατασκευή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0604" y="2283675"/>
            <a:ext cx="1944243" cy="25923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7982" y="1122933"/>
            <a:ext cx="1944242" cy="25923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60260" y="1779612"/>
            <a:ext cx="2196210" cy="289547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3959" y="4047325"/>
            <a:ext cx="2493645" cy="1096645"/>
          </a:xfrm>
          <a:custGeom>
            <a:avLst/>
            <a:gdLst/>
            <a:ahLst/>
            <a:cxnLst/>
            <a:rect l="l" t="t" r="r" b="b"/>
            <a:pathLst>
              <a:path w="2493645" h="1096645">
                <a:moveTo>
                  <a:pt x="1246862" y="0"/>
                </a:moveTo>
                <a:lnTo>
                  <a:pt x="1198626" y="908"/>
                </a:lnTo>
                <a:lnTo>
                  <a:pt x="1150850" y="3610"/>
                </a:lnTo>
                <a:lnTo>
                  <a:pt x="1103567" y="8075"/>
                </a:lnTo>
                <a:lnTo>
                  <a:pt x="1056809" y="14269"/>
                </a:lnTo>
                <a:lnTo>
                  <a:pt x="1010608" y="22159"/>
                </a:lnTo>
                <a:lnTo>
                  <a:pt x="964998" y="31714"/>
                </a:lnTo>
                <a:lnTo>
                  <a:pt x="920010" y="42900"/>
                </a:lnTo>
                <a:lnTo>
                  <a:pt x="875677" y="55686"/>
                </a:lnTo>
                <a:lnTo>
                  <a:pt x="832032" y="70037"/>
                </a:lnTo>
                <a:lnTo>
                  <a:pt x="789108" y="85923"/>
                </a:lnTo>
                <a:lnTo>
                  <a:pt x="746936" y="103310"/>
                </a:lnTo>
                <a:lnTo>
                  <a:pt x="705550" y="122165"/>
                </a:lnTo>
                <a:lnTo>
                  <a:pt x="664981" y="142456"/>
                </a:lnTo>
                <a:lnTo>
                  <a:pt x="625263" y="164151"/>
                </a:lnTo>
                <a:lnTo>
                  <a:pt x="586428" y="187216"/>
                </a:lnTo>
                <a:lnTo>
                  <a:pt x="548508" y="211620"/>
                </a:lnTo>
                <a:lnTo>
                  <a:pt x="511536" y="237329"/>
                </a:lnTo>
                <a:lnTo>
                  <a:pt x="475544" y="264311"/>
                </a:lnTo>
                <a:lnTo>
                  <a:pt x="440566" y="292534"/>
                </a:lnTo>
                <a:lnTo>
                  <a:pt x="406633" y="321965"/>
                </a:lnTo>
                <a:lnTo>
                  <a:pt x="373779" y="352571"/>
                </a:lnTo>
                <a:lnTo>
                  <a:pt x="342034" y="384319"/>
                </a:lnTo>
                <a:lnTo>
                  <a:pt x="311433" y="417178"/>
                </a:lnTo>
                <a:lnTo>
                  <a:pt x="282008" y="451114"/>
                </a:lnTo>
                <a:lnTo>
                  <a:pt x="253791" y="486095"/>
                </a:lnTo>
                <a:lnTo>
                  <a:pt x="226814" y="522088"/>
                </a:lnTo>
                <a:lnTo>
                  <a:pt x="201111" y="559061"/>
                </a:lnTo>
                <a:lnTo>
                  <a:pt x="176714" y="596982"/>
                </a:lnTo>
                <a:lnTo>
                  <a:pt x="153655" y="635816"/>
                </a:lnTo>
                <a:lnTo>
                  <a:pt x="131966" y="675533"/>
                </a:lnTo>
                <a:lnTo>
                  <a:pt x="111681" y="716099"/>
                </a:lnTo>
                <a:lnTo>
                  <a:pt x="92832" y="757481"/>
                </a:lnTo>
                <a:lnTo>
                  <a:pt x="75451" y="799648"/>
                </a:lnTo>
                <a:lnTo>
                  <a:pt x="59572" y="842567"/>
                </a:lnTo>
                <a:lnTo>
                  <a:pt x="45225" y="886204"/>
                </a:lnTo>
                <a:lnTo>
                  <a:pt x="32445" y="930528"/>
                </a:lnTo>
                <a:lnTo>
                  <a:pt x="21263" y="975505"/>
                </a:lnTo>
                <a:lnTo>
                  <a:pt x="11712" y="1021104"/>
                </a:lnTo>
                <a:lnTo>
                  <a:pt x="3825" y="1067291"/>
                </a:lnTo>
                <a:lnTo>
                  <a:pt x="0" y="1096174"/>
                </a:lnTo>
                <a:lnTo>
                  <a:pt x="2493599" y="1096174"/>
                </a:lnTo>
                <a:lnTo>
                  <a:pt x="2481887" y="1021104"/>
                </a:lnTo>
                <a:lnTo>
                  <a:pt x="2472337" y="975505"/>
                </a:lnTo>
                <a:lnTo>
                  <a:pt x="2461156" y="930528"/>
                </a:lnTo>
                <a:lnTo>
                  <a:pt x="2448377" y="886204"/>
                </a:lnTo>
                <a:lnTo>
                  <a:pt x="2434031" y="842567"/>
                </a:lnTo>
                <a:lnTo>
                  <a:pt x="2418153" y="799648"/>
                </a:lnTo>
                <a:lnTo>
                  <a:pt x="2400773" y="757481"/>
                </a:lnTo>
                <a:lnTo>
                  <a:pt x="2381926" y="716099"/>
                </a:lnTo>
                <a:lnTo>
                  <a:pt x="2361642" y="675533"/>
                </a:lnTo>
                <a:lnTo>
                  <a:pt x="2339956" y="635816"/>
                </a:lnTo>
                <a:lnTo>
                  <a:pt x="2316899" y="596982"/>
                </a:lnTo>
                <a:lnTo>
                  <a:pt x="2292503" y="559061"/>
                </a:lnTo>
                <a:lnTo>
                  <a:pt x="2266802" y="522088"/>
                </a:lnTo>
                <a:lnTo>
                  <a:pt x="2239828" y="486095"/>
                </a:lnTo>
                <a:lnTo>
                  <a:pt x="2211613" y="451114"/>
                </a:lnTo>
                <a:lnTo>
                  <a:pt x="2182191" y="417178"/>
                </a:lnTo>
                <a:lnTo>
                  <a:pt x="2151592" y="384319"/>
                </a:lnTo>
                <a:lnTo>
                  <a:pt x="2119851" y="352571"/>
                </a:lnTo>
                <a:lnTo>
                  <a:pt x="2086999" y="321965"/>
                </a:lnTo>
                <a:lnTo>
                  <a:pt x="2053070" y="292534"/>
                </a:lnTo>
                <a:lnTo>
                  <a:pt x="2018095" y="264311"/>
                </a:lnTo>
                <a:lnTo>
                  <a:pt x="1982107" y="237329"/>
                </a:lnTo>
                <a:lnTo>
                  <a:pt x="1945138" y="211620"/>
                </a:lnTo>
                <a:lnTo>
                  <a:pt x="1907222" y="187216"/>
                </a:lnTo>
                <a:lnTo>
                  <a:pt x="1868391" y="164151"/>
                </a:lnTo>
                <a:lnTo>
                  <a:pt x="1828677" y="142456"/>
                </a:lnTo>
                <a:lnTo>
                  <a:pt x="1788112" y="122165"/>
                </a:lnTo>
                <a:lnTo>
                  <a:pt x="1746730" y="103310"/>
                </a:lnTo>
                <a:lnTo>
                  <a:pt x="1704563" y="85923"/>
                </a:lnTo>
                <a:lnTo>
                  <a:pt x="1661643" y="70037"/>
                </a:lnTo>
                <a:lnTo>
                  <a:pt x="1618003" y="55686"/>
                </a:lnTo>
                <a:lnTo>
                  <a:pt x="1573676" y="42900"/>
                </a:lnTo>
                <a:lnTo>
                  <a:pt x="1528693" y="31714"/>
                </a:lnTo>
                <a:lnTo>
                  <a:pt x="1483088" y="22159"/>
                </a:lnTo>
                <a:lnTo>
                  <a:pt x="1436893" y="14269"/>
                </a:lnTo>
                <a:lnTo>
                  <a:pt x="1390140" y="8075"/>
                </a:lnTo>
                <a:lnTo>
                  <a:pt x="1342862" y="3610"/>
                </a:lnTo>
                <a:lnTo>
                  <a:pt x="1295092" y="908"/>
                </a:lnTo>
                <a:lnTo>
                  <a:pt x="1246862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02753" y="1270000"/>
            <a:ext cx="1341755" cy="2682875"/>
          </a:xfrm>
          <a:custGeom>
            <a:avLst/>
            <a:gdLst/>
            <a:ahLst/>
            <a:cxnLst/>
            <a:rect l="l" t="t" r="r" b="b"/>
            <a:pathLst>
              <a:path w="1341754" h="2682875">
                <a:moveTo>
                  <a:pt x="1341247" y="0"/>
                </a:moveTo>
                <a:lnTo>
                  <a:pt x="0" y="1341247"/>
                </a:lnTo>
                <a:lnTo>
                  <a:pt x="1341247" y="2682444"/>
                </a:lnTo>
                <a:lnTo>
                  <a:pt x="1341247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640839" cy="765175"/>
            <a:chOff x="0" y="0"/>
            <a:chExt cx="1640839" cy="76517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640839" cy="765175"/>
            </a:xfrm>
            <a:custGeom>
              <a:avLst/>
              <a:gdLst/>
              <a:ahLst/>
              <a:cxnLst/>
              <a:rect l="l" t="t" r="r" b="b"/>
              <a:pathLst>
                <a:path w="1640839" h="765175">
                  <a:moveTo>
                    <a:pt x="0" y="764921"/>
                  </a:moveTo>
                  <a:lnTo>
                    <a:pt x="1640243" y="764921"/>
                  </a:lnTo>
                  <a:lnTo>
                    <a:pt x="1640243" y="0"/>
                  </a:lnTo>
                  <a:lnTo>
                    <a:pt x="0" y="0"/>
                  </a:lnTo>
                  <a:lnTo>
                    <a:pt x="0" y="764921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6573" y="631570"/>
              <a:ext cx="76504" cy="765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2324" y="631570"/>
              <a:ext cx="76453" cy="765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997" y="631570"/>
              <a:ext cx="76454" cy="7658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3672" y="631570"/>
            <a:ext cx="76453" cy="765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9345" y="631570"/>
            <a:ext cx="76454" cy="765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65020" y="631570"/>
            <a:ext cx="76454" cy="765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6573" y="808862"/>
            <a:ext cx="76504" cy="7658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2324" y="808862"/>
            <a:ext cx="76453" cy="765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07997" y="808862"/>
            <a:ext cx="76454" cy="76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93672" y="808862"/>
            <a:ext cx="76453" cy="7658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79345" y="808862"/>
            <a:ext cx="76454" cy="7658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65020" y="808862"/>
            <a:ext cx="76454" cy="76581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781682" y="1202563"/>
            <a:ext cx="4932680" cy="183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134"/>
              </a:lnSpc>
              <a:spcBef>
                <a:spcPts val="100"/>
              </a:spcBef>
            </a:pPr>
            <a:r>
              <a:rPr sz="6000" spc="-5" dirty="0"/>
              <a:t>Παρασκευή</a:t>
            </a:r>
            <a:endParaRPr sz="6000"/>
          </a:p>
          <a:p>
            <a:pPr algn="ctr">
              <a:lnSpc>
                <a:spcPts val="7134"/>
              </a:lnSpc>
            </a:pPr>
            <a:r>
              <a:rPr sz="6000" b="1" spc="110" dirty="0">
                <a:latin typeface="Tahoma"/>
                <a:cs typeface="Tahoma"/>
              </a:rPr>
              <a:t>05/05/2023</a:t>
            </a:r>
            <a:endParaRPr sz="6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120008" y="3016376"/>
            <a:ext cx="283591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0990" marR="5080" indent="-288925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Ίδιοι μα και διαφορετικοί </a:t>
            </a:r>
            <a:r>
              <a:rPr sz="2200" i="1" spc="-53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στο</a:t>
            </a:r>
            <a:r>
              <a:rPr sz="2200" i="1" spc="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λιβάδι</a:t>
            </a:r>
            <a:r>
              <a:rPr sz="2200" i="1" spc="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όλοι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μαζί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675"/>
              </a:spcBef>
            </a:pPr>
            <a:r>
              <a:rPr sz="2700" b="1" spc="-15" baseline="-16975" dirty="0">
                <a:solidFill>
                  <a:srgbClr val="88C099"/>
                </a:solidFill>
                <a:latin typeface="Georgia"/>
                <a:cs typeface="Georgia"/>
              </a:rPr>
              <a:t>1</a:t>
            </a:r>
            <a:r>
              <a:rPr sz="1200" b="1" spc="-10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226369"/>
            <a:ext cx="76453" cy="765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0681" y="1695069"/>
            <a:ext cx="247142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3880" marR="558800" indent="635"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Σχολιάζουμε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000" spc="3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εξώφυλλο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</a:t>
            </a:r>
            <a:r>
              <a:rPr sz="2000" spc="4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παραμυθιού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«Το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χαρούμενο</a:t>
            </a:r>
            <a:r>
              <a:rPr sz="2000" spc="5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λιβάδι»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23919" y="411454"/>
            <a:ext cx="3024378" cy="388848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3" y="987552"/>
            <a:ext cx="2088261" cy="280835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1972" y="554558"/>
            <a:ext cx="65468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Η</a:t>
            </a:r>
            <a:r>
              <a:rPr spc="120" dirty="0"/>
              <a:t> </a:t>
            </a:r>
            <a:r>
              <a:rPr spc="-5" dirty="0"/>
              <a:t>αφήγηση</a:t>
            </a:r>
            <a:r>
              <a:rPr spc="120" dirty="0"/>
              <a:t> </a:t>
            </a:r>
            <a:r>
              <a:rPr spc="-5" dirty="0"/>
              <a:t>εξελίσσεται</a:t>
            </a:r>
            <a:r>
              <a:rPr spc="105" dirty="0"/>
              <a:t> </a:t>
            </a:r>
            <a:r>
              <a:rPr dirty="0"/>
              <a:t>με</a:t>
            </a:r>
            <a:r>
              <a:rPr spc="105" dirty="0"/>
              <a:t> </a:t>
            </a:r>
            <a:r>
              <a:rPr spc="-5" dirty="0"/>
              <a:t>την</a:t>
            </a:r>
            <a:r>
              <a:rPr spc="105" dirty="0"/>
              <a:t> </a:t>
            </a:r>
            <a:r>
              <a:rPr dirty="0"/>
              <a:t>ενεργό</a:t>
            </a:r>
            <a:r>
              <a:rPr spc="110" dirty="0"/>
              <a:t> </a:t>
            </a:r>
            <a:r>
              <a:rPr dirty="0"/>
              <a:t>συμμετοχή</a:t>
            </a:r>
            <a:r>
              <a:rPr spc="70" dirty="0"/>
              <a:t> </a:t>
            </a:r>
            <a:r>
              <a:rPr dirty="0"/>
              <a:t>των</a:t>
            </a:r>
            <a:r>
              <a:rPr spc="95" dirty="0"/>
              <a:t> </a:t>
            </a:r>
            <a:r>
              <a:rPr spc="-5" dirty="0"/>
              <a:t>παιδιών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9861" y="1633689"/>
            <a:ext cx="2232279" cy="28803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8161" y="987526"/>
            <a:ext cx="2232279" cy="2952369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226369"/>
            <a:ext cx="76453" cy="765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435602" y="1557020"/>
            <a:ext cx="3239135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8166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Συζητάμε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περιεχόμενο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παραμυθιού</a:t>
            </a:r>
            <a:endParaRPr sz="2000">
              <a:latin typeface="Times New Roman"/>
              <a:cs typeface="Times New Roman"/>
            </a:endParaRPr>
          </a:p>
          <a:p>
            <a:pPr marL="12700" marR="191770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και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με</a:t>
            </a:r>
            <a:r>
              <a:rPr sz="2000" spc="8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αφορμή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τη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στάση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των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μαργαριτών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απέναντι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στην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παπαρούνα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μιλάμε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για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τη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διαφορετικότητα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3564" y="555510"/>
            <a:ext cx="3096387" cy="3831844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156197" y="1088999"/>
            <a:ext cx="2520315" cy="3642995"/>
            <a:chOff x="6156197" y="1088999"/>
            <a:chExt cx="2520315" cy="36429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226369"/>
              <a:ext cx="76453" cy="76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5" y="4226369"/>
              <a:ext cx="76454" cy="76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59" y="4226369"/>
              <a:ext cx="76454" cy="765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3" y="4226369"/>
              <a:ext cx="76581" cy="765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1207" y="4226369"/>
              <a:ext cx="76581" cy="765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403648"/>
              <a:ext cx="76453" cy="765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511" y="4403648"/>
              <a:ext cx="76454" cy="765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5" y="4403648"/>
              <a:ext cx="76454" cy="765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59" y="4403648"/>
              <a:ext cx="76454" cy="765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3" y="4403648"/>
              <a:ext cx="76581" cy="765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56197" y="1088999"/>
              <a:ext cx="2520315" cy="3642995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1523" y="999489"/>
            <a:ext cx="2088261" cy="2784348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14071" y="281177"/>
            <a:ext cx="811149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53790" marR="5080" indent="-3641725">
              <a:lnSpc>
                <a:spcPct val="100000"/>
              </a:lnSpc>
              <a:spcBef>
                <a:spcPts val="105"/>
              </a:spcBef>
            </a:pPr>
            <a:r>
              <a:rPr dirty="0"/>
              <a:t>Ετοιμάζουμε</a:t>
            </a:r>
            <a:r>
              <a:rPr spc="70" dirty="0"/>
              <a:t> </a:t>
            </a:r>
            <a:r>
              <a:rPr dirty="0"/>
              <a:t>τον</a:t>
            </a:r>
            <a:r>
              <a:rPr spc="95" dirty="0"/>
              <a:t> </a:t>
            </a:r>
            <a:r>
              <a:rPr dirty="0"/>
              <a:t>πίνακα</a:t>
            </a:r>
            <a:r>
              <a:rPr spc="105" dirty="0"/>
              <a:t> </a:t>
            </a:r>
            <a:r>
              <a:rPr dirty="0"/>
              <a:t>για</a:t>
            </a:r>
            <a:r>
              <a:rPr spc="125" dirty="0"/>
              <a:t> </a:t>
            </a:r>
            <a:r>
              <a:rPr spc="-5" dirty="0"/>
              <a:t>την</a:t>
            </a:r>
            <a:r>
              <a:rPr spc="105" dirty="0"/>
              <a:t> </a:t>
            </a:r>
            <a:r>
              <a:rPr dirty="0"/>
              <a:t>ψηφοφορία</a:t>
            </a:r>
            <a:r>
              <a:rPr spc="85" dirty="0"/>
              <a:t> </a:t>
            </a:r>
            <a:r>
              <a:rPr dirty="0"/>
              <a:t>του</a:t>
            </a:r>
            <a:r>
              <a:rPr spc="95" dirty="0"/>
              <a:t> </a:t>
            </a:r>
            <a:r>
              <a:rPr dirty="0"/>
              <a:t>αγαπημένου</a:t>
            </a:r>
            <a:r>
              <a:rPr spc="105" dirty="0"/>
              <a:t> </a:t>
            </a:r>
            <a:r>
              <a:rPr dirty="0"/>
              <a:t>λουλουδιού</a:t>
            </a:r>
            <a:r>
              <a:rPr spc="70" dirty="0"/>
              <a:t> </a:t>
            </a:r>
            <a:r>
              <a:rPr dirty="0"/>
              <a:t>των </a:t>
            </a:r>
            <a:r>
              <a:rPr spc="-484" dirty="0"/>
              <a:t> </a:t>
            </a:r>
            <a:r>
              <a:rPr dirty="0"/>
              <a:t>παιδιών</a:t>
            </a:r>
          </a:p>
        </p:txBody>
      </p:sp>
      <p:grpSp>
        <p:nvGrpSpPr>
          <p:cNvPr id="22" name="object 22"/>
          <p:cNvGrpSpPr/>
          <p:nvPr/>
        </p:nvGrpSpPr>
        <p:grpSpPr>
          <a:xfrm>
            <a:off x="467537" y="1089025"/>
            <a:ext cx="5367655" cy="3937000"/>
            <a:chOff x="467537" y="1089025"/>
            <a:chExt cx="5367655" cy="393700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5747" y="1089025"/>
              <a:ext cx="2016252" cy="24963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63873" y="2145108"/>
              <a:ext cx="2271141" cy="28803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7537" y="2801175"/>
              <a:ext cx="2520315" cy="19654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3422" y="3769995"/>
            <a:ext cx="2747010" cy="1373505"/>
          </a:xfrm>
          <a:custGeom>
            <a:avLst/>
            <a:gdLst/>
            <a:ahLst/>
            <a:cxnLst/>
            <a:rect l="l" t="t" r="r" b="b"/>
            <a:pathLst>
              <a:path w="2747010" h="1373504">
                <a:moveTo>
                  <a:pt x="1373441" y="0"/>
                </a:moveTo>
                <a:lnTo>
                  <a:pt x="0" y="1373507"/>
                </a:lnTo>
                <a:lnTo>
                  <a:pt x="2746946" y="1373507"/>
                </a:lnTo>
                <a:lnTo>
                  <a:pt x="1373441" y="0"/>
                </a:lnTo>
                <a:close/>
              </a:path>
            </a:pathLst>
          </a:custGeom>
          <a:solidFill>
            <a:srgbClr val="F6DA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29602" y="539495"/>
            <a:ext cx="1914525" cy="798195"/>
          </a:xfrm>
          <a:custGeom>
            <a:avLst/>
            <a:gdLst/>
            <a:ahLst/>
            <a:cxnLst/>
            <a:rect l="l" t="t" r="r" b="b"/>
            <a:pathLst>
              <a:path w="1914525" h="798194">
                <a:moveTo>
                  <a:pt x="1914397" y="0"/>
                </a:moveTo>
                <a:lnTo>
                  <a:pt x="398906" y="0"/>
                </a:lnTo>
                <a:lnTo>
                  <a:pt x="352379" y="2683"/>
                </a:lnTo>
                <a:lnTo>
                  <a:pt x="307430" y="10533"/>
                </a:lnTo>
                <a:lnTo>
                  <a:pt x="264358" y="23251"/>
                </a:lnTo>
                <a:lnTo>
                  <a:pt x="223462" y="40539"/>
                </a:lnTo>
                <a:lnTo>
                  <a:pt x="185042" y="62096"/>
                </a:lnTo>
                <a:lnTo>
                  <a:pt x="149396" y="87624"/>
                </a:lnTo>
                <a:lnTo>
                  <a:pt x="116824" y="116824"/>
                </a:lnTo>
                <a:lnTo>
                  <a:pt x="87624" y="149396"/>
                </a:lnTo>
                <a:lnTo>
                  <a:pt x="62096" y="185042"/>
                </a:lnTo>
                <a:lnTo>
                  <a:pt x="40539" y="223462"/>
                </a:lnTo>
                <a:lnTo>
                  <a:pt x="23251" y="264358"/>
                </a:lnTo>
                <a:lnTo>
                  <a:pt x="10533" y="307430"/>
                </a:lnTo>
                <a:lnTo>
                  <a:pt x="2683" y="352379"/>
                </a:lnTo>
                <a:lnTo>
                  <a:pt x="0" y="398906"/>
                </a:lnTo>
                <a:lnTo>
                  <a:pt x="2683" y="445409"/>
                </a:lnTo>
                <a:lnTo>
                  <a:pt x="10533" y="490336"/>
                </a:lnTo>
                <a:lnTo>
                  <a:pt x="23251" y="533390"/>
                </a:lnTo>
                <a:lnTo>
                  <a:pt x="40539" y="574270"/>
                </a:lnTo>
                <a:lnTo>
                  <a:pt x="62096" y="612678"/>
                </a:lnTo>
                <a:lnTo>
                  <a:pt x="87624" y="648314"/>
                </a:lnTo>
                <a:lnTo>
                  <a:pt x="116824" y="680878"/>
                </a:lnTo>
                <a:lnTo>
                  <a:pt x="149396" y="710072"/>
                </a:lnTo>
                <a:lnTo>
                  <a:pt x="185042" y="735596"/>
                </a:lnTo>
                <a:lnTo>
                  <a:pt x="223462" y="757150"/>
                </a:lnTo>
                <a:lnTo>
                  <a:pt x="264358" y="774436"/>
                </a:lnTo>
                <a:lnTo>
                  <a:pt x="307430" y="787153"/>
                </a:lnTo>
                <a:lnTo>
                  <a:pt x="352379" y="795003"/>
                </a:lnTo>
                <a:lnTo>
                  <a:pt x="398906" y="797687"/>
                </a:lnTo>
                <a:lnTo>
                  <a:pt x="1914397" y="797687"/>
                </a:lnTo>
                <a:lnTo>
                  <a:pt x="1914397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50404" y="3549903"/>
            <a:ext cx="1593850" cy="1593850"/>
          </a:xfrm>
          <a:custGeom>
            <a:avLst/>
            <a:gdLst/>
            <a:ahLst/>
            <a:cxnLst/>
            <a:rect l="l" t="t" r="r" b="b"/>
            <a:pathLst>
              <a:path w="1593850" h="1593850">
                <a:moveTo>
                  <a:pt x="1593342" y="0"/>
                </a:moveTo>
                <a:lnTo>
                  <a:pt x="1544710" y="731"/>
                </a:lnTo>
                <a:lnTo>
                  <a:pt x="1496436" y="2913"/>
                </a:lnTo>
                <a:lnTo>
                  <a:pt x="1448541" y="6524"/>
                </a:lnTo>
                <a:lnTo>
                  <a:pt x="1401045" y="11543"/>
                </a:lnTo>
                <a:lnTo>
                  <a:pt x="1353970" y="17948"/>
                </a:lnTo>
                <a:lnTo>
                  <a:pt x="1307336" y="25720"/>
                </a:lnTo>
                <a:lnTo>
                  <a:pt x="1261166" y="34836"/>
                </a:lnTo>
                <a:lnTo>
                  <a:pt x="1215478" y="45276"/>
                </a:lnTo>
                <a:lnTo>
                  <a:pt x="1170296" y="57019"/>
                </a:lnTo>
                <a:lnTo>
                  <a:pt x="1125639" y="70044"/>
                </a:lnTo>
                <a:lnTo>
                  <a:pt x="1081528" y="84330"/>
                </a:lnTo>
                <a:lnTo>
                  <a:pt x="1037986" y="99855"/>
                </a:lnTo>
                <a:lnTo>
                  <a:pt x="995032" y="116600"/>
                </a:lnTo>
                <a:lnTo>
                  <a:pt x="952687" y="134542"/>
                </a:lnTo>
                <a:lnTo>
                  <a:pt x="910974" y="153662"/>
                </a:lnTo>
                <a:lnTo>
                  <a:pt x="869912" y="173937"/>
                </a:lnTo>
                <a:lnTo>
                  <a:pt x="829522" y="195347"/>
                </a:lnTo>
                <a:lnTo>
                  <a:pt x="789827" y="217870"/>
                </a:lnTo>
                <a:lnTo>
                  <a:pt x="750846" y="241487"/>
                </a:lnTo>
                <a:lnTo>
                  <a:pt x="712600" y="266176"/>
                </a:lnTo>
                <a:lnTo>
                  <a:pt x="675112" y="291915"/>
                </a:lnTo>
                <a:lnTo>
                  <a:pt x="638401" y="318684"/>
                </a:lnTo>
                <a:lnTo>
                  <a:pt x="602489" y="346462"/>
                </a:lnTo>
                <a:lnTo>
                  <a:pt x="567397" y="375228"/>
                </a:lnTo>
                <a:lnTo>
                  <a:pt x="533145" y="404961"/>
                </a:lnTo>
                <a:lnTo>
                  <a:pt x="499755" y="435639"/>
                </a:lnTo>
                <a:lnTo>
                  <a:pt x="467248" y="467242"/>
                </a:lnTo>
                <a:lnTo>
                  <a:pt x="435645" y="499750"/>
                </a:lnTo>
                <a:lnTo>
                  <a:pt x="404967" y="533139"/>
                </a:lnTo>
                <a:lnTo>
                  <a:pt x="375234" y="567391"/>
                </a:lnTo>
                <a:lnTo>
                  <a:pt x="346468" y="602484"/>
                </a:lnTo>
                <a:lnTo>
                  <a:pt x="318690" y="638396"/>
                </a:lnTo>
                <a:lnTo>
                  <a:pt x="291920" y="675107"/>
                </a:lnTo>
                <a:lnTo>
                  <a:pt x="266181" y="712596"/>
                </a:lnTo>
                <a:lnTo>
                  <a:pt x="241492" y="750842"/>
                </a:lnTo>
                <a:lnTo>
                  <a:pt x="217875" y="789824"/>
                </a:lnTo>
                <a:lnTo>
                  <a:pt x="195351" y="829520"/>
                </a:lnTo>
                <a:lnTo>
                  <a:pt x="173941" y="869910"/>
                </a:lnTo>
                <a:lnTo>
                  <a:pt x="153665" y="910973"/>
                </a:lnTo>
                <a:lnTo>
                  <a:pt x="134546" y="952688"/>
                </a:lnTo>
                <a:lnTo>
                  <a:pt x="116603" y="995033"/>
                </a:lnTo>
                <a:lnTo>
                  <a:pt x="99858" y="1037989"/>
                </a:lnTo>
                <a:lnTo>
                  <a:pt x="84332" y="1081533"/>
                </a:lnTo>
                <a:lnTo>
                  <a:pt x="70046" y="1125645"/>
                </a:lnTo>
                <a:lnTo>
                  <a:pt x="57021" y="1170303"/>
                </a:lnTo>
                <a:lnTo>
                  <a:pt x="45277" y="1215488"/>
                </a:lnTo>
                <a:lnTo>
                  <a:pt x="34837" y="1261177"/>
                </a:lnTo>
                <a:lnTo>
                  <a:pt x="25720" y="1307350"/>
                </a:lnTo>
                <a:lnTo>
                  <a:pt x="17949" y="1353985"/>
                </a:lnTo>
                <a:lnTo>
                  <a:pt x="11543" y="1401063"/>
                </a:lnTo>
                <a:lnTo>
                  <a:pt x="6524" y="1448561"/>
                </a:lnTo>
                <a:lnTo>
                  <a:pt x="2913" y="1496459"/>
                </a:lnTo>
                <a:lnTo>
                  <a:pt x="731" y="1544736"/>
                </a:lnTo>
                <a:lnTo>
                  <a:pt x="0" y="1593370"/>
                </a:lnTo>
                <a:lnTo>
                  <a:pt x="592963" y="1593370"/>
                </a:lnTo>
                <a:lnTo>
                  <a:pt x="594119" y="1544982"/>
                </a:lnTo>
                <a:lnTo>
                  <a:pt x="597552" y="1497181"/>
                </a:lnTo>
                <a:lnTo>
                  <a:pt x="603210" y="1450019"/>
                </a:lnTo>
                <a:lnTo>
                  <a:pt x="611040" y="1403550"/>
                </a:lnTo>
                <a:lnTo>
                  <a:pt x="620988" y="1357827"/>
                </a:lnTo>
                <a:lnTo>
                  <a:pt x="633001" y="1312901"/>
                </a:lnTo>
                <a:lnTo>
                  <a:pt x="647028" y="1268826"/>
                </a:lnTo>
                <a:lnTo>
                  <a:pt x="663015" y="1225655"/>
                </a:lnTo>
                <a:lnTo>
                  <a:pt x="680908" y="1183440"/>
                </a:lnTo>
                <a:lnTo>
                  <a:pt x="700656" y="1142235"/>
                </a:lnTo>
                <a:lnTo>
                  <a:pt x="722205" y="1102091"/>
                </a:lnTo>
                <a:lnTo>
                  <a:pt x="745502" y="1063062"/>
                </a:lnTo>
                <a:lnTo>
                  <a:pt x="770495" y="1025200"/>
                </a:lnTo>
                <a:lnTo>
                  <a:pt x="797131" y="988559"/>
                </a:lnTo>
                <a:lnTo>
                  <a:pt x="825356" y="953190"/>
                </a:lnTo>
                <a:lnTo>
                  <a:pt x="855118" y="919148"/>
                </a:lnTo>
                <a:lnTo>
                  <a:pt x="886364" y="886484"/>
                </a:lnTo>
                <a:lnTo>
                  <a:pt x="919041" y="855251"/>
                </a:lnTo>
                <a:lnTo>
                  <a:pt x="953097" y="825502"/>
                </a:lnTo>
                <a:lnTo>
                  <a:pt x="988477" y="797290"/>
                </a:lnTo>
                <a:lnTo>
                  <a:pt x="1025130" y="770668"/>
                </a:lnTo>
                <a:lnTo>
                  <a:pt x="1063003" y="745688"/>
                </a:lnTo>
                <a:lnTo>
                  <a:pt x="1102042" y="722403"/>
                </a:lnTo>
                <a:lnTo>
                  <a:pt x="1142194" y="700866"/>
                </a:lnTo>
                <a:lnTo>
                  <a:pt x="1183408" y="681130"/>
                </a:lnTo>
                <a:lnTo>
                  <a:pt x="1225630" y="663247"/>
                </a:lnTo>
                <a:lnTo>
                  <a:pt x="1268806" y="647271"/>
                </a:lnTo>
                <a:lnTo>
                  <a:pt x="1312885" y="633253"/>
                </a:lnTo>
                <a:lnTo>
                  <a:pt x="1357813" y="621247"/>
                </a:lnTo>
                <a:lnTo>
                  <a:pt x="1403537" y="611306"/>
                </a:lnTo>
                <a:lnTo>
                  <a:pt x="1450005" y="603482"/>
                </a:lnTo>
                <a:lnTo>
                  <a:pt x="1497164" y="597828"/>
                </a:lnTo>
                <a:lnTo>
                  <a:pt x="1544960" y="594397"/>
                </a:lnTo>
                <a:lnTo>
                  <a:pt x="1593342" y="593242"/>
                </a:lnTo>
                <a:lnTo>
                  <a:pt x="1593342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678" y="631570"/>
            <a:ext cx="76492" cy="765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365" y="631570"/>
            <a:ext cx="76504" cy="765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1052" y="631570"/>
            <a:ext cx="76504" cy="765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6738" y="631570"/>
            <a:ext cx="76504" cy="7658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2450" y="631570"/>
            <a:ext cx="76454" cy="7658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8125" y="631570"/>
            <a:ext cx="76453" cy="765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9678" y="808862"/>
            <a:ext cx="76492" cy="7658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5365" y="808862"/>
            <a:ext cx="76504" cy="7658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1052" y="808862"/>
            <a:ext cx="76504" cy="7658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6738" y="808862"/>
            <a:ext cx="76504" cy="765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22450" y="808862"/>
            <a:ext cx="76454" cy="76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08125" y="808862"/>
            <a:ext cx="76453" cy="76581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3637026" y="805306"/>
            <a:ext cx="1870075" cy="1870075"/>
          </a:xfrm>
          <a:custGeom>
            <a:avLst/>
            <a:gdLst/>
            <a:ahLst/>
            <a:cxnLst/>
            <a:rect l="l" t="t" r="r" b="b"/>
            <a:pathLst>
              <a:path w="1870075" h="1870075">
                <a:moveTo>
                  <a:pt x="934974" y="0"/>
                </a:moveTo>
                <a:lnTo>
                  <a:pt x="886859" y="1216"/>
                </a:lnTo>
                <a:lnTo>
                  <a:pt x="839376" y="4827"/>
                </a:lnTo>
                <a:lnTo>
                  <a:pt x="792584" y="10772"/>
                </a:lnTo>
                <a:lnTo>
                  <a:pt x="746541" y="18994"/>
                </a:lnTo>
                <a:lnTo>
                  <a:pt x="701306" y="29434"/>
                </a:lnTo>
                <a:lnTo>
                  <a:pt x="656937" y="42033"/>
                </a:lnTo>
                <a:lnTo>
                  <a:pt x="613494" y="56732"/>
                </a:lnTo>
                <a:lnTo>
                  <a:pt x="571035" y="73473"/>
                </a:lnTo>
                <a:lnTo>
                  <a:pt x="529619" y="92196"/>
                </a:lnTo>
                <a:lnTo>
                  <a:pt x="489305" y="112844"/>
                </a:lnTo>
                <a:lnTo>
                  <a:pt x="450151" y="135356"/>
                </a:lnTo>
                <a:lnTo>
                  <a:pt x="412216" y="159676"/>
                </a:lnTo>
                <a:lnTo>
                  <a:pt x="375559" y="185743"/>
                </a:lnTo>
                <a:lnTo>
                  <a:pt x="340239" y="213499"/>
                </a:lnTo>
                <a:lnTo>
                  <a:pt x="306314" y="242885"/>
                </a:lnTo>
                <a:lnTo>
                  <a:pt x="273843" y="273843"/>
                </a:lnTo>
                <a:lnTo>
                  <a:pt x="242885" y="306314"/>
                </a:lnTo>
                <a:lnTo>
                  <a:pt x="213499" y="340239"/>
                </a:lnTo>
                <a:lnTo>
                  <a:pt x="185743" y="375559"/>
                </a:lnTo>
                <a:lnTo>
                  <a:pt x="159676" y="412216"/>
                </a:lnTo>
                <a:lnTo>
                  <a:pt x="135356" y="450151"/>
                </a:lnTo>
                <a:lnTo>
                  <a:pt x="112844" y="489305"/>
                </a:lnTo>
                <a:lnTo>
                  <a:pt x="92196" y="529619"/>
                </a:lnTo>
                <a:lnTo>
                  <a:pt x="73473" y="571035"/>
                </a:lnTo>
                <a:lnTo>
                  <a:pt x="56732" y="613494"/>
                </a:lnTo>
                <a:lnTo>
                  <a:pt x="42033" y="656937"/>
                </a:lnTo>
                <a:lnTo>
                  <a:pt x="29434" y="701306"/>
                </a:lnTo>
                <a:lnTo>
                  <a:pt x="18994" y="746541"/>
                </a:lnTo>
                <a:lnTo>
                  <a:pt x="10772" y="792584"/>
                </a:lnTo>
                <a:lnTo>
                  <a:pt x="4827" y="839376"/>
                </a:lnTo>
                <a:lnTo>
                  <a:pt x="1216" y="886859"/>
                </a:lnTo>
                <a:lnTo>
                  <a:pt x="0" y="934973"/>
                </a:lnTo>
                <a:lnTo>
                  <a:pt x="1216" y="983088"/>
                </a:lnTo>
                <a:lnTo>
                  <a:pt x="4827" y="1030571"/>
                </a:lnTo>
                <a:lnTo>
                  <a:pt x="10772" y="1077363"/>
                </a:lnTo>
                <a:lnTo>
                  <a:pt x="18994" y="1123406"/>
                </a:lnTo>
                <a:lnTo>
                  <a:pt x="29434" y="1168641"/>
                </a:lnTo>
                <a:lnTo>
                  <a:pt x="42033" y="1213010"/>
                </a:lnTo>
                <a:lnTo>
                  <a:pt x="56732" y="1256453"/>
                </a:lnTo>
                <a:lnTo>
                  <a:pt x="73473" y="1298912"/>
                </a:lnTo>
                <a:lnTo>
                  <a:pt x="92196" y="1340328"/>
                </a:lnTo>
                <a:lnTo>
                  <a:pt x="112844" y="1380642"/>
                </a:lnTo>
                <a:lnTo>
                  <a:pt x="135356" y="1419796"/>
                </a:lnTo>
                <a:lnTo>
                  <a:pt x="159676" y="1457731"/>
                </a:lnTo>
                <a:lnTo>
                  <a:pt x="185743" y="1494388"/>
                </a:lnTo>
                <a:lnTo>
                  <a:pt x="213499" y="1529708"/>
                </a:lnTo>
                <a:lnTo>
                  <a:pt x="242885" y="1563633"/>
                </a:lnTo>
                <a:lnTo>
                  <a:pt x="273843" y="1596104"/>
                </a:lnTo>
                <a:lnTo>
                  <a:pt x="306314" y="1627062"/>
                </a:lnTo>
                <a:lnTo>
                  <a:pt x="340239" y="1656448"/>
                </a:lnTo>
                <a:lnTo>
                  <a:pt x="375559" y="1684204"/>
                </a:lnTo>
                <a:lnTo>
                  <a:pt x="412216" y="1710271"/>
                </a:lnTo>
                <a:lnTo>
                  <a:pt x="450151" y="1734591"/>
                </a:lnTo>
                <a:lnTo>
                  <a:pt x="489305" y="1757103"/>
                </a:lnTo>
                <a:lnTo>
                  <a:pt x="529619" y="1777751"/>
                </a:lnTo>
                <a:lnTo>
                  <a:pt x="571035" y="1796474"/>
                </a:lnTo>
                <a:lnTo>
                  <a:pt x="613494" y="1813215"/>
                </a:lnTo>
                <a:lnTo>
                  <a:pt x="656937" y="1827914"/>
                </a:lnTo>
                <a:lnTo>
                  <a:pt x="701306" y="1840513"/>
                </a:lnTo>
                <a:lnTo>
                  <a:pt x="746541" y="1850953"/>
                </a:lnTo>
                <a:lnTo>
                  <a:pt x="792584" y="1859175"/>
                </a:lnTo>
                <a:lnTo>
                  <a:pt x="839376" y="1865120"/>
                </a:lnTo>
                <a:lnTo>
                  <a:pt x="886859" y="1868731"/>
                </a:lnTo>
                <a:lnTo>
                  <a:pt x="934974" y="1869947"/>
                </a:lnTo>
                <a:lnTo>
                  <a:pt x="983076" y="1868731"/>
                </a:lnTo>
                <a:lnTo>
                  <a:pt x="1030548" y="1865120"/>
                </a:lnTo>
                <a:lnTo>
                  <a:pt x="1077331" y="1859175"/>
                </a:lnTo>
                <a:lnTo>
                  <a:pt x="1123364" y="1850953"/>
                </a:lnTo>
                <a:lnTo>
                  <a:pt x="1168591" y="1840513"/>
                </a:lnTo>
                <a:lnTo>
                  <a:pt x="1212951" y="1827914"/>
                </a:lnTo>
                <a:lnTo>
                  <a:pt x="1256387" y="1813215"/>
                </a:lnTo>
                <a:lnTo>
                  <a:pt x="1298838" y="1796474"/>
                </a:lnTo>
                <a:lnTo>
                  <a:pt x="1340248" y="1777751"/>
                </a:lnTo>
                <a:lnTo>
                  <a:pt x="1380556" y="1757103"/>
                </a:lnTo>
                <a:lnTo>
                  <a:pt x="1419705" y="1734591"/>
                </a:lnTo>
                <a:lnTo>
                  <a:pt x="1457635" y="1710271"/>
                </a:lnTo>
                <a:lnTo>
                  <a:pt x="1494287" y="1684204"/>
                </a:lnTo>
                <a:lnTo>
                  <a:pt x="1529604" y="1656448"/>
                </a:lnTo>
                <a:lnTo>
                  <a:pt x="1563525" y="1627062"/>
                </a:lnTo>
                <a:lnTo>
                  <a:pt x="1595993" y="1596104"/>
                </a:lnTo>
                <a:lnTo>
                  <a:pt x="1626948" y="1563633"/>
                </a:lnTo>
                <a:lnTo>
                  <a:pt x="1656332" y="1529708"/>
                </a:lnTo>
                <a:lnTo>
                  <a:pt x="1684086" y="1494388"/>
                </a:lnTo>
                <a:lnTo>
                  <a:pt x="1710151" y="1457731"/>
                </a:lnTo>
                <a:lnTo>
                  <a:pt x="1734469" y="1419796"/>
                </a:lnTo>
                <a:lnTo>
                  <a:pt x="1756980" y="1380642"/>
                </a:lnTo>
                <a:lnTo>
                  <a:pt x="1777626" y="1340328"/>
                </a:lnTo>
                <a:lnTo>
                  <a:pt x="1796349" y="1298912"/>
                </a:lnTo>
                <a:lnTo>
                  <a:pt x="1813089" y="1256453"/>
                </a:lnTo>
                <a:lnTo>
                  <a:pt x="1827788" y="1213010"/>
                </a:lnTo>
                <a:lnTo>
                  <a:pt x="1840386" y="1168641"/>
                </a:lnTo>
                <a:lnTo>
                  <a:pt x="1850826" y="1123406"/>
                </a:lnTo>
                <a:lnTo>
                  <a:pt x="1859048" y="1077363"/>
                </a:lnTo>
                <a:lnTo>
                  <a:pt x="1864993" y="1030571"/>
                </a:lnTo>
                <a:lnTo>
                  <a:pt x="1868604" y="983088"/>
                </a:lnTo>
                <a:lnTo>
                  <a:pt x="1869821" y="934973"/>
                </a:lnTo>
                <a:lnTo>
                  <a:pt x="1868604" y="886859"/>
                </a:lnTo>
                <a:lnTo>
                  <a:pt x="1864993" y="839376"/>
                </a:lnTo>
                <a:lnTo>
                  <a:pt x="1859048" y="792584"/>
                </a:lnTo>
                <a:lnTo>
                  <a:pt x="1850826" y="746541"/>
                </a:lnTo>
                <a:lnTo>
                  <a:pt x="1840386" y="701306"/>
                </a:lnTo>
                <a:lnTo>
                  <a:pt x="1827788" y="656937"/>
                </a:lnTo>
                <a:lnTo>
                  <a:pt x="1813089" y="613494"/>
                </a:lnTo>
                <a:lnTo>
                  <a:pt x="1796349" y="571035"/>
                </a:lnTo>
                <a:lnTo>
                  <a:pt x="1777626" y="529619"/>
                </a:lnTo>
                <a:lnTo>
                  <a:pt x="1756980" y="489305"/>
                </a:lnTo>
                <a:lnTo>
                  <a:pt x="1734469" y="450151"/>
                </a:lnTo>
                <a:lnTo>
                  <a:pt x="1710151" y="412216"/>
                </a:lnTo>
                <a:lnTo>
                  <a:pt x="1684086" y="375559"/>
                </a:lnTo>
                <a:lnTo>
                  <a:pt x="1656332" y="340239"/>
                </a:lnTo>
                <a:lnTo>
                  <a:pt x="1626948" y="306314"/>
                </a:lnTo>
                <a:lnTo>
                  <a:pt x="1595993" y="273843"/>
                </a:lnTo>
                <a:lnTo>
                  <a:pt x="1563525" y="242885"/>
                </a:lnTo>
                <a:lnTo>
                  <a:pt x="1529604" y="213499"/>
                </a:lnTo>
                <a:lnTo>
                  <a:pt x="1494287" y="185743"/>
                </a:lnTo>
                <a:lnTo>
                  <a:pt x="1457635" y="159676"/>
                </a:lnTo>
                <a:lnTo>
                  <a:pt x="1419705" y="135356"/>
                </a:lnTo>
                <a:lnTo>
                  <a:pt x="1380556" y="112844"/>
                </a:lnTo>
                <a:lnTo>
                  <a:pt x="1340248" y="92196"/>
                </a:lnTo>
                <a:lnTo>
                  <a:pt x="1298838" y="73473"/>
                </a:lnTo>
                <a:lnTo>
                  <a:pt x="1256387" y="56732"/>
                </a:lnTo>
                <a:lnTo>
                  <a:pt x="1212951" y="42033"/>
                </a:lnTo>
                <a:lnTo>
                  <a:pt x="1168591" y="29434"/>
                </a:lnTo>
                <a:lnTo>
                  <a:pt x="1123364" y="18994"/>
                </a:lnTo>
                <a:lnTo>
                  <a:pt x="1077331" y="10772"/>
                </a:lnTo>
                <a:lnTo>
                  <a:pt x="1030548" y="4827"/>
                </a:lnTo>
                <a:lnTo>
                  <a:pt x="983076" y="1216"/>
                </a:lnTo>
                <a:lnTo>
                  <a:pt x="934974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21916" y="2718942"/>
            <a:ext cx="5682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8F745A"/>
                </a:solidFill>
                <a:latin typeface="Times New Roman"/>
                <a:cs typeface="Times New Roman"/>
              </a:rPr>
              <a:t>Οργανωμένες</a:t>
            </a:r>
            <a:r>
              <a:rPr sz="3600" spc="15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rgbClr val="8F745A"/>
                </a:solidFill>
                <a:latin typeface="Times New Roman"/>
                <a:cs typeface="Times New Roman"/>
              </a:rPr>
              <a:t>Δραστηριότητες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260" dirty="0"/>
              <a:t>02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3884" y="1203642"/>
            <a:ext cx="2088261" cy="27092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504" y="1031747"/>
            <a:ext cx="2088261" cy="27843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4104" y="153162"/>
            <a:ext cx="835215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Τα</a:t>
            </a:r>
            <a:r>
              <a:rPr spc="114" dirty="0"/>
              <a:t> </a:t>
            </a:r>
            <a:r>
              <a:rPr spc="-5" dirty="0"/>
              <a:t>παιδιά</a:t>
            </a:r>
            <a:r>
              <a:rPr spc="114" dirty="0"/>
              <a:t> </a:t>
            </a:r>
            <a:r>
              <a:rPr dirty="0"/>
              <a:t>τοποθετούν</a:t>
            </a:r>
            <a:r>
              <a:rPr spc="80" dirty="0"/>
              <a:t> </a:t>
            </a:r>
            <a:r>
              <a:rPr dirty="0"/>
              <a:t>την</a:t>
            </a:r>
            <a:r>
              <a:rPr spc="105" dirty="0"/>
              <a:t> </a:t>
            </a:r>
            <a:r>
              <a:rPr dirty="0"/>
              <a:t>ψήφο</a:t>
            </a:r>
            <a:r>
              <a:rPr spc="100" dirty="0"/>
              <a:t> </a:t>
            </a:r>
            <a:r>
              <a:rPr dirty="0"/>
              <a:t>τους</a:t>
            </a:r>
            <a:r>
              <a:rPr spc="95" dirty="0"/>
              <a:t> </a:t>
            </a:r>
            <a:r>
              <a:rPr spc="-5" dirty="0"/>
              <a:t>δίπλα</a:t>
            </a:r>
            <a:r>
              <a:rPr spc="110" dirty="0"/>
              <a:t> </a:t>
            </a:r>
            <a:r>
              <a:rPr spc="-5" dirty="0"/>
              <a:t>στο</a:t>
            </a:r>
            <a:r>
              <a:rPr spc="105" dirty="0"/>
              <a:t> </a:t>
            </a:r>
            <a:r>
              <a:rPr dirty="0"/>
              <a:t>λουλούδι</a:t>
            </a:r>
            <a:r>
              <a:rPr spc="75" dirty="0"/>
              <a:t> </a:t>
            </a:r>
            <a:r>
              <a:rPr dirty="0"/>
              <a:t>της</a:t>
            </a:r>
            <a:r>
              <a:rPr spc="105" dirty="0"/>
              <a:t> </a:t>
            </a:r>
            <a:r>
              <a:rPr spc="-5" dirty="0"/>
              <a:t>αρεσκείας</a:t>
            </a:r>
            <a:r>
              <a:rPr spc="114" dirty="0"/>
              <a:t> </a:t>
            </a:r>
            <a:r>
              <a:rPr dirty="0"/>
              <a:t>τους</a:t>
            </a:r>
            <a:r>
              <a:rPr spc="90" dirty="0"/>
              <a:t> </a:t>
            </a:r>
            <a:r>
              <a:rPr spc="-5" dirty="0"/>
              <a:t>κι </a:t>
            </a:r>
            <a:r>
              <a:rPr spc="-484" dirty="0"/>
              <a:t> </a:t>
            </a:r>
            <a:r>
              <a:rPr dirty="0"/>
              <a:t>εγώ</a:t>
            </a:r>
            <a:r>
              <a:rPr spc="100" dirty="0"/>
              <a:t> </a:t>
            </a:r>
            <a:r>
              <a:rPr spc="-5" dirty="0"/>
              <a:t>γράφω</a:t>
            </a:r>
            <a:r>
              <a:rPr spc="110" dirty="0"/>
              <a:t> </a:t>
            </a:r>
            <a:r>
              <a:rPr dirty="0"/>
              <a:t>τα</a:t>
            </a:r>
            <a:r>
              <a:rPr spc="105" dirty="0"/>
              <a:t> </a:t>
            </a:r>
            <a:r>
              <a:rPr dirty="0"/>
              <a:t>λουλούδια</a:t>
            </a:r>
            <a:r>
              <a:rPr spc="95" dirty="0"/>
              <a:t> </a:t>
            </a:r>
            <a:r>
              <a:rPr dirty="0"/>
              <a:t>που</a:t>
            </a:r>
            <a:r>
              <a:rPr spc="105" dirty="0"/>
              <a:t> </a:t>
            </a:r>
            <a:r>
              <a:rPr spc="-5" dirty="0"/>
              <a:t>συγκέντρωσαν</a:t>
            </a:r>
            <a:r>
              <a:rPr spc="75" dirty="0"/>
              <a:t> </a:t>
            </a:r>
            <a:r>
              <a:rPr spc="5" dirty="0"/>
              <a:t>ψήφους</a:t>
            </a:r>
            <a:r>
              <a:rPr b="1" spc="5" dirty="0">
                <a:latin typeface="Tahoma"/>
                <a:cs typeface="Tahoma"/>
              </a:rPr>
              <a:t>,</a:t>
            </a:r>
            <a:r>
              <a:rPr b="1" spc="-5" dirty="0">
                <a:latin typeface="Tahoma"/>
                <a:cs typeface="Tahoma"/>
              </a:rPr>
              <a:t> </a:t>
            </a:r>
            <a:r>
              <a:rPr spc="-5" dirty="0"/>
              <a:t>ώστε</a:t>
            </a:r>
            <a:r>
              <a:rPr spc="100" dirty="0"/>
              <a:t> </a:t>
            </a:r>
            <a:r>
              <a:rPr dirty="0"/>
              <a:t>να</a:t>
            </a:r>
            <a:r>
              <a:rPr spc="95" dirty="0"/>
              <a:t> </a:t>
            </a:r>
            <a:r>
              <a:rPr spc="-5" dirty="0"/>
              <a:t>αναδείξουμε</a:t>
            </a:r>
            <a:r>
              <a:rPr spc="85" dirty="0"/>
              <a:t> </a:t>
            </a:r>
            <a:r>
              <a:rPr spc="-5" dirty="0"/>
              <a:t>το </a:t>
            </a:r>
            <a:r>
              <a:rPr dirty="0"/>
              <a:t> </a:t>
            </a:r>
            <a:r>
              <a:rPr spc="-5" dirty="0"/>
              <a:t>δημοφιλέστερο</a:t>
            </a:r>
            <a:r>
              <a:rPr b="1" spc="-5" dirty="0">
                <a:latin typeface="Tahoma"/>
                <a:cs typeface="Tahoma"/>
              </a:rPr>
              <a:t>.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7692" y="2136813"/>
            <a:ext cx="2233904" cy="27546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61913" y="1347558"/>
            <a:ext cx="2740406" cy="3528441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113658" y="2633598"/>
            <a:ext cx="298767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3500" algn="ctr">
              <a:lnSpc>
                <a:spcPct val="100000"/>
              </a:lnSpc>
              <a:spcBef>
                <a:spcPts val="95"/>
              </a:spcBef>
            </a:pP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Παρέα</a:t>
            </a:r>
            <a:r>
              <a:rPr sz="2200" i="1" spc="-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με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 λουλούδια</a:t>
            </a:r>
            <a:endParaRPr sz="2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θα</a:t>
            </a:r>
            <a:r>
              <a:rPr sz="2200" i="1" spc="-4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414042"/>
                </a:solidFill>
                <a:latin typeface="Times New Roman"/>
                <a:cs typeface="Times New Roman"/>
              </a:rPr>
              <a:t>χορέψω</a:t>
            </a:r>
            <a:r>
              <a:rPr sz="2200" i="1" spc="-4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εγώ</a:t>
            </a:r>
            <a:r>
              <a:rPr sz="2200" i="1" spc="-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30" dirty="0">
                <a:solidFill>
                  <a:srgbClr val="414042"/>
                </a:solidFill>
                <a:latin typeface="Times New Roman"/>
                <a:cs typeface="Times New Roman"/>
              </a:rPr>
              <a:t>τραγούδια</a:t>
            </a:r>
            <a:r>
              <a:rPr sz="2200" i="1" spc="-30" dirty="0">
                <a:solidFill>
                  <a:srgbClr val="414042"/>
                </a:solidFill>
                <a:latin typeface="Trebuchet MS"/>
                <a:cs typeface="Trebuchet MS"/>
              </a:rPr>
              <a:t>!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700" b="1" spc="-7" baseline="-16975" dirty="0">
                <a:solidFill>
                  <a:srgbClr val="88C099"/>
                </a:solidFill>
                <a:latin typeface="Georgia"/>
                <a:cs typeface="Georgia"/>
              </a:rPr>
              <a:t>2</a:t>
            </a:r>
            <a:r>
              <a:rPr sz="12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226369"/>
            <a:ext cx="76453" cy="765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40171" y="1059688"/>
            <a:ext cx="2032000" cy="270929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7537" y="1131544"/>
            <a:ext cx="2088261" cy="278434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426967" y="1476882"/>
            <a:ext cx="156972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endParaRPr sz="2000">
              <a:latin typeface="Times New Roman"/>
              <a:cs typeface="Times New Roman"/>
            </a:endParaRPr>
          </a:p>
          <a:p>
            <a:pPr marL="12700" marR="5080" indent="-1270" algn="ctr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λαμβάνουν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 οδηγίες</a:t>
            </a:r>
            <a:r>
              <a:rPr sz="2000" spc="6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για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τη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δρα</a:t>
            </a:r>
            <a:r>
              <a:rPr sz="2000" spc="-10" dirty="0">
                <a:solidFill>
                  <a:srgbClr val="8F745A"/>
                </a:solidFill>
                <a:latin typeface="Times New Roman"/>
                <a:cs typeface="Times New Roman"/>
              </a:rPr>
              <a:t>σ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τη</a:t>
            </a:r>
            <a:r>
              <a:rPr sz="2000" spc="-10" dirty="0">
                <a:solidFill>
                  <a:srgbClr val="8F745A"/>
                </a:solidFill>
                <a:latin typeface="Times New Roman"/>
                <a:cs typeface="Times New Roman"/>
              </a:rPr>
              <a:t>ρ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ι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ότη</a:t>
            </a:r>
            <a:r>
              <a:rPr sz="2000" spc="-10" dirty="0">
                <a:solidFill>
                  <a:srgbClr val="8F745A"/>
                </a:solidFill>
                <a:latin typeface="Times New Roman"/>
                <a:cs typeface="Times New Roman"/>
              </a:rPr>
              <a:t>τ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α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3242" y="1563687"/>
            <a:ext cx="2248027" cy="292023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9694" y="916724"/>
            <a:ext cx="2646743" cy="317369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1972" y="554558"/>
            <a:ext cx="73323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Διανέμονται</a:t>
            </a:r>
            <a:r>
              <a:rPr spc="85" dirty="0"/>
              <a:t> </a:t>
            </a:r>
            <a:r>
              <a:rPr spc="-5" dirty="0"/>
              <a:t>στα</a:t>
            </a:r>
            <a:r>
              <a:rPr spc="110" dirty="0"/>
              <a:t> </a:t>
            </a:r>
            <a:r>
              <a:rPr spc="-5" dirty="0"/>
              <a:t>παιδιά</a:t>
            </a:r>
            <a:r>
              <a:rPr spc="120" dirty="0"/>
              <a:t> </a:t>
            </a:r>
            <a:r>
              <a:rPr dirty="0"/>
              <a:t>τα</a:t>
            </a:r>
            <a:r>
              <a:rPr spc="105" dirty="0"/>
              <a:t> </a:t>
            </a:r>
            <a:r>
              <a:rPr dirty="0"/>
              <a:t>λουλούδια</a:t>
            </a:r>
            <a:r>
              <a:rPr spc="95" dirty="0"/>
              <a:t> </a:t>
            </a:r>
            <a:r>
              <a:rPr dirty="0"/>
              <a:t>που</a:t>
            </a:r>
            <a:r>
              <a:rPr spc="110" dirty="0"/>
              <a:t> </a:t>
            </a:r>
            <a:r>
              <a:rPr spc="-5" dirty="0"/>
              <a:t>αντιστοιχούν</a:t>
            </a:r>
            <a:r>
              <a:rPr spc="85" dirty="0"/>
              <a:t> </a:t>
            </a:r>
            <a:r>
              <a:rPr spc="-5" dirty="0"/>
              <a:t>στα</a:t>
            </a:r>
            <a:r>
              <a:rPr spc="95" dirty="0"/>
              <a:t> </a:t>
            </a:r>
            <a:r>
              <a:rPr spc="-5" dirty="0"/>
              <a:t>αινίγματα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438" y="1995639"/>
            <a:ext cx="2445702" cy="29338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32269" y="1170177"/>
            <a:ext cx="1973326" cy="292023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226369"/>
            <a:ext cx="76453" cy="765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30009" y="1549845"/>
            <a:ext cx="2591054" cy="349516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98392" y="2571750"/>
            <a:ext cx="2304288" cy="249974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504" y="915542"/>
            <a:ext cx="1872233" cy="259232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616102" y="117094"/>
            <a:ext cx="752094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16839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χορεύουν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και</a:t>
            </a:r>
            <a:r>
              <a:rPr sz="2000" spc="12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στην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παύση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της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μουσικής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ακούνε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αίνιγμα</a:t>
            </a:r>
            <a:r>
              <a:rPr sz="2000" b="1" dirty="0">
                <a:solidFill>
                  <a:srgbClr val="8F745A"/>
                </a:solidFill>
                <a:latin typeface="Tahoma"/>
                <a:cs typeface="Tahoma"/>
              </a:rPr>
              <a:t>, </a:t>
            </a:r>
            <a:r>
              <a:rPr sz="2000" b="1" spc="5" dirty="0">
                <a:solidFill>
                  <a:srgbClr val="8F745A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προσπαθούν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να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μαντέψουν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και</a:t>
            </a:r>
            <a:r>
              <a:rPr sz="2000" spc="12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να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ταυτίσουν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ή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όχι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με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λουλούδι</a:t>
            </a:r>
            <a:endParaRPr sz="2000">
              <a:latin typeface="Times New Roman"/>
              <a:cs typeface="Times New Roman"/>
            </a:endParaRPr>
          </a:p>
          <a:p>
            <a:pPr marL="2673350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που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κρατούν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ίδια</a:t>
            </a:r>
            <a:r>
              <a:rPr sz="2000" b="1" spc="-5" dirty="0">
                <a:solidFill>
                  <a:srgbClr val="8F745A"/>
                </a:solidFill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43609" y="936116"/>
            <a:ext cx="5915660" cy="3834129"/>
            <a:chOff x="1043609" y="936116"/>
            <a:chExt cx="5915660" cy="3834129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46282" y="1009891"/>
              <a:ext cx="2512682" cy="279655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04568" y="936116"/>
              <a:ext cx="2415641" cy="29439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3609" y="2872968"/>
              <a:ext cx="1656207" cy="18972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7846" y="1851723"/>
            <a:ext cx="2190242" cy="29202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430" marR="5080" indent="1270" algn="ctr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Στη</a:t>
            </a:r>
            <a:r>
              <a:rPr spc="110" dirty="0"/>
              <a:t> </a:t>
            </a:r>
            <a:r>
              <a:rPr spc="-5" dirty="0"/>
              <a:t>δεύτερη</a:t>
            </a:r>
            <a:r>
              <a:rPr spc="100" dirty="0"/>
              <a:t> </a:t>
            </a:r>
            <a:r>
              <a:rPr spc="-5" dirty="0"/>
              <a:t>παραλλαγή</a:t>
            </a:r>
            <a:r>
              <a:rPr spc="140" dirty="0"/>
              <a:t> </a:t>
            </a:r>
            <a:r>
              <a:rPr spc="-5" dirty="0"/>
              <a:t>τα</a:t>
            </a:r>
            <a:r>
              <a:rPr spc="110" dirty="0"/>
              <a:t> </a:t>
            </a:r>
            <a:r>
              <a:rPr spc="-5" dirty="0"/>
              <a:t>παιδιά</a:t>
            </a:r>
            <a:r>
              <a:rPr spc="114" dirty="0"/>
              <a:t> </a:t>
            </a:r>
            <a:r>
              <a:rPr dirty="0"/>
              <a:t>χορεύουν</a:t>
            </a:r>
            <a:r>
              <a:rPr spc="85" dirty="0"/>
              <a:t> </a:t>
            </a:r>
            <a:r>
              <a:rPr spc="-5" dirty="0"/>
              <a:t>και</a:t>
            </a:r>
            <a:r>
              <a:rPr spc="114" dirty="0"/>
              <a:t> </a:t>
            </a:r>
            <a:r>
              <a:rPr spc="-5" dirty="0"/>
              <a:t>στην</a:t>
            </a:r>
            <a:r>
              <a:rPr spc="100" dirty="0"/>
              <a:t> </a:t>
            </a:r>
            <a:r>
              <a:rPr spc="-5" dirty="0"/>
              <a:t>παύση</a:t>
            </a:r>
            <a:r>
              <a:rPr spc="114" dirty="0"/>
              <a:t> </a:t>
            </a:r>
            <a:r>
              <a:rPr dirty="0"/>
              <a:t>της </a:t>
            </a:r>
            <a:r>
              <a:rPr spc="5" dirty="0"/>
              <a:t> </a:t>
            </a:r>
            <a:r>
              <a:rPr spc="-5" dirty="0"/>
              <a:t>μουσικής</a:t>
            </a:r>
            <a:r>
              <a:rPr spc="95" dirty="0"/>
              <a:t> </a:t>
            </a:r>
            <a:r>
              <a:rPr spc="-5" dirty="0"/>
              <a:t>αναζητούν</a:t>
            </a:r>
            <a:r>
              <a:rPr spc="105" dirty="0"/>
              <a:t> </a:t>
            </a:r>
            <a:r>
              <a:rPr dirty="0"/>
              <a:t>τον</a:t>
            </a:r>
            <a:r>
              <a:rPr b="1" dirty="0">
                <a:latin typeface="Tahoma"/>
                <a:cs typeface="Tahoma"/>
              </a:rPr>
              <a:t>/</a:t>
            </a:r>
            <a:r>
              <a:rPr dirty="0"/>
              <a:t>την</a:t>
            </a:r>
            <a:r>
              <a:rPr spc="90" dirty="0"/>
              <a:t> </a:t>
            </a:r>
            <a:r>
              <a:rPr spc="-5" dirty="0"/>
              <a:t>συμμαθητή</a:t>
            </a:r>
            <a:r>
              <a:rPr b="1" spc="-5" dirty="0">
                <a:latin typeface="Tahoma"/>
                <a:cs typeface="Tahoma"/>
              </a:rPr>
              <a:t>/</a:t>
            </a:r>
            <a:r>
              <a:rPr spc="-5" dirty="0"/>
              <a:t>τρια</a:t>
            </a:r>
            <a:r>
              <a:rPr spc="110" dirty="0"/>
              <a:t> </a:t>
            </a:r>
            <a:r>
              <a:rPr dirty="0"/>
              <a:t>που</a:t>
            </a:r>
            <a:r>
              <a:rPr spc="110" dirty="0"/>
              <a:t> </a:t>
            </a:r>
            <a:r>
              <a:rPr spc="-5" dirty="0"/>
              <a:t>κρατά</a:t>
            </a:r>
            <a:r>
              <a:rPr spc="135" dirty="0"/>
              <a:t> </a:t>
            </a:r>
            <a:r>
              <a:rPr spc="-5" dirty="0"/>
              <a:t>ίδιο</a:t>
            </a:r>
            <a:r>
              <a:rPr spc="110" dirty="0"/>
              <a:t> </a:t>
            </a:r>
            <a:r>
              <a:rPr dirty="0"/>
              <a:t>λουλούδι </a:t>
            </a:r>
            <a:r>
              <a:rPr spc="-484" dirty="0"/>
              <a:t> </a:t>
            </a:r>
            <a:r>
              <a:rPr dirty="0"/>
              <a:t>με</a:t>
            </a:r>
            <a:r>
              <a:rPr spc="90" dirty="0"/>
              <a:t> </a:t>
            </a:r>
            <a:r>
              <a:rPr spc="-5" dirty="0"/>
              <a:t>το</a:t>
            </a:r>
            <a:r>
              <a:rPr spc="105" dirty="0"/>
              <a:t> </a:t>
            </a:r>
            <a:r>
              <a:rPr spc="-5" dirty="0"/>
              <a:t>δικό</a:t>
            </a:r>
            <a:r>
              <a:rPr spc="105" dirty="0"/>
              <a:t> </a:t>
            </a:r>
            <a:r>
              <a:rPr dirty="0"/>
              <a:t>τους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3" y="1491602"/>
            <a:ext cx="2621864" cy="318578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51473" y="1059522"/>
            <a:ext cx="2568155" cy="3162909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118230" y="2633598"/>
            <a:ext cx="29089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Βάζω</a:t>
            </a:r>
            <a:r>
              <a:rPr sz="2200" i="1" spc="-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χρωματιστές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τελείες</a:t>
            </a:r>
            <a:endParaRPr sz="22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για</a:t>
            </a:r>
            <a:r>
              <a:rPr sz="2200" i="1" spc="-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να</a:t>
            </a:r>
            <a:r>
              <a:rPr sz="2200" i="1" spc="-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κάνω</a:t>
            </a:r>
            <a:r>
              <a:rPr sz="2200" i="1" spc="-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25" dirty="0">
                <a:solidFill>
                  <a:srgbClr val="414042"/>
                </a:solidFill>
                <a:latin typeface="Times New Roman"/>
                <a:cs typeface="Times New Roman"/>
              </a:rPr>
              <a:t>δημιουργίες</a:t>
            </a:r>
            <a:r>
              <a:rPr sz="2200" i="1" spc="-25" dirty="0">
                <a:solidFill>
                  <a:srgbClr val="414042"/>
                </a:solidFill>
                <a:latin typeface="Trebuchet MS"/>
                <a:cs typeface="Trebuchet MS"/>
              </a:rPr>
              <a:t>!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700" b="1" baseline="-16975" dirty="0">
                <a:solidFill>
                  <a:srgbClr val="88C099"/>
                </a:solidFill>
                <a:latin typeface="Georgia"/>
                <a:cs typeface="Georgia"/>
              </a:rPr>
              <a:t>3</a:t>
            </a:r>
            <a:r>
              <a:rPr sz="1200" b="1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226369"/>
            <a:ext cx="76453" cy="765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5618" y="915517"/>
            <a:ext cx="2592324" cy="357644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121277" y="1288161"/>
            <a:ext cx="3783329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Παρατηρούμε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την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εικονογράφηση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</a:t>
            </a:r>
            <a:r>
              <a:rPr sz="2000" spc="7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παραμυθιού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57480" marR="150495" algn="ctr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χαρούμενο</a:t>
            </a:r>
            <a:r>
              <a:rPr sz="2000" spc="8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λιβάδι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αποτελείται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από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λευκές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>
                <a:solidFill>
                  <a:srgbClr val="8F745A"/>
                </a:solidFill>
                <a:latin typeface="Tahoma"/>
                <a:cs typeface="Tahoma"/>
              </a:rPr>
              <a:t>(</a:t>
            </a:r>
            <a:r>
              <a:rPr sz="2000" spc="-20" dirty="0">
                <a:solidFill>
                  <a:srgbClr val="8F745A"/>
                </a:solidFill>
                <a:latin typeface="Times New Roman"/>
                <a:cs typeface="Times New Roman"/>
              </a:rPr>
              <a:t>μαργαρίτες</a:t>
            </a:r>
            <a:r>
              <a:rPr sz="2000" b="1" spc="-20" dirty="0">
                <a:solidFill>
                  <a:srgbClr val="8F745A"/>
                </a:solidFill>
                <a:latin typeface="Tahoma"/>
                <a:cs typeface="Tahoma"/>
              </a:rPr>
              <a:t>)</a:t>
            </a:r>
            <a:endParaRPr sz="2000">
              <a:latin typeface="Tahoma"/>
              <a:cs typeface="Tahoma"/>
            </a:endParaRPr>
          </a:p>
          <a:p>
            <a:pPr marL="635" algn="ctr">
              <a:lnSpc>
                <a:spcPct val="100000"/>
              </a:lnSpc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και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κόκκινες</a:t>
            </a:r>
            <a:r>
              <a:rPr sz="2000" spc="6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8F745A"/>
                </a:solidFill>
                <a:latin typeface="Tahoma"/>
                <a:cs typeface="Tahoma"/>
              </a:rPr>
              <a:t>(</a:t>
            </a:r>
            <a:r>
              <a:rPr sz="2000" spc="-15" dirty="0">
                <a:solidFill>
                  <a:srgbClr val="8F745A"/>
                </a:solidFill>
                <a:latin typeface="Times New Roman"/>
                <a:cs typeface="Times New Roman"/>
              </a:rPr>
              <a:t>παπαρούνες</a:t>
            </a:r>
            <a:r>
              <a:rPr sz="2000" b="1" spc="-15" dirty="0">
                <a:solidFill>
                  <a:srgbClr val="8F745A"/>
                </a:solidFill>
                <a:latin typeface="Tahoma"/>
                <a:cs typeface="Tahoma"/>
              </a:rPr>
              <a:t>)</a:t>
            </a:r>
            <a:endParaRPr sz="2000">
              <a:latin typeface="Tahoma"/>
              <a:cs typeface="Tahoma"/>
            </a:endParaRPr>
          </a:p>
          <a:p>
            <a:pPr marL="1905" algn="ctr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τελίτσες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226369"/>
            <a:ext cx="76453" cy="765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20080" y="267436"/>
            <a:ext cx="2808351" cy="3744468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896823" y="1570736"/>
            <a:ext cx="375031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Παρακολουθούμε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βίντεο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για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το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πώς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εφαρμόζεται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η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τεχνική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</a:t>
            </a:r>
            <a:endParaRPr sz="200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πουαντιγισμού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499990" y="1059649"/>
            <a:ext cx="4392930" cy="3948429"/>
            <a:chOff x="4499990" y="1059649"/>
            <a:chExt cx="4392930" cy="39484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226369"/>
              <a:ext cx="76453" cy="765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5" y="4226369"/>
              <a:ext cx="76454" cy="76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59" y="4226369"/>
              <a:ext cx="76454" cy="76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3" y="4226369"/>
              <a:ext cx="76581" cy="765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1207" y="4226369"/>
              <a:ext cx="76581" cy="765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403648"/>
              <a:ext cx="76453" cy="765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511" y="4403648"/>
              <a:ext cx="76454" cy="765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5" y="4403648"/>
              <a:ext cx="76454" cy="765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59" y="4403648"/>
              <a:ext cx="76454" cy="765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3" y="4403648"/>
              <a:ext cx="76581" cy="765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99990" y="1059649"/>
              <a:ext cx="2304288" cy="291071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88251" y="2061883"/>
              <a:ext cx="2304288" cy="2945765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504" y="957833"/>
            <a:ext cx="2088261" cy="278434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042212" y="208864"/>
            <a:ext cx="7290434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2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εφαρμόζουν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την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τεχνική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πουαντιγισμού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με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μπατονέτες</a:t>
            </a:r>
            <a:r>
              <a:rPr sz="2000" b="1" spc="-5" dirty="0">
                <a:solidFill>
                  <a:srgbClr val="8F745A"/>
                </a:solidFill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Ορισμένα</a:t>
            </a:r>
            <a:r>
              <a:rPr sz="2000" spc="8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σχεδιάζουν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πρώτα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με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μαρκαδόρο</a:t>
            </a:r>
            <a:r>
              <a:rPr sz="2000" b="1" spc="-5" dirty="0">
                <a:solidFill>
                  <a:srgbClr val="8F745A"/>
                </a:solidFill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144460" y="1203655"/>
            <a:ext cx="3249930" cy="3899535"/>
            <a:chOff x="1144460" y="1203655"/>
            <a:chExt cx="3249930" cy="3899535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86431" y="1203655"/>
              <a:ext cx="2207895" cy="303974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4460" y="2352601"/>
              <a:ext cx="2561272" cy="27502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3959" y="4047325"/>
            <a:ext cx="2493645" cy="1096645"/>
          </a:xfrm>
          <a:custGeom>
            <a:avLst/>
            <a:gdLst/>
            <a:ahLst/>
            <a:cxnLst/>
            <a:rect l="l" t="t" r="r" b="b"/>
            <a:pathLst>
              <a:path w="2493645" h="1096645">
                <a:moveTo>
                  <a:pt x="1246862" y="0"/>
                </a:moveTo>
                <a:lnTo>
                  <a:pt x="1198626" y="908"/>
                </a:lnTo>
                <a:lnTo>
                  <a:pt x="1150850" y="3610"/>
                </a:lnTo>
                <a:lnTo>
                  <a:pt x="1103567" y="8075"/>
                </a:lnTo>
                <a:lnTo>
                  <a:pt x="1056809" y="14269"/>
                </a:lnTo>
                <a:lnTo>
                  <a:pt x="1010608" y="22159"/>
                </a:lnTo>
                <a:lnTo>
                  <a:pt x="964998" y="31714"/>
                </a:lnTo>
                <a:lnTo>
                  <a:pt x="920010" y="42900"/>
                </a:lnTo>
                <a:lnTo>
                  <a:pt x="875677" y="55686"/>
                </a:lnTo>
                <a:lnTo>
                  <a:pt x="832032" y="70037"/>
                </a:lnTo>
                <a:lnTo>
                  <a:pt x="789108" y="85923"/>
                </a:lnTo>
                <a:lnTo>
                  <a:pt x="746936" y="103310"/>
                </a:lnTo>
                <a:lnTo>
                  <a:pt x="705550" y="122165"/>
                </a:lnTo>
                <a:lnTo>
                  <a:pt x="664981" y="142456"/>
                </a:lnTo>
                <a:lnTo>
                  <a:pt x="625263" y="164151"/>
                </a:lnTo>
                <a:lnTo>
                  <a:pt x="586428" y="187216"/>
                </a:lnTo>
                <a:lnTo>
                  <a:pt x="548508" y="211620"/>
                </a:lnTo>
                <a:lnTo>
                  <a:pt x="511536" y="237329"/>
                </a:lnTo>
                <a:lnTo>
                  <a:pt x="475544" y="264311"/>
                </a:lnTo>
                <a:lnTo>
                  <a:pt x="440566" y="292534"/>
                </a:lnTo>
                <a:lnTo>
                  <a:pt x="406633" y="321965"/>
                </a:lnTo>
                <a:lnTo>
                  <a:pt x="373779" y="352571"/>
                </a:lnTo>
                <a:lnTo>
                  <a:pt x="342034" y="384319"/>
                </a:lnTo>
                <a:lnTo>
                  <a:pt x="311433" y="417178"/>
                </a:lnTo>
                <a:lnTo>
                  <a:pt x="282008" y="451114"/>
                </a:lnTo>
                <a:lnTo>
                  <a:pt x="253791" y="486095"/>
                </a:lnTo>
                <a:lnTo>
                  <a:pt x="226814" y="522088"/>
                </a:lnTo>
                <a:lnTo>
                  <a:pt x="201111" y="559061"/>
                </a:lnTo>
                <a:lnTo>
                  <a:pt x="176714" y="596982"/>
                </a:lnTo>
                <a:lnTo>
                  <a:pt x="153655" y="635816"/>
                </a:lnTo>
                <a:lnTo>
                  <a:pt x="131966" y="675533"/>
                </a:lnTo>
                <a:lnTo>
                  <a:pt x="111681" y="716099"/>
                </a:lnTo>
                <a:lnTo>
                  <a:pt x="92832" y="757481"/>
                </a:lnTo>
                <a:lnTo>
                  <a:pt x="75451" y="799648"/>
                </a:lnTo>
                <a:lnTo>
                  <a:pt x="59572" y="842567"/>
                </a:lnTo>
                <a:lnTo>
                  <a:pt x="45225" y="886204"/>
                </a:lnTo>
                <a:lnTo>
                  <a:pt x="32445" y="930528"/>
                </a:lnTo>
                <a:lnTo>
                  <a:pt x="21263" y="975505"/>
                </a:lnTo>
                <a:lnTo>
                  <a:pt x="11712" y="1021104"/>
                </a:lnTo>
                <a:lnTo>
                  <a:pt x="3825" y="1067291"/>
                </a:lnTo>
                <a:lnTo>
                  <a:pt x="0" y="1096174"/>
                </a:lnTo>
                <a:lnTo>
                  <a:pt x="2493599" y="1096174"/>
                </a:lnTo>
                <a:lnTo>
                  <a:pt x="2481887" y="1021104"/>
                </a:lnTo>
                <a:lnTo>
                  <a:pt x="2472337" y="975505"/>
                </a:lnTo>
                <a:lnTo>
                  <a:pt x="2461156" y="930528"/>
                </a:lnTo>
                <a:lnTo>
                  <a:pt x="2448377" y="886204"/>
                </a:lnTo>
                <a:lnTo>
                  <a:pt x="2434031" y="842567"/>
                </a:lnTo>
                <a:lnTo>
                  <a:pt x="2418153" y="799648"/>
                </a:lnTo>
                <a:lnTo>
                  <a:pt x="2400773" y="757481"/>
                </a:lnTo>
                <a:lnTo>
                  <a:pt x="2381926" y="716099"/>
                </a:lnTo>
                <a:lnTo>
                  <a:pt x="2361642" y="675533"/>
                </a:lnTo>
                <a:lnTo>
                  <a:pt x="2339956" y="635816"/>
                </a:lnTo>
                <a:lnTo>
                  <a:pt x="2316899" y="596982"/>
                </a:lnTo>
                <a:lnTo>
                  <a:pt x="2292503" y="559061"/>
                </a:lnTo>
                <a:lnTo>
                  <a:pt x="2266802" y="522088"/>
                </a:lnTo>
                <a:lnTo>
                  <a:pt x="2239828" y="486095"/>
                </a:lnTo>
                <a:lnTo>
                  <a:pt x="2211613" y="451114"/>
                </a:lnTo>
                <a:lnTo>
                  <a:pt x="2182191" y="417178"/>
                </a:lnTo>
                <a:lnTo>
                  <a:pt x="2151592" y="384319"/>
                </a:lnTo>
                <a:lnTo>
                  <a:pt x="2119851" y="352571"/>
                </a:lnTo>
                <a:lnTo>
                  <a:pt x="2086999" y="321965"/>
                </a:lnTo>
                <a:lnTo>
                  <a:pt x="2053070" y="292534"/>
                </a:lnTo>
                <a:lnTo>
                  <a:pt x="2018095" y="264311"/>
                </a:lnTo>
                <a:lnTo>
                  <a:pt x="1982107" y="237329"/>
                </a:lnTo>
                <a:lnTo>
                  <a:pt x="1945138" y="211620"/>
                </a:lnTo>
                <a:lnTo>
                  <a:pt x="1907222" y="187216"/>
                </a:lnTo>
                <a:lnTo>
                  <a:pt x="1868391" y="164151"/>
                </a:lnTo>
                <a:lnTo>
                  <a:pt x="1828677" y="142456"/>
                </a:lnTo>
                <a:lnTo>
                  <a:pt x="1788112" y="122165"/>
                </a:lnTo>
                <a:lnTo>
                  <a:pt x="1746730" y="103310"/>
                </a:lnTo>
                <a:lnTo>
                  <a:pt x="1704563" y="85923"/>
                </a:lnTo>
                <a:lnTo>
                  <a:pt x="1661643" y="70037"/>
                </a:lnTo>
                <a:lnTo>
                  <a:pt x="1618003" y="55686"/>
                </a:lnTo>
                <a:lnTo>
                  <a:pt x="1573676" y="42900"/>
                </a:lnTo>
                <a:lnTo>
                  <a:pt x="1528693" y="31714"/>
                </a:lnTo>
                <a:lnTo>
                  <a:pt x="1483088" y="22159"/>
                </a:lnTo>
                <a:lnTo>
                  <a:pt x="1436893" y="14269"/>
                </a:lnTo>
                <a:lnTo>
                  <a:pt x="1390140" y="8075"/>
                </a:lnTo>
                <a:lnTo>
                  <a:pt x="1342862" y="3610"/>
                </a:lnTo>
                <a:lnTo>
                  <a:pt x="1295092" y="908"/>
                </a:lnTo>
                <a:lnTo>
                  <a:pt x="1246862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02753" y="1270000"/>
            <a:ext cx="1341755" cy="2682875"/>
          </a:xfrm>
          <a:custGeom>
            <a:avLst/>
            <a:gdLst/>
            <a:ahLst/>
            <a:cxnLst/>
            <a:rect l="l" t="t" r="r" b="b"/>
            <a:pathLst>
              <a:path w="1341754" h="2682875">
                <a:moveTo>
                  <a:pt x="1341247" y="0"/>
                </a:moveTo>
                <a:lnTo>
                  <a:pt x="0" y="1341247"/>
                </a:lnTo>
                <a:lnTo>
                  <a:pt x="1341247" y="2682444"/>
                </a:lnTo>
                <a:lnTo>
                  <a:pt x="1341247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640839" cy="765175"/>
            <a:chOff x="0" y="0"/>
            <a:chExt cx="1640839" cy="76517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640839" cy="765175"/>
            </a:xfrm>
            <a:custGeom>
              <a:avLst/>
              <a:gdLst/>
              <a:ahLst/>
              <a:cxnLst/>
              <a:rect l="l" t="t" r="r" b="b"/>
              <a:pathLst>
                <a:path w="1640839" h="765175">
                  <a:moveTo>
                    <a:pt x="0" y="764921"/>
                  </a:moveTo>
                  <a:lnTo>
                    <a:pt x="1640243" y="764921"/>
                  </a:lnTo>
                  <a:lnTo>
                    <a:pt x="1640243" y="0"/>
                  </a:lnTo>
                  <a:lnTo>
                    <a:pt x="0" y="0"/>
                  </a:lnTo>
                  <a:lnTo>
                    <a:pt x="0" y="764921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6573" y="631570"/>
              <a:ext cx="76504" cy="765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2324" y="631570"/>
              <a:ext cx="76453" cy="765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997" y="631570"/>
              <a:ext cx="76454" cy="7658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3672" y="631570"/>
            <a:ext cx="76453" cy="765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9345" y="631570"/>
            <a:ext cx="76454" cy="765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65020" y="631570"/>
            <a:ext cx="76454" cy="765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6573" y="808862"/>
            <a:ext cx="76504" cy="7658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2324" y="808862"/>
            <a:ext cx="76453" cy="765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07997" y="808862"/>
            <a:ext cx="76454" cy="76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93672" y="808862"/>
            <a:ext cx="76453" cy="7658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79345" y="808862"/>
            <a:ext cx="76454" cy="7658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65020" y="808862"/>
            <a:ext cx="76454" cy="76581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781682" y="1202563"/>
            <a:ext cx="4932680" cy="183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7134"/>
              </a:lnSpc>
              <a:spcBef>
                <a:spcPts val="100"/>
              </a:spcBef>
            </a:pPr>
            <a:r>
              <a:rPr sz="6000" dirty="0"/>
              <a:t>Τρίτη</a:t>
            </a:r>
            <a:endParaRPr sz="6000"/>
          </a:p>
          <a:p>
            <a:pPr algn="ctr">
              <a:lnSpc>
                <a:spcPts val="7134"/>
              </a:lnSpc>
            </a:pPr>
            <a:r>
              <a:rPr sz="6000" b="1" spc="110" dirty="0">
                <a:latin typeface="Tahoma"/>
                <a:cs typeface="Tahoma"/>
              </a:rPr>
              <a:t>02/05/2023</a:t>
            </a:r>
            <a:endParaRPr sz="6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979676" y="987526"/>
            <a:ext cx="6913245" cy="4053204"/>
            <a:chOff x="1979676" y="987526"/>
            <a:chExt cx="6913245" cy="405320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8" y="4226369"/>
              <a:ext cx="76453" cy="76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4185" y="4226369"/>
              <a:ext cx="76454" cy="76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860" y="4226369"/>
              <a:ext cx="76454" cy="765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5534" y="4226369"/>
              <a:ext cx="76581" cy="765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1208" y="4226369"/>
              <a:ext cx="76581" cy="765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2225" y="987526"/>
              <a:ext cx="2520315" cy="33604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07892" y="1094994"/>
              <a:ext cx="2016252" cy="24963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79676" y="2279327"/>
              <a:ext cx="2015363" cy="276085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79950" y="2417660"/>
              <a:ext cx="2088261" cy="2484247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2838" y="4403648"/>
            <a:ext cx="76453" cy="76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403648"/>
            <a:ext cx="76454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496" y="872744"/>
            <a:ext cx="2088261" cy="2784348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072692" y="247014"/>
            <a:ext cx="721804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18410" marR="5080" indent="-2506345">
              <a:lnSpc>
                <a:spcPct val="100000"/>
              </a:lnSpc>
              <a:spcBef>
                <a:spcPts val="105"/>
              </a:spcBef>
              <a:tabLst>
                <a:tab pos="1971039" algn="l"/>
              </a:tabLst>
            </a:pPr>
            <a:r>
              <a:rPr spc="-5" dirty="0"/>
              <a:t>Στάδια</a:t>
            </a:r>
            <a:r>
              <a:rPr spc="100" dirty="0"/>
              <a:t> </a:t>
            </a:r>
            <a:r>
              <a:rPr spc="-5" dirty="0"/>
              <a:t>εξέλιξης</a:t>
            </a:r>
            <a:r>
              <a:rPr spc="114" dirty="0"/>
              <a:t> </a:t>
            </a:r>
            <a:r>
              <a:rPr b="1" spc="-225" dirty="0">
                <a:latin typeface="Tahoma"/>
                <a:cs typeface="Tahoma"/>
              </a:rPr>
              <a:t>-	</a:t>
            </a:r>
            <a:r>
              <a:rPr dirty="0"/>
              <a:t>Η</a:t>
            </a:r>
            <a:r>
              <a:rPr spc="114" dirty="0"/>
              <a:t> </a:t>
            </a:r>
            <a:r>
              <a:rPr dirty="0"/>
              <a:t>πλειοψηφία</a:t>
            </a:r>
            <a:r>
              <a:rPr spc="110" dirty="0"/>
              <a:t> </a:t>
            </a:r>
            <a:r>
              <a:rPr spc="-5" dirty="0"/>
              <a:t>επέλεξε</a:t>
            </a:r>
            <a:r>
              <a:rPr spc="95" dirty="0"/>
              <a:t> </a:t>
            </a:r>
            <a:r>
              <a:rPr dirty="0"/>
              <a:t>να</a:t>
            </a:r>
            <a:r>
              <a:rPr spc="105" dirty="0"/>
              <a:t> </a:t>
            </a:r>
            <a:r>
              <a:rPr spc="-5" dirty="0"/>
              <a:t>φτιάξει</a:t>
            </a:r>
            <a:r>
              <a:rPr spc="105" dirty="0"/>
              <a:t> </a:t>
            </a:r>
            <a:r>
              <a:rPr spc="-5" dirty="0"/>
              <a:t>ουράνιο</a:t>
            </a:r>
            <a:r>
              <a:rPr spc="90" dirty="0"/>
              <a:t> </a:t>
            </a:r>
            <a:r>
              <a:rPr dirty="0"/>
              <a:t>τόξο</a:t>
            </a:r>
            <a:r>
              <a:rPr spc="90" dirty="0"/>
              <a:t> </a:t>
            </a:r>
            <a:r>
              <a:rPr spc="5" dirty="0"/>
              <a:t>με </a:t>
            </a:r>
            <a:r>
              <a:rPr spc="-484" dirty="0"/>
              <a:t> </a:t>
            </a:r>
            <a:r>
              <a:rPr spc="-5" dirty="0"/>
              <a:t>ανοιξιάτικα</a:t>
            </a:r>
            <a:r>
              <a:rPr spc="90" dirty="0"/>
              <a:t> </a:t>
            </a:r>
            <a:r>
              <a:rPr dirty="0"/>
              <a:t>χρώματα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631" y="1059561"/>
            <a:ext cx="6192647" cy="36724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74823" y="417067"/>
            <a:ext cx="36569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Το</a:t>
            </a:r>
            <a:r>
              <a:rPr sz="3000" spc="135" dirty="0"/>
              <a:t> </a:t>
            </a:r>
            <a:r>
              <a:rPr sz="3000" spc="-5" dirty="0"/>
              <a:t>τελικό</a:t>
            </a:r>
            <a:r>
              <a:rPr sz="3000" spc="145" dirty="0"/>
              <a:t> </a:t>
            </a:r>
            <a:r>
              <a:rPr sz="3000" spc="5" dirty="0"/>
              <a:t>αποτέλεσμα</a:t>
            </a:r>
            <a:r>
              <a:rPr sz="3000" b="1" spc="5" dirty="0">
                <a:latin typeface="Tahoma"/>
                <a:cs typeface="Tahoma"/>
              </a:rPr>
              <a:t>!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866389" y="2633598"/>
            <a:ext cx="3411854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200" i="1" spc="-40" dirty="0">
                <a:solidFill>
                  <a:srgbClr val="414042"/>
                </a:solidFill>
                <a:latin typeface="Times New Roman"/>
                <a:cs typeface="Times New Roman"/>
              </a:rPr>
              <a:t>Μεγαλώνει</a:t>
            </a:r>
            <a:r>
              <a:rPr sz="2200" i="1" spc="-40" dirty="0">
                <a:solidFill>
                  <a:srgbClr val="414042"/>
                </a:solidFill>
                <a:latin typeface="Trebuchet MS"/>
                <a:cs typeface="Trebuchet MS"/>
              </a:rPr>
              <a:t>,</a:t>
            </a:r>
            <a:r>
              <a:rPr sz="2200" i="1" spc="-100" dirty="0">
                <a:solidFill>
                  <a:srgbClr val="414042"/>
                </a:solidFill>
                <a:latin typeface="Trebuchet MS"/>
                <a:cs typeface="Trebuchet MS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μεγαλώνει</a:t>
            </a:r>
            <a:r>
              <a:rPr sz="2200" i="1" spc="-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το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φυτό</a:t>
            </a:r>
            <a:endParaRPr sz="220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σε</a:t>
            </a:r>
            <a:r>
              <a:rPr sz="2200" i="1" spc="-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πιατάκι</a:t>
            </a:r>
            <a:r>
              <a:rPr sz="2200" i="1" spc="-1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30" dirty="0">
                <a:solidFill>
                  <a:srgbClr val="414042"/>
                </a:solidFill>
                <a:latin typeface="Times New Roman"/>
                <a:cs typeface="Times New Roman"/>
              </a:rPr>
              <a:t>στρογγυλό</a:t>
            </a:r>
            <a:r>
              <a:rPr sz="2200" i="1" spc="-30" dirty="0">
                <a:solidFill>
                  <a:srgbClr val="414042"/>
                </a:solidFill>
                <a:latin typeface="Trebuchet MS"/>
                <a:cs typeface="Trebuchet MS"/>
              </a:rPr>
              <a:t>!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675"/>
              </a:spcBef>
            </a:pPr>
            <a:r>
              <a:rPr sz="2700" b="1" spc="7" baseline="-16975" dirty="0">
                <a:solidFill>
                  <a:srgbClr val="88C099"/>
                </a:solidFill>
                <a:latin typeface="Georgia"/>
                <a:cs typeface="Georgia"/>
              </a:rPr>
              <a:t>4</a:t>
            </a:r>
            <a:r>
              <a:rPr sz="1200" b="1" spc="5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7301" y="987552"/>
            <a:ext cx="8360409" cy="3909060"/>
            <a:chOff x="307301" y="987552"/>
            <a:chExt cx="8360409" cy="39090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226369"/>
              <a:ext cx="76453" cy="765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403648"/>
              <a:ext cx="76453" cy="76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511" y="4403648"/>
              <a:ext cx="76454" cy="76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301" y="2857538"/>
              <a:ext cx="2952368" cy="19442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0277" y="1013714"/>
              <a:ext cx="2015363" cy="26871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4278" y="987552"/>
              <a:ext cx="1863217" cy="24842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88026" y="2931782"/>
              <a:ext cx="2736342" cy="196443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43900" y="571500"/>
            <a:ext cx="800100" cy="730250"/>
          </a:xfrm>
          <a:custGeom>
            <a:avLst/>
            <a:gdLst/>
            <a:ahLst/>
            <a:cxnLst/>
            <a:rect l="l" t="t" r="r" b="b"/>
            <a:pathLst>
              <a:path w="800100" h="730250">
                <a:moveTo>
                  <a:pt x="800099" y="0"/>
                </a:moveTo>
                <a:lnTo>
                  <a:pt x="365125" y="0"/>
                </a:lnTo>
                <a:lnTo>
                  <a:pt x="315574" y="3332"/>
                </a:lnTo>
                <a:lnTo>
                  <a:pt x="268052" y="13041"/>
                </a:lnTo>
                <a:lnTo>
                  <a:pt x="222992" y="28690"/>
                </a:lnTo>
                <a:lnTo>
                  <a:pt x="180829" y="49845"/>
                </a:lnTo>
                <a:lnTo>
                  <a:pt x="141998" y="76071"/>
                </a:lnTo>
                <a:lnTo>
                  <a:pt x="106933" y="106933"/>
                </a:lnTo>
                <a:lnTo>
                  <a:pt x="76071" y="141998"/>
                </a:lnTo>
                <a:lnTo>
                  <a:pt x="49845" y="180829"/>
                </a:lnTo>
                <a:lnTo>
                  <a:pt x="28690" y="222992"/>
                </a:lnTo>
                <a:lnTo>
                  <a:pt x="13041" y="268052"/>
                </a:lnTo>
                <a:lnTo>
                  <a:pt x="3332" y="315574"/>
                </a:lnTo>
                <a:lnTo>
                  <a:pt x="0" y="365125"/>
                </a:lnTo>
                <a:lnTo>
                  <a:pt x="3332" y="414675"/>
                </a:lnTo>
                <a:lnTo>
                  <a:pt x="13041" y="462197"/>
                </a:lnTo>
                <a:lnTo>
                  <a:pt x="28690" y="507257"/>
                </a:lnTo>
                <a:lnTo>
                  <a:pt x="49845" y="549420"/>
                </a:lnTo>
                <a:lnTo>
                  <a:pt x="76071" y="588251"/>
                </a:lnTo>
                <a:lnTo>
                  <a:pt x="106933" y="623316"/>
                </a:lnTo>
                <a:lnTo>
                  <a:pt x="141998" y="654178"/>
                </a:lnTo>
                <a:lnTo>
                  <a:pt x="180829" y="680404"/>
                </a:lnTo>
                <a:lnTo>
                  <a:pt x="222992" y="701559"/>
                </a:lnTo>
                <a:lnTo>
                  <a:pt x="268052" y="717208"/>
                </a:lnTo>
                <a:lnTo>
                  <a:pt x="315574" y="726917"/>
                </a:lnTo>
                <a:lnTo>
                  <a:pt x="365125" y="730250"/>
                </a:lnTo>
                <a:lnTo>
                  <a:pt x="800099" y="730250"/>
                </a:lnTo>
                <a:lnTo>
                  <a:pt x="800099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496" y="872744"/>
            <a:ext cx="2088261" cy="2784348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889203" y="173177"/>
            <a:ext cx="730694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ζωγραφίζουν</a:t>
            </a:r>
            <a:r>
              <a:rPr sz="2000" spc="8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στοιχεία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που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θα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συνθέσουν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την</a:t>
            </a:r>
            <a:r>
              <a:rPr sz="2000" spc="12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κατασκευή</a:t>
            </a:r>
            <a:endParaRPr sz="20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τους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6995" y="771525"/>
            <a:ext cx="1863217" cy="267233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7504" y="323468"/>
            <a:ext cx="2951480" cy="4701540"/>
            <a:chOff x="107504" y="323468"/>
            <a:chExt cx="2951480" cy="47015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504" y="323468"/>
              <a:ext cx="1800225" cy="23342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530" y="2067728"/>
              <a:ext cx="2447010" cy="295687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17240" y="292734"/>
            <a:ext cx="24511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Το</a:t>
            </a:r>
            <a:r>
              <a:rPr spc="75" dirty="0"/>
              <a:t> </a:t>
            </a:r>
            <a:r>
              <a:rPr dirty="0"/>
              <a:t>τελικό</a:t>
            </a:r>
            <a:r>
              <a:rPr spc="90" dirty="0"/>
              <a:t> </a:t>
            </a:r>
            <a:r>
              <a:rPr spc="5" dirty="0"/>
              <a:t>αποτέλεσμα</a:t>
            </a:r>
            <a:r>
              <a:rPr b="1" spc="5" dirty="0">
                <a:latin typeface="Tahoma"/>
                <a:cs typeface="Tahoma"/>
              </a:rPr>
              <a:t>!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11954" y="683742"/>
            <a:ext cx="4464558" cy="3614547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9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3959" y="4047325"/>
            <a:ext cx="2493645" cy="1096645"/>
          </a:xfrm>
          <a:custGeom>
            <a:avLst/>
            <a:gdLst/>
            <a:ahLst/>
            <a:cxnLst/>
            <a:rect l="l" t="t" r="r" b="b"/>
            <a:pathLst>
              <a:path w="2493645" h="1096645">
                <a:moveTo>
                  <a:pt x="1246862" y="0"/>
                </a:moveTo>
                <a:lnTo>
                  <a:pt x="1198626" y="908"/>
                </a:lnTo>
                <a:lnTo>
                  <a:pt x="1150850" y="3610"/>
                </a:lnTo>
                <a:lnTo>
                  <a:pt x="1103567" y="8075"/>
                </a:lnTo>
                <a:lnTo>
                  <a:pt x="1056809" y="14269"/>
                </a:lnTo>
                <a:lnTo>
                  <a:pt x="1010608" y="22159"/>
                </a:lnTo>
                <a:lnTo>
                  <a:pt x="964998" y="31714"/>
                </a:lnTo>
                <a:lnTo>
                  <a:pt x="920010" y="42900"/>
                </a:lnTo>
                <a:lnTo>
                  <a:pt x="875677" y="55686"/>
                </a:lnTo>
                <a:lnTo>
                  <a:pt x="832032" y="70037"/>
                </a:lnTo>
                <a:lnTo>
                  <a:pt x="789108" y="85923"/>
                </a:lnTo>
                <a:lnTo>
                  <a:pt x="746936" y="103310"/>
                </a:lnTo>
                <a:lnTo>
                  <a:pt x="705550" y="122165"/>
                </a:lnTo>
                <a:lnTo>
                  <a:pt x="664981" y="142456"/>
                </a:lnTo>
                <a:lnTo>
                  <a:pt x="625263" y="164151"/>
                </a:lnTo>
                <a:lnTo>
                  <a:pt x="586428" y="187216"/>
                </a:lnTo>
                <a:lnTo>
                  <a:pt x="548508" y="211620"/>
                </a:lnTo>
                <a:lnTo>
                  <a:pt x="511536" y="237329"/>
                </a:lnTo>
                <a:lnTo>
                  <a:pt x="475544" y="264311"/>
                </a:lnTo>
                <a:lnTo>
                  <a:pt x="440566" y="292534"/>
                </a:lnTo>
                <a:lnTo>
                  <a:pt x="406633" y="321965"/>
                </a:lnTo>
                <a:lnTo>
                  <a:pt x="373779" y="352571"/>
                </a:lnTo>
                <a:lnTo>
                  <a:pt x="342034" y="384319"/>
                </a:lnTo>
                <a:lnTo>
                  <a:pt x="311433" y="417178"/>
                </a:lnTo>
                <a:lnTo>
                  <a:pt x="282008" y="451114"/>
                </a:lnTo>
                <a:lnTo>
                  <a:pt x="253791" y="486095"/>
                </a:lnTo>
                <a:lnTo>
                  <a:pt x="226814" y="522088"/>
                </a:lnTo>
                <a:lnTo>
                  <a:pt x="201111" y="559061"/>
                </a:lnTo>
                <a:lnTo>
                  <a:pt x="176714" y="596982"/>
                </a:lnTo>
                <a:lnTo>
                  <a:pt x="153655" y="635816"/>
                </a:lnTo>
                <a:lnTo>
                  <a:pt x="131966" y="675533"/>
                </a:lnTo>
                <a:lnTo>
                  <a:pt x="111681" y="716099"/>
                </a:lnTo>
                <a:lnTo>
                  <a:pt x="92832" y="757481"/>
                </a:lnTo>
                <a:lnTo>
                  <a:pt x="75451" y="799648"/>
                </a:lnTo>
                <a:lnTo>
                  <a:pt x="59572" y="842567"/>
                </a:lnTo>
                <a:lnTo>
                  <a:pt x="45225" y="886204"/>
                </a:lnTo>
                <a:lnTo>
                  <a:pt x="32445" y="930528"/>
                </a:lnTo>
                <a:lnTo>
                  <a:pt x="21263" y="975505"/>
                </a:lnTo>
                <a:lnTo>
                  <a:pt x="11712" y="1021104"/>
                </a:lnTo>
                <a:lnTo>
                  <a:pt x="3825" y="1067291"/>
                </a:lnTo>
                <a:lnTo>
                  <a:pt x="0" y="1096174"/>
                </a:lnTo>
                <a:lnTo>
                  <a:pt x="2493599" y="1096174"/>
                </a:lnTo>
                <a:lnTo>
                  <a:pt x="2481887" y="1021104"/>
                </a:lnTo>
                <a:lnTo>
                  <a:pt x="2472337" y="975505"/>
                </a:lnTo>
                <a:lnTo>
                  <a:pt x="2461156" y="930528"/>
                </a:lnTo>
                <a:lnTo>
                  <a:pt x="2448377" y="886204"/>
                </a:lnTo>
                <a:lnTo>
                  <a:pt x="2434031" y="842567"/>
                </a:lnTo>
                <a:lnTo>
                  <a:pt x="2418153" y="799648"/>
                </a:lnTo>
                <a:lnTo>
                  <a:pt x="2400773" y="757481"/>
                </a:lnTo>
                <a:lnTo>
                  <a:pt x="2381926" y="716099"/>
                </a:lnTo>
                <a:lnTo>
                  <a:pt x="2361642" y="675533"/>
                </a:lnTo>
                <a:lnTo>
                  <a:pt x="2339956" y="635816"/>
                </a:lnTo>
                <a:lnTo>
                  <a:pt x="2316899" y="596982"/>
                </a:lnTo>
                <a:lnTo>
                  <a:pt x="2292503" y="559061"/>
                </a:lnTo>
                <a:lnTo>
                  <a:pt x="2266802" y="522088"/>
                </a:lnTo>
                <a:lnTo>
                  <a:pt x="2239828" y="486095"/>
                </a:lnTo>
                <a:lnTo>
                  <a:pt x="2211613" y="451114"/>
                </a:lnTo>
                <a:lnTo>
                  <a:pt x="2182191" y="417178"/>
                </a:lnTo>
                <a:lnTo>
                  <a:pt x="2151592" y="384319"/>
                </a:lnTo>
                <a:lnTo>
                  <a:pt x="2119851" y="352571"/>
                </a:lnTo>
                <a:lnTo>
                  <a:pt x="2086999" y="321965"/>
                </a:lnTo>
                <a:lnTo>
                  <a:pt x="2053070" y="292534"/>
                </a:lnTo>
                <a:lnTo>
                  <a:pt x="2018095" y="264311"/>
                </a:lnTo>
                <a:lnTo>
                  <a:pt x="1982107" y="237329"/>
                </a:lnTo>
                <a:lnTo>
                  <a:pt x="1945138" y="211620"/>
                </a:lnTo>
                <a:lnTo>
                  <a:pt x="1907222" y="187216"/>
                </a:lnTo>
                <a:lnTo>
                  <a:pt x="1868391" y="164151"/>
                </a:lnTo>
                <a:lnTo>
                  <a:pt x="1828677" y="142456"/>
                </a:lnTo>
                <a:lnTo>
                  <a:pt x="1788112" y="122165"/>
                </a:lnTo>
                <a:lnTo>
                  <a:pt x="1746730" y="103310"/>
                </a:lnTo>
                <a:lnTo>
                  <a:pt x="1704563" y="85923"/>
                </a:lnTo>
                <a:lnTo>
                  <a:pt x="1661643" y="70037"/>
                </a:lnTo>
                <a:lnTo>
                  <a:pt x="1618003" y="55686"/>
                </a:lnTo>
                <a:lnTo>
                  <a:pt x="1573676" y="42900"/>
                </a:lnTo>
                <a:lnTo>
                  <a:pt x="1528693" y="31714"/>
                </a:lnTo>
                <a:lnTo>
                  <a:pt x="1483088" y="22159"/>
                </a:lnTo>
                <a:lnTo>
                  <a:pt x="1436893" y="14269"/>
                </a:lnTo>
                <a:lnTo>
                  <a:pt x="1390140" y="8075"/>
                </a:lnTo>
                <a:lnTo>
                  <a:pt x="1342862" y="3610"/>
                </a:lnTo>
                <a:lnTo>
                  <a:pt x="1295092" y="908"/>
                </a:lnTo>
                <a:lnTo>
                  <a:pt x="1246862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02753" y="1270000"/>
            <a:ext cx="1341755" cy="2682875"/>
          </a:xfrm>
          <a:custGeom>
            <a:avLst/>
            <a:gdLst/>
            <a:ahLst/>
            <a:cxnLst/>
            <a:rect l="l" t="t" r="r" b="b"/>
            <a:pathLst>
              <a:path w="1341754" h="2682875">
                <a:moveTo>
                  <a:pt x="1341247" y="0"/>
                </a:moveTo>
                <a:lnTo>
                  <a:pt x="0" y="1341247"/>
                </a:lnTo>
                <a:lnTo>
                  <a:pt x="1341247" y="2682444"/>
                </a:lnTo>
                <a:lnTo>
                  <a:pt x="1341247" y="0"/>
                </a:lnTo>
                <a:close/>
              </a:path>
            </a:pathLst>
          </a:custGeom>
          <a:solidFill>
            <a:srgbClr val="DBB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640839" cy="765175"/>
            <a:chOff x="0" y="0"/>
            <a:chExt cx="1640839" cy="76517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640839" cy="765175"/>
            </a:xfrm>
            <a:custGeom>
              <a:avLst/>
              <a:gdLst/>
              <a:ahLst/>
              <a:cxnLst/>
              <a:rect l="l" t="t" r="r" b="b"/>
              <a:pathLst>
                <a:path w="1640839" h="765175">
                  <a:moveTo>
                    <a:pt x="0" y="764921"/>
                  </a:moveTo>
                  <a:lnTo>
                    <a:pt x="1640243" y="764921"/>
                  </a:lnTo>
                  <a:lnTo>
                    <a:pt x="1640243" y="0"/>
                  </a:lnTo>
                  <a:lnTo>
                    <a:pt x="0" y="0"/>
                  </a:lnTo>
                  <a:lnTo>
                    <a:pt x="0" y="764921"/>
                  </a:lnTo>
                  <a:close/>
                </a:path>
              </a:pathLst>
            </a:custGeom>
            <a:solidFill>
              <a:srgbClr val="FFE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6573" y="631570"/>
              <a:ext cx="76504" cy="765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2324" y="631570"/>
              <a:ext cx="76453" cy="765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997" y="631570"/>
              <a:ext cx="76454" cy="7658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3672" y="631570"/>
            <a:ext cx="76453" cy="765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9345" y="631570"/>
            <a:ext cx="76454" cy="765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65020" y="631570"/>
            <a:ext cx="76454" cy="765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6573" y="808862"/>
            <a:ext cx="76504" cy="7658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2324" y="808862"/>
            <a:ext cx="76453" cy="765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07997" y="808862"/>
            <a:ext cx="76454" cy="76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93672" y="808862"/>
            <a:ext cx="76453" cy="7658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79345" y="808862"/>
            <a:ext cx="76454" cy="7658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65020" y="808862"/>
            <a:ext cx="76454" cy="76581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764919" y="1202563"/>
            <a:ext cx="4966970" cy="183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134"/>
              </a:lnSpc>
              <a:spcBef>
                <a:spcPts val="100"/>
              </a:spcBef>
            </a:pPr>
            <a:r>
              <a:rPr sz="6000" spc="-5" dirty="0"/>
              <a:t>Δευτέρα</a:t>
            </a:r>
            <a:endParaRPr sz="6000"/>
          </a:p>
          <a:p>
            <a:pPr algn="ctr">
              <a:lnSpc>
                <a:spcPts val="7134"/>
              </a:lnSpc>
            </a:pPr>
            <a:r>
              <a:rPr sz="6000" b="1" spc="140" dirty="0">
                <a:latin typeface="Tahoma"/>
                <a:cs typeface="Tahoma"/>
              </a:rPr>
              <a:t>08/05/2023</a:t>
            </a:r>
            <a:endParaRPr sz="6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0270" y="3227759"/>
            <a:ext cx="1134110" cy="1915795"/>
          </a:xfrm>
          <a:custGeom>
            <a:avLst/>
            <a:gdLst/>
            <a:ahLst/>
            <a:cxnLst/>
            <a:rect l="l" t="t" r="r" b="b"/>
            <a:pathLst>
              <a:path w="1134109" h="1915795">
                <a:moveTo>
                  <a:pt x="1133728" y="0"/>
                </a:moveTo>
                <a:lnTo>
                  <a:pt x="0" y="0"/>
                </a:lnTo>
                <a:lnTo>
                  <a:pt x="0" y="1915738"/>
                </a:lnTo>
                <a:lnTo>
                  <a:pt x="1133728" y="1915738"/>
                </a:lnTo>
                <a:lnTo>
                  <a:pt x="1133728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91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0" y="1028583"/>
                </a:lnTo>
                <a:lnTo>
                  <a:pt x="1028588" y="1028583"/>
                </a:lnTo>
                <a:lnTo>
                  <a:pt x="0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338751"/>
            <a:ext cx="76580" cy="764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338751"/>
            <a:ext cx="76581" cy="76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338751"/>
            <a:ext cx="76453" cy="76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338751"/>
            <a:ext cx="76454" cy="764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338751"/>
            <a:ext cx="76454" cy="764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338751"/>
            <a:ext cx="76454" cy="764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388" y="4516018"/>
            <a:ext cx="76580" cy="765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2061" y="4516018"/>
            <a:ext cx="76581" cy="765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863" y="4516018"/>
            <a:ext cx="76453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3536" y="4516018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19210" y="4516018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4884" y="4516018"/>
            <a:ext cx="76454" cy="7650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72" y="253"/>
            <a:ext cx="1927225" cy="1927225"/>
          </a:xfrm>
          <a:custGeom>
            <a:avLst/>
            <a:gdLst/>
            <a:ahLst/>
            <a:cxnLst/>
            <a:rect l="l" t="t" r="r" b="b"/>
            <a:pathLst>
              <a:path w="1927225" h="1927225">
                <a:moveTo>
                  <a:pt x="1927079" y="0"/>
                </a:moveTo>
                <a:lnTo>
                  <a:pt x="1209631" y="0"/>
                </a:lnTo>
                <a:lnTo>
                  <a:pt x="1208668" y="48586"/>
                </a:lnTo>
                <a:lnTo>
                  <a:pt x="1205806" y="96692"/>
                </a:lnTo>
                <a:lnTo>
                  <a:pt x="1201080" y="144282"/>
                </a:lnTo>
                <a:lnTo>
                  <a:pt x="1194526" y="191319"/>
                </a:lnTo>
                <a:lnTo>
                  <a:pt x="1186181" y="237766"/>
                </a:lnTo>
                <a:lnTo>
                  <a:pt x="1176082" y="283587"/>
                </a:lnTo>
                <a:lnTo>
                  <a:pt x="1164264" y="328745"/>
                </a:lnTo>
                <a:lnTo>
                  <a:pt x="1150764" y="373205"/>
                </a:lnTo>
                <a:lnTo>
                  <a:pt x="1135619" y="416930"/>
                </a:lnTo>
                <a:lnTo>
                  <a:pt x="1118865" y="459883"/>
                </a:lnTo>
                <a:lnTo>
                  <a:pt x="1100539" y="502028"/>
                </a:lnTo>
                <a:lnTo>
                  <a:pt x="1080676" y="543329"/>
                </a:lnTo>
                <a:lnTo>
                  <a:pt x="1059313" y="583748"/>
                </a:lnTo>
                <a:lnTo>
                  <a:pt x="1036487" y="623251"/>
                </a:lnTo>
                <a:lnTo>
                  <a:pt x="1012233" y="661799"/>
                </a:lnTo>
                <a:lnTo>
                  <a:pt x="986589" y="699357"/>
                </a:lnTo>
                <a:lnTo>
                  <a:pt x="959591" y="735889"/>
                </a:lnTo>
                <a:lnTo>
                  <a:pt x="931275" y="771357"/>
                </a:lnTo>
                <a:lnTo>
                  <a:pt x="901678" y="805726"/>
                </a:lnTo>
                <a:lnTo>
                  <a:pt x="870835" y="838959"/>
                </a:lnTo>
                <a:lnTo>
                  <a:pt x="838784" y="871020"/>
                </a:lnTo>
                <a:lnTo>
                  <a:pt x="805561" y="901871"/>
                </a:lnTo>
                <a:lnTo>
                  <a:pt x="771201" y="931478"/>
                </a:lnTo>
                <a:lnTo>
                  <a:pt x="735743" y="959803"/>
                </a:lnTo>
                <a:lnTo>
                  <a:pt x="699221" y="986809"/>
                </a:lnTo>
                <a:lnTo>
                  <a:pt x="661673" y="1012462"/>
                </a:lnTo>
                <a:lnTo>
                  <a:pt x="623134" y="1036723"/>
                </a:lnTo>
                <a:lnTo>
                  <a:pt x="583641" y="1059557"/>
                </a:lnTo>
                <a:lnTo>
                  <a:pt x="543231" y="1080927"/>
                </a:lnTo>
                <a:lnTo>
                  <a:pt x="501940" y="1100797"/>
                </a:lnTo>
                <a:lnTo>
                  <a:pt x="459805" y="1119130"/>
                </a:lnTo>
                <a:lnTo>
                  <a:pt x="416861" y="1135890"/>
                </a:lnTo>
                <a:lnTo>
                  <a:pt x="373145" y="1151040"/>
                </a:lnTo>
                <a:lnTo>
                  <a:pt x="328694" y="1164545"/>
                </a:lnTo>
                <a:lnTo>
                  <a:pt x="283543" y="1176367"/>
                </a:lnTo>
                <a:lnTo>
                  <a:pt x="237730" y="1186470"/>
                </a:lnTo>
                <a:lnTo>
                  <a:pt x="191291" y="1194818"/>
                </a:lnTo>
                <a:lnTo>
                  <a:pt x="144262" y="1201374"/>
                </a:lnTo>
                <a:lnTo>
                  <a:pt x="96679" y="1206102"/>
                </a:lnTo>
                <a:lnTo>
                  <a:pt x="48580" y="1208966"/>
                </a:lnTo>
                <a:lnTo>
                  <a:pt x="0" y="1209929"/>
                </a:lnTo>
                <a:lnTo>
                  <a:pt x="0" y="1927098"/>
                </a:lnTo>
                <a:lnTo>
                  <a:pt x="48158" y="1926504"/>
                </a:lnTo>
                <a:lnTo>
                  <a:pt x="96030" y="1924735"/>
                </a:lnTo>
                <a:lnTo>
                  <a:pt x="143601" y="1921802"/>
                </a:lnTo>
                <a:lnTo>
                  <a:pt x="190858" y="1917720"/>
                </a:lnTo>
                <a:lnTo>
                  <a:pt x="237787" y="1912503"/>
                </a:lnTo>
                <a:lnTo>
                  <a:pt x="284373" y="1906165"/>
                </a:lnTo>
                <a:lnTo>
                  <a:pt x="330603" y="1898719"/>
                </a:lnTo>
                <a:lnTo>
                  <a:pt x="376463" y="1890180"/>
                </a:lnTo>
                <a:lnTo>
                  <a:pt x="421939" y="1880562"/>
                </a:lnTo>
                <a:lnTo>
                  <a:pt x="467017" y="1869878"/>
                </a:lnTo>
                <a:lnTo>
                  <a:pt x="511684" y="1858142"/>
                </a:lnTo>
                <a:lnTo>
                  <a:pt x="555924" y="1845368"/>
                </a:lnTo>
                <a:lnTo>
                  <a:pt x="599725" y="1831571"/>
                </a:lnTo>
                <a:lnTo>
                  <a:pt x="643072" y="1816764"/>
                </a:lnTo>
                <a:lnTo>
                  <a:pt x="685952" y="1800960"/>
                </a:lnTo>
                <a:lnTo>
                  <a:pt x="728350" y="1784175"/>
                </a:lnTo>
                <a:lnTo>
                  <a:pt x="770253" y="1766421"/>
                </a:lnTo>
                <a:lnTo>
                  <a:pt x="811647" y="1747713"/>
                </a:lnTo>
                <a:lnTo>
                  <a:pt x="852518" y="1728064"/>
                </a:lnTo>
                <a:lnTo>
                  <a:pt x="892852" y="1707489"/>
                </a:lnTo>
                <a:lnTo>
                  <a:pt x="932635" y="1686001"/>
                </a:lnTo>
                <a:lnTo>
                  <a:pt x="971853" y="1663615"/>
                </a:lnTo>
                <a:lnTo>
                  <a:pt x="1010492" y="1640344"/>
                </a:lnTo>
                <a:lnTo>
                  <a:pt x="1048538" y="1616202"/>
                </a:lnTo>
                <a:lnTo>
                  <a:pt x="1085978" y="1591202"/>
                </a:lnTo>
                <a:lnTo>
                  <a:pt x="1122798" y="1565360"/>
                </a:lnTo>
                <a:lnTo>
                  <a:pt x="1158983" y="1538689"/>
                </a:lnTo>
                <a:lnTo>
                  <a:pt x="1194520" y="1511202"/>
                </a:lnTo>
                <a:lnTo>
                  <a:pt x="1229394" y="1482914"/>
                </a:lnTo>
                <a:lnTo>
                  <a:pt x="1263593" y="1453839"/>
                </a:lnTo>
                <a:lnTo>
                  <a:pt x="1297101" y="1423990"/>
                </a:lnTo>
                <a:lnTo>
                  <a:pt x="1329905" y="1393381"/>
                </a:lnTo>
                <a:lnTo>
                  <a:pt x="1361992" y="1362027"/>
                </a:lnTo>
                <a:lnTo>
                  <a:pt x="1393346" y="1329941"/>
                </a:lnTo>
                <a:lnTo>
                  <a:pt x="1423956" y="1297137"/>
                </a:lnTo>
                <a:lnTo>
                  <a:pt x="1453805" y="1263629"/>
                </a:lnTo>
                <a:lnTo>
                  <a:pt x="1482881" y="1229430"/>
                </a:lnTo>
                <a:lnTo>
                  <a:pt x="1511169" y="1194556"/>
                </a:lnTo>
                <a:lnTo>
                  <a:pt x="1538657" y="1159019"/>
                </a:lnTo>
                <a:lnTo>
                  <a:pt x="1565329" y="1122834"/>
                </a:lnTo>
                <a:lnTo>
                  <a:pt x="1591171" y="1086015"/>
                </a:lnTo>
                <a:lnTo>
                  <a:pt x="1616171" y="1048574"/>
                </a:lnTo>
                <a:lnTo>
                  <a:pt x="1640314" y="1010528"/>
                </a:lnTo>
                <a:lnTo>
                  <a:pt x="1663586" y="971888"/>
                </a:lnTo>
                <a:lnTo>
                  <a:pt x="1685973" y="932670"/>
                </a:lnTo>
                <a:lnTo>
                  <a:pt x="1707461" y="892886"/>
                </a:lnTo>
                <a:lnTo>
                  <a:pt x="1728037" y="852552"/>
                </a:lnTo>
                <a:lnTo>
                  <a:pt x="1747686" y="811681"/>
                </a:lnTo>
                <a:lnTo>
                  <a:pt x="1766395" y="770286"/>
                </a:lnTo>
                <a:lnTo>
                  <a:pt x="1784150" y="728382"/>
                </a:lnTo>
                <a:lnTo>
                  <a:pt x="1800936" y="685983"/>
                </a:lnTo>
                <a:lnTo>
                  <a:pt x="1816740" y="643102"/>
                </a:lnTo>
                <a:lnTo>
                  <a:pt x="1831548" y="599753"/>
                </a:lnTo>
                <a:lnTo>
                  <a:pt x="1845346" y="555951"/>
                </a:lnTo>
                <a:lnTo>
                  <a:pt x="1858120" y="511709"/>
                </a:lnTo>
                <a:lnTo>
                  <a:pt x="1869856" y="467041"/>
                </a:lnTo>
                <a:lnTo>
                  <a:pt x="1880541" y="421961"/>
                </a:lnTo>
                <a:lnTo>
                  <a:pt x="1890160" y="376483"/>
                </a:lnTo>
                <a:lnTo>
                  <a:pt x="1898699" y="330621"/>
                </a:lnTo>
                <a:lnTo>
                  <a:pt x="1906145" y="284389"/>
                </a:lnTo>
                <a:lnTo>
                  <a:pt x="1912484" y="237801"/>
                </a:lnTo>
                <a:lnTo>
                  <a:pt x="1917701" y="190870"/>
                </a:lnTo>
                <a:lnTo>
                  <a:pt x="1921783" y="143610"/>
                </a:lnTo>
                <a:lnTo>
                  <a:pt x="1924716" y="96036"/>
                </a:lnTo>
                <a:lnTo>
                  <a:pt x="1926486" y="48161"/>
                </a:lnTo>
                <a:lnTo>
                  <a:pt x="1927079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906" y="253"/>
            <a:ext cx="1260475" cy="1271270"/>
          </a:xfrm>
          <a:custGeom>
            <a:avLst/>
            <a:gdLst/>
            <a:ahLst/>
            <a:cxnLst/>
            <a:rect l="l" t="t" r="r" b="b"/>
            <a:pathLst>
              <a:path w="1260475" h="1271270">
                <a:moveTo>
                  <a:pt x="1260093" y="0"/>
                </a:moveTo>
                <a:lnTo>
                  <a:pt x="0" y="0"/>
                </a:lnTo>
                <a:lnTo>
                  <a:pt x="917" y="48759"/>
                </a:lnTo>
                <a:lnTo>
                  <a:pt x="3647" y="97053"/>
                </a:lnTo>
                <a:lnTo>
                  <a:pt x="8158" y="144850"/>
                </a:lnTo>
                <a:lnTo>
                  <a:pt x="14416" y="192116"/>
                </a:lnTo>
                <a:lnTo>
                  <a:pt x="22388" y="238819"/>
                </a:lnTo>
                <a:lnTo>
                  <a:pt x="32042" y="284925"/>
                </a:lnTo>
                <a:lnTo>
                  <a:pt x="43344" y="330402"/>
                </a:lnTo>
                <a:lnTo>
                  <a:pt x="56262" y="375217"/>
                </a:lnTo>
                <a:lnTo>
                  <a:pt x="70763" y="419337"/>
                </a:lnTo>
                <a:lnTo>
                  <a:pt x="86814" y="462729"/>
                </a:lnTo>
                <a:lnTo>
                  <a:pt x="104382" y="505360"/>
                </a:lnTo>
                <a:lnTo>
                  <a:pt x="123434" y="547198"/>
                </a:lnTo>
                <a:lnTo>
                  <a:pt x="143938" y="588209"/>
                </a:lnTo>
                <a:lnTo>
                  <a:pt x="165860" y="628360"/>
                </a:lnTo>
                <a:lnTo>
                  <a:pt x="189168" y="667619"/>
                </a:lnTo>
                <a:lnTo>
                  <a:pt x="213828" y="705953"/>
                </a:lnTo>
                <a:lnTo>
                  <a:pt x="239809" y="743328"/>
                </a:lnTo>
                <a:lnTo>
                  <a:pt x="267076" y="779713"/>
                </a:lnTo>
                <a:lnTo>
                  <a:pt x="295598" y="815073"/>
                </a:lnTo>
                <a:lnTo>
                  <a:pt x="325341" y="849377"/>
                </a:lnTo>
                <a:lnTo>
                  <a:pt x="356272" y="882590"/>
                </a:lnTo>
                <a:lnTo>
                  <a:pt x="388359" y="914682"/>
                </a:lnTo>
                <a:lnTo>
                  <a:pt x="421568" y="945617"/>
                </a:lnTo>
                <a:lnTo>
                  <a:pt x="455867" y="975365"/>
                </a:lnTo>
                <a:lnTo>
                  <a:pt x="491224" y="1003891"/>
                </a:lnTo>
                <a:lnTo>
                  <a:pt x="527604" y="1031162"/>
                </a:lnTo>
                <a:lnTo>
                  <a:pt x="564975" y="1057147"/>
                </a:lnTo>
                <a:lnTo>
                  <a:pt x="603305" y="1081812"/>
                </a:lnTo>
                <a:lnTo>
                  <a:pt x="642560" y="1105124"/>
                </a:lnTo>
                <a:lnTo>
                  <a:pt x="682707" y="1127050"/>
                </a:lnTo>
                <a:lnTo>
                  <a:pt x="723714" y="1147557"/>
                </a:lnTo>
                <a:lnTo>
                  <a:pt x="765548" y="1166613"/>
                </a:lnTo>
                <a:lnTo>
                  <a:pt x="808176" y="1184184"/>
                </a:lnTo>
                <a:lnTo>
                  <a:pt x="851565" y="1200238"/>
                </a:lnTo>
                <a:lnTo>
                  <a:pt x="895682" y="1214742"/>
                </a:lnTo>
                <a:lnTo>
                  <a:pt x="940495" y="1227662"/>
                </a:lnTo>
                <a:lnTo>
                  <a:pt x="985970" y="1238967"/>
                </a:lnTo>
                <a:lnTo>
                  <a:pt x="1032074" y="1248622"/>
                </a:lnTo>
                <a:lnTo>
                  <a:pt x="1078775" y="1256596"/>
                </a:lnTo>
                <a:lnTo>
                  <a:pt x="1126040" y="1262855"/>
                </a:lnTo>
                <a:lnTo>
                  <a:pt x="1173836" y="1267367"/>
                </a:lnTo>
                <a:lnTo>
                  <a:pt x="1222129" y="1270098"/>
                </a:lnTo>
                <a:lnTo>
                  <a:pt x="1260093" y="1270812"/>
                </a:lnTo>
                <a:lnTo>
                  <a:pt x="1260093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194430" y="2622880"/>
            <a:ext cx="2755900" cy="1367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Βρίσκω</a:t>
            </a:r>
            <a:r>
              <a:rPr sz="2200" i="1" spc="-2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2200" i="1" spc="-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γλαστράκια</a:t>
            </a:r>
            <a:endParaRPr sz="2200">
              <a:latin typeface="Times New Roman"/>
              <a:cs typeface="Times New Roman"/>
            </a:endParaRPr>
          </a:p>
          <a:p>
            <a:pPr marL="66040" marR="60325" indent="180975">
              <a:lnSpc>
                <a:spcPct val="100000"/>
              </a:lnSpc>
              <a:spcBef>
                <a:spcPts val="5"/>
              </a:spcBef>
            </a:pP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φυτεύω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τα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 σποράκια </a:t>
            </a:r>
            <a:r>
              <a:rPr sz="2200" i="1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μεγαλώνω</a:t>
            </a:r>
            <a:r>
              <a:rPr sz="2200" i="1" spc="-3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414042"/>
                </a:solidFill>
                <a:latin typeface="Times New Roman"/>
                <a:cs typeface="Times New Roman"/>
              </a:rPr>
              <a:t>λουλουδάκια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για</a:t>
            </a:r>
            <a:r>
              <a:rPr sz="2200" i="1" spc="-20" dirty="0">
                <a:solidFill>
                  <a:srgbClr val="414042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414042"/>
                </a:solidFill>
                <a:latin typeface="Times New Roman"/>
                <a:cs typeface="Times New Roman"/>
              </a:rPr>
              <a:t>χαρούμενα</a:t>
            </a:r>
            <a:r>
              <a:rPr sz="2200" i="1" spc="-35" dirty="0">
                <a:solidFill>
                  <a:srgbClr val="414042"/>
                </a:solidFill>
                <a:latin typeface="Times New Roman"/>
                <a:cs typeface="Times New Roman"/>
              </a:rPr>
              <a:t> παιδάκια</a:t>
            </a:r>
            <a:r>
              <a:rPr sz="2200" i="1" spc="-35" dirty="0">
                <a:solidFill>
                  <a:srgbClr val="414042"/>
                </a:solidFill>
                <a:latin typeface="Trebuchet MS"/>
                <a:cs typeface="Trebuchet MS"/>
              </a:rPr>
              <a:t>!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07891" y="555498"/>
            <a:ext cx="2088514" cy="1664335"/>
          </a:xfrm>
          <a:custGeom>
            <a:avLst/>
            <a:gdLst/>
            <a:ahLst/>
            <a:cxnLst/>
            <a:rect l="l" t="t" r="r" b="b"/>
            <a:pathLst>
              <a:path w="2088514" h="1664335">
                <a:moveTo>
                  <a:pt x="1044067" y="0"/>
                </a:moveTo>
                <a:lnTo>
                  <a:pt x="990343" y="1082"/>
                </a:lnTo>
                <a:lnTo>
                  <a:pt x="937324" y="4295"/>
                </a:lnTo>
                <a:lnTo>
                  <a:pt x="885075" y="9586"/>
                </a:lnTo>
                <a:lnTo>
                  <a:pt x="833663" y="16902"/>
                </a:lnTo>
                <a:lnTo>
                  <a:pt x="783152" y="26192"/>
                </a:lnTo>
                <a:lnTo>
                  <a:pt x="733609" y="37404"/>
                </a:lnTo>
                <a:lnTo>
                  <a:pt x="685098" y="50484"/>
                </a:lnTo>
                <a:lnTo>
                  <a:pt x="637686" y="65381"/>
                </a:lnTo>
                <a:lnTo>
                  <a:pt x="591439" y="82042"/>
                </a:lnTo>
                <a:lnTo>
                  <a:pt x="546421" y="100415"/>
                </a:lnTo>
                <a:lnTo>
                  <a:pt x="502699" y="120448"/>
                </a:lnTo>
                <a:lnTo>
                  <a:pt x="460337" y="142089"/>
                </a:lnTo>
                <a:lnTo>
                  <a:pt x="419403" y="165285"/>
                </a:lnTo>
                <a:lnTo>
                  <a:pt x="379960" y="189983"/>
                </a:lnTo>
                <a:lnTo>
                  <a:pt x="342076" y="216133"/>
                </a:lnTo>
                <a:lnTo>
                  <a:pt x="305815" y="243681"/>
                </a:lnTo>
                <a:lnTo>
                  <a:pt x="271244" y="272575"/>
                </a:lnTo>
                <a:lnTo>
                  <a:pt x="238427" y="302763"/>
                </a:lnTo>
                <a:lnTo>
                  <a:pt x="207431" y="334192"/>
                </a:lnTo>
                <a:lnTo>
                  <a:pt x="178321" y="366811"/>
                </a:lnTo>
                <a:lnTo>
                  <a:pt x="151162" y="400567"/>
                </a:lnTo>
                <a:lnTo>
                  <a:pt x="126021" y="435408"/>
                </a:lnTo>
                <a:lnTo>
                  <a:pt x="102963" y="471281"/>
                </a:lnTo>
                <a:lnTo>
                  <a:pt x="82053" y="508134"/>
                </a:lnTo>
                <a:lnTo>
                  <a:pt x="63358" y="545916"/>
                </a:lnTo>
                <a:lnTo>
                  <a:pt x="46942" y="584573"/>
                </a:lnTo>
                <a:lnTo>
                  <a:pt x="32872" y="624053"/>
                </a:lnTo>
                <a:lnTo>
                  <a:pt x="21213" y="664305"/>
                </a:lnTo>
                <a:lnTo>
                  <a:pt x="12031" y="705275"/>
                </a:lnTo>
                <a:lnTo>
                  <a:pt x="5390" y="746912"/>
                </a:lnTo>
                <a:lnTo>
                  <a:pt x="1358" y="789163"/>
                </a:lnTo>
                <a:lnTo>
                  <a:pt x="0" y="831976"/>
                </a:lnTo>
                <a:lnTo>
                  <a:pt x="1358" y="874790"/>
                </a:lnTo>
                <a:lnTo>
                  <a:pt x="5390" y="917041"/>
                </a:lnTo>
                <a:lnTo>
                  <a:pt x="12031" y="958678"/>
                </a:lnTo>
                <a:lnTo>
                  <a:pt x="21213" y="999648"/>
                </a:lnTo>
                <a:lnTo>
                  <a:pt x="32872" y="1039900"/>
                </a:lnTo>
                <a:lnTo>
                  <a:pt x="46942" y="1079380"/>
                </a:lnTo>
                <a:lnTo>
                  <a:pt x="63358" y="1118037"/>
                </a:lnTo>
                <a:lnTo>
                  <a:pt x="82053" y="1155819"/>
                </a:lnTo>
                <a:lnTo>
                  <a:pt x="102963" y="1192672"/>
                </a:lnTo>
                <a:lnTo>
                  <a:pt x="126021" y="1228545"/>
                </a:lnTo>
                <a:lnTo>
                  <a:pt x="151162" y="1263386"/>
                </a:lnTo>
                <a:lnTo>
                  <a:pt x="178321" y="1297142"/>
                </a:lnTo>
                <a:lnTo>
                  <a:pt x="207431" y="1329761"/>
                </a:lnTo>
                <a:lnTo>
                  <a:pt x="238427" y="1361190"/>
                </a:lnTo>
                <a:lnTo>
                  <a:pt x="271244" y="1391378"/>
                </a:lnTo>
                <a:lnTo>
                  <a:pt x="305816" y="1420272"/>
                </a:lnTo>
                <a:lnTo>
                  <a:pt x="342076" y="1447820"/>
                </a:lnTo>
                <a:lnTo>
                  <a:pt x="379960" y="1473970"/>
                </a:lnTo>
                <a:lnTo>
                  <a:pt x="419403" y="1498668"/>
                </a:lnTo>
                <a:lnTo>
                  <a:pt x="460337" y="1521864"/>
                </a:lnTo>
                <a:lnTo>
                  <a:pt x="502699" y="1543505"/>
                </a:lnTo>
                <a:lnTo>
                  <a:pt x="546421" y="1563538"/>
                </a:lnTo>
                <a:lnTo>
                  <a:pt x="591439" y="1581911"/>
                </a:lnTo>
                <a:lnTo>
                  <a:pt x="637686" y="1598572"/>
                </a:lnTo>
                <a:lnTo>
                  <a:pt x="685098" y="1613469"/>
                </a:lnTo>
                <a:lnTo>
                  <a:pt x="733609" y="1626549"/>
                </a:lnTo>
                <a:lnTo>
                  <a:pt x="783152" y="1637761"/>
                </a:lnTo>
                <a:lnTo>
                  <a:pt x="833663" y="1647051"/>
                </a:lnTo>
                <a:lnTo>
                  <a:pt x="885075" y="1654367"/>
                </a:lnTo>
                <a:lnTo>
                  <a:pt x="937324" y="1659658"/>
                </a:lnTo>
                <a:lnTo>
                  <a:pt x="990343" y="1662871"/>
                </a:lnTo>
                <a:lnTo>
                  <a:pt x="1044067" y="1663953"/>
                </a:lnTo>
                <a:lnTo>
                  <a:pt x="1097802" y="1662871"/>
                </a:lnTo>
                <a:lnTo>
                  <a:pt x="1150832" y="1659658"/>
                </a:lnTo>
                <a:lnTo>
                  <a:pt x="1203090" y="1654367"/>
                </a:lnTo>
                <a:lnTo>
                  <a:pt x="1254512" y="1647051"/>
                </a:lnTo>
                <a:lnTo>
                  <a:pt x="1305032" y="1637761"/>
                </a:lnTo>
                <a:lnTo>
                  <a:pt x="1354583" y="1626549"/>
                </a:lnTo>
                <a:lnTo>
                  <a:pt x="1403101" y="1613469"/>
                </a:lnTo>
                <a:lnTo>
                  <a:pt x="1450520" y="1598572"/>
                </a:lnTo>
                <a:lnTo>
                  <a:pt x="1496774" y="1581911"/>
                </a:lnTo>
                <a:lnTo>
                  <a:pt x="1541798" y="1563538"/>
                </a:lnTo>
                <a:lnTo>
                  <a:pt x="1585526" y="1543505"/>
                </a:lnTo>
                <a:lnTo>
                  <a:pt x="1627892" y="1521864"/>
                </a:lnTo>
                <a:lnTo>
                  <a:pt x="1668831" y="1498668"/>
                </a:lnTo>
                <a:lnTo>
                  <a:pt x="1708277" y="1473970"/>
                </a:lnTo>
                <a:lnTo>
                  <a:pt x="1746165" y="1447820"/>
                </a:lnTo>
                <a:lnTo>
                  <a:pt x="1782429" y="1420272"/>
                </a:lnTo>
                <a:lnTo>
                  <a:pt x="1817003" y="1391378"/>
                </a:lnTo>
                <a:lnTo>
                  <a:pt x="1849822" y="1361190"/>
                </a:lnTo>
                <a:lnTo>
                  <a:pt x="1880820" y="1329761"/>
                </a:lnTo>
                <a:lnTo>
                  <a:pt x="1909932" y="1297142"/>
                </a:lnTo>
                <a:lnTo>
                  <a:pt x="1937092" y="1263386"/>
                </a:lnTo>
                <a:lnTo>
                  <a:pt x="1962235" y="1228545"/>
                </a:lnTo>
                <a:lnTo>
                  <a:pt x="1985294" y="1192672"/>
                </a:lnTo>
                <a:lnTo>
                  <a:pt x="2006205" y="1155819"/>
                </a:lnTo>
                <a:lnTo>
                  <a:pt x="2024901" y="1118037"/>
                </a:lnTo>
                <a:lnTo>
                  <a:pt x="2041317" y="1079380"/>
                </a:lnTo>
                <a:lnTo>
                  <a:pt x="2055387" y="1039900"/>
                </a:lnTo>
                <a:lnTo>
                  <a:pt x="2067047" y="999648"/>
                </a:lnTo>
                <a:lnTo>
                  <a:pt x="2076229" y="958678"/>
                </a:lnTo>
                <a:lnTo>
                  <a:pt x="2082870" y="917041"/>
                </a:lnTo>
                <a:lnTo>
                  <a:pt x="2086902" y="874790"/>
                </a:lnTo>
                <a:lnTo>
                  <a:pt x="2088261" y="831976"/>
                </a:lnTo>
                <a:lnTo>
                  <a:pt x="2086902" y="789163"/>
                </a:lnTo>
                <a:lnTo>
                  <a:pt x="2082870" y="746912"/>
                </a:lnTo>
                <a:lnTo>
                  <a:pt x="2076229" y="705275"/>
                </a:lnTo>
                <a:lnTo>
                  <a:pt x="2067047" y="664305"/>
                </a:lnTo>
                <a:lnTo>
                  <a:pt x="2055387" y="624053"/>
                </a:lnTo>
                <a:lnTo>
                  <a:pt x="2041317" y="584573"/>
                </a:lnTo>
                <a:lnTo>
                  <a:pt x="2024901" y="545916"/>
                </a:lnTo>
                <a:lnTo>
                  <a:pt x="2006205" y="508134"/>
                </a:lnTo>
                <a:lnTo>
                  <a:pt x="1985294" y="471281"/>
                </a:lnTo>
                <a:lnTo>
                  <a:pt x="1962235" y="435408"/>
                </a:lnTo>
                <a:lnTo>
                  <a:pt x="1937092" y="400567"/>
                </a:lnTo>
                <a:lnTo>
                  <a:pt x="1909932" y="366811"/>
                </a:lnTo>
                <a:lnTo>
                  <a:pt x="1880820" y="334192"/>
                </a:lnTo>
                <a:lnTo>
                  <a:pt x="1849822" y="302763"/>
                </a:lnTo>
                <a:lnTo>
                  <a:pt x="1817003" y="272575"/>
                </a:lnTo>
                <a:lnTo>
                  <a:pt x="1782429" y="243681"/>
                </a:lnTo>
                <a:lnTo>
                  <a:pt x="1746165" y="216133"/>
                </a:lnTo>
                <a:lnTo>
                  <a:pt x="1708277" y="189983"/>
                </a:lnTo>
                <a:lnTo>
                  <a:pt x="1668831" y="165285"/>
                </a:lnTo>
                <a:lnTo>
                  <a:pt x="1627892" y="142089"/>
                </a:lnTo>
                <a:lnTo>
                  <a:pt x="1585526" y="120448"/>
                </a:lnTo>
                <a:lnTo>
                  <a:pt x="1541798" y="100415"/>
                </a:lnTo>
                <a:lnTo>
                  <a:pt x="1496774" y="82042"/>
                </a:lnTo>
                <a:lnTo>
                  <a:pt x="1450520" y="65381"/>
                </a:lnTo>
                <a:lnTo>
                  <a:pt x="1403101" y="50484"/>
                </a:lnTo>
                <a:lnTo>
                  <a:pt x="1354583" y="37404"/>
                </a:lnTo>
                <a:lnTo>
                  <a:pt x="1305032" y="26192"/>
                </a:lnTo>
                <a:lnTo>
                  <a:pt x="1254512" y="16902"/>
                </a:lnTo>
                <a:lnTo>
                  <a:pt x="1203090" y="9586"/>
                </a:lnTo>
                <a:lnTo>
                  <a:pt x="1150832" y="4295"/>
                </a:lnTo>
                <a:lnTo>
                  <a:pt x="1097802" y="1082"/>
                </a:lnTo>
                <a:lnTo>
                  <a:pt x="1044067" y="0"/>
                </a:lnTo>
                <a:close/>
              </a:path>
            </a:pathLst>
          </a:custGeom>
          <a:solidFill>
            <a:srgbClr val="D4E2D9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15994" y="823976"/>
            <a:ext cx="1579880" cy="720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675"/>
              </a:spcBef>
            </a:pPr>
            <a:r>
              <a:rPr sz="2700" b="1" spc="-15" baseline="-16975" dirty="0">
                <a:solidFill>
                  <a:srgbClr val="88C099"/>
                </a:solidFill>
                <a:latin typeface="Georgia"/>
                <a:cs typeface="Georgia"/>
              </a:rPr>
              <a:t>1</a:t>
            </a:r>
            <a:r>
              <a:rPr sz="1200" b="1" spc="-10" dirty="0">
                <a:solidFill>
                  <a:srgbClr val="88C099"/>
                </a:solidFill>
                <a:latin typeface="Times New Roman"/>
                <a:cs typeface="Times New Roman"/>
              </a:rPr>
              <a:t>η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800" b="1" spc="-5" dirty="0">
                <a:solidFill>
                  <a:srgbClr val="88C099"/>
                </a:solidFill>
                <a:latin typeface="Times New Roman"/>
                <a:cs typeface="Times New Roman"/>
              </a:rPr>
              <a:t>δραστηριότητα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55465"/>
            <a:ext cx="1148715" cy="730885"/>
          </a:xfrm>
          <a:custGeom>
            <a:avLst/>
            <a:gdLst/>
            <a:ahLst/>
            <a:cxnLst/>
            <a:rect l="l" t="t" r="r" b="b"/>
            <a:pathLst>
              <a:path w="1148715" h="730885">
                <a:moveTo>
                  <a:pt x="783005" y="0"/>
                </a:moveTo>
                <a:lnTo>
                  <a:pt x="0" y="0"/>
                </a:lnTo>
                <a:lnTo>
                  <a:pt x="0" y="730262"/>
                </a:lnTo>
                <a:lnTo>
                  <a:pt x="783005" y="730262"/>
                </a:lnTo>
                <a:lnTo>
                  <a:pt x="832547" y="726929"/>
                </a:lnTo>
                <a:lnTo>
                  <a:pt x="880063" y="717220"/>
                </a:lnTo>
                <a:lnTo>
                  <a:pt x="925118" y="701571"/>
                </a:lnTo>
                <a:lnTo>
                  <a:pt x="967278" y="680415"/>
                </a:lnTo>
                <a:lnTo>
                  <a:pt x="1006106" y="654189"/>
                </a:lnTo>
                <a:lnTo>
                  <a:pt x="1041169" y="623327"/>
                </a:lnTo>
                <a:lnTo>
                  <a:pt x="1072031" y="588264"/>
                </a:lnTo>
                <a:lnTo>
                  <a:pt x="1098258" y="549435"/>
                </a:lnTo>
                <a:lnTo>
                  <a:pt x="1119413" y="507275"/>
                </a:lnTo>
                <a:lnTo>
                  <a:pt x="1135063" y="462220"/>
                </a:lnTo>
                <a:lnTo>
                  <a:pt x="1144772" y="414704"/>
                </a:lnTo>
                <a:lnTo>
                  <a:pt x="1148105" y="365163"/>
                </a:lnTo>
                <a:lnTo>
                  <a:pt x="1144772" y="315620"/>
                </a:lnTo>
                <a:lnTo>
                  <a:pt x="1135063" y="268100"/>
                </a:lnTo>
                <a:lnTo>
                  <a:pt x="1119413" y="223040"/>
                </a:lnTo>
                <a:lnTo>
                  <a:pt x="1098258" y="180874"/>
                </a:lnTo>
                <a:lnTo>
                  <a:pt x="1072031" y="142038"/>
                </a:lnTo>
                <a:lnTo>
                  <a:pt x="1041169" y="106967"/>
                </a:lnTo>
                <a:lnTo>
                  <a:pt x="1006106" y="76097"/>
                </a:lnTo>
                <a:lnTo>
                  <a:pt x="967278" y="49863"/>
                </a:lnTo>
                <a:lnTo>
                  <a:pt x="925118" y="28701"/>
                </a:lnTo>
                <a:lnTo>
                  <a:pt x="880063" y="13046"/>
                </a:lnTo>
                <a:lnTo>
                  <a:pt x="832547" y="3334"/>
                </a:lnTo>
                <a:lnTo>
                  <a:pt x="783005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12709" y="3872991"/>
            <a:ext cx="1431290" cy="1270635"/>
          </a:xfrm>
          <a:custGeom>
            <a:avLst/>
            <a:gdLst/>
            <a:ahLst/>
            <a:cxnLst/>
            <a:rect l="l" t="t" r="r" b="b"/>
            <a:pathLst>
              <a:path w="1431290" h="1270635">
                <a:moveTo>
                  <a:pt x="823595" y="0"/>
                </a:moveTo>
                <a:lnTo>
                  <a:pt x="775197" y="1409"/>
                </a:lnTo>
                <a:lnTo>
                  <a:pt x="727536" y="5584"/>
                </a:lnTo>
                <a:lnTo>
                  <a:pt x="680689" y="12448"/>
                </a:lnTo>
                <a:lnTo>
                  <a:pt x="634734" y="21922"/>
                </a:lnTo>
                <a:lnTo>
                  <a:pt x="589748" y="33929"/>
                </a:lnTo>
                <a:lnTo>
                  <a:pt x="545808" y="48390"/>
                </a:lnTo>
                <a:lnTo>
                  <a:pt x="502991" y="65228"/>
                </a:lnTo>
                <a:lnTo>
                  <a:pt x="461374" y="84366"/>
                </a:lnTo>
                <a:lnTo>
                  <a:pt x="421035" y="105724"/>
                </a:lnTo>
                <a:lnTo>
                  <a:pt x="382051" y="129225"/>
                </a:lnTo>
                <a:lnTo>
                  <a:pt x="344498" y="154791"/>
                </a:lnTo>
                <a:lnTo>
                  <a:pt x="308455" y="182344"/>
                </a:lnTo>
                <a:lnTo>
                  <a:pt x="273998" y="211807"/>
                </a:lnTo>
                <a:lnTo>
                  <a:pt x="241204" y="243101"/>
                </a:lnTo>
                <a:lnTo>
                  <a:pt x="210152" y="276149"/>
                </a:lnTo>
                <a:lnTo>
                  <a:pt x="180917" y="310872"/>
                </a:lnTo>
                <a:lnTo>
                  <a:pt x="153577" y="347193"/>
                </a:lnTo>
                <a:lnTo>
                  <a:pt x="128210" y="385034"/>
                </a:lnTo>
                <a:lnTo>
                  <a:pt x="104892" y="424317"/>
                </a:lnTo>
                <a:lnTo>
                  <a:pt x="83701" y="464964"/>
                </a:lnTo>
                <a:lnTo>
                  <a:pt x="64714" y="506897"/>
                </a:lnTo>
                <a:lnTo>
                  <a:pt x="48008" y="550038"/>
                </a:lnTo>
                <a:lnTo>
                  <a:pt x="33660" y="594309"/>
                </a:lnTo>
                <a:lnTo>
                  <a:pt x="21748" y="639633"/>
                </a:lnTo>
                <a:lnTo>
                  <a:pt x="12349" y="685931"/>
                </a:lnTo>
                <a:lnTo>
                  <a:pt x="5540" y="733126"/>
                </a:lnTo>
                <a:lnTo>
                  <a:pt x="1397" y="781139"/>
                </a:lnTo>
                <a:lnTo>
                  <a:pt x="0" y="829894"/>
                </a:lnTo>
                <a:lnTo>
                  <a:pt x="1487" y="880159"/>
                </a:lnTo>
                <a:lnTo>
                  <a:pt x="5894" y="929633"/>
                </a:lnTo>
                <a:lnTo>
                  <a:pt x="13134" y="978231"/>
                </a:lnTo>
                <a:lnTo>
                  <a:pt x="23123" y="1025867"/>
                </a:lnTo>
                <a:lnTo>
                  <a:pt x="35776" y="1072457"/>
                </a:lnTo>
                <a:lnTo>
                  <a:pt x="51007" y="1117915"/>
                </a:lnTo>
                <a:lnTo>
                  <a:pt x="68731" y="1162157"/>
                </a:lnTo>
                <a:lnTo>
                  <a:pt x="88863" y="1205096"/>
                </a:lnTo>
                <a:lnTo>
                  <a:pt x="111319" y="1246648"/>
                </a:lnTo>
                <a:lnTo>
                  <a:pt x="126018" y="1270507"/>
                </a:lnTo>
                <a:lnTo>
                  <a:pt x="1431290" y="1270507"/>
                </a:lnTo>
                <a:lnTo>
                  <a:pt x="1431290" y="270032"/>
                </a:lnTo>
                <a:lnTo>
                  <a:pt x="1405985" y="243101"/>
                </a:lnTo>
                <a:lnTo>
                  <a:pt x="1373191" y="211807"/>
                </a:lnTo>
                <a:lnTo>
                  <a:pt x="1338734" y="182344"/>
                </a:lnTo>
                <a:lnTo>
                  <a:pt x="1302691" y="154791"/>
                </a:lnTo>
                <a:lnTo>
                  <a:pt x="1265138" y="129225"/>
                </a:lnTo>
                <a:lnTo>
                  <a:pt x="1226154" y="105724"/>
                </a:lnTo>
                <a:lnTo>
                  <a:pt x="1185815" y="84366"/>
                </a:lnTo>
                <a:lnTo>
                  <a:pt x="1144198" y="65228"/>
                </a:lnTo>
                <a:lnTo>
                  <a:pt x="1101381" y="48390"/>
                </a:lnTo>
                <a:lnTo>
                  <a:pt x="1057441" y="33929"/>
                </a:lnTo>
                <a:lnTo>
                  <a:pt x="1012455" y="21922"/>
                </a:lnTo>
                <a:lnTo>
                  <a:pt x="966500" y="12448"/>
                </a:lnTo>
                <a:lnTo>
                  <a:pt x="919653" y="5584"/>
                </a:lnTo>
                <a:lnTo>
                  <a:pt x="871992" y="1409"/>
                </a:lnTo>
                <a:lnTo>
                  <a:pt x="823595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970" y="4178274"/>
            <a:ext cx="76504" cy="76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670" y="4178274"/>
            <a:ext cx="76492" cy="76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5356" y="4178274"/>
            <a:ext cx="76492" cy="76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1069" y="4178274"/>
            <a:ext cx="76453" cy="76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6742" y="4178274"/>
            <a:ext cx="76454" cy="765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12417" y="4178274"/>
            <a:ext cx="76453" cy="765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970" y="4355553"/>
            <a:ext cx="76504" cy="764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670" y="4355553"/>
            <a:ext cx="76492" cy="7649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5356" y="4355553"/>
            <a:ext cx="76492" cy="7649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1069" y="4355553"/>
            <a:ext cx="76453" cy="7649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6742" y="4355553"/>
            <a:ext cx="76454" cy="7649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12417" y="4355553"/>
            <a:ext cx="76453" cy="76492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7912607" y="0"/>
            <a:ext cx="1231900" cy="558165"/>
          </a:xfrm>
          <a:custGeom>
            <a:avLst/>
            <a:gdLst/>
            <a:ahLst/>
            <a:cxnLst/>
            <a:rect l="l" t="t" r="r" b="b"/>
            <a:pathLst>
              <a:path w="1231900" h="558165">
                <a:moveTo>
                  <a:pt x="0" y="557657"/>
                </a:moveTo>
                <a:lnTo>
                  <a:pt x="1231391" y="557657"/>
                </a:lnTo>
                <a:lnTo>
                  <a:pt x="1231391" y="0"/>
                </a:lnTo>
                <a:lnTo>
                  <a:pt x="0" y="0"/>
                </a:lnTo>
                <a:lnTo>
                  <a:pt x="0" y="557657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31063" y="190245"/>
            <a:ext cx="322262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Ανακεφαλαιώνουμε</a:t>
            </a:r>
            <a:r>
              <a:rPr spc="80" dirty="0"/>
              <a:t> </a:t>
            </a:r>
            <a:r>
              <a:rPr dirty="0"/>
              <a:t>την </a:t>
            </a:r>
            <a:r>
              <a:rPr spc="5" dirty="0"/>
              <a:t> </a:t>
            </a:r>
            <a:r>
              <a:rPr spc="-5" dirty="0"/>
              <a:t>συζήτηση</a:t>
            </a:r>
            <a:r>
              <a:rPr spc="75" dirty="0"/>
              <a:t> </a:t>
            </a:r>
            <a:r>
              <a:rPr dirty="0"/>
              <a:t>της</a:t>
            </a:r>
            <a:r>
              <a:rPr spc="80" dirty="0"/>
              <a:t> </a:t>
            </a:r>
            <a:r>
              <a:rPr spc="-5" dirty="0"/>
              <a:t>Παρασκευής</a:t>
            </a:r>
            <a:r>
              <a:rPr spc="100" dirty="0"/>
              <a:t> </a:t>
            </a:r>
            <a:r>
              <a:rPr dirty="0"/>
              <a:t>για </a:t>
            </a:r>
            <a:r>
              <a:rPr spc="-484" dirty="0"/>
              <a:t> </a:t>
            </a:r>
            <a:r>
              <a:rPr spc="-5" dirty="0"/>
              <a:t>την</a:t>
            </a:r>
            <a:r>
              <a:rPr spc="90" dirty="0"/>
              <a:t> </a:t>
            </a:r>
            <a:r>
              <a:rPr spc="-5" dirty="0"/>
              <a:t>αξία</a:t>
            </a:r>
            <a:r>
              <a:rPr spc="105" dirty="0"/>
              <a:t> </a:t>
            </a:r>
            <a:r>
              <a:rPr dirty="0"/>
              <a:t>των</a:t>
            </a:r>
            <a:r>
              <a:rPr spc="80" dirty="0"/>
              <a:t> </a:t>
            </a:r>
            <a:r>
              <a:rPr dirty="0"/>
              <a:t>λουλουδιών</a:t>
            </a:r>
            <a:r>
              <a:rPr spc="60" dirty="0"/>
              <a:t> </a:t>
            </a:r>
            <a:r>
              <a:rPr dirty="0"/>
              <a:t>για </a:t>
            </a:r>
            <a:r>
              <a:rPr spc="5" dirty="0"/>
              <a:t> </a:t>
            </a:r>
            <a:r>
              <a:rPr spc="-5" dirty="0"/>
              <a:t>τη</a:t>
            </a:r>
            <a:r>
              <a:rPr spc="100" dirty="0"/>
              <a:t> </a:t>
            </a:r>
            <a:r>
              <a:rPr spc="-5" dirty="0"/>
              <a:t>φύση</a:t>
            </a:r>
            <a:r>
              <a:rPr spc="90" dirty="0"/>
              <a:t> </a:t>
            </a:r>
            <a:r>
              <a:rPr spc="-5" dirty="0"/>
              <a:t>και</a:t>
            </a:r>
            <a:r>
              <a:rPr spc="120" dirty="0"/>
              <a:t> </a:t>
            </a:r>
            <a:r>
              <a:rPr dirty="0"/>
              <a:t>τον</a:t>
            </a:r>
            <a:r>
              <a:rPr spc="90" dirty="0"/>
              <a:t> </a:t>
            </a:r>
            <a:r>
              <a:rPr spc="-5" dirty="0"/>
              <a:t>άνθρωπο</a:t>
            </a: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1555" y="1419567"/>
            <a:ext cx="2664333" cy="355244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32045" y="195453"/>
            <a:ext cx="2736342" cy="360045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988434" y="4096613"/>
            <a:ext cx="37604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81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Κάνουμε</a:t>
            </a:r>
            <a:r>
              <a:rPr sz="2000" spc="6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καταμέτρηση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των</a:t>
            </a:r>
            <a:r>
              <a:rPr sz="2000" spc="9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υλικών </a:t>
            </a:r>
            <a:r>
              <a:rPr sz="2000" spc="-48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που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θα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χρειαστούμε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για</a:t>
            </a:r>
            <a:r>
              <a:rPr sz="2000" spc="114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τη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φύτευση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5702" y="3787697"/>
            <a:ext cx="1368425" cy="1356360"/>
          </a:xfrm>
          <a:custGeom>
            <a:avLst/>
            <a:gdLst/>
            <a:ahLst/>
            <a:cxnLst/>
            <a:rect l="l" t="t" r="r" b="b"/>
            <a:pathLst>
              <a:path w="1368425" h="1356360">
                <a:moveTo>
                  <a:pt x="1368171" y="0"/>
                </a:moveTo>
                <a:lnTo>
                  <a:pt x="0" y="0"/>
                </a:lnTo>
                <a:lnTo>
                  <a:pt x="0" y="1355852"/>
                </a:lnTo>
                <a:lnTo>
                  <a:pt x="1368171" y="1355852"/>
                </a:lnTo>
                <a:lnTo>
                  <a:pt x="1368171" y="0"/>
                </a:lnTo>
                <a:close/>
              </a:path>
            </a:pathLst>
          </a:custGeom>
          <a:solidFill>
            <a:srgbClr val="FFE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79514" y="917955"/>
            <a:ext cx="7341234" cy="4225925"/>
            <a:chOff x="179514" y="917955"/>
            <a:chExt cx="7341234" cy="42259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226369"/>
              <a:ext cx="76453" cy="765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837" y="4403648"/>
              <a:ext cx="76453" cy="76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511" y="4403648"/>
              <a:ext cx="76454" cy="76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9991" y="917955"/>
              <a:ext cx="2016251" cy="28083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9601" y="1097914"/>
              <a:ext cx="2088261" cy="27363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87802" y="2462479"/>
              <a:ext cx="1800225" cy="22322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2231188"/>
              <a:ext cx="2088261" cy="29123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11673" y="1923630"/>
              <a:ext cx="2009013" cy="2870708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8511" y="4226369"/>
            <a:ext cx="76454" cy="7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226369"/>
            <a:ext cx="76454" cy="7650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69859" y="4226369"/>
            <a:ext cx="76454" cy="76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955533" y="4226369"/>
            <a:ext cx="76581" cy="7650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41207" y="4226369"/>
            <a:ext cx="76581" cy="765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4185" y="4403648"/>
            <a:ext cx="76454" cy="7650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69859" y="4403648"/>
            <a:ext cx="76454" cy="7650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955533" y="4403648"/>
            <a:ext cx="76581" cy="7650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41207" y="4403648"/>
            <a:ext cx="76581" cy="76504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367626" y="3952176"/>
            <a:ext cx="2383155" cy="1191895"/>
          </a:xfrm>
          <a:custGeom>
            <a:avLst/>
            <a:gdLst/>
            <a:ahLst/>
            <a:cxnLst/>
            <a:rect l="l" t="t" r="r" b="b"/>
            <a:pathLst>
              <a:path w="2383155" h="1191895">
                <a:moveTo>
                  <a:pt x="1191298" y="0"/>
                </a:moveTo>
                <a:lnTo>
                  <a:pt x="0" y="1191321"/>
                </a:lnTo>
                <a:lnTo>
                  <a:pt x="2382558" y="1191321"/>
                </a:lnTo>
                <a:lnTo>
                  <a:pt x="1191298" y="0"/>
                </a:lnTo>
                <a:close/>
              </a:path>
            </a:pathLst>
          </a:custGeom>
          <a:solidFill>
            <a:srgbClr val="D4E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6800595" y="571500"/>
            <a:ext cx="2343785" cy="3152775"/>
            <a:chOff x="6800595" y="571500"/>
            <a:chExt cx="2343785" cy="3152775"/>
          </a:xfrm>
        </p:grpSpPr>
        <p:sp>
          <p:nvSpPr>
            <p:cNvPr id="23" name="object 23"/>
            <p:cNvSpPr/>
            <p:nvPr/>
          </p:nvSpPr>
          <p:spPr>
            <a:xfrm>
              <a:off x="8343899" y="571500"/>
              <a:ext cx="800100" cy="730250"/>
            </a:xfrm>
            <a:custGeom>
              <a:avLst/>
              <a:gdLst/>
              <a:ahLst/>
              <a:cxnLst/>
              <a:rect l="l" t="t" r="r" b="b"/>
              <a:pathLst>
                <a:path w="800100" h="730250">
                  <a:moveTo>
                    <a:pt x="800099" y="0"/>
                  </a:moveTo>
                  <a:lnTo>
                    <a:pt x="365125" y="0"/>
                  </a:lnTo>
                  <a:lnTo>
                    <a:pt x="315574" y="3332"/>
                  </a:lnTo>
                  <a:lnTo>
                    <a:pt x="268052" y="13041"/>
                  </a:lnTo>
                  <a:lnTo>
                    <a:pt x="222992" y="28690"/>
                  </a:lnTo>
                  <a:lnTo>
                    <a:pt x="180829" y="49845"/>
                  </a:lnTo>
                  <a:lnTo>
                    <a:pt x="141998" y="76071"/>
                  </a:lnTo>
                  <a:lnTo>
                    <a:pt x="106933" y="106933"/>
                  </a:lnTo>
                  <a:lnTo>
                    <a:pt x="76071" y="141998"/>
                  </a:lnTo>
                  <a:lnTo>
                    <a:pt x="49845" y="180829"/>
                  </a:lnTo>
                  <a:lnTo>
                    <a:pt x="28690" y="222992"/>
                  </a:lnTo>
                  <a:lnTo>
                    <a:pt x="13041" y="268052"/>
                  </a:lnTo>
                  <a:lnTo>
                    <a:pt x="3332" y="315574"/>
                  </a:lnTo>
                  <a:lnTo>
                    <a:pt x="0" y="365125"/>
                  </a:lnTo>
                  <a:lnTo>
                    <a:pt x="3332" y="414675"/>
                  </a:lnTo>
                  <a:lnTo>
                    <a:pt x="13041" y="462197"/>
                  </a:lnTo>
                  <a:lnTo>
                    <a:pt x="28690" y="507257"/>
                  </a:lnTo>
                  <a:lnTo>
                    <a:pt x="49845" y="549420"/>
                  </a:lnTo>
                  <a:lnTo>
                    <a:pt x="76071" y="588251"/>
                  </a:lnTo>
                  <a:lnTo>
                    <a:pt x="106933" y="623316"/>
                  </a:lnTo>
                  <a:lnTo>
                    <a:pt x="141998" y="654178"/>
                  </a:lnTo>
                  <a:lnTo>
                    <a:pt x="180829" y="680404"/>
                  </a:lnTo>
                  <a:lnTo>
                    <a:pt x="222992" y="701559"/>
                  </a:lnTo>
                  <a:lnTo>
                    <a:pt x="268052" y="717208"/>
                  </a:lnTo>
                  <a:lnTo>
                    <a:pt x="315574" y="726917"/>
                  </a:lnTo>
                  <a:lnTo>
                    <a:pt x="365125" y="730250"/>
                  </a:lnTo>
                  <a:lnTo>
                    <a:pt x="800099" y="730250"/>
                  </a:lnTo>
                  <a:lnTo>
                    <a:pt x="800099" y="0"/>
                  </a:lnTo>
                  <a:close/>
                </a:path>
              </a:pathLst>
            </a:custGeom>
            <a:solidFill>
              <a:srgbClr val="DBB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00595" y="771525"/>
              <a:ext cx="2214245" cy="295236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930351" y="140334"/>
            <a:ext cx="607314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παιδιά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ψάχνουν</a:t>
            </a:r>
            <a:r>
              <a:rPr sz="2000" spc="7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0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κρυμμένα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γλαστράκια</a:t>
            </a:r>
            <a:r>
              <a:rPr sz="2000" b="1" dirty="0">
                <a:solidFill>
                  <a:srgbClr val="8F745A"/>
                </a:solidFill>
                <a:latin typeface="Tahoma"/>
                <a:cs typeface="Tahoma"/>
              </a:rPr>
              <a:t>,</a:t>
            </a:r>
            <a:r>
              <a:rPr sz="2000" b="1" spc="20" dirty="0">
                <a:solidFill>
                  <a:srgbClr val="8F745A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τα</a:t>
            </a:r>
            <a:r>
              <a:rPr sz="2000" spc="12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οποία</a:t>
            </a:r>
            <a:r>
              <a:rPr sz="2000" spc="9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θα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χρησιμοποιήσουν</a:t>
            </a:r>
            <a:r>
              <a:rPr sz="2000" spc="65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για</a:t>
            </a:r>
            <a:r>
              <a:rPr sz="2000" spc="11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την</a:t>
            </a:r>
            <a:r>
              <a:rPr sz="2000" spc="10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8F745A"/>
                </a:solidFill>
                <a:latin typeface="Times New Roman"/>
                <a:cs typeface="Times New Roman"/>
              </a:rPr>
              <a:t>φύτευση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των</a:t>
            </a:r>
            <a:r>
              <a:rPr sz="2000" spc="80" dirty="0">
                <a:solidFill>
                  <a:srgbClr val="8F745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8F745A"/>
                </a:solidFill>
                <a:latin typeface="Times New Roman"/>
                <a:cs typeface="Times New Roman"/>
              </a:rPr>
              <a:t>σπόρων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7140" y="554558"/>
            <a:ext cx="745235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Τα</a:t>
            </a:r>
            <a:r>
              <a:rPr spc="114" dirty="0"/>
              <a:t> </a:t>
            </a:r>
            <a:r>
              <a:rPr spc="-5" dirty="0"/>
              <a:t>παιδιά</a:t>
            </a:r>
            <a:r>
              <a:rPr spc="114" dirty="0"/>
              <a:t> </a:t>
            </a:r>
            <a:r>
              <a:rPr spc="-5" dirty="0"/>
              <a:t>βρήκαν</a:t>
            </a:r>
            <a:r>
              <a:rPr spc="120" dirty="0"/>
              <a:t> </a:t>
            </a:r>
            <a:r>
              <a:rPr dirty="0"/>
              <a:t>όλα</a:t>
            </a:r>
            <a:r>
              <a:rPr spc="105" dirty="0"/>
              <a:t> </a:t>
            </a:r>
            <a:r>
              <a:rPr dirty="0"/>
              <a:t>τα</a:t>
            </a:r>
            <a:r>
              <a:rPr spc="110" dirty="0"/>
              <a:t> </a:t>
            </a:r>
            <a:r>
              <a:rPr spc="-5" dirty="0"/>
              <a:t>γλαστράκια</a:t>
            </a:r>
            <a:r>
              <a:rPr spc="130" dirty="0"/>
              <a:t> </a:t>
            </a:r>
            <a:r>
              <a:rPr spc="-5" dirty="0"/>
              <a:t>και</a:t>
            </a:r>
            <a:r>
              <a:rPr spc="114" dirty="0"/>
              <a:t> </a:t>
            </a:r>
            <a:r>
              <a:rPr dirty="0"/>
              <a:t>έχουν</a:t>
            </a:r>
            <a:r>
              <a:rPr spc="95" dirty="0"/>
              <a:t> </a:t>
            </a:r>
            <a:r>
              <a:rPr dirty="0"/>
              <a:t>όλα</a:t>
            </a:r>
            <a:r>
              <a:rPr spc="110" dirty="0"/>
              <a:t> </a:t>
            </a:r>
            <a:r>
              <a:rPr dirty="0"/>
              <a:t>ένα</a:t>
            </a:r>
            <a:r>
              <a:rPr spc="95" dirty="0"/>
              <a:t> </a:t>
            </a:r>
            <a:r>
              <a:rPr spc="-5" dirty="0"/>
              <a:t>στο</a:t>
            </a:r>
            <a:r>
              <a:rPr spc="105" dirty="0"/>
              <a:t> </a:t>
            </a:r>
            <a:r>
              <a:rPr dirty="0"/>
              <a:t>χέρι</a:t>
            </a:r>
            <a:r>
              <a:rPr spc="110" dirty="0"/>
              <a:t> </a:t>
            </a:r>
            <a:r>
              <a:rPr dirty="0"/>
              <a:t>τους</a:t>
            </a:r>
            <a:r>
              <a:rPr b="1" dirty="0">
                <a:latin typeface="Tahoma"/>
                <a:cs typeface="Tahoma"/>
              </a:rPr>
              <a:t>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55" y="1203578"/>
            <a:ext cx="5661279" cy="37238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1334</Words>
  <Application>Microsoft Office PowerPoint</Application>
  <PresentationFormat>Προβολή στην οθόνη (16:9)</PresentationFormat>
  <Paragraphs>230</Paragraphs>
  <Slides>111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111</vt:i4>
      </vt:variant>
    </vt:vector>
  </HeadingPairs>
  <TitlesOfParts>
    <vt:vector size="112" baseType="lpstr">
      <vt:lpstr>Office Theme</vt:lpstr>
      <vt:lpstr>Φωτογραφικό υλικό από τη  θεματική εβδομάδα: Τα λουλούδια της άνοιξης και η  ανάπτυξη τους</vt:lpstr>
      <vt:lpstr>01</vt:lpstr>
      <vt:lpstr>Διαφάνεια 3</vt:lpstr>
      <vt:lpstr>Διαφάνεια 4</vt:lpstr>
      <vt:lpstr>Διαφάνεια 5</vt:lpstr>
      <vt:lpstr>Διαφάνεια 6</vt:lpstr>
      <vt:lpstr>Διαφάνεια 7</vt:lpstr>
      <vt:lpstr>02</vt:lpstr>
      <vt:lpstr>Τρίτη 02/05/2023</vt:lpstr>
      <vt:lpstr>Διαφάνεια 10</vt:lpstr>
      <vt:lpstr>Διαφάνεια 11</vt:lpstr>
      <vt:lpstr>Επεξεργαζόμαστε το πρωτομαγιάτικο στεφάνι: ποια  λουλούδια το αποτελούν, από πόσα είδη αποτελείται,  παρατηρούμε τα χρώματα και τα σχήματα των  λουλουδιών</vt:lpstr>
      <vt:lpstr>Ο Εννοιολογικός μας Χάρτης</vt:lpstr>
      <vt:lpstr>Εννοιολογικός Χάρτης</vt:lpstr>
      <vt:lpstr>Διαφάνεια 15</vt:lpstr>
      <vt:lpstr>Διαφάνεια 16</vt:lpstr>
      <vt:lpstr>Διαφάνεια 17</vt:lpstr>
      <vt:lpstr>Μετά από κάθε παρουσίαση τους αποκαλύπτω τα πραγματικά  ονόματα, τα σχολιάζουμε και τα συγκρίνουμε με τα δικά τους.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Τετάρτη 03/05/2023</vt:lpstr>
      <vt:lpstr>Διαφάνεια 33</vt:lpstr>
      <vt:lpstr>Σχολιάζουμε το εξώφυλλο του παραμυθιού</vt:lpstr>
      <vt:lpstr>Η αφήγηση εξελίσσεται με τη συμμετοχή των παιδιών</vt:lpstr>
      <vt:lpstr>Διαφάνεια 36</vt:lpstr>
      <vt:lpstr>Γράφουμε στον πίνακα τα στοιχεία που συμβάλλουν  στην ανάπτυξη των λουλουδιών</vt:lpstr>
      <vt:lpstr>Διαφάνεια 38</vt:lpstr>
      <vt:lpstr>Μια ομάδα παιδιών συναρμολογεί την κατασκευή βάζοντας στη σωστή  σειρά τα μέρη του λουλουδιού</vt:lpstr>
      <vt:lpstr>Διαφάνεια 40</vt:lpstr>
      <vt:lpstr>Μοιράζω στα παιδιά να κρατάνε σπόρους λουλουδιών στα χεράκια τους</vt:lpstr>
      <vt:lpstr>Δίνω οδηγίες στα παιδιά που αναπαριστούν τους σπόρους και εκείνα τις  εκτελούν</vt:lpstr>
      <vt:lpstr>Τα σποράκια εξελικτικά αναπτύσσονται σε ανθισμένα λουλούδια</vt:lpstr>
      <vt:lpstr>Διαφάνεια 44</vt:lpstr>
      <vt:lpstr>Αφού καταλήξαμε στις τέσσερις εποχές, παρατηρούμε και σχολιάζουμε  την κάθε εικόνα ξεχωριστά</vt:lpstr>
      <vt:lpstr>Τοποθετούμε σε χρονολογική σειρά τις εικόνες, τα παιδιά χωρίζονται σε  ομάδες και τους διανέμονται τα κατάλληλα χρώματα για το κολάζ τους</vt:lpstr>
      <vt:lpstr>Διαφάνεια 47</vt:lpstr>
      <vt:lpstr>Το τελικό αποτέλεσμα!</vt:lpstr>
      <vt:lpstr>Διαφάνεια 49</vt:lpstr>
      <vt:lpstr>Διαφάνεια 50</vt:lpstr>
      <vt:lpstr>Διαφάνεια 51</vt:lpstr>
      <vt:lpstr>Κόβουν λουλούδια από το στεφάνι, για να στολίσουν τα μπρελόκ.</vt:lpstr>
      <vt:lpstr>Τα παιδιά στολίζουν με  λουλούδια τα μπρελόκ.  Προσπαθούν να τα  σταθεροποιήσουν.</vt:lpstr>
      <vt:lpstr>Διαφάνεια 54</vt:lpstr>
      <vt:lpstr>Πέμπτη 04/05/2023</vt:lpstr>
      <vt:lpstr>Διαφάνεια 56</vt:lpstr>
      <vt:lpstr>Η ψηφοφορία για την επιλογή της πρώτης δραστηριότητας της ημέρας</vt:lpstr>
      <vt:lpstr>Διαφάνεια 58</vt:lpstr>
      <vt:lpstr>Διαφάνεια 59</vt:lpstr>
      <vt:lpstr>Τα παιδιά ετοιμάζουν τις ετικέτες</vt:lpstr>
      <vt:lpstr>Τα παιδιά διαμορφώνουν τα ημερολόγια παρατήρησης</vt:lpstr>
      <vt:lpstr>Διαφάνεια 62</vt:lpstr>
      <vt:lpstr>Διαφάνεια 63</vt:lpstr>
      <vt:lpstr>Στο ρυθμό των λουλουδιών</vt:lpstr>
      <vt:lpstr>Ακούμε με προσοχή το περιεχόμενο του τραγουδιού «Λουλούδια» και  καταλήγουμε ότι πρόκειται για λουλούδια</vt:lpstr>
      <vt:lpstr>Κάθε φορά που ακούμε το όνομα ενός λουλουδιού πατάμε παύση στο  τραγούδι και το γράφουμε στον πίνακα</vt:lpstr>
      <vt:lpstr>Διανέμονται στα παιδιά οι κάρτες που απεικονίζουν τα λουλούδια που  αναφέρονται στο τραγούδι</vt:lpstr>
      <vt:lpstr>Διαφάνεια 68</vt:lpstr>
      <vt:lpstr>Το μπρελόκ της άνοιξης ΙΙ</vt:lpstr>
      <vt:lpstr>Τα παιδιά χρωματίζουν τις ξύλινες χάντρες</vt:lpstr>
      <vt:lpstr>Τα παιδιά περνάνε και δένουν τον σπάγκο στα μπρελόκ</vt:lpstr>
      <vt:lpstr>Τα παιδιά δένουν τον σπάγκο και στολίζουν με τις χάντρες που έβαψαν  νωρίτερα</vt:lpstr>
      <vt:lpstr>Τα παιδιά δένουν τον σπάγκο και στολίζουν με τις χάντρες που έβαψαν  νωρίτερα, ολοκληρώνοντας την κατασκευή</vt:lpstr>
      <vt:lpstr>Παρασκευή 05/05/2023</vt:lpstr>
      <vt:lpstr>Διαφάνεια 75</vt:lpstr>
      <vt:lpstr>Διαφάνεια 76</vt:lpstr>
      <vt:lpstr>Η αφήγηση εξελίσσεται με την ενεργό συμμετοχή των παιδιών</vt:lpstr>
      <vt:lpstr>Διαφάνεια 78</vt:lpstr>
      <vt:lpstr>Ετοιμάζουμε τον πίνακα για την ψηφοφορία του αγαπημένου λουλουδιού των  παιδιών</vt:lpstr>
      <vt:lpstr>Τα παιδιά τοποθετούν την ψήφο τους δίπλα στο λουλούδι της αρεσκείας τους κι  εγώ γράφω τα λουλούδια που συγκέντρωσαν ψήφους, ώστε να αναδείξουμε το  δημοφιλέστερο.</vt:lpstr>
      <vt:lpstr>Διαφάνεια 81</vt:lpstr>
      <vt:lpstr>Διαφάνεια 82</vt:lpstr>
      <vt:lpstr>Διανέμονται στα παιδιά τα λουλούδια που αντιστοιχούν στα αινίγματα</vt:lpstr>
      <vt:lpstr>Διαφάνεια 84</vt:lpstr>
      <vt:lpstr>Στη δεύτερη παραλλαγή τα παιδιά χορεύουν και στην παύση της  μουσικής αναζητούν τον/την συμμαθητή/τρια που κρατά ίδιο λουλούδι  με το δικό τους</vt:lpstr>
      <vt:lpstr>Διαφάνεια 86</vt:lpstr>
      <vt:lpstr>Διαφάνεια 87</vt:lpstr>
      <vt:lpstr>Διαφάνεια 88</vt:lpstr>
      <vt:lpstr>Διαφάνεια 89</vt:lpstr>
      <vt:lpstr>Στάδια εξέλιξης - Η πλειοψηφία επέλεξε να φτιάξει ουράνιο τόξο με  ανοιξιάτικα χρώματα</vt:lpstr>
      <vt:lpstr>Το τελικό αποτέλεσμα!</vt:lpstr>
      <vt:lpstr>Διαφάνεια 92</vt:lpstr>
      <vt:lpstr>Διαφάνεια 93</vt:lpstr>
      <vt:lpstr>Το τελικό αποτέλεσμα!</vt:lpstr>
      <vt:lpstr>Δευτέρα 08/05/2023</vt:lpstr>
      <vt:lpstr>Διαφάνεια 96</vt:lpstr>
      <vt:lpstr>Ανακεφαλαιώνουμε την  συζήτηση της Παρασκευής για  την αξία των λουλουδιών για  τη φύση και τον άνθρωπο</vt:lpstr>
      <vt:lpstr>Διαφάνεια 98</vt:lpstr>
      <vt:lpstr>Τα παιδιά βρήκαν όλα τα γλαστράκια και έχουν όλα ένα στο χέρι τους.</vt:lpstr>
      <vt:lpstr>Έχουμε ποτιστήρια με νερό, χώμα, σπόρους και είμαστε έτοιμοι για τη  φύτευση.</vt:lpstr>
      <vt:lpstr>Βήμα 1: τα παιδιά γεμίζουν με χώμα τα γλαστράκια τους</vt:lpstr>
      <vt:lpstr>Διαφάνεια 102</vt:lpstr>
      <vt:lpstr>Διαφάνεια 103</vt:lpstr>
      <vt:lpstr>Διαφάνεια 104</vt:lpstr>
      <vt:lpstr>Διαφάνεια 105</vt:lpstr>
      <vt:lpstr>Διαφάνεια 106</vt:lpstr>
      <vt:lpstr>Δίνονται οδηγίες στα παιδιά για το πώς να εργαστούν ανά σταθμό Ι</vt:lpstr>
      <vt:lpstr>Δίνονται οδηγίες στα παιδιά για το πώς  να εργαστούν ανά σταθμό ΙΙ</vt:lpstr>
      <vt:lpstr>Διαφάνεια 109</vt:lpstr>
      <vt:lpstr>Τα παιδιά εργάζονται στους  σταθμούς ΙΙ</vt:lpstr>
      <vt:lpstr>Διαφάνεια 111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PHOTOGRAPHER PORTFOLIO</dc:title>
  <dc:creator>Giota</dc:creator>
  <cp:lastModifiedBy>pc</cp:lastModifiedBy>
  <cp:revision>1</cp:revision>
  <dcterms:created xsi:type="dcterms:W3CDTF">2024-12-06T13:48:35Z</dcterms:created>
  <dcterms:modified xsi:type="dcterms:W3CDTF">2024-12-06T13:51:20Z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2024-12-06T00:00:00Z</vt:filetime>
  </property>
</Properties>
</file>