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8"/>
    <p:restoredTop sz="94699"/>
  </p:normalViewPr>
  <p:slideViewPr>
    <p:cSldViewPr snapToGrid="0">
      <p:cViewPr varScale="1">
        <p:scale>
          <a:sx n="164" d="100"/>
          <a:sy n="164" d="100"/>
        </p:scale>
        <p:origin x="8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D10ABE-ECF8-77E0-A54C-770E649BE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FAE7438-1B40-BF1E-C244-0453DFDEC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8A29ED7-84AE-82A6-C2FE-C0B93C365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FD44-6E8C-2444-8CF5-2ECC508CF3E8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C10002B-15DB-62C0-345C-CB148E2D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A7F609C-C46F-F8AF-9ECB-77D13F0CF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53F7-79FE-334E-A2D8-4525DF53F7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375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F3F5E9-EC97-9F2A-94B2-EE6567BF2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FB73015-F9D2-9FB0-7912-5743E669E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BE7FA4D-AFE5-CD4C-2C8B-96D13BC75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FD44-6E8C-2444-8CF5-2ECC508CF3E8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A64C545-D7B9-A072-AF41-C3B1307A8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FE4F89E-B475-E4F7-33EE-79BF05F5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53F7-79FE-334E-A2D8-4525DF53F7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004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CD11CDA-C866-3643-1719-8751D1D51E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A1B895B-A7DD-1597-74BA-93F129D46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DDF00C7-7E21-4990-CE39-00DE178F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FD44-6E8C-2444-8CF5-2ECC508CF3E8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3326F1C-56B0-DF54-631F-64E68510E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13EC540-FB69-463A-85D5-FD4729602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53F7-79FE-334E-A2D8-4525DF53F7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856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60FE58-0135-AB1A-C445-926B8C49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BF5781-9C85-CF3F-BE85-A8F81F38F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5AD2E9F-106B-1FC3-A8C2-FF779E649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FD44-6E8C-2444-8CF5-2ECC508CF3E8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68E99E0-B093-C33C-2CCD-B5C91DEDC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9E15027-A857-8B36-2C05-31224EFA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53F7-79FE-334E-A2D8-4525DF53F7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68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0E15C9-CCED-751D-A718-0D9049F2A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35295A4-955E-BC8C-112F-AC47D3069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F72AF5C-A54F-7480-6A8A-2E047310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FD44-6E8C-2444-8CF5-2ECC508CF3E8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1BDCA7-C2B2-F7F1-73A1-7335B0125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DC9C93-D600-C6EE-84C3-22B5187C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53F7-79FE-334E-A2D8-4525DF53F7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110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FE799B-07F7-6D0D-C083-97171B7B7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59A883B-9F9E-FE2B-4DAC-440F5A10D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6916AE8-CD4B-BA4C-BF1D-C080BDCED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41BDF4D-4996-991C-A075-37224C2F9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FD44-6E8C-2444-8CF5-2ECC508CF3E8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2AE70DB-2452-7D44-6AD5-4C4F4016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08CBEE2-6F71-0AAD-D48F-DA3768636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53F7-79FE-334E-A2D8-4525DF53F7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916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BCA7A6-962D-C5DA-4EE8-9CC1935D2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1B9E0CC-246A-8E82-1757-BE86276E4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67BDAA3-D628-2223-AAA5-E46329A2E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B255A3E-25F6-0D32-8430-B7F6A8328E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EE15A72-E3EC-0776-51A1-BB5000EC9B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3CA14CE-FBE8-1DCE-58BD-B63C73C0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FD44-6E8C-2444-8CF5-2ECC508CF3E8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46D3D5C-DE11-29A4-29EF-9BD22266A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DFF5257-EF31-16AD-F63E-7AF27D7A5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53F7-79FE-334E-A2D8-4525DF53F7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542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71C8F2-DCA5-6D99-09D1-670E1F66D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B6763E8-1AB0-416F-B9BC-F4B54EA8E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FD44-6E8C-2444-8CF5-2ECC508CF3E8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76739B6C-A91F-2696-A5B2-7199F03FB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CD69FE3-9CAC-F261-C664-756FCDB59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53F7-79FE-334E-A2D8-4525DF53F7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15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5809910-2D3F-AD61-EA46-C875D64A7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FD44-6E8C-2444-8CF5-2ECC508CF3E8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A61601C-7558-A863-93C2-9C26740DC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6538FD6-A589-8A98-E13A-A4C707E2E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53F7-79FE-334E-A2D8-4525DF53F7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743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69A657-5F8B-460F-F686-508FCBA2B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8B4F24-9FB0-4B02-C94D-5E2828C1E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CD5C4DD-6369-57A7-1C22-2A8702344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CC11F41-A0D1-870A-602B-28C9D4E37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FD44-6E8C-2444-8CF5-2ECC508CF3E8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D203BE6-FFB2-F5FC-B041-728D0F272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050E0F1-228D-264C-430D-2F3A917B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53F7-79FE-334E-A2D8-4525DF53F7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497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8D677E-650A-BDF4-6D58-01358E176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63943C53-AA00-1DC4-AF4F-21081B5A2E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6AD9C25-A36B-2CEB-0C54-6969D1BD0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1DB61AC-5166-A18F-E286-58D9967CA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FD44-6E8C-2444-8CF5-2ECC508CF3E8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B94BBAF-D4C8-8E77-6AF5-A470BC000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1E6C5B4-1F2C-1413-013A-2A49C10F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53F7-79FE-334E-A2D8-4525DF53F7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319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86228A1-BE27-3E1E-0E1E-7460CA072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6382E72-D425-9066-7D30-747684CD0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A50493B-2508-3B1A-01C4-A2A8DA7E4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3BFD44-6E8C-2444-8CF5-2ECC508CF3E8}" type="datetimeFigureOut">
              <a:rPr lang="el-GR" smtClean="0"/>
              <a:t>10/12/23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4C3B012-D734-01CA-1983-9175138A2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310E533-AFA4-5494-6B70-5022758EC2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0753F7-79FE-334E-A2D8-4525DF53F7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780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books.edu.gr/ebooks/v2/allmaterial.j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CA5C0AF-5567-8AA8-2D51-695CED6C9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l-GR" sz="6600" dirty="0"/>
              <a:t>ΤΕΛΙΚΗ ΕΡΓΑΣΙΑ</a:t>
            </a:r>
          </a:p>
        </p:txBody>
      </p:sp>
      <p:sp>
        <p:nvSpPr>
          <p:cNvPr id="9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1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65A12D5-B674-9332-558E-20B939CF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4200"/>
              <a:t>Να σχεδιάσετε μια διδακτική δραστηριότητα…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7862A5-5642-E78B-45C7-740410BD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7205"/>
            <a:ext cx="10515600" cy="4049305"/>
          </a:xfrm>
        </p:spPr>
        <p:txBody>
          <a:bodyPr>
            <a:noAutofit/>
          </a:bodyPr>
          <a:lstStyle/>
          <a:p>
            <a:r>
              <a:rPr lang="el-GR" dirty="0"/>
              <a:t>Να έχει σχέση με κάποια θεματική του ΠΣ/ ΑΠ… νηπιαγωγείου… δημοτικού… γυμνασίου…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http://ebooks.edu.gr/ebooks/v2/allmaterial.jsp</a:t>
            </a:r>
            <a:r>
              <a:rPr lang="en-US" dirty="0"/>
              <a:t>) </a:t>
            </a:r>
            <a:r>
              <a:rPr lang="en-GR" dirty="0"/>
              <a:t>ή</a:t>
            </a:r>
            <a:r>
              <a:rPr lang="el-GR"/>
              <a:t> με κάποια </a:t>
            </a:r>
            <a:r>
              <a:rPr lang="el-GR" dirty="0"/>
              <a:t>δημόσια αναφορά σε </a:t>
            </a:r>
            <a:r>
              <a:rPr lang="el-GR" dirty="0" err="1"/>
              <a:t>τεχνο</a:t>
            </a:r>
            <a:r>
              <a:rPr lang="el-GR" dirty="0"/>
              <a:t>-επιστημονικό ζήτημα, που</a:t>
            </a:r>
          </a:p>
          <a:p>
            <a:r>
              <a:rPr lang="el-GR" dirty="0"/>
              <a:t>θα εμπλέξει τους/τις μαθητές/</a:t>
            </a:r>
            <a:r>
              <a:rPr lang="el-GR" dirty="0" err="1"/>
              <a:t>τριες</a:t>
            </a:r>
            <a:r>
              <a:rPr lang="el-GR" dirty="0"/>
              <a:t> σε μια «εμπειρία επιστήμης της αγοράς»… με πιθανότητες αναβάθμισης των πρακτικών των μαθητών των σχετικών με τις αγοραστικές τους συνήθειες…</a:t>
            </a:r>
          </a:p>
          <a:p>
            <a:r>
              <a:rPr lang="el-GR" dirty="0"/>
              <a:t>Τέλος, να σχεδιάσετε μια αξιολόγηση της διδακτικής σας πρότασης…</a:t>
            </a:r>
          </a:p>
        </p:txBody>
      </p:sp>
    </p:spTree>
    <p:extLst>
      <p:ext uri="{BB962C8B-B14F-4D97-AF65-F5344CB8AC3E}">
        <p14:creationId xmlns:p14="http://schemas.microsoft.com/office/powerpoint/2010/main" val="160649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94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Θέμα του Office</vt:lpstr>
      <vt:lpstr>ΤΕΛΙΚΗ ΕΡΓΑΣΙΑ</vt:lpstr>
      <vt:lpstr>Να σχεδιάσετε μια διδακτική δραστηριότητα…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ΕΡΓΑΣΙΑ</dc:title>
  <dc:creator>Vasilis Tselfes</dc:creator>
  <cp:lastModifiedBy>antigoni paroussi</cp:lastModifiedBy>
  <cp:revision>5</cp:revision>
  <dcterms:created xsi:type="dcterms:W3CDTF">2023-12-01T18:23:52Z</dcterms:created>
  <dcterms:modified xsi:type="dcterms:W3CDTF">2023-12-10T05:48:51Z</dcterms:modified>
</cp:coreProperties>
</file>