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7" r:id="rId8"/>
    <p:sldId id="264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2FF53-6C7E-462D-9828-00B672E38402}" type="datetimeFigureOut">
              <a:rPr lang="el-GR" smtClean="0"/>
              <a:pPr/>
              <a:t>17/4/2021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34438-70F5-455B-BA11-9BF3C53F10B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ηγεσία ως ταυτότητα στην Κοινωνική Ψυχολογία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Γνωστική Κοινωνική Ψυχολογία (</a:t>
            </a:r>
            <a:r>
              <a:rPr lang="en-US" dirty="0" smtClean="0"/>
              <a:t>Cognitive Social Psychology)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ηγεσία ως κοινωνική ταυτότητα</a:t>
            </a:r>
          </a:p>
          <a:p>
            <a:r>
              <a:rPr lang="el-GR" dirty="0" smtClean="0"/>
              <a:t>Από την προσωπικότητα στον κοινωνικό εαυτό και την κοινωνική ταυτότητα</a:t>
            </a:r>
            <a:endParaRPr lang="en-US" dirty="0" smtClean="0"/>
          </a:p>
          <a:p>
            <a:r>
              <a:rPr lang="el-GR" dirty="0" smtClean="0"/>
              <a:t>Η ταυτότητα ως αποτέλεσμα διαδικασιών κατηγοριοποίησης </a:t>
            </a:r>
            <a:r>
              <a:rPr lang="en-US" dirty="0" smtClean="0"/>
              <a:t>(categorization)</a:t>
            </a:r>
            <a:r>
              <a:rPr lang="el-GR" dirty="0" smtClean="0"/>
              <a:t>- κοινωνικής νόησης</a:t>
            </a:r>
            <a:r>
              <a:rPr lang="en-US" dirty="0" smtClean="0"/>
              <a:t> (social cognition)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ηγεσία ως γνωστική κατασκευή μέσω διαδικασιών απόδοσης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Θεωρία απόδοσης (</a:t>
            </a:r>
            <a:r>
              <a:rPr lang="en-US" dirty="0" smtClean="0"/>
              <a:t>attribution)</a:t>
            </a:r>
            <a:endParaRPr lang="el-GR" dirty="0" smtClean="0"/>
          </a:p>
          <a:p>
            <a:pPr lvl="1"/>
            <a:r>
              <a:rPr lang="el-GR" dirty="0" smtClean="0"/>
              <a:t>Η φαινομενολογική θεωρία του </a:t>
            </a:r>
            <a:r>
              <a:rPr lang="en-US" dirty="0" err="1" smtClean="0"/>
              <a:t>Heider</a:t>
            </a:r>
            <a:r>
              <a:rPr lang="en-US" dirty="0" smtClean="0"/>
              <a:t> (1958)</a:t>
            </a:r>
            <a:r>
              <a:rPr lang="el-GR" dirty="0" smtClean="0"/>
              <a:t>: Οι καθημερινοί άνθρωποι ως απλοϊκοί επιστήμονες</a:t>
            </a:r>
            <a:endParaRPr lang="en-US" dirty="0" smtClean="0"/>
          </a:p>
          <a:p>
            <a:pPr lvl="1"/>
            <a:r>
              <a:rPr lang="el-GR" dirty="0" smtClean="0"/>
              <a:t>Η εξήγηση της δράσης στην καθημερινή ζωή:</a:t>
            </a:r>
          </a:p>
          <a:p>
            <a:pPr lvl="2"/>
            <a:r>
              <a:rPr lang="el-GR" dirty="0" smtClean="0"/>
              <a:t>Εσωτερική απόδοση: η δράση ως αποτέλεσμα χαρακτηριστικών προσωπικότητας</a:t>
            </a:r>
          </a:p>
          <a:p>
            <a:pPr lvl="2"/>
            <a:r>
              <a:rPr lang="el-GR" dirty="0" smtClean="0"/>
              <a:t>Εξωτερική απόδοση: η δράση ως αποτέλεσμα συνθηκών</a:t>
            </a:r>
            <a:endParaRPr lang="en-US" dirty="0" smtClean="0"/>
          </a:p>
          <a:p>
            <a:pPr lvl="1"/>
            <a:endParaRPr lang="el-GR" dirty="0" smtClean="0"/>
          </a:p>
          <a:p>
            <a:r>
              <a:rPr lang="en-US" dirty="0" err="1" smtClean="0"/>
              <a:t>Meindl</a:t>
            </a:r>
            <a:r>
              <a:rPr lang="en-US" dirty="0"/>
              <a:t>, J.R., Ehrlich, S.B. &amp; </a:t>
            </a:r>
            <a:r>
              <a:rPr lang="en-US" dirty="0" err="1"/>
              <a:t>Dukerich</a:t>
            </a:r>
            <a:r>
              <a:rPr lang="en-US" dirty="0"/>
              <a:t>, J.M. (1985) The romance of leadership. </a:t>
            </a:r>
            <a:r>
              <a:rPr lang="en-US" i="1" dirty="0"/>
              <a:t>Administrative Science Quarterly, 30</a:t>
            </a:r>
            <a:r>
              <a:rPr lang="en-US" dirty="0"/>
              <a:t>(1), 78-102.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ηγεσία ως γνωστική κατασκευή της ιδιότητας μέλους ομάδας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Θεωρία της κοινωνικής ταυτότητας</a:t>
            </a:r>
          </a:p>
          <a:p>
            <a:pPr lvl="1"/>
            <a:r>
              <a:rPr lang="el-GR" dirty="0" smtClean="0"/>
              <a:t>Από την προσωπική στην κοινωνική ταυτότητα: Κατηγοριοποίηση με βάση την αντίληψη του «</a:t>
            </a:r>
            <a:r>
              <a:rPr lang="el-GR" dirty="0" err="1" smtClean="0"/>
              <a:t>ανήκειν</a:t>
            </a:r>
            <a:r>
              <a:rPr lang="el-GR" dirty="0" smtClean="0"/>
              <a:t>» σε κοινωνικές ομάδες</a:t>
            </a:r>
            <a:endParaRPr lang="en-US" dirty="0" smtClean="0"/>
          </a:p>
          <a:p>
            <a:r>
              <a:rPr lang="en-US" dirty="0" smtClean="0"/>
              <a:t>Hogg</a:t>
            </a:r>
            <a:r>
              <a:rPr lang="en-US" dirty="0"/>
              <a:t>, M.A. (2001) A social identity theory of leadership. </a:t>
            </a:r>
            <a:r>
              <a:rPr lang="en-US" i="1" dirty="0"/>
              <a:t>Personality &amp; Social Psychology Review, 5</a:t>
            </a:r>
            <a:r>
              <a:rPr lang="en-US" dirty="0"/>
              <a:t>(3), 184-200.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 </a:t>
            </a:r>
            <a:r>
              <a:rPr lang="el-GR" dirty="0" err="1" smtClean="0"/>
              <a:t>κονστρουξιονιστική</a:t>
            </a:r>
            <a:r>
              <a:rPr lang="el-GR" dirty="0" smtClean="0"/>
              <a:t> στη μελέτη της ηγεσίας ως κοινωνικής κατασκευής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ταυτότητα στο πλαίσιο του κοινωνικού </a:t>
            </a:r>
            <a:r>
              <a:rPr lang="el-GR" dirty="0" err="1"/>
              <a:t>κ</a:t>
            </a:r>
            <a:r>
              <a:rPr lang="el-GR" dirty="0" err="1" smtClean="0"/>
              <a:t>ονστρουξιονισμού</a:t>
            </a:r>
            <a:r>
              <a:rPr lang="el-GR" dirty="0" smtClean="0"/>
              <a:t> (</a:t>
            </a:r>
            <a:r>
              <a:rPr lang="en-US" dirty="0" smtClean="0"/>
              <a:t>social </a:t>
            </a:r>
            <a:r>
              <a:rPr lang="en-US" dirty="0" err="1" smtClean="0"/>
              <a:t>constructionism</a:t>
            </a:r>
            <a:r>
              <a:rPr lang="en-US" dirty="0" smtClean="0"/>
              <a:t>)</a:t>
            </a:r>
            <a:r>
              <a:rPr lang="el-GR" dirty="0" smtClean="0"/>
              <a:t>: </a:t>
            </a:r>
            <a:r>
              <a:rPr lang="el-GR" dirty="0" err="1" smtClean="0"/>
              <a:t>Αντι</a:t>
            </a:r>
            <a:r>
              <a:rPr lang="el-GR" dirty="0" smtClean="0"/>
              <a:t>-</a:t>
            </a:r>
            <a:r>
              <a:rPr lang="el-GR" dirty="0" err="1" smtClean="0"/>
              <a:t>ουσιοκρατική</a:t>
            </a:r>
            <a:r>
              <a:rPr lang="el-GR" dirty="0" smtClean="0"/>
              <a:t> (</a:t>
            </a:r>
            <a:r>
              <a:rPr lang="en-US" dirty="0" smtClean="0"/>
              <a:t>anti-essentialist) </a:t>
            </a:r>
            <a:r>
              <a:rPr lang="el-GR" dirty="0" smtClean="0"/>
              <a:t>οπτική</a:t>
            </a:r>
            <a:endParaRPr lang="en-US" dirty="0" smtClean="0"/>
          </a:p>
          <a:p>
            <a:r>
              <a:rPr lang="en-US" dirty="0"/>
              <a:t>Wolcott, H. (1970) An ethnographic approach to the study of school administrators. </a:t>
            </a:r>
            <a:r>
              <a:rPr lang="en-US" i="1" dirty="0"/>
              <a:t>Human Organization, 29</a:t>
            </a:r>
            <a:r>
              <a:rPr lang="en-US" dirty="0"/>
              <a:t>(2), 115-122</a:t>
            </a:r>
            <a:r>
              <a:rPr lang="en-US" dirty="0" smtClean="0"/>
              <a:t>.</a:t>
            </a:r>
          </a:p>
          <a:p>
            <a:r>
              <a:rPr lang="en-US" dirty="0" err="1"/>
              <a:t>Gronn</a:t>
            </a:r>
            <a:r>
              <a:rPr lang="en-US" dirty="0"/>
              <a:t>, P.C. (1983) Talk as the work: The accomplishment of school administration. </a:t>
            </a:r>
            <a:r>
              <a:rPr lang="en-US" i="1" dirty="0"/>
              <a:t>Administrative Science Quarterly, 28</a:t>
            </a:r>
            <a:r>
              <a:rPr lang="en-US" dirty="0"/>
              <a:t>(1), 1-21.</a:t>
            </a:r>
            <a:endParaRPr lang="el-GR" dirty="0" smtClean="0"/>
          </a:p>
          <a:p>
            <a:r>
              <a:rPr lang="en-US" dirty="0" err="1" smtClean="0"/>
              <a:t>Fairhurst</a:t>
            </a:r>
            <a:r>
              <a:rPr lang="en-US" dirty="0"/>
              <a:t>, G. &amp; Grant, D. (2010) The social construction of leadership: A sailing guide. </a:t>
            </a:r>
            <a:r>
              <a:rPr lang="en-US" i="1" dirty="0"/>
              <a:t>Management Communication Quarterly, 24</a:t>
            </a:r>
            <a:r>
              <a:rPr lang="en-US" dirty="0"/>
              <a:t>(2), 171-210.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Κοινωνική Ψυχολογία του Λόγου (</a:t>
            </a:r>
            <a:r>
              <a:rPr lang="en-US" dirty="0" smtClean="0"/>
              <a:t>Discursive Social Psychology)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ηγεσία ως κατασκευή του λόγου</a:t>
            </a:r>
          </a:p>
          <a:p>
            <a:r>
              <a:rPr lang="en-US" dirty="0" smtClean="0"/>
              <a:t>Edwards, D. (1991) Categories are for talking: On the cognitive and discursive bases of categorization. </a:t>
            </a:r>
            <a:r>
              <a:rPr lang="en-US" i="1" dirty="0" smtClean="0"/>
              <a:t>Theory &amp; Psychology, 1</a:t>
            </a:r>
            <a:r>
              <a:rPr lang="en-US" dirty="0" smtClean="0"/>
              <a:t>(4), 515-542.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διευθυντής ως χαρισματικός ηγέτης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Ε: Μάλιστα, πώς θα τον χαρακτηρίζατε ως προς τον τρόπο που διοικούσε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 σχολείο;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ΑΝΤ: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Εεεεε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θα τον χαρακτήριζα (.) οραματιστή και καινοτόμο,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πράγμα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σχετίζεται, βέβαια, περισσότερο με τον χαρακτήρα του (.) ως προς το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τρόπο που διοικούσε ήταν δημοκρατικός (.) </a:t>
            </a:r>
            <a:r>
              <a:rPr lang="el-GR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ήθελε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να είναι δημοκρατικός,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αλλά επειδή:::: ήτανε αρκετά μπροστά από όλους,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εεεεεε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οι άλλοι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ακολουθούσαμε [γέλια], δηλαδή,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εεεεε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(.) ήτανε λίγο δύσκολο να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μπορέσουμε να έχουμε ένα τόσο ταχύ βηματισμό ως προς την σκέψη. Το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μυαλό:: του σκεφτόταν πάρα πολλά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δεδομέ::να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(.) και τρόπους υλοποίησης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πάρα πολύ άμεσα (.) θα τον χαρακτήριζα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διευκολυντικό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(.) διότι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οποτεδήποτε υπήρχανε κάποιες δράσεις (.) να οργανώσουμε πρόγραμμα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κ.τ.λ.  πάντα μας στήριζε,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εε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</a:t>
            </a: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ό,τι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ζητάγαμε τα διεκπεραίωνε πολύ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γρήγορα (.)  δηλαδή ήταν πολύ ταχύς  και στην επικοινωνία του με τις </a:t>
            </a:r>
          </a:p>
          <a:p>
            <a:pPr>
              <a:lnSpc>
                <a:spcPct val="150000"/>
              </a:lnSpc>
              <a:buFont typeface="+mj-lt"/>
              <a:buAutoNum type="arabicPeriod" startAt="95"/>
            </a:pP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διάφορες υπηρεσίες. (απόσπασμα 18)</a:t>
            </a:r>
          </a:p>
          <a:p>
            <a:pPr>
              <a:lnSpc>
                <a:spcPct val="150000"/>
              </a:lnSpc>
              <a:buNone/>
            </a:pPr>
            <a:r>
              <a:rPr lang="el-GR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Μάλλιου</a:t>
            </a:r>
            <a:r>
              <a:rPr lang="el-G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Μ. (2017) </a:t>
            </a:r>
            <a:r>
              <a:rPr lang="el-GR" sz="1100" dirty="0" smtClean="0"/>
              <a:t>Η κατασκευή της ταυτότητας των διευθυντών δημοτικών σχολείων στο λόγο των εκπαιδευτικών . Αδημοσίευτη διπλωματική εργασία. Παιδαγωγικό Τμήμα Δημοτικής Εκπαίδευσης, Πανεπιστήμιο Δυτικής Μακεδονίας</a:t>
            </a:r>
            <a:endParaRPr lang="el-GR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ηγεσία με στόχο την κοινωνική δικαιοσύνη ως κατασκευή του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Konstantinidou, E. &amp; </a:t>
            </a:r>
            <a:r>
              <a:rPr lang="en-US" dirty="0" err="1" smtClean="0"/>
              <a:t>Iordanidis</a:t>
            </a:r>
            <a:r>
              <a:rPr lang="en-US" dirty="0" smtClean="0"/>
              <a:t>, G. (2013) Studying educational leadership for social justice as identity: Towards a critical-reflexive discourse analysis of academic research texts. </a:t>
            </a:r>
            <a:r>
              <a:rPr lang="en-US" i="1" dirty="0" smtClean="0"/>
              <a:t>MENON,</a:t>
            </a:r>
            <a:r>
              <a:rPr lang="en-US" dirty="0" smtClean="0"/>
              <a:t> 12a, 123-134.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Ηγετισμός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Leadership Studies (</a:t>
            </a:r>
            <a:r>
              <a:rPr lang="en-US" dirty="0" err="1" smtClean="0"/>
              <a:t>Collinson</a:t>
            </a:r>
            <a:r>
              <a:rPr lang="en-US" smtClean="0"/>
              <a:t>, 2011)</a:t>
            </a:r>
          </a:p>
          <a:p>
            <a:r>
              <a:rPr lang="en-US" dirty="0" smtClean="0"/>
              <a:t>O’Reilly</a:t>
            </a:r>
            <a:r>
              <a:rPr lang="en-US" dirty="0" smtClean="0"/>
              <a:t>, D. &amp; Reed, M. (2010) ‘</a:t>
            </a:r>
            <a:r>
              <a:rPr lang="en-US" dirty="0" err="1" smtClean="0"/>
              <a:t>Leaderism</a:t>
            </a:r>
            <a:r>
              <a:rPr lang="en-US" dirty="0" smtClean="0"/>
              <a:t>’: An evolution of </a:t>
            </a:r>
            <a:r>
              <a:rPr lang="en-US" dirty="0" err="1" smtClean="0"/>
              <a:t>managerialism</a:t>
            </a:r>
            <a:r>
              <a:rPr lang="en-US" dirty="0" smtClean="0"/>
              <a:t> in UK public service reform. </a:t>
            </a:r>
            <a:r>
              <a:rPr lang="en-US" i="1" dirty="0" smtClean="0"/>
              <a:t>Public Administration, 88</a:t>
            </a:r>
            <a:r>
              <a:rPr lang="en-US" dirty="0" smtClean="0"/>
              <a:t>(4), 960-978.</a:t>
            </a:r>
          </a:p>
          <a:p>
            <a:r>
              <a:rPr lang="el-GR" dirty="0" smtClean="0"/>
              <a:t>Η μελέτη της (εκπαιδευτικής) ηγεσίας ως </a:t>
            </a:r>
            <a:r>
              <a:rPr lang="el-GR" dirty="0" err="1" smtClean="0"/>
              <a:t>ηγετισμός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636</Words>
  <Application>Microsoft Office PowerPoint</Application>
  <PresentationFormat>Προβολή στην οθόνη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Η ηγεσία ως ταυτότητα στην Κοινωνική Ψυχολογία</vt:lpstr>
      <vt:lpstr>Γνωστική Κοινωνική Ψυχολογία (Cognitive Social Psychology)</vt:lpstr>
      <vt:lpstr>Η ηγεσία ως γνωστική κατασκευή μέσω διαδικασιών απόδοσης</vt:lpstr>
      <vt:lpstr>Η ηγεσία ως γνωστική κατασκευή της ιδιότητας μέλους ομάδας</vt:lpstr>
      <vt:lpstr>Η  κονστρουξιονιστική στη μελέτη της ηγεσίας ως κοινωνικής κατασκευής</vt:lpstr>
      <vt:lpstr>Κοινωνική Ψυχολογία του Λόγου (Discursive Social Psychology)</vt:lpstr>
      <vt:lpstr>Ο διευθυντής ως χαρισματικός ηγέτης</vt:lpstr>
      <vt:lpstr>Η ηγεσία με στόχο την κοινωνική δικαιοσύνη ως κατασκευή του λόγου</vt:lpstr>
      <vt:lpstr>Ηγετισμός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thalia konst</dc:creator>
  <cp:lastModifiedBy>thalia konst</cp:lastModifiedBy>
  <cp:revision>42</cp:revision>
  <dcterms:created xsi:type="dcterms:W3CDTF">2020-03-27T11:23:22Z</dcterms:created>
  <dcterms:modified xsi:type="dcterms:W3CDTF">2021-04-17T08:20:59Z</dcterms:modified>
</cp:coreProperties>
</file>