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50" r:id="rId1"/>
  </p:sldMasterIdLst>
  <p:notesMasterIdLst>
    <p:notesMasterId r:id="rId15"/>
  </p:notesMasterIdLst>
  <p:sldIdLst>
    <p:sldId id="646" r:id="rId2"/>
    <p:sldId id="643" r:id="rId3"/>
    <p:sldId id="566" r:id="rId4"/>
    <p:sldId id="615" r:id="rId5"/>
    <p:sldId id="636" r:id="rId6"/>
    <p:sldId id="637" r:id="rId7"/>
    <p:sldId id="638" r:id="rId8"/>
    <p:sldId id="639" r:id="rId9"/>
    <p:sldId id="640" r:id="rId10"/>
    <p:sldId id="641" r:id="rId11"/>
    <p:sldId id="642" r:id="rId12"/>
    <p:sldId id="645" r:id="rId13"/>
    <p:sldId id="64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13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2E93E-F5F6-4AFA-B3C1-BE98E40AE141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4D41E-85EA-4064-B360-2274539D8D0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205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822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2918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876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759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862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266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04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0050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222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911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0626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3751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069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06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63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268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8995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7EC53B92-F4B8-471E-AE21-4DFB991A58D5}" type="datetimeFigureOut">
              <a:rPr lang="el-GR" smtClean="0"/>
              <a:t>18/3/2021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21DD91-CD7F-44E2-B1BE-1BE0EBA31CF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10158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F06B6C-4F38-4C02-9DAA-E1F752118EC0}"/>
              </a:ext>
            </a:extLst>
          </p:cNvPr>
          <p:cNvSpPr txBox="1"/>
          <p:nvPr/>
        </p:nvSpPr>
        <p:spPr>
          <a:xfrm>
            <a:off x="971600" y="2780928"/>
            <a:ext cx="8064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6000" dirty="0">
                <a:ea typeface="Adobe Gothic Std B" panose="020B0800000000000000" pitchFamily="34" charset="-128"/>
              </a:rPr>
              <a:t>ΤΑ ΕΙΔΗ ΤΟΥ </a:t>
            </a:r>
            <a:r>
              <a:rPr lang="en-US" sz="60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EDITING</a:t>
            </a:r>
            <a:endParaRPr lang="el-GR" sz="6000" dirty="0"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1769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74EE1D-2E46-423F-B40F-AB2C13309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8337"/>
            <a:ext cx="9144000" cy="49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8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3FEFAD-7B60-47E6-8971-F403851B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8451"/>
            <a:ext cx="9144000" cy="430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8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JOURNALISM\PRODUCTION\FRAME\ScreenHunter_526 Nov. 04 14.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72008"/>
            <a:ext cx="6907823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39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JOURNALISM\PRODUCTION\FRAME\ScreenHunter_592 Nov. 04 19.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71" y="908720"/>
            <a:ext cx="493065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CB68E7-EBB9-4970-A597-3F872EA86774}"/>
              </a:ext>
            </a:extLst>
          </p:cNvPr>
          <p:cNvSpPr txBox="1"/>
          <p:nvPr/>
        </p:nvSpPr>
        <p:spPr>
          <a:xfrm>
            <a:off x="1979712" y="40466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Παράδειγμα</a:t>
            </a:r>
          </a:p>
        </p:txBody>
      </p:sp>
    </p:spTree>
    <p:extLst>
      <p:ext uri="{BB962C8B-B14F-4D97-AF65-F5344CB8AC3E}">
        <p14:creationId xmlns:p14="http://schemas.microsoft.com/office/powerpoint/2010/main" val="2376426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EB9E1C-A2CC-47A6-9C7C-1F827CE05B59}"/>
              </a:ext>
            </a:extLst>
          </p:cNvPr>
          <p:cNvSpPr txBox="1"/>
          <p:nvPr/>
        </p:nvSpPr>
        <p:spPr>
          <a:xfrm>
            <a:off x="296652" y="425998"/>
            <a:ext cx="8550696" cy="6452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SIMPLE CUTS [COVERAGE VS MONTAGE]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CUTTING ON ACTION [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ΣΥΖΕΥΞΗ ΣΤΗ ΚΙΝΗΣΗ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 CUT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ΠΑΡΑΛΛΗΛΟ ΜΟΝΤΑΖ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JUMP CUT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[μπορεί να χρησιμοποιηθεί για να περιγράψει το πέρασμα του χρόνου να συντομεύσει μία σκηνή, όταν δεν εξυπηρετεί κάποιο λόγο δείχνει προχειρότητα και δημιουργεί θόρυβο επικοινωνιακό]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MATCH CUT (GRAPHIC, MOVEMENT, AUDIO)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TAKEAWAY / INSERTS (detail of interest)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SPLIT CUT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arenR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(ο ήχος του αρχικού πλάνου Α συνεχίζεται και στο χρονικά επόμενο πλάνο Β)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(η εικόνα του αρχικού πλάνου Α συνοδεύτεται από την ήχο του χρονικά επόμενου πλάνου Β)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INVISIBLE CUT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FADE IN / FADE OUT (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Καθαρό ξεκίνημακλείσιμο του πλάνου,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dissolve means the shot blends in another shot [practically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dissolve is a combined fade in with a fade out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IRIS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46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0A1776-25ED-486B-9591-FEDF5E073D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527" t="-1549" r="527" b="1549"/>
          <a:stretch/>
        </p:blipFill>
        <p:spPr>
          <a:xfrm>
            <a:off x="47718" y="1628180"/>
            <a:ext cx="9048565" cy="386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3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C80ACD-7161-4A3B-8BB5-73400752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092" y="857250"/>
            <a:ext cx="765781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9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CB6B13-7649-4547-BEE3-E6BB94E83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3804"/>
            <a:ext cx="9144000" cy="481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8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9CB35-F9D6-43EC-ACF7-80E6D2261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9493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A38300-36E7-48EB-875B-EA2426953F81}"/>
              </a:ext>
            </a:extLst>
          </p:cNvPr>
          <p:cNvSpPr txBox="1"/>
          <p:nvPr/>
        </p:nvSpPr>
        <p:spPr>
          <a:xfrm>
            <a:off x="1403648" y="123331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dobe Fan Heiti Std B" panose="020B0700000000000000" pitchFamily="34" charset="-128"/>
                <a:ea typeface="Adobe Fan Heiti Std B" panose="020B0700000000000000" pitchFamily="34" charset="-128"/>
                <a:cs typeface="Courier New" panose="02070309020205020404" pitchFamily="49" charset="0"/>
              </a:rPr>
              <a:t>Montage Vs Coverage</a:t>
            </a:r>
            <a:endParaRPr lang="el-GR" sz="4800" dirty="0">
              <a:latin typeface="Courier New" panose="02070309020205020404" pitchFamily="49" charset="0"/>
              <a:ea typeface="Adobe Fan Heiti Std B" panose="020B0700000000000000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59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64098E-A271-45AE-B010-F5ABA7E96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1560"/>
            <a:ext cx="914400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49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96FAD6-FE4D-490F-882C-D7D5FD5B7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8122"/>
            <a:ext cx="9144000" cy="43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05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BD8ABB-A5F3-4992-A280-9EA6B8A60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4389"/>
            <a:ext cx="9144000" cy="42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54522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34508</TotalTime>
  <Words>152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Adobe Fan Heiti Std B</vt:lpstr>
      <vt:lpstr>Adobe Gothic Std B</vt:lpstr>
      <vt:lpstr>Arial</vt:lpstr>
      <vt:lpstr>Calibri</vt:lpstr>
      <vt:lpstr>Corbel</vt:lpstr>
      <vt:lpstr>Courier New</vt:lpstr>
      <vt:lpstr>Depth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ΕΙΣΑΓΩΓΗ ΣΤΗ ΔΗΜΟΣΙΟΓΡΑΦΙΑ</dc:title>
  <dc:creator>HP-USER</dc:creator>
  <cp:lastModifiedBy>george</cp:lastModifiedBy>
  <cp:revision>392</cp:revision>
  <dcterms:created xsi:type="dcterms:W3CDTF">2019-10-07T12:42:00Z</dcterms:created>
  <dcterms:modified xsi:type="dcterms:W3CDTF">2021-03-18T17:23:38Z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1033-11.2.0.8970</vt:lpwstr>
  </property>
</Properties>
</file>