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1" r:id="rId12"/>
    <p:sldId id="276" r:id="rId13"/>
    <p:sldId id="2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3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.triantafylidou@kastoria.teiwm.gr" userId="cc92a93c63262ae5" providerId="LiveId" clId="{47C0F32C-AF90-884E-8406-45E3B03898DD}"/>
    <pc:docChg chg="custSel addSld modSld sldOrd">
      <pc:chgData name="a.triantafylidou@kastoria.teiwm.gr" userId="cc92a93c63262ae5" providerId="LiveId" clId="{47C0F32C-AF90-884E-8406-45E3B03898DD}" dt="2020-06-02T15:04:57.806" v="15564" actId="1076"/>
      <pc:docMkLst>
        <pc:docMk/>
      </pc:docMkLst>
      <pc:sldChg chg="modSp">
        <pc:chgData name="a.triantafylidou@kastoria.teiwm.gr" userId="cc92a93c63262ae5" providerId="LiveId" clId="{47C0F32C-AF90-884E-8406-45E3B03898DD}" dt="2020-05-30T09:16:09.185" v="70" actId="20577"/>
        <pc:sldMkLst>
          <pc:docMk/>
          <pc:sldMk cId="3840671538" sldId="256"/>
        </pc:sldMkLst>
        <pc:spChg chg="mod">
          <ac:chgData name="a.triantafylidou@kastoria.teiwm.gr" userId="cc92a93c63262ae5" providerId="LiveId" clId="{47C0F32C-AF90-884E-8406-45E3B03898DD}" dt="2020-05-30T09:16:09.185" v="70" actId="20577"/>
          <ac:spMkLst>
            <pc:docMk/>
            <pc:sldMk cId="3840671538" sldId="256"/>
            <ac:spMk id="2" creationId="{4AAF89A9-C7FD-524B-9F75-8019E9414FE1}"/>
          </ac:spMkLst>
        </pc:spChg>
      </pc:sldChg>
      <pc:sldChg chg="modSp new">
        <pc:chgData name="a.triantafylidou@kastoria.teiwm.gr" userId="cc92a93c63262ae5" providerId="LiveId" clId="{47C0F32C-AF90-884E-8406-45E3B03898DD}" dt="2020-06-02T15:00:18.387" v="15535" actId="20577"/>
        <pc:sldMkLst>
          <pc:docMk/>
          <pc:sldMk cId="4283542194" sldId="257"/>
        </pc:sldMkLst>
        <pc:spChg chg="mod">
          <ac:chgData name="a.triantafylidou@kastoria.teiwm.gr" userId="cc92a93c63262ae5" providerId="LiveId" clId="{47C0F32C-AF90-884E-8406-45E3B03898DD}" dt="2020-05-30T09:17:02.103" v="82" actId="20577"/>
          <ac:spMkLst>
            <pc:docMk/>
            <pc:sldMk cId="4283542194" sldId="257"/>
            <ac:spMk id="2" creationId="{B3F0DE08-4A2C-C342-BD86-CF8746307FDC}"/>
          </ac:spMkLst>
        </pc:spChg>
        <pc:spChg chg="mod">
          <ac:chgData name="a.triantafylidou@kastoria.teiwm.gr" userId="cc92a93c63262ae5" providerId="LiveId" clId="{47C0F32C-AF90-884E-8406-45E3B03898DD}" dt="2020-06-02T15:00:18.387" v="15535" actId="20577"/>
          <ac:spMkLst>
            <pc:docMk/>
            <pc:sldMk cId="4283542194" sldId="257"/>
            <ac:spMk id="3" creationId="{6BE5D577-C0A5-324C-8C4E-F841BECE3811}"/>
          </ac:spMkLst>
        </pc:spChg>
      </pc:sldChg>
      <pc:sldChg chg="modSp new">
        <pc:chgData name="a.triantafylidou@kastoria.teiwm.gr" userId="cc92a93c63262ae5" providerId="LiveId" clId="{47C0F32C-AF90-884E-8406-45E3B03898DD}" dt="2020-06-02T15:00:49.577" v="15553" actId="20577"/>
        <pc:sldMkLst>
          <pc:docMk/>
          <pc:sldMk cId="374966789" sldId="258"/>
        </pc:sldMkLst>
        <pc:spChg chg="mod">
          <ac:chgData name="a.triantafylidou@kastoria.teiwm.gr" userId="cc92a93c63262ae5" providerId="LiveId" clId="{47C0F32C-AF90-884E-8406-45E3B03898DD}" dt="2020-05-30T09:33:10.020" v="853" actId="20577"/>
          <ac:spMkLst>
            <pc:docMk/>
            <pc:sldMk cId="374966789" sldId="258"/>
            <ac:spMk id="2" creationId="{57E157DE-0285-7B4D-A1A6-74E74A1568AD}"/>
          </ac:spMkLst>
        </pc:spChg>
        <pc:spChg chg="mod">
          <ac:chgData name="a.triantafylidou@kastoria.teiwm.gr" userId="cc92a93c63262ae5" providerId="LiveId" clId="{47C0F32C-AF90-884E-8406-45E3B03898DD}" dt="2020-06-02T15:00:49.577" v="15553" actId="20577"/>
          <ac:spMkLst>
            <pc:docMk/>
            <pc:sldMk cId="374966789" sldId="258"/>
            <ac:spMk id="3" creationId="{72BE838E-A5A6-C443-AFC2-58386F585F36}"/>
          </ac:spMkLst>
        </pc:spChg>
      </pc:sldChg>
      <pc:sldChg chg="modSp new">
        <pc:chgData name="a.triantafylidou@kastoria.teiwm.gr" userId="cc92a93c63262ae5" providerId="LiveId" clId="{47C0F32C-AF90-884E-8406-45E3B03898DD}" dt="2020-05-30T09:38:55.353" v="1586" actId="20577"/>
        <pc:sldMkLst>
          <pc:docMk/>
          <pc:sldMk cId="561561719" sldId="259"/>
        </pc:sldMkLst>
        <pc:spChg chg="mod">
          <ac:chgData name="a.triantafylidou@kastoria.teiwm.gr" userId="cc92a93c63262ae5" providerId="LiveId" clId="{47C0F32C-AF90-884E-8406-45E3B03898DD}" dt="2020-05-30T09:36:28.599" v="1294" actId="20577"/>
          <ac:spMkLst>
            <pc:docMk/>
            <pc:sldMk cId="561561719" sldId="259"/>
            <ac:spMk id="2" creationId="{F543EAE2-1C9D-7E4A-9A47-F2C694C24CA1}"/>
          </ac:spMkLst>
        </pc:spChg>
        <pc:spChg chg="mod">
          <ac:chgData name="a.triantafylidou@kastoria.teiwm.gr" userId="cc92a93c63262ae5" providerId="LiveId" clId="{47C0F32C-AF90-884E-8406-45E3B03898DD}" dt="2020-05-30T09:38:55.353" v="1586" actId="20577"/>
          <ac:spMkLst>
            <pc:docMk/>
            <pc:sldMk cId="561561719" sldId="259"/>
            <ac:spMk id="3" creationId="{6D4A7EED-6EF3-C244-913E-FBC386719022}"/>
          </ac:spMkLst>
        </pc:spChg>
      </pc:sldChg>
      <pc:sldChg chg="modSp new">
        <pc:chgData name="a.triantafylidou@kastoria.teiwm.gr" userId="cc92a93c63262ae5" providerId="LiveId" clId="{47C0F32C-AF90-884E-8406-45E3B03898DD}" dt="2020-05-30T09:42:57.432" v="2028" actId="20577"/>
        <pc:sldMkLst>
          <pc:docMk/>
          <pc:sldMk cId="2595722604" sldId="260"/>
        </pc:sldMkLst>
        <pc:spChg chg="mod">
          <ac:chgData name="a.triantafylidou@kastoria.teiwm.gr" userId="cc92a93c63262ae5" providerId="LiveId" clId="{47C0F32C-AF90-884E-8406-45E3B03898DD}" dt="2020-05-30T09:40:05.119" v="1619" actId="20577"/>
          <ac:spMkLst>
            <pc:docMk/>
            <pc:sldMk cId="2595722604" sldId="260"/>
            <ac:spMk id="2" creationId="{2FD54050-FA84-574E-96AC-94ED0E3BE24A}"/>
          </ac:spMkLst>
        </pc:spChg>
        <pc:spChg chg="mod">
          <ac:chgData name="a.triantafylidou@kastoria.teiwm.gr" userId="cc92a93c63262ae5" providerId="LiveId" clId="{47C0F32C-AF90-884E-8406-45E3B03898DD}" dt="2020-05-30T09:42:57.432" v="2028" actId="20577"/>
          <ac:spMkLst>
            <pc:docMk/>
            <pc:sldMk cId="2595722604" sldId="260"/>
            <ac:spMk id="3" creationId="{83A90F31-997C-D348-AEFB-4E13BCA693A3}"/>
          </ac:spMkLst>
        </pc:spChg>
      </pc:sldChg>
      <pc:sldChg chg="modSp new">
        <pc:chgData name="a.triantafylidou@kastoria.teiwm.gr" userId="cc92a93c63262ae5" providerId="LiveId" clId="{47C0F32C-AF90-884E-8406-45E3B03898DD}" dt="2020-06-02T15:01:44.161" v="15554" actId="20577"/>
        <pc:sldMkLst>
          <pc:docMk/>
          <pc:sldMk cId="4052735437" sldId="261"/>
        </pc:sldMkLst>
        <pc:spChg chg="mod">
          <ac:chgData name="a.triantafylidou@kastoria.teiwm.gr" userId="cc92a93c63262ae5" providerId="LiveId" clId="{47C0F32C-AF90-884E-8406-45E3B03898DD}" dt="2020-05-30T09:43:24.537" v="2059" actId="20577"/>
          <ac:spMkLst>
            <pc:docMk/>
            <pc:sldMk cId="4052735437" sldId="261"/>
            <ac:spMk id="2" creationId="{03E77D1D-57A8-9344-8E00-9AED6DDB4D39}"/>
          </ac:spMkLst>
        </pc:spChg>
        <pc:spChg chg="mod">
          <ac:chgData name="a.triantafylidou@kastoria.teiwm.gr" userId="cc92a93c63262ae5" providerId="LiveId" clId="{47C0F32C-AF90-884E-8406-45E3B03898DD}" dt="2020-06-02T15:01:44.161" v="15554" actId="20577"/>
          <ac:spMkLst>
            <pc:docMk/>
            <pc:sldMk cId="4052735437" sldId="261"/>
            <ac:spMk id="3" creationId="{432C60A5-7971-A243-A8F8-F0CF36A3D6AE}"/>
          </ac:spMkLst>
        </pc:spChg>
      </pc:sldChg>
      <pc:sldChg chg="modSp new">
        <pc:chgData name="a.triantafylidou@kastoria.teiwm.gr" userId="cc92a93c63262ae5" providerId="LiveId" clId="{47C0F32C-AF90-884E-8406-45E3B03898DD}" dt="2020-05-30T10:25:13.626" v="3369" actId="20577"/>
        <pc:sldMkLst>
          <pc:docMk/>
          <pc:sldMk cId="1367008609" sldId="262"/>
        </pc:sldMkLst>
        <pc:spChg chg="mod">
          <ac:chgData name="a.triantafylidou@kastoria.teiwm.gr" userId="cc92a93c63262ae5" providerId="LiveId" clId="{47C0F32C-AF90-884E-8406-45E3B03898DD}" dt="2020-05-30T10:14:05.535" v="2604" actId="20577"/>
          <ac:spMkLst>
            <pc:docMk/>
            <pc:sldMk cId="1367008609" sldId="262"/>
            <ac:spMk id="2" creationId="{CE8B1F09-546B-254A-9207-E4C4552525FF}"/>
          </ac:spMkLst>
        </pc:spChg>
        <pc:spChg chg="mod">
          <ac:chgData name="a.triantafylidou@kastoria.teiwm.gr" userId="cc92a93c63262ae5" providerId="LiveId" clId="{47C0F32C-AF90-884E-8406-45E3B03898DD}" dt="2020-05-30T10:25:13.626" v="3369" actId="20577"/>
          <ac:spMkLst>
            <pc:docMk/>
            <pc:sldMk cId="1367008609" sldId="262"/>
            <ac:spMk id="3" creationId="{798810B5-54D1-EC4B-BE72-AABB2C169F5D}"/>
          </ac:spMkLst>
        </pc:spChg>
      </pc:sldChg>
      <pc:sldChg chg="modSp new">
        <pc:chgData name="a.triantafylidou@kastoria.teiwm.gr" userId="cc92a93c63262ae5" providerId="LiveId" clId="{47C0F32C-AF90-884E-8406-45E3B03898DD}" dt="2020-05-31T14:43:52.724" v="5184" actId="20577"/>
        <pc:sldMkLst>
          <pc:docMk/>
          <pc:sldMk cId="4099403563" sldId="263"/>
        </pc:sldMkLst>
        <pc:spChg chg="mod">
          <ac:chgData name="a.triantafylidou@kastoria.teiwm.gr" userId="cc92a93c63262ae5" providerId="LiveId" clId="{47C0F32C-AF90-884E-8406-45E3B03898DD}" dt="2020-05-30T10:44:32.912" v="3425" actId="20577"/>
          <ac:spMkLst>
            <pc:docMk/>
            <pc:sldMk cId="4099403563" sldId="263"/>
            <ac:spMk id="2" creationId="{B7B792B7-53ED-7D47-98BD-A807B3767FEF}"/>
          </ac:spMkLst>
        </pc:spChg>
        <pc:spChg chg="mod">
          <ac:chgData name="a.triantafylidou@kastoria.teiwm.gr" userId="cc92a93c63262ae5" providerId="LiveId" clId="{47C0F32C-AF90-884E-8406-45E3B03898DD}" dt="2020-05-31T14:43:52.724" v="5184" actId="20577"/>
          <ac:spMkLst>
            <pc:docMk/>
            <pc:sldMk cId="4099403563" sldId="263"/>
            <ac:spMk id="3" creationId="{E353F5E1-FB64-064F-81AF-47440A1E119F}"/>
          </ac:spMkLst>
        </pc:spChg>
      </pc:sldChg>
      <pc:sldChg chg="modSp new">
        <pc:chgData name="a.triantafylidou@kastoria.teiwm.gr" userId="cc92a93c63262ae5" providerId="LiveId" clId="{47C0F32C-AF90-884E-8406-45E3B03898DD}" dt="2020-05-31T14:43:35.205" v="5149" actId="5793"/>
        <pc:sldMkLst>
          <pc:docMk/>
          <pc:sldMk cId="1864720870" sldId="264"/>
        </pc:sldMkLst>
        <pc:spChg chg="mod">
          <ac:chgData name="a.triantafylidou@kastoria.teiwm.gr" userId="cc92a93c63262ae5" providerId="LiveId" clId="{47C0F32C-AF90-884E-8406-45E3B03898DD}" dt="2020-05-30T13:30:20.763" v="4008" actId="20577"/>
          <ac:spMkLst>
            <pc:docMk/>
            <pc:sldMk cId="1864720870" sldId="264"/>
            <ac:spMk id="2" creationId="{598D565F-61C4-154D-8F69-9BB32F76FB76}"/>
          </ac:spMkLst>
        </pc:spChg>
        <pc:spChg chg="mod">
          <ac:chgData name="a.triantafylidou@kastoria.teiwm.gr" userId="cc92a93c63262ae5" providerId="LiveId" clId="{47C0F32C-AF90-884E-8406-45E3B03898DD}" dt="2020-05-31T14:43:35.205" v="5149" actId="5793"/>
          <ac:spMkLst>
            <pc:docMk/>
            <pc:sldMk cId="1864720870" sldId="264"/>
            <ac:spMk id="3" creationId="{E35A4D0A-55F4-6A40-ADDA-BC78C8D1DD7E}"/>
          </ac:spMkLst>
        </pc:spChg>
      </pc:sldChg>
      <pc:sldChg chg="modSp new">
        <pc:chgData name="a.triantafylidou@kastoria.teiwm.gr" userId="cc92a93c63262ae5" providerId="LiveId" clId="{47C0F32C-AF90-884E-8406-45E3B03898DD}" dt="2020-05-31T14:44:16.539" v="5226" actId="20577"/>
        <pc:sldMkLst>
          <pc:docMk/>
          <pc:sldMk cId="3814294835" sldId="265"/>
        </pc:sldMkLst>
        <pc:spChg chg="mod">
          <ac:chgData name="a.triantafylidou@kastoria.teiwm.gr" userId="cc92a93c63262ae5" providerId="LiveId" clId="{47C0F32C-AF90-884E-8406-45E3B03898DD}" dt="2020-05-31T14:36:26.448" v="4635" actId="20577"/>
          <ac:spMkLst>
            <pc:docMk/>
            <pc:sldMk cId="3814294835" sldId="265"/>
            <ac:spMk id="2" creationId="{448BB373-6461-1345-B10A-C7BE38406E35}"/>
          </ac:spMkLst>
        </pc:spChg>
        <pc:spChg chg="mod">
          <ac:chgData name="a.triantafylidou@kastoria.teiwm.gr" userId="cc92a93c63262ae5" providerId="LiveId" clId="{47C0F32C-AF90-884E-8406-45E3B03898DD}" dt="2020-05-31T14:44:16.539" v="5226" actId="20577"/>
          <ac:spMkLst>
            <pc:docMk/>
            <pc:sldMk cId="3814294835" sldId="265"/>
            <ac:spMk id="3" creationId="{2BEB4435-B070-2741-AA6F-13870F30976D}"/>
          </ac:spMkLst>
        </pc:spChg>
      </pc:sldChg>
      <pc:sldChg chg="modSp new">
        <pc:chgData name="a.triantafylidou@kastoria.teiwm.gr" userId="cc92a93c63262ae5" providerId="LiveId" clId="{47C0F32C-AF90-884E-8406-45E3B03898DD}" dt="2020-05-31T15:01:24.507" v="6197" actId="20577"/>
        <pc:sldMkLst>
          <pc:docMk/>
          <pc:sldMk cId="3029025881" sldId="266"/>
        </pc:sldMkLst>
        <pc:spChg chg="mod">
          <ac:chgData name="a.triantafylidou@kastoria.teiwm.gr" userId="cc92a93c63262ae5" providerId="LiveId" clId="{47C0F32C-AF90-884E-8406-45E3B03898DD}" dt="2020-05-31T14:44:47.827" v="5295" actId="20577"/>
          <ac:spMkLst>
            <pc:docMk/>
            <pc:sldMk cId="3029025881" sldId="266"/>
            <ac:spMk id="2" creationId="{B80522FD-DEF4-D24A-83EF-53CC50E56479}"/>
          </ac:spMkLst>
        </pc:spChg>
        <pc:spChg chg="mod">
          <ac:chgData name="a.triantafylidou@kastoria.teiwm.gr" userId="cc92a93c63262ae5" providerId="LiveId" clId="{47C0F32C-AF90-884E-8406-45E3B03898DD}" dt="2020-05-31T15:01:24.507" v="6197" actId="20577"/>
          <ac:spMkLst>
            <pc:docMk/>
            <pc:sldMk cId="3029025881" sldId="266"/>
            <ac:spMk id="3" creationId="{64B5F45E-AFFA-8540-B0AE-B767AD8A4B50}"/>
          </ac:spMkLst>
        </pc:spChg>
      </pc:sldChg>
      <pc:sldChg chg="modSp new">
        <pc:chgData name="a.triantafylidou@kastoria.teiwm.gr" userId="cc92a93c63262ae5" providerId="LiveId" clId="{47C0F32C-AF90-884E-8406-45E3B03898DD}" dt="2020-06-02T15:04:15.545" v="15563" actId="255"/>
        <pc:sldMkLst>
          <pc:docMk/>
          <pc:sldMk cId="4212928440" sldId="267"/>
        </pc:sldMkLst>
        <pc:spChg chg="mod">
          <ac:chgData name="a.triantafylidou@kastoria.teiwm.gr" userId="cc92a93c63262ae5" providerId="LiveId" clId="{47C0F32C-AF90-884E-8406-45E3B03898DD}" dt="2020-06-02T15:04:00.774" v="15557" actId="1076"/>
          <ac:spMkLst>
            <pc:docMk/>
            <pc:sldMk cId="4212928440" sldId="267"/>
            <ac:spMk id="2" creationId="{3A49668F-E42C-8940-8BED-8F5D6547528F}"/>
          </ac:spMkLst>
        </pc:spChg>
        <pc:spChg chg="mod">
          <ac:chgData name="a.triantafylidou@kastoria.teiwm.gr" userId="cc92a93c63262ae5" providerId="LiveId" clId="{47C0F32C-AF90-884E-8406-45E3B03898DD}" dt="2020-06-02T15:04:15.545" v="15563" actId="255"/>
          <ac:spMkLst>
            <pc:docMk/>
            <pc:sldMk cId="4212928440" sldId="267"/>
            <ac:spMk id="3" creationId="{54E5AB3D-314C-954C-8577-2952A1F67DE9}"/>
          </ac:spMkLst>
        </pc:spChg>
      </pc:sldChg>
      <pc:sldChg chg="modSp new">
        <pc:chgData name="a.triantafylidou@kastoria.teiwm.gr" userId="cc92a93c63262ae5" providerId="LiveId" clId="{47C0F32C-AF90-884E-8406-45E3B03898DD}" dt="2020-05-31T15:31:38.145" v="7444" actId="20577"/>
        <pc:sldMkLst>
          <pc:docMk/>
          <pc:sldMk cId="3343447339" sldId="268"/>
        </pc:sldMkLst>
        <pc:spChg chg="mod">
          <ac:chgData name="a.triantafylidou@kastoria.teiwm.gr" userId="cc92a93c63262ae5" providerId="LiveId" clId="{47C0F32C-AF90-884E-8406-45E3B03898DD}" dt="2020-05-31T15:31:03.934" v="7337" actId="20577"/>
          <ac:spMkLst>
            <pc:docMk/>
            <pc:sldMk cId="3343447339" sldId="268"/>
            <ac:spMk id="2" creationId="{B8CB31B2-64BA-1A48-85C6-51CD10037944}"/>
          </ac:spMkLst>
        </pc:spChg>
        <pc:spChg chg="mod">
          <ac:chgData name="a.triantafylidou@kastoria.teiwm.gr" userId="cc92a93c63262ae5" providerId="LiveId" clId="{47C0F32C-AF90-884E-8406-45E3B03898DD}" dt="2020-05-31T15:31:38.145" v="7444" actId="20577"/>
          <ac:spMkLst>
            <pc:docMk/>
            <pc:sldMk cId="3343447339" sldId="268"/>
            <ac:spMk id="3" creationId="{D4331773-3375-E546-BC20-E279BAC2E5FB}"/>
          </ac:spMkLst>
        </pc:spChg>
      </pc:sldChg>
      <pc:sldChg chg="modSp new">
        <pc:chgData name="a.triantafylidou@kastoria.teiwm.gr" userId="cc92a93c63262ae5" providerId="LiveId" clId="{47C0F32C-AF90-884E-8406-45E3B03898DD}" dt="2020-05-31T15:53:32.902" v="8328" actId="27636"/>
        <pc:sldMkLst>
          <pc:docMk/>
          <pc:sldMk cId="1072118041" sldId="269"/>
        </pc:sldMkLst>
        <pc:spChg chg="mod">
          <ac:chgData name="a.triantafylidou@kastoria.teiwm.gr" userId="cc92a93c63262ae5" providerId="LiveId" clId="{47C0F32C-AF90-884E-8406-45E3B03898DD}" dt="2020-05-31T15:31:59.939" v="7459" actId="20577"/>
          <ac:spMkLst>
            <pc:docMk/>
            <pc:sldMk cId="1072118041" sldId="269"/>
            <ac:spMk id="2" creationId="{58039E7A-3505-B348-B758-DA3DD54F124E}"/>
          </ac:spMkLst>
        </pc:spChg>
        <pc:spChg chg="mod">
          <ac:chgData name="a.triantafylidou@kastoria.teiwm.gr" userId="cc92a93c63262ae5" providerId="LiveId" clId="{47C0F32C-AF90-884E-8406-45E3B03898DD}" dt="2020-05-31T15:53:32.902" v="8328" actId="27636"/>
          <ac:spMkLst>
            <pc:docMk/>
            <pc:sldMk cId="1072118041" sldId="269"/>
            <ac:spMk id="3" creationId="{A6C88DC9-E5BB-7C48-9586-C36186DE7C6C}"/>
          </ac:spMkLst>
        </pc:spChg>
      </pc:sldChg>
      <pc:sldChg chg="modSp new">
        <pc:chgData name="a.triantafylidou@kastoria.teiwm.gr" userId="cc92a93c63262ae5" providerId="LiveId" clId="{47C0F32C-AF90-884E-8406-45E3B03898DD}" dt="2020-05-31T16:07:00.400" v="8816" actId="20577"/>
        <pc:sldMkLst>
          <pc:docMk/>
          <pc:sldMk cId="2074218047" sldId="270"/>
        </pc:sldMkLst>
        <pc:spChg chg="mod">
          <ac:chgData name="a.triantafylidou@kastoria.teiwm.gr" userId="cc92a93c63262ae5" providerId="LiveId" clId="{47C0F32C-AF90-884E-8406-45E3B03898DD}" dt="2020-05-31T16:01:50.467" v="8387" actId="20577"/>
          <ac:spMkLst>
            <pc:docMk/>
            <pc:sldMk cId="2074218047" sldId="270"/>
            <ac:spMk id="2" creationId="{C8B6517A-09D3-9346-A438-A01EB702E941}"/>
          </ac:spMkLst>
        </pc:spChg>
        <pc:spChg chg="mod">
          <ac:chgData name="a.triantafylidou@kastoria.teiwm.gr" userId="cc92a93c63262ae5" providerId="LiveId" clId="{47C0F32C-AF90-884E-8406-45E3B03898DD}" dt="2020-05-31T16:07:00.400" v="8816" actId="20577"/>
          <ac:spMkLst>
            <pc:docMk/>
            <pc:sldMk cId="2074218047" sldId="270"/>
            <ac:spMk id="3" creationId="{6CC14F62-9F81-A04B-9BAD-367F9474FC54}"/>
          </ac:spMkLst>
        </pc:spChg>
      </pc:sldChg>
      <pc:sldChg chg="modSp new ord">
        <pc:chgData name="a.triantafylidou@kastoria.teiwm.gr" userId="cc92a93c63262ae5" providerId="LiveId" clId="{47C0F32C-AF90-884E-8406-45E3B03898DD}" dt="2020-06-02T15:04:57.806" v="15564" actId="1076"/>
        <pc:sldMkLst>
          <pc:docMk/>
          <pc:sldMk cId="2990148295" sldId="271"/>
        </pc:sldMkLst>
        <pc:spChg chg="mod">
          <ac:chgData name="a.triantafylidou@kastoria.teiwm.gr" userId="cc92a93c63262ae5" providerId="LiveId" clId="{47C0F32C-AF90-884E-8406-45E3B03898DD}" dt="2020-05-31T16:09:10.506" v="8846" actId="20577"/>
          <ac:spMkLst>
            <pc:docMk/>
            <pc:sldMk cId="2990148295" sldId="271"/>
            <ac:spMk id="2" creationId="{CB1FE3CA-F58B-7B47-B321-38D491D1D2D4}"/>
          </ac:spMkLst>
        </pc:spChg>
        <pc:spChg chg="mod">
          <ac:chgData name="a.triantafylidou@kastoria.teiwm.gr" userId="cc92a93c63262ae5" providerId="LiveId" clId="{47C0F32C-AF90-884E-8406-45E3B03898DD}" dt="2020-05-31T16:21:03.903" v="9384" actId="20577"/>
          <ac:spMkLst>
            <pc:docMk/>
            <pc:sldMk cId="2990148295" sldId="271"/>
            <ac:spMk id="3" creationId="{CAAA808A-BB60-2E4E-8ECB-51303DB732E1}"/>
          </ac:spMkLst>
        </pc:spChg>
      </pc:sldChg>
      <pc:sldChg chg="modSp new">
        <pc:chgData name="a.triantafylidou@kastoria.teiwm.gr" userId="cc92a93c63262ae5" providerId="LiveId" clId="{47C0F32C-AF90-884E-8406-45E3B03898DD}" dt="2020-05-31T16:27:08.676" v="9885" actId="20577"/>
        <pc:sldMkLst>
          <pc:docMk/>
          <pc:sldMk cId="1225088290" sldId="272"/>
        </pc:sldMkLst>
        <pc:spChg chg="mod">
          <ac:chgData name="a.triantafylidou@kastoria.teiwm.gr" userId="cc92a93c63262ae5" providerId="LiveId" clId="{47C0F32C-AF90-884E-8406-45E3B03898DD}" dt="2020-05-31T16:22:21.911" v="9394" actId="20577"/>
          <ac:spMkLst>
            <pc:docMk/>
            <pc:sldMk cId="1225088290" sldId="272"/>
            <ac:spMk id="2" creationId="{BC656E0F-EFE8-054B-8B7A-D0732E9E3859}"/>
          </ac:spMkLst>
        </pc:spChg>
        <pc:spChg chg="mod">
          <ac:chgData name="a.triantafylidou@kastoria.teiwm.gr" userId="cc92a93c63262ae5" providerId="LiveId" clId="{47C0F32C-AF90-884E-8406-45E3B03898DD}" dt="2020-05-31T16:27:08.676" v="9885" actId="20577"/>
          <ac:spMkLst>
            <pc:docMk/>
            <pc:sldMk cId="1225088290" sldId="272"/>
            <ac:spMk id="3" creationId="{851CBCEB-8FD1-C141-BFFD-A465383EC5FE}"/>
          </ac:spMkLst>
        </pc:spChg>
      </pc:sldChg>
      <pc:sldChg chg="addSp modSp new mod modClrScheme chgLayout">
        <pc:chgData name="a.triantafylidou@kastoria.teiwm.gr" userId="cc92a93c63262ae5" providerId="LiveId" clId="{47C0F32C-AF90-884E-8406-45E3B03898DD}" dt="2020-05-31T16:33:46.557" v="10786" actId="20577"/>
        <pc:sldMkLst>
          <pc:docMk/>
          <pc:sldMk cId="2010763619" sldId="273"/>
        </pc:sldMkLst>
        <pc:spChg chg="mod ord">
          <ac:chgData name="a.triantafylidou@kastoria.teiwm.gr" userId="cc92a93c63262ae5" providerId="LiveId" clId="{47C0F32C-AF90-884E-8406-45E3B03898DD}" dt="2020-05-31T16:33:34.617" v="10779" actId="700"/>
          <ac:spMkLst>
            <pc:docMk/>
            <pc:sldMk cId="2010763619" sldId="273"/>
            <ac:spMk id="2" creationId="{23D9C4F9-98B5-F448-8BBC-9DD114CB500D}"/>
          </ac:spMkLst>
        </pc:spChg>
        <pc:spChg chg="mod ord">
          <ac:chgData name="a.triantafylidou@kastoria.teiwm.gr" userId="cc92a93c63262ae5" providerId="LiveId" clId="{47C0F32C-AF90-884E-8406-45E3B03898DD}" dt="2020-05-31T16:33:35.049" v="10780" actId="27636"/>
          <ac:spMkLst>
            <pc:docMk/>
            <pc:sldMk cId="2010763619" sldId="273"/>
            <ac:spMk id="3" creationId="{9D4A61F3-DE6A-B247-907E-39DE64511C29}"/>
          </ac:spMkLst>
        </pc:spChg>
        <pc:spChg chg="add mod ord">
          <ac:chgData name="a.triantafylidou@kastoria.teiwm.gr" userId="cc92a93c63262ae5" providerId="LiveId" clId="{47C0F32C-AF90-884E-8406-45E3B03898DD}" dt="2020-05-31T16:33:46.557" v="10786" actId="20577"/>
          <ac:spMkLst>
            <pc:docMk/>
            <pc:sldMk cId="2010763619" sldId="273"/>
            <ac:spMk id="4" creationId="{5BA8F6E6-05B4-EB46-B0B9-E2DFCB932790}"/>
          </ac:spMkLst>
        </pc:spChg>
      </pc:sldChg>
      <pc:sldChg chg="modSp new">
        <pc:chgData name="a.triantafylidou@kastoria.teiwm.gr" userId="cc92a93c63262ae5" providerId="LiveId" clId="{47C0F32C-AF90-884E-8406-45E3B03898DD}" dt="2020-06-01T12:34:42.097" v="11196" actId="20577"/>
        <pc:sldMkLst>
          <pc:docMk/>
          <pc:sldMk cId="1885074396" sldId="274"/>
        </pc:sldMkLst>
        <pc:spChg chg="mod">
          <ac:chgData name="a.triantafylidou@kastoria.teiwm.gr" userId="cc92a93c63262ae5" providerId="LiveId" clId="{47C0F32C-AF90-884E-8406-45E3B03898DD}" dt="2020-06-01T12:31:26.458" v="10805" actId="20577"/>
          <ac:spMkLst>
            <pc:docMk/>
            <pc:sldMk cId="1885074396" sldId="274"/>
            <ac:spMk id="2" creationId="{8E61580F-FE6B-7D42-B510-5D9EA1AC7ED4}"/>
          </ac:spMkLst>
        </pc:spChg>
        <pc:spChg chg="mod">
          <ac:chgData name="a.triantafylidou@kastoria.teiwm.gr" userId="cc92a93c63262ae5" providerId="LiveId" clId="{47C0F32C-AF90-884E-8406-45E3B03898DD}" dt="2020-06-01T12:34:42.097" v="11196" actId="20577"/>
          <ac:spMkLst>
            <pc:docMk/>
            <pc:sldMk cId="1885074396" sldId="274"/>
            <ac:spMk id="3" creationId="{1F117984-8B8E-C74B-B927-D5089D2350AB}"/>
          </ac:spMkLst>
        </pc:spChg>
      </pc:sldChg>
      <pc:sldChg chg="addSp delSp modSp new mod modClrScheme chgLayout">
        <pc:chgData name="a.triantafylidou@kastoria.teiwm.gr" userId="cc92a93c63262ae5" providerId="LiveId" clId="{47C0F32C-AF90-884E-8406-45E3B03898DD}" dt="2020-06-02T14:28:09.190" v="13294" actId="20577"/>
        <pc:sldMkLst>
          <pc:docMk/>
          <pc:sldMk cId="3425052356" sldId="275"/>
        </pc:sldMkLst>
        <pc:spChg chg="mod ord">
          <ac:chgData name="a.triantafylidou@kastoria.teiwm.gr" userId="cc92a93c63262ae5" providerId="LiveId" clId="{47C0F32C-AF90-884E-8406-45E3B03898DD}" dt="2020-06-01T12:36:53.844" v="11222" actId="700"/>
          <ac:spMkLst>
            <pc:docMk/>
            <pc:sldMk cId="3425052356" sldId="275"/>
            <ac:spMk id="2" creationId="{C9AB3BA1-BF13-3346-AF23-BD464DDB9F21}"/>
          </ac:spMkLst>
        </pc:spChg>
        <pc:spChg chg="del mod ord">
          <ac:chgData name="a.triantafylidou@kastoria.teiwm.gr" userId="cc92a93c63262ae5" providerId="LiveId" clId="{47C0F32C-AF90-884E-8406-45E3B03898DD}" dt="2020-06-01T12:36:37.270" v="11221" actId="700"/>
          <ac:spMkLst>
            <pc:docMk/>
            <pc:sldMk cId="3425052356" sldId="275"/>
            <ac:spMk id="3" creationId="{C6B67E91-D915-3E4C-82A4-F75854617F51}"/>
          </ac:spMkLst>
        </pc:spChg>
        <pc:spChg chg="del">
          <ac:chgData name="a.triantafylidou@kastoria.teiwm.gr" userId="cc92a93c63262ae5" providerId="LiveId" clId="{47C0F32C-AF90-884E-8406-45E3B03898DD}" dt="2020-06-01T12:36:22.272" v="11220" actId="700"/>
          <ac:spMkLst>
            <pc:docMk/>
            <pc:sldMk cId="3425052356" sldId="275"/>
            <ac:spMk id="4" creationId="{BCE07BC1-B970-714F-8F5F-A2A6CE590747}"/>
          </ac:spMkLst>
        </pc:spChg>
        <pc:spChg chg="add mod ord">
          <ac:chgData name="a.triantafylidou@kastoria.teiwm.gr" userId="cc92a93c63262ae5" providerId="LiveId" clId="{47C0F32C-AF90-884E-8406-45E3B03898DD}" dt="2020-06-02T14:28:09.190" v="13294" actId="20577"/>
          <ac:spMkLst>
            <pc:docMk/>
            <pc:sldMk cId="3425052356" sldId="275"/>
            <ac:spMk id="5" creationId="{610AF80E-607A-6845-9B6C-AA77705AA87B}"/>
          </ac:spMkLst>
        </pc:spChg>
      </pc:sldChg>
      <pc:sldChg chg="addSp delSp modSp new mod modClrScheme chgLayout">
        <pc:chgData name="a.triantafylidou@kastoria.teiwm.gr" userId="cc92a93c63262ae5" providerId="LiveId" clId="{47C0F32C-AF90-884E-8406-45E3B03898DD}" dt="2020-06-02T14:25:23.958" v="13087" actId="27636"/>
        <pc:sldMkLst>
          <pc:docMk/>
          <pc:sldMk cId="917685058" sldId="276"/>
        </pc:sldMkLst>
        <pc:spChg chg="mod ord">
          <ac:chgData name="a.triantafylidou@kastoria.teiwm.gr" userId="cc92a93c63262ae5" providerId="LiveId" clId="{47C0F32C-AF90-884E-8406-45E3B03898DD}" dt="2020-06-01T12:49:59.188" v="12109" actId="700"/>
          <ac:spMkLst>
            <pc:docMk/>
            <pc:sldMk cId="917685058" sldId="276"/>
            <ac:spMk id="2" creationId="{CF3DC0C3-D193-E24F-9FAD-DEBD08BBCA0B}"/>
          </ac:spMkLst>
        </pc:spChg>
        <pc:spChg chg="mod ord">
          <ac:chgData name="a.triantafylidou@kastoria.teiwm.gr" userId="cc92a93c63262ae5" providerId="LiveId" clId="{47C0F32C-AF90-884E-8406-45E3B03898DD}" dt="2020-06-02T14:25:23.958" v="13087" actId="27636"/>
          <ac:spMkLst>
            <pc:docMk/>
            <pc:sldMk cId="917685058" sldId="276"/>
            <ac:spMk id="3" creationId="{18E3C6EB-0B86-E34C-86D8-2C696BFBB9B5}"/>
          </ac:spMkLst>
        </pc:spChg>
        <pc:spChg chg="add del mod ord">
          <ac:chgData name="a.triantafylidou@kastoria.teiwm.gr" userId="cc92a93c63262ae5" providerId="LiveId" clId="{47C0F32C-AF90-884E-8406-45E3B03898DD}" dt="2020-06-01T12:49:59.188" v="12109" actId="700"/>
          <ac:spMkLst>
            <pc:docMk/>
            <pc:sldMk cId="917685058" sldId="276"/>
            <ac:spMk id="4" creationId="{40C9E2A2-F34B-F24C-ABF6-D91B2D5765A0}"/>
          </ac:spMkLst>
        </pc:spChg>
        <pc:spChg chg="add del mod ord">
          <ac:chgData name="a.triantafylidou@kastoria.teiwm.gr" userId="cc92a93c63262ae5" providerId="LiveId" clId="{47C0F32C-AF90-884E-8406-45E3B03898DD}" dt="2020-06-01T12:49:59.188" v="12109" actId="700"/>
          <ac:spMkLst>
            <pc:docMk/>
            <pc:sldMk cId="917685058" sldId="276"/>
            <ac:spMk id="5" creationId="{B7DE231C-CEDB-6A46-8A3D-824C5104A007}"/>
          </ac:spMkLst>
        </pc:spChg>
        <pc:spChg chg="add mod ord">
          <ac:chgData name="a.triantafylidou@kastoria.teiwm.gr" userId="cc92a93c63262ae5" providerId="LiveId" clId="{47C0F32C-AF90-884E-8406-45E3B03898DD}" dt="2020-06-02T14:24:32.353" v="13077" actId="27636"/>
          <ac:spMkLst>
            <pc:docMk/>
            <pc:sldMk cId="917685058" sldId="276"/>
            <ac:spMk id="6" creationId="{7CE230C4-4B9E-7D44-9826-D630CF1C980F}"/>
          </ac:spMkLst>
        </pc:spChg>
      </pc:sldChg>
      <pc:sldChg chg="delSp modSp new mod modClrScheme chgLayout">
        <pc:chgData name="a.triantafylidou@kastoria.teiwm.gr" userId="cc92a93c63262ae5" providerId="LiveId" clId="{47C0F32C-AF90-884E-8406-45E3B03898DD}" dt="2020-06-02T14:39:59.160" v="14512" actId="20577"/>
        <pc:sldMkLst>
          <pc:docMk/>
          <pc:sldMk cId="3043254488" sldId="277"/>
        </pc:sldMkLst>
        <pc:spChg chg="mod ord">
          <ac:chgData name="a.triantafylidou@kastoria.teiwm.gr" userId="cc92a93c63262ae5" providerId="LiveId" clId="{47C0F32C-AF90-884E-8406-45E3B03898DD}" dt="2020-06-02T14:33:05.727" v="13583" actId="20577"/>
          <ac:spMkLst>
            <pc:docMk/>
            <pc:sldMk cId="3043254488" sldId="277"/>
            <ac:spMk id="2" creationId="{B6A39514-3C91-D247-A0C6-CFDBC6D804DB}"/>
          </ac:spMkLst>
        </pc:spChg>
        <pc:spChg chg="mod ord">
          <ac:chgData name="a.triantafylidou@kastoria.teiwm.gr" userId="cc92a93c63262ae5" providerId="LiveId" clId="{47C0F32C-AF90-884E-8406-45E3B03898DD}" dt="2020-06-02T14:39:59.160" v="14512" actId="20577"/>
          <ac:spMkLst>
            <pc:docMk/>
            <pc:sldMk cId="3043254488" sldId="277"/>
            <ac:spMk id="3" creationId="{16FA9B85-661F-B445-91C8-681D55B86F39}"/>
          </ac:spMkLst>
        </pc:spChg>
        <pc:spChg chg="del">
          <ac:chgData name="a.triantafylidou@kastoria.teiwm.gr" userId="cc92a93c63262ae5" providerId="LiveId" clId="{47C0F32C-AF90-884E-8406-45E3B03898DD}" dt="2020-06-02T14:29:45.863" v="13296" actId="700"/>
          <ac:spMkLst>
            <pc:docMk/>
            <pc:sldMk cId="3043254488" sldId="277"/>
            <ac:spMk id="4" creationId="{66D6BA18-4A08-EC4B-8948-5DDA6F782FB3}"/>
          </ac:spMkLst>
        </pc:spChg>
      </pc:sldChg>
      <pc:sldChg chg="modSp new">
        <pc:chgData name="a.triantafylidou@kastoria.teiwm.gr" userId="cc92a93c63262ae5" providerId="LiveId" clId="{47C0F32C-AF90-884E-8406-45E3B03898DD}" dt="2020-06-02T14:58:45.229" v="15532" actId="20577"/>
        <pc:sldMkLst>
          <pc:docMk/>
          <pc:sldMk cId="3464953036" sldId="278"/>
        </pc:sldMkLst>
        <pc:spChg chg="mod">
          <ac:chgData name="a.triantafylidou@kastoria.teiwm.gr" userId="cc92a93c63262ae5" providerId="LiveId" clId="{47C0F32C-AF90-884E-8406-45E3B03898DD}" dt="2020-06-02T14:48:24.040" v="14539" actId="20577"/>
          <ac:spMkLst>
            <pc:docMk/>
            <pc:sldMk cId="3464953036" sldId="278"/>
            <ac:spMk id="2" creationId="{E7781091-2248-084D-8C27-E550D1F9FDAA}"/>
          </ac:spMkLst>
        </pc:spChg>
        <pc:spChg chg="mod">
          <ac:chgData name="a.triantafylidou@kastoria.teiwm.gr" userId="cc92a93c63262ae5" providerId="LiveId" clId="{47C0F32C-AF90-884E-8406-45E3B03898DD}" dt="2020-06-02T14:58:45.229" v="15532" actId="20577"/>
          <ac:spMkLst>
            <pc:docMk/>
            <pc:sldMk cId="3464953036" sldId="278"/>
            <ac:spMk id="3" creationId="{F5FDD415-171E-C846-B854-284EE117236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AAF89A9-C7FD-524B-9F75-8019E9414F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ΜΜΕ – </a:t>
            </a:r>
            <a:r>
              <a:rPr lang="en-US" dirty="0" smtClean="0"/>
              <a:t>ΕΚΔΗΛΩΣΕΙΣ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067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8039E7A-3505-B348-B758-DA3DD54F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10396882" cy="1151965"/>
          </a:xfrm>
        </p:spPr>
        <p:txBody>
          <a:bodyPr/>
          <a:lstStyle/>
          <a:p>
            <a:r>
              <a:rPr lang="el-GR" dirty="0" err="1"/>
              <a:t>καλεσμενοι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A6C88DC9-E5BB-7C48-9586-C36186DE7C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428622"/>
            <a:ext cx="11010396" cy="4213920"/>
          </a:xfrm>
        </p:spPr>
        <p:txBody>
          <a:bodyPr>
            <a:normAutofit fontScale="62500" lnSpcReduction="20000"/>
          </a:bodyPr>
          <a:lstStyle/>
          <a:p>
            <a:r>
              <a:rPr lang="el-GR" dirty="0"/>
              <a:t>Οι </a:t>
            </a:r>
            <a:r>
              <a:rPr lang="el-GR" dirty="0" err="1"/>
              <a:t>υπευθυνοι</a:t>
            </a:r>
            <a:r>
              <a:rPr lang="el-GR" dirty="0"/>
              <a:t> </a:t>
            </a:r>
            <a:r>
              <a:rPr lang="el-GR" dirty="0" err="1"/>
              <a:t>δημοσιων</a:t>
            </a:r>
            <a:r>
              <a:rPr lang="el-GR" dirty="0"/>
              <a:t> </a:t>
            </a:r>
            <a:r>
              <a:rPr lang="el-GR" dirty="0" err="1"/>
              <a:t>σχεσεων</a:t>
            </a:r>
            <a:r>
              <a:rPr lang="el-GR" dirty="0"/>
              <a:t> </a:t>
            </a:r>
            <a:r>
              <a:rPr lang="el-GR" dirty="0" err="1"/>
              <a:t>κλεινουν</a:t>
            </a:r>
            <a:r>
              <a:rPr lang="el-GR" dirty="0"/>
              <a:t> </a:t>
            </a:r>
            <a:r>
              <a:rPr lang="el-GR" dirty="0" err="1"/>
              <a:t>ειδικουσ</a:t>
            </a:r>
            <a:r>
              <a:rPr lang="el-GR" dirty="0"/>
              <a:t> </a:t>
            </a:r>
            <a:r>
              <a:rPr lang="el-GR" dirty="0" err="1"/>
              <a:t>ομιλητεσ</a:t>
            </a:r>
            <a:r>
              <a:rPr lang="el-GR" dirty="0"/>
              <a:t> για </a:t>
            </a:r>
            <a:r>
              <a:rPr lang="el-GR" dirty="0" err="1"/>
              <a:t>εμφανισεισ</a:t>
            </a:r>
            <a:r>
              <a:rPr lang="el-GR" dirty="0"/>
              <a:t> σε </a:t>
            </a:r>
            <a:r>
              <a:rPr lang="el-GR" dirty="0" err="1"/>
              <a:t>τηλεοπτικεσ</a:t>
            </a:r>
            <a:r>
              <a:rPr lang="el-GR" dirty="0"/>
              <a:t> ή </a:t>
            </a:r>
            <a:r>
              <a:rPr lang="el-GR" dirty="0" err="1"/>
              <a:t>ραδιοφωνικεσ</a:t>
            </a:r>
            <a:r>
              <a:rPr lang="el-GR" dirty="0"/>
              <a:t> </a:t>
            </a:r>
            <a:r>
              <a:rPr lang="el-GR" dirty="0" err="1" smtClean="0"/>
              <a:t>εκπομπεσ</a:t>
            </a:r>
            <a:endParaRPr lang="el-GR" dirty="0" smtClean="0"/>
          </a:p>
          <a:p>
            <a:endParaRPr lang="el-GR" dirty="0"/>
          </a:p>
          <a:p>
            <a:r>
              <a:rPr lang="el-GR" dirty="0"/>
              <a:t>Ο </a:t>
            </a:r>
            <a:r>
              <a:rPr lang="el-GR" dirty="0" err="1"/>
              <a:t>καλεσμενοσ</a:t>
            </a:r>
            <a:r>
              <a:rPr lang="el-GR" dirty="0"/>
              <a:t> </a:t>
            </a:r>
            <a:r>
              <a:rPr lang="el-GR" dirty="0" err="1"/>
              <a:t>πρεπει</a:t>
            </a:r>
            <a:r>
              <a:rPr lang="el-GR" dirty="0"/>
              <a:t> να είναι </a:t>
            </a:r>
            <a:r>
              <a:rPr lang="el-GR" dirty="0" err="1"/>
              <a:t>ελκυστικη</a:t>
            </a:r>
            <a:r>
              <a:rPr lang="el-GR" dirty="0"/>
              <a:t> </a:t>
            </a:r>
            <a:r>
              <a:rPr lang="el-GR" dirty="0" err="1"/>
              <a:t>προσωπικοτητα</a:t>
            </a:r>
            <a:r>
              <a:rPr lang="el-GR" dirty="0"/>
              <a:t>, </a:t>
            </a:r>
            <a:r>
              <a:rPr lang="el-GR" dirty="0" err="1"/>
              <a:t>φιλικοσ</a:t>
            </a:r>
            <a:r>
              <a:rPr lang="el-GR" dirty="0"/>
              <a:t>, </a:t>
            </a:r>
            <a:r>
              <a:rPr lang="el-GR" dirty="0" err="1"/>
              <a:t>οικειοσ</a:t>
            </a:r>
            <a:r>
              <a:rPr lang="el-GR" dirty="0"/>
              <a:t>, </a:t>
            </a:r>
            <a:r>
              <a:rPr lang="el-GR" dirty="0" err="1"/>
              <a:t>προσιτοσ</a:t>
            </a:r>
            <a:r>
              <a:rPr lang="el-GR" dirty="0"/>
              <a:t>, </a:t>
            </a:r>
            <a:r>
              <a:rPr lang="el-GR" dirty="0" err="1"/>
              <a:t>γνωστησ</a:t>
            </a:r>
            <a:r>
              <a:rPr lang="el-GR" dirty="0"/>
              <a:t> του </a:t>
            </a:r>
            <a:r>
              <a:rPr lang="el-GR" dirty="0" err="1"/>
              <a:t>θεματοσ</a:t>
            </a:r>
            <a:r>
              <a:rPr lang="el-GR" dirty="0"/>
              <a:t>, </a:t>
            </a:r>
            <a:r>
              <a:rPr lang="el-GR" dirty="0" err="1"/>
              <a:t>παθοσ</a:t>
            </a:r>
            <a:r>
              <a:rPr lang="el-GR" dirty="0"/>
              <a:t> για το </a:t>
            </a:r>
            <a:r>
              <a:rPr lang="el-GR" dirty="0" err="1"/>
              <a:t>αντικειμενο</a:t>
            </a:r>
            <a:r>
              <a:rPr lang="el-GR" dirty="0"/>
              <a:t>, και να </a:t>
            </a:r>
            <a:r>
              <a:rPr lang="el-GR" dirty="0" err="1"/>
              <a:t>δινει</a:t>
            </a:r>
            <a:r>
              <a:rPr lang="el-GR" dirty="0"/>
              <a:t> </a:t>
            </a:r>
            <a:r>
              <a:rPr lang="el-GR" dirty="0" err="1"/>
              <a:t>συντομεσ</a:t>
            </a:r>
            <a:r>
              <a:rPr lang="el-GR" dirty="0"/>
              <a:t> και </a:t>
            </a:r>
            <a:r>
              <a:rPr lang="el-GR" dirty="0" err="1"/>
              <a:t>περιεκτικεσ</a:t>
            </a:r>
            <a:r>
              <a:rPr lang="el-GR" dirty="0"/>
              <a:t> </a:t>
            </a:r>
            <a:r>
              <a:rPr lang="el-GR" dirty="0" err="1"/>
              <a:t>απαντησεισ</a:t>
            </a:r>
            <a:r>
              <a:rPr lang="el-GR" dirty="0"/>
              <a:t>, να μη </a:t>
            </a:r>
            <a:r>
              <a:rPr lang="el-GR" dirty="0" err="1"/>
              <a:t>θυμωνει</a:t>
            </a:r>
            <a:r>
              <a:rPr lang="el-GR" dirty="0"/>
              <a:t> με </a:t>
            </a:r>
            <a:r>
              <a:rPr lang="el-GR" dirty="0" err="1"/>
              <a:t>σχολια</a:t>
            </a:r>
            <a:r>
              <a:rPr lang="el-GR" dirty="0"/>
              <a:t> </a:t>
            </a:r>
            <a:r>
              <a:rPr lang="el-GR" dirty="0" err="1" smtClean="0"/>
              <a:t>παρουσιαστη</a:t>
            </a:r>
            <a:endParaRPr lang="el-GR" dirty="0" smtClean="0"/>
          </a:p>
          <a:p>
            <a:endParaRPr lang="el-GR" dirty="0"/>
          </a:p>
          <a:p>
            <a:r>
              <a:rPr lang="af-ZA" dirty="0"/>
              <a:t>P</a:t>
            </a:r>
            <a:r>
              <a:rPr lang="el-GR" dirty="0" err="1"/>
              <a:t>itching</a:t>
            </a:r>
            <a:r>
              <a:rPr lang="el-GR" dirty="0"/>
              <a:t> για </a:t>
            </a:r>
            <a:r>
              <a:rPr lang="el-GR" dirty="0" err="1"/>
              <a:t>φιλοξενια</a:t>
            </a:r>
            <a:r>
              <a:rPr lang="el-GR" dirty="0"/>
              <a:t> </a:t>
            </a:r>
            <a:r>
              <a:rPr lang="el-GR" dirty="0" err="1" smtClean="0"/>
              <a:t>καλεσμενου</a:t>
            </a:r>
            <a:endParaRPr lang="el-GR" dirty="0" smtClean="0"/>
          </a:p>
          <a:p>
            <a:endParaRPr lang="el-GR" dirty="0"/>
          </a:p>
          <a:p>
            <a:r>
              <a:rPr lang="el-GR" dirty="0" err="1"/>
              <a:t>Σημαντικη</a:t>
            </a:r>
            <a:r>
              <a:rPr lang="el-GR" dirty="0"/>
              <a:t> η </a:t>
            </a:r>
            <a:r>
              <a:rPr lang="el-GR" dirty="0" err="1"/>
              <a:t>προηγουμενη</a:t>
            </a:r>
            <a:r>
              <a:rPr lang="el-GR" dirty="0"/>
              <a:t> </a:t>
            </a:r>
            <a:r>
              <a:rPr lang="el-GR" dirty="0" err="1"/>
              <a:t>εξοικειωση</a:t>
            </a:r>
            <a:r>
              <a:rPr lang="el-GR" dirty="0"/>
              <a:t> του </a:t>
            </a:r>
            <a:r>
              <a:rPr lang="el-GR" dirty="0" err="1"/>
              <a:t>στελεχουσ</a:t>
            </a:r>
            <a:r>
              <a:rPr lang="el-GR" dirty="0"/>
              <a:t> </a:t>
            </a:r>
            <a:r>
              <a:rPr lang="el-GR" dirty="0" err="1"/>
              <a:t>δημοσιων</a:t>
            </a:r>
            <a:r>
              <a:rPr lang="el-GR" dirty="0"/>
              <a:t> </a:t>
            </a:r>
            <a:r>
              <a:rPr lang="el-GR" dirty="0" err="1"/>
              <a:t>σχεσεων</a:t>
            </a:r>
            <a:r>
              <a:rPr lang="el-GR" dirty="0"/>
              <a:t> με την </a:t>
            </a:r>
            <a:r>
              <a:rPr lang="el-GR" dirty="0" err="1"/>
              <a:t>εκπομπη</a:t>
            </a:r>
            <a:r>
              <a:rPr lang="el-GR" dirty="0"/>
              <a:t>, το στυλ, και τη </a:t>
            </a:r>
            <a:r>
              <a:rPr lang="el-GR" dirty="0" err="1" smtClean="0"/>
              <a:t>θεματολογια</a:t>
            </a:r>
            <a:endParaRPr lang="el-GR" dirty="0" smtClean="0"/>
          </a:p>
          <a:p>
            <a:endParaRPr lang="el-GR" dirty="0"/>
          </a:p>
          <a:p>
            <a:r>
              <a:rPr lang="el-GR" dirty="0" err="1"/>
              <a:t>Στελνουμε</a:t>
            </a:r>
            <a:r>
              <a:rPr lang="el-GR" dirty="0"/>
              <a:t> </a:t>
            </a:r>
            <a:r>
              <a:rPr lang="el-GR" dirty="0" err="1"/>
              <a:t>πρωτα</a:t>
            </a:r>
            <a:r>
              <a:rPr lang="el-GR" dirty="0"/>
              <a:t> </a:t>
            </a:r>
            <a:r>
              <a:rPr lang="el-GR" dirty="0" err="1"/>
              <a:t>επιστολη</a:t>
            </a:r>
            <a:r>
              <a:rPr lang="el-GR" dirty="0"/>
              <a:t> και δεν </a:t>
            </a:r>
            <a:r>
              <a:rPr lang="el-GR" dirty="0" err="1"/>
              <a:t>παιρνουμε</a:t>
            </a:r>
            <a:r>
              <a:rPr lang="el-GR" dirty="0"/>
              <a:t> </a:t>
            </a:r>
            <a:r>
              <a:rPr lang="el-GR" dirty="0" err="1" smtClean="0"/>
              <a:t>τηλεφωνο</a:t>
            </a:r>
            <a:endParaRPr lang="el-GR" dirty="0" smtClean="0"/>
          </a:p>
          <a:p>
            <a:endParaRPr lang="el-GR" dirty="0"/>
          </a:p>
          <a:p>
            <a:r>
              <a:rPr lang="el-GR" dirty="0" err="1"/>
              <a:t>Μπορει</a:t>
            </a:r>
            <a:r>
              <a:rPr lang="el-GR" dirty="0"/>
              <a:t> να </a:t>
            </a:r>
            <a:r>
              <a:rPr lang="el-GR" dirty="0" err="1"/>
              <a:t>επικοινωνησουμε</a:t>
            </a:r>
            <a:r>
              <a:rPr lang="el-GR" dirty="0"/>
              <a:t> με </a:t>
            </a:r>
            <a:r>
              <a:rPr lang="el-GR" dirty="0" err="1"/>
              <a:t>παραγωγο</a:t>
            </a:r>
            <a:r>
              <a:rPr lang="el-GR" dirty="0"/>
              <a:t> </a:t>
            </a:r>
            <a:r>
              <a:rPr lang="el-GR" dirty="0" err="1"/>
              <a:t>εκπομπησ</a:t>
            </a:r>
            <a:r>
              <a:rPr lang="el-GR" dirty="0"/>
              <a:t>, ή βοηθό ή με </a:t>
            </a:r>
            <a:r>
              <a:rPr lang="el-GR" dirty="0" err="1"/>
              <a:t>καποιον</a:t>
            </a:r>
            <a:r>
              <a:rPr lang="el-GR" dirty="0"/>
              <a:t> </a:t>
            </a:r>
            <a:r>
              <a:rPr lang="el-GR" dirty="0" err="1"/>
              <a:t>booker</a:t>
            </a:r>
            <a:r>
              <a:rPr lang="el-GR" dirty="0"/>
              <a:t> (</a:t>
            </a:r>
            <a:r>
              <a:rPr lang="el-GR" dirty="0" err="1"/>
              <a:t>συντονιστη</a:t>
            </a:r>
            <a:r>
              <a:rPr lang="el-GR" dirty="0"/>
              <a:t> </a:t>
            </a:r>
            <a:r>
              <a:rPr lang="el-GR" dirty="0" err="1"/>
              <a:t>ταλεντων</a:t>
            </a:r>
            <a:r>
              <a:rPr lang="el-G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721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B1FE3CA-F58B-7B47-B321-38D491D1D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ΑΞΙΟΛΟΓΗΣΗ ΤΗΣ ΕΚΔΗΛΩΣΗΣ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CAAA808A-BB60-2E4E-8ECB-51303DB732E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/>
              <a:t>ΔΗΜΟΣΙΟΤΗΤΑ: </a:t>
            </a:r>
          </a:p>
          <a:p>
            <a:pPr lvl="1"/>
            <a:r>
              <a:rPr lang="el-GR"/>
              <a:t>ΙΚΑΝΟΠΟΙΗΤΙΚΗ ΚΑΛΥΨΗ ΓΙΑ ΤΟ ΚΟΙΝΟ-ΣΤΟΧΟ: ΣΥΜΠΕΡΙΛΗΦΘΗΣΑΝ ΤΑ ΚΕΝΤΡΙΚΑ ΜΗΝΥΜΑΤΑ, ΗΤΑΝ ΕΥΝΟΙΚΗ Η ΚΑΛΥΨΗ?</a:t>
            </a:r>
          </a:p>
          <a:p>
            <a:pPr lvl="1"/>
            <a:r>
              <a:rPr lang="el-GR"/>
              <a:t>ΣΥΜΜΕΤΕΙΧΕ ΙΚΑΝΟΠΟΙΗΤΙΚΟΣ ΑΡΙΘΜΟΣ ΑΝΘΡΩΠΩΝ?</a:t>
            </a:r>
          </a:p>
          <a:p>
            <a:pPr lvl="1"/>
            <a:r>
              <a:rPr lang="el-GR"/>
              <a:t>ΟΙ ΣΥΜΜΕΤΕΧΟΝΤΕΣ ΓΝΩΡΙΖΑΝ ΠΟΙΟΣ ΧΡΗΜΑΤΟΔΟΤΕΙ ΤΗΝ ΕΚΔΗΛΩΣΗ?</a:t>
            </a:r>
          </a:p>
          <a:p>
            <a:pPr lvl="1"/>
            <a:r>
              <a:rPr lang="el-GR"/>
              <a:t>ΟΙ ΣΥΜΜΕΤΕΧΟΝΤΕΣ ΕΥΧΑΡΙΣΤΗΘΗΚΑΝ ΤΗΝ ΕΚΔΗΛΩΣΗ?</a:t>
            </a:r>
          </a:p>
          <a:p>
            <a:pPr lvl="1"/>
            <a:r>
              <a:rPr lang="el-GR"/>
              <a:t>ΕΠΗΡΕΑΣΤΗΚΑΝ ΘΕΤΙΚΑ ΜΕΤΑ ΤΗΝ ΕΚΔΗΛΩΣΗ?</a:t>
            </a:r>
          </a:p>
          <a:p>
            <a:pPr lvl="1"/>
            <a:r>
              <a:rPr lang="el-GR"/>
              <a:t>ΜΗΠΩΣ ΥΠΗΡΞΑΝ ΚΑΠΟΙΑ ΑΠΡΟΣΜΕΝΑ ΑΡΝΗΤΙΚΑ ΣΗΜΕΙΑ?</a:t>
            </a:r>
          </a:p>
          <a:p>
            <a:pPr lvl="1"/>
            <a:r>
              <a:rPr lang="el-GR"/>
              <a:t>ΗΤΑΝ ΟΙΚΟΝΟΜΙΚΑ ΑΠΟΤΕΛΕΣΜΑΤΙΚΗ Η ΕΚΔΗΛΩΣΗ?</a:t>
            </a:r>
          </a:p>
          <a:p>
            <a:pPr lvl="1"/>
            <a:r>
              <a:rPr lang="el-GR"/>
              <a:t>ΜΗΠΩΣ ΔΑΠΑΝΗΘΗΚΑΝ ΠΕΡΙΣΣΟΤΕΡΟΙ ΠΟΡΟΙ ΑΠΌ τους ΠΡΟΒΛΕΠΟΜΕΝΟΥΣ?</a:t>
            </a:r>
          </a:p>
          <a:p>
            <a:pPr lvl="1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014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F3DC0C3-D193-E24F-9FAD-DEBD08BBC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ΠΡΟΥΠΟΛΟΓΙΣΜΟΣ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8E3C6EB-0B86-E34C-86D8-2C696BFBB9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4259961"/>
          </a:xfrm>
        </p:spPr>
        <p:txBody>
          <a:bodyPr>
            <a:normAutofit fontScale="47500" lnSpcReduction="20000"/>
          </a:bodyPr>
          <a:lstStyle/>
          <a:p>
            <a:r>
              <a:rPr lang="el-GR"/>
              <a:t>ΧΩΡΟΙ</a:t>
            </a:r>
          </a:p>
          <a:p>
            <a:pPr lvl="1"/>
            <a:r>
              <a:rPr lang="el-GR"/>
              <a:t>ΕΝΟΙΚΙΑΣΗ ΑΙΘΟΥΣΑΣ</a:t>
            </a:r>
          </a:p>
          <a:p>
            <a:pPr lvl="1"/>
            <a:r>
              <a:rPr lang="el-GR"/>
              <a:t>ΤΟΠΟΘΕΤΗΣΗ ΕΔΡΑΝΩΝ – ΜΙΚΡΟΦΩΝΩΝ ΚΑΙ ΟΠΤΙΚΟΑΚΟΥΣΤΙΚΟΥ ΥΛΙΚΟΥ</a:t>
            </a:r>
          </a:p>
          <a:p>
            <a:r>
              <a:rPr lang="el-GR"/>
              <a:t>ΓΕΥΜΑΤΑ</a:t>
            </a:r>
          </a:p>
          <a:p>
            <a:pPr lvl="1"/>
            <a:r>
              <a:rPr lang="el-GR"/>
              <a:t>ΑΡΙΘΜΟΣ ΓΕΥΜΑΤΩΝ</a:t>
            </a:r>
          </a:p>
          <a:p>
            <a:pPr lvl="1"/>
            <a:r>
              <a:rPr lang="el-GR"/>
              <a:t>ΚΟΣΤΟΣ ΚΑΤ’ ΑΤΟΜΟ</a:t>
            </a:r>
          </a:p>
          <a:p>
            <a:pPr lvl="1"/>
            <a:r>
              <a:rPr lang="el-GR"/>
              <a:t>ΑΝΑΨΥΚΤΙΚΑ ΣΤΑ ΔΙΑΛΕΙΜΜΑΤΑ</a:t>
            </a:r>
          </a:p>
          <a:p>
            <a:pPr lvl="1"/>
            <a:r>
              <a:rPr lang="el-GR"/>
              <a:t>BARTENDERS ΓΙΑ ΚΟΚΤΕΙΛ</a:t>
            </a:r>
          </a:p>
          <a:p>
            <a:pPr lvl="1"/>
            <a:r>
              <a:rPr lang="el-GR"/>
              <a:t>ΚΡΑΣΙ, ΠΟΤΑ, ΚΛΠ</a:t>
            </a:r>
          </a:p>
          <a:p>
            <a:r>
              <a:rPr lang="el-GR"/>
              <a:t>ΔΙΑΚΟΣΜΗΣΗ</a:t>
            </a:r>
          </a:p>
          <a:p>
            <a:pPr lvl="1"/>
            <a:r>
              <a:rPr lang="el-GR"/>
              <a:t>ΔΙΑΚΟΣΜΗΣΗ ΤΡΑΠΕΖΙΩΝ</a:t>
            </a:r>
          </a:p>
          <a:p>
            <a:pPr lvl="1"/>
            <a:r>
              <a:rPr lang="el-GR"/>
              <a:t>ΠΙΝΑΚΙΔΕΣ</a:t>
            </a:r>
          </a:p>
          <a:p>
            <a:r>
              <a:rPr lang="el-GR"/>
              <a:t>ΣΧΕΔΙΑΣΜΟΣ ΚΑΙ ΕΚΤΥΠΩΣΕΙΣ</a:t>
            </a:r>
          </a:p>
          <a:p>
            <a:pPr lvl="1"/>
            <a:r>
              <a:rPr lang="el-GR"/>
              <a:t>ΠΡΟΣΚΛΗΣΕΙΣ</a:t>
            </a:r>
          </a:p>
          <a:p>
            <a:pPr lvl="1"/>
            <a:r>
              <a:rPr lang="el-GR"/>
              <a:t>ΠΡΟΓΡΑΜΜΑΤΑ</a:t>
            </a:r>
          </a:p>
          <a:p>
            <a:pPr lvl="1"/>
            <a:r>
              <a:rPr lang="el-GR"/>
              <a:t>ΕΙΣΙΤΗΡΙΑ</a:t>
            </a:r>
          </a:p>
          <a:p>
            <a:pPr lvl="1"/>
            <a:r>
              <a:rPr lang="el-GR"/>
              <a:t>ΤΑΜΠΕΛΑΚΙΑ ΟΝΟΜΑΤΩΝ</a:t>
            </a:r>
          </a:p>
          <a:p>
            <a:pPr lvl="1"/>
            <a:r>
              <a:rPr lang="el-GR"/>
              <a:t>ΔΙΑΦΗΜΙΣΤΙΚΑ ΦΥΛΛΑΔΙΑ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="" xmlns:a16="http://schemas.microsoft.com/office/drawing/2014/main" id="{7CE230C4-4B9E-7D44-9826-D630CF1C98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53333" y="2063395"/>
            <a:ext cx="5086538" cy="3311189"/>
          </a:xfrm>
        </p:spPr>
        <p:txBody>
          <a:bodyPr>
            <a:normAutofit fontScale="55000" lnSpcReduction="20000"/>
          </a:bodyPr>
          <a:lstStyle/>
          <a:p>
            <a:r>
              <a:rPr lang="el-GR"/>
              <a:t>ΤΑΧΥΔΡΟΜΙΚΑ ΤΕΛΗ ΓΙΑ ΠΡΟΣΚΛΗΣΕΙΣ</a:t>
            </a:r>
          </a:p>
          <a:p>
            <a:r>
              <a:rPr lang="el-GR"/>
              <a:t>ΑΝΑΜΝΗΣΤΙΚΑ ΚΑΙ ΛΟΙΠΑ ΔΩΡΑ </a:t>
            </a:r>
          </a:p>
          <a:p>
            <a:pPr lvl="1"/>
            <a:r>
              <a:rPr lang="el-GR"/>
              <a:t>ΒΡΑΒΕΙΑ, ΤΙΜΗΤΙΚΕΣ ΠΛΑΚΕΤΕΣ, ΚΟΡΝΙΖΕΣ, ΚΛΠ</a:t>
            </a:r>
          </a:p>
          <a:p>
            <a:r>
              <a:rPr lang="el-GR"/>
              <a:t>ΔΙΑΦΟΡΑ</a:t>
            </a:r>
          </a:p>
          <a:p>
            <a:pPr lvl="1"/>
            <a:r>
              <a:rPr lang="el-GR"/>
              <a:t>ΕΞΟΔΑ ΜΕΤΑΚΙΝΗΣΗΣ ΕΠΙΣΗΜΩΝ</a:t>
            </a:r>
          </a:p>
          <a:p>
            <a:pPr lvl="1"/>
            <a:r>
              <a:rPr lang="el-GR"/>
              <a:t>ΑΜΟΙΒΕΣ ΟΜΙΛΗΤΩΝ</a:t>
            </a:r>
          </a:p>
          <a:p>
            <a:pPr lvl="1"/>
            <a:r>
              <a:rPr lang="el-GR"/>
              <a:t>ΑΣΦΑΛΕΙΑ</a:t>
            </a:r>
          </a:p>
          <a:p>
            <a:r>
              <a:rPr lang="el-GR"/>
              <a:t> ΜΕΤΑΦΟΡΕΣ: ΛΕΩΦΟΡΕΙΑ, ΒΑΝΑΚΙΑ, ΠΑΡΚΙΝΓΚ</a:t>
            </a:r>
          </a:p>
          <a:p>
            <a:r>
              <a:rPr lang="el-GR"/>
              <a:t>ΨΥΧΑΓΩΓΙΑ: ΑΜΟΙΒΣΕ</a:t>
            </a:r>
          </a:p>
          <a:p>
            <a:r>
              <a:rPr lang="el-GR"/>
              <a:t>ΔΗΜΟΣΙΟΤΗΤΑ: ΔΙΑΦΗΜΙΣΗ, ΔΕΛΤΙΟ ΤΥΠΟΥ, BANNERS, ΔΙΑΔΙΚΤΥΟ</a:t>
            </a:r>
          </a:p>
          <a:p>
            <a:r>
              <a:rPr lang="el-GR"/>
              <a:t>ΔΙΟΙΚΗΤΙΚΑ ΕΞΟΔΑ: ΤΗΛΕΦΩΝΑ, ΓΡΑΦΙΚΗ ΥΛΗ, ΔΩΡΕΑΝ ΕΙΣΙΤΗΡΙΑ, ΕΞΟΔΑ ΜΕΤΑΚΙΝΗΣΗΣ ΠΡΟΣΩΠΙΚΟΥ, ΕΠΕΞΕΡΓΑΣΙΑ ΔΕΔΟΜΕΝΩΝ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76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E7781091-2248-084D-8C27-E550D1F9F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ΕΜΠΟΡΙΚΕΣ ΕΚΘΕΣΕΙΣ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F5FDD415-171E-C846-B854-284EE11723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/>
              <a:t>ΕΠΙΛΟΓΗ ΕΚΕΙΝΩΝ ΤΩΝ ΕΚΘΕΣΕΩΝ ΠΟΥ ΦΕΡΟΥΝ ΝΕΕΣ ΕΠΑΦΕΣ ΚΑΙ ΜΕΛΛΟΝΤΙΚΕΣ ΠΩΛΗΣΕΙΣ</a:t>
            </a:r>
          </a:p>
          <a:p>
            <a:r>
              <a:rPr lang="el-GR" dirty="0"/>
              <a:t>ΣΧΕΔΙΑΣΤΕ ΤΟ ΠΕΡΙΠΤΕΡΟ ΕΞΙ ΜΗΝΕΣ ΝΩΡΙΤΕΡΑ</a:t>
            </a:r>
          </a:p>
          <a:p>
            <a:r>
              <a:rPr lang="el-GR" dirty="0"/>
              <a:t>ΦΡΟΝΤΙΣΤΕ ΏΣΤΕ ΤΟ ΠΕΡΙΠΤΕΡΟ ΝΑ ΕΊΝΑΙ ΕΛΚΥΣΤΙΚΟ – ΕΝΤΟΝΟ ΦΩΤΙΣΜΟ, ΜΕΓΑΛΕΣ ΠΙΝΑΚΙΔΕΣ, ΚΙΝΟΥΜΕΝΑ ΜΟΝΤΕΛΑ ΠΡΟΪΟΝΤΩΝ</a:t>
            </a:r>
          </a:p>
          <a:p>
            <a:r>
              <a:rPr lang="el-GR" dirty="0"/>
              <a:t>ΠΡΟΣΕΛΚΥΣΤΕ ΚΙΝΗΣΗ </a:t>
            </a:r>
            <a:r>
              <a:rPr lang="el-GR" dirty="0">
                <a:sym typeface="Wingdings" pitchFamily="2" charset="2"/>
              </a:rPr>
              <a:t> ΧΡΗΣΗ ΒΙΝΤΕΟ Ή ΠΑΡΟΥΣΙΑΣΗ ΜΕ SLIDES</a:t>
            </a:r>
          </a:p>
          <a:p>
            <a:r>
              <a:rPr lang="el-GR" dirty="0">
                <a:sym typeface="Wingdings" pitchFamily="2" charset="2"/>
              </a:rPr>
              <a:t>ΤΕΧΝΙΚΕΣ ΕΜΠΛΟΚΗΣ: ΔΙΟΡΓΑΝΩΣΗ ΔΙΑΓΩΝΙΣΜΟΥ Ή ΚΛΗΡΩΣΗΣ</a:t>
            </a:r>
          </a:p>
          <a:p>
            <a:r>
              <a:rPr lang="el-GR" dirty="0">
                <a:sym typeface="Wingdings" pitchFamily="2" charset="2"/>
              </a:rPr>
              <a:t>ΔΥΝΑΤΟΤΗΤΑ </a:t>
            </a:r>
            <a:r>
              <a:rPr lang="el-GR" dirty="0" err="1" smtClean="0">
                <a:sym typeface="Wingdings" pitchFamily="2" charset="2"/>
              </a:rPr>
              <a:t>στουσ</a:t>
            </a:r>
            <a:r>
              <a:rPr lang="el-GR" dirty="0" smtClean="0">
                <a:sym typeface="Wingdings" pitchFamily="2" charset="2"/>
              </a:rPr>
              <a:t> </a:t>
            </a:r>
            <a:r>
              <a:rPr lang="el-GR" dirty="0">
                <a:sym typeface="Wingdings" pitchFamily="2" charset="2"/>
              </a:rPr>
              <a:t>ΠΕΛΑΤΕΣ ΝΑ ΔΟΚΙΜΑΖΟΥΝ ΤΑ ΠΡΟΪΟΝΤΑ</a:t>
            </a:r>
          </a:p>
          <a:p>
            <a:r>
              <a:rPr lang="el-GR" dirty="0">
                <a:sym typeface="Wingdings" pitchFamily="2" charset="2"/>
              </a:rPr>
              <a:t>ΦΡΟΝΤΙΣΤΕ ΝΑ ΥΠΑΡΧΕΙ ΚΑΛΑ ΠΡΟΕΤΟΙΜΑΣΜΕΝΟ, ΕΜΦΑΝΙΣΙΜΟ ΠΡΟΣΩΠΙΚΟ ΠΟΥ ΘΑ ΑΠΑΝΤΑ ΣΕ ΕΡΩΤΗΣΕΙΣ ΚΑΙ ΘΑ ΣΥΓΚΕΝΤΡΩΝΕΙ ΕΠΑΓΓΕΛΜΑΤΙΚΕΣ ΚΑΡΤΕΣ ΑΠΌ ΜΕΛΛΟΝΤΙΚΟΥΣ ΠΡΟΜΗΘΕΥΤΕΣ. </a:t>
            </a:r>
          </a:p>
          <a:p>
            <a:r>
              <a:rPr lang="el-GR" dirty="0">
                <a:sym typeface="Wingdings" pitchFamily="2" charset="2"/>
              </a:rPr>
              <a:t>ΠΡΟΣΦΕΡΕΤΕ ΧΡΗΣΙΜΑ ΑΝΑΜΝΗΣΤΙΚΑ. ΜΠΡΕΛΟΚ, ΤΣΑΝΤΑ ΓΙΑ ΨΩΝΙΑ</a:t>
            </a:r>
          </a:p>
          <a:p>
            <a:r>
              <a:rPr lang="el-GR" dirty="0">
                <a:sym typeface="Wingdings" pitchFamily="2" charset="2"/>
              </a:rPr>
              <a:t>ΠΡΟΒΑΛΛΕΤΕ ΕΓΚΑΙΡΩΣ ΤΗΝ ΕΚΘΕΣΗ – ΣΤΕΙΛΤΕ ΑΝΑΚΟΙΝΩΣΕΙΣ ΚΑΙ MEDIA KITS ΣΕ ΕΠΙΛΕΓΜΕΝΟΥΣ ΔΗΜΟΣΙΟΓΡΑΦΟΥΣ (ΤΕΣΣΕΡΙΣ ΕΒΔΟΜΑΔΕΣ ΠΡΙΝ ΤΗΝ ΕΚΘΕΣΗ)</a:t>
            </a:r>
          </a:p>
        </p:txBody>
      </p:sp>
    </p:spTree>
    <p:extLst>
      <p:ext uri="{BB962C8B-B14F-4D97-AF65-F5344CB8AC3E}">
        <p14:creationId xmlns:p14="http://schemas.microsoft.com/office/powerpoint/2010/main" val="346495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FD54050-FA84-574E-96AC-94ED0E3BE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συνεντευξεισ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3A90F31-997C-D348-AEFB-4E13BCA693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l-GR"/>
              <a:t>Π</a:t>
            </a:r>
            <a:r>
              <a:rPr lang="en-US"/>
              <a:t>ροσεκτικη προετοιμασια του εκπροσωπου – στελεχουσ </a:t>
            </a:r>
          </a:p>
          <a:p>
            <a:pPr lvl="1"/>
            <a:r>
              <a:rPr lang="el-GR"/>
              <a:t>Σ</a:t>
            </a:r>
            <a:r>
              <a:rPr lang="en-US"/>
              <a:t>κοποσ συνεντευξησ</a:t>
            </a:r>
          </a:p>
          <a:p>
            <a:pPr lvl="1"/>
            <a:r>
              <a:rPr lang="el-GR"/>
              <a:t>Σ</a:t>
            </a:r>
            <a:r>
              <a:rPr lang="en-US"/>
              <a:t>υγκεντρωση στοιχειων που θα βοηθησουν το στελεχοσ κατα τη διαρκεια τησ συνεντευξησ</a:t>
            </a:r>
          </a:p>
          <a:p>
            <a:pPr lvl="1"/>
            <a:r>
              <a:rPr lang="el-GR"/>
              <a:t>Σ</a:t>
            </a:r>
            <a:r>
              <a:rPr lang="en-US"/>
              <a:t>υμβουλεσ για το στυλ του δημοσιογραφου</a:t>
            </a:r>
          </a:p>
          <a:p>
            <a:pPr lvl="1"/>
            <a:r>
              <a:rPr lang="el-GR"/>
              <a:t>Σ</a:t>
            </a:r>
            <a:r>
              <a:rPr lang="en-US"/>
              <a:t>υντομεσ και αμεσεσ απαντησεισ – δινουν την εικονα ανθρωπου δυνατου και αξιοπιστου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57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3E77D1D-57A8-9344-8E00-9AED6DDB4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Ε</a:t>
            </a:r>
            <a:r>
              <a:rPr lang="en-US"/>
              <a:t>ντυπη συνεντευξη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432C60A5-7971-A243-A8F8-F0CF36A3D6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l-GR"/>
              <a:t>Μ</a:t>
            </a:r>
            <a:r>
              <a:rPr lang="en-US"/>
              <a:t>πορει να διαρκεσει περιπο</a:t>
            </a:r>
            <a:r>
              <a:rPr lang="el-GR"/>
              <a:t>Υ</a:t>
            </a:r>
            <a:r>
              <a:rPr lang="en-US"/>
              <a:t> 1 ωρα και να πραγματοποιηθει κατα τη διαρκεια ενοσ γευματοσ ή σε εναν χωρο με καφε.</a:t>
            </a:r>
          </a:p>
          <a:p>
            <a:r>
              <a:rPr lang="el-GR"/>
              <a:t>Α</a:t>
            </a:r>
            <a:r>
              <a:rPr lang="en-US"/>
              <a:t>ποτελεσμα: ιστορια 400-600 λεξεων</a:t>
            </a:r>
          </a:p>
          <a:p>
            <a:r>
              <a:rPr lang="el-GR"/>
              <a:t>Ο</a:t>
            </a:r>
            <a:r>
              <a:rPr lang="en-US"/>
              <a:t> δημοσιογραφοσ θα συνδυασει κομματια απο συνεντευξη με γενικεσ πληροφοριεσ καθως και προσωπικεσ παρατηρησεισ. </a:t>
            </a:r>
          </a:p>
          <a:p>
            <a:r>
              <a:rPr lang="el-GR"/>
              <a:t>Τ</a:t>
            </a:r>
            <a:r>
              <a:rPr lang="en-US"/>
              <a:t>α στελεχη δεν εχουν κανεναν ελεγχο στο αποτελεσμα πλην των πληροφοριων που μεταδιδονται. </a:t>
            </a:r>
          </a:p>
          <a:p>
            <a:r>
              <a:rPr lang="el-GR"/>
              <a:t>Ο</a:t>
            </a:r>
            <a:r>
              <a:rPr lang="en-US"/>
              <a:t>υτε μπορουν να εγκρινουν τη δημοσιευση πριν αυτη τυπωθει.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27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E8B1F09-546B-254A-9207-E4C45525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</a:t>
            </a:r>
            <a:r>
              <a:rPr lang="en-US"/>
              <a:t>υνεντευξη τυπου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798810B5-54D1-EC4B-BE72-AABB2C169F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/>
              <a:t>Τ</a:t>
            </a:r>
            <a:r>
              <a:rPr lang="en-US"/>
              <a:t>αχεια μεταδοση πληροφοριων, σχολιων, αποψεων ενοσ ατομου σε πολλουσ δημοσιογραφουσ ταυτοχρονα</a:t>
            </a:r>
          </a:p>
          <a:p>
            <a:r>
              <a:rPr lang="el-GR"/>
              <a:t>Θ</a:t>
            </a:r>
            <a:r>
              <a:rPr lang="en-US"/>
              <a:t>ετικοσ χαρακτηρασ </a:t>
            </a:r>
          </a:p>
          <a:p>
            <a:r>
              <a:rPr lang="el-GR"/>
              <a:t>Ο</a:t>
            </a:r>
            <a:r>
              <a:rPr lang="en-US"/>
              <a:t>ι περισσοτερεσ </a:t>
            </a:r>
            <a:r>
              <a:rPr lang="el-GR"/>
              <a:t>Ο</a:t>
            </a:r>
            <a:r>
              <a:rPr lang="en-US"/>
              <a:t>ργανωνονται και προετοιμαζονται εγκαιρωσ ομωσ καποιεσ γινονται ξαφνικα, π.χ. </a:t>
            </a:r>
            <a:r>
              <a:rPr lang="el-GR"/>
              <a:t>Α</a:t>
            </a:r>
            <a:r>
              <a:rPr lang="en-US"/>
              <a:t>θλητεσ που κερδιζουν σε αγωνεσ</a:t>
            </a:r>
          </a:p>
          <a:p>
            <a:r>
              <a:rPr lang="el-GR"/>
              <a:t>Υ</a:t>
            </a:r>
            <a:r>
              <a:rPr lang="en-US"/>
              <a:t>παρχουν ομωσ και απροβλεπτεσ και αμφιλεγομενεσ καταστασεισ που απαιτουν τη διενεργεια συνεντευξεων τυπου. </a:t>
            </a:r>
          </a:p>
          <a:p>
            <a:r>
              <a:rPr lang="el-GR"/>
              <a:t>Σ</a:t>
            </a:r>
            <a:r>
              <a:rPr lang="en-US"/>
              <a:t>υνεντευξεισ που γινονται ανα τακτα χρονικα διαστηματα απο αξιωματουχουσ π.χ. </a:t>
            </a:r>
            <a:r>
              <a:rPr lang="el-GR"/>
              <a:t>Υ</a:t>
            </a:r>
            <a:r>
              <a:rPr lang="en-US"/>
              <a:t>πουργειο (briefing)</a:t>
            </a:r>
          </a:p>
          <a:p>
            <a:r>
              <a:rPr lang="el-GR"/>
              <a:t>Κ</a:t>
            </a:r>
            <a:r>
              <a:rPr lang="en-US"/>
              <a:t>αλα προετοιμασμενοσ εκπροσωποσ τυπου πρεπει να κερδισει συμπαθεια και να δημιουργησει κλιμα συνεργασιασ.</a:t>
            </a:r>
          </a:p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70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7B792B7-53ED-7D47-98BD-A807B3767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Π</a:t>
            </a:r>
            <a:r>
              <a:rPr lang="en-US"/>
              <a:t>ρογραμματισμοσ συνεντευξησ τυπου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353F5E1-FB64-064F-81AF-47440A1E119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/>
              <a:t>Ε</a:t>
            </a:r>
            <a:r>
              <a:rPr lang="en-US"/>
              <a:t>ρωτημα: πρεπει να πραγματοποιηθει η συνεντευξη τυπου</a:t>
            </a:r>
          </a:p>
          <a:p>
            <a:r>
              <a:rPr lang="el-GR"/>
              <a:t>Τ</a:t>
            </a:r>
            <a:r>
              <a:rPr lang="en-US"/>
              <a:t>ισ περισσοτερεσ φορεσ η απαντηση ειναι αρνητικη </a:t>
            </a:r>
            <a:r>
              <a:rPr lang="en-US">
                <a:sym typeface="Wingdings" pitchFamily="2" charset="2"/>
              </a:rPr>
              <a:t> ο πληροφοριεσ που θα δοθουν πρεπει να ειναι μεγαλησ σημασιασ διαφορετικα ειναι καταλληλοτερο ενα δελτιο τυπου ή ενα media kit</a:t>
            </a:r>
          </a:p>
          <a:p>
            <a:r>
              <a:rPr lang="el-GR">
                <a:sym typeface="Wingdings" pitchFamily="2" charset="2"/>
              </a:rPr>
              <a:t>Π</a:t>
            </a:r>
            <a:r>
              <a:rPr lang="en-US">
                <a:sym typeface="Wingdings" pitchFamily="2" charset="2"/>
              </a:rPr>
              <a:t>οια ωρα ειναι καταλληλη? </a:t>
            </a:r>
            <a:r>
              <a:rPr lang="el-GR">
                <a:sym typeface="Wingdings" pitchFamily="2" charset="2"/>
              </a:rPr>
              <a:t>Ε</a:t>
            </a:r>
            <a:r>
              <a:rPr lang="en-US">
                <a:sym typeface="Wingdings" pitchFamily="2" charset="2"/>
              </a:rPr>
              <a:t>ξαρταται το μεσο</a:t>
            </a:r>
          </a:p>
          <a:p>
            <a:pPr lvl="1"/>
            <a:r>
              <a:rPr lang="el-GR">
                <a:sym typeface="Wingdings" pitchFamily="2" charset="2"/>
              </a:rPr>
              <a:t>Α</a:t>
            </a:r>
            <a:r>
              <a:rPr lang="en-US">
                <a:sym typeface="Wingdings" pitchFamily="2" charset="2"/>
              </a:rPr>
              <a:t>πογευματινη εφημεριδα τοτε πρεπει να γινει το πρωι</a:t>
            </a:r>
          </a:p>
          <a:p>
            <a:pPr lvl="1"/>
            <a:r>
              <a:rPr lang="el-GR">
                <a:sym typeface="Wingdings" pitchFamily="2" charset="2"/>
              </a:rPr>
              <a:t>Α</a:t>
            </a:r>
            <a:r>
              <a:rPr lang="en-US">
                <a:sym typeface="Wingdings" pitchFamily="2" charset="2"/>
              </a:rPr>
              <a:t>ν η εφημεριδα ειναι πρωινη τοτε πρεπει να γινει μεσημερι</a:t>
            </a:r>
          </a:p>
          <a:p>
            <a:pPr lvl="1"/>
            <a:r>
              <a:rPr lang="el-GR">
                <a:sym typeface="Wingdings" pitchFamily="2" charset="2"/>
              </a:rPr>
              <a:t>Ν</a:t>
            </a:r>
            <a:r>
              <a:rPr lang="en-US">
                <a:sym typeface="Wingdings" pitchFamily="2" charset="2"/>
              </a:rPr>
              <a:t>ωρισ το απογευμα για να προβληθει στα βραδινα δελτια ειδησεων των τοπικων σταθμων</a:t>
            </a:r>
            <a:endParaRPr lang="el-GR">
              <a:sym typeface="Wingdings" pitchFamily="2" charset="2"/>
            </a:endParaRPr>
          </a:p>
          <a:p>
            <a:r>
              <a:rPr lang="el-GR">
                <a:sym typeface="Wingdings" pitchFamily="2" charset="2"/>
              </a:rPr>
              <a:t>Να υπαρχει ενασ συντονιστησ</a:t>
            </a:r>
            <a:endParaRPr lang="en-US">
              <a:sym typeface="Wingdings" pitchFamily="2" charset="2"/>
            </a:endParaRPr>
          </a:p>
          <a:p>
            <a:pPr marL="457200" lvl="1" indent="0">
              <a:buNone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940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98D565F-61C4-154D-8F69-9BB32F76F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</a:t>
            </a:r>
            <a:r>
              <a:rPr lang="en-US"/>
              <a:t>υνεντευξη τυπου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35A4D0A-55F4-6A40-ADDA-BC78C8D1DD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/>
              <a:t>Ε</a:t>
            </a:r>
            <a:r>
              <a:rPr lang="en-US"/>
              <a:t>πιλογη χωρου που ειναι προσβασιμοσ απο ολουσ </a:t>
            </a:r>
          </a:p>
          <a:p>
            <a:r>
              <a:rPr lang="el-GR"/>
              <a:t>Ο</a:t>
            </a:r>
            <a:r>
              <a:rPr lang="en-US"/>
              <a:t>ρισμοσ ωρασ και ημερασ (πριν ή μετα το μεσημερι) – οχι παρασκευη και αργιεσ</a:t>
            </a:r>
          </a:p>
          <a:p>
            <a:r>
              <a:rPr lang="el-GR"/>
              <a:t>Δ</a:t>
            </a:r>
            <a:r>
              <a:rPr lang="en-US"/>
              <a:t>ιανομη δελτιου τυπου ή media alert πριν την εκδηλωση </a:t>
            </a:r>
          </a:p>
          <a:p>
            <a:r>
              <a:rPr lang="el-GR"/>
              <a:t>Σ</a:t>
            </a:r>
            <a:r>
              <a:rPr lang="en-US"/>
              <a:t>υνταξη δηλωσησ του εκπροσωπου τυπου – πολλεσ προβεσ</a:t>
            </a:r>
          </a:p>
          <a:p>
            <a:r>
              <a:rPr lang="el-GR"/>
              <a:t>Π</a:t>
            </a:r>
            <a:r>
              <a:rPr lang="en-US"/>
              <a:t>ροβλεψη ερωτησεων και προετοιμασια απαντησεων</a:t>
            </a:r>
          </a:p>
          <a:p>
            <a:r>
              <a:rPr lang="el-GR"/>
              <a:t>Ε</a:t>
            </a:r>
            <a:r>
              <a:rPr lang="en-US"/>
              <a:t>τοιμαστε ενα media kit (καλο ειναι να υπαρχει ενα ξεχωριστοσ χωροσ – δωματιο που θα τοποθετησετε τα media kit</a:t>
            </a:r>
          </a:p>
          <a:p>
            <a:r>
              <a:rPr lang="en-US"/>
              <a:t>To media kit πρεπει να εχει δελτιο τυπου, ονοματα και τιτλουσ συμμετεχοντων, συμπληρωματικο υλικο</a:t>
            </a:r>
          </a:p>
          <a:p>
            <a:pPr marL="0" indent="0">
              <a:buNone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47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48BB373-6461-1345-B10A-C7BE38406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Συνεντευξη τυπου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2BEB4435-B070-2741-AA6F-13870F3097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l-GR"/>
              <a:t>Προετοιμασια οπτικοακουστικου υλικου (διαφανειεσ, φωτογραφιεσ, αφισεσ, βιντεο)</a:t>
            </a:r>
          </a:p>
          <a:p>
            <a:r>
              <a:rPr lang="el-GR"/>
              <a:t>Προετοιμασια αιθουσασ (καρεκλεσ, αναλογιο, μικροφωνα, ταμπελακια σε καλεσμενουσ)</a:t>
            </a:r>
          </a:p>
          <a:p>
            <a:r>
              <a:rPr lang="el-GR"/>
              <a:t>να ειστε μια με μιση ωρα πριν στο χωρο για ελεγχο</a:t>
            </a:r>
          </a:p>
          <a:p>
            <a:r>
              <a:rPr lang="el-GR"/>
              <a:t>Ο ομιλητησ μπορει να παραμεινει λιγη ωρα μετα το τελοσ της συνεντευξησ  ώστε να κανει συντομεσ δηλωσεισ</a:t>
            </a:r>
          </a:p>
          <a:p>
            <a:r>
              <a:rPr lang="el-GR"/>
              <a:t>Προσοχη στο χρονο ληξησ – συντονισμο ερωτησεων και κλεισιμο</a:t>
            </a:r>
          </a:p>
        </p:txBody>
      </p:sp>
    </p:spTree>
    <p:extLst>
      <p:ext uri="{BB962C8B-B14F-4D97-AF65-F5344CB8AC3E}">
        <p14:creationId xmlns:p14="http://schemas.microsoft.com/office/powerpoint/2010/main" val="38142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80522FD-DEF4-D24A-83EF-53CC50E56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/>
              <a:t>Περιηγησεισ τυπου (media tours)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64B5F45E-AFFA-8540-B0AE-B767AD8A4B5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err="1"/>
              <a:t>Τρεισ</a:t>
            </a:r>
            <a:r>
              <a:rPr lang="el-GR" dirty="0"/>
              <a:t> </a:t>
            </a:r>
            <a:r>
              <a:rPr lang="el-GR" dirty="0" err="1"/>
              <a:t>τυποι</a:t>
            </a:r>
            <a:r>
              <a:rPr lang="el-GR" dirty="0"/>
              <a:t> </a:t>
            </a:r>
          </a:p>
          <a:p>
            <a:pPr lvl="1"/>
            <a:r>
              <a:rPr lang="el-GR" dirty="0" err="1"/>
              <a:t>Ταξιδι</a:t>
            </a:r>
            <a:r>
              <a:rPr lang="el-GR" dirty="0"/>
              <a:t> </a:t>
            </a:r>
            <a:r>
              <a:rPr lang="el-GR" dirty="0" err="1"/>
              <a:t>οπου</a:t>
            </a:r>
            <a:r>
              <a:rPr lang="el-GR" dirty="0"/>
              <a:t> </a:t>
            </a:r>
            <a:r>
              <a:rPr lang="el-GR" dirty="0" err="1"/>
              <a:t>προσκαλουνται</a:t>
            </a:r>
            <a:r>
              <a:rPr lang="el-GR" dirty="0"/>
              <a:t> </a:t>
            </a:r>
            <a:r>
              <a:rPr lang="el-GR" dirty="0" err="1"/>
              <a:t>συντακτεσ</a:t>
            </a:r>
            <a:r>
              <a:rPr lang="el-GR" dirty="0"/>
              <a:t> και </a:t>
            </a:r>
            <a:r>
              <a:rPr lang="el-GR" dirty="0" err="1"/>
              <a:t>δημοσιογραφοινα</a:t>
            </a:r>
            <a:r>
              <a:rPr lang="el-GR" dirty="0"/>
              <a:t> </a:t>
            </a:r>
            <a:r>
              <a:rPr lang="el-GR" dirty="0" err="1"/>
              <a:t>επισκεφθουν</a:t>
            </a:r>
            <a:r>
              <a:rPr lang="el-GR" dirty="0"/>
              <a:t> τις </a:t>
            </a:r>
            <a:r>
              <a:rPr lang="el-GR" dirty="0" err="1"/>
              <a:t>εγκαταστασεισ</a:t>
            </a:r>
            <a:r>
              <a:rPr lang="el-GR" dirty="0"/>
              <a:t> της </a:t>
            </a:r>
            <a:r>
              <a:rPr lang="el-GR" dirty="0" err="1"/>
              <a:t>εταιρειασ</a:t>
            </a:r>
            <a:r>
              <a:rPr lang="el-GR" dirty="0"/>
              <a:t>, ή να </a:t>
            </a:r>
            <a:r>
              <a:rPr lang="el-GR" dirty="0" err="1"/>
              <a:t>πεταξουν</a:t>
            </a:r>
            <a:r>
              <a:rPr lang="el-GR" dirty="0"/>
              <a:t> με ένα </a:t>
            </a:r>
            <a:r>
              <a:rPr lang="el-GR" dirty="0" err="1"/>
              <a:t>καινουριο</a:t>
            </a:r>
            <a:r>
              <a:rPr lang="el-GR" dirty="0"/>
              <a:t> </a:t>
            </a:r>
            <a:r>
              <a:rPr lang="el-GR" dirty="0" err="1"/>
              <a:t>αεροπλανο,νέο</a:t>
            </a:r>
            <a:r>
              <a:rPr lang="el-GR" dirty="0"/>
              <a:t> </a:t>
            </a:r>
            <a:r>
              <a:rPr lang="el-GR" dirty="0" err="1"/>
              <a:t>δρομολογιο</a:t>
            </a:r>
            <a:r>
              <a:rPr lang="el-GR" dirty="0"/>
              <a:t>, ή </a:t>
            </a:r>
            <a:r>
              <a:rPr lang="el-GR" dirty="0" err="1"/>
              <a:t>πρωτη</a:t>
            </a:r>
            <a:r>
              <a:rPr lang="el-GR" dirty="0"/>
              <a:t> </a:t>
            </a:r>
            <a:r>
              <a:rPr lang="el-GR" dirty="0" err="1"/>
              <a:t>προβολη</a:t>
            </a:r>
            <a:r>
              <a:rPr lang="el-GR" dirty="0"/>
              <a:t>. Η </a:t>
            </a:r>
            <a:r>
              <a:rPr lang="el-GR" dirty="0" err="1"/>
              <a:t>διοργανωτρια</a:t>
            </a:r>
            <a:r>
              <a:rPr lang="el-GR" dirty="0"/>
              <a:t> </a:t>
            </a:r>
            <a:r>
              <a:rPr lang="el-GR" dirty="0" err="1"/>
              <a:t>συνηθωσ</a:t>
            </a:r>
            <a:r>
              <a:rPr lang="el-GR" dirty="0"/>
              <a:t> </a:t>
            </a:r>
            <a:r>
              <a:rPr lang="el-GR" dirty="0" err="1"/>
              <a:t>καλυπτει</a:t>
            </a:r>
            <a:r>
              <a:rPr lang="el-GR" dirty="0"/>
              <a:t> το </a:t>
            </a:r>
            <a:r>
              <a:rPr lang="el-GR" dirty="0" err="1"/>
              <a:t>κοστοσ</a:t>
            </a:r>
            <a:r>
              <a:rPr lang="el-GR" dirty="0"/>
              <a:t> </a:t>
            </a:r>
            <a:r>
              <a:rPr lang="el-GR" dirty="0" err="1"/>
              <a:t>μεταφορασ</a:t>
            </a:r>
            <a:r>
              <a:rPr lang="el-GR" dirty="0"/>
              <a:t> και </a:t>
            </a:r>
            <a:r>
              <a:rPr lang="el-GR" dirty="0" err="1"/>
              <a:t>φιλοξενιασ</a:t>
            </a:r>
            <a:r>
              <a:rPr lang="el-GR" dirty="0"/>
              <a:t> όμως </a:t>
            </a:r>
            <a:r>
              <a:rPr lang="el-GR" dirty="0" err="1"/>
              <a:t>καλο</a:t>
            </a:r>
            <a:r>
              <a:rPr lang="el-GR" dirty="0"/>
              <a:t> είναι να </a:t>
            </a:r>
            <a:r>
              <a:rPr lang="el-GR" dirty="0" err="1"/>
              <a:t>δινεται</a:t>
            </a:r>
            <a:r>
              <a:rPr lang="el-GR" dirty="0"/>
              <a:t> η </a:t>
            </a:r>
            <a:r>
              <a:rPr lang="el-GR" dirty="0" err="1"/>
              <a:t>δυνατοτητα</a:t>
            </a:r>
            <a:r>
              <a:rPr lang="el-GR" dirty="0"/>
              <a:t> στους </a:t>
            </a:r>
            <a:r>
              <a:rPr lang="el-GR" dirty="0" err="1"/>
              <a:t>δημοσιογραφουσ</a:t>
            </a:r>
            <a:r>
              <a:rPr lang="el-GR" dirty="0"/>
              <a:t> να </a:t>
            </a:r>
            <a:r>
              <a:rPr lang="el-GR" dirty="0" err="1"/>
              <a:t>επιλεξουν</a:t>
            </a:r>
            <a:r>
              <a:rPr lang="el-GR" dirty="0"/>
              <a:t> αν θα </a:t>
            </a:r>
            <a:r>
              <a:rPr lang="el-GR" dirty="0" err="1"/>
              <a:t>καλυψουν</a:t>
            </a:r>
            <a:r>
              <a:rPr lang="el-GR" dirty="0"/>
              <a:t> </a:t>
            </a:r>
            <a:r>
              <a:rPr lang="el-GR" dirty="0" err="1"/>
              <a:t>μονοι</a:t>
            </a:r>
            <a:r>
              <a:rPr lang="el-GR" dirty="0"/>
              <a:t> </a:t>
            </a:r>
            <a:r>
              <a:rPr lang="el-GR" dirty="0" err="1" smtClean="0"/>
              <a:t>του</a:t>
            </a:r>
            <a:r>
              <a:rPr lang="el-GR" dirty="0" err="1"/>
              <a:t>σ</a:t>
            </a:r>
            <a:r>
              <a:rPr lang="el-GR" dirty="0" smtClean="0"/>
              <a:t> </a:t>
            </a:r>
            <a:r>
              <a:rPr lang="el-GR" dirty="0"/>
              <a:t>τα </a:t>
            </a:r>
            <a:r>
              <a:rPr lang="el-GR" dirty="0" err="1"/>
              <a:t>εξοδα</a:t>
            </a:r>
            <a:r>
              <a:rPr lang="el-GR" dirty="0" smtClean="0"/>
              <a:t>.</a:t>
            </a:r>
          </a:p>
          <a:p>
            <a:pPr lvl="1"/>
            <a:endParaRPr lang="el-GR" dirty="0"/>
          </a:p>
          <a:p>
            <a:pPr lvl="1"/>
            <a:r>
              <a:rPr lang="el-GR" dirty="0" err="1"/>
              <a:t>Ταξιδι</a:t>
            </a:r>
            <a:r>
              <a:rPr lang="el-GR" dirty="0"/>
              <a:t> </a:t>
            </a:r>
            <a:r>
              <a:rPr lang="el-GR" dirty="0" err="1"/>
              <a:t>γνωριμιασ</a:t>
            </a:r>
            <a:r>
              <a:rPr lang="el-GR" dirty="0"/>
              <a:t> </a:t>
            </a:r>
            <a:r>
              <a:rPr lang="el-GR" dirty="0">
                <a:sym typeface="Wingdings" pitchFamily="2" charset="2"/>
              </a:rPr>
              <a:t> </a:t>
            </a:r>
            <a:r>
              <a:rPr lang="el-GR" dirty="0" err="1">
                <a:sym typeface="Wingdings" pitchFamily="2" charset="2"/>
              </a:rPr>
              <a:t>προσφερονται</a:t>
            </a:r>
            <a:r>
              <a:rPr lang="el-GR" dirty="0">
                <a:sym typeface="Wingdings" pitchFamily="2" charset="2"/>
              </a:rPr>
              <a:t> σε </a:t>
            </a:r>
            <a:r>
              <a:rPr lang="el-GR" dirty="0" err="1">
                <a:sym typeface="Wingdings" pitchFamily="2" charset="2"/>
              </a:rPr>
              <a:t>συντακτεσ</a:t>
            </a:r>
            <a:r>
              <a:rPr lang="el-GR" dirty="0">
                <a:sym typeface="Wingdings" pitchFamily="2" charset="2"/>
              </a:rPr>
              <a:t> και </a:t>
            </a:r>
            <a:r>
              <a:rPr lang="el-GR" dirty="0" err="1">
                <a:sym typeface="Wingdings" pitchFamily="2" charset="2"/>
              </a:rPr>
              <a:t>δημοσιογραφουσ</a:t>
            </a:r>
            <a:r>
              <a:rPr lang="el-GR" dirty="0">
                <a:sym typeface="Wingdings" pitchFamily="2" charset="2"/>
              </a:rPr>
              <a:t> του </a:t>
            </a:r>
            <a:r>
              <a:rPr lang="el-GR" dirty="0" err="1">
                <a:sym typeface="Wingdings" pitchFamily="2" charset="2"/>
              </a:rPr>
              <a:t>χωρου</a:t>
            </a:r>
            <a:r>
              <a:rPr lang="el-GR" dirty="0">
                <a:sym typeface="Wingdings" pitchFamily="2" charset="2"/>
              </a:rPr>
              <a:t> του </a:t>
            </a:r>
            <a:r>
              <a:rPr lang="el-GR" dirty="0" err="1">
                <a:sym typeface="Wingdings" pitchFamily="2" charset="2"/>
              </a:rPr>
              <a:t>τουρισμου</a:t>
            </a:r>
            <a:r>
              <a:rPr lang="el-GR" dirty="0">
                <a:sym typeface="Wingdings" pitchFamily="2" charset="2"/>
              </a:rPr>
              <a:t> με την </a:t>
            </a:r>
            <a:r>
              <a:rPr lang="el-GR" dirty="0" err="1">
                <a:sym typeface="Wingdings" pitchFamily="2" charset="2"/>
              </a:rPr>
              <a:t>ελπιδα</a:t>
            </a:r>
            <a:r>
              <a:rPr lang="el-GR" dirty="0">
                <a:sym typeface="Wingdings" pitchFamily="2" charset="2"/>
              </a:rPr>
              <a:t> να </a:t>
            </a:r>
            <a:r>
              <a:rPr lang="el-GR" dirty="0" err="1">
                <a:sym typeface="Wingdings" pitchFamily="2" charset="2"/>
              </a:rPr>
              <a:t>δημοσιευθουν</a:t>
            </a:r>
            <a:r>
              <a:rPr lang="el-GR" dirty="0">
                <a:sym typeface="Wingdings" pitchFamily="2" charset="2"/>
              </a:rPr>
              <a:t> </a:t>
            </a:r>
            <a:r>
              <a:rPr lang="el-GR" dirty="0" err="1">
                <a:sym typeface="Wingdings" pitchFamily="2" charset="2"/>
              </a:rPr>
              <a:t>ταξιδιωτικα</a:t>
            </a:r>
            <a:r>
              <a:rPr lang="el-GR" dirty="0">
                <a:sym typeface="Wingdings" pitchFamily="2" charset="2"/>
              </a:rPr>
              <a:t> </a:t>
            </a:r>
            <a:r>
              <a:rPr lang="el-GR" dirty="0" err="1" smtClean="0">
                <a:sym typeface="Wingdings" pitchFamily="2" charset="2"/>
              </a:rPr>
              <a:t>αρθρα</a:t>
            </a:r>
            <a:r>
              <a:rPr lang="el-GR" dirty="0">
                <a:sym typeface="Wingdings" pitchFamily="2" charset="2"/>
              </a:rPr>
              <a:t>.</a:t>
            </a:r>
            <a:endParaRPr lang="el-GR" dirty="0" smtClean="0">
              <a:sym typeface="Wingdings" pitchFamily="2" charset="2"/>
            </a:endParaRPr>
          </a:p>
          <a:p>
            <a:pPr lvl="1"/>
            <a:endParaRPr lang="el-GR" dirty="0">
              <a:sym typeface="Wingdings" pitchFamily="2" charset="2"/>
            </a:endParaRPr>
          </a:p>
          <a:p>
            <a:pPr lvl="1"/>
            <a:r>
              <a:rPr lang="el-GR" dirty="0" err="1">
                <a:sym typeface="Wingdings" pitchFamily="2" charset="2"/>
              </a:rPr>
              <a:t>Κλαδοσ</a:t>
            </a:r>
            <a:r>
              <a:rPr lang="el-GR" dirty="0">
                <a:sym typeface="Wingdings" pitchFamily="2" charset="2"/>
              </a:rPr>
              <a:t> </a:t>
            </a:r>
            <a:r>
              <a:rPr lang="el-GR" dirty="0" err="1">
                <a:sym typeface="Wingdings" pitchFamily="2" charset="2"/>
              </a:rPr>
              <a:t>υψηλησ</a:t>
            </a:r>
            <a:r>
              <a:rPr lang="el-GR" dirty="0">
                <a:sym typeface="Wingdings" pitchFamily="2" charset="2"/>
              </a:rPr>
              <a:t> </a:t>
            </a:r>
            <a:r>
              <a:rPr lang="el-GR" dirty="0" err="1">
                <a:sym typeface="Wingdings" pitchFamily="2" charset="2"/>
              </a:rPr>
              <a:t>τεχνολογιασ</a:t>
            </a:r>
            <a:r>
              <a:rPr lang="el-GR" dirty="0">
                <a:sym typeface="Wingdings" pitchFamily="2" charset="2"/>
              </a:rPr>
              <a:t>: τα </a:t>
            </a:r>
            <a:r>
              <a:rPr lang="el-GR" dirty="0" err="1">
                <a:sym typeface="Wingdings" pitchFamily="2" charset="2"/>
              </a:rPr>
              <a:t>στελεχη</a:t>
            </a:r>
            <a:r>
              <a:rPr lang="el-GR" dirty="0">
                <a:sym typeface="Wingdings" pitchFamily="2" charset="2"/>
              </a:rPr>
              <a:t> της </a:t>
            </a:r>
            <a:r>
              <a:rPr lang="el-GR" dirty="0" err="1">
                <a:sym typeface="Wingdings" pitchFamily="2" charset="2"/>
              </a:rPr>
              <a:t>εταιρειασ</a:t>
            </a:r>
            <a:r>
              <a:rPr lang="el-GR" dirty="0">
                <a:sym typeface="Wingdings" pitchFamily="2" charset="2"/>
              </a:rPr>
              <a:t> </a:t>
            </a:r>
            <a:r>
              <a:rPr lang="el-GR" dirty="0" err="1">
                <a:sym typeface="Wingdings" pitchFamily="2" charset="2"/>
              </a:rPr>
              <a:t>επισκεπτονται</a:t>
            </a:r>
            <a:r>
              <a:rPr lang="el-GR" dirty="0">
                <a:sym typeface="Wingdings" pitchFamily="2" charset="2"/>
              </a:rPr>
              <a:t> </a:t>
            </a:r>
            <a:r>
              <a:rPr lang="el-GR" dirty="0" err="1">
                <a:sym typeface="Wingdings" pitchFamily="2" charset="2"/>
              </a:rPr>
              <a:t>συγκεκριμενεσ</a:t>
            </a:r>
            <a:r>
              <a:rPr lang="el-GR" dirty="0">
                <a:sym typeface="Wingdings" pitchFamily="2" charset="2"/>
              </a:rPr>
              <a:t> </a:t>
            </a:r>
            <a:r>
              <a:rPr lang="el-GR" dirty="0" err="1">
                <a:sym typeface="Wingdings" pitchFamily="2" charset="2"/>
              </a:rPr>
              <a:t>πολεισ</a:t>
            </a:r>
            <a:r>
              <a:rPr lang="el-GR" dirty="0">
                <a:sym typeface="Wingdings" pitchFamily="2" charset="2"/>
              </a:rPr>
              <a:t> για να </a:t>
            </a:r>
            <a:r>
              <a:rPr lang="el-GR" dirty="0" err="1">
                <a:sym typeface="Wingdings" pitchFamily="2" charset="2"/>
              </a:rPr>
              <a:t>συζητησουν</a:t>
            </a:r>
            <a:r>
              <a:rPr lang="el-GR" dirty="0">
                <a:sym typeface="Wingdings" pitchFamily="2" charset="2"/>
              </a:rPr>
              <a:t> με </a:t>
            </a:r>
            <a:r>
              <a:rPr lang="el-GR" dirty="0" err="1">
                <a:sym typeface="Wingdings" pitchFamily="2" charset="2"/>
              </a:rPr>
              <a:t>επιλεγμενουσ</a:t>
            </a:r>
            <a:r>
              <a:rPr lang="el-GR" dirty="0">
                <a:sym typeface="Wingdings" pitchFamily="2" charset="2"/>
              </a:rPr>
              <a:t> </a:t>
            </a:r>
            <a:r>
              <a:rPr lang="el-GR" dirty="0" err="1">
                <a:sym typeface="Wingdings" pitchFamily="2" charset="2"/>
              </a:rPr>
              <a:t>συντακτεσ</a:t>
            </a:r>
            <a:r>
              <a:rPr lang="el-GR" dirty="0">
                <a:sym typeface="Wingdings" pitchFamily="2" charset="2"/>
              </a:rPr>
              <a:t> (</a:t>
            </a:r>
            <a:r>
              <a:rPr lang="el-GR" dirty="0" err="1">
                <a:sym typeface="Wingdings" pitchFamily="2" charset="2"/>
              </a:rPr>
              <a:t>επισκεπτονται</a:t>
            </a:r>
            <a:r>
              <a:rPr lang="el-GR" dirty="0">
                <a:sym typeface="Wingdings" pitchFamily="2" charset="2"/>
              </a:rPr>
              <a:t> </a:t>
            </a:r>
            <a:r>
              <a:rPr lang="el-GR" dirty="0" err="1">
                <a:sym typeface="Wingdings" pitchFamily="2" charset="2"/>
              </a:rPr>
              <a:t>ειτε</a:t>
            </a:r>
            <a:r>
              <a:rPr lang="el-GR" dirty="0">
                <a:sym typeface="Wingdings" pitchFamily="2" charset="2"/>
              </a:rPr>
              <a:t> το </a:t>
            </a:r>
            <a:r>
              <a:rPr lang="el-GR" dirty="0" err="1">
                <a:sym typeface="Wingdings" pitchFamily="2" charset="2"/>
              </a:rPr>
              <a:t>μεσο</a:t>
            </a:r>
            <a:r>
              <a:rPr lang="el-GR" dirty="0">
                <a:sym typeface="Wingdings" pitchFamily="2" charset="2"/>
              </a:rPr>
              <a:t>, ή </a:t>
            </a:r>
            <a:r>
              <a:rPr lang="el-GR" dirty="0" err="1">
                <a:sym typeface="Wingdings" pitchFamily="2" charset="2"/>
              </a:rPr>
              <a:t>κανουν</a:t>
            </a:r>
            <a:r>
              <a:rPr lang="el-GR" dirty="0">
                <a:sym typeface="Wingdings" pitchFamily="2" charset="2"/>
              </a:rPr>
              <a:t> </a:t>
            </a:r>
            <a:r>
              <a:rPr lang="el-GR" dirty="0" err="1">
                <a:sym typeface="Wingdings" pitchFamily="2" charset="2"/>
              </a:rPr>
              <a:t>συναντησεισ</a:t>
            </a:r>
            <a:r>
              <a:rPr lang="el-GR" dirty="0">
                <a:sym typeface="Wingdings" pitchFamily="2" charset="2"/>
              </a:rPr>
              <a:t> σε </a:t>
            </a:r>
            <a:r>
              <a:rPr lang="el-GR" dirty="0" err="1">
                <a:sym typeface="Wingdings" pitchFamily="2" charset="2"/>
              </a:rPr>
              <a:t>ξενοδοχεια</a:t>
            </a:r>
            <a:r>
              <a:rPr lang="el-GR" dirty="0">
                <a:sym typeface="Wingdings" pitchFamily="2" charset="2"/>
              </a:rPr>
              <a:t>, κλπ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90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3A49668F-E42C-8940-8BED-8F5D65475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95" y="211009"/>
            <a:ext cx="10396882" cy="1151965"/>
          </a:xfrm>
        </p:spPr>
        <p:txBody>
          <a:bodyPr/>
          <a:lstStyle/>
          <a:p>
            <a:r>
              <a:rPr lang="el-GR"/>
              <a:t>Δεξιωσεισ τυπου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54E5AB3D-314C-954C-8577-2952A1F67D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0415" y="599326"/>
            <a:ext cx="10394707" cy="5323881"/>
          </a:xfrm>
        </p:spPr>
        <p:txBody>
          <a:bodyPr>
            <a:normAutofit/>
          </a:bodyPr>
          <a:lstStyle/>
          <a:p>
            <a:r>
              <a:rPr lang="el-GR" sz="1200" dirty="0"/>
              <a:t>Η </a:t>
            </a:r>
            <a:r>
              <a:rPr lang="el-GR" sz="1200" dirty="0" err="1"/>
              <a:t>εκδηλωση</a:t>
            </a:r>
            <a:r>
              <a:rPr lang="el-GR" sz="1200" dirty="0"/>
              <a:t> </a:t>
            </a:r>
            <a:r>
              <a:rPr lang="el-GR" sz="1200" dirty="0" err="1"/>
              <a:t>μπορει</a:t>
            </a:r>
            <a:r>
              <a:rPr lang="el-GR" sz="1200" dirty="0"/>
              <a:t> να </a:t>
            </a:r>
            <a:r>
              <a:rPr lang="el-GR" sz="1200" dirty="0" err="1"/>
              <a:t>εχει</a:t>
            </a:r>
            <a:r>
              <a:rPr lang="el-GR" sz="1200" dirty="0"/>
              <a:t> τη </a:t>
            </a:r>
            <a:r>
              <a:rPr lang="el-GR" sz="1200" dirty="0" err="1"/>
              <a:t>μορφη</a:t>
            </a:r>
            <a:r>
              <a:rPr lang="el-GR" sz="1200" dirty="0"/>
              <a:t> </a:t>
            </a:r>
            <a:r>
              <a:rPr lang="el-GR" sz="1200" dirty="0" err="1"/>
              <a:t>γευματοσ</a:t>
            </a:r>
            <a:r>
              <a:rPr lang="el-GR" sz="1200" dirty="0"/>
              <a:t>, </a:t>
            </a:r>
            <a:r>
              <a:rPr lang="el-GR" sz="1200" dirty="0" err="1"/>
              <a:t>δειπνου</a:t>
            </a:r>
            <a:r>
              <a:rPr lang="el-GR" sz="1200" dirty="0"/>
              <a:t>, ή </a:t>
            </a:r>
            <a:r>
              <a:rPr lang="el-GR" sz="1200" dirty="0" err="1"/>
              <a:t>κοκτειλ</a:t>
            </a:r>
            <a:r>
              <a:rPr lang="el-GR" sz="1200" dirty="0"/>
              <a:t> </a:t>
            </a:r>
            <a:r>
              <a:rPr lang="el-GR" sz="1200" dirty="0" err="1"/>
              <a:t>παρτι</a:t>
            </a:r>
            <a:endParaRPr lang="el-GR" sz="1200" dirty="0"/>
          </a:p>
          <a:p>
            <a:r>
              <a:rPr lang="el-GR" sz="1200" dirty="0"/>
              <a:t>Κατά τη </a:t>
            </a:r>
            <a:r>
              <a:rPr lang="el-GR" sz="1200" dirty="0" err="1"/>
              <a:t>διαρκεια</a:t>
            </a:r>
            <a:r>
              <a:rPr lang="el-GR" sz="1200" dirty="0"/>
              <a:t> </a:t>
            </a:r>
            <a:r>
              <a:rPr lang="el-GR" sz="1200" dirty="0" err="1" smtClean="0"/>
              <a:t>τησ</a:t>
            </a:r>
            <a:r>
              <a:rPr lang="el-GR" sz="1200" dirty="0" smtClean="0"/>
              <a:t> </a:t>
            </a:r>
            <a:r>
              <a:rPr lang="el-GR" sz="1200" dirty="0"/>
              <a:t>ο </a:t>
            </a:r>
            <a:r>
              <a:rPr lang="el-GR" sz="1200" dirty="0" err="1"/>
              <a:t>εκπροσωποσ</a:t>
            </a:r>
            <a:r>
              <a:rPr lang="el-GR" sz="1200" dirty="0"/>
              <a:t> του </a:t>
            </a:r>
            <a:r>
              <a:rPr lang="el-GR" sz="1200" dirty="0" err="1"/>
              <a:t>οργανισμου</a:t>
            </a:r>
            <a:r>
              <a:rPr lang="el-GR" sz="1200" dirty="0"/>
              <a:t> </a:t>
            </a:r>
            <a:r>
              <a:rPr lang="el-GR" sz="1200" dirty="0" err="1"/>
              <a:t>κανει</a:t>
            </a:r>
            <a:r>
              <a:rPr lang="el-GR" sz="1200" dirty="0"/>
              <a:t> </a:t>
            </a:r>
            <a:r>
              <a:rPr lang="el-GR" sz="1200" dirty="0" err="1"/>
              <a:t>παρουσιασητων</a:t>
            </a:r>
            <a:r>
              <a:rPr lang="el-GR" sz="1200" dirty="0"/>
              <a:t> </a:t>
            </a:r>
            <a:r>
              <a:rPr lang="el-GR" sz="1200" dirty="0" err="1"/>
              <a:t>μηνυματων</a:t>
            </a:r>
            <a:endParaRPr lang="el-GR" sz="1200" dirty="0"/>
          </a:p>
          <a:p>
            <a:pPr lvl="1"/>
            <a:r>
              <a:rPr lang="el-GR" sz="1200" dirty="0" err="1"/>
              <a:t>Παρουσιαση</a:t>
            </a:r>
            <a:r>
              <a:rPr lang="el-GR" sz="1200" dirty="0"/>
              <a:t> </a:t>
            </a:r>
            <a:r>
              <a:rPr lang="el-GR" sz="1200" dirty="0" err="1"/>
              <a:t>προϊοντοσ</a:t>
            </a:r>
            <a:endParaRPr lang="el-GR" sz="1200" dirty="0"/>
          </a:p>
          <a:p>
            <a:pPr lvl="1"/>
            <a:r>
              <a:rPr lang="el-GR" sz="1200" dirty="0" err="1"/>
              <a:t>Δηλωση</a:t>
            </a:r>
            <a:r>
              <a:rPr lang="el-GR" sz="1200" dirty="0"/>
              <a:t> </a:t>
            </a:r>
            <a:r>
              <a:rPr lang="el-GR" sz="1200" dirty="0" err="1"/>
              <a:t>πολιτικησ</a:t>
            </a:r>
            <a:endParaRPr lang="el-GR" sz="1200" dirty="0"/>
          </a:p>
          <a:p>
            <a:pPr lvl="1"/>
            <a:r>
              <a:rPr lang="el-GR" sz="1200" dirty="0"/>
              <a:t>Ή </a:t>
            </a:r>
            <a:r>
              <a:rPr lang="el-GR" sz="1200" dirty="0" err="1"/>
              <a:t>συναντηση</a:t>
            </a:r>
            <a:r>
              <a:rPr lang="el-GR" sz="1200" dirty="0"/>
              <a:t> </a:t>
            </a:r>
            <a:r>
              <a:rPr lang="el-GR" sz="1200" dirty="0" err="1"/>
              <a:t>γνωριμιασ</a:t>
            </a:r>
            <a:endParaRPr lang="el-GR" sz="1200" dirty="0"/>
          </a:p>
          <a:p>
            <a:r>
              <a:rPr lang="el-GR" sz="1200" dirty="0" err="1"/>
              <a:t>Μοιρασμα</a:t>
            </a:r>
            <a:r>
              <a:rPr lang="el-GR" sz="1200" dirty="0"/>
              <a:t> </a:t>
            </a:r>
            <a:r>
              <a:rPr lang="el-GR" sz="1200" dirty="0" err="1"/>
              <a:t>ενημερωτικων</a:t>
            </a:r>
            <a:r>
              <a:rPr lang="el-GR" sz="1200" dirty="0"/>
              <a:t> </a:t>
            </a:r>
            <a:r>
              <a:rPr lang="el-GR" sz="1200" dirty="0" err="1"/>
              <a:t>φυλλαδιων</a:t>
            </a:r>
            <a:r>
              <a:rPr lang="el-GR" sz="1200" dirty="0"/>
              <a:t> </a:t>
            </a:r>
            <a:r>
              <a:rPr lang="el-GR" sz="1200" dirty="0" err="1"/>
              <a:t>ειτε</a:t>
            </a:r>
            <a:r>
              <a:rPr lang="el-GR" sz="1200" dirty="0"/>
              <a:t> κατά την </a:t>
            </a:r>
            <a:r>
              <a:rPr lang="el-GR" sz="1200" dirty="0" err="1"/>
              <a:t>αφιξη</a:t>
            </a:r>
            <a:r>
              <a:rPr lang="el-GR" sz="1200" dirty="0"/>
              <a:t> είτε κατά την </a:t>
            </a:r>
            <a:r>
              <a:rPr lang="el-GR" sz="1200" dirty="0" err="1"/>
              <a:t>αποχωρηση</a:t>
            </a:r>
            <a:endParaRPr lang="el-GR" sz="1200" dirty="0"/>
          </a:p>
          <a:p>
            <a:r>
              <a:rPr lang="el-GR" sz="1200" dirty="0"/>
              <a:t>Στο </a:t>
            </a:r>
            <a:r>
              <a:rPr lang="el-GR" sz="1200" dirty="0" err="1"/>
              <a:t>τελοσ</a:t>
            </a:r>
            <a:r>
              <a:rPr lang="el-GR" sz="1200" dirty="0"/>
              <a:t> </a:t>
            </a:r>
            <a:r>
              <a:rPr lang="el-GR" sz="1200" dirty="0" err="1" smtClean="0"/>
              <a:t>τησ</a:t>
            </a:r>
            <a:r>
              <a:rPr lang="el-GR" sz="1200" dirty="0" smtClean="0"/>
              <a:t> </a:t>
            </a:r>
            <a:r>
              <a:rPr lang="el-GR" sz="1200" dirty="0" err="1"/>
              <a:t>εκδηλωσησ</a:t>
            </a:r>
            <a:r>
              <a:rPr lang="el-GR" sz="1200" dirty="0"/>
              <a:t> </a:t>
            </a:r>
            <a:r>
              <a:rPr lang="el-GR" sz="1200" dirty="0" err="1"/>
              <a:t>μοιραζονται</a:t>
            </a:r>
            <a:r>
              <a:rPr lang="el-GR" sz="1200" dirty="0"/>
              <a:t> </a:t>
            </a:r>
            <a:r>
              <a:rPr lang="el-GR" sz="1200" dirty="0" err="1"/>
              <a:t>καποια</a:t>
            </a:r>
            <a:r>
              <a:rPr lang="el-GR" sz="1200" dirty="0"/>
              <a:t> </a:t>
            </a:r>
            <a:r>
              <a:rPr lang="el-GR" sz="1200" dirty="0" err="1"/>
              <a:t>συμβολικα</a:t>
            </a:r>
            <a:r>
              <a:rPr lang="el-GR" sz="1200" dirty="0"/>
              <a:t> </a:t>
            </a:r>
            <a:r>
              <a:rPr lang="el-GR" sz="1200" dirty="0" err="1"/>
              <a:t>δωρα</a:t>
            </a:r>
            <a:r>
              <a:rPr lang="el-GR" sz="1200" dirty="0"/>
              <a:t> </a:t>
            </a:r>
            <a:r>
              <a:rPr lang="el-GR" sz="1200" dirty="0" err="1" smtClean="0"/>
              <a:t>όπωσ</a:t>
            </a:r>
            <a:r>
              <a:rPr lang="el-GR" sz="1200" dirty="0" smtClean="0"/>
              <a:t> </a:t>
            </a:r>
            <a:r>
              <a:rPr lang="el-GR" sz="1200" dirty="0" err="1"/>
              <a:t>σημειωματαριο</a:t>
            </a:r>
            <a:r>
              <a:rPr lang="el-GR" sz="1200" dirty="0"/>
              <a:t>, </a:t>
            </a:r>
            <a:r>
              <a:rPr lang="el-GR" sz="1200" dirty="0" err="1"/>
              <a:t>εταιρικο</a:t>
            </a:r>
            <a:r>
              <a:rPr lang="el-GR" sz="1200" dirty="0"/>
              <a:t> </a:t>
            </a:r>
            <a:r>
              <a:rPr lang="el-GR" sz="1200" dirty="0" err="1"/>
              <a:t>στιλο</a:t>
            </a:r>
            <a:r>
              <a:rPr lang="el-GR" sz="1200" dirty="0"/>
              <a:t>, </a:t>
            </a:r>
            <a:r>
              <a:rPr lang="el-GR" sz="1200" dirty="0" err="1"/>
              <a:t>κουπα</a:t>
            </a:r>
            <a:r>
              <a:rPr lang="el-GR" sz="1200" dirty="0"/>
              <a:t> (τα </a:t>
            </a:r>
            <a:r>
              <a:rPr lang="el-GR" sz="1200" dirty="0" err="1"/>
              <a:t>ακριβα</a:t>
            </a:r>
            <a:r>
              <a:rPr lang="el-GR" sz="1200" dirty="0"/>
              <a:t> </a:t>
            </a:r>
            <a:r>
              <a:rPr lang="el-GR" sz="1200" dirty="0" err="1"/>
              <a:t>δωρα</a:t>
            </a:r>
            <a:r>
              <a:rPr lang="el-GR" sz="1200" dirty="0"/>
              <a:t> </a:t>
            </a:r>
            <a:r>
              <a:rPr lang="el-GR" sz="1200" dirty="0" err="1"/>
              <a:t>πρεπει</a:t>
            </a:r>
            <a:r>
              <a:rPr lang="el-GR" sz="1200" dirty="0"/>
              <a:t> να </a:t>
            </a:r>
            <a:r>
              <a:rPr lang="el-GR" sz="1200" dirty="0" err="1"/>
              <a:t>αποφευγονται</a:t>
            </a:r>
            <a:r>
              <a:rPr lang="el-GR" sz="1200" dirty="0"/>
              <a:t>)</a:t>
            </a:r>
          </a:p>
          <a:p>
            <a:r>
              <a:rPr lang="el-GR" sz="1200" dirty="0" err="1"/>
              <a:t>Πλεονεκτηματα</a:t>
            </a:r>
            <a:r>
              <a:rPr lang="el-GR" sz="1200" dirty="0"/>
              <a:t>: </a:t>
            </a:r>
            <a:r>
              <a:rPr lang="el-GR" sz="1200" dirty="0" err="1"/>
              <a:t>καλυτερη</a:t>
            </a:r>
            <a:r>
              <a:rPr lang="el-GR" sz="1200" dirty="0"/>
              <a:t> </a:t>
            </a:r>
            <a:r>
              <a:rPr lang="el-GR" sz="1200" dirty="0" err="1"/>
              <a:t>γνωριμια</a:t>
            </a:r>
            <a:r>
              <a:rPr lang="el-GR" sz="1200" dirty="0"/>
              <a:t> με </a:t>
            </a:r>
            <a:r>
              <a:rPr lang="el-GR" sz="1200" dirty="0" err="1"/>
              <a:t>συντακτεσ</a:t>
            </a:r>
            <a:r>
              <a:rPr lang="el-GR" sz="1200" dirty="0"/>
              <a:t> και </a:t>
            </a:r>
            <a:r>
              <a:rPr lang="el-GR" sz="1200" dirty="0" err="1"/>
              <a:t>ανοιγονται</a:t>
            </a:r>
            <a:r>
              <a:rPr lang="el-GR" sz="1200" dirty="0"/>
              <a:t> </a:t>
            </a:r>
            <a:r>
              <a:rPr lang="el-GR" sz="1200" dirty="0" err="1"/>
              <a:t>διαυλοι</a:t>
            </a:r>
            <a:r>
              <a:rPr lang="el-GR" sz="1200" dirty="0"/>
              <a:t> </a:t>
            </a:r>
            <a:r>
              <a:rPr lang="el-GR" sz="1200" dirty="0" err="1"/>
              <a:t>επικοινωνιασ</a:t>
            </a:r>
            <a:endParaRPr lang="el-GR" sz="1200" dirty="0"/>
          </a:p>
          <a:p>
            <a:r>
              <a:rPr lang="el-GR" sz="1200" dirty="0"/>
              <a:t>Δεν </a:t>
            </a:r>
            <a:r>
              <a:rPr lang="el-GR" sz="1200" dirty="0" err="1"/>
              <a:t>ποσοτικοποιουνται</a:t>
            </a:r>
            <a:r>
              <a:rPr lang="el-GR" sz="1200" dirty="0"/>
              <a:t> </a:t>
            </a:r>
            <a:r>
              <a:rPr lang="el-GR" sz="1200" dirty="0" err="1" smtClean="0"/>
              <a:t>όμωστα</a:t>
            </a:r>
            <a:r>
              <a:rPr lang="el-GR" sz="1200" dirty="0" smtClean="0"/>
              <a:t> </a:t>
            </a:r>
            <a:r>
              <a:rPr lang="el-GR" sz="1200" dirty="0" err="1"/>
              <a:t>οφελη</a:t>
            </a:r>
            <a:r>
              <a:rPr lang="el-GR" sz="1200" dirty="0"/>
              <a:t> των </a:t>
            </a:r>
            <a:r>
              <a:rPr lang="el-GR" sz="1200" dirty="0" err="1"/>
              <a:t>δεξιωσεων</a:t>
            </a:r>
            <a:endParaRPr lang="el-GR" sz="1200" dirty="0"/>
          </a:p>
          <a:p>
            <a:r>
              <a:rPr lang="el-GR" sz="1200" dirty="0"/>
              <a:t>Οι </a:t>
            </a:r>
            <a:r>
              <a:rPr lang="el-GR" sz="1200" dirty="0" err="1"/>
              <a:t>δημοσιογραφοι</a:t>
            </a:r>
            <a:r>
              <a:rPr lang="el-GR" sz="1200" dirty="0"/>
              <a:t> </a:t>
            </a:r>
            <a:r>
              <a:rPr lang="el-GR" sz="1200" dirty="0" err="1"/>
              <a:t>δεχονται</a:t>
            </a:r>
            <a:r>
              <a:rPr lang="el-GR" sz="1200" dirty="0"/>
              <a:t> να </a:t>
            </a:r>
            <a:r>
              <a:rPr lang="el-GR" sz="1200" dirty="0" err="1"/>
              <a:t>συμμετεχουν</a:t>
            </a:r>
            <a:r>
              <a:rPr lang="el-GR" sz="1200" dirty="0"/>
              <a:t> σε </a:t>
            </a:r>
            <a:r>
              <a:rPr lang="el-GR" sz="1200" dirty="0" err="1"/>
              <a:t>τετοιεσ</a:t>
            </a:r>
            <a:r>
              <a:rPr lang="el-GR" sz="1200" dirty="0"/>
              <a:t> </a:t>
            </a:r>
            <a:r>
              <a:rPr lang="el-GR" sz="1200" dirty="0" err="1"/>
              <a:t>δεξιωσεισ</a:t>
            </a:r>
            <a:r>
              <a:rPr lang="el-GR" sz="1200" dirty="0"/>
              <a:t> για να </a:t>
            </a:r>
            <a:r>
              <a:rPr lang="el-GR" sz="1200" dirty="0" err="1"/>
              <a:t>γνωρισουν</a:t>
            </a:r>
            <a:r>
              <a:rPr lang="el-GR" sz="1200" dirty="0"/>
              <a:t> </a:t>
            </a:r>
            <a:r>
              <a:rPr lang="el-GR" sz="1200" dirty="0" err="1"/>
              <a:t>καλυτερα</a:t>
            </a:r>
            <a:r>
              <a:rPr lang="el-GR" sz="1200" dirty="0"/>
              <a:t> τα </a:t>
            </a:r>
            <a:r>
              <a:rPr lang="el-GR" sz="1200" dirty="0" err="1"/>
              <a:t>στελεχη</a:t>
            </a:r>
            <a:r>
              <a:rPr lang="el-GR" sz="1200" dirty="0"/>
              <a:t> και να </a:t>
            </a:r>
            <a:r>
              <a:rPr lang="el-GR" sz="1200" dirty="0" err="1"/>
              <a:t>μαθουν</a:t>
            </a:r>
            <a:r>
              <a:rPr lang="el-GR" sz="1200" dirty="0"/>
              <a:t> τη </a:t>
            </a:r>
            <a:r>
              <a:rPr lang="el-GR" sz="1200" dirty="0" err="1"/>
              <a:t>δουλεια</a:t>
            </a:r>
            <a:r>
              <a:rPr lang="el-GR" sz="1200" dirty="0"/>
              <a:t> </a:t>
            </a:r>
            <a:r>
              <a:rPr lang="el-GR" sz="1200" dirty="0" err="1" smtClean="0"/>
              <a:t>τουσ</a:t>
            </a:r>
            <a:r>
              <a:rPr lang="el-GR" sz="1200" dirty="0" smtClean="0"/>
              <a:t>.</a:t>
            </a:r>
            <a:endParaRPr lang="el-GR" sz="1200" dirty="0"/>
          </a:p>
          <a:p>
            <a:r>
              <a:rPr lang="el-GR" sz="1200" dirty="0" err="1"/>
              <a:t>Προσοχη</a:t>
            </a:r>
            <a:r>
              <a:rPr lang="el-GR" sz="1200" dirty="0"/>
              <a:t> </a:t>
            </a:r>
            <a:r>
              <a:rPr lang="el-GR" sz="1200" dirty="0" err="1" smtClean="0"/>
              <a:t>όμωσ</a:t>
            </a:r>
            <a:r>
              <a:rPr lang="el-GR" sz="1200" dirty="0" smtClean="0"/>
              <a:t>: </a:t>
            </a:r>
            <a:r>
              <a:rPr lang="el-GR" sz="1200" dirty="0"/>
              <a:t>με αυτό τον </a:t>
            </a:r>
            <a:r>
              <a:rPr lang="el-GR" sz="1200" dirty="0" err="1"/>
              <a:t>τροπο</a:t>
            </a:r>
            <a:r>
              <a:rPr lang="el-GR" sz="1200" dirty="0"/>
              <a:t> δεν είναι </a:t>
            </a:r>
            <a:r>
              <a:rPr lang="el-GR" sz="1200" dirty="0" err="1"/>
              <a:t>σιγουρο</a:t>
            </a:r>
            <a:r>
              <a:rPr lang="el-GR" sz="1200" dirty="0"/>
              <a:t> ότι θα </a:t>
            </a:r>
            <a:r>
              <a:rPr lang="el-GR" sz="1200" dirty="0" err="1"/>
              <a:t>εξαγοραστει</a:t>
            </a:r>
            <a:r>
              <a:rPr lang="el-GR" sz="1200" dirty="0"/>
              <a:t> </a:t>
            </a:r>
            <a:r>
              <a:rPr lang="el-GR" sz="1200" dirty="0" err="1"/>
              <a:t>θετικη</a:t>
            </a:r>
            <a:r>
              <a:rPr lang="el-GR" sz="1200" dirty="0"/>
              <a:t> </a:t>
            </a:r>
            <a:r>
              <a:rPr lang="el-GR" sz="1200" dirty="0" err="1"/>
              <a:t>δημοσιοτητα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2129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ρια εκδήλωση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Προσαρμοσμένο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1063</Words>
  <Application>Microsoft Office PowerPoint</Application>
  <PresentationFormat>Προσαρμογή</PresentationFormat>
  <Paragraphs>123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Κύρια εκδήλωση</vt:lpstr>
      <vt:lpstr>ΜΜΕ – ΕΚΔΗΛΩΣΕΙΣ</vt:lpstr>
      <vt:lpstr>συνεντευξεισ</vt:lpstr>
      <vt:lpstr>Εντυπη συνεντευξη</vt:lpstr>
      <vt:lpstr>Συνεντευξη τυπου</vt:lpstr>
      <vt:lpstr>Προγραμματισμοσ συνεντευξησ τυπου</vt:lpstr>
      <vt:lpstr>Συνεντευξη τυπου</vt:lpstr>
      <vt:lpstr>Συνεντευξη τυπου</vt:lpstr>
      <vt:lpstr>Περιηγησεισ τυπου (media tours)</vt:lpstr>
      <vt:lpstr>Δεξιωσεισ τυπου</vt:lpstr>
      <vt:lpstr>καλεσμενοι</vt:lpstr>
      <vt:lpstr>ΑΞΙΟΛΟΓΗΣΗ ΤΗΣ ΕΚΔΗΛΩΣΗΣ </vt:lpstr>
      <vt:lpstr>ΠΡΟΥΠΟΛΟΓΙΣΜΟΣ</vt:lpstr>
      <vt:lpstr>ΕΜΠΟΡΙΚΕΣ ΕΚΘΕΣΕΙΣ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ΜΜΕ – ΕΚΔΗΛΩΣΕΙΣ ΚΛΠ</dc:title>
  <dc:creator>a.triantafylidou@kastoria.teiwm.gr</dc:creator>
  <cp:lastModifiedBy>test</cp:lastModifiedBy>
  <cp:revision>4</cp:revision>
  <dcterms:created xsi:type="dcterms:W3CDTF">2020-05-30T09:15:30Z</dcterms:created>
  <dcterms:modified xsi:type="dcterms:W3CDTF">2025-06-03T07:14:39Z</dcterms:modified>
</cp:coreProperties>
</file>