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7" r:id="rId3"/>
  </p:sldMasterIdLst>
  <p:sldIdLst>
    <p:sldId id="256" r:id="rId4"/>
    <p:sldId id="406" r:id="rId5"/>
    <p:sldId id="407" r:id="rId6"/>
    <p:sldId id="410" r:id="rId7"/>
    <p:sldId id="411" r:id="rId8"/>
    <p:sldId id="412" r:id="rId9"/>
    <p:sldId id="327" r:id="rId10"/>
    <p:sldId id="426" r:id="rId11"/>
    <p:sldId id="427" r:id="rId12"/>
    <p:sldId id="413" r:id="rId13"/>
    <p:sldId id="414" r:id="rId14"/>
    <p:sldId id="415" r:id="rId15"/>
    <p:sldId id="416" r:id="rId16"/>
    <p:sldId id="417" r:id="rId17"/>
    <p:sldId id="418" r:id="rId18"/>
    <p:sldId id="419" r:id="rId19"/>
    <p:sldId id="420" r:id="rId20"/>
    <p:sldId id="421" r:id="rId21"/>
    <p:sldId id="422" r:id="rId22"/>
    <p:sldId id="423" r:id="rId23"/>
    <p:sldId id="424" r:id="rId24"/>
    <p:sldId id="42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CCAF"/>
    <a:srgbClr val="FF9999"/>
    <a:srgbClr val="CA3E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E9F3B-AB5A-400D-AE7C-AA75907FE355}" type="datetimeFigureOut">
              <a:rPr lang="en-US" smtClean="0"/>
              <a:t>24-Oct-24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22BE8-CE67-43FD-8072-4532538FDA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E9F3B-AB5A-400D-AE7C-AA75907FE355}" type="datetimeFigureOut">
              <a:rPr lang="en-US" smtClean="0"/>
              <a:t>24-Oct-24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22BE8-CE67-43FD-8072-4532538FDA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E9F3B-AB5A-400D-AE7C-AA75907FE355}" type="datetimeFigureOut">
              <a:rPr lang="en-US" smtClean="0"/>
              <a:t>24-Oct-24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22BE8-CE67-43FD-8072-4532538FDA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7C7D8-1A7B-462B-8E48-CA5E8E08BC61}" type="datetimeFigureOut">
              <a:rPr lang="en-US" smtClean="0"/>
              <a:t>24-Oct-24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FE972E0-F013-4266-9434-CACE684EB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9855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7C7D8-1A7B-462B-8E48-CA5E8E08BC61}" type="datetimeFigureOut">
              <a:rPr lang="en-US" smtClean="0"/>
              <a:t>24-Oct-24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72E0-F013-4266-9434-CACE684EB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9982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7C7D8-1A7B-462B-8E48-CA5E8E08BC61}" type="datetimeFigureOut">
              <a:rPr lang="en-US" smtClean="0"/>
              <a:t>24-Oct-24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FE972E0-F013-4266-9434-CACE684EB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8302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7C7D8-1A7B-462B-8E48-CA5E8E08BC61}" type="datetimeFigureOut">
              <a:rPr lang="en-US" smtClean="0"/>
              <a:t>24-Oct-24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FE972E0-F013-4266-9434-CACE684EB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0176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7C7D8-1A7B-462B-8E48-CA5E8E08BC61}" type="datetimeFigureOut">
              <a:rPr lang="en-US" smtClean="0"/>
              <a:t>24-Oct-24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FE972E0-F013-4266-9434-CACE684EB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0984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7C7D8-1A7B-462B-8E48-CA5E8E08BC61}" type="datetimeFigureOut">
              <a:rPr lang="en-US" smtClean="0"/>
              <a:t>24-Oct-24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72E0-F013-4266-9434-CACE684EB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5913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7C7D8-1A7B-462B-8E48-CA5E8E08BC61}" type="datetimeFigureOut">
              <a:rPr lang="en-US" smtClean="0"/>
              <a:t>24-Oct-24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72E0-F013-4266-9434-CACE684EB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329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7C7D8-1A7B-462B-8E48-CA5E8E08BC61}" type="datetimeFigureOut">
              <a:rPr lang="en-US" smtClean="0"/>
              <a:t>24-Oct-24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72E0-F013-4266-9434-CACE684EB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306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E9F3B-AB5A-400D-AE7C-AA75907FE355}" type="datetimeFigureOut">
              <a:rPr lang="en-US" smtClean="0"/>
              <a:t>24-Oct-24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22BE8-CE67-43FD-8072-4532538FDA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7C7D8-1A7B-462B-8E48-CA5E8E08BC61}" type="datetimeFigureOut">
              <a:rPr lang="en-US" smtClean="0"/>
              <a:t>24-Oct-24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FE972E0-F013-4266-9434-CACE684EB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679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7C7D8-1A7B-462B-8E48-CA5E8E08BC61}" type="datetimeFigureOut">
              <a:rPr lang="en-US" smtClean="0"/>
              <a:t>24-Oct-24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FE972E0-F013-4266-9434-CACE684EB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3371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7C7D8-1A7B-462B-8E48-CA5E8E08BC61}" type="datetimeFigureOut">
              <a:rPr lang="en-US" smtClean="0"/>
              <a:t>24-Oct-24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FE972E0-F013-4266-9434-CACE684EB8E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777878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7C7D8-1A7B-462B-8E48-CA5E8E08BC61}" type="datetimeFigureOut">
              <a:rPr lang="en-US" smtClean="0"/>
              <a:t>24-Oct-24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FE972E0-F013-4266-9434-CACE684EB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8148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 με φρά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7C7D8-1A7B-462B-8E48-CA5E8E08BC61}" type="datetimeFigureOut">
              <a:rPr lang="en-US" smtClean="0"/>
              <a:t>24-Oct-24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FE972E0-F013-4266-9434-CACE684EB8E6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66771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ή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7C7D8-1A7B-462B-8E48-CA5E8E08BC61}" type="datetimeFigureOut">
              <a:rPr lang="en-US" smtClean="0"/>
              <a:t>24-Oct-24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FE972E0-F013-4266-9434-CACE684EB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3419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anchor="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7C7D8-1A7B-462B-8E48-CA5E8E08BC61}" type="datetimeFigureOut">
              <a:rPr lang="en-US" smtClean="0"/>
              <a:t>24-Oct-24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72E0-F013-4266-9434-CACE684EB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6977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7C7D8-1A7B-462B-8E48-CA5E8E08BC61}" type="datetimeFigureOut">
              <a:rPr lang="en-US" smtClean="0"/>
              <a:t>24-Oct-24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72E0-F013-4266-9434-CACE684EB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626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/>
          <p:cNvSpPr/>
          <p:nvPr/>
        </p:nvSpPr>
        <p:spPr>
          <a:xfrm rot="21133683" flipH="1">
            <a:off x="977627" y="481134"/>
            <a:ext cx="9378187" cy="5238589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-1" fmla="*/ 628618 w 1248446"/>
              <a:gd name="connsiteY0-2" fmla="*/ 873038 h 873038"/>
              <a:gd name="connsiteX1-3" fmla="*/ 821023 w 1248446"/>
              <a:gd name="connsiteY1-4" fmla="*/ 803124 h 873038"/>
              <a:gd name="connsiteX2-5" fmla="*/ 1179829 w 1248446"/>
              <a:gd name="connsiteY2-6" fmla="*/ 630341 h 873038"/>
              <a:gd name="connsiteX3-7" fmla="*/ 1178782 w 1248446"/>
              <a:gd name="connsiteY3-8" fmla="*/ 192762 h 873038"/>
              <a:gd name="connsiteX4-9" fmla="*/ 459454 w 1248446"/>
              <a:gd name="connsiteY4-10" fmla="*/ 32456 h 873038"/>
              <a:gd name="connsiteX5-11" fmla="*/ 7302 w 1248446"/>
              <a:gd name="connsiteY5-12" fmla="*/ 595193 h 873038"/>
              <a:gd name="connsiteX6-13" fmla="*/ 547734 w 1248446"/>
              <a:gd name="connsiteY6-14" fmla="*/ 751246 h 873038"/>
              <a:gd name="connsiteX7-15" fmla="*/ 628618 w 1248446"/>
              <a:gd name="connsiteY7-16" fmla="*/ 873038 h 873038"/>
              <a:gd name="connsiteX0-17" fmla="*/ 635867 w 1255695"/>
              <a:gd name="connsiteY0-18" fmla="*/ 873038 h 873038"/>
              <a:gd name="connsiteX1-19" fmla="*/ 828272 w 1255695"/>
              <a:gd name="connsiteY1-20" fmla="*/ 803124 h 873038"/>
              <a:gd name="connsiteX2-21" fmla="*/ 1187078 w 1255695"/>
              <a:gd name="connsiteY2-22" fmla="*/ 630341 h 873038"/>
              <a:gd name="connsiteX3-23" fmla="*/ 1186031 w 1255695"/>
              <a:gd name="connsiteY3-24" fmla="*/ 192762 h 873038"/>
              <a:gd name="connsiteX4-25" fmla="*/ 466703 w 1255695"/>
              <a:gd name="connsiteY4-26" fmla="*/ 32456 h 873038"/>
              <a:gd name="connsiteX5-27" fmla="*/ 14551 w 1255695"/>
              <a:gd name="connsiteY5-28" fmla="*/ 595193 h 873038"/>
              <a:gd name="connsiteX6-29" fmla="*/ 554983 w 1255695"/>
              <a:gd name="connsiteY6-30" fmla="*/ 751246 h 873038"/>
              <a:gd name="connsiteX7-31" fmla="*/ 635867 w 1255695"/>
              <a:gd name="connsiteY7-32" fmla="*/ 873038 h 873038"/>
              <a:gd name="connsiteX0-33" fmla="*/ 635867 w 1255695"/>
              <a:gd name="connsiteY0-34" fmla="*/ 873038 h 873038"/>
              <a:gd name="connsiteX1-35" fmla="*/ 828272 w 1255695"/>
              <a:gd name="connsiteY1-36" fmla="*/ 803124 h 873038"/>
              <a:gd name="connsiteX2-37" fmla="*/ 1187078 w 1255695"/>
              <a:gd name="connsiteY2-38" fmla="*/ 630341 h 873038"/>
              <a:gd name="connsiteX3-39" fmla="*/ 1186031 w 1255695"/>
              <a:gd name="connsiteY3-40" fmla="*/ 192762 h 873038"/>
              <a:gd name="connsiteX4-41" fmla="*/ 466703 w 1255695"/>
              <a:gd name="connsiteY4-42" fmla="*/ 32456 h 873038"/>
              <a:gd name="connsiteX5-43" fmla="*/ 14551 w 1255695"/>
              <a:gd name="connsiteY5-44" fmla="*/ 595193 h 873038"/>
              <a:gd name="connsiteX6-45" fmla="*/ 554983 w 1255695"/>
              <a:gd name="connsiteY6-46" fmla="*/ 751246 h 873038"/>
              <a:gd name="connsiteX7-47" fmla="*/ 635867 w 1255695"/>
              <a:gd name="connsiteY7-48" fmla="*/ 873038 h 873038"/>
              <a:gd name="connsiteX0-49" fmla="*/ 635867 w 1249939"/>
              <a:gd name="connsiteY0-50" fmla="*/ 873038 h 873038"/>
              <a:gd name="connsiteX1-51" fmla="*/ 828272 w 1249939"/>
              <a:gd name="connsiteY1-52" fmla="*/ 793767 h 873038"/>
              <a:gd name="connsiteX2-53" fmla="*/ 1187078 w 1249939"/>
              <a:gd name="connsiteY2-54" fmla="*/ 630341 h 873038"/>
              <a:gd name="connsiteX3-55" fmla="*/ 1186031 w 1249939"/>
              <a:gd name="connsiteY3-56" fmla="*/ 192762 h 873038"/>
              <a:gd name="connsiteX4-57" fmla="*/ 466703 w 1249939"/>
              <a:gd name="connsiteY4-58" fmla="*/ 32456 h 873038"/>
              <a:gd name="connsiteX5-59" fmla="*/ 14551 w 1249939"/>
              <a:gd name="connsiteY5-60" fmla="*/ 595193 h 873038"/>
              <a:gd name="connsiteX6-61" fmla="*/ 554983 w 1249939"/>
              <a:gd name="connsiteY6-62" fmla="*/ 751246 h 873038"/>
              <a:gd name="connsiteX7-63" fmla="*/ 635867 w 1249939"/>
              <a:gd name="connsiteY7-64" fmla="*/ 873038 h 873038"/>
              <a:gd name="connsiteX0-65" fmla="*/ 615218 w 1229290"/>
              <a:gd name="connsiteY0-66" fmla="*/ 861281 h 861281"/>
              <a:gd name="connsiteX1-67" fmla="*/ 807623 w 1229290"/>
              <a:gd name="connsiteY1-68" fmla="*/ 782010 h 861281"/>
              <a:gd name="connsiteX2-69" fmla="*/ 1166429 w 1229290"/>
              <a:gd name="connsiteY2-70" fmla="*/ 618584 h 861281"/>
              <a:gd name="connsiteX3-71" fmla="*/ 1165382 w 1229290"/>
              <a:gd name="connsiteY3-72" fmla="*/ 181005 h 861281"/>
              <a:gd name="connsiteX4-73" fmla="*/ 446054 w 1229290"/>
              <a:gd name="connsiteY4-74" fmla="*/ 20699 h 861281"/>
              <a:gd name="connsiteX5-75" fmla="*/ 5663 w 1229290"/>
              <a:gd name="connsiteY5-76" fmla="*/ 576828 h 861281"/>
              <a:gd name="connsiteX6-77" fmla="*/ 534334 w 1229290"/>
              <a:gd name="connsiteY6-78" fmla="*/ 739489 h 861281"/>
              <a:gd name="connsiteX7-79" fmla="*/ 615218 w 1229290"/>
              <a:gd name="connsiteY7-80" fmla="*/ 861281 h 861281"/>
              <a:gd name="connsiteX0-81" fmla="*/ 619617 w 1233689"/>
              <a:gd name="connsiteY0-82" fmla="*/ 861281 h 861281"/>
              <a:gd name="connsiteX1-83" fmla="*/ 812022 w 1233689"/>
              <a:gd name="connsiteY1-84" fmla="*/ 782010 h 861281"/>
              <a:gd name="connsiteX2-85" fmla="*/ 1170828 w 1233689"/>
              <a:gd name="connsiteY2-86" fmla="*/ 618584 h 861281"/>
              <a:gd name="connsiteX3-87" fmla="*/ 1169781 w 1233689"/>
              <a:gd name="connsiteY3-88" fmla="*/ 181005 h 861281"/>
              <a:gd name="connsiteX4-89" fmla="*/ 450453 w 1233689"/>
              <a:gd name="connsiteY4-90" fmla="*/ 20699 h 861281"/>
              <a:gd name="connsiteX5-91" fmla="*/ 10062 w 1233689"/>
              <a:gd name="connsiteY5-92" fmla="*/ 576828 h 861281"/>
              <a:gd name="connsiteX6-93" fmla="*/ 538733 w 1233689"/>
              <a:gd name="connsiteY6-94" fmla="*/ 739489 h 861281"/>
              <a:gd name="connsiteX7-95" fmla="*/ 619617 w 1233689"/>
              <a:gd name="connsiteY7-96" fmla="*/ 861281 h 861281"/>
              <a:gd name="connsiteX0-97" fmla="*/ 619579 w 1239236"/>
              <a:gd name="connsiteY0-98" fmla="*/ 863398 h 863398"/>
              <a:gd name="connsiteX1-99" fmla="*/ 811984 w 1239236"/>
              <a:gd name="connsiteY1-100" fmla="*/ 784127 h 863398"/>
              <a:gd name="connsiteX2-101" fmla="*/ 1170790 w 1239236"/>
              <a:gd name="connsiteY2-102" fmla="*/ 620701 h 863398"/>
              <a:gd name="connsiteX3-103" fmla="*/ 1169743 w 1239236"/>
              <a:gd name="connsiteY3-104" fmla="*/ 183122 h 863398"/>
              <a:gd name="connsiteX4-105" fmla="*/ 451887 w 1239236"/>
              <a:gd name="connsiteY4-106" fmla="*/ 17855 h 863398"/>
              <a:gd name="connsiteX5-107" fmla="*/ 10024 w 1239236"/>
              <a:gd name="connsiteY5-108" fmla="*/ 578945 h 863398"/>
              <a:gd name="connsiteX6-109" fmla="*/ 538695 w 1239236"/>
              <a:gd name="connsiteY6-110" fmla="*/ 741606 h 863398"/>
              <a:gd name="connsiteX7-111" fmla="*/ 619579 w 1239236"/>
              <a:gd name="connsiteY7-112" fmla="*/ 863398 h 863398"/>
              <a:gd name="connsiteX0-113" fmla="*/ 623569 w 1243226"/>
              <a:gd name="connsiteY0-114" fmla="*/ 870437 h 870437"/>
              <a:gd name="connsiteX1-115" fmla="*/ 815974 w 1243226"/>
              <a:gd name="connsiteY1-116" fmla="*/ 791166 h 870437"/>
              <a:gd name="connsiteX2-117" fmla="*/ 1174780 w 1243226"/>
              <a:gd name="connsiteY2-118" fmla="*/ 627740 h 870437"/>
              <a:gd name="connsiteX3-119" fmla="*/ 1173733 w 1243226"/>
              <a:gd name="connsiteY3-120" fmla="*/ 190161 h 870437"/>
              <a:gd name="connsiteX4-121" fmla="*/ 455877 w 1243226"/>
              <a:gd name="connsiteY4-122" fmla="*/ 24894 h 870437"/>
              <a:gd name="connsiteX5-123" fmla="*/ 14014 w 1243226"/>
              <a:gd name="connsiteY5-124" fmla="*/ 585984 h 870437"/>
              <a:gd name="connsiteX6-125" fmla="*/ 542685 w 1243226"/>
              <a:gd name="connsiteY6-126" fmla="*/ 748645 h 870437"/>
              <a:gd name="connsiteX7-127" fmla="*/ 623569 w 1243226"/>
              <a:gd name="connsiteY7-128" fmla="*/ 870437 h 870437"/>
              <a:gd name="connsiteX0-129" fmla="*/ 624861 w 1244518"/>
              <a:gd name="connsiteY0-130" fmla="*/ 869274 h 869274"/>
              <a:gd name="connsiteX1-131" fmla="*/ 817266 w 1244518"/>
              <a:gd name="connsiteY1-132" fmla="*/ 790003 h 869274"/>
              <a:gd name="connsiteX2-133" fmla="*/ 1176072 w 1244518"/>
              <a:gd name="connsiteY2-134" fmla="*/ 626577 h 869274"/>
              <a:gd name="connsiteX3-135" fmla="*/ 1175025 w 1244518"/>
              <a:gd name="connsiteY3-136" fmla="*/ 188998 h 869274"/>
              <a:gd name="connsiteX4-137" fmla="*/ 457169 w 1244518"/>
              <a:gd name="connsiteY4-138" fmla="*/ 23731 h 869274"/>
              <a:gd name="connsiteX5-139" fmla="*/ 15306 w 1244518"/>
              <a:gd name="connsiteY5-140" fmla="*/ 584821 h 869274"/>
              <a:gd name="connsiteX6-141" fmla="*/ 543977 w 1244518"/>
              <a:gd name="connsiteY6-142" fmla="*/ 747482 h 869274"/>
              <a:gd name="connsiteX7-143" fmla="*/ 624861 w 1244518"/>
              <a:gd name="connsiteY7-144" fmla="*/ 869274 h 869274"/>
              <a:gd name="connsiteX0-145" fmla="*/ 619558 w 1235941"/>
              <a:gd name="connsiteY0-146" fmla="*/ 867295 h 867295"/>
              <a:gd name="connsiteX1-147" fmla="*/ 811963 w 1235941"/>
              <a:gd name="connsiteY1-148" fmla="*/ 788024 h 867295"/>
              <a:gd name="connsiteX2-149" fmla="*/ 1170769 w 1235941"/>
              <a:gd name="connsiteY2-150" fmla="*/ 624598 h 867295"/>
              <a:gd name="connsiteX3-151" fmla="*/ 1164738 w 1235941"/>
              <a:gd name="connsiteY3-152" fmla="*/ 164190 h 867295"/>
              <a:gd name="connsiteX4-153" fmla="*/ 451866 w 1235941"/>
              <a:gd name="connsiteY4-154" fmla="*/ 21752 h 867295"/>
              <a:gd name="connsiteX5-155" fmla="*/ 10003 w 1235941"/>
              <a:gd name="connsiteY5-156" fmla="*/ 582842 h 867295"/>
              <a:gd name="connsiteX6-157" fmla="*/ 538674 w 1235941"/>
              <a:gd name="connsiteY6-158" fmla="*/ 745503 h 867295"/>
              <a:gd name="connsiteX7-159" fmla="*/ 619558 w 1235941"/>
              <a:gd name="connsiteY7-160" fmla="*/ 867295 h 867295"/>
              <a:gd name="connsiteX0-161" fmla="*/ 622435 w 1238818"/>
              <a:gd name="connsiteY0-162" fmla="*/ 868328 h 868328"/>
              <a:gd name="connsiteX1-163" fmla="*/ 814840 w 1238818"/>
              <a:gd name="connsiteY1-164" fmla="*/ 789057 h 868328"/>
              <a:gd name="connsiteX2-165" fmla="*/ 1173646 w 1238818"/>
              <a:gd name="connsiteY2-166" fmla="*/ 625631 h 868328"/>
              <a:gd name="connsiteX3-167" fmla="*/ 1167615 w 1238818"/>
              <a:gd name="connsiteY3-168" fmla="*/ 165223 h 868328"/>
              <a:gd name="connsiteX4-169" fmla="*/ 454743 w 1238818"/>
              <a:gd name="connsiteY4-170" fmla="*/ 22785 h 868328"/>
              <a:gd name="connsiteX5-171" fmla="*/ 12880 w 1238818"/>
              <a:gd name="connsiteY5-172" fmla="*/ 583875 h 868328"/>
              <a:gd name="connsiteX6-173" fmla="*/ 541551 w 1238818"/>
              <a:gd name="connsiteY6-174" fmla="*/ 746536 h 868328"/>
              <a:gd name="connsiteX7-175" fmla="*/ 622435 w 1238818"/>
              <a:gd name="connsiteY7-176" fmla="*/ 868328 h 868328"/>
              <a:gd name="connsiteX0-177" fmla="*/ 618931 w 1201319"/>
              <a:gd name="connsiteY0-178" fmla="*/ 879992 h 879992"/>
              <a:gd name="connsiteX1-179" fmla="*/ 811336 w 1201319"/>
              <a:gd name="connsiteY1-180" fmla="*/ 800721 h 879992"/>
              <a:gd name="connsiteX2-181" fmla="*/ 1170142 w 1201319"/>
              <a:gd name="connsiteY2-182" fmla="*/ 637295 h 879992"/>
              <a:gd name="connsiteX3-183" fmla="*/ 1164111 w 1201319"/>
              <a:gd name="connsiteY3-184" fmla="*/ 176887 h 879992"/>
              <a:gd name="connsiteX4-185" fmla="*/ 1005959 w 1201319"/>
              <a:gd name="connsiteY4-186" fmla="*/ 73552 h 879992"/>
              <a:gd name="connsiteX5-187" fmla="*/ 451239 w 1201319"/>
              <a:gd name="connsiteY5-188" fmla="*/ 34449 h 879992"/>
              <a:gd name="connsiteX6-189" fmla="*/ 9376 w 1201319"/>
              <a:gd name="connsiteY6-190" fmla="*/ 595539 h 879992"/>
              <a:gd name="connsiteX7-191" fmla="*/ 538047 w 1201319"/>
              <a:gd name="connsiteY7-192" fmla="*/ 758200 h 879992"/>
              <a:gd name="connsiteX8" fmla="*/ 618931 w 1201319"/>
              <a:gd name="connsiteY8" fmla="*/ 879992 h 879992"/>
              <a:gd name="connsiteX0-193" fmla="*/ 618931 w 1214866"/>
              <a:gd name="connsiteY0-194" fmla="*/ 879992 h 879992"/>
              <a:gd name="connsiteX1-195" fmla="*/ 811336 w 1214866"/>
              <a:gd name="connsiteY1-196" fmla="*/ 800721 h 879992"/>
              <a:gd name="connsiteX2-197" fmla="*/ 1170142 w 1214866"/>
              <a:gd name="connsiteY2-198" fmla="*/ 637295 h 879992"/>
              <a:gd name="connsiteX3-199" fmla="*/ 1164111 w 1214866"/>
              <a:gd name="connsiteY3-200" fmla="*/ 176887 h 879992"/>
              <a:gd name="connsiteX4-201" fmla="*/ 1005959 w 1214866"/>
              <a:gd name="connsiteY4-202" fmla="*/ 73552 h 879992"/>
              <a:gd name="connsiteX5-203" fmla="*/ 451239 w 1214866"/>
              <a:gd name="connsiteY5-204" fmla="*/ 34449 h 879992"/>
              <a:gd name="connsiteX6-205" fmla="*/ 9376 w 1214866"/>
              <a:gd name="connsiteY6-206" fmla="*/ 595539 h 879992"/>
              <a:gd name="connsiteX7-207" fmla="*/ 538047 w 1214866"/>
              <a:gd name="connsiteY7-208" fmla="*/ 758200 h 879992"/>
              <a:gd name="connsiteX8-209" fmla="*/ 618931 w 1214866"/>
              <a:gd name="connsiteY8-210" fmla="*/ 879992 h 879992"/>
              <a:gd name="connsiteX0-211" fmla="*/ 618871 w 1202016"/>
              <a:gd name="connsiteY0-212" fmla="*/ 888796 h 888796"/>
              <a:gd name="connsiteX1-213" fmla="*/ 811276 w 1202016"/>
              <a:gd name="connsiteY1-214" fmla="*/ 809525 h 888796"/>
              <a:gd name="connsiteX2-215" fmla="*/ 1170082 w 1202016"/>
              <a:gd name="connsiteY2-216" fmla="*/ 646099 h 888796"/>
              <a:gd name="connsiteX3-217" fmla="*/ 1164051 w 1202016"/>
              <a:gd name="connsiteY3-218" fmla="*/ 185691 h 888796"/>
              <a:gd name="connsiteX4-219" fmla="*/ 989748 w 1202016"/>
              <a:gd name="connsiteY4-220" fmla="*/ 54225 h 888796"/>
              <a:gd name="connsiteX5-221" fmla="*/ 451179 w 1202016"/>
              <a:gd name="connsiteY5-222" fmla="*/ 43253 h 888796"/>
              <a:gd name="connsiteX6-223" fmla="*/ 9316 w 1202016"/>
              <a:gd name="connsiteY6-224" fmla="*/ 604343 h 888796"/>
              <a:gd name="connsiteX7-225" fmla="*/ 537987 w 1202016"/>
              <a:gd name="connsiteY7-226" fmla="*/ 767004 h 888796"/>
              <a:gd name="connsiteX8-227" fmla="*/ 618871 w 1202016"/>
              <a:gd name="connsiteY8-228" fmla="*/ 888796 h 888796"/>
              <a:gd name="connsiteX0-229" fmla="*/ 618871 w 1202016"/>
              <a:gd name="connsiteY0-230" fmla="*/ 888796 h 888796"/>
              <a:gd name="connsiteX1-231" fmla="*/ 811276 w 1202016"/>
              <a:gd name="connsiteY1-232" fmla="*/ 809525 h 888796"/>
              <a:gd name="connsiteX2-233" fmla="*/ 1170082 w 1202016"/>
              <a:gd name="connsiteY2-234" fmla="*/ 646099 h 888796"/>
              <a:gd name="connsiteX3-235" fmla="*/ 1164051 w 1202016"/>
              <a:gd name="connsiteY3-236" fmla="*/ 185691 h 888796"/>
              <a:gd name="connsiteX4-237" fmla="*/ 989748 w 1202016"/>
              <a:gd name="connsiteY4-238" fmla="*/ 54225 h 888796"/>
              <a:gd name="connsiteX5-239" fmla="*/ 451179 w 1202016"/>
              <a:gd name="connsiteY5-240" fmla="*/ 43253 h 888796"/>
              <a:gd name="connsiteX6-241" fmla="*/ 9316 w 1202016"/>
              <a:gd name="connsiteY6-242" fmla="*/ 604343 h 888796"/>
              <a:gd name="connsiteX7-243" fmla="*/ 537987 w 1202016"/>
              <a:gd name="connsiteY7-244" fmla="*/ 767004 h 888796"/>
              <a:gd name="connsiteX8-245" fmla="*/ 618871 w 1202016"/>
              <a:gd name="connsiteY8-246" fmla="*/ 888796 h 888796"/>
              <a:gd name="connsiteX0-247" fmla="*/ 620039 w 1203184"/>
              <a:gd name="connsiteY0-248" fmla="*/ 874240 h 874240"/>
              <a:gd name="connsiteX1-249" fmla="*/ 812444 w 1203184"/>
              <a:gd name="connsiteY1-250" fmla="*/ 794969 h 874240"/>
              <a:gd name="connsiteX2-251" fmla="*/ 1171250 w 1203184"/>
              <a:gd name="connsiteY2-252" fmla="*/ 631543 h 874240"/>
              <a:gd name="connsiteX3-253" fmla="*/ 1165219 w 1203184"/>
              <a:gd name="connsiteY3-254" fmla="*/ 171135 h 874240"/>
              <a:gd name="connsiteX4-255" fmla="*/ 990916 w 1203184"/>
              <a:gd name="connsiteY4-256" fmla="*/ 39669 h 874240"/>
              <a:gd name="connsiteX5-257" fmla="*/ 406775 w 1203184"/>
              <a:gd name="connsiteY5-258" fmla="*/ 50168 h 874240"/>
              <a:gd name="connsiteX6-259" fmla="*/ 10484 w 1203184"/>
              <a:gd name="connsiteY6-260" fmla="*/ 589787 h 874240"/>
              <a:gd name="connsiteX7-261" fmla="*/ 539155 w 1203184"/>
              <a:gd name="connsiteY7-262" fmla="*/ 752448 h 874240"/>
              <a:gd name="connsiteX8-263" fmla="*/ 620039 w 1203184"/>
              <a:gd name="connsiteY8-264" fmla="*/ 874240 h 874240"/>
              <a:gd name="connsiteX0-265" fmla="*/ 620213 w 1203358"/>
              <a:gd name="connsiteY0-266" fmla="*/ 867642 h 867642"/>
              <a:gd name="connsiteX1-267" fmla="*/ 812618 w 1203358"/>
              <a:gd name="connsiteY1-268" fmla="*/ 788371 h 867642"/>
              <a:gd name="connsiteX2-269" fmla="*/ 1171424 w 1203358"/>
              <a:gd name="connsiteY2-270" fmla="*/ 624945 h 867642"/>
              <a:gd name="connsiteX3-271" fmla="*/ 1165393 w 1203358"/>
              <a:gd name="connsiteY3-272" fmla="*/ 164537 h 867642"/>
              <a:gd name="connsiteX4-273" fmla="*/ 991090 w 1203358"/>
              <a:gd name="connsiteY4-274" fmla="*/ 33071 h 867642"/>
              <a:gd name="connsiteX5-275" fmla="*/ 406949 w 1203358"/>
              <a:gd name="connsiteY5-276" fmla="*/ 43570 h 867642"/>
              <a:gd name="connsiteX6-277" fmla="*/ 10658 w 1203358"/>
              <a:gd name="connsiteY6-278" fmla="*/ 583189 h 867642"/>
              <a:gd name="connsiteX7-279" fmla="*/ 539329 w 1203358"/>
              <a:gd name="connsiteY7-280" fmla="*/ 745850 h 867642"/>
              <a:gd name="connsiteX8-281" fmla="*/ 620213 w 1203358"/>
              <a:gd name="connsiteY8-282" fmla="*/ 867642 h 867642"/>
              <a:gd name="connsiteX0-283" fmla="*/ 621220 w 1204365"/>
              <a:gd name="connsiteY0-284" fmla="*/ 864871 h 864871"/>
              <a:gd name="connsiteX1-285" fmla="*/ 813625 w 1204365"/>
              <a:gd name="connsiteY1-286" fmla="*/ 785600 h 864871"/>
              <a:gd name="connsiteX2-287" fmla="*/ 1172431 w 1204365"/>
              <a:gd name="connsiteY2-288" fmla="*/ 622174 h 864871"/>
              <a:gd name="connsiteX3-289" fmla="*/ 1166400 w 1204365"/>
              <a:gd name="connsiteY3-290" fmla="*/ 161766 h 864871"/>
              <a:gd name="connsiteX4-291" fmla="*/ 992097 w 1204365"/>
              <a:gd name="connsiteY4-292" fmla="*/ 30300 h 864871"/>
              <a:gd name="connsiteX5-293" fmla="*/ 407956 w 1204365"/>
              <a:gd name="connsiteY5-294" fmla="*/ 40799 h 864871"/>
              <a:gd name="connsiteX6-295" fmla="*/ 11665 w 1204365"/>
              <a:gd name="connsiteY6-296" fmla="*/ 580418 h 864871"/>
              <a:gd name="connsiteX7-297" fmla="*/ 540336 w 1204365"/>
              <a:gd name="connsiteY7-298" fmla="*/ 743079 h 864871"/>
              <a:gd name="connsiteX8-299" fmla="*/ 621220 w 1204365"/>
              <a:gd name="connsiteY8-300" fmla="*/ 864871 h 864871"/>
              <a:gd name="connsiteX0-301" fmla="*/ 619935 w 1204190"/>
              <a:gd name="connsiteY0-302" fmla="*/ 873669 h 873669"/>
              <a:gd name="connsiteX1-303" fmla="*/ 812340 w 1204190"/>
              <a:gd name="connsiteY1-304" fmla="*/ 794398 h 873669"/>
              <a:gd name="connsiteX2-305" fmla="*/ 1171146 w 1204190"/>
              <a:gd name="connsiteY2-306" fmla="*/ 630972 h 873669"/>
              <a:gd name="connsiteX3-307" fmla="*/ 1165115 w 1204190"/>
              <a:gd name="connsiteY3-308" fmla="*/ 170564 h 873669"/>
              <a:gd name="connsiteX4-309" fmla="*/ 967884 w 1204190"/>
              <a:gd name="connsiteY4-310" fmla="*/ 40405 h 873669"/>
              <a:gd name="connsiteX5-311" fmla="*/ 406671 w 1204190"/>
              <a:gd name="connsiteY5-312" fmla="*/ 49597 h 873669"/>
              <a:gd name="connsiteX6-313" fmla="*/ 10380 w 1204190"/>
              <a:gd name="connsiteY6-314" fmla="*/ 589216 h 873669"/>
              <a:gd name="connsiteX7-315" fmla="*/ 539051 w 1204190"/>
              <a:gd name="connsiteY7-316" fmla="*/ 751877 h 873669"/>
              <a:gd name="connsiteX8-317" fmla="*/ 619935 w 1204190"/>
              <a:gd name="connsiteY8-318" fmla="*/ 873669 h 873669"/>
              <a:gd name="connsiteX0-319" fmla="*/ 628446 w 1212701"/>
              <a:gd name="connsiteY0-320" fmla="*/ 842371 h 842371"/>
              <a:gd name="connsiteX1-321" fmla="*/ 820851 w 1212701"/>
              <a:gd name="connsiteY1-322" fmla="*/ 763100 h 842371"/>
              <a:gd name="connsiteX2-323" fmla="*/ 1179657 w 1212701"/>
              <a:gd name="connsiteY2-324" fmla="*/ 599674 h 842371"/>
              <a:gd name="connsiteX3-325" fmla="*/ 1173626 w 1212701"/>
              <a:gd name="connsiteY3-326" fmla="*/ 139266 h 842371"/>
              <a:gd name="connsiteX4-327" fmla="*/ 976395 w 1212701"/>
              <a:gd name="connsiteY4-328" fmla="*/ 9107 h 842371"/>
              <a:gd name="connsiteX5-329" fmla="*/ 246714 w 1212701"/>
              <a:gd name="connsiteY5-330" fmla="*/ 97247 h 842371"/>
              <a:gd name="connsiteX6-331" fmla="*/ 18891 w 1212701"/>
              <a:gd name="connsiteY6-332" fmla="*/ 557918 h 842371"/>
              <a:gd name="connsiteX7-333" fmla="*/ 547562 w 1212701"/>
              <a:gd name="connsiteY7-334" fmla="*/ 720579 h 842371"/>
              <a:gd name="connsiteX8-335" fmla="*/ 628446 w 1212701"/>
              <a:gd name="connsiteY8-336" fmla="*/ 842371 h 842371"/>
              <a:gd name="connsiteX0-337" fmla="*/ 628446 w 1211895"/>
              <a:gd name="connsiteY0-338" fmla="*/ 842371 h 842371"/>
              <a:gd name="connsiteX1-339" fmla="*/ 820851 w 1211895"/>
              <a:gd name="connsiteY1-340" fmla="*/ 763100 h 842371"/>
              <a:gd name="connsiteX2-341" fmla="*/ 1178477 w 1211895"/>
              <a:gd name="connsiteY2-342" fmla="*/ 606951 h 842371"/>
              <a:gd name="connsiteX3-343" fmla="*/ 1173626 w 1211895"/>
              <a:gd name="connsiteY3-344" fmla="*/ 139266 h 842371"/>
              <a:gd name="connsiteX4-345" fmla="*/ 976395 w 1211895"/>
              <a:gd name="connsiteY4-346" fmla="*/ 9107 h 842371"/>
              <a:gd name="connsiteX5-347" fmla="*/ 246714 w 1211895"/>
              <a:gd name="connsiteY5-348" fmla="*/ 97247 h 842371"/>
              <a:gd name="connsiteX6-349" fmla="*/ 18891 w 1211895"/>
              <a:gd name="connsiteY6-350" fmla="*/ 557918 h 842371"/>
              <a:gd name="connsiteX7-351" fmla="*/ 547562 w 1211895"/>
              <a:gd name="connsiteY7-352" fmla="*/ 720579 h 842371"/>
              <a:gd name="connsiteX8-353" fmla="*/ 628446 w 1211895"/>
              <a:gd name="connsiteY8-354" fmla="*/ 842371 h 842371"/>
              <a:gd name="connsiteX0-355" fmla="*/ 628446 w 1218918"/>
              <a:gd name="connsiteY0-356" fmla="*/ 842371 h 842371"/>
              <a:gd name="connsiteX1-357" fmla="*/ 820851 w 1218918"/>
              <a:gd name="connsiteY1-358" fmla="*/ 763100 h 842371"/>
              <a:gd name="connsiteX2-359" fmla="*/ 1178477 w 1218918"/>
              <a:gd name="connsiteY2-360" fmla="*/ 606951 h 842371"/>
              <a:gd name="connsiteX3-361" fmla="*/ 1173626 w 1218918"/>
              <a:gd name="connsiteY3-362" fmla="*/ 139266 h 842371"/>
              <a:gd name="connsiteX4-363" fmla="*/ 976395 w 1218918"/>
              <a:gd name="connsiteY4-364" fmla="*/ 9107 h 842371"/>
              <a:gd name="connsiteX5-365" fmla="*/ 246714 w 1218918"/>
              <a:gd name="connsiteY5-366" fmla="*/ 97247 h 842371"/>
              <a:gd name="connsiteX6-367" fmla="*/ 18891 w 1218918"/>
              <a:gd name="connsiteY6-368" fmla="*/ 557918 h 842371"/>
              <a:gd name="connsiteX7-369" fmla="*/ 547562 w 1218918"/>
              <a:gd name="connsiteY7-370" fmla="*/ 720579 h 842371"/>
              <a:gd name="connsiteX8-371" fmla="*/ 628446 w 1218918"/>
              <a:gd name="connsiteY8-372" fmla="*/ 842371 h 842371"/>
              <a:gd name="connsiteX0-373" fmla="*/ 628446 w 1223727"/>
              <a:gd name="connsiteY0-374" fmla="*/ 842371 h 842371"/>
              <a:gd name="connsiteX1-375" fmla="*/ 820851 w 1223727"/>
              <a:gd name="connsiteY1-376" fmla="*/ 763100 h 842371"/>
              <a:gd name="connsiteX2-377" fmla="*/ 1178477 w 1223727"/>
              <a:gd name="connsiteY2-378" fmla="*/ 606951 h 842371"/>
              <a:gd name="connsiteX3-379" fmla="*/ 1173626 w 1223727"/>
              <a:gd name="connsiteY3-380" fmla="*/ 139266 h 842371"/>
              <a:gd name="connsiteX4-381" fmla="*/ 976395 w 1223727"/>
              <a:gd name="connsiteY4-382" fmla="*/ 9107 h 842371"/>
              <a:gd name="connsiteX5-383" fmla="*/ 246714 w 1223727"/>
              <a:gd name="connsiteY5-384" fmla="*/ 97247 h 842371"/>
              <a:gd name="connsiteX6-385" fmla="*/ 18891 w 1223727"/>
              <a:gd name="connsiteY6-386" fmla="*/ 557918 h 842371"/>
              <a:gd name="connsiteX7-387" fmla="*/ 547562 w 1223727"/>
              <a:gd name="connsiteY7-388" fmla="*/ 720579 h 842371"/>
              <a:gd name="connsiteX8-389" fmla="*/ 628446 w 1223727"/>
              <a:gd name="connsiteY8-390" fmla="*/ 842371 h 842371"/>
              <a:gd name="connsiteX0-391" fmla="*/ 628446 w 1232687"/>
              <a:gd name="connsiteY0-392" fmla="*/ 842371 h 842371"/>
              <a:gd name="connsiteX1-393" fmla="*/ 820851 w 1232687"/>
              <a:gd name="connsiteY1-394" fmla="*/ 763100 h 842371"/>
              <a:gd name="connsiteX2-395" fmla="*/ 1178477 w 1232687"/>
              <a:gd name="connsiteY2-396" fmla="*/ 606951 h 842371"/>
              <a:gd name="connsiteX3-397" fmla="*/ 1188606 w 1232687"/>
              <a:gd name="connsiteY3-398" fmla="*/ 158133 h 842371"/>
              <a:gd name="connsiteX4-399" fmla="*/ 976395 w 1232687"/>
              <a:gd name="connsiteY4-400" fmla="*/ 9107 h 842371"/>
              <a:gd name="connsiteX5-401" fmla="*/ 246714 w 1232687"/>
              <a:gd name="connsiteY5-402" fmla="*/ 97247 h 842371"/>
              <a:gd name="connsiteX6-403" fmla="*/ 18891 w 1232687"/>
              <a:gd name="connsiteY6-404" fmla="*/ 557918 h 842371"/>
              <a:gd name="connsiteX7-405" fmla="*/ 547562 w 1232687"/>
              <a:gd name="connsiteY7-406" fmla="*/ 720579 h 842371"/>
              <a:gd name="connsiteX8-407" fmla="*/ 628446 w 1232687"/>
              <a:gd name="connsiteY8-408" fmla="*/ 842371 h 842371"/>
              <a:gd name="connsiteX0-409" fmla="*/ 628446 w 1238631"/>
              <a:gd name="connsiteY0-410" fmla="*/ 842371 h 842371"/>
              <a:gd name="connsiteX1-411" fmla="*/ 820851 w 1238631"/>
              <a:gd name="connsiteY1-412" fmla="*/ 763100 h 842371"/>
              <a:gd name="connsiteX2-413" fmla="*/ 1178477 w 1238631"/>
              <a:gd name="connsiteY2-414" fmla="*/ 606951 h 842371"/>
              <a:gd name="connsiteX3-415" fmla="*/ 1197715 w 1238631"/>
              <a:gd name="connsiteY3-416" fmla="*/ 163763 h 842371"/>
              <a:gd name="connsiteX4-417" fmla="*/ 976395 w 1238631"/>
              <a:gd name="connsiteY4-418" fmla="*/ 9107 h 842371"/>
              <a:gd name="connsiteX5-419" fmla="*/ 246714 w 1238631"/>
              <a:gd name="connsiteY5-420" fmla="*/ 97247 h 842371"/>
              <a:gd name="connsiteX6-421" fmla="*/ 18891 w 1238631"/>
              <a:gd name="connsiteY6-422" fmla="*/ 557918 h 842371"/>
              <a:gd name="connsiteX7-423" fmla="*/ 547562 w 1238631"/>
              <a:gd name="connsiteY7-424" fmla="*/ 720579 h 842371"/>
              <a:gd name="connsiteX8-425" fmla="*/ 628446 w 1238631"/>
              <a:gd name="connsiteY8-426" fmla="*/ 842371 h 842371"/>
              <a:gd name="connsiteX0-427" fmla="*/ 632386 w 1242571"/>
              <a:gd name="connsiteY0-428" fmla="*/ 846766 h 846766"/>
              <a:gd name="connsiteX1-429" fmla="*/ 824791 w 1242571"/>
              <a:gd name="connsiteY1-430" fmla="*/ 767495 h 846766"/>
              <a:gd name="connsiteX2-431" fmla="*/ 1182417 w 1242571"/>
              <a:gd name="connsiteY2-432" fmla="*/ 611346 h 846766"/>
              <a:gd name="connsiteX3-433" fmla="*/ 1201655 w 1242571"/>
              <a:gd name="connsiteY3-434" fmla="*/ 168158 h 846766"/>
              <a:gd name="connsiteX4-435" fmla="*/ 980335 w 1242571"/>
              <a:gd name="connsiteY4-436" fmla="*/ 13502 h 846766"/>
              <a:gd name="connsiteX5-437" fmla="*/ 250654 w 1242571"/>
              <a:gd name="connsiteY5-438" fmla="*/ 101642 h 846766"/>
              <a:gd name="connsiteX6-439" fmla="*/ 22831 w 1242571"/>
              <a:gd name="connsiteY6-440" fmla="*/ 562313 h 846766"/>
              <a:gd name="connsiteX7-441" fmla="*/ 551502 w 1242571"/>
              <a:gd name="connsiteY7-442" fmla="*/ 724974 h 846766"/>
              <a:gd name="connsiteX8-443" fmla="*/ 632386 w 1242571"/>
              <a:gd name="connsiteY8-444" fmla="*/ 846766 h 846766"/>
              <a:gd name="connsiteX0-445" fmla="*/ 633056 w 1243241"/>
              <a:gd name="connsiteY0-446" fmla="*/ 846832 h 846832"/>
              <a:gd name="connsiteX1-447" fmla="*/ 825461 w 1243241"/>
              <a:gd name="connsiteY1-448" fmla="*/ 767561 h 846832"/>
              <a:gd name="connsiteX2-449" fmla="*/ 1183087 w 1243241"/>
              <a:gd name="connsiteY2-450" fmla="*/ 611412 h 846832"/>
              <a:gd name="connsiteX3-451" fmla="*/ 1202325 w 1243241"/>
              <a:gd name="connsiteY3-452" fmla="*/ 168224 h 846832"/>
              <a:gd name="connsiteX4-453" fmla="*/ 981005 w 1243241"/>
              <a:gd name="connsiteY4-454" fmla="*/ 13568 h 846832"/>
              <a:gd name="connsiteX5-455" fmla="*/ 245994 w 1243241"/>
              <a:gd name="connsiteY5-456" fmla="*/ 86692 h 846832"/>
              <a:gd name="connsiteX6-457" fmla="*/ 23501 w 1243241"/>
              <a:gd name="connsiteY6-458" fmla="*/ 562379 h 846832"/>
              <a:gd name="connsiteX7-459" fmla="*/ 552172 w 1243241"/>
              <a:gd name="connsiteY7-460" fmla="*/ 725040 h 846832"/>
              <a:gd name="connsiteX8-461" fmla="*/ 633056 w 1243241"/>
              <a:gd name="connsiteY8-462" fmla="*/ 846832 h 846832"/>
              <a:gd name="connsiteX0-463" fmla="*/ 633056 w 1243241"/>
              <a:gd name="connsiteY0-464" fmla="*/ 848503 h 848503"/>
              <a:gd name="connsiteX1-465" fmla="*/ 825461 w 1243241"/>
              <a:gd name="connsiteY1-466" fmla="*/ 769232 h 848503"/>
              <a:gd name="connsiteX2-467" fmla="*/ 1183087 w 1243241"/>
              <a:gd name="connsiteY2-468" fmla="*/ 613083 h 848503"/>
              <a:gd name="connsiteX3-469" fmla="*/ 1202325 w 1243241"/>
              <a:gd name="connsiteY3-470" fmla="*/ 169895 h 848503"/>
              <a:gd name="connsiteX4-471" fmla="*/ 981005 w 1243241"/>
              <a:gd name="connsiteY4-472" fmla="*/ 15239 h 848503"/>
              <a:gd name="connsiteX5-473" fmla="*/ 245994 w 1243241"/>
              <a:gd name="connsiteY5-474" fmla="*/ 88363 h 848503"/>
              <a:gd name="connsiteX6-475" fmla="*/ 23501 w 1243241"/>
              <a:gd name="connsiteY6-476" fmla="*/ 564050 h 848503"/>
              <a:gd name="connsiteX7-477" fmla="*/ 552172 w 1243241"/>
              <a:gd name="connsiteY7-478" fmla="*/ 726711 h 848503"/>
              <a:gd name="connsiteX8-479" fmla="*/ 633056 w 1243241"/>
              <a:gd name="connsiteY8-480" fmla="*/ 848503 h 848503"/>
              <a:gd name="connsiteX0-481" fmla="*/ 633056 w 1243241"/>
              <a:gd name="connsiteY0-482" fmla="*/ 852489 h 852489"/>
              <a:gd name="connsiteX1-483" fmla="*/ 825461 w 1243241"/>
              <a:gd name="connsiteY1-484" fmla="*/ 773218 h 852489"/>
              <a:gd name="connsiteX2-485" fmla="*/ 1183087 w 1243241"/>
              <a:gd name="connsiteY2-486" fmla="*/ 617069 h 852489"/>
              <a:gd name="connsiteX3-487" fmla="*/ 1202325 w 1243241"/>
              <a:gd name="connsiteY3-488" fmla="*/ 173881 h 852489"/>
              <a:gd name="connsiteX4-489" fmla="*/ 981005 w 1243241"/>
              <a:gd name="connsiteY4-490" fmla="*/ 19225 h 852489"/>
              <a:gd name="connsiteX5-491" fmla="*/ 245994 w 1243241"/>
              <a:gd name="connsiteY5-492" fmla="*/ 92349 h 852489"/>
              <a:gd name="connsiteX6-493" fmla="*/ 23501 w 1243241"/>
              <a:gd name="connsiteY6-494" fmla="*/ 568036 h 852489"/>
              <a:gd name="connsiteX7-495" fmla="*/ 552172 w 1243241"/>
              <a:gd name="connsiteY7-496" fmla="*/ 730697 h 852489"/>
              <a:gd name="connsiteX8-497" fmla="*/ 633056 w 1243241"/>
              <a:gd name="connsiteY8-498" fmla="*/ 852489 h 852489"/>
              <a:gd name="connsiteX0-499" fmla="*/ 633056 w 1238870"/>
              <a:gd name="connsiteY0-500" fmla="*/ 852489 h 852489"/>
              <a:gd name="connsiteX1-501" fmla="*/ 825461 w 1238870"/>
              <a:gd name="connsiteY1-502" fmla="*/ 773218 h 852489"/>
              <a:gd name="connsiteX2-503" fmla="*/ 1183087 w 1238870"/>
              <a:gd name="connsiteY2-504" fmla="*/ 617069 h 852489"/>
              <a:gd name="connsiteX3-505" fmla="*/ 1202325 w 1238870"/>
              <a:gd name="connsiteY3-506" fmla="*/ 173881 h 852489"/>
              <a:gd name="connsiteX4-507" fmla="*/ 981005 w 1238870"/>
              <a:gd name="connsiteY4-508" fmla="*/ 19225 h 852489"/>
              <a:gd name="connsiteX5-509" fmla="*/ 245994 w 1238870"/>
              <a:gd name="connsiteY5-510" fmla="*/ 92349 h 852489"/>
              <a:gd name="connsiteX6-511" fmla="*/ 23501 w 1238870"/>
              <a:gd name="connsiteY6-512" fmla="*/ 568036 h 852489"/>
              <a:gd name="connsiteX7-513" fmla="*/ 552172 w 1238870"/>
              <a:gd name="connsiteY7-514" fmla="*/ 730697 h 852489"/>
              <a:gd name="connsiteX8-515" fmla="*/ 633056 w 1238870"/>
              <a:gd name="connsiteY8-516" fmla="*/ 852489 h 852489"/>
              <a:gd name="connsiteX0-517" fmla="*/ 633056 w 1237972"/>
              <a:gd name="connsiteY0-518" fmla="*/ 852489 h 852489"/>
              <a:gd name="connsiteX1-519" fmla="*/ 825461 w 1237972"/>
              <a:gd name="connsiteY1-520" fmla="*/ 773218 h 852489"/>
              <a:gd name="connsiteX2-521" fmla="*/ 1183087 w 1237972"/>
              <a:gd name="connsiteY2-522" fmla="*/ 617069 h 852489"/>
              <a:gd name="connsiteX3-523" fmla="*/ 1202325 w 1237972"/>
              <a:gd name="connsiteY3-524" fmla="*/ 173881 h 852489"/>
              <a:gd name="connsiteX4-525" fmla="*/ 981005 w 1237972"/>
              <a:gd name="connsiteY4-526" fmla="*/ 19225 h 852489"/>
              <a:gd name="connsiteX5-527" fmla="*/ 245994 w 1237972"/>
              <a:gd name="connsiteY5-528" fmla="*/ 92349 h 852489"/>
              <a:gd name="connsiteX6-529" fmla="*/ 23501 w 1237972"/>
              <a:gd name="connsiteY6-530" fmla="*/ 568036 h 852489"/>
              <a:gd name="connsiteX7-531" fmla="*/ 552172 w 1237972"/>
              <a:gd name="connsiteY7-532" fmla="*/ 730697 h 852489"/>
              <a:gd name="connsiteX8-533" fmla="*/ 633056 w 1237972"/>
              <a:gd name="connsiteY8-534" fmla="*/ 852489 h 85248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209" y="connsiteY8-210"/>
              </a:cxn>
            </a:cxnLst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/>
          <p:cNvSpPr/>
          <p:nvPr/>
        </p:nvSpPr>
        <p:spPr>
          <a:xfrm rot="21133683" flipH="1">
            <a:off x="1010574" y="456230"/>
            <a:ext cx="9378187" cy="5238589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-1" fmla="*/ 628618 w 1248446"/>
              <a:gd name="connsiteY0-2" fmla="*/ 873038 h 873038"/>
              <a:gd name="connsiteX1-3" fmla="*/ 821023 w 1248446"/>
              <a:gd name="connsiteY1-4" fmla="*/ 803124 h 873038"/>
              <a:gd name="connsiteX2-5" fmla="*/ 1179829 w 1248446"/>
              <a:gd name="connsiteY2-6" fmla="*/ 630341 h 873038"/>
              <a:gd name="connsiteX3-7" fmla="*/ 1178782 w 1248446"/>
              <a:gd name="connsiteY3-8" fmla="*/ 192762 h 873038"/>
              <a:gd name="connsiteX4-9" fmla="*/ 459454 w 1248446"/>
              <a:gd name="connsiteY4-10" fmla="*/ 32456 h 873038"/>
              <a:gd name="connsiteX5-11" fmla="*/ 7302 w 1248446"/>
              <a:gd name="connsiteY5-12" fmla="*/ 595193 h 873038"/>
              <a:gd name="connsiteX6-13" fmla="*/ 547734 w 1248446"/>
              <a:gd name="connsiteY6-14" fmla="*/ 751246 h 873038"/>
              <a:gd name="connsiteX7-15" fmla="*/ 628618 w 1248446"/>
              <a:gd name="connsiteY7-16" fmla="*/ 873038 h 873038"/>
              <a:gd name="connsiteX0-17" fmla="*/ 635867 w 1255695"/>
              <a:gd name="connsiteY0-18" fmla="*/ 873038 h 873038"/>
              <a:gd name="connsiteX1-19" fmla="*/ 828272 w 1255695"/>
              <a:gd name="connsiteY1-20" fmla="*/ 803124 h 873038"/>
              <a:gd name="connsiteX2-21" fmla="*/ 1187078 w 1255695"/>
              <a:gd name="connsiteY2-22" fmla="*/ 630341 h 873038"/>
              <a:gd name="connsiteX3-23" fmla="*/ 1186031 w 1255695"/>
              <a:gd name="connsiteY3-24" fmla="*/ 192762 h 873038"/>
              <a:gd name="connsiteX4-25" fmla="*/ 466703 w 1255695"/>
              <a:gd name="connsiteY4-26" fmla="*/ 32456 h 873038"/>
              <a:gd name="connsiteX5-27" fmla="*/ 14551 w 1255695"/>
              <a:gd name="connsiteY5-28" fmla="*/ 595193 h 873038"/>
              <a:gd name="connsiteX6-29" fmla="*/ 554983 w 1255695"/>
              <a:gd name="connsiteY6-30" fmla="*/ 751246 h 873038"/>
              <a:gd name="connsiteX7-31" fmla="*/ 635867 w 1255695"/>
              <a:gd name="connsiteY7-32" fmla="*/ 873038 h 873038"/>
              <a:gd name="connsiteX0-33" fmla="*/ 635867 w 1255695"/>
              <a:gd name="connsiteY0-34" fmla="*/ 873038 h 873038"/>
              <a:gd name="connsiteX1-35" fmla="*/ 828272 w 1255695"/>
              <a:gd name="connsiteY1-36" fmla="*/ 803124 h 873038"/>
              <a:gd name="connsiteX2-37" fmla="*/ 1187078 w 1255695"/>
              <a:gd name="connsiteY2-38" fmla="*/ 630341 h 873038"/>
              <a:gd name="connsiteX3-39" fmla="*/ 1186031 w 1255695"/>
              <a:gd name="connsiteY3-40" fmla="*/ 192762 h 873038"/>
              <a:gd name="connsiteX4-41" fmla="*/ 466703 w 1255695"/>
              <a:gd name="connsiteY4-42" fmla="*/ 32456 h 873038"/>
              <a:gd name="connsiteX5-43" fmla="*/ 14551 w 1255695"/>
              <a:gd name="connsiteY5-44" fmla="*/ 595193 h 873038"/>
              <a:gd name="connsiteX6-45" fmla="*/ 554983 w 1255695"/>
              <a:gd name="connsiteY6-46" fmla="*/ 751246 h 873038"/>
              <a:gd name="connsiteX7-47" fmla="*/ 635867 w 1255695"/>
              <a:gd name="connsiteY7-48" fmla="*/ 873038 h 873038"/>
              <a:gd name="connsiteX0-49" fmla="*/ 635867 w 1249939"/>
              <a:gd name="connsiteY0-50" fmla="*/ 873038 h 873038"/>
              <a:gd name="connsiteX1-51" fmla="*/ 828272 w 1249939"/>
              <a:gd name="connsiteY1-52" fmla="*/ 793767 h 873038"/>
              <a:gd name="connsiteX2-53" fmla="*/ 1187078 w 1249939"/>
              <a:gd name="connsiteY2-54" fmla="*/ 630341 h 873038"/>
              <a:gd name="connsiteX3-55" fmla="*/ 1186031 w 1249939"/>
              <a:gd name="connsiteY3-56" fmla="*/ 192762 h 873038"/>
              <a:gd name="connsiteX4-57" fmla="*/ 466703 w 1249939"/>
              <a:gd name="connsiteY4-58" fmla="*/ 32456 h 873038"/>
              <a:gd name="connsiteX5-59" fmla="*/ 14551 w 1249939"/>
              <a:gd name="connsiteY5-60" fmla="*/ 595193 h 873038"/>
              <a:gd name="connsiteX6-61" fmla="*/ 554983 w 1249939"/>
              <a:gd name="connsiteY6-62" fmla="*/ 751246 h 873038"/>
              <a:gd name="connsiteX7-63" fmla="*/ 635867 w 1249939"/>
              <a:gd name="connsiteY7-64" fmla="*/ 873038 h 873038"/>
              <a:gd name="connsiteX0-65" fmla="*/ 615218 w 1229290"/>
              <a:gd name="connsiteY0-66" fmla="*/ 861281 h 861281"/>
              <a:gd name="connsiteX1-67" fmla="*/ 807623 w 1229290"/>
              <a:gd name="connsiteY1-68" fmla="*/ 782010 h 861281"/>
              <a:gd name="connsiteX2-69" fmla="*/ 1166429 w 1229290"/>
              <a:gd name="connsiteY2-70" fmla="*/ 618584 h 861281"/>
              <a:gd name="connsiteX3-71" fmla="*/ 1165382 w 1229290"/>
              <a:gd name="connsiteY3-72" fmla="*/ 181005 h 861281"/>
              <a:gd name="connsiteX4-73" fmla="*/ 446054 w 1229290"/>
              <a:gd name="connsiteY4-74" fmla="*/ 20699 h 861281"/>
              <a:gd name="connsiteX5-75" fmla="*/ 5663 w 1229290"/>
              <a:gd name="connsiteY5-76" fmla="*/ 576828 h 861281"/>
              <a:gd name="connsiteX6-77" fmla="*/ 534334 w 1229290"/>
              <a:gd name="connsiteY6-78" fmla="*/ 739489 h 861281"/>
              <a:gd name="connsiteX7-79" fmla="*/ 615218 w 1229290"/>
              <a:gd name="connsiteY7-80" fmla="*/ 861281 h 861281"/>
              <a:gd name="connsiteX0-81" fmla="*/ 619617 w 1233689"/>
              <a:gd name="connsiteY0-82" fmla="*/ 861281 h 861281"/>
              <a:gd name="connsiteX1-83" fmla="*/ 812022 w 1233689"/>
              <a:gd name="connsiteY1-84" fmla="*/ 782010 h 861281"/>
              <a:gd name="connsiteX2-85" fmla="*/ 1170828 w 1233689"/>
              <a:gd name="connsiteY2-86" fmla="*/ 618584 h 861281"/>
              <a:gd name="connsiteX3-87" fmla="*/ 1169781 w 1233689"/>
              <a:gd name="connsiteY3-88" fmla="*/ 181005 h 861281"/>
              <a:gd name="connsiteX4-89" fmla="*/ 450453 w 1233689"/>
              <a:gd name="connsiteY4-90" fmla="*/ 20699 h 861281"/>
              <a:gd name="connsiteX5-91" fmla="*/ 10062 w 1233689"/>
              <a:gd name="connsiteY5-92" fmla="*/ 576828 h 861281"/>
              <a:gd name="connsiteX6-93" fmla="*/ 538733 w 1233689"/>
              <a:gd name="connsiteY6-94" fmla="*/ 739489 h 861281"/>
              <a:gd name="connsiteX7-95" fmla="*/ 619617 w 1233689"/>
              <a:gd name="connsiteY7-96" fmla="*/ 861281 h 861281"/>
              <a:gd name="connsiteX0-97" fmla="*/ 619579 w 1239236"/>
              <a:gd name="connsiteY0-98" fmla="*/ 863398 h 863398"/>
              <a:gd name="connsiteX1-99" fmla="*/ 811984 w 1239236"/>
              <a:gd name="connsiteY1-100" fmla="*/ 784127 h 863398"/>
              <a:gd name="connsiteX2-101" fmla="*/ 1170790 w 1239236"/>
              <a:gd name="connsiteY2-102" fmla="*/ 620701 h 863398"/>
              <a:gd name="connsiteX3-103" fmla="*/ 1169743 w 1239236"/>
              <a:gd name="connsiteY3-104" fmla="*/ 183122 h 863398"/>
              <a:gd name="connsiteX4-105" fmla="*/ 451887 w 1239236"/>
              <a:gd name="connsiteY4-106" fmla="*/ 17855 h 863398"/>
              <a:gd name="connsiteX5-107" fmla="*/ 10024 w 1239236"/>
              <a:gd name="connsiteY5-108" fmla="*/ 578945 h 863398"/>
              <a:gd name="connsiteX6-109" fmla="*/ 538695 w 1239236"/>
              <a:gd name="connsiteY6-110" fmla="*/ 741606 h 863398"/>
              <a:gd name="connsiteX7-111" fmla="*/ 619579 w 1239236"/>
              <a:gd name="connsiteY7-112" fmla="*/ 863398 h 863398"/>
              <a:gd name="connsiteX0-113" fmla="*/ 623569 w 1243226"/>
              <a:gd name="connsiteY0-114" fmla="*/ 870437 h 870437"/>
              <a:gd name="connsiteX1-115" fmla="*/ 815974 w 1243226"/>
              <a:gd name="connsiteY1-116" fmla="*/ 791166 h 870437"/>
              <a:gd name="connsiteX2-117" fmla="*/ 1174780 w 1243226"/>
              <a:gd name="connsiteY2-118" fmla="*/ 627740 h 870437"/>
              <a:gd name="connsiteX3-119" fmla="*/ 1173733 w 1243226"/>
              <a:gd name="connsiteY3-120" fmla="*/ 190161 h 870437"/>
              <a:gd name="connsiteX4-121" fmla="*/ 455877 w 1243226"/>
              <a:gd name="connsiteY4-122" fmla="*/ 24894 h 870437"/>
              <a:gd name="connsiteX5-123" fmla="*/ 14014 w 1243226"/>
              <a:gd name="connsiteY5-124" fmla="*/ 585984 h 870437"/>
              <a:gd name="connsiteX6-125" fmla="*/ 542685 w 1243226"/>
              <a:gd name="connsiteY6-126" fmla="*/ 748645 h 870437"/>
              <a:gd name="connsiteX7-127" fmla="*/ 623569 w 1243226"/>
              <a:gd name="connsiteY7-128" fmla="*/ 870437 h 870437"/>
              <a:gd name="connsiteX0-129" fmla="*/ 624861 w 1244518"/>
              <a:gd name="connsiteY0-130" fmla="*/ 869274 h 869274"/>
              <a:gd name="connsiteX1-131" fmla="*/ 817266 w 1244518"/>
              <a:gd name="connsiteY1-132" fmla="*/ 790003 h 869274"/>
              <a:gd name="connsiteX2-133" fmla="*/ 1176072 w 1244518"/>
              <a:gd name="connsiteY2-134" fmla="*/ 626577 h 869274"/>
              <a:gd name="connsiteX3-135" fmla="*/ 1175025 w 1244518"/>
              <a:gd name="connsiteY3-136" fmla="*/ 188998 h 869274"/>
              <a:gd name="connsiteX4-137" fmla="*/ 457169 w 1244518"/>
              <a:gd name="connsiteY4-138" fmla="*/ 23731 h 869274"/>
              <a:gd name="connsiteX5-139" fmla="*/ 15306 w 1244518"/>
              <a:gd name="connsiteY5-140" fmla="*/ 584821 h 869274"/>
              <a:gd name="connsiteX6-141" fmla="*/ 543977 w 1244518"/>
              <a:gd name="connsiteY6-142" fmla="*/ 747482 h 869274"/>
              <a:gd name="connsiteX7-143" fmla="*/ 624861 w 1244518"/>
              <a:gd name="connsiteY7-144" fmla="*/ 869274 h 869274"/>
              <a:gd name="connsiteX0-145" fmla="*/ 619558 w 1235941"/>
              <a:gd name="connsiteY0-146" fmla="*/ 867295 h 867295"/>
              <a:gd name="connsiteX1-147" fmla="*/ 811963 w 1235941"/>
              <a:gd name="connsiteY1-148" fmla="*/ 788024 h 867295"/>
              <a:gd name="connsiteX2-149" fmla="*/ 1170769 w 1235941"/>
              <a:gd name="connsiteY2-150" fmla="*/ 624598 h 867295"/>
              <a:gd name="connsiteX3-151" fmla="*/ 1164738 w 1235941"/>
              <a:gd name="connsiteY3-152" fmla="*/ 164190 h 867295"/>
              <a:gd name="connsiteX4-153" fmla="*/ 451866 w 1235941"/>
              <a:gd name="connsiteY4-154" fmla="*/ 21752 h 867295"/>
              <a:gd name="connsiteX5-155" fmla="*/ 10003 w 1235941"/>
              <a:gd name="connsiteY5-156" fmla="*/ 582842 h 867295"/>
              <a:gd name="connsiteX6-157" fmla="*/ 538674 w 1235941"/>
              <a:gd name="connsiteY6-158" fmla="*/ 745503 h 867295"/>
              <a:gd name="connsiteX7-159" fmla="*/ 619558 w 1235941"/>
              <a:gd name="connsiteY7-160" fmla="*/ 867295 h 867295"/>
              <a:gd name="connsiteX0-161" fmla="*/ 622435 w 1238818"/>
              <a:gd name="connsiteY0-162" fmla="*/ 868328 h 868328"/>
              <a:gd name="connsiteX1-163" fmla="*/ 814840 w 1238818"/>
              <a:gd name="connsiteY1-164" fmla="*/ 789057 h 868328"/>
              <a:gd name="connsiteX2-165" fmla="*/ 1173646 w 1238818"/>
              <a:gd name="connsiteY2-166" fmla="*/ 625631 h 868328"/>
              <a:gd name="connsiteX3-167" fmla="*/ 1167615 w 1238818"/>
              <a:gd name="connsiteY3-168" fmla="*/ 165223 h 868328"/>
              <a:gd name="connsiteX4-169" fmla="*/ 454743 w 1238818"/>
              <a:gd name="connsiteY4-170" fmla="*/ 22785 h 868328"/>
              <a:gd name="connsiteX5-171" fmla="*/ 12880 w 1238818"/>
              <a:gd name="connsiteY5-172" fmla="*/ 583875 h 868328"/>
              <a:gd name="connsiteX6-173" fmla="*/ 541551 w 1238818"/>
              <a:gd name="connsiteY6-174" fmla="*/ 746536 h 868328"/>
              <a:gd name="connsiteX7-175" fmla="*/ 622435 w 1238818"/>
              <a:gd name="connsiteY7-176" fmla="*/ 868328 h 868328"/>
              <a:gd name="connsiteX0-177" fmla="*/ 618931 w 1201319"/>
              <a:gd name="connsiteY0-178" fmla="*/ 879992 h 879992"/>
              <a:gd name="connsiteX1-179" fmla="*/ 811336 w 1201319"/>
              <a:gd name="connsiteY1-180" fmla="*/ 800721 h 879992"/>
              <a:gd name="connsiteX2-181" fmla="*/ 1170142 w 1201319"/>
              <a:gd name="connsiteY2-182" fmla="*/ 637295 h 879992"/>
              <a:gd name="connsiteX3-183" fmla="*/ 1164111 w 1201319"/>
              <a:gd name="connsiteY3-184" fmla="*/ 176887 h 879992"/>
              <a:gd name="connsiteX4-185" fmla="*/ 1005959 w 1201319"/>
              <a:gd name="connsiteY4-186" fmla="*/ 73552 h 879992"/>
              <a:gd name="connsiteX5-187" fmla="*/ 451239 w 1201319"/>
              <a:gd name="connsiteY5-188" fmla="*/ 34449 h 879992"/>
              <a:gd name="connsiteX6-189" fmla="*/ 9376 w 1201319"/>
              <a:gd name="connsiteY6-190" fmla="*/ 595539 h 879992"/>
              <a:gd name="connsiteX7-191" fmla="*/ 538047 w 1201319"/>
              <a:gd name="connsiteY7-192" fmla="*/ 758200 h 879992"/>
              <a:gd name="connsiteX8" fmla="*/ 618931 w 1201319"/>
              <a:gd name="connsiteY8" fmla="*/ 879992 h 879992"/>
              <a:gd name="connsiteX0-193" fmla="*/ 618931 w 1214866"/>
              <a:gd name="connsiteY0-194" fmla="*/ 879992 h 879992"/>
              <a:gd name="connsiteX1-195" fmla="*/ 811336 w 1214866"/>
              <a:gd name="connsiteY1-196" fmla="*/ 800721 h 879992"/>
              <a:gd name="connsiteX2-197" fmla="*/ 1170142 w 1214866"/>
              <a:gd name="connsiteY2-198" fmla="*/ 637295 h 879992"/>
              <a:gd name="connsiteX3-199" fmla="*/ 1164111 w 1214866"/>
              <a:gd name="connsiteY3-200" fmla="*/ 176887 h 879992"/>
              <a:gd name="connsiteX4-201" fmla="*/ 1005959 w 1214866"/>
              <a:gd name="connsiteY4-202" fmla="*/ 73552 h 879992"/>
              <a:gd name="connsiteX5-203" fmla="*/ 451239 w 1214866"/>
              <a:gd name="connsiteY5-204" fmla="*/ 34449 h 879992"/>
              <a:gd name="connsiteX6-205" fmla="*/ 9376 w 1214866"/>
              <a:gd name="connsiteY6-206" fmla="*/ 595539 h 879992"/>
              <a:gd name="connsiteX7-207" fmla="*/ 538047 w 1214866"/>
              <a:gd name="connsiteY7-208" fmla="*/ 758200 h 879992"/>
              <a:gd name="connsiteX8-209" fmla="*/ 618931 w 1214866"/>
              <a:gd name="connsiteY8-210" fmla="*/ 879992 h 879992"/>
              <a:gd name="connsiteX0-211" fmla="*/ 618871 w 1202016"/>
              <a:gd name="connsiteY0-212" fmla="*/ 888796 h 888796"/>
              <a:gd name="connsiteX1-213" fmla="*/ 811276 w 1202016"/>
              <a:gd name="connsiteY1-214" fmla="*/ 809525 h 888796"/>
              <a:gd name="connsiteX2-215" fmla="*/ 1170082 w 1202016"/>
              <a:gd name="connsiteY2-216" fmla="*/ 646099 h 888796"/>
              <a:gd name="connsiteX3-217" fmla="*/ 1164051 w 1202016"/>
              <a:gd name="connsiteY3-218" fmla="*/ 185691 h 888796"/>
              <a:gd name="connsiteX4-219" fmla="*/ 989748 w 1202016"/>
              <a:gd name="connsiteY4-220" fmla="*/ 54225 h 888796"/>
              <a:gd name="connsiteX5-221" fmla="*/ 451179 w 1202016"/>
              <a:gd name="connsiteY5-222" fmla="*/ 43253 h 888796"/>
              <a:gd name="connsiteX6-223" fmla="*/ 9316 w 1202016"/>
              <a:gd name="connsiteY6-224" fmla="*/ 604343 h 888796"/>
              <a:gd name="connsiteX7-225" fmla="*/ 537987 w 1202016"/>
              <a:gd name="connsiteY7-226" fmla="*/ 767004 h 888796"/>
              <a:gd name="connsiteX8-227" fmla="*/ 618871 w 1202016"/>
              <a:gd name="connsiteY8-228" fmla="*/ 888796 h 888796"/>
              <a:gd name="connsiteX0-229" fmla="*/ 618871 w 1202016"/>
              <a:gd name="connsiteY0-230" fmla="*/ 888796 h 888796"/>
              <a:gd name="connsiteX1-231" fmla="*/ 811276 w 1202016"/>
              <a:gd name="connsiteY1-232" fmla="*/ 809525 h 888796"/>
              <a:gd name="connsiteX2-233" fmla="*/ 1170082 w 1202016"/>
              <a:gd name="connsiteY2-234" fmla="*/ 646099 h 888796"/>
              <a:gd name="connsiteX3-235" fmla="*/ 1164051 w 1202016"/>
              <a:gd name="connsiteY3-236" fmla="*/ 185691 h 888796"/>
              <a:gd name="connsiteX4-237" fmla="*/ 989748 w 1202016"/>
              <a:gd name="connsiteY4-238" fmla="*/ 54225 h 888796"/>
              <a:gd name="connsiteX5-239" fmla="*/ 451179 w 1202016"/>
              <a:gd name="connsiteY5-240" fmla="*/ 43253 h 888796"/>
              <a:gd name="connsiteX6-241" fmla="*/ 9316 w 1202016"/>
              <a:gd name="connsiteY6-242" fmla="*/ 604343 h 888796"/>
              <a:gd name="connsiteX7-243" fmla="*/ 537987 w 1202016"/>
              <a:gd name="connsiteY7-244" fmla="*/ 767004 h 888796"/>
              <a:gd name="connsiteX8-245" fmla="*/ 618871 w 1202016"/>
              <a:gd name="connsiteY8-246" fmla="*/ 888796 h 888796"/>
              <a:gd name="connsiteX0-247" fmla="*/ 620039 w 1203184"/>
              <a:gd name="connsiteY0-248" fmla="*/ 874240 h 874240"/>
              <a:gd name="connsiteX1-249" fmla="*/ 812444 w 1203184"/>
              <a:gd name="connsiteY1-250" fmla="*/ 794969 h 874240"/>
              <a:gd name="connsiteX2-251" fmla="*/ 1171250 w 1203184"/>
              <a:gd name="connsiteY2-252" fmla="*/ 631543 h 874240"/>
              <a:gd name="connsiteX3-253" fmla="*/ 1165219 w 1203184"/>
              <a:gd name="connsiteY3-254" fmla="*/ 171135 h 874240"/>
              <a:gd name="connsiteX4-255" fmla="*/ 990916 w 1203184"/>
              <a:gd name="connsiteY4-256" fmla="*/ 39669 h 874240"/>
              <a:gd name="connsiteX5-257" fmla="*/ 406775 w 1203184"/>
              <a:gd name="connsiteY5-258" fmla="*/ 50168 h 874240"/>
              <a:gd name="connsiteX6-259" fmla="*/ 10484 w 1203184"/>
              <a:gd name="connsiteY6-260" fmla="*/ 589787 h 874240"/>
              <a:gd name="connsiteX7-261" fmla="*/ 539155 w 1203184"/>
              <a:gd name="connsiteY7-262" fmla="*/ 752448 h 874240"/>
              <a:gd name="connsiteX8-263" fmla="*/ 620039 w 1203184"/>
              <a:gd name="connsiteY8-264" fmla="*/ 874240 h 874240"/>
              <a:gd name="connsiteX0-265" fmla="*/ 620213 w 1203358"/>
              <a:gd name="connsiteY0-266" fmla="*/ 867642 h 867642"/>
              <a:gd name="connsiteX1-267" fmla="*/ 812618 w 1203358"/>
              <a:gd name="connsiteY1-268" fmla="*/ 788371 h 867642"/>
              <a:gd name="connsiteX2-269" fmla="*/ 1171424 w 1203358"/>
              <a:gd name="connsiteY2-270" fmla="*/ 624945 h 867642"/>
              <a:gd name="connsiteX3-271" fmla="*/ 1165393 w 1203358"/>
              <a:gd name="connsiteY3-272" fmla="*/ 164537 h 867642"/>
              <a:gd name="connsiteX4-273" fmla="*/ 991090 w 1203358"/>
              <a:gd name="connsiteY4-274" fmla="*/ 33071 h 867642"/>
              <a:gd name="connsiteX5-275" fmla="*/ 406949 w 1203358"/>
              <a:gd name="connsiteY5-276" fmla="*/ 43570 h 867642"/>
              <a:gd name="connsiteX6-277" fmla="*/ 10658 w 1203358"/>
              <a:gd name="connsiteY6-278" fmla="*/ 583189 h 867642"/>
              <a:gd name="connsiteX7-279" fmla="*/ 539329 w 1203358"/>
              <a:gd name="connsiteY7-280" fmla="*/ 745850 h 867642"/>
              <a:gd name="connsiteX8-281" fmla="*/ 620213 w 1203358"/>
              <a:gd name="connsiteY8-282" fmla="*/ 867642 h 867642"/>
              <a:gd name="connsiteX0-283" fmla="*/ 621220 w 1204365"/>
              <a:gd name="connsiteY0-284" fmla="*/ 864871 h 864871"/>
              <a:gd name="connsiteX1-285" fmla="*/ 813625 w 1204365"/>
              <a:gd name="connsiteY1-286" fmla="*/ 785600 h 864871"/>
              <a:gd name="connsiteX2-287" fmla="*/ 1172431 w 1204365"/>
              <a:gd name="connsiteY2-288" fmla="*/ 622174 h 864871"/>
              <a:gd name="connsiteX3-289" fmla="*/ 1166400 w 1204365"/>
              <a:gd name="connsiteY3-290" fmla="*/ 161766 h 864871"/>
              <a:gd name="connsiteX4-291" fmla="*/ 992097 w 1204365"/>
              <a:gd name="connsiteY4-292" fmla="*/ 30300 h 864871"/>
              <a:gd name="connsiteX5-293" fmla="*/ 407956 w 1204365"/>
              <a:gd name="connsiteY5-294" fmla="*/ 40799 h 864871"/>
              <a:gd name="connsiteX6-295" fmla="*/ 11665 w 1204365"/>
              <a:gd name="connsiteY6-296" fmla="*/ 580418 h 864871"/>
              <a:gd name="connsiteX7-297" fmla="*/ 540336 w 1204365"/>
              <a:gd name="connsiteY7-298" fmla="*/ 743079 h 864871"/>
              <a:gd name="connsiteX8-299" fmla="*/ 621220 w 1204365"/>
              <a:gd name="connsiteY8-300" fmla="*/ 864871 h 864871"/>
              <a:gd name="connsiteX0-301" fmla="*/ 619935 w 1204190"/>
              <a:gd name="connsiteY0-302" fmla="*/ 873669 h 873669"/>
              <a:gd name="connsiteX1-303" fmla="*/ 812340 w 1204190"/>
              <a:gd name="connsiteY1-304" fmla="*/ 794398 h 873669"/>
              <a:gd name="connsiteX2-305" fmla="*/ 1171146 w 1204190"/>
              <a:gd name="connsiteY2-306" fmla="*/ 630972 h 873669"/>
              <a:gd name="connsiteX3-307" fmla="*/ 1165115 w 1204190"/>
              <a:gd name="connsiteY3-308" fmla="*/ 170564 h 873669"/>
              <a:gd name="connsiteX4-309" fmla="*/ 967884 w 1204190"/>
              <a:gd name="connsiteY4-310" fmla="*/ 40405 h 873669"/>
              <a:gd name="connsiteX5-311" fmla="*/ 406671 w 1204190"/>
              <a:gd name="connsiteY5-312" fmla="*/ 49597 h 873669"/>
              <a:gd name="connsiteX6-313" fmla="*/ 10380 w 1204190"/>
              <a:gd name="connsiteY6-314" fmla="*/ 589216 h 873669"/>
              <a:gd name="connsiteX7-315" fmla="*/ 539051 w 1204190"/>
              <a:gd name="connsiteY7-316" fmla="*/ 751877 h 873669"/>
              <a:gd name="connsiteX8-317" fmla="*/ 619935 w 1204190"/>
              <a:gd name="connsiteY8-318" fmla="*/ 873669 h 873669"/>
              <a:gd name="connsiteX0-319" fmla="*/ 628446 w 1212701"/>
              <a:gd name="connsiteY0-320" fmla="*/ 842371 h 842371"/>
              <a:gd name="connsiteX1-321" fmla="*/ 820851 w 1212701"/>
              <a:gd name="connsiteY1-322" fmla="*/ 763100 h 842371"/>
              <a:gd name="connsiteX2-323" fmla="*/ 1179657 w 1212701"/>
              <a:gd name="connsiteY2-324" fmla="*/ 599674 h 842371"/>
              <a:gd name="connsiteX3-325" fmla="*/ 1173626 w 1212701"/>
              <a:gd name="connsiteY3-326" fmla="*/ 139266 h 842371"/>
              <a:gd name="connsiteX4-327" fmla="*/ 976395 w 1212701"/>
              <a:gd name="connsiteY4-328" fmla="*/ 9107 h 842371"/>
              <a:gd name="connsiteX5-329" fmla="*/ 246714 w 1212701"/>
              <a:gd name="connsiteY5-330" fmla="*/ 97247 h 842371"/>
              <a:gd name="connsiteX6-331" fmla="*/ 18891 w 1212701"/>
              <a:gd name="connsiteY6-332" fmla="*/ 557918 h 842371"/>
              <a:gd name="connsiteX7-333" fmla="*/ 547562 w 1212701"/>
              <a:gd name="connsiteY7-334" fmla="*/ 720579 h 842371"/>
              <a:gd name="connsiteX8-335" fmla="*/ 628446 w 1212701"/>
              <a:gd name="connsiteY8-336" fmla="*/ 842371 h 842371"/>
              <a:gd name="connsiteX0-337" fmla="*/ 628446 w 1211895"/>
              <a:gd name="connsiteY0-338" fmla="*/ 842371 h 842371"/>
              <a:gd name="connsiteX1-339" fmla="*/ 820851 w 1211895"/>
              <a:gd name="connsiteY1-340" fmla="*/ 763100 h 842371"/>
              <a:gd name="connsiteX2-341" fmla="*/ 1178477 w 1211895"/>
              <a:gd name="connsiteY2-342" fmla="*/ 606951 h 842371"/>
              <a:gd name="connsiteX3-343" fmla="*/ 1173626 w 1211895"/>
              <a:gd name="connsiteY3-344" fmla="*/ 139266 h 842371"/>
              <a:gd name="connsiteX4-345" fmla="*/ 976395 w 1211895"/>
              <a:gd name="connsiteY4-346" fmla="*/ 9107 h 842371"/>
              <a:gd name="connsiteX5-347" fmla="*/ 246714 w 1211895"/>
              <a:gd name="connsiteY5-348" fmla="*/ 97247 h 842371"/>
              <a:gd name="connsiteX6-349" fmla="*/ 18891 w 1211895"/>
              <a:gd name="connsiteY6-350" fmla="*/ 557918 h 842371"/>
              <a:gd name="connsiteX7-351" fmla="*/ 547562 w 1211895"/>
              <a:gd name="connsiteY7-352" fmla="*/ 720579 h 842371"/>
              <a:gd name="connsiteX8-353" fmla="*/ 628446 w 1211895"/>
              <a:gd name="connsiteY8-354" fmla="*/ 842371 h 842371"/>
              <a:gd name="connsiteX0-355" fmla="*/ 628446 w 1218918"/>
              <a:gd name="connsiteY0-356" fmla="*/ 842371 h 842371"/>
              <a:gd name="connsiteX1-357" fmla="*/ 820851 w 1218918"/>
              <a:gd name="connsiteY1-358" fmla="*/ 763100 h 842371"/>
              <a:gd name="connsiteX2-359" fmla="*/ 1178477 w 1218918"/>
              <a:gd name="connsiteY2-360" fmla="*/ 606951 h 842371"/>
              <a:gd name="connsiteX3-361" fmla="*/ 1173626 w 1218918"/>
              <a:gd name="connsiteY3-362" fmla="*/ 139266 h 842371"/>
              <a:gd name="connsiteX4-363" fmla="*/ 976395 w 1218918"/>
              <a:gd name="connsiteY4-364" fmla="*/ 9107 h 842371"/>
              <a:gd name="connsiteX5-365" fmla="*/ 246714 w 1218918"/>
              <a:gd name="connsiteY5-366" fmla="*/ 97247 h 842371"/>
              <a:gd name="connsiteX6-367" fmla="*/ 18891 w 1218918"/>
              <a:gd name="connsiteY6-368" fmla="*/ 557918 h 842371"/>
              <a:gd name="connsiteX7-369" fmla="*/ 547562 w 1218918"/>
              <a:gd name="connsiteY7-370" fmla="*/ 720579 h 842371"/>
              <a:gd name="connsiteX8-371" fmla="*/ 628446 w 1218918"/>
              <a:gd name="connsiteY8-372" fmla="*/ 842371 h 842371"/>
              <a:gd name="connsiteX0-373" fmla="*/ 628446 w 1223727"/>
              <a:gd name="connsiteY0-374" fmla="*/ 842371 h 842371"/>
              <a:gd name="connsiteX1-375" fmla="*/ 820851 w 1223727"/>
              <a:gd name="connsiteY1-376" fmla="*/ 763100 h 842371"/>
              <a:gd name="connsiteX2-377" fmla="*/ 1178477 w 1223727"/>
              <a:gd name="connsiteY2-378" fmla="*/ 606951 h 842371"/>
              <a:gd name="connsiteX3-379" fmla="*/ 1173626 w 1223727"/>
              <a:gd name="connsiteY3-380" fmla="*/ 139266 h 842371"/>
              <a:gd name="connsiteX4-381" fmla="*/ 976395 w 1223727"/>
              <a:gd name="connsiteY4-382" fmla="*/ 9107 h 842371"/>
              <a:gd name="connsiteX5-383" fmla="*/ 246714 w 1223727"/>
              <a:gd name="connsiteY5-384" fmla="*/ 97247 h 842371"/>
              <a:gd name="connsiteX6-385" fmla="*/ 18891 w 1223727"/>
              <a:gd name="connsiteY6-386" fmla="*/ 557918 h 842371"/>
              <a:gd name="connsiteX7-387" fmla="*/ 547562 w 1223727"/>
              <a:gd name="connsiteY7-388" fmla="*/ 720579 h 842371"/>
              <a:gd name="connsiteX8-389" fmla="*/ 628446 w 1223727"/>
              <a:gd name="connsiteY8-390" fmla="*/ 842371 h 842371"/>
              <a:gd name="connsiteX0-391" fmla="*/ 628446 w 1232687"/>
              <a:gd name="connsiteY0-392" fmla="*/ 842371 h 842371"/>
              <a:gd name="connsiteX1-393" fmla="*/ 820851 w 1232687"/>
              <a:gd name="connsiteY1-394" fmla="*/ 763100 h 842371"/>
              <a:gd name="connsiteX2-395" fmla="*/ 1178477 w 1232687"/>
              <a:gd name="connsiteY2-396" fmla="*/ 606951 h 842371"/>
              <a:gd name="connsiteX3-397" fmla="*/ 1188606 w 1232687"/>
              <a:gd name="connsiteY3-398" fmla="*/ 158133 h 842371"/>
              <a:gd name="connsiteX4-399" fmla="*/ 976395 w 1232687"/>
              <a:gd name="connsiteY4-400" fmla="*/ 9107 h 842371"/>
              <a:gd name="connsiteX5-401" fmla="*/ 246714 w 1232687"/>
              <a:gd name="connsiteY5-402" fmla="*/ 97247 h 842371"/>
              <a:gd name="connsiteX6-403" fmla="*/ 18891 w 1232687"/>
              <a:gd name="connsiteY6-404" fmla="*/ 557918 h 842371"/>
              <a:gd name="connsiteX7-405" fmla="*/ 547562 w 1232687"/>
              <a:gd name="connsiteY7-406" fmla="*/ 720579 h 842371"/>
              <a:gd name="connsiteX8-407" fmla="*/ 628446 w 1232687"/>
              <a:gd name="connsiteY8-408" fmla="*/ 842371 h 842371"/>
              <a:gd name="connsiteX0-409" fmla="*/ 628446 w 1238631"/>
              <a:gd name="connsiteY0-410" fmla="*/ 842371 h 842371"/>
              <a:gd name="connsiteX1-411" fmla="*/ 820851 w 1238631"/>
              <a:gd name="connsiteY1-412" fmla="*/ 763100 h 842371"/>
              <a:gd name="connsiteX2-413" fmla="*/ 1178477 w 1238631"/>
              <a:gd name="connsiteY2-414" fmla="*/ 606951 h 842371"/>
              <a:gd name="connsiteX3-415" fmla="*/ 1197715 w 1238631"/>
              <a:gd name="connsiteY3-416" fmla="*/ 163763 h 842371"/>
              <a:gd name="connsiteX4-417" fmla="*/ 976395 w 1238631"/>
              <a:gd name="connsiteY4-418" fmla="*/ 9107 h 842371"/>
              <a:gd name="connsiteX5-419" fmla="*/ 246714 w 1238631"/>
              <a:gd name="connsiteY5-420" fmla="*/ 97247 h 842371"/>
              <a:gd name="connsiteX6-421" fmla="*/ 18891 w 1238631"/>
              <a:gd name="connsiteY6-422" fmla="*/ 557918 h 842371"/>
              <a:gd name="connsiteX7-423" fmla="*/ 547562 w 1238631"/>
              <a:gd name="connsiteY7-424" fmla="*/ 720579 h 842371"/>
              <a:gd name="connsiteX8-425" fmla="*/ 628446 w 1238631"/>
              <a:gd name="connsiteY8-426" fmla="*/ 842371 h 842371"/>
              <a:gd name="connsiteX0-427" fmla="*/ 632386 w 1242571"/>
              <a:gd name="connsiteY0-428" fmla="*/ 846766 h 846766"/>
              <a:gd name="connsiteX1-429" fmla="*/ 824791 w 1242571"/>
              <a:gd name="connsiteY1-430" fmla="*/ 767495 h 846766"/>
              <a:gd name="connsiteX2-431" fmla="*/ 1182417 w 1242571"/>
              <a:gd name="connsiteY2-432" fmla="*/ 611346 h 846766"/>
              <a:gd name="connsiteX3-433" fmla="*/ 1201655 w 1242571"/>
              <a:gd name="connsiteY3-434" fmla="*/ 168158 h 846766"/>
              <a:gd name="connsiteX4-435" fmla="*/ 980335 w 1242571"/>
              <a:gd name="connsiteY4-436" fmla="*/ 13502 h 846766"/>
              <a:gd name="connsiteX5-437" fmla="*/ 250654 w 1242571"/>
              <a:gd name="connsiteY5-438" fmla="*/ 101642 h 846766"/>
              <a:gd name="connsiteX6-439" fmla="*/ 22831 w 1242571"/>
              <a:gd name="connsiteY6-440" fmla="*/ 562313 h 846766"/>
              <a:gd name="connsiteX7-441" fmla="*/ 551502 w 1242571"/>
              <a:gd name="connsiteY7-442" fmla="*/ 724974 h 846766"/>
              <a:gd name="connsiteX8-443" fmla="*/ 632386 w 1242571"/>
              <a:gd name="connsiteY8-444" fmla="*/ 846766 h 846766"/>
              <a:gd name="connsiteX0-445" fmla="*/ 633056 w 1243241"/>
              <a:gd name="connsiteY0-446" fmla="*/ 846832 h 846832"/>
              <a:gd name="connsiteX1-447" fmla="*/ 825461 w 1243241"/>
              <a:gd name="connsiteY1-448" fmla="*/ 767561 h 846832"/>
              <a:gd name="connsiteX2-449" fmla="*/ 1183087 w 1243241"/>
              <a:gd name="connsiteY2-450" fmla="*/ 611412 h 846832"/>
              <a:gd name="connsiteX3-451" fmla="*/ 1202325 w 1243241"/>
              <a:gd name="connsiteY3-452" fmla="*/ 168224 h 846832"/>
              <a:gd name="connsiteX4-453" fmla="*/ 981005 w 1243241"/>
              <a:gd name="connsiteY4-454" fmla="*/ 13568 h 846832"/>
              <a:gd name="connsiteX5-455" fmla="*/ 245994 w 1243241"/>
              <a:gd name="connsiteY5-456" fmla="*/ 86692 h 846832"/>
              <a:gd name="connsiteX6-457" fmla="*/ 23501 w 1243241"/>
              <a:gd name="connsiteY6-458" fmla="*/ 562379 h 846832"/>
              <a:gd name="connsiteX7-459" fmla="*/ 552172 w 1243241"/>
              <a:gd name="connsiteY7-460" fmla="*/ 725040 h 846832"/>
              <a:gd name="connsiteX8-461" fmla="*/ 633056 w 1243241"/>
              <a:gd name="connsiteY8-462" fmla="*/ 846832 h 846832"/>
              <a:gd name="connsiteX0-463" fmla="*/ 633056 w 1243241"/>
              <a:gd name="connsiteY0-464" fmla="*/ 848503 h 848503"/>
              <a:gd name="connsiteX1-465" fmla="*/ 825461 w 1243241"/>
              <a:gd name="connsiteY1-466" fmla="*/ 769232 h 848503"/>
              <a:gd name="connsiteX2-467" fmla="*/ 1183087 w 1243241"/>
              <a:gd name="connsiteY2-468" fmla="*/ 613083 h 848503"/>
              <a:gd name="connsiteX3-469" fmla="*/ 1202325 w 1243241"/>
              <a:gd name="connsiteY3-470" fmla="*/ 169895 h 848503"/>
              <a:gd name="connsiteX4-471" fmla="*/ 981005 w 1243241"/>
              <a:gd name="connsiteY4-472" fmla="*/ 15239 h 848503"/>
              <a:gd name="connsiteX5-473" fmla="*/ 245994 w 1243241"/>
              <a:gd name="connsiteY5-474" fmla="*/ 88363 h 848503"/>
              <a:gd name="connsiteX6-475" fmla="*/ 23501 w 1243241"/>
              <a:gd name="connsiteY6-476" fmla="*/ 564050 h 848503"/>
              <a:gd name="connsiteX7-477" fmla="*/ 552172 w 1243241"/>
              <a:gd name="connsiteY7-478" fmla="*/ 726711 h 848503"/>
              <a:gd name="connsiteX8-479" fmla="*/ 633056 w 1243241"/>
              <a:gd name="connsiteY8-480" fmla="*/ 848503 h 848503"/>
              <a:gd name="connsiteX0-481" fmla="*/ 633056 w 1243241"/>
              <a:gd name="connsiteY0-482" fmla="*/ 852489 h 852489"/>
              <a:gd name="connsiteX1-483" fmla="*/ 825461 w 1243241"/>
              <a:gd name="connsiteY1-484" fmla="*/ 773218 h 852489"/>
              <a:gd name="connsiteX2-485" fmla="*/ 1183087 w 1243241"/>
              <a:gd name="connsiteY2-486" fmla="*/ 617069 h 852489"/>
              <a:gd name="connsiteX3-487" fmla="*/ 1202325 w 1243241"/>
              <a:gd name="connsiteY3-488" fmla="*/ 173881 h 852489"/>
              <a:gd name="connsiteX4-489" fmla="*/ 981005 w 1243241"/>
              <a:gd name="connsiteY4-490" fmla="*/ 19225 h 852489"/>
              <a:gd name="connsiteX5-491" fmla="*/ 245994 w 1243241"/>
              <a:gd name="connsiteY5-492" fmla="*/ 92349 h 852489"/>
              <a:gd name="connsiteX6-493" fmla="*/ 23501 w 1243241"/>
              <a:gd name="connsiteY6-494" fmla="*/ 568036 h 852489"/>
              <a:gd name="connsiteX7-495" fmla="*/ 552172 w 1243241"/>
              <a:gd name="connsiteY7-496" fmla="*/ 730697 h 852489"/>
              <a:gd name="connsiteX8-497" fmla="*/ 633056 w 1243241"/>
              <a:gd name="connsiteY8-498" fmla="*/ 852489 h 852489"/>
              <a:gd name="connsiteX0-499" fmla="*/ 633056 w 1238870"/>
              <a:gd name="connsiteY0-500" fmla="*/ 852489 h 852489"/>
              <a:gd name="connsiteX1-501" fmla="*/ 825461 w 1238870"/>
              <a:gd name="connsiteY1-502" fmla="*/ 773218 h 852489"/>
              <a:gd name="connsiteX2-503" fmla="*/ 1183087 w 1238870"/>
              <a:gd name="connsiteY2-504" fmla="*/ 617069 h 852489"/>
              <a:gd name="connsiteX3-505" fmla="*/ 1202325 w 1238870"/>
              <a:gd name="connsiteY3-506" fmla="*/ 173881 h 852489"/>
              <a:gd name="connsiteX4-507" fmla="*/ 981005 w 1238870"/>
              <a:gd name="connsiteY4-508" fmla="*/ 19225 h 852489"/>
              <a:gd name="connsiteX5-509" fmla="*/ 245994 w 1238870"/>
              <a:gd name="connsiteY5-510" fmla="*/ 92349 h 852489"/>
              <a:gd name="connsiteX6-511" fmla="*/ 23501 w 1238870"/>
              <a:gd name="connsiteY6-512" fmla="*/ 568036 h 852489"/>
              <a:gd name="connsiteX7-513" fmla="*/ 552172 w 1238870"/>
              <a:gd name="connsiteY7-514" fmla="*/ 730697 h 852489"/>
              <a:gd name="connsiteX8-515" fmla="*/ 633056 w 1238870"/>
              <a:gd name="connsiteY8-516" fmla="*/ 852489 h 852489"/>
              <a:gd name="connsiteX0-517" fmla="*/ 633056 w 1237972"/>
              <a:gd name="connsiteY0-518" fmla="*/ 852489 h 852489"/>
              <a:gd name="connsiteX1-519" fmla="*/ 825461 w 1237972"/>
              <a:gd name="connsiteY1-520" fmla="*/ 773218 h 852489"/>
              <a:gd name="connsiteX2-521" fmla="*/ 1183087 w 1237972"/>
              <a:gd name="connsiteY2-522" fmla="*/ 617069 h 852489"/>
              <a:gd name="connsiteX3-523" fmla="*/ 1202325 w 1237972"/>
              <a:gd name="connsiteY3-524" fmla="*/ 173881 h 852489"/>
              <a:gd name="connsiteX4-525" fmla="*/ 981005 w 1237972"/>
              <a:gd name="connsiteY4-526" fmla="*/ 19225 h 852489"/>
              <a:gd name="connsiteX5-527" fmla="*/ 245994 w 1237972"/>
              <a:gd name="connsiteY5-528" fmla="*/ 92349 h 852489"/>
              <a:gd name="connsiteX6-529" fmla="*/ 23501 w 1237972"/>
              <a:gd name="connsiteY6-530" fmla="*/ 568036 h 852489"/>
              <a:gd name="connsiteX7-531" fmla="*/ 552172 w 1237972"/>
              <a:gd name="connsiteY7-532" fmla="*/ 730697 h 852489"/>
              <a:gd name="connsiteX8-533" fmla="*/ 633056 w 1237972"/>
              <a:gd name="connsiteY8-534" fmla="*/ 852489 h 85248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209" y="connsiteY8-210"/>
              </a:cxn>
            </a:cxnLst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6392" y="1398181"/>
            <a:ext cx="7134446" cy="2870791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70835" y="5135527"/>
            <a:ext cx="4397164" cy="105793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24-Oct-24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3969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24-Oct-24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37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E9F3B-AB5A-400D-AE7C-AA75907FE355}" type="datetimeFigureOut">
              <a:rPr lang="en-US" smtClean="0"/>
              <a:t>24-Oct-24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22BE8-CE67-43FD-8072-4532538FDA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1971" y="1709738"/>
            <a:ext cx="9165772" cy="296327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1971" y="4875028"/>
            <a:ext cx="9165772" cy="1052623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24-Oct-24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6964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0722" y="2095500"/>
            <a:ext cx="4999077" cy="39732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1056" y="2095500"/>
            <a:ext cx="5072743" cy="39732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24-Oct-24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0739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702129"/>
            <a:ext cx="10326688" cy="11256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1827804"/>
            <a:ext cx="4968875" cy="8143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2642191"/>
            <a:ext cx="4968875" cy="340241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81054" y="1827804"/>
            <a:ext cx="5087034" cy="8143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81054" y="2642191"/>
            <a:ext cx="5087034" cy="340241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24-Oct-24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1004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24-Oct-24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/>
          <p:cNvSpPr/>
          <p:nvPr/>
        </p:nvSpPr>
        <p:spPr>
          <a:xfrm rot="492880">
            <a:off x="2401240" y="1130240"/>
            <a:ext cx="8982171" cy="5009917"/>
          </a:xfrm>
          <a:custGeom>
            <a:avLst/>
            <a:gdLst>
              <a:gd name="connsiteX0" fmla="*/ 284628 w 960507"/>
              <a:gd name="connsiteY0" fmla="*/ 725426 h 725435"/>
              <a:gd name="connsiteX1" fmla="*/ 429979 w 960507"/>
              <a:gd name="connsiteY1" fmla="*/ 636749 h 725435"/>
              <a:gd name="connsiteX2" fmla="*/ 805646 w 960507"/>
              <a:gd name="connsiteY2" fmla="*/ 523401 h 725435"/>
              <a:gd name="connsiteX3" fmla="*/ 954521 w 960507"/>
              <a:gd name="connsiteY3" fmla="*/ 257273 h 725435"/>
              <a:gd name="connsiteX4" fmla="*/ 674486 w 960507"/>
              <a:gd name="connsiteY4" fmla="*/ 5622 h 725435"/>
              <a:gd name="connsiteX5" fmla="*/ 15261 w 960507"/>
              <a:gd name="connsiteY5" fmla="*/ 246605 h 725435"/>
              <a:gd name="connsiteX6" fmla="*/ 217286 w 960507"/>
              <a:gd name="connsiteY6" fmla="*/ 650655 h 725435"/>
              <a:gd name="connsiteX7" fmla="*/ 284628 w 960507"/>
              <a:gd name="connsiteY7" fmla="*/ 725426 h 725435"/>
              <a:gd name="connsiteX0-1" fmla="*/ 284667 w 961601"/>
              <a:gd name="connsiteY0-2" fmla="*/ 725435 h 725435"/>
              <a:gd name="connsiteX1-3" fmla="*/ 430018 w 961601"/>
              <a:gd name="connsiteY1-4" fmla="*/ 636758 h 725435"/>
              <a:gd name="connsiteX2-5" fmla="*/ 820834 w 961601"/>
              <a:gd name="connsiteY2-6" fmla="*/ 548364 h 725435"/>
              <a:gd name="connsiteX3-7" fmla="*/ 954560 w 961601"/>
              <a:gd name="connsiteY3-8" fmla="*/ 257282 h 725435"/>
              <a:gd name="connsiteX4-9" fmla="*/ 674525 w 961601"/>
              <a:gd name="connsiteY4-10" fmla="*/ 5631 h 725435"/>
              <a:gd name="connsiteX5-11" fmla="*/ 15300 w 961601"/>
              <a:gd name="connsiteY5-12" fmla="*/ 246614 h 725435"/>
              <a:gd name="connsiteX6-13" fmla="*/ 217325 w 961601"/>
              <a:gd name="connsiteY6-14" fmla="*/ 650664 h 725435"/>
              <a:gd name="connsiteX7-15" fmla="*/ 284667 w 961601"/>
              <a:gd name="connsiteY7-16" fmla="*/ 725435 h 725435"/>
              <a:gd name="connsiteX0-17" fmla="*/ 284667 w 961601"/>
              <a:gd name="connsiteY0-18" fmla="*/ 725962 h 725962"/>
              <a:gd name="connsiteX1-19" fmla="*/ 430018 w 961601"/>
              <a:gd name="connsiteY1-20" fmla="*/ 637285 h 725962"/>
              <a:gd name="connsiteX2-21" fmla="*/ 820834 w 961601"/>
              <a:gd name="connsiteY2-22" fmla="*/ 548891 h 725962"/>
              <a:gd name="connsiteX3-23" fmla="*/ 954560 w 961601"/>
              <a:gd name="connsiteY3-24" fmla="*/ 257809 h 725962"/>
              <a:gd name="connsiteX4-25" fmla="*/ 674525 w 961601"/>
              <a:gd name="connsiteY4-26" fmla="*/ 6158 h 725962"/>
              <a:gd name="connsiteX5-27" fmla="*/ 15300 w 961601"/>
              <a:gd name="connsiteY5-28" fmla="*/ 247141 h 725962"/>
              <a:gd name="connsiteX6-29" fmla="*/ 217325 w 961601"/>
              <a:gd name="connsiteY6-30" fmla="*/ 651191 h 725962"/>
              <a:gd name="connsiteX7-31" fmla="*/ 284667 w 961601"/>
              <a:gd name="connsiteY7-32" fmla="*/ 725962 h 725962"/>
              <a:gd name="connsiteX0-33" fmla="*/ 410902 w 1087836"/>
              <a:gd name="connsiteY0-34" fmla="*/ 719810 h 719810"/>
              <a:gd name="connsiteX1-35" fmla="*/ 556253 w 1087836"/>
              <a:gd name="connsiteY1-36" fmla="*/ 631133 h 719810"/>
              <a:gd name="connsiteX2-37" fmla="*/ 947069 w 1087836"/>
              <a:gd name="connsiteY2-38" fmla="*/ 542739 h 719810"/>
              <a:gd name="connsiteX3-39" fmla="*/ 1080795 w 1087836"/>
              <a:gd name="connsiteY3-40" fmla="*/ 251657 h 719810"/>
              <a:gd name="connsiteX4-41" fmla="*/ 800760 w 1087836"/>
              <a:gd name="connsiteY4-42" fmla="*/ 6 h 719810"/>
              <a:gd name="connsiteX5-43" fmla="*/ 5261 w 1087836"/>
              <a:gd name="connsiteY5-44" fmla="*/ 248982 h 719810"/>
              <a:gd name="connsiteX6-45" fmla="*/ 343560 w 1087836"/>
              <a:gd name="connsiteY6-46" fmla="*/ 645039 h 719810"/>
              <a:gd name="connsiteX7-47" fmla="*/ 410902 w 1087836"/>
              <a:gd name="connsiteY7-48" fmla="*/ 719810 h 719810"/>
              <a:gd name="connsiteX0-49" fmla="*/ 412791 w 1089725"/>
              <a:gd name="connsiteY0-50" fmla="*/ 726835 h 726835"/>
              <a:gd name="connsiteX1-51" fmla="*/ 558142 w 1089725"/>
              <a:gd name="connsiteY1-52" fmla="*/ 638158 h 726835"/>
              <a:gd name="connsiteX2-53" fmla="*/ 948958 w 1089725"/>
              <a:gd name="connsiteY2-54" fmla="*/ 549764 h 726835"/>
              <a:gd name="connsiteX3-55" fmla="*/ 1082684 w 1089725"/>
              <a:gd name="connsiteY3-56" fmla="*/ 258682 h 726835"/>
              <a:gd name="connsiteX4-57" fmla="*/ 802649 w 1089725"/>
              <a:gd name="connsiteY4-58" fmla="*/ 7031 h 726835"/>
              <a:gd name="connsiteX5-59" fmla="*/ 171027 w 1089725"/>
              <a:gd name="connsiteY5-60" fmla="*/ 85967 h 726835"/>
              <a:gd name="connsiteX6-61" fmla="*/ 7150 w 1089725"/>
              <a:gd name="connsiteY6-62" fmla="*/ 256007 h 726835"/>
              <a:gd name="connsiteX7-63" fmla="*/ 345449 w 1089725"/>
              <a:gd name="connsiteY7-64" fmla="*/ 652064 h 726835"/>
              <a:gd name="connsiteX8" fmla="*/ 412791 w 1089725"/>
              <a:gd name="connsiteY8" fmla="*/ 726835 h 726835"/>
              <a:gd name="connsiteX0-65" fmla="*/ 409002 w 1085936"/>
              <a:gd name="connsiteY0-66" fmla="*/ 726835 h 726835"/>
              <a:gd name="connsiteX1-67" fmla="*/ 554353 w 1085936"/>
              <a:gd name="connsiteY1-68" fmla="*/ 638158 h 726835"/>
              <a:gd name="connsiteX2-69" fmla="*/ 945169 w 1085936"/>
              <a:gd name="connsiteY2-70" fmla="*/ 549764 h 726835"/>
              <a:gd name="connsiteX3-71" fmla="*/ 1078895 w 1085936"/>
              <a:gd name="connsiteY3-72" fmla="*/ 258682 h 726835"/>
              <a:gd name="connsiteX4-73" fmla="*/ 798860 w 1085936"/>
              <a:gd name="connsiteY4-74" fmla="*/ 7031 h 726835"/>
              <a:gd name="connsiteX5-75" fmla="*/ 167238 w 1085936"/>
              <a:gd name="connsiteY5-76" fmla="*/ 85967 h 726835"/>
              <a:gd name="connsiteX6-77" fmla="*/ 7460 w 1085936"/>
              <a:gd name="connsiteY6-78" fmla="*/ 285590 h 726835"/>
              <a:gd name="connsiteX7-79" fmla="*/ 341660 w 1085936"/>
              <a:gd name="connsiteY7-80" fmla="*/ 652064 h 726835"/>
              <a:gd name="connsiteX8-81" fmla="*/ 409002 w 1085936"/>
              <a:gd name="connsiteY8-82" fmla="*/ 726835 h 726835"/>
              <a:gd name="connsiteX0-83" fmla="*/ 409002 w 1085936"/>
              <a:gd name="connsiteY0-84" fmla="*/ 726835 h 726835"/>
              <a:gd name="connsiteX1-85" fmla="*/ 554353 w 1085936"/>
              <a:gd name="connsiteY1-86" fmla="*/ 638158 h 726835"/>
              <a:gd name="connsiteX2-87" fmla="*/ 945169 w 1085936"/>
              <a:gd name="connsiteY2-88" fmla="*/ 549764 h 726835"/>
              <a:gd name="connsiteX3-89" fmla="*/ 1078895 w 1085936"/>
              <a:gd name="connsiteY3-90" fmla="*/ 258682 h 726835"/>
              <a:gd name="connsiteX4-91" fmla="*/ 798860 w 1085936"/>
              <a:gd name="connsiteY4-92" fmla="*/ 7031 h 726835"/>
              <a:gd name="connsiteX5-93" fmla="*/ 167238 w 1085936"/>
              <a:gd name="connsiteY5-94" fmla="*/ 85967 h 726835"/>
              <a:gd name="connsiteX6-95" fmla="*/ 7460 w 1085936"/>
              <a:gd name="connsiteY6-96" fmla="*/ 285590 h 726835"/>
              <a:gd name="connsiteX7-97" fmla="*/ 341660 w 1085936"/>
              <a:gd name="connsiteY7-98" fmla="*/ 652064 h 726835"/>
              <a:gd name="connsiteX8-99" fmla="*/ 409002 w 1085936"/>
              <a:gd name="connsiteY8-100" fmla="*/ 726835 h 726835"/>
              <a:gd name="connsiteX0-101" fmla="*/ 407340 w 1084274"/>
              <a:gd name="connsiteY0-102" fmla="*/ 726835 h 726835"/>
              <a:gd name="connsiteX1-103" fmla="*/ 552691 w 1084274"/>
              <a:gd name="connsiteY1-104" fmla="*/ 638158 h 726835"/>
              <a:gd name="connsiteX2-105" fmla="*/ 943507 w 1084274"/>
              <a:gd name="connsiteY2-106" fmla="*/ 549764 h 726835"/>
              <a:gd name="connsiteX3-107" fmla="*/ 1077233 w 1084274"/>
              <a:gd name="connsiteY3-108" fmla="*/ 258682 h 726835"/>
              <a:gd name="connsiteX4-109" fmla="*/ 797198 w 1084274"/>
              <a:gd name="connsiteY4-110" fmla="*/ 7031 h 726835"/>
              <a:gd name="connsiteX5-111" fmla="*/ 165576 w 1084274"/>
              <a:gd name="connsiteY5-112" fmla="*/ 85967 h 726835"/>
              <a:gd name="connsiteX6-113" fmla="*/ 5798 w 1084274"/>
              <a:gd name="connsiteY6-114" fmla="*/ 285590 h 726835"/>
              <a:gd name="connsiteX7-115" fmla="*/ 339998 w 1084274"/>
              <a:gd name="connsiteY7-116" fmla="*/ 652064 h 726835"/>
              <a:gd name="connsiteX8-117" fmla="*/ 407340 w 1084274"/>
              <a:gd name="connsiteY8-118" fmla="*/ 726835 h 726835"/>
              <a:gd name="connsiteX0-119" fmla="*/ 405193 w 1082127"/>
              <a:gd name="connsiteY0-120" fmla="*/ 726835 h 726835"/>
              <a:gd name="connsiteX1-121" fmla="*/ 550544 w 1082127"/>
              <a:gd name="connsiteY1-122" fmla="*/ 638158 h 726835"/>
              <a:gd name="connsiteX2-123" fmla="*/ 941360 w 1082127"/>
              <a:gd name="connsiteY2-124" fmla="*/ 549764 h 726835"/>
              <a:gd name="connsiteX3-125" fmla="*/ 1075086 w 1082127"/>
              <a:gd name="connsiteY3-126" fmla="*/ 258682 h 726835"/>
              <a:gd name="connsiteX4-127" fmla="*/ 795051 w 1082127"/>
              <a:gd name="connsiteY4-128" fmla="*/ 7031 h 726835"/>
              <a:gd name="connsiteX5-129" fmla="*/ 163429 w 1082127"/>
              <a:gd name="connsiteY5-130" fmla="*/ 85967 h 726835"/>
              <a:gd name="connsiteX6-131" fmla="*/ 5959 w 1082127"/>
              <a:gd name="connsiteY6-132" fmla="*/ 336874 h 726835"/>
              <a:gd name="connsiteX7-133" fmla="*/ 337851 w 1082127"/>
              <a:gd name="connsiteY7-134" fmla="*/ 652064 h 726835"/>
              <a:gd name="connsiteX8-135" fmla="*/ 405193 w 1082127"/>
              <a:gd name="connsiteY8-136" fmla="*/ 726835 h 726835"/>
              <a:gd name="connsiteX0-137" fmla="*/ 405097 w 1082031"/>
              <a:gd name="connsiteY0-138" fmla="*/ 727553 h 727553"/>
              <a:gd name="connsiteX1-139" fmla="*/ 550448 w 1082031"/>
              <a:gd name="connsiteY1-140" fmla="*/ 638876 h 727553"/>
              <a:gd name="connsiteX2-141" fmla="*/ 941264 w 1082031"/>
              <a:gd name="connsiteY2-142" fmla="*/ 550482 h 727553"/>
              <a:gd name="connsiteX3-143" fmla="*/ 1074990 w 1082031"/>
              <a:gd name="connsiteY3-144" fmla="*/ 259400 h 727553"/>
              <a:gd name="connsiteX4-145" fmla="*/ 794955 w 1082031"/>
              <a:gd name="connsiteY4-146" fmla="*/ 7749 h 727553"/>
              <a:gd name="connsiteX5-147" fmla="*/ 164686 w 1082031"/>
              <a:gd name="connsiteY5-148" fmla="*/ 81610 h 727553"/>
              <a:gd name="connsiteX6-149" fmla="*/ 5863 w 1082031"/>
              <a:gd name="connsiteY6-150" fmla="*/ 337592 h 727553"/>
              <a:gd name="connsiteX7-151" fmla="*/ 337755 w 1082031"/>
              <a:gd name="connsiteY7-152" fmla="*/ 652782 h 727553"/>
              <a:gd name="connsiteX8-153" fmla="*/ 405097 w 1082031"/>
              <a:gd name="connsiteY8-154" fmla="*/ 727553 h 727553"/>
              <a:gd name="connsiteX0-155" fmla="*/ 427815 w 1104749"/>
              <a:gd name="connsiteY0-156" fmla="*/ 727553 h 727553"/>
              <a:gd name="connsiteX1-157" fmla="*/ 573166 w 1104749"/>
              <a:gd name="connsiteY1-158" fmla="*/ 638876 h 727553"/>
              <a:gd name="connsiteX2-159" fmla="*/ 963982 w 1104749"/>
              <a:gd name="connsiteY2-160" fmla="*/ 550482 h 727553"/>
              <a:gd name="connsiteX3-161" fmla="*/ 1097708 w 1104749"/>
              <a:gd name="connsiteY3-162" fmla="*/ 259400 h 727553"/>
              <a:gd name="connsiteX4-163" fmla="*/ 817673 w 1104749"/>
              <a:gd name="connsiteY4-164" fmla="*/ 7749 h 727553"/>
              <a:gd name="connsiteX5-165" fmla="*/ 187404 w 1104749"/>
              <a:gd name="connsiteY5-166" fmla="*/ 81610 h 727553"/>
              <a:gd name="connsiteX6-167" fmla="*/ 4537 w 1104749"/>
              <a:gd name="connsiteY6-168" fmla="*/ 344274 h 727553"/>
              <a:gd name="connsiteX7-169" fmla="*/ 360473 w 1104749"/>
              <a:gd name="connsiteY7-170" fmla="*/ 652782 h 727553"/>
              <a:gd name="connsiteX8-171" fmla="*/ 427815 w 1104749"/>
              <a:gd name="connsiteY8-172" fmla="*/ 727553 h 727553"/>
              <a:gd name="connsiteX0-173" fmla="*/ 423278 w 1100212"/>
              <a:gd name="connsiteY0-174" fmla="*/ 727553 h 727553"/>
              <a:gd name="connsiteX1-175" fmla="*/ 568629 w 1100212"/>
              <a:gd name="connsiteY1-176" fmla="*/ 638876 h 727553"/>
              <a:gd name="connsiteX2-177" fmla="*/ 959445 w 1100212"/>
              <a:gd name="connsiteY2-178" fmla="*/ 550482 h 727553"/>
              <a:gd name="connsiteX3-179" fmla="*/ 1093171 w 1100212"/>
              <a:gd name="connsiteY3-180" fmla="*/ 259400 h 727553"/>
              <a:gd name="connsiteX4-181" fmla="*/ 813136 w 1100212"/>
              <a:gd name="connsiteY4-182" fmla="*/ 7749 h 727553"/>
              <a:gd name="connsiteX5-183" fmla="*/ 182867 w 1100212"/>
              <a:gd name="connsiteY5-184" fmla="*/ 81610 h 727553"/>
              <a:gd name="connsiteX6-185" fmla="*/ 0 w 1100212"/>
              <a:gd name="connsiteY6-186" fmla="*/ 344274 h 727553"/>
              <a:gd name="connsiteX7-187" fmla="*/ 355936 w 1100212"/>
              <a:gd name="connsiteY7-188" fmla="*/ 652782 h 727553"/>
              <a:gd name="connsiteX8-189" fmla="*/ 423278 w 1100212"/>
              <a:gd name="connsiteY8-190" fmla="*/ 727553 h 727553"/>
              <a:gd name="connsiteX0-191" fmla="*/ 423278 w 1100212"/>
              <a:gd name="connsiteY0-192" fmla="*/ 727553 h 727553"/>
              <a:gd name="connsiteX1-193" fmla="*/ 568629 w 1100212"/>
              <a:gd name="connsiteY1-194" fmla="*/ 638876 h 727553"/>
              <a:gd name="connsiteX2-195" fmla="*/ 959445 w 1100212"/>
              <a:gd name="connsiteY2-196" fmla="*/ 550482 h 727553"/>
              <a:gd name="connsiteX3-197" fmla="*/ 1093171 w 1100212"/>
              <a:gd name="connsiteY3-198" fmla="*/ 259400 h 727553"/>
              <a:gd name="connsiteX4-199" fmla="*/ 813136 w 1100212"/>
              <a:gd name="connsiteY4-200" fmla="*/ 7749 h 727553"/>
              <a:gd name="connsiteX5-201" fmla="*/ 182867 w 1100212"/>
              <a:gd name="connsiteY5-202" fmla="*/ 81610 h 727553"/>
              <a:gd name="connsiteX6-203" fmla="*/ 0 w 1100212"/>
              <a:gd name="connsiteY6-204" fmla="*/ 344274 h 727553"/>
              <a:gd name="connsiteX7-205" fmla="*/ 355936 w 1100212"/>
              <a:gd name="connsiteY7-206" fmla="*/ 652782 h 727553"/>
              <a:gd name="connsiteX8-207" fmla="*/ 423278 w 1100212"/>
              <a:gd name="connsiteY8-208" fmla="*/ 727553 h 727553"/>
              <a:gd name="connsiteX0-209" fmla="*/ 437503 w 1114437"/>
              <a:gd name="connsiteY0-210" fmla="*/ 727553 h 727553"/>
              <a:gd name="connsiteX1-211" fmla="*/ 582854 w 1114437"/>
              <a:gd name="connsiteY1-212" fmla="*/ 638876 h 727553"/>
              <a:gd name="connsiteX2-213" fmla="*/ 973670 w 1114437"/>
              <a:gd name="connsiteY2-214" fmla="*/ 550482 h 727553"/>
              <a:gd name="connsiteX3-215" fmla="*/ 1107396 w 1114437"/>
              <a:gd name="connsiteY3-216" fmla="*/ 259400 h 727553"/>
              <a:gd name="connsiteX4-217" fmla="*/ 827361 w 1114437"/>
              <a:gd name="connsiteY4-218" fmla="*/ 7749 h 727553"/>
              <a:gd name="connsiteX5-219" fmla="*/ 197092 w 1114437"/>
              <a:gd name="connsiteY5-220" fmla="*/ 81610 h 727553"/>
              <a:gd name="connsiteX6-221" fmla="*/ 0 w 1114437"/>
              <a:gd name="connsiteY6-222" fmla="*/ 341962 h 727553"/>
              <a:gd name="connsiteX7-223" fmla="*/ 370161 w 1114437"/>
              <a:gd name="connsiteY7-224" fmla="*/ 652782 h 727553"/>
              <a:gd name="connsiteX8-225" fmla="*/ 437503 w 1114437"/>
              <a:gd name="connsiteY8-226" fmla="*/ 727553 h 727553"/>
              <a:gd name="connsiteX0-227" fmla="*/ 463684 w 1140618"/>
              <a:gd name="connsiteY0-228" fmla="*/ 727553 h 727553"/>
              <a:gd name="connsiteX1-229" fmla="*/ 609035 w 1140618"/>
              <a:gd name="connsiteY1-230" fmla="*/ 638876 h 727553"/>
              <a:gd name="connsiteX2-231" fmla="*/ 999851 w 1140618"/>
              <a:gd name="connsiteY2-232" fmla="*/ 550482 h 727553"/>
              <a:gd name="connsiteX3-233" fmla="*/ 1133577 w 1140618"/>
              <a:gd name="connsiteY3-234" fmla="*/ 259400 h 727553"/>
              <a:gd name="connsiteX4-235" fmla="*/ 853542 w 1140618"/>
              <a:gd name="connsiteY4-236" fmla="*/ 7749 h 727553"/>
              <a:gd name="connsiteX5-237" fmla="*/ 223273 w 1140618"/>
              <a:gd name="connsiteY5-238" fmla="*/ 81610 h 727553"/>
              <a:gd name="connsiteX6-239" fmla="*/ 0 w 1140618"/>
              <a:gd name="connsiteY6-240" fmla="*/ 343816 h 727553"/>
              <a:gd name="connsiteX7-241" fmla="*/ 396342 w 1140618"/>
              <a:gd name="connsiteY7-242" fmla="*/ 652782 h 727553"/>
              <a:gd name="connsiteX8-243" fmla="*/ 463684 w 1140618"/>
              <a:gd name="connsiteY8-244" fmla="*/ 727553 h 727553"/>
              <a:gd name="connsiteX0-245" fmla="*/ 463684 w 1140714"/>
              <a:gd name="connsiteY0-246" fmla="*/ 719277 h 719277"/>
              <a:gd name="connsiteX1-247" fmla="*/ 609035 w 1140714"/>
              <a:gd name="connsiteY1-248" fmla="*/ 630600 h 719277"/>
              <a:gd name="connsiteX2-249" fmla="*/ 999851 w 1140714"/>
              <a:gd name="connsiteY2-250" fmla="*/ 542206 h 719277"/>
              <a:gd name="connsiteX3-251" fmla="*/ 1133577 w 1140714"/>
              <a:gd name="connsiteY3-252" fmla="*/ 251124 h 719277"/>
              <a:gd name="connsiteX4-253" fmla="*/ 852002 w 1140714"/>
              <a:gd name="connsiteY4-254" fmla="*/ 8636 h 719277"/>
              <a:gd name="connsiteX5-255" fmla="*/ 223273 w 1140714"/>
              <a:gd name="connsiteY5-256" fmla="*/ 73334 h 719277"/>
              <a:gd name="connsiteX6-257" fmla="*/ 0 w 1140714"/>
              <a:gd name="connsiteY6-258" fmla="*/ 335540 h 719277"/>
              <a:gd name="connsiteX7-259" fmla="*/ 396342 w 1140714"/>
              <a:gd name="connsiteY7-260" fmla="*/ 644506 h 719277"/>
              <a:gd name="connsiteX8-261" fmla="*/ 463684 w 1140714"/>
              <a:gd name="connsiteY8-262" fmla="*/ 719277 h 719277"/>
              <a:gd name="connsiteX0-263" fmla="*/ 463684 w 1140714"/>
              <a:gd name="connsiteY0-264" fmla="*/ 721380 h 721380"/>
              <a:gd name="connsiteX1-265" fmla="*/ 609035 w 1140714"/>
              <a:gd name="connsiteY1-266" fmla="*/ 632703 h 721380"/>
              <a:gd name="connsiteX2-267" fmla="*/ 999851 w 1140714"/>
              <a:gd name="connsiteY2-268" fmla="*/ 544309 h 721380"/>
              <a:gd name="connsiteX3-269" fmla="*/ 1133577 w 1140714"/>
              <a:gd name="connsiteY3-270" fmla="*/ 253227 h 721380"/>
              <a:gd name="connsiteX4-271" fmla="*/ 852002 w 1140714"/>
              <a:gd name="connsiteY4-272" fmla="*/ 10739 h 721380"/>
              <a:gd name="connsiteX5-273" fmla="*/ 223273 w 1140714"/>
              <a:gd name="connsiteY5-274" fmla="*/ 64441 h 721380"/>
              <a:gd name="connsiteX6-275" fmla="*/ 0 w 1140714"/>
              <a:gd name="connsiteY6-276" fmla="*/ 337643 h 721380"/>
              <a:gd name="connsiteX7-277" fmla="*/ 396342 w 1140714"/>
              <a:gd name="connsiteY7-278" fmla="*/ 646609 h 721380"/>
              <a:gd name="connsiteX8-279" fmla="*/ 463684 w 1140714"/>
              <a:gd name="connsiteY8-280" fmla="*/ 721380 h 721380"/>
              <a:gd name="connsiteX0-281" fmla="*/ 463684 w 1140714"/>
              <a:gd name="connsiteY0-282" fmla="*/ 721380 h 721380"/>
              <a:gd name="connsiteX1-283" fmla="*/ 609035 w 1140714"/>
              <a:gd name="connsiteY1-284" fmla="*/ 632703 h 721380"/>
              <a:gd name="connsiteX2-285" fmla="*/ 999851 w 1140714"/>
              <a:gd name="connsiteY2-286" fmla="*/ 544309 h 721380"/>
              <a:gd name="connsiteX3-287" fmla="*/ 1133577 w 1140714"/>
              <a:gd name="connsiteY3-288" fmla="*/ 253227 h 721380"/>
              <a:gd name="connsiteX4-289" fmla="*/ 852002 w 1140714"/>
              <a:gd name="connsiteY4-290" fmla="*/ 10739 h 721380"/>
              <a:gd name="connsiteX5-291" fmla="*/ 223273 w 1140714"/>
              <a:gd name="connsiteY5-292" fmla="*/ 64441 h 721380"/>
              <a:gd name="connsiteX6-293" fmla="*/ 0 w 1140714"/>
              <a:gd name="connsiteY6-294" fmla="*/ 337643 h 721380"/>
              <a:gd name="connsiteX7-295" fmla="*/ 396342 w 1140714"/>
              <a:gd name="connsiteY7-296" fmla="*/ 646609 h 721380"/>
              <a:gd name="connsiteX8-297" fmla="*/ 463684 w 1140714"/>
              <a:gd name="connsiteY8-298" fmla="*/ 721380 h 721380"/>
              <a:gd name="connsiteX0-299" fmla="*/ 463684 w 1138513"/>
              <a:gd name="connsiteY0-300" fmla="*/ 721380 h 721380"/>
              <a:gd name="connsiteX1-301" fmla="*/ 610575 w 1138513"/>
              <a:gd name="connsiteY1-302" fmla="*/ 643699 h 721380"/>
              <a:gd name="connsiteX2-303" fmla="*/ 999851 w 1138513"/>
              <a:gd name="connsiteY2-304" fmla="*/ 544309 h 721380"/>
              <a:gd name="connsiteX3-305" fmla="*/ 1133577 w 1138513"/>
              <a:gd name="connsiteY3-306" fmla="*/ 253227 h 721380"/>
              <a:gd name="connsiteX4-307" fmla="*/ 852002 w 1138513"/>
              <a:gd name="connsiteY4-308" fmla="*/ 10739 h 721380"/>
              <a:gd name="connsiteX5-309" fmla="*/ 223273 w 1138513"/>
              <a:gd name="connsiteY5-310" fmla="*/ 64441 h 721380"/>
              <a:gd name="connsiteX6-311" fmla="*/ 0 w 1138513"/>
              <a:gd name="connsiteY6-312" fmla="*/ 337643 h 721380"/>
              <a:gd name="connsiteX7-313" fmla="*/ 396342 w 1138513"/>
              <a:gd name="connsiteY7-314" fmla="*/ 646609 h 721380"/>
              <a:gd name="connsiteX8-315" fmla="*/ 463684 w 1138513"/>
              <a:gd name="connsiteY8-316" fmla="*/ 721380 h 721380"/>
              <a:gd name="connsiteX0-317" fmla="*/ 463684 w 1138513"/>
              <a:gd name="connsiteY0-318" fmla="*/ 721380 h 721380"/>
              <a:gd name="connsiteX1-319" fmla="*/ 610575 w 1138513"/>
              <a:gd name="connsiteY1-320" fmla="*/ 643699 h 721380"/>
              <a:gd name="connsiteX2-321" fmla="*/ 999851 w 1138513"/>
              <a:gd name="connsiteY2-322" fmla="*/ 544309 h 721380"/>
              <a:gd name="connsiteX3-323" fmla="*/ 1133577 w 1138513"/>
              <a:gd name="connsiteY3-324" fmla="*/ 253227 h 721380"/>
              <a:gd name="connsiteX4-325" fmla="*/ 852002 w 1138513"/>
              <a:gd name="connsiteY4-326" fmla="*/ 10739 h 721380"/>
              <a:gd name="connsiteX5-327" fmla="*/ 223273 w 1138513"/>
              <a:gd name="connsiteY5-328" fmla="*/ 64441 h 721380"/>
              <a:gd name="connsiteX6-329" fmla="*/ 0 w 1138513"/>
              <a:gd name="connsiteY6-330" fmla="*/ 337643 h 721380"/>
              <a:gd name="connsiteX7-331" fmla="*/ 396342 w 1138513"/>
              <a:gd name="connsiteY7-332" fmla="*/ 646609 h 721380"/>
              <a:gd name="connsiteX8-333" fmla="*/ 463684 w 1138513"/>
              <a:gd name="connsiteY8-334" fmla="*/ 721380 h 721380"/>
              <a:gd name="connsiteX0-335" fmla="*/ 463684 w 1136732"/>
              <a:gd name="connsiteY0-336" fmla="*/ 721380 h 721380"/>
              <a:gd name="connsiteX1-337" fmla="*/ 610575 w 1136732"/>
              <a:gd name="connsiteY1-338" fmla="*/ 643699 h 721380"/>
              <a:gd name="connsiteX2-339" fmla="*/ 999851 w 1136732"/>
              <a:gd name="connsiteY2-340" fmla="*/ 544309 h 721380"/>
              <a:gd name="connsiteX3-341" fmla="*/ 1133577 w 1136732"/>
              <a:gd name="connsiteY3-342" fmla="*/ 253227 h 721380"/>
              <a:gd name="connsiteX4-343" fmla="*/ 852002 w 1136732"/>
              <a:gd name="connsiteY4-344" fmla="*/ 10739 h 721380"/>
              <a:gd name="connsiteX5-345" fmla="*/ 223273 w 1136732"/>
              <a:gd name="connsiteY5-346" fmla="*/ 64441 h 721380"/>
              <a:gd name="connsiteX6-347" fmla="*/ 0 w 1136732"/>
              <a:gd name="connsiteY6-348" fmla="*/ 337643 h 721380"/>
              <a:gd name="connsiteX7-349" fmla="*/ 396342 w 1136732"/>
              <a:gd name="connsiteY7-350" fmla="*/ 646609 h 721380"/>
              <a:gd name="connsiteX8-351" fmla="*/ 463684 w 1136732"/>
              <a:gd name="connsiteY8-352" fmla="*/ 721380 h 721380"/>
              <a:gd name="connsiteX0-353" fmla="*/ 463684 w 1121891"/>
              <a:gd name="connsiteY0-354" fmla="*/ 721255 h 721255"/>
              <a:gd name="connsiteX1-355" fmla="*/ 610575 w 1121891"/>
              <a:gd name="connsiteY1-356" fmla="*/ 643574 h 721255"/>
              <a:gd name="connsiteX2-357" fmla="*/ 999851 w 1121891"/>
              <a:gd name="connsiteY2-358" fmla="*/ 544184 h 721255"/>
              <a:gd name="connsiteX3-359" fmla="*/ 1118177 w 1121891"/>
              <a:gd name="connsiteY3-360" fmla="*/ 251269 h 721255"/>
              <a:gd name="connsiteX4-361" fmla="*/ 852002 w 1121891"/>
              <a:gd name="connsiteY4-362" fmla="*/ 10614 h 721255"/>
              <a:gd name="connsiteX5-363" fmla="*/ 223273 w 1121891"/>
              <a:gd name="connsiteY5-364" fmla="*/ 64316 h 721255"/>
              <a:gd name="connsiteX6-365" fmla="*/ 0 w 1121891"/>
              <a:gd name="connsiteY6-366" fmla="*/ 337518 h 721255"/>
              <a:gd name="connsiteX7-367" fmla="*/ 396342 w 1121891"/>
              <a:gd name="connsiteY7-368" fmla="*/ 646484 h 721255"/>
              <a:gd name="connsiteX8-369" fmla="*/ 463684 w 1121891"/>
              <a:gd name="connsiteY8-370" fmla="*/ 721255 h 721255"/>
              <a:gd name="connsiteX0-371" fmla="*/ 463684 w 1123864"/>
              <a:gd name="connsiteY0-372" fmla="*/ 721255 h 721255"/>
              <a:gd name="connsiteX1-373" fmla="*/ 610575 w 1123864"/>
              <a:gd name="connsiteY1-374" fmla="*/ 643574 h 721255"/>
              <a:gd name="connsiteX2-375" fmla="*/ 999851 w 1123864"/>
              <a:gd name="connsiteY2-376" fmla="*/ 549682 h 721255"/>
              <a:gd name="connsiteX3-377" fmla="*/ 1118177 w 1123864"/>
              <a:gd name="connsiteY3-378" fmla="*/ 251269 h 721255"/>
              <a:gd name="connsiteX4-379" fmla="*/ 852002 w 1123864"/>
              <a:gd name="connsiteY4-380" fmla="*/ 10614 h 721255"/>
              <a:gd name="connsiteX5-381" fmla="*/ 223273 w 1123864"/>
              <a:gd name="connsiteY5-382" fmla="*/ 64316 h 721255"/>
              <a:gd name="connsiteX6-383" fmla="*/ 0 w 1123864"/>
              <a:gd name="connsiteY6-384" fmla="*/ 337518 h 721255"/>
              <a:gd name="connsiteX7-385" fmla="*/ 396342 w 1123864"/>
              <a:gd name="connsiteY7-386" fmla="*/ 646484 h 721255"/>
              <a:gd name="connsiteX8-387" fmla="*/ 463684 w 1123864"/>
              <a:gd name="connsiteY8-388" fmla="*/ 721255 h 721255"/>
              <a:gd name="connsiteX0-389" fmla="*/ 463684 w 1123864"/>
              <a:gd name="connsiteY0-390" fmla="*/ 721255 h 721255"/>
              <a:gd name="connsiteX1-391" fmla="*/ 610575 w 1123864"/>
              <a:gd name="connsiteY1-392" fmla="*/ 643574 h 721255"/>
              <a:gd name="connsiteX2-393" fmla="*/ 999851 w 1123864"/>
              <a:gd name="connsiteY2-394" fmla="*/ 549682 h 721255"/>
              <a:gd name="connsiteX3-395" fmla="*/ 1118177 w 1123864"/>
              <a:gd name="connsiteY3-396" fmla="*/ 251269 h 721255"/>
              <a:gd name="connsiteX4-397" fmla="*/ 852002 w 1123864"/>
              <a:gd name="connsiteY4-398" fmla="*/ 10614 h 721255"/>
              <a:gd name="connsiteX5-399" fmla="*/ 223273 w 1123864"/>
              <a:gd name="connsiteY5-400" fmla="*/ 64316 h 721255"/>
              <a:gd name="connsiteX6-401" fmla="*/ 0 w 1123864"/>
              <a:gd name="connsiteY6-402" fmla="*/ 337518 h 721255"/>
              <a:gd name="connsiteX7-403" fmla="*/ 396342 w 1123864"/>
              <a:gd name="connsiteY7-404" fmla="*/ 646484 h 721255"/>
              <a:gd name="connsiteX8-405" fmla="*/ 463684 w 1123864"/>
              <a:gd name="connsiteY8-406" fmla="*/ 721255 h 721255"/>
              <a:gd name="connsiteX0-407" fmla="*/ 463684 w 1123354"/>
              <a:gd name="connsiteY0-408" fmla="*/ 721255 h 721255"/>
              <a:gd name="connsiteX1-409" fmla="*/ 610575 w 1123354"/>
              <a:gd name="connsiteY1-410" fmla="*/ 643574 h 721255"/>
              <a:gd name="connsiteX2-411" fmla="*/ 999851 w 1123354"/>
              <a:gd name="connsiteY2-412" fmla="*/ 549682 h 721255"/>
              <a:gd name="connsiteX3-413" fmla="*/ 1118177 w 1123354"/>
              <a:gd name="connsiteY3-414" fmla="*/ 251269 h 721255"/>
              <a:gd name="connsiteX4-415" fmla="*/ 852002 w 1123354"/>
              <a:gd name="connsiteY4-416" fmla="*/ 10614 h 721255"/>
              <a:gd name="connsiteX5-417" fmla="*/ 223273 w 1123354"/>
              <a:gd name="connsiteY5-418" fmla="*/ 64316 h 721255"/>
              <a:gd name="connsiteX6-419" fmla="*/ 0 w 1123354"/>
              <a:gd name="connsiteY6-420" fmla="*/ 337518 h 721255"/>
              <a:gd name="connsiteX7-421" fmla="*/ 396342 w 1123354"/>
              <a:gd name="connsiteY7-422" fmla="*/ 646484 h 721255"/>
              <a:gd name="connsiteX8-423" fmla="*/ 463684 w 1123354"/>
              <a:gd name="connsiteY8-424" fmla="*/ 721255 h 721255"/>
              <a:gd name="connsiteX0-425" fmla="*/ 411324 w 1070994"/>
              <a:gd name="connsiteY0-426" fmla="*/ 721255 h 721255"/>
              <a:gd name="connsiteX1-427" fmla="*/ 558215 w 1070994"/>
              <a:gd name="connsiteY1-428" fmla="*/ 643574 h 721255"/>
              <a:gd name="connsiteX2-429" fmla="*/ 947491 w 1070994"/>
              <a:gd name="connsiteY2-430" fmla="*/ 549682 h 721255"/>
              <a:gd name="connsiteX3-431" fmla="*/ 1065817 w 1070994"/>
              <a:gd name="connsiteY3-432" fmla="*/ 251269 h 721255"/>
              <a:gd name="connsiteX4-433" fmla="*/ 799642 w 1070994"/>
              <a:gd name="connsiteY4-434" fmla="*/ 10614 h 721255"/>
              <a:gd name="connsiteX5-435" fmla="*/ 170913 w 1070994"/>
              <a:gd name="connsiteY5-436" fmla="*/ 64316 h 721255"/>
              <a:gd name="connsiteX6-437" fmla="*/ 0 w 1070994"/>
              <a:gd name="connsiteY6-438" fmla="*/ 339351 h 721255"/>
              <a:gd name="connsiteX7-439" fmla="*/ 343982 w 1070994"/>
              <a:gd name="connsiteY7-440" fmla="*/ 646484 h 721255"/>
              <a:gd name="connsiteX8-441" fmla="*/ 411324 w 1070994"/>
              <a:gd name="connsiteY8-442" fmla="*/ 721255 h 721255"/>
              <a:gd name="connsiteX0-443" fmla="*/ 391304 w 1050974"/>
              <a:gd name="connsiteY0-444" fmla="*/ 721255 h 721255"/>
              <a:gd name="connsiteX1-445" fmla="*/ 538195 w 1050974"/>
              <a:gd name="connsiteY1-446" fmla="*/ 643574 h 721255"/>
              <a:gd name="connsiteX2-447" fmla="*/ 927471 w 1050974"/>
              <a:gd name="connsiteY2-448" fmla="*/ 549682 h 721255"/>
              <a:gd name="connsiteX3-449" fmla="*/ 1045797 w 1050974"/>
              <a:gd name="connsiteY3-450" fmla="*/ 251269 h 721255"/>
              <a:gd name="connsiteX4-451" fmla="*/ 779622 w 1050974"/>
              <a:gd name="connsiteY4-452" fmla="*/ 10614 h 721255"/>
              <a:gd name="connsiteX5-453" fmla="*/ 150893 w 1050974"/>
              <a:gd name="connsiteY5-454" fmla="*/ 64316 h 721255"/>
              <a:gd name="connsiteX6-455" fmla="*/ 0 w 1050974"/>
              <a:gd name="connsiteY6-456" fmla="*/ 339351 h 721255"/>
              <a:gd name="connsiteX7-457" fmla="*/ 323962 w 1050974"/>
              <a:gd name="connsiteY7-458" fmla="*/ 646484 h 721255"/>
              <a:gd name="connsiteX8-459" fmla="*/ 391304 w 1050974"/>
              <a:gd name="connsiteY8-460" fmla="*/ 721255 h 721255"/>
              <a:gd name="connsiteX0-461" fmla="*/ 391304 w 1050974"/>
              <a:gd name="connsiteY0-462" fmla="*/ 721255 h 721255"/>
              <a:gd name="connsiteX1-463" fmla="*/ 538195 w 1050974"/>
              <a:gd name="connsiteY1-464" fmla="*/ 643574 h 721255"/>
              <a:gd name="connsiteX2-465" fmla="*/ 927471 w 1050974"/>
              <a:gd name="connsiteY2-466" fmla="*/ 549682 h 721255"/>
              <a:gd name="connsiteX3-467" fmla="*/ 1045797 w 1050974"/>
              <a:gd name="connsiteY3-468" fmla="*/ 251269 h 721255"/>
              <a:gd name="connsiteX4-469" fmla="*/ 779622 w 1050974"/>
              <a:gd name="connsiteY4-470" fmla="*/ 10614 h 721255"/>
              <a:gd name="connsiteX5-471" fmla="*/ 150893 w 1050974"/>
              <a:gd name="connsiteY5-472" fmla="*/ 64316 h 721255"/>
              <a:gd name="connsiteX6-473" fmla="*/ 0 w 1050974"/>
              <a:gd name="connsiteY6-474" fmla="*/ 339351 h 721255"/>
              <a:gd name="connsiteX7-475" fmla="*/ 323962 w 1050974"/>
              <a:gd name="connsiteY7-476" fmla="*/ 646484 h 721255"/>
              <a:gd name="connsiteX8-477" fmla="*/ 391304 w 1050974"/>
              <a:gd name="connsiteY8-478" fmla="*/ 721255 h 721255"/>
              <a:gd name="connsiteX0-479" fmla="*/ 391304 w 1050974"/>
              <a:gd name="connsiteY0-480" fmla="*/ 723864 h 723864"/>
              <a:gd name="connsiteX1-481" fmla="*/ 538195 w 1050974"/>
              <a:gd name="connsiteY1-482" fmla="*/ 646183 h 723864"/>
              <a:gd name="connsiteX2-483" fmla="*/ 927471 w 1050974"/>
              <a:gd name="connsiteY2-484" fmla="*/ 552291 h 723864"/>
              <a:gd name="connsiteX3-485" fmla="*/ 1045797 w 1050974"/>
              <a:gd name="connsiteY3-486" fmla="*/ 253878 h 723864"/>
              <a:gd name="connsiteX4-487" fmla="*/ 779622 w 1050974"/>
              <a:gd name="connsiteY4-488" fmla="*/ 13223 h 723864"/>
              <a:gd name="connsiteX5-489" fmla="*/ 201713 w 1050974"/>
              <a:gd name="connsiteY5-490" fmla="*/ 55929 h 723864"/>
              <a:gd name="connsiteX6-491" fmla="*/ 0 w 1050974"/>
              <a:gd name="connsiteY6-492" fmla="*/ 341960 h 723864"/>
              <a:gd name="connsiteX7-493" fmla="*/ 323962 w 1050974"/>
              <a:gd name="connsiteY7-494" fmla="*/ 649093 h 723864"/>
              <a:gd name="connsiteX8-495" fmla="*/ 391304 w 1050974"/>
              <a:gd name="connsiteY8-496" fmla="*/ 723864 h 723864"/>
              <a:gd name="connsiteX0-497" fmla="*/ 391304 w 1050974"/>
              <a:gd name="connsiteY0-498" fmla="*/ 722931 h 722931"/>
              <a:gd name="connsiteX1-499" fmla="*/ 538195 w 1050974"/>
              <a:gd name="connsiteY1-500" fmla="*/ 645250 h 722931"/>
              <a:gd name="connsiteX2-501" fmla="*/ 927471 w 1050974"/>
              <a:gd name="connsiteY2-502" fmla="*/ 551358 h 722931"/>
              <a:gd name="connsiteX3-503" fmla="*/ 1045797 w 1050974"/>
              <a:gd name="connsiteY3-504" fmla="*/ 252945 h 722931"/>
              <a:gd name="connsiteX4-505" fmla="*/ 779622 w 1050974"/>
              <a:gd name="connsiteY4-506" fmla="*/ 12290 h 722931"/>
              <a:gd name="connsiteX5-507" fmla="*/ 215573 w 1050974"/>
              <a:gd name="connsiteY5-508" fmla="*/ 58661 h 722931"/>
              <a:gd name="connsiteX6-509" fmla="*/ 0 w 1050974"/>
              <a:gd name="connsiteY6-510" fmla="*/ 341027 h 722931"/>
              <a:gd name="connsiteX7-511" fmla="*/ 323962 w 1050974"/>
              <a:gd name="connsiteY7-512" fmla="*/ 648160 h 722931"/>
              <a:gd name="connsiteX8-513" fmla="*/ 391304 w 1050974"/>
              <a:gd name="connsiteY8-514" fmla="*/ 722931 h 722931"/>
              <a:gd name="connsiteX0-515" fmla="*/ 382064 w 1041734"/>
              <a:gd name="connsiteY0-516" fmla="*/ 722931 h 722931"/>
              <a:gd name="connsiteX1-517" fmla="*/ 528955 w 1041734"/>
              <a:gd name="connsiteY1-518" fmla="*/ 645250 h 722931"/>
              <a:gd name="connsiteX2-519" fmla="*/ 918231 w 1041734"/>
              <a:gd name="connsiteY2-520" fmla="*/ 551358 h 722931"/>
              <a:gd name="connsiteX3-521" fmla="*/ 1036557 w 1041734"/>
              <a:gd name="connsiteY3-522" fmla="*/ 252945 h 722931"/>
              <a:gd name="connsiteX4-523" fmla="*/ 770382 w 1041734"/>
              <a:gd name="connsiteY4-524" fmla="*/ 12290 h 722931"/>
              <a:gd name="connsiteX5-525" fmla="*/ 206333 w 1041734"/>
              <a:gd name="connsiteY5-526" fmla="*/ 58661 h 722931"/>
              <a:gd name="connsiteX6-527" fmla="*/ 0 w 1041734"/>
              <a:gd name="connsiteY6-528" fmla="*/ 342860 h 722931"/>
              <a:gd name="connsiteX7-529" fmla="*/ 314722 w 1041734"/>
              <a:gd name="connsiteY7-530" fmla="*/ 648160 h 722931"/>
              <a:gd name="connsiteX8-531" fmla="*/ 382064 w 1041734"/>
              <a:gd name="connsiteY8-532" fmla="*/ 722931 h 72293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81" y="connsiteY8-82"/>
              </a:cxn>
            </a:cxnLst>
            <a:rect l="l" t="t" r="r" b="b"/>
            <a:pathLst>
              <a:path w="1041734" h="722931">
                <a:moveTo>
                  <a:pt x="382064" y="722931"/>
                </a:moveTo>
                <a:cubicBezTo>
                  <a:pt x="406019" y="660055"/>
                  <a:pt x="439594" y="666515"/>
                  <a:pt x="528955" y="645250"/>
                </a:cubicBezTo>
                <a:cubicBezTo>
                  <a:pt x="618316" y="623985"/>
                  <a:pt x="833631" y="616742"/>
                  <a:pt x="918231" y="551358"/>
                </a:cubicBezTo>
                <a:cubicBezTo>
                  <a:pt x="1002831" y="485974"/>
                  <a:pt x="1059658" y="370279"/>
                  <a:pt x="1036557" y="252945"/>
                </a:cubicBezTo>
                <a:cubicBezTo>
                  <a:pt x="1013456" y="135611"/>
                  <a:pt x="908753" y="44671"/>
                  <a:pt x="770382" y="12290"/>
                </a:cubicBezTo>
                <a:cubicBezTo>
                  <a:pt x="632011" y="-20091"/>
                  <a:pt x="338916" y="17165"/>
                  <a:pt x="206333" y="58661"/>
                </a:cubicBezTo>
                <a:cubicBezTo>
                  <a:pt x="73750" y="100157"/>
                  <a:pt x="1822" y="199023"/>
                  <a:pt x="0" y="342860"/>
                </a:cubicBezTo>
                <a:cubicBezTo>
                  <a:pt x="27105" y="498943"/>
                  <a:pt x="87932" y="573770"/>
                  <a:pt x="314722" y="648160"/>
                </a:cubicBezTo>
                <a:cubicBezTo>
                  <a:pt x="367872" y="666162"/>
                  <a:pt x="382064" y="722931"/>
                  <a:pt x="382064" y="722931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2671" y="1932214"/>
            <a:ext cx="6966858" cy="30915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: Shape 6"/>
          <p:cNvSpPr/>
          <p:nvPr/>
        </p:nvSpPr>
        <p:spPr>
          <a:xfrm rot="492880">
            <a:off x="2455668" y="1103025"/>
            <a:ext cx="8982171" cy="5009917"/>
          </a:xfrm>
          <a:custGeom>
            <a:avLst/>
            <a:gdLst>
              <a:gd name="connsiteX0" fmla="*/ 284628 w 960507"/>
              <a:gd name="connsiteY0" fmla="*/ 725426 h 725435"/>
              <a:gd name="connsiteX1" fmla="*/ 429979 w 960507"/>
              <a:gd name="connsiteY1" fmla="*/ 636749 h 725435"/>
              <a:gd name="connsiteX2" fmla="*/ 805646 w 960507"/>
              <a:gd name="connsiteY2" fmla="*/ 523401 h 725435"/>
              <a:gd name="connsiteX3" fmla="*/ 954521 w 960507"/>
              <a:gd name="connsiteY3" fmla="*/ 257273 h 725435"/>
              <a:gd name="connsiteX4" fmla="*/ 674486 w 960507"/>
              <a:gd name="connsiteY4" fmla="*/ 5622 h 725435"/>
              <a:gd name="connsiteX5" fmla="*/ 15261 w 960507"/>
              <a:gd name="connsiteY5" fmla="*/ 246605 h 725435"/>
              <a:gd name="connsiteX6" fmla="*/ 217286 w 960507"/>
              <a:gd name="connsiteY6" fmla="*/ 650655 h 725435"/>
              <a:gd name="connsiteX7" fmla="*/ 284628 w 960507"/>
              <a:gd name="connsiteY7" fmla="*/ 725426 h 725435"/>
              <a:gd name="connsiteX0-1" fmla="*/ 284667 w 961601"/>
              <a:gd name="connsiteY0-2" fmla="*/ 725435 h 725435"/>
              <a:gd name="connsiteX1-3" fmla="*/ 430018 w 961601"/>
              <a:gd name="connsiteY1-4" fmla="*/ 636758 h 725435"/>
              <a:gd name="connsiteX2-5" fmla="*/ 820834 w 961601"/>
              <a:gd name="connsiteY2-6" fmla="*/ 548364 h 725435"/>
              <a:gd name="connsiteX3-7" fmla="*/ 954560 w 961601"/>
              <a:gd name="connsiteY3-8" fmla="*/ 257282 h 725435"/>
              <a:gd name="connsiteX4-9" fmla="*/ 674525 w 961601"/>
              <a:gd name="connsiteY4-10" fmla="*/ 5631 h 725435"/>
              <a:gd name="connsiteX5-11" fmla="*/ 15300 w 961601"/>
              <a:gd name="connsiteY5-12" fmla="*/ 246614 h 725435"/>
              <a:gd name="connsiteX6-13" fmla="*/ 217325 w 961601"/>
              <a:gd name="connsiteY6-14" fmla="*/ 650664 h 725435"/>
              <a:gd name="connsiteX7-15" fmla="*/ 284667 w 961601"/>
              <a:gd name="connsiteY7-16" fmla="*/ 725435 h 725435"/>
              <a:gd name="connsiteX0-17" fmla="*/ 284667 w 961601"/>
              <a:gd name="connsiteY0-18" fmla="*/ 725962 h 725962"/>
              <a:gd name="connsiteX1-19" fmla="*/ 430018 w 961601"/>
              <a:gd name="connsiteY1-20" fmla="*/ 637285 h 725962"/>
              <a:gd name="connsiteX2-21" fmla="*/ 820834 w 961601"/>
              <a:gd name="connsiteY2-22" fmla="*/ 548891 h 725962"/>
              <a:gd name="connsiteX3-23" fmla="*/ 954560 w 961601"/>
              <a:gd name="connsiteY3-24" fmla="*/ 257809 h 725962"/>
              <a:gd name="connsiteX4-25" fmla="*/ 674525 w 961601"/>
              <a:gd name="connsiteY4-26" fmla="*/ 6158 h 725962"/>
              <a:gd name="connsiteX5-27" fmla="*/ 15300 w 961601"/>
              <a:gd name="connsiteY5-28" fmla="*/ 247141 h 725962"/>
              <a:gd name="connsiteX6-29" fmla="*/ 217325 w 961601"/>
              <a:gd name="connsiteY6-30" fmla="*/ 651191 h 725962"/>
              <a:gd name="connsiteX7-31" fmla="*/ 284667 w 961601"/>
              <a:gd name="connsiteY7-32" fmla="*/ 725962 h 725962"/>
              <a:gd name="connsiteX0-33" fmla="*/ 410902 w 1087836"/>
              <a:gd name="connsiteY0-34" fmla="*/ 719810 h 719810"/>
              <a:gd name="connsiteX1-35" fmla="*/ 556253 w 1087836"/>
              <a:gd name="connsiteY1-36" fmla="*/ 631133 h 719810"/>
              <a:gd name="connsiteX2-37" fmla="*/ 947069 w 1087836"/>
              <a:gd name="connsiteY2-38" fmla="*/ 542739 h 719810"/>
              <a:gd name="connsiteX3-39" fmla="*/ 1080795 w 1087836"/>
              <a:gd name="connsiteY3-40" fmla="*/ 251657 h 719810"/>
              <a:gd name="connsiteX4-41" fmla="*/ 800760 w 1087836"/>
              <a:gd name="connsiteY4-42" fmla="*/ 6 h 719810"/>
              <a:gd name="connsiteX5-43" fmla="*/ 5261 w 1087836"/>
              <a:gd name="connsiteY5-44" fmla="*/ 248982 h 719810"/>
              <a:gd name="connsiteX6-45" fmla="*/ 343560 w 1087836"/>
              <a:gd name="connsiteY6-46" fmla="*/ 645039 h 719810"/>
              <a:gd name="connsiteX7-47" fmla="*/ 410902 w 1087836"/>
              <a:gd name="connsiteY7-48" fmla="*/ 719810 h 719810"/>
              <a:gd name="connsiteX0-49" fmla="*/ 412791 w 1089725"/>
              <a:gd name="connsiteY0-50" fmla="*/ 726835 h 726835"/>
              <a:gd name="connsiteX1-51" fmla="*/ 558142 w 1089725"/>
              <a:gd name="connsiteY1-52" fmla="*/ 638158 h 726835"/>
              <a:gd name="connsiteX2-53" fmla="*/ 948958 w 1089725"/>
              <a:gd name="connsiteY2-54" fmla="*/ 549764 h 726835"/>
              <a:gd name="connsiteX3-55" fmla="*/ 1082684 w 1089725"/>
              <a:gd name="connsiteY3-56" fmla="*/ 258682 h 726835"/>
              <a:gd name="connsiteX4-57" fmla="*/ 802649 w 1089725"/>
              <a:gd name="connsiteY4-58" fmla="*/ 7031 h 726835"/>
              <a:gd name="connsiteX5-59" fmla="*/ 171027 w 1089725"/>
              <a:gd name="connsiteY5-60" fmla="*/ 85967 h 726835"/>
              <a:gd name="connsiteX6-61" fmla="*/ 7150 w 1089725"/>
              <a:gd name="connsiteY6-62" fmla="*/ 256007 h 726835"/>
              <a:gd name="connsiteX7-63" fmla="*/ 345449 w 1089725"/>
              <a:gd name="connsiteY7-64" fmla="*/ 652064 h 726835"/>
              <a:gd name="connsiteX8" fmla="*/ 412791 w 1089725"/>
              <a:gd name="connsiteY8" fmla="*/ 726835 h 726835"/>
              <a:gd name="connsiteX0-65" fmla="*/ 409002 w 1085936"/>
              <a:gd name="connsiteY0-66" fmla="*/ 726835 h 726835"/>
              <a:gd name="connsiteX1-67" fmla="*/ 554353 w 1085936"/>
              <a:gd name="connsiteY1-68" fmla="*/ 638158 h 726835"/>
              <a:gd name="connsiteX2-69" fmla="*/ 945169 w 1085936"/>
              <a:gd name="connsiteY2-70" fmla="*/ 549764 h 726835"/>
              <a:gd name="connsiteX3-71" fmla="*/ 1078895 w 1085936"/>
              <a:gd name="connsiteY3-72" fmla="*/ 258682 h 726835"/>
              <a:gd name="connsiteX4-73" fmla="*/ 798860 w 1085936"/>
              <a:gd name="connsiteY4-74" fmla="*/ 7031 h 726835"/>
              <a:gd name="connsiteX5-75" fmla="*/ 167238 w 1085936"/>
              <a:gd name="connsiteY5-76" fmla="*/ 85967 h 726835"/>
              <a:gd name="connsiteX6-77" fmla="*/ 7460 w 1085936"/>
              <a:gd name="connsiteY6-78" fmla="*/ 285590 h 726835"/>
              <a:gd name="connsiteX7-79" fmla="*/ 341660 w 1085936"/>
              <a:gd name="connsiteY7-80" fmla="*/ 652064 h 726835"/>
              <a:gd name="connsiteX8-81" fmla="*/ 409002 w 1085936"/>
              <a:gd name="connsiteY8-82" fmla="*/ 726835 h 726835"/>
              <a:gd name="connsiteX0-83" fmla="*/ 409002 w 1085936"/>
              <a:gd name="connsiteY0-84" fmla="*/ 726835 h 726835"/>
              <a:gd name="connsiteX1-85" fmla="*/ 554353 w 1085936"/>
              <a:gd name="connsiteY1-86" fmla="*/ 638158 h 726835"/>
              <a:gd name="connsiteX2-87" fmla="*/ 945169 w 1085936"/>
              <a:gd name="connsiteY2-88" fmla="*/ 549764 h 726835"/>
              <a:gd name="connsiteX3-89" fmla="*/ 1078895 w 1085936"/>
              <a:gd name="connsiteY3-90" fmla="*/ 258682 h 726835"/>
              <a:gd name="connsiteX4-91" fmla="*/ 798860 w 1085936"/>
              <a:gd name="connsiteY4-92" fmla="*/ 7031 h 726835"/>
              <a:gd name="connsiteX5-93" fmla="*/ 167238 w 1085936"/>
              <a:gd name="connsiteY5-94" fmla="*/ 85967 h 726835"/>
              <a:gd name="connsiteX6-95" fmla="*/ 7460 w 1085936"/>
              <a:gd name="connsiteY6-96" fmla="*/ 285590 h 726835"/>
              <a:gd name="connsiteX7-97" fmla="*/ 341660 w 1085936"/>
              <a:gd name="connsiteY7-98" fmla="*/ 652064 h 726835"/>
              <a:gd name="connsiteX8-99" fmla="*/ 409002 w 1085936"/>
              <a:gd name="connsiteY8-100" fmla="*/ 726835 h 726835"/>
              <a:gd name="connsiteX0-101" fmla="*/ 407340 w 1084274"/>
              <a:gd name="connsiteY0-102" fmla="*/ 726835 h 726835"/>
              <a:gd name="connsiteX1-103" fmla="*/ 552691 w 1084274"/>
              <a:gd name="connsiteY1-104" fmla="*/ 638158 h 726835"/>
              <a:gd name="connsiteX2-105" fmla="*/ 943507 w 1084274"/>
              <a:gd name="connsiteY2-106" fmla="*/ 549764 h 726835"/>
              <a:gd name="connsiteX3-107" fmla="*/ 1077233 w 1084274"/>
              <a:gd name="connsiteY3-108" fmla="*/ 258682 h 726835"/>
              <a:gd name="connsiteX4-109" fmla="*/ 797198 w 1084274"/>
              <a:gd name="connsiteY4-110" fmla="*/ 7031 h 726835"/>
              <a:gd name="connsiteX5-111" fmla="*/ 165576 w 1084274"/>
              <a:gd name="connsiteY5-112" fmla="*/ 85967 h 726835"/>
              <a:gd name="connsiteX6-113" fmla="*/ 5798 w 1084274"/>
              <a:gd name="connsiteY6-114" fmla="*/ 285590 h 726835"/>
              <a:gd name="connsiteX7-115" fmla="*/ 339998 w 1084274"/>
              <a:gd name="connsiteY7-116" fmla="*/ 652064 h 726835"/>
              <a:gd name="connsiteX8-117" fmla="*/ 407340 w 1084274"/>
              <a:gd name="connsiteY8-118" fmla="*/ 726835 h 726835"/>
              <a:gd name="connsiteX0-119" fmla="*/ 405193 w 1082127"/>
              <a:gd name="connsiteY0-120" fmla="*/ 726835 h 726835"/>
              <a:gd name="connsiteX1-121" fmla="*/ 550544 w 1082127"/>
              <a:gd name="connsiteY1-122" fmla="*/ 638158 h 726835"/>
              <a:gd name="connsiteX2-123" fmla="*/ 941360 w 1082127"/>
              <a:gd name="connsiteY2-124" fmla="*/ 549764 h 726835"/>
              <a:gd name="connsiteX3-125" fmla="*/ 1075086 w 1082127"/>
              <a:gd name="connsiteY3-126" fmla="*/ 258682 h 726835"/>
              <a:gd name="connsiteX4-127" fmla="*/ 795051 w 1082127"/>
              <a:gd name="connsiteY4-128" fmla="*/ 7031 h 726835"/>
              <a:gd name="connsiteX5-129" fmla="*/ 163429 w 1082127"/>
              <a:gd name="connsiteY5-130" fmla="*/ 85967 h 726835"/>
              <a:gd name="connsiteX6-131" fmla="*/ 5959 w 1082127"/>
              <a:gd name="connsiteY6-132" fmla="*/ 336874 h 726835"/>
              <a:gd name="connsiteX7-133" fmla="*/ 337851 w 1082127"/>
              <a:gd name="connsiteY7-134" fmla="*/ 652064 h 726835"/>
              <a:gd name="connsiteX8-135" fmla="*/ 405193 w 1082127"/>
              <a:gd name="connsiteY8-136" fmla="*/ 726835 h 726835"/>
              <a:gd name="connsiteX0-137" fmla="*/ 405097 w 1082031"/>
              <a:gd name="connsiteY0-138" fmla="*/ 727553 h 727553"/>
              <a:gd name="connsiteX1-139" fmla="*/ 550448 w 1082031"/>
              <a:gd name="connsiteY1-140" fmla="*/ 638876 h 727553"/>
              <a:gd name="connsiteX2-141" fmla="*/ 941264 w 1082031"/>
              <a:gd name="connsiteY2-142" fmla="*/ 550482 h 727553"/>
              <a:gd name="connsiteX3-143" fmla="*/ 1074990 w 1082031"/>
              <a:gd name="connsiteY3-144" fmla="*/ 259400 h 727553"/>
              <a:gd name="connsiteX4-145" fmla="*/ 794955 w 1082031"/>
              <a:gd name="connsiteY4-146" fmla="*/ 7749 h 727553"/>
              <a:gd name="connsiteX5-147" fmla="*/ 164686 w 1082031"/>
              <a:gd name="connsiteY5-148" fmla="*/ 81610 h 727553"/>
              <a:gd name="connsiteX6-149" fmla="*/ 5863 w 1082031"/>
              <a:gd name="connsiteY6-150" fmla="*/ 337592 h 727553"/>
              <a:gd name="connsiteX7-151" fmla="*/ 337755 w 1082031"/>
              <a:gd name="connsiteY7-152" fmla="*/ 652782 h 727553"/>
              <a:gd name="connsiteX8-153" fmla="*/ 405097 w 1082031"/>
              <a:gd name="connsiteY8-154" fmla="*/ 727553 h 727553"/>
              <a:gd name="connsiteX0-155" fmla="*/ 427815 w 1104749"/>
              <a:gd name="connsiteY0-156" fmla="*/ 727553 h 727553"/>
              <a:gd name="connsiteX1-157" fmla="*/ 573166 w 1104749"/>
              <a:gd name="connsiteY1-158" fmla="*/ 638876 h 727553"/>
              <a:gd name="connsiteX2-159" fmla="*/ 963982 w 1104749"/>
              <a:gd name="connsiteY2-160" fmla="*/ 550482 h 727553"/>
              <a:gd name="connsiteX3-161" fmla="*/ 1097708 w 1104749"/>
              <a:gd name="connsiteY3-162" fmla="*/ 259400 h 727553"/>
              <a:gd name="connsiteX4-163" fmla="*/ 817673 w 1104749"/>
              <a:gd name="connsiteY4-164" fmla="*/ 7749 h 727553"/>
              <a:gd name="connsiteX5-165" fmla="*/ 187404 w 1104749"/>
              <a:gd name="connsiteY5-166" fmla="*/ 81610 h 727553"/>
              <a:gd name="connsiteX6-167" fmla="*/ 4537 w 1104749"/>
              <a:gd name="connsiteY6-168" fmla="*/ 344274 h 727553"/>
              <a:gd name="connsiteX7-169" fmla="*/ 360473 w 1104749"/>
              <a:gd name="connsiteY7-170" fmla="*/ 652782 h 727553"/>
              <a:gd name="connsiteX8-171" fmla="*/ 427815 w 1104749"/>
              <a:gd name="connsiteY8-172" fmla="*/ 727553 h 727553"/>
              <a:gd name="connsiteX0-173" fmla="*/ 423278 w 1100212"/>
              <a:gd name="connsiteY0-174" fmla="*/ 727553 h 727553"/>
              <a:gd name="connsiteX1-175" fmla="*/ 568629 w 1100212"/>
              <a:gd name="connsiteY1-176" fmla="*/ 638876 h 727553"/>
              <a:gd name="connsiteX2-177" fmla="*/ 959445 w 1100212"/>
              <a:gd name="connsiteY2-178" fmla="*/ 550482 h 727553"/>
              <a:gd name="connsiteX3-179" fmla="*/ 1093171 w 1100212"/>
              <a:gd name="connsiteY3-180" fmla="*/ 259400 h 727553"/>
              <a:gd name="connsiteX4-181" fmla="*/ 813136 w 1100212"/>
              <a:gd name="connsiteY4-182" fmla="*/ 7749 h 727553"/>
              <a:gd name="connsiteX5-183" fmla="*/ 182867 w 1100212"/>
              <a:gd name="connsiteY5-184" fmla="*/ 81610 h 727553"/>
              <a:gd name="connsiteX6-185" fmla="*/ 0 w 1100212"/>
              <a:gd name="connsiteY6-186" fmla="*/ 344274 h 727553"/>
              <a:gd name="connsiteX7-187" fmla="*/ 355936 w 1100212"/>
              <a:gd name="connsiteY7-188" fmla="*/ 652782 h 727553"/>
              <a:gd name="connsiteX8-189" fmla="*/ 423278 w 1100212"/>
              <a:gd name="connsiteY8-190" fmla="*/ 727553 h 727553"/>
              <a:gd name="connsiteX0-191" fmla="*/ 423278 w 1100212"/>
              <a:gd name="connsiteY0-192" fmla="*/ 727553 h 727553"/>
              <a:gd name="connsiteX1-193" fmla="*/ 568629 w 1100212"/>
              <a:gd name="connsiteY1-194" fmla="*/ 638876 h 727553"/>
              <a:gd name="connsiteX2-195" fmla="*/ 959445 w 1100212"/>
              <a:gd name="connsiteY2-196" fmla="*/ 550482 h 727553"/>
              <a:gd name="connsiteX3-197" fmla="*/ 1093171 w 1100212"/>
              <a:gd name="connsiteY3-198" fmla="*/ 259400 h 727553"/>
              <a:gd name="connsiteX4-199" fmla="*/ 813136 w 1100212"/>
              <a:gd name="connsiteY4-200" fmla="*/ 7749 h 727553"/>
              <a:gd name="connsiteX5-201" fmla="*/ 182867 w 1100212"/>
              <a:gd name="connsiteY5-202" fmla="*/ 81610 h 727553"/>
              <a:gd name="connsiteX6-203" fmla="*/ 0 w 1100212"/>
              <a:gd name="connsiteY6-204" fmla="*/ 344274 h 727553"/>
              <a:gd name="connsiteX7-205" fmla="*/ 355936 w 1100212"/>
              <a:gd name="connsiteY7-206" fmla="*/ 652782 h 727553"/>
              <a:gd name="connsiteX8-207" fmla="*/ 423278 w 1100212"/>
              <a:gd name="connsiteY8-208" fmla="*/ 727553 h 727553"/>
              <a:gd name="connsiteX0-209" fmla="*/ 437503 w 1114437"/>
              <a:gd name="connsiteY0-210" fmla="*/ 727553 h 727553"/>
              <a:gd name="connsiteX1-211" fmla="*/ 582854 w 1114437"/>
              <a:gd name="connsiteY1-212" fmla="*/ 638876 h 727553"/>
              <a:gd name="connsiteX2-213" fmla="*/ 973670 w 1114437"/>
              <a:gd name="connsiteY2-214" fmla="*/ 550482 h 727553"/>
              <a:gd name="connsiteX3-215" fmla="*/ 1107396 w 1114437"/>
              <a:gd name="connsiteY3-216" fmla="*/ 259400 h 727553"/>
              <a:gd name="connsiteX4-217" fmla="*/ 827361 w 1114437"/>
              <a:gd name="connsiteY4-218" fmla="*/ 7749 h 727553"/>
              <a:gd name="connsiteX5-219" fmla="*/ 197092 w 1114437"/>
              <a:gd name="connsiteY5-220" fmla="*/ 81610 h 727553"/>
              <a:gd name="connsiteX6-221" fmla="*/ 0 w 1114437"/>
              <a:gd name="connsiteY6-222" fmla="*/ 341962 h 727553"/>
              <a:gd name="connsiteX7-223" fmla="*/ 370161 w 1114437"/>
              <a:gd name="connsiteY7-224" fmla="*/ 652782 h 727553"/>
              <a:gd name="connsiteX8-225" fmla="*/ 437503 w 1114437"/>
              <a:gd name="connsiteY8-226" fmla="*/ 727553 h 727553"/>
              <a:gd name="connsiteX0-227" fmla="*/ 463684 w 1140618"/>
              <a:gd name="connsiteY0-228" fmla="*/ 727553 h 727553"/>
              <a:gd name="connsiteX1-229" fmla="*/ 609035 w 1140618"/>
              <a:gd name="connsiteY1-230" fmla="*/ 638876 h 727553"/>
              <a:gd name="connsiteX2-231" fmla="*/ 999851 w 1140618"/>
              <a:gd name="connsiteY2-232" fmla="*/ 550482 h 727553"/>
              <a:gd name="connsiteX3-233" fmla="*/ 1133577 w 1140618"/>
              <a:gd name="connsiteY3-234" fmla="*/ 259400 h 727553"/>
              <a:gd name="connsiteX4-235" fmla="*/ 853542 w 1140618"/>
              <a:gd name="connsiteY4-236" fmla="*/ 7749 h 727553"/>
              <a:gd name="connsiteX5-237" fmla="*/ 223273 w 1140618"/>
              <a:gd name="connsiteY5-238" fmla="*/ 81610 h 727553"/>
              <a:gd name="connsiteX6-239" fmla="*/ 0 w 1140618"/>
              <a:gd name="connsiteY6-240" fmla="*/ 343816 h 727553"/>
              <a:gd name="connsiteX7-241" fmla="*/ 396342 w 1140618"/>
              <a:gd name="connsiteY7-242" fmla="*/ 652782 h 727553"/>
              <a:gd name="connsiteX8-243" fmla="*/ 463684 w 1140618"/>
              <a:gd name="connsiteY8-244" fmla="*/ 727553 h 727553"/>
              <a:gd name="connsiteX0-245" fmla="*/ 463684 w 1140714"/>
              <a:gd name="connsiteY0-246" fmla="*/ 719277 h 719277"/>
              <a:gd name="connsiteX1-247" fmla="*/ 609035 w 1140714"/>
              <a:gd name="connsiteY1-248" fmla="*/ 630600 h 719277"/>
              <a:gd name="connsiteX2-249" fmla="*/ 999851 w 1140714"/>
              <a:gd name="connsiteY2-250" fmla="*/ 542206 h 719277"/>
              <a:gd name="connsiteX3-251" fmla="*/ 1133577 w 1140714"/>
              <a:gd name="connsiteY3-252" fmla="*/ 251124 h 719277"/>
              <a:gd name="connsiteX4-253" fmla="*/ 852002 w 1140714"/>
              <a:gd name="connsiteY4-254" fmla="*/ 8636 h 719277"/>
              <a:gd name="connsiteX5-255" fmla="*/ 223273 w 1140714"/>
              <a:gd name="connsiteY5-256" fmla="*/ 73334 h 719277"/>
              <a:gd name="connsiteX6-257" fmla="*/ 0 w 1140714"/>
              <a:gd name="connsiteY6-258" fmla="*/ 335540 h 719277"/>
              <a:gd name="connsiteX7-259" fmla="*/ 396342 w 1140714"/>
              <a:gd name="connsiteY7-260" fmla="*/ 644506 h 719277"/>
              <a:gd name="connsiteX8-261" fmla="*/ 463684 w 1140714"/>
              <a:gd name="connsiteY8-262" fmla="*/ 719277 h 719277"/>
              <a:gd name="connsiteX0-263" fmla="*/ 463684 w 1140714"/>
              <a:gd name="connsiteY0-264" fmla="*/ 721380 h 721380"/>
              <a:gd name="connsiteX1-265" fmla="*/ 609035 w 1140714"/>
              <a:gd name="connsiteY1-266" fmla="*/ 632703 h 721380"/>
              <a:gd name="connsiteX2-267" fmla="*/ 999851 w 1140714"/>
              <a:gd name="connsiteY2-268" fmla="*/ 544309 h 721380"/>
              <a:gd name="connsiteX3-269" fmla="*/ 1133577 w 1140714"/>
              <a:gd name="connsiteY3-270" fmla="*/ 253227 h 721380"/>
              <a:gd name="connsiteX4-271" fmla="*/ 852002 w 1140714"/>
              <a:gd name="connsiteY4-272" fmla="*/ 10739 h 721380"/>
              <a:gd name="connsiteX5-273" fmla="*/ 223273 w 1140714"/>
              <a:gd name="connsiteY5-274" fmla="*/ 64441 h 721380"/>
              <a:gd name="connsiteX6-275" fmla="*/ 0 w 1140714"/>
              <a:gd name="connsiteY6-276" fmla="*/ 337643 h 721380"/>
              <a:gd name="connsiteX7-277" fmla="*/ 396342 w 1140714"/>
              <a:gd name="connsiteY7-278" fmla="*/ 646609 h 721380"/>
              <a:gd name="connsiteX8-279" fmla="*/ 463684 w 1140714"/>
              <a:gd name="connsiteY8-280" fmla="*/ 721380 h 721380"/>
              <a:gd name="connsiteX0-281" fmla="*/ 463684 w 1140714"/>
              <a:gd name="connsiteY0-282" fmla="*/ 721380 h 721380"/>
              <a:gd name="connsiteX1-283" fmla="*/ 609035 w 1140714"/>
              <a:gd name="connsiteY1-284" fmla="*/ 632703 h 721380"/>
              <a:gd name="connsiteX2-285" fmla="*/ 999851 w 1140714"/>
              <a:gd name="connsiteY2-286" fmla="*/ 544309 h 721380"/>
              <a:gd name="connsiteX3-287" fmla="*/ 1133577 w 1140714"/>
              <a:gd name="connsiteY3-288" fmla="*/ 253227 h 721380"/>
              <a:gd name="connsiteX4-289" fmla="*/ 852002 w 1140714"/>
              <a:gd name="connsiteY4-290" fmla="*/ 10739 h 721380"/>
              <a:gd name="connsiteX5-291" fmla="*/ 223273 w 1140714"/>
              <a:gd name="connsiteY5-292" fmla="*/ 64441 h 721380"/>
              <a:gd name="connsiteX6-293" fmla="*/ 0 w 1140714"/>
              <a:gd name="connsiteY6-294" fmla="*/ 337643 h 721380"/>
              <a:gd name="connsiteX7-295" fmla="*/ 396342 w 1140714"/>
              <a:gd name="connsiteY7-296" fmla="*/ 646609 h 721380"/>
              <a:gd name="connsiteX8-297" fmla="*/ 463684 w 1140714"/>
              <a:gd name="connsiteY8-298" fmla="*/ 721380 h 721380"/>
              <a:gd name="connsiteX0-299" fmla="*/ 463684 w 1138513"/>
              <a:gd name="connsiteY0-300" fmla="*/ 721380 h 721380"/>
              <a:gd name="connsiteX1-301" fmla="*/ 610575 w 1138513"/>
              <a:gd name="connsiteY1-302" fmla="*/ 643699 h 721380"/>
              <a:gd name="connsiteX2-303" fmla="*/ 999851 w 1138513"/>
              <a:gd name="connsiteY2-304" fmla="*/ 544309 h 721380"/>
              <a:gd name="connsiteX3-305" fmla="*/ 1133577 w 1138513"/>
              <a:gd name="connsiteY3-306" fmla="*/ 253227 h 721380"/>
              <a:gd name="connsiteX4-307" fmla="*/ 852002 w 1138513"/>
              <a:gd name="connsiteY4-308" fmla="*/ 10739 h 721380"/>
              <a:gd name="connsiteX5-309" fmla="*/ 223273 w 1138513"/>
              <a:gd name="connsiteY5-310" fmla="*/ 64441 h 721380"/>
              <a:gd name="connsiteX6-311" fmla="*/ 0 w 1138513"/>
              <a:gd name="connsiteY6-312" fmla="*/ 337643 h 721380"/>
              <a:gd name="connsiteX7-313" fmla="*/ 396342 w 1138513"/>
              <a:gd name="connsiteY7-314" fmla="*/ 646609 h 721380"/>
              <a:gd name="connsiteX8-315" fmla="*/ 463684 w 1138513"/>
              <a:gd name="connsiteY8-316" fmla="*/ 721380 h 721380"/>
              <a:gd name="connsiteX0-317" fmla="*/ 463684 w 1138513"/>
              <a:gd name="connsiteY0-318" fmla="*/ 721380 h 721380"/>
              <a:gd name="connsiteX1-319" fmla="*/ 610575 w 1138513"/>
              <a:gd name="connsiteY1-320" fmla="*/ 643699 h 721380"/>
              <a:gd name="connsiteX2-321" fmla="*/ 999851 w 1138513"/>
              <a:gd name="connsiteY2-322" fmla="*/ 544309 h 721380"/>
              <a:gd name="connsiteX3-323" fmla="*/ 1133577 w 1138513"/>
              <a:gd name="connsiteY3-324" fmla="*/ 253227 h 721380"/>
              <a:gd name="connsiteX4-325" fmla="*/ 852002 w 1138513"/>
              <a:gd name="connsiteY4-326" fmla="*/ 10739 h 721380"/>
              <a:gd name="connsiteX5-327" fmla="*/ 223273 w 1138513"/>
              <a:gd name="connsiteY5-328" fmla="*/ 64441 h 721380"/>
              <a:gd name="connsiteX6-329" fmla="*/ 0 w 1138513"/>
              <a:gd name="connsiteY6-330" fmla="*/ 337643 h 721380"/>
              <a:gd name="connsiteX7-331" fmla="*/ 396342 w 1138513"/>
              <a:gd name="connsiteY7-332" fmla="*/ 646609 h 721380"/>
              <a:gd name="connsiteX8-333" fmla="*/ 463684 w 1138513"/>
              <a:gd name="connsiteY8-334" fmla="*/ 721380 h 721380"/>
              <a:gd name="connsiteX0-335" fmla="*/ 463684 w 1136732"/>
              <a:gd name="connsiteY0-336" fmla="*/ 721380 h 721380"/>
              <a:gd name="connsiteX1-337" fmla="*/ 610575 w 1136732"/>
              <a:gd name="connsiteY1-338" fmla="*/ 643699 h 721380"/>
              <a:gd name="connsiteX2-339" fmla="*/ 999851 w 1136732"/>
              <a:gd name="connsiteY2-340" fmla="*/ 544309 h 721380"/>
              <a:gd name="connsiteX3-341" fmla="*/ 1133577 w 1136732"/>
              <a:gd name="connsiteY3-342" fmla="*/ 253227 h 721380"/>
              <a:gd name="connsiteX4-343" fmla="*/ 852002 w 1136732"/>
              <a:gd name="connsiteY4-344" fmla="*/ 10739 h 721380"/>
              <a:gd name="connsiteX5-345" fmla="*/ 223273 w 1136732"/>
              <a:gd name="connsiteY5-346" fmla="*/ 64441 h 721380"/>
              <a:gd name="connsiteX6-347" fmla="*/ 0 w 1136732"/>
              <a:gd name="connsiteY6-348" fmla="*/ 337643 h 721380"/>
              <a:gd name="connsiteX7-349" fmla="*/ 396342 w 1136732"/>
              <a:gd name="connsiteY7-350" fmla="*/ 646609 h 721380"/>
              <a:gd name="connsiteX8-351" fmla="*/ 463684 w 1136732"/>
              <a:gd name="connsiteY8-352" fmla="*/ 721380 h 721380"/>
              <a:gd name="connsiteX0-353" fmla="*/ 463684 w 1121891"/>
              <a:gd name="connsiteY0-354" fmla="*/ 721255 h 721255"/>
              <a:gd name="connsiteX1-355" fmla="*/ 610575 w 1121891"/>
              <a:gd name="connsiteY1-356" fmla="*/ 643574 h 721255"/>
              <a:gd name="connsiteX2-357" fmla="*/ 999851 w 1121891"/>
              <a:gd name="connsiteY2-358" fmla="*/ 544184 h 721255"/>
              <a:gd name="connsiteX3-359" fmla="*/ 1118177 w 1121891"/>
              <a:gd name="connsiteY3-360" fmla="*/ 251269 h 721255"/>
              <a:gd name="connsiteX4-361" fmla="*/ 852002 w 1121891"/>
              <a:gd name="connsiteY4-362" fmla="*/ 10614 h 721255"/>
              <a:gd name="connsiteX5-363" fmla="*/ 223273 w 1121891"/>
              <a:gd name="connsiteY5-364" fmla="*/ 64316 h 721255"/>
              <a:gd name="connsiteX6-365" fmla="*/ 0 w 1121891"/>
              <a:gd name="connsiteY6-366" fmla="*/ 337518 h 721255"/>
              <a:gd name="connsiteX7-367" fmla="*/ 396342 w 1121891"/>
              <a:gd name="connsiteY7-368" fmla="*/ 646484 h 721255"/>
              <a:gd name="connsiteX8-369" fmla="*/ 463684 w 1121891"/>
              <a:gd name="connsiteY8-370" fmla="*/ 721255 h 721255"/>
              <a:gd name="connsiteX0-371" fmla="*/ 463684 w 1123864"/>
              <a:gd name="connsiteY0-372" fmla="*/ 721255 h 721255"/>
              <a:gd name="connsiteX1-373" fmla="*/ 610575 w 1123864"/>
              <a:gd name="connsiteY1-374" fmla="*/ 643574 h 721255"/>
              <a:gd name="connsiteX2-375" fmla="*/ 999851 w 1123864"/>
              <a:gd name="connsiteY2-376" fmla="*/ 549682 h 721255"/>
              <a:gd name="connsiteX3-377" fmla="*/ 1118177 w 1123864"/>
              <a:gd name="connsiteY3-378" fmla="*/ 251269 h 721255"/>
              <a:gd name="connsiteX4-379" fmla="*/ 852002 w 1123864"/>
              <a:gd name="connsiteY4-380" fmla="*/ 10614 h 721255"/>
              <a:gd name="connsiteX5-381" fmla="*/ 223273 w 1123864"/>
              <a:gd name="connsiteY5-382" fmla="*/ 64316 h 721255"/>
              <a:gd name="connsiteX6-383" fmla="*/ 0 w 1123864"/>
              <a:gd name="connsiteY6-384" fmla="*/ 337518 h 721255"/>
              <a:gd name="connsiteX7-385" fmla="*/ 396342 w 1123864"/>
              <a:gd name="connsiteY7-386" fmla="*/ 646484 h 721255"/>
              <a:gd name="connsiteX8-387" fmla="*/ 463684 w 1123864"/>
              <a:gd name="connsiteY8-388" fmla="*/ 721255 h 721255"/>
              <a:gd name="connsiteX0-389" fmla="*/ 463684 w 1123864"/>
              <a:gd name="connsiteY0-390" fmla="*/ 721255 h 721255"/>
              <a:gd name="connsiteX1-391" fmla="*/ 610575 w 1123864"/>
              <a:gd name="connsiteY1-392" fmla="*/ 643574 h 721255"/>
              <a:gd name="connsiteX2-393" fmla="*/ 999851 w 1123864"/>
              <a:gd name="connsiteY2-394" fmla="*/ 549682 h 721255"/>
              <a:gd name="connsiteX3-395" fmla="*/ 1118177 w 1123864"/>
              <a:gd name="connsiteY3-396" fmla="*/ 251269 h 721255"/>
              <a:gd name="connsiteX4-397" fmla="*/ 852002 w 1123864"/>
              <a:gd name="connsiteY4-398" fmla="*/ 10614 h 721255"/>
              <a:gd name="connsiteX5-399" fmla="*/ 223273 w 1123864"/>
              <a:gd name="connsiteY5-400" fmla="*/ 64316 h 721255"/>
              <a:gd name="connsiteX6-401" fmla="*/ 0 w 1123864"/>
              <a:gd name="connsiteY6-402" fmla="*/ 337518 h 721255"/>
              <a:gd name="connsiteX7-403" fmla="*/ 396342 w 1123864"/>
              <a:gd name="connsiteY7-404" fmla="*/ 646484 h 721255"/>
              <a:gd name="connsiteX8-405" fmla="*/ 463684 w 1123864"/>
              <a:gd name="connsiteY8-406" fmla="*/ 721255 h 721255"/>
              <a:gd name="connsiteX0-407" fmla="*/ 463684 w 1123354"/>
              <a:gd name="connsiteY0-408" fmla="*/ 721255 h 721255"/>
              <a:gd name="connsiteX1-409" fmla="*/ 610575 w 1123354"/>
              <a:gd name="connsiteY1-410" fmla="*/ 643574 h 721255"/>
              <a:gd name="connsiteX2-411" fmla="*/ 999851 w 1123354"/>
              <a:gd name="connsiteY2-412" fmla="*/ 549682 h 721255"/>
              <a:gd name="connsiteX3-413" fmla="*/ 1118177 w 1123354"/>
              <a:gd name="connsiteY3-414" fmla="*/ 251269 h 721255"/>
              <a:gd name="connsiteX4-415" fmla="*/ 852002 w 1123354"/>
              <a:gd name="connsiteY4-416" fmla="*/ 10614 h 721255"/>
              <a:gd name="connsiteX5-417" fmla="*/ 223273 w 1123354"/>
              <a:gd name="connsiteY5-418" fmla="*/ 64316 h 721255"/>
              <a:gd name="connsiteX6-419" fmla="*/ 0 w 1123354"/>
              <a:gd name="connsiteY6-420" fmla="*/ 337518 h 721255"/>
              <a:gd name="connsiteX7-421" fmla="*/ 396342 w 1123354"/>
              <a:gd name="connsiteY7-422" fmla="*/ 646484 h 721255"/>
              <a:gd name="connsiteX8-423" fmla="*/ 463684 w 1123354"/>
              <a:gd name="connsiteY8-424" fmla="*/ 721255 h 721255"/>
              <a:gd name="connsiteX0-425" fmla="*/ 411324 w 1070994"/>
              <a:gd name="connsiteY0-426" fmla="*/ 721255 h 721255"/>
              <a:gd name="connsiteX1-427" fmla="*/ 558215 w 1070994"/>
              <a:gd name="connsiteY1-428" fmla="*/ 643574 h 721255"/>
              <a:gd name="connsiteX2-429" fmla="*/ 947491 w 1070994"/>
              <a:gd name="connsiteY2-430" fmla="*/ 549682 h 721255"/>
              <a:gd name="connsiteX3-431" fmla="*/ 1065817 w 1070994"/>
              <a:gd name="connsiteY3-432" fmla="*/ 251269 h 721255"/>
              <a:gd name="connsiteX4-433" fmla="*/ 799642 w 1070994"/>
              <a:gd name="connsiteY4-434" fmla="*/ 10614 h 721255"/>
              <a:gd name="connsiteX5-435" fmla="*/ 170913 w 1070994"/>
              <a:gd name="connsiteY5-436" fmla="*/ 64316 h 721255"/>
              <a:gd name="connsiteX6-437" fmla="*/ 0 w 1070994"/>
              <a:gd name="connsiteY6-438" fmla="*/ 339351 h 721255"/>
              <a:gd name="connsiteX7-439" fmla="*/ 343982 w 1070994"/>
              <a:gd name="connsiteY7-440" fmla="*/ 646484 h 721255"/>
              <a:gd name="connsiteX8-441" fmla="*/ 411324 w 1070994"/>
              <a:gd name="connsiteY8-442" fmla="*/ 721255 h 721255"/>
              <a:gd name="connsiteX0-443" fmla="*/ 391304 w 1050974"/>
              <a:gd name="connsiteY0-444" fmla="*/ 721255 h 721255"/>
              <a:gd name="connsiteX1-445" fmla="*/ 538195 w 1050974"/>
              <a:gd name="connsiteY1-446" fmla="*/ 643574 h 721255"/>
              <a:gd name="connsiteX2-447" fmla="*/ 927471 w 1050974"/>
              <a:gd name="connsiteY2-448" fmla="*/ 549682 h 721255"/>
              <a:gd name="connsiteX3-449" fmla="*/ 1045797 w 1050974"/>
              <a:gd name="connsiteY3-450" fmla="*/ 251269 h 721255"/>
              <a:gd name="connsiteX4-451" fmla="*/ 779622 w 1050974"/>
              <a:gd name="connsiteY4-452" fmla="*/ 10614 h 721255"/>
              <a:gd name="connsiteX5-453" fmla="*/ 150893 w 1050974"/>
              <a:gd name="connsiteY5-454" fmla="*/ 64316 h 721255"/>
              <a:gd name="connsiteX6-455" fmla="*/ 0 w 1050974"/>
              <a:gd name="connsiteY6-456" fmla="*/ 339351 h 721255"/>
              <a:gd name="connsiteX7-457" fmla="*/ 323962 w 1050974"/>
              <a:gd name="connsiteY7-458" fmla="*/ 646484 h 721255"/>
              <a:gd name="connsiteX8-459" fmla="*/ 391304 w 1050974"/>
              <a:gd name="connsiteY8-460" fmla="*/ 721255 h 721255"/>
              <a:gd name="connsiteX0-461" fmla="*/ 391304 w 1050974"/>
              <a:gd name="connsiteY0-462" fmla="*/ 721255 h 721255"/>
              <a:gd name="connsiteX1-463" fmla="*/ 538195 w 1050974"/>
              <a:gd name="connsiteY1-464" fmla="*/ 643574 h 721255"/>
              <a:gd name="connsiteX2-465" fmla="*/ 927471 w 1050974"/>
              <a:gd name="connsiteY2-466" fmla="*/ 549682 h 721255"/>
              <a:gd name="connsiteX3-467" fmla="*/ 1045797 w 1050974"/>
              <a:gd name="connsiteY3-468" fmla="*/ 251269 h 721255"/>
              <a:gd name="connsiteX4-469" fmla="*/ 779622 w 1050974"/>
              <a:gd name="connsiteY4-470" fmla="*/ 10614 h 721255"/>
              <a:gd name="connsiteX5-471" fmla="*/ 150893 w 1050974"/>
              <a:gd name="connsiteY5-472" fmla="*/ 64316 h 721255"/>
              <a:gd name="connsiteX6-473" fmla="*/ 0 w 1050974"/>
              <a:gd name="connsiteY6-474" fmla="*/ 339351 h 721255"/>
              <a:gd name="connsiteX7-475" fmla="*/ 323962 w 1050974"/>
              <a:gd name="connsiteY7-476" fmla="*/ 646484 h 721255"/>
              <a:gd name="connsiteX8-477" fmla="*/ 391304 w 1050974"/>
              <a:gd name="connsiteY8-478" fmla="*/ 721255 h 721255"/>
              <a:gd name="connsiteX0-479" fmla="*/ 391304 w 1050974"/>
              <a:gd name="connsiteY0-480" fmla="*/ 723864 h 723864"/>
              <a:gd name="connsiteX1-481" fmla="*/ 538195 w 1050974"/>
              <a:gd name="connsiteY1-482" fmla="*/ 646183 h 723864"/>
              <a:gd name="connsiteX2-483" fmla="*/ 927471 w 1050974"/>
              <a:gd name="connsiteY2-484" fmla="*/ 552291 h 723864"/>
              <a:gd name="connsiteX3-485" fmla="*/ 1045797 w 1050974"/>
              <a:gd name="connsiteY3-486" fmla="*/ 253878 h 723864"/>
              <a:gd name="connsiteX4-487" fmla="*/ 779622 w 1050974"/>
              <a:gd name="connsiteY4-488" fmla="*/ 13223 h 723864"/>
              <a:gd name="connsiteX5-489" fmla="*/ 201713 w 1050974"/>
              <a:gd name="connsiteY5-490" fmla="*/ 55929 h 723864"/>
              <a:gd name="connsiteX6-491" fmla="*/ 0 w 1050974"/>
              <a:gd name="connsiteY6-492" fmla="*/ 341960 h 723864"/>
              <a:gd name="connsiteX7-493" fmla="*/ 323962 w 1050974"/>
              <a:gd name="connsiteY7-494" fmla="*/ 649093 h 723864"/>
              <a:gd name="connsiteX8-495" fmla="*/ 391304 w 1050974"/>
              <a:gd name="connsiteY8-496" fmla="*/ 723864 h 723864"/>
              <a:gd name="connsiteX0-497" fmla="*/ 391304 w 1050974"/>
              <a:gd name="connsiteY0-498" fmla="*/ 722931 h 722931"/>
              <a:gd name="connsiteX1-499" fmla="*/ 538195 w 1050974"/>
              <a:gd name="connsiteY1-500" fmla="*/ 645250 h 722931"/>
              <a:gd name="connsiteX2-501" fmla="*/ 927471 w 1050974"/>
              <a:gd name="connsiteY2-502" fmla="*/ 551358 h 722931"/>
              <a:gd name="connsiteX3-503" fmla="*/ 1045797 w 1050974"/>
              <a:gd name="connsiteY3-504" fmla="*/ 252945 h 722931"/>
              <a:gd name="connsiteX4-505" fmla="*/ 779622 w 1050974"/>
              <a:gd name="connsiteY4-506" fmla="*/ 12290 h 722931"/>
              <a:gd name="connsiteX5-507" fmla="*/ 215573 w 1050974"/>
              <a:gd name="connsiteY5-508" fmla="*/ 58661 h 722931"/>
              <a:gd name="connsiteX6-509" fmla="*/ 0 w 1050974"/>
              <a:gd name="connsiteY6-510" fmla="*/ 341027 h 722931"/>
              <a:gd name="connsiteX7-511" fmla="*/ 323962 w 1050974"/>
              <a:gd name="connsiteY7-512" fmla="*/ 648160 h 722931"/>
              <a:gd name="connsiteX8-513" fmla="*/ 391304 w 1050974"/>
              <a:gd name="connsiteY8-514" fmla="*/ 722931 h 722931"/>
              <a:gd name="connsiteX0-515" fmla="*/ 382064 w 1041734"/>
              <a:gd name="connsiteY0-516" fmla="*/ 722931 h 722931"/>
              <a:gd name="connsiteX1-517" fmla="*/ 528955 w 1041734"/>
              <a:gd name="connsiteY1-518" fmla="*/ 645250 h 722931"/>
              <a:gd name="connsiteX2-519" fmla="*/ 918231 w 1041734"/>
              <a:gd name="connsiteY2-520" fmla="*/ 551358 h 722931"/>
              <a:gd name="connsiteX3-521" fmla="*/ 1036557 w 1041734"/>
              <a:gd name="connsiteY3-522" fmla="*/ 252945 h 722931"/>
              <a:gd name="connsiteX4-523" fmla="*/ 770382 w 1041734"/>
              <a:gd name="connsiteY4-524" fmla="*/ 12290 h 722931"/>
              <a:gd name="connsiteX5-525" fmla="*/ 206333 w 1041734"/>
              <a:gd name="connsiteY5-526" fmla="*/ 58661 h 722931"/>
              <a:gd name="connsiteX6-527" fmla="*/ 0 w 1041734"/>
              <a:gd name="connsiteY6-528" fmla="*/ 342860 h 722931"/>
              <a:gd name="connsiteX7-529" fmla="*/ 314722 w 1041734"/>
              <a:gd name="connsiteY7-530" fmla="*/ 648160 h 722931"/>
              <a:gd name="connsiteX8-531" fmla="*/ 382064 w 1041734"/>
              <a:gd name="connsiteY8-532" fmla="*/ 722931 h 72293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81" y="connsiteY8-82"/>
              </a:cxn>
            </a:cxnLst>
            <a:rect l="l" t="t" r="r" b="b"/>
            <a:pathLst>
              <a:path w="1041734" h="722931">
                <a:moveTo>
                  <a:pt x="382064" y="722931"/>
                </a:moveTo>
                <a:cubicBezTo>
                  <a:pt x="406019" y="660055"/>
                  <a:pt x="439594" y="666515"/>
                  <a:pt x="528955" y="645250"/>
                </a:cubicBezTo>
                <a:cubicBezTo>
                  <a:pt x="618316" y="623985"/>
                  <a:pt x="833631" y="616742"/>
                  <a:pt x="918231" y="551358"/>
                </a:cubicBezTo>
                <a:cubicBezTo>
                  <a:pt x="1002831" y="485974"/>
                  <a:pt x="1059658" y="370279"/>
                  <a:pt x="1036557" y="252945"/>
                </a:cubicBezTo>
                <a:cubicBezTo>
                  <a:pt x="1013456" y="135611"/>
                  <a:pt x="908753" y="44671"/>
                  <a:pt x="770382" y="12290"/>
                </a:cubicBezTo>
                <a:cubicBezTo>
                  <a:pt x="632011" y="-20091"/>
                  <a:pt x="338916" y="17165"/>
                  <a:pt x="206333" y="58661"/>
                </a:cubicBezTo>
                <a:cubicBezTo>
                  <a:pt x="73750" y="100157"/>
                  <a:pt x="1822" y="199023"/>
                  <a:pt x="0" y="342860"/>
                </a:cubicBezTo>
                <a:cubicBezTo>
                  <a:pt x="27105" y="498943"/>
                  <a:pt x="87932" y="573770"/>
                  <a:pt x="314722" y="648160"/>
                </a:cubicBezTo>
                <a:cubicBezTo>
                  <a:pt x="367872" y="666162"/>
                  <a:pt x="382064" y="722931"/>
                  <a:pt x="382064" y="722931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882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24-Oct-24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000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553272"/>
            <a:ext cx="3932237" cy="173272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5642" y="987425"/>
            <a:ext cx="593974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368550"/>
            <a:ext cx="3932237" cy="350043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24-Oct-24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9472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15915"/>
            <a:ext cx="3932237" cy="167008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365744"/>
            <a:ext cx="3932237" cy="35032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24-Oct-24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7192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24-Oct-24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0935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99550" y="692150"/>
            <a:ext cx="2254250" cy="53099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692150"/>
            <a:ext cx="8108950" cy="530993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24-Oct-24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49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E9F3B-AB5A-400D-AE7C-AA75907FE355}" type="datetimeFigureOut">
              <a:rPr lang="en-US" smtClean="0"/>
              <a:t>24-Oct-24</a:t>
            </a:fld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22BE8-CE67-43FD-8072-4532538FDA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E9F3B-AB5A-400D-AE7C-AA75907FE355}" type="datetimeFigureOut">
              <a:rPr lang="en-US" smtClean="0"/>
              <a:t>24-Oct-24</a:t>
            </a:fld>
            <a:endParaRPr lang="en-US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22BE8-CE67-43FD-8072-4532538FDA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E9F3B-AB5A-400D-AE7C-AA75907FE355}" type="datetimeFigureOut">
              <a:rPr lang="en-US" smtClean="0"/>
              <a:t>24-Oct-24</a:t>
            </a:fld>
            <a:endParaRPr lang="en-US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22BE8-CE67-43FD-8072-4532538FDA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E9F3B-AB5A-400D-AE7C-AA75907FE355}" type="datetimeFigureOut">
              <a:rPr lang="en-US" smtClean="0"/>
              <a:t>24-Oct-24</a:t>
            </a:fld>
            <a:endParaRPr lang="en-US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22BE8-CE67-43FD-8072-4532538FDA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E9F3B-AB5A-400D-AE7C-AA75907FE355}" type="datetimeFigureOut">
              <a:rPr lang="en-US" smtClean="0"/>
              <a:t>24-Oct-24</a:t>
            </a:fld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22BE8-CE67-43FD-8072-4532538FDA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E9F3B-AB5A-400D-AE7C-AA75907FE355}" type="datetimeFigureOut">
              <a:rPr lang="en-US" smtClean="0"/>
              <a:t>24-Oct-24</a:t>
            </a:fld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22BE8-CE67-43FD-8072-4532538FDA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E9F3B-AB5A-400D-AE7C-AA75907FE355}" type="datetimeFigureOut">
              <a:rPr lang="en-US" smtClean="0"/>
              <a:t>24-Oct-24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22BE8-CE67-43FD-8072-4532538FDAE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7C7D8-1A7B-462B-8E48-CA5E8E08BC61}" type="datetimeFigureOut">
              <a:rPr lang="en-US" smtClean="0"/>
              <a:t>24-Oct-24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FE972E0-F013-4266-9434-CACE684EB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768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/>
          <p:cNvSpPr/>
          <p:nvPr/>
        </p:nvSpPr>
        <p:spPr>
          <a:xfrm>
            <a:off x="372926" y="367993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-1" fmla="*/ 9680053 w 11499601"/>
              <a:gd name="connsiteY0-2" fmla="*/ 0 h 6250474"/>
              <a:gd name="connsiteX1-3" fmla="*/ 11263634 w 11499601"/>
              <a:gd name="connsiteY1-4" fmla="*/ 10894 h 6250474"/>
              <a:gd name="connsiteX2-5" fmla="*/ 11499601 w 11499601"/>
              <a:gd name="connsiteY2-6" fmla="*/ 84193 h 6250474"/>
              <a:gd name="connsiteX3-7" fmla="*/ 11496115 w 11499601"/>
              <a:gd name="connsiteY3-8" fmla="*/ 333210 h 6250474"/>
              <a:gd name="connsiteX4-9" fmla="*/ 11496626 w 11499601"/>
              <a:gd name="connsiteY4-10" fmla="*/ 801872 h 6250474"/>
              <a:gd name="connsiteX5-11" fmla="*/ 11482477 w 11499601"/>
              <a:gd name="connsiteY5-12" fmla="*/ 1834579 h 6250474"/>
              <a:gd name="connsiteX6-13" fmla="*/ 11478714 w 11499601"/>
              <a:gd name="connsiteY6-14" fmla="*/ 3520214 h 6250474"/>
              <a:gd name="connsiteX7-15" fmla="*/ 11419375 w 11499601"/>
              <a:gd name="connsiteY7-16" fmla="*/ 5982433 h 6250474"/>
              <a:gd name="connsiteX8-17" fmla="*/ 5959453 w 11499601"/>
              <a:gd name="connsiteY8-18" fmla="*/ 5973386 h 6250474"/>
              <a:gd name="connsiteX9-19" fmla="*/ 5021779 w 11499601"/>
              <a:gd name="connsiteY9-20" fmla="*/ 5958809 h 6250474"/>
              <a:gd name="connsiteX10-21" fmla="*/ 5021779 w 11499601"/>
              <a:gd name="connsiteY10-22" fmla="*/ 5972741 h 6250474"/>
              <a:gd name="connsiteX11-23" fmla="*/ 3239306 w 11499601"/>
              <a:gd name="connsiteY11-24" fmla="*/ 5972741 h 6250474"/>
              <a:gd name="connsiteX12-25" fmla="*/ 3217554 w 11499601"/>
              <a:gd name="connsiteY12-26" fmla="*/ 6005912 h 6250474"/>
              <a:gd name="connsiteX13-27" fmla="*/ 3219866 w 11499601"/>
              <a:gd name="connsiteY13-28" fmla="*/ 6250474 h 6250474"/>
              <a:gd name="connsiteX14-29" fmla="*/ 2855432 w 11499601"/>
              <a:gd name="connsiteY14-30" fmla="*/ 6045972 h 6250474"/>
              <a:gd name="connsiteX15-31" fmla="*/ 2785655 w 11499601"/>
              <a:gd name="connsiteY15-32" fmla="*/ 5972741 h 6250474"/>
              <a:gd name="connsiteX16-33" fmla="*/ 2321880 w 11499601"/>
              <a:gd name="connsiteY16-34" fmla="*/ 5972741 h 6250474"/>
              <a:gd name="connsiteX17-35" fmla="*/ 2161451 w 11499601"/>
              <a:gd name="connsiteY17-36" fmla="*/ 5941720 h 6250474"/>
              <a:gd name="connsiteX18-37" fmla="*/ 1884575 w 11499601"/>
              <a:gd name="connsiteY18-38" fmla="*/ 5937508 h 6250474"/>
              <a:gd name="connsiteX19-39" fmla="*/ 1731597 w 11499601"/>
              <a:gd name="connsiteY19-40" fmla="*/ 5934968 h 6250474"/>
              <a:gd name="connsiteX20-41" fmla="*/ 1588500 w 11499601"/>
              <a:gd name="connsiteY20-42" fmla="*/ 5940418 h 6250474"/>
              <a:gd name="connsiteX21-43" fmla="*/ 671167 w 11499601"/>
              <a:gd name="connsiteY21-44" fmla="*/ 5948382 h 6250474"/>
              <a:gd name="connsiteX22-45" fmla="*/ 94741 w 11499601"/>
              <a:gd name="connsiteY22-46" fmla="*/ 5957415 h 6250474"/>
              <a:gd name="connsiteX23-47" fmla="*/ 37859 w 11499601"/>
              <a:gd name="connsiteY23-48" fmla="*/ 5876060 h 6250474"/>
              <a:gd name="connsiteX24-49" fmla="*/ 28975 w 11499601"/>
              <a:gd name="connsiteY24-50" fmla="*/ 2606888 h 6250474"/>
              <a:gd name="connsiteX25-51" fmla="*/ 33539 w 11499601"/>
              <a:gd name="connsiteY25-52" fmla="*/ 59860 h 6250474"/>
              <a:gd name="connsiteX26-53" fmla="*/ 39830 w 11499601"/>
              <a:gd name="connsiteY26-54" fmla="*/ 42028 h 6250474"/>
              <a:gd name="connsiteX27-55" fmla="*/ 88659 w 11499601"/>
              <a:gd name="connsiteY27-56" fmla="*/ 37282 h 6250474"/>
              <a:gd name="connsiteX28-57" fmla="*/ 301554 w 11499601"/>
              <a:gd name="connsiteY28-58" fmla="*/ 37282 h 6250474"/>
              <a:gd name="connsiteX29-59" fmla="*/ 416464 w 11499601"/>
              <a:gd name="connsiteY29-60" fmla="*/ 30725 h 6250474"/>
              <a:gd name="connsiteX30-61" fmla="*/ 907723 w 11499601"/>
              <a:gd name="connsiteY30-62" fmla="*/ 24269 h 6250474"/>
              <a:gd name="connsiteX31-63" fmla="*/ 3989089 w 11499601"/>
              <a:gd name="connsiteY31-64" fmla="*/ 29653 h 6250474"/>
              <a:gd name="connsiteX32-65" fmla="*/ 9680053 w 11499601"/>
              <a:gd name="connsiteY32-66" fmla="*/ 0 h 6250474"/>
              <a:gd name="connsiteX0-67" fmla="*/ 9680053 w 11499601"/>
              <a:gd name="connsiteY0-68" fmla="*/ 0 h 6250474"/>
              <a:gd name="connsiteX1-69" fmla="*/ 11263634 w 11499601"/>
              <a:gd name="connsiteY1-70" fmla="*/ 10894 h 6250474"/>
              <a:gd name="connsiteX2-71" fmla="*/ 11499601 w 11499601"/>
              <a:gd name="connsiteY2-72" fmla="*/ 84193 h 6250474"/>
              <a:gd name="connsiteX3-73" fmla="*/ 11496115 w 11499601"/>
              <a:gd name="connsiteY3-74" fmla="*/ 333210 h 6250474"/>
              <a:gd name="connsiteX4-75" fmla="*/ 11496626 w 11499601"/>
              <a:gd name="connsiteY4-76" fmla="*/ 801872 h 6250474"/>
              <a:gd name="connsiteX5-77" fmla="*/ 11482477 w 11499601"/>
              <a:gd name="connsiteY5-78" fmla="*/ 1834579 h 6250474"/>
              <a:gd name="connsiteX6-79" fmla="*/ 11478714 w 11499601"/>
              <a:gd name="connsiteY6-80" fmla="*/ 3520214 h 6250474"/>
              <a:gd name="connsiteX7-81" fmla="*/ 11419375 w 11499601"/>
              <a:gd name="connsiteY7-82" fmla="*/ 5982433 h 6250474"/>
              <a:gd name="connsiteX8-83" fmla="*/ 5959453 w 11499601"/>
              <a:gd name="connsiteY8-84" fmla="*/ 5973386 h 6250474"/>
              <a:gd name="connsiteX9-85" fmla="*/ 5021779 w 11499601"/>
              <a:gd name="connsiteY9-86" fmla="*/ 5958809 h 6250474"/>
              <a:gd name="connsiteX10-87" fmla="*/ 5021779 w 11499601"/>
              <a:gd name="connsiteY10-88" fmla="*/ 5972741 h 6250474"/>
              <a:gd name="connsiteX11-89" fmla="*/ 3239306 w 11499601"/>
              <a:gd name="connsiteY11-90" fmla="*/ 5972741 h 6250474"/>
              <a:gd name="connsiteX12-91" fmla="*/ 3217554 w 11499601"/>
              <a:gd name="connsiteY12-92" fmla="*/ 6005912 h 6250474"/>
              <a:gd name="connsiteX13-93" fmla="*/ 3219866 w 11499601"/>
              <a:gd name="connsiteY13-94" fmla="*/ 6250474 h 6250474"/>
              <a:gd name="connsiteX14-95" fmla="*/ 2855432 w 11499601"/>
              <a:gd name="connsiteY14-96" fmla="*/ 6045972 h 6250474"/>
              <a:gd name="connsiteX15-97" fmla="*/ 2785655 w 11499601"/>
              <a:gd name="connsiteY15-98" fmla="*/ 5972741 h 6250474"/>
              <a:gd name="connsiteX16-99" fmla="*/ 2321880 w 11499601"/>
              <a:gd name="connsiteY16-100" fmla="*/ 5972741 h 6250474"/>
              <a:gd name="connsiteX17-101" fmla="*/ 1884575 w 11499601"/>
              <a:gd name="connsiteY17-102" fmla="*/ 5937508 h 6250474"/>
              <a:gd name="connsiteX18-103" fmla="*/ 1731597 w 11499601"/>
              <a:gd name="connsiteY18-104" fmla="*/ 5934968 h 6250474"/>
              <a:gd name="connsiteX19-105" fmla="*/ 1588500 w 11499601"/>
              <a:gd name="connsiteY19-106" fmla="*/ 5940418 h 6250474"/>
              <a:gd name="connsiteX20-107" fmla="*/ 671167 w 11499601"/>
              <a:gd name="connsiteY20-108" fmla="*/ 5948382 h 6250474"/>
              <a:gd name="connsiteX21-109" fmla="*/ 94741 w 11499601"/>
              <a:gd name="connsiteY21-110" fmla="*/ 5957415 h 6250474"/>
              <a:gd name="connsiteX22-111" fmla="*/ 37859 w 11499601"/>
              <a:gd name="connsiteY22-112" fmla="*/ 5876060 h 6250474"/>
              <a:gd name="connsiteX23-113" fmla="*/ 28975 w 11499601"/>
              <a:gd name="connsiteY23-114" fmla="*/ 2606888 h 6250474"/>
              <a:gd name="connsiteX24-115" fmla="*/ 33539 w 11499601"/>
              <a:gd name="connsiteY24-116" fmla="*/ 59860 h 6250474"/>
              <a:gd name="connsiteX25-117" fmla="*/ 39830 w 11499601"/>
              <a:gd name="connsiteY25-118" fmla="*/ 42028 h 6250474"/>
              <a:gd name="connsiteX26-119" fmla="*/ 88659 w 11499601"/>
              <a:gd name="connsiteY26-120" fmla="*/ 37282 h 6250474"/>
              <a:gd name="connsiteX27-121" fmla="*/ 301554 w 11499601"/>
              <a:gd name="connsiteY27-122" fmla="*/ 37282 h 6250474"/>
              <a:gd name="connsiteX28-123" fmla="*/ 416464 w 11499601"/>
              <a:gd name="connsiteY28-124" fmla="*/ 30725 h 6250474"/>
              <a:gd name="connsiteX29-125" fmla="*/ 907723 w 11499601"/>
              <a:gd name="connsiteY29-126" fmla="*/ 24269 h 6250474"/>
              <a:gd name="connsiteX30-127" fmla="*/ 3989089 w 11499601"/>
              <a:gd name="connsiteY30-128" fmla="*/ 29653 h 6250474"/>
              <a:gd name="connsiteX31-129" fmla="*/ 9680053 w 11499601"/>
              <a:gd name="connsiteY31-130" fmla="*/ 0 h 6250474"/>
              <a:gd name="connsiteX0-131" fmla="*/ 9680053 w 11499601"/>
              <a:gd name="connsiteY0-132" fmla="*/ 0 h 6250474"/>
              <a:gd name="connsiteX1-133" fmla="*/ 11263634 w 11499601"/>
              <a:gd name="connsiteY1-134" fmla="*/ 10894 h 6250474"/>
              <a:gd name="connsiteX2-135" fmla="*/ 11499601 w 11499601"/>
              <a:gd name="connsiteY2-136" fmla="*/ 84193 h 6250474"/>
              <a:gd name="connsiteX3-137" fmla="*/ 11496115 w 11499601"/>
              <a:gd name="connsiteY3-138" fmla="*/ 333210 h 6250474"/>
              <a:gd name="connsiteX4-139" fmla="*/ 11496626 w 11499601"/>
              <a:gd name="connsiteY4-140" fmla="*/ 801872 h 6250474"/>
              <a:gd name="connsiteX5-141" fmla="*/ 11482477 w 11499601"/>
              <a:gd name="connsiteY5-142" fmla="*/ 1834579 h 6250474"/>
              <a:gd name="connsiteX6-143" fmla="*/ 11478714 w 11499601"/>
              <a:gd name="connsiteY6-144" fmla="*/ 3520214 h 6250474"/>
              <a:gd name="connsiteX7-145" fmla="*/ 11419375 w 11499601"/>
              <a:gd name="connsiteY7-146" fmla="*/ 5982433 h 6250474"/>
              <a:gd name="connsiteX8-147" fmla="*/ 5959453 w 11499601"/>
              <a:gd name="connsiteY8-148" fmla="*/ 5973386 h 6250474"/>
              <a:gd name="connsiteX9-149" fmla="*/ 5021779 w 11499601"/>
              <a:gd name="connsiteY9-150" fmla="*/ 5958809 h 6250474"/>
              <a:gd name="connsiteX10-151" fmla="*/ 3239306 w 11499601"/>
              <a:gd name="connsiteY10-152" fmla="*/ 5972741 h 6250474"/>
              <a:gd name="connsiteX11-153" fmla="*/ 3217554 w 11499601"/>
              <a:gd name="connsiteY11-154" fmla="*/ 6005912 h 6250474"/>
              <a:gd name="connsiteX12-155" fmla="*/ 3219866 w 11499601"/>
              <a:gd name="connsiteY12-156" fmla="*/ 6250474 h 6250474"/>
              <a:gd name="connsiteX13-157" fmla="*/ 2855432 w 11499601"/>
              <a:gd name="connsiteY13-158" fmla="*/ 6045972 h 6250474"/>
              <a:gd name="connsiteX14-159" fmla="*/ 2785655 w 11499601"/>
              <a:gd name="connsiteY14-160" fmla="*/ 5972741 h 6250474"/>
              <a:gd name="connsiteX15-161" fmla="*/ 2321880 w 11499601"/>
              <a:gd name="connsiteY15-162" fmla="*/ 5972741 h 6250474"/>
              <a:gd name="connsiteX16-163" fmla="*/ 1884575 w 11499601"/>
              <a:gd name="connsiteY16-164" fmla="*/ 5937508 h 6250474"/>
              <a:gd name="connsiteX17-165" fmla="*/ 1731597 w 11499601"/>
              <a:gd name="connsiteY17-166" fmla="*/ 5934968 h 6250474"/>
              <a:gd name="connsiteX18-167" fmla="*/ 1588500 w 11499601"/>
              <a:gd name="connsiteY18-168" fmla="*/ 5940418 h 6250474"/>
              <a:gd name="connsiteX19-169" fmla="*/ 671167 w 11499601"/>
              <a:gd name="connsiteY19-170" fmla="*/ 5948382 h 6250474"/>
              <a:gd name="connsiteX20-171" fmla="*/ 94741 w 11499601"/>
              <a:gd name="connsiteY20-172" fmla="*/ 5957415 h 6250474"/>
              <a:gd name="connsiteX21-173" fmla="*/ 37859 w 11499601"/>
              <a:gd name="connsiteY21-174" fmla="*/ 5876060 h 6250474"/>
              <a:gd name="connsiteX22-175" fmla="*/ 28975 w 11499601"/>
              <a:gd name="connsiteY22-176" fmla="*/ 2606888 h 6250474"/>
              <a:gd name="connsiteX23-177" fmla="*/ 33539 w 11499601"/>
              <a:gd name="connsiteY23-178" fmla="*/ 59860 h 6250474"/>
              <a:gd name="connsiteX24-179" fmla="*/ 39830 w 11499601"/>
              <a:gd name="connsiteY24-180" fmla="*/ 42028 h 6250474"/>
              <a:gd name="connsiteX25-181" fmla="*/ 88659 w 11499601"/>
              <a:gd name="connsiteY25-182" fmla="*/ 37282 h 6250474"/>
              <a:gd name="connsiteX26-183" fmla="*/ 301554 w 11499601"/>
              <a:gd name="connsiteY26-184" fmla="*/ 37282 h 6250474"/>
              <a:gd name="connsiteX27-185" fmla="*/ 416464 w 11499601"/>
              <a:gd name="connsiteY27-186" fmla="*/ 30725 h 6250474"/>
              <a:gd name="connsiteX28-187" fmla="*/ 907723 w 11499601"/>
              <a:gd name="connsiteY28-188" fmla="*/ 24269 h 6250474"/>
              <a:gd name="connsiteX29-189" fmla="*/ 3989089 w 11499601"/>
              <a:gd name="connsiteY29-190" fmla="*/ 29653 h 6250474"/>
              <a:gd name="connsiteX30-191" fmla="*/ 9680053 w 11499601"/>
              <a:gd name="connsiteY30-192" fmla="*/ 0 h 6250474"/>
              <a:gd name="connsiteX0-193" fmla="*/ 9680053 w 11499601"/>
              <a:gd name="connsiteY0-194" fmla="*/ 0 h 6250474"/>
              <a:gd name="connsiteX1-195" fmla="*/ 11263634 w 11499601"/>
              <a:gd name="connsiteY1-196" fmla="*/ 10894 h 6250474"/>
              <a:gd name="connsiteX2-197" fmla="*/ 11499601 w 11499601"/>
              <a:gd name="connsiteY2-198" fmla="*/ 84193 h 6250474"/>
              <a:gd name="connsiteX3-199" fmla="*/ 11496115 w 11499601"/>
              <a:gd name="connsiteY3-200" fmla="*/ 333210 h 6250474"/>
              <a:gd name="connsiteX4-201" fmla="*/ 11496626 w 11499601"/>
              <a:gd name="connsiteY4-202" fmla="*/ 801872 h 6250474"/>
              <a:gd name="connsiteX5-203" fmla="*/ 11482477 w 11499601"/>
              <a:gd name="connsiteY5-204" fmla="*/ 1834579 h 6250474"/>
              <a:gd name="connsiteX6-205" fmla="*/ 11478714 w 11499601"/>
              <a:gd name="connsiteY6-206" fmla="*/ 3520214 h 6250474"/>
              <a:gd name="connsiteX7-207" fmla="*/ 11419375 w 11499601"/>
              <a:gd name="connsiteY7-208" fmla="*/ 5982433 h 6250474"/>
              <a:gd name="connsiteX8-209" fmla="*/ 5959453 w 11499601"/>
              <a:gd name="connsiteY8-210" fmla="*/ 5973386 h 6250474"/>
              <a:gd name="connsiteX9-211" fmla="*/ 5011590 w 11499601"/>
              <a:gd name="connsiteY9-212" fmla="*/ 5989374 h 6250474"/>
              <a:gd name="connsiteX10-213" fmla="*/ 3239306 w 11499601"/>
              <a:gd name="connsiteY10-214" fmla="*/ 5972741 h 6250474"/>
              <a:gd name="connsiteX11-215" fmla="*/ 3217554 w 11499601"/>
              <a:gd name="connsiteY11-216" fmla="*/ 6005912 h 6250474"/>
              <a:gd name="connsiteX12-217" fmla="*/ 3219866 w 11499601"/>
              <a:gd name="connsiteY12-218" fmla="*/ 6250474 h 6250474"/>
              <a:gd name="connsiteX13-219" fmla="*/ 2855432 w 11499601"/>
              <a:gd name="connsiteY13-220" fmla="*/ 6045972 h 6250474"/>
              <a:gd name="connsiteX14-221" fmla="*/ 2785655 w 11499601"/>
              <a:gd name="connsiteY14-222" fmla="*/ 5972741 h 6250474"/>
              <a:gd name="connsiteX15-223" fmla="*/ 2321880 w 11499601"/>
              <a:gd name="connsiteY15-224" fmla="*/ 5972741 h 6250474"/>
              <a:gd name="connsiteX16-225" fmla="*/ 1884575 w 11499601"/>
              <a:gd name="connsiteY16-226" fmla="*/ 5937508 h 6250474"/>
              <a:gd name="connsiteX17-227" fmla="*/ 1731597 w 11499601"/>
              <a:gd name="connsiteY17-228" fmla="*/ 5934968 h 6250474"/>
              <a:gd name="connsiteX18-229" fmla="*/ 1588500 w 11499601"/>
              <a:gd name="connsiteY18-230" fmla="*/ 5940418 h 6250474"/>
              <a:gd name="connsiteX19-231" fmla="*/ 671167 w 11499601"/>
              <a:gd name="connsiteY19-232" fmla="*/ 5948382 h 6250474"/>
              <a:gd name="connsiteX20-233" fmla="*/ 94741 w 11499601"/>
              <a:gd name="connsiteY20-234" fmla="*/ 5957415 h 6250474"/>
              <a:gd name="connsiteX21-235" fmla="*/ 37859 w 11499601"/>
              <a:gd name="connsiteY21-236" fmla="*/ 5876060 h 6250474"/>
              <a:gd name="connsiteX22-237" fmla="*/ 28975 w 11499601"/>
              <a:gd name="connsiteY22-238" fmla="*/ 2606888 h 6250474"/>
              <a:gd name="connsiteX23-239" fmla="*/ 33539 w 11499601"/>
              <a:gd name="connsiteY23-240" fmla="*/ 59860 h 6250474"/>
              <a:gd name="connsiteX24-241" fmla="*/ 39830 w 11499601"/>
              <a:gd name="connsiteY24-242" fmla="*/ 42028 h 6250474"/>
              <a:gd name="connsiteX25-243" fmla="*/ 88659 w 11499601"/>
              <a:gd name="connsiteY25-244" fmla="*/ 37282 h 6250474"/>
              <a:gd name="connsiteX26-245" fmla="*/ 301554 w 11499601"/>
              <a:gd name="connsiteY26-246" fmla="*/ 37282 h 6250474"/>
              <a:gd name="connsiteX27-247" fmla="*/ 416464 w 11499601"/>
              <a:gd name="connsiteY27-248" fmla="*/ 30725 h 6250474"/>
              <a:gd name="connsiteX28-249" fmla="*/ 907723 w 11499601"/>
              <a:gd name="connsiteY28-250" fmla="*/ 24269 h 6250474"/>
              <a:gd name="connsiteX29-251" fmla="*/ 3989089 w 11499601"/>
              <a:gd name="connsiteY29-252" fmla="*/ 29653 h 6250474"/>
              <a:gd name="connsiteX30-253" fmla="*/ 9680053 w 11499601"/>
              <a:gd name="connsiteY30-254" fmla="*/ 0 h 6250474"/>
              <a:gd name="connsiteX0-255" fmla="*/ 9680053 w 11499601"/>
              <a:gd name="connsiteY0-256" fmla="*/ 0 h 6250474"/>
              <a:gd name="connsiteX1-257" fmla="*/ 11263634 w 11499601"/>
              <a:gd name="connsiteY1-258" fmla="*/ 10894 h 6250474"/>
              <a:gd name="connsiteX2-259" fmla="*/ 11499601 w 11499601"/>
              <a:gd name="connsiteY2-260" fmla="*/ 84193 h 6250474"/>
              <a:gd name="connsiteX3-261" fmla="*/ 11496115 w 11499601"/>
              <a:gd name="connsiteY3-262" fmla="*/ 333210 h 6250474"/>
              <a:gd name="connsiteX4-263" fmla="*/ 11496626 w 11499601"/>
              <a:gd name="connsiteY4-264" fmla="*/ 801872 h 6250474"/>
              <a:gd name="connsiteX5-265" fmla="*/ 11482477 w 11499601"/>
              <a:gd name="connsiteY5-266" fmla="*/ 1834579 h 6250474"/>
              <a:gd name="connsiteX6-267" fmla="*/ 11478714 w 11499601"/>
              <a:gd name="connsiteY6-268" fmla="*/ 3520214 h 6250474"/>
              <a:gd name="connsiteX7-269" fmla="*/ 11419375 w 11499601"/>
              <a:gd name="connsiteY7-270" fmla="*/ 5982433 h 6250474"/>
              <a:gd name="connsiteX8-271" fmla="*/ 5959453 w 11499601"/>
              <a:gd name="connsiteY8-272" fmla="*/ 5973386 h 6250474"/>
              <a:gd name="connsiteX9-273" fmla="*/ 5001402 w 11499601"/>
              <a:gd name="connsiteY9-274" fmla="*/ 5999562 h 6250474"/>
              <a:gd name="connsiteX10-275" fmla="*/ 3239306 w 11499601"/>
              <a:gd name="connsiteY10-276" fmla="*/ 5972741 h 6250474"/>
              <a:gd name="connsiteX11-277" fmla="*/ 3217554 w 11499601"/>
              <a:gd name="connsiteY11-278" fmla="*/ 6005912 h 6250474"/>
              <a:gd name="connsiteX12-279" fmla="*/ 3219866 w 11499601"/>
              <a:gd name="connsiteY12-280" fmla="*/ 6250474 h 6250474"/>
              <a:gd name="connsiteX13-281" fmla="*/ 2855432 w 11499601"/>
              <a:gd name="connsiteY13-282" fmla="*/ 6045972 h 6250474"/>
              <a:gd name="connsiteX14-283" fmla="*/ 2785655 w 11499601"/>
              <a:gd name="connsiteY14-284" fmla="*/ 5972741 h 6250474"/>
              <a:gd name="connsiteX15-285" fmla="*/ 2321880 w 11499601"/>
              <a:gd name="connsiteY15-286" fmla="*/ 5972741 h 6250474"/>
              <a:gd name="connsiteX16-287" fmla="*/ 1884575 w 11499601"/>
              <a:gd name="connsiteY16-288" fmla="*/ 5937508 h 6250474"/>
              <a:gd name="connsiteX17-289" fmla="*/ 1731597 w 11499601"/>
              <a:gd name="connsiteY17-290" fmla="*/ 5934968 h 6250474"/>
              <a:gd name="connsiteX18-291" fmla="*/ 1588500 w 11499601"/>
              <a:gd name="connsiteY18-292" fmla="*/ 5940418 h 6250474"/>
              <a:gd name="connsiteX19-293" fmla="*/ 671167 w 11499601"/>
              <a:gd name="connsiteY19-294" fmla="*/ 5948382 h 6250474"/>
              <a:gd name="connsiteX20-295" fmla="*/ 94741 w 11499601"/>
              <a:gd name="connsiteY20-296" fmla="*/ 5957415 h 6250474"/>
              <a:gd name="connsiteX21-297" fmla="*/ 37859 w 11499601"/>
              <a:gd name="connsiteY21-298" fmla="*/ 5876060 h 6250474"/>
              <a:gd name="connsiteX22-299" fmla="*/ 28975 w 11499601"/>
              <a:gd name="connsiteY22-300" fmla="*/ 2606888 h 6250474"/>
              <a:gd name="connsiteX23-301" fmla="*/ 33539 w 11499601"/>
              <a:gd name="connsiteY23-302" fmla="*/ 59860 h 6250474"/>
              <a:gd name="connsiteX24-303" fmla="*/ 39830 w 11499601"/>
              <a:gd name="connsiteY24-304" fmla="*/ 42028 h 6250474"/>
              <a:gd name="connsiteX25-305" fmla="*/ 88659 w 11499601"/>
              <a:gd name="connsiteY25-306" fmla="*/ 37282 h 6250474"/>
              <a:gd name="connsiteX26-307" fmla="*/ 301554 w 11499601"/>
              <a:gd name="connsiteY26-308" fmla="*/ 37282 h 6250474"/>
              <a:gd name="connsiteX27-309" fmla="*/ 416464 w 11499601"/>
              <a:gd name="connsiteY27-310" fmla="*/ 30725 h 6250474"/>
              <a:gd name="connsiteX28-311" fmla="*/ 907723 w 11499601"/>
              <a:gd name="connsiteY28-312" fmla="*/ 24269 h 6250474"/>
              <a:gd name="connsiteX29-313" fmla="*/ 3989089 w 11499601"/>
              <a:gd name="connsiteY29-314" fmla="*/ 29653 h 6250474"/>
              <a:gd name="connsiteX30-315" fmla="*/ 9680053 w 11499601"/>
              <a:gd name="connsiteY30-316" fmla="*/ 0 h 6250474"/>
              <a:gd name="connsiteX0-317" fmla="*/ 9680053 w 11499601"/>
              <a:gd name="connsiteY0-318" fmla="*/ 0 h 6250474"/>
              <a:gd name="connsiteX1-319" fmla="*/ 11263634 w 11499601"/>
              <a:gd name="connsiteY1-320" fmla="*/ 10894 h 6250474"/>
              <a:gd name="connsiteX2-321" fmla="*/ 11499601 w 11499601"/>
              <a:gd name="connsiteY2-322" fmla="*/ 84193 h 6250474"/>
              <a:gd name="connsiteX3-323" fmla="*/ 11496115 w 11499601"/>
              <a:gd name="connsiteY3-324" fmla="*/ 333210 h 6250474"/>
              <a:gd name="connsiteX4-325" fmla="*/ 11496626 w 11499601"/>
              <a:gd name="connsiteY4-326" fmla="*/ 801872 h 6250474"/>
              <a:gd name="connsiteX5-327" fmla="*/ 11482477 w 11499601"/>
              <a:gd name="connsiteY5-328" fmla="*/ 1834579 h 6250474"/>
              <a:gd name="connsiteX6-329" fmla="*/ 11478714 w 11499601"/>
              <a:gd name="connsiteY6-330" fmla="*/ 3520214 h 6250474"/>
              <a:gd name="connsiteX7-331" fmla="*/ 11419375 w 11499601"/>
              <a:gd name="connsiteY7-332" fmla="*/ 5982433 h 6250474"/>
              <a:gd name="connsiteX8-333" fmla="*/ 5959453 w 11499601"/>
              <a:gd name="connsiteY8-334" fmla="*/ 5973386 h 6250474"/>
              <a:gd name="connsiteX9-335" fmla="*/ 4858766 w 11499601"/>
              <a:gd name="connsiteY9-336" fmla="*/ 5999562 h 6250474"/>
              <a:gd name="connsiteX10-337" fmla="*/ 3239306 w 11499601"/>
              <a:gd name="connsiteY10-338" fmla="*/ 5972741 h 6250474"/>
              <a:gd name="connsiteX11-339" fmla="*/ 3217554 w 11499601"/>
              <a:gd name="connsiteY11-340" fmla="*/ 6005912 h 6250474"/>
              <a:gd name="connsiteX12-341" fmla="*/ 3219866 w 11499601"/>
              <a:gd name="connsiteY12-342" fmla="*/ 6250474 h 6250474"/>
              <a:gd name="connsiteX13-343" fmla="*/ 2855432 w 11499601"/>
              <a:gd name="connsiteY13-344" fmla="*/ 6045972 h 6250474"/>
              <a:gd name="connsiteX14-345" fmla="*/ 2785655 w 11499601"/>
              <a:gd name="connsiteY14-346" fmla="*/ 5972741 h 6250474"/>
              <a:gd name="connsiteX15-347" fmla="*/ 2321880 w 11499601"/>
              <a:gd name="connsiteY15-348" fmla="*/ 5972741 h 6250474"/>
              <a:gd name="connsiteX16-349" fmla="*/ 1884575 w 11499601"/>
              <a:gd name="connsiteY16-350" fmla="*/ 5937508 h 6250474"/>
              <a:gd name="connsiteX17-351" fmla="*/ 1731597 w 11499601"/>
              <a:gd name="connsiteY17-352" fmla="*/ 5934968 h 6250474"/>
              <a:gd name="connsiteX18-353" fmla="*/ 1588500 w 11499601"/>
              <a:gd name="connsiteY18-354" fmla="*/ 5940418 h 6250474"/>
              <a:gd name="connsiteX19-355" fmla="*/ 671167 w 11499601"/>
              <a:gd name="connsiteY19-356" fmla="*/ 5948382 h 6250474"/>
              <a:gd name="connsiteX20-357" fmla="*/ 94741 w 11499601"/>
              <a:gd name="connsiteY20-358" fmla="*/ 5957415 h 6250474"/>
              <a:gd name="connsiteX21-359" fmla="*/ 37859 w 11499601"/>
              <a:gd name="connsiteY21-360" fmla="*/ 5876060 h 6250474"/>
              <a:gd name="connsiteX22-361" fmla="*/ 28975 w 11499601"/>
              <a:gd name="connsiteY22-362" fmla="*/ 2606888 h 6250474"/>
              <a:gd name="connsiteX23-363" fmla="*/ 33539 w 11499601"/>
              <a:gd name="connsiteY23-364" fmla="*/ 59860 h 6250474"/>
              <a:gd name="connsiteX24-365" fmla="*/ 39830 w 11499601"/>
              <a:gd name="connsiteY24-366" fmla="*/ 42028 h 6250474"/>
              <a:gd name="connsiteX25-367" fmla="*/ 88659 w 11499601"/>
              <a:gd name="connsiteY25-368" fmla="*/ 37282 h 6250474"/>
              <a:gd name="connsiteX26-369" fmla="*/ 301554 w 11499601"/>
              <a:gd name="connsiteY26-370" fmla="*/ 37282 h 6250474"/>
              <a:gd name="connsiteX27-371" fmla="*/ 416464 w 11499601"/>
              <a:gd name="connsiteY27-372" fmla="*/ 30725 h 6250474"/>
              <a:gd name="connsiteX28-373" fmla="*/ 907723 w 11499601"/>
              <a:gd name="connsiteY28-374" fmla="*/ 24269 h 6250474"/>
              <a:gd name="connsiteX29-375" fmla="*/ 3989089 w 11499601"/>
              <a:gd name="connsiteY29-376" fmla="*/ 29653 h 6250474"/>
              <a:gd name="connsiteX30-377" fmla="*/ 9680053 w 11499601"/>
              <a:gd name="connsiteY30-378" fmla="*/ 0 h 6250474"/>
              <a:gd name="connsiteX0-379" fmla="*/ 9680053 w 11499601"/>
              <a:gd name="connsiteY0-380" fmla="*/ 0 h 6250474"/>
              <a:gd name="connsiteX1-381" fmla="*/ 11263634 w 11499601"/>
              <a:gd name="connsiteY1-382" fmla="*/ 10894 h 6250474"/>
              <a:gd name="connsiteX2-383" fmla="*/ 11499601 w 11499601"/>
              <a:gd name="connsiteY2-384" fmla="*/ 84193 h 6250474"/>
              <a:gd name="connsiteX3-385" fmla="*/ 11496115 w 11499601"/>
              <a:gd name="connsiteY3-386" fmla="*/ 333210 h 6250474"/>
              <a:gd name="connsiteX4-387" fmla="*/ 11496626 w 11499601"/>
              <a:gd name="connsiteY4-388" fmla="*/ 801872 h 6250474"/>
              <a:gd name="connsiteX5-389" fmla="*/ 11482477 w 11499601"/>
              <a:gd name="connsiteY5-390" fmla="*/ 1834579 h 6250474"/>
              <a:gd name="connsiteX6-391" fmla="*/ 11478714 w 11499601"/>
              <a:gd name="connsiteY6-392" fmla="*/ 3520214 h 6250474"/>
              <a:gd name="connsiteX7-393" fmla="*/ 11419375 w 11499601"/>
              <a:gd name="connsiteY7-394" fmla="*/ 5982433 h 6250474"/>
              <a:gd name="connsiteX8-395" fmla="*/ 5959453 w 11499601"/>
              <a:gd name="connsiteY8-396" fmla="*/ 5973386 h 6250474"/>
              <a:gd name="connsiteX9-397" fmla="*/ 4858766 w 11499601"/>
              <a:gd name="connsiteY9-398" fmla="*/ 5999562 h 6250474"/>
              <a:gd name="connsiteX10-399" fmla="*/ 3239306 w 11499601"/>
              <a:gd name="connsiteY10-400" fmla="*/ 5972741 h 6250474"/>
              <a:gd name="connsiteX11-401" fmla="*/ 3217554 w 11499601"/>
              <a:gd name="connsiteY11-402" fmla="*/ 6005912 h 6250474"/>
              <a:gd name="connsiteX12-403" fmla="*/ 3219866 w 11499601"/>
              <a:gd name="connsiteY12-404" fmla="*/ 6250474 h 6250474"/>
              <a:gd name="connsiteX13-405" fmla="*/ 2855432 w 11499601"/>
              <a:gd name="connsiteY13-406" fmla="*/ 6045972 h 6250474"/>
              <a:gd name="connsiteX14-407" fmla="*/ 2785655 w 11499601"/>
              <a:gd name="connsiteY14-408" fmla="*/ 5972741 h 6250474"/>
              <a:gd name="connsiteX15-409" fmla="*/ 2321880 w 11499601"/>
              <a:gd name="connsiteY15-410" fmla="*/ 5972741 h 6250474"/>
              <a:gd name="connsiteX16-411" fmla="*/ 1884575 w 11499601"/>
              <a:gd name="connsiteY16-412" fmla="*/ 5937508 h 6250474"/>
              <a:gd name="connsiteX17-413" fmla="*/ 1731597 w 11499601"/>
              <a:gd name="connsiteY17-414" fmla="*/ 5934968 h 6250474"/>
              <a:gd name="connsiteX18-415" fmla="*/ 1588500 w 11499601"/>
              <a:gd name="connsiteY18-416" fmla="*/ 5940418 h 6250474"/>
              <a:gd name="connsiteX19-417" fmla="*/ 671167 w 11499601"/>
              <a:gd name="connsiteY19-418" fmla="*/ 5948382 h 6250474"/>
              <a:gd name="connsiteX20-419" fmla="*/ 94741 w 11499601"/>
              <a:gd name="connsiteY20-420" fmla="*/ 5957415 h 6250474"/>
              <a:gd name="connsiteX21-421" fmla="*/ 37859 w 11499601"/>
              <a:gd name="connsiteY21-422" fmla="*/ 5876060 h 6250474"/>
              <a:gd name="connsiteX22-423" fmla="*/ 28975 w 11499601"/>
              <a:gd name="connsiteY22-424" fmla="*/ 2606888 h 6250474"/>
              <a:gd name="connsiteX23-425" fmla="*/ 33539 w 11499601"/>
              <a:gd name="connsiteY23-426" fmla="*/ 59860 h 6250474"/>
              <a:gd name="connsiteX24-427" fmla="*/ 39830 w 11499601"/>
              <a:gd name="connsiteY24-428" fmla="*/ 42028 h 6250474"/>
              <a:gd name="connsiteX25-429" fmla="*/ 88659 w 11499601"/>
              <a:gd name="connsiteY25-430" fmla="*/ 37282 h 6250474"/>
              <a:gd name="connsiteX26-431" fmla="*/ 301554 w 11499601"/>
              <a:gd name="connsiteY26-432" fmla="*/ 37282 h 6250474"/>
              <a:gd name="connsiteX27-433" fmla="*/ 416464 w 11499601"/>
              <a:gd name="connsiteY27-434" fmla="*/ 30725 h 6250474"/>
              <a:gd name="connsiteX28-435" fmla="*/ 907723 w 11499601"/>
              <a:gd name="connsiteY28-436" fmla="*/ 24269 h 6250474"/>
              <a:gd name="connsiteX29-437" fmla="*/ 3989089 w 11499601"/>
              <a:gd name="connsiteY29-438" fmla="*/ 29653 h 6250474"/>
              <a:gd name="connsiteX30-439" fmla="*/ 9680053 w 11499601"/>
              <a:gd name="connsiteY30-440" fmla="*/ 0 h 6250474"/>
              <a:gd name="connsiteX0-441" fmla="*/ 9680053 w 11499601"/>
              <a:gd name="connsiteY0-442" fmla="*/ 0 h 6250474"/>
              <a:gd name="connsiteX1-443" fmla="*/ 11263634 w 11499601"/>
              <a:gd name="connsiteY1-444" fmla="*/ 10894 h 6250474"/>
              <a:gd name="connsiteX2-445" fmla="*/ 11499601 w 11499601"/>
              <a:gd name="connsiteY2-446" fmla="*/ 84193 h 6250474"/>
              <a:gd name="connsiteX3-447" fmla="*/ 11496115 w 11499601"/>
              <a:gd name="connsiteY3-448" fmla="*/ 333210 h 6250474"/>
              <a:gd name="connsiteX4-449" fmla="*/ 11496626 w 11499601"/>
              <a:gd name="connsiteY4-450" fmla="*/ 801872 h 6250474"/>
              <a:gd name="connsiteX5-451" fmla="*/ 11482477 w 11499601"/>
              <a:gd name="connsiteY5-452" fmla="*/ 1834579 h 6250474"/>
              <a:gd name="connsiteX6-453" fmla="*/ 11478714 w 11499601"/>
              <a:gd name="connsiteY6-454" fmla="*/ 3520214 h 6250474"/>
              <a:gd name="connsiteX7-455" fmla="*/ 11419375 w 11499601"/>
              <a:gd name="connsiteY7-456" fmla="*/ 5982433 h 6250474"/>
              <a:gd name="connsiteX8-457" fmla="*/ 5959453 w 11499601"/>
              <a:gd name="connsiteY8-458" fmla="*/ 5973386 h 6250474"/>
              <a:gd name="connsiteX9-459" fmla="*/ 4858766 w 11499601"/>
              <a:gd name="connsiteY9-460" fmla="*/ 5999562 h 6250474"/>
              <a:gd name="connsiteX10-461" fmla="*/ 3239306 w 11499601"/>
              <a:gd name="connsiteY10-462" fmla="*/ 5972741 h 6250474"/>
              <a:gd name="connsiteX11-463" fmla="*/ 3217554 w 11499601"/>
              <a:gd name="connsiteY11-464" fmla="*/ 6005912 h 6250474"/>
              <a:gd name="connsiteX12-465" fmla="*/ 3219866 w 11499601"/>
              <a:gd name="connsiteY12-466" fmla="*/ 6250474 h 6250474"/>
              <a:gd name="connsiteX13-467" fmla="*/ 2855432 w 11499601"/>
              <a:gd name="connsiteY13-468" fmla="*/ 6045972 h 6250474"/>
              <a:gd name="connsiteX14-469" fmla="*/ 2785655 w 11499601"/>
              <a:gd name="connsiteY14-470" fmla="*/ 5972741 h 6250474"/>
              <a:gd name="connsiteX15-471" fmla="*/ 2321880 w 11499601"/>
              <a:gd name="connsiteY15-472" fmla="*/ 5972741 h 6250474"/>
              <a:gd name="connsiteX16-473" fmla="*/ 1731597 w 11499601"/>
              <a:gd name="connsiteY16-474" fmla="*/ 5934968 h 6250474"/>
              <a:gd name="connsiteX17-475" fmla="*/ 1588500 w 11499601"/>
              <a:gd name="connsiteY17-476" fmla="*/ 5940418 h 6250474"/>
              <a:gd name="connsiteX18-477" fmla="*/ 671167 w 11499601"/>
              <a:gd name="connsiteY18-478" fmla="*/ 5948382 h 6250474"/>
              <a:gd name="connsiteX19-479" fmla="*/ 94741 w 11499601"/>
              <a:gd name="connsiteY19-480" fmla="*/ 5957415 h 6250474"/>
              <a:gd name="connsiteX20-481" fmla="*/ 37859 w 11499601"/>
              <a:gd name="connsiteY20-482" fmla="*/ 5876060 h 6250474"/>
              <a:gd name="connsiteX21-483" fmla="*/ 28975 w 11499601"/>
              <a:gd name="connsiteY21-484" fmla="*/ 2606888 h 6250474"/>
              <a:gd name="connsiteX22-485" fmla="*/ 33539 w 11499601"/>
              <a:gd name="connsiteY22-486" fmla="*/ 59860 h 6250474"/>
              <a:gd name="connsiteX23-487" fmla="*/ 39830 w 11499601"/>
              <a:gd name="connsiteY23-488" fmla="*/ 42028 h 6250474"/>
              <a:gd name="connsiteX24-489" fmla="*/ 88659 w 11499601"/>
              <a:gd name="connsiteY24-490" fmla="*/ 37282 h 6250474"/>
              <a:gd name="connsiteX25-491" fmla="*/ 301554 w 11499601"/>
              <a:gd name="connsiteY25-492" fmla="*/ 37282 h 6250474"/>
              <a:gd name="connsiteX26-493" fmla="*/ 416464 w 11499601"/>
              <a:gd name="connsiteY26-494" fmla="*/ 30725 h 6250474"/>
              <a:gd name="connsiteX27-495" fmla="*/ 907723 w 11499601"/>
              <a:gd name="connsiteY27-496" fmla="*/ 24269 h 6250474"/>
              <a:gd name="connsiteX28-497" fmla="*/ 3989089 w 11499601"/>
              <a:gd name="connsiteY28-498" fmla="*/ 29653 h 6250474"/>
              <a:gd name="connsiteX29-499" fmla="*/ 9680053 w 11499601"/>
              <a:gd name="connsiteY29-500" fmla="*/ 0 h 6250474"/>
              <a:gd name="connsiteX0-501" fmla="*/ 9680053 w 11499601"/>
              <a:gd name="connsiteY0-502" fmla="*/ 0 h 6250474"/>
              <a:gd name="connsiteX1-503" fmla="*/ 11263634 w 11499601"/>
              <a:gd name="connsiteY1-504" fmla="*/ 10894 h 6250474"/>
              <a:gd name="connsiteX2-505" fmla="*/ 11499601 w 11499601"/>
              <a:gd name="connsiteY2-506" fmla="*/ 84193 h 6250474"/>
              <a:gd name="connsiteX3-507" fmla="*/ 11496115 w 11499601"/>
              <a:gd name="connsiteY3-508" fmla="*/ 333210 h 6250474"/>
              <a:gd name="connsiteX4-509" fmla="*/ 11496626 w 11499601"/>
              <a:gd name="connsiteY4-510" fmla="*/ 801872 h 6250474"/>
              <a:gd name="connsiteX5-511" fmla="*/ 11482477 w 11499601"/>
              <a:gd name="connsiteY5-512" fmla="*/ 1834579 h 6250474"/>
              <a:gd name="connsiteX6-513" fmla="*/ 11478714 w 11499601"/>
              <a:gd name="connsiteY6-514" fmla="*/ 3520214 h 6250474"/>
              <a:gd name="connsiteX7-515" fmla="*/ 11419375 w 11499601"/>
              <a:gd name="connsiteY7-516" fmla="*/ 5982433 h 6250474"/>
              <a:gd name="connsiteX8-517" fmla="*/ 5959453 w 11499601"/>
              <a:gd name="connsiteY8-518" fmla="*/ 5973386 h 6250474"/>
              <a:gd name="connsiteX9-519" fmla="*/ 4858766 w 11499601"/>
              <a:gd name="connsiteY9-520" fmla="*/ 5999562 h 6250474"/>
              <a:gd name="connsiteX10-521" fmla="*/ 3239306 w 11499601"/>
              <a:gd name="connsiteY10-522" fmla="*/ 5972741 h 6250474"/>
              <a:gd name="connsiteX11-523" fmla="*/ 3217554 w 11499601"/>
              <a:gd name="connsiteY11-524" fmla="*/ 6005912 h 6250474"/>
              <a:gd name="connsiteX12-525" fmla="*/ 3219866 w 11499601"/>
              <a:gd name="connsiteY12-526" fmla="*/ 6250474 h 6250474"/>
              <a:gd name="connsiteX13-527" fmla="*/ 2855432 w 11499601"/>
              <a:gd name="connsiteY13-528" fmla="*/ 6045972 h 6250474"/>
              <a:gd name="connsiteX14-529" fmla="*/ 2785655 w 11499601"/>
              <a:gd name="connsiteY14-530" fmla="*/ 5972741 h 6250474"/>
              <a:gd name="connsiteX15-531" fmla="*/ 2321880 w 11499601"/>
              <a:gd name="connsiteY15-532" fmla="*/ 5972741 h 6250474"/>
              <a:gd name="connsiteX16-533" fmla="*/ 1588500 w 11499601"/>
              <a:gd name="connsiteY16-534" fmla="*/ 5940418 h 6250474"/>
              <a:gd name="connsiteX17-535" fmla="*/ 671167 w 11499601"/>
              <a:gd name="connsiteY17-536" fmla="*/ 5948382 h 6250474"/>
              <a:gd name="connsiteX18-537" fmla="*/ 94741 w 11499601"/>
              <a:gd name="connsiteY18-538" fmla="*/ 5957415 h 6250474"/>
              <a:gd name="connsiteX19-539" fmla="*/ 37859 w 11499601"/>
              <a:gd name="connsiteY19-540" fmla="*/ 5876060 h 6250474"/>
              <a:gd name="connsiteX20-541" fmla="*/ 28975 w 11499601"/>
              <a:gd name="connsiteY20-542" fmla="*/ 2606888 h 6250474"/>
              <a:gd name="connsiteX21-543" fmla="*/ 33539 w 11499601"/>
              <a:gd name="connsiteY21-544" fmla="*/ 59860 h 6250474"/>
              <a:gd name="connsiteX22-545" fmla="*/ 39830 w 11499601"/>
              <a:gd name="connsiteY22-546" fmla="*/ 42028 h 6250474"/>
              <a:gd name="connsiteX23-547" fmla="*/ 88659 w 11499601"/>
              <a:gd name="connsiteY23-548" fmla="*/ 37282 h 6250474"/>
              <a:gd name="connsiteX24-549" fmla="*/ 301554 w 11499601"/>
              <a:gd name="connsiteY24-550" fmla="*/ 37282 h 6250474"/>
              <a:gd name="connsiteX25-551" fmla="*/ 416464 w 11499601"/>
              <a:gd name="connsiteY25-552" fmla="*/ 30725 h 6250474"/>
              <a:gd name="connsiteX26-553" fmla="*/ 907723 w 11499601"/>
              <a:gd name="connsiteY26-554" fmla="*/ 24269 h 6250474"/>
              <a:gd name="connsiteX27-555" fmla="*/ 3989089 w 11499601"/>
              <a:gd name="connsiteY27-556" fmla="*/ 29653 h 6250474"/>
              <a:gd name="connsiteX28-557" fmla="*/ 9680053 w 11499601"/>
              <a:gd name="connsiteY28-558" fmla="*/ 0 h 6250474"/>
              <a:gd name="connsiteX0-559" fmla="*/ 9680053 w 11499601"/>
              <a:gd name="connsiteY0-560" fmla="*/ 0 h 6250474"/>
              <a:gd name="connsiteX1-561" fmla="*/ 11263634 w 11499601"/>
              <a:gd name="connsiteY1-562" fmla="*/ 10894 h 6250474"/>
              <a:gd name="connsiteX2-563" fmla="*/ 11499601 w 11499601"/>
              <a:gd name="connsiteY2-564" fmla="*/ 84193 h 6250474"/>
              <a:gd name="connsiteX3-565" fmla="*/ 11496115 w 11499601"/>
              <a:gd name="connsiteY3-566" fmla="*/ 333210 h 6250474"/>
              <a:gd name="connsiteX4-567" fmla="*/ 11496626 w 11499601"/>
              <a:gd name="connsiteY4-568" fmla="*/ 801872 h 6250474"/>
              <a:gd name="connsiteX5-569" fmla="*/ 11482477 w 11499601"/>
              <a:gd name="connsiteY5-570" fmla="*/ 1834579 h 6250474"/>
              <a:gd name="connsiteX6-571" fmla="*/ 11478714 w 11499601"/>
              <a:gd name="connsiteY6-572" fmla="*/ 3520214 h 6250474"/>
              <a:gd name="connsiteX7-573" fmla="*/ 11419375 w 11499601"/>
              <a:gd name="connsiteY7-574" fmla="*/ 5982433 h 6250474"/>
              <a:gd name="connsiteX8-575" fmla="*/ 5959453 w 11499601"/>
              <a:gd name="connsiteY8-576" fmla="*/ 5973386 h 6250474"/>
              <a:gd name="connsiteX9-577" fmla="*/ 4858766 w 11499601"/>
              <a:gd name="connsiteY9-578" fmla="*/ 5999562 h 6250474"/>
              <a:gd name="connsiteX10-579" fmla="*/ 3239306 w 11499601"/>
              <a:gd name="connsiteY10-580" fmla="*/ 5972741 h 6250474"/>
              <a:gd name="connsiteX11-581" fmla="*/ 3217554 w 11499601"/>
              <a:gd name="connsiteY11-582" fmla="*/ 6005912 h 6250474"/>
              <a:gd name="connsiteX12-583" fmla="*/ 3219866 w 11499601"/>
              <a:gd name="connsiteY12-584" fmla="*/ 6250474 h 6250474"/>
              <a:gd name="connsiteX13-585" fmla="*/ 2855432 w 11499601"/>
              <a:gd name="connsiteY13-586" fmla="*/ 6045972 h 6250474"/>
              <a:gd name="connsiteX14-587" fmla="*/ 2785655 w 11499601"/>
              <a:gd name="connsiteY14-588" fmla="*/ 5972741 h 6250474"/>
              <a:gd name="connsiteX15-589" fmla="*/ 2321880 w 11499601"/>
              <a:gd name="connsiteY15-590" fmla="*/ 5972741 h 6250474"/>
              <a:gd name="connsiteX16-591" fmla="*/ 1552841 w 11499601"/>
              <a:gd name="connsiteY16-592" fmla="*/ 5965889 h 6250474"/>
              <a:gd name="connsiteX17-593" fmla="*/ 671167 w 11499601"/>
              <a:gd name="connsiteY17-594" fmla="*/ 5948382 h 6250474"/>
              <a:gd name="connsiteX18-595" fmla="*/ 94741 w 11499601"/>
              <a:gd name="connsiteY18-596" fmla="*/ 5957415 h 6250474"/>
              <a:gd name="connsiteX19-597" fmla="*/ 37859 w 11499601"/>
              <a:gd name="connsiteY19-598" fmla="*/ 5876060 h 6250474"/>
              <a:gd name="connsiteX20-599" fmla="*/ 28975 w 11499601"/>
              <a:gd name="connsiteY20-600" fmla="*/ 2606888 h 6250474"/>
              <a:gd name="connsiteX21-601" fmla="*/ 33539 w 11499601"/>
              <a:gd name="connsiteY21-602" fmla="*/ 59860 h 6250474"/>
              <a:gd name="connsiteX22-603" fmla="*/ 39830 w 11499601"/>
              <a:gd name="connsiteY22-604" fmla="*/ 42028 h 6250474"/>
              <a:gd name="connsiteX23-605" fmla="*/ 88659 w 11499601"/>
              <a:gd name="connsiteY23-606" fmla="*/ 37282 h 6250474"/>
              <a:gd name="connsiteX24-607" fmla="*/ 301554 w 11499601"/>
              <a:gd name="connsiteY24-608" fmla="*/ 37282 h 6250474"/>
              <a:gd name="connsiteX25-609" fmla="*/ 416464 w 11499601"/>
              <a:gd name="connsiteY25-610" fmla="*/ 30725 h 6250474"/>
              <a:gd name="connsiteX26-611" fmla="*/ 907723 w 11499601"/>
              <a:gd name="connsiteY26-612" fmla="*/ 24269 h 6250474"/>
              <a:gd name="connsiteX27-613" fmla="*/ 3989089 w 11499601"/>
              <a:gd name="connsiteY27-614" fmla="*/ 29653 h 6250474"/>
              <a:gd name="connsiteX28-615" fmla="*/ 9680053 w 11499601"/>
              <a:gd name="connsiteY28-616" fmla="*/ 0 h 6250474"/>
              <a:gd name="connsiteX0-617" fmla="*/ 9680053 w 11499601"/>
              <a:gd name="connsiteY0-618" fmla="*/ 0 h 6250474"/>
              <a:gd name="connsiteX1-619" fmla="*/ 11263634 w 11499601"/>
              <a:gd name="connsiteY1-620" fmla="*/ 10894 h 6250474"/>
              <a:gd name="connsiteX2-621" fmla="*/ 11499601 w 11499601"/>
              <a:gd name="connsiteY2-622" fmla="*/ 84193 h 6250474"/>
              <a:gd name="connsiteX3-623" fmla="*/ 11496115 w 11499601"/>
              <a:gd name="connsiteY3-624" fmla="*/ 333210 h 6250474"/>
              <a:gd name="connsiteX4-625" fmla="*/ 11496626 w 11499601"/>
              <a:gd name="connsiteY4-626" fmla="*/ 801872 h 6250474"/>
              <a:gd name="connsiteX5-627" fmla="*/ 11482477 w 11499601"/>
              <a:gd name="connsiteY5-628" fmla="*/ 1834579 h 6250474"/>
              <a:gd name="connsiteX6-629" fmla="*/ 11478714 w 11499601"/>
              <a:gd name="connsiteY6-630" fmla="*/ 3520214 h 6250474"/>
              <a:gd name="connsiteX7-631" fmla="*/ 11419375 w 11499601"/>
              <a:gd name="connsiteY7-632" fmla="*/ 5982433 h 6250474"/>
              <a:gd name="connsiteX8-633" fmla="*/ 5959453 w 11499601"/>
              <a:gd name="connsiteY8-634" fmla="*/ 5973386 h 6250474"/>
              <a:gd name="connsiteX9-635" fmla="*/ 4858766 w 11499601"/>
              <a:gd name="connsiteY9-636" fmla="*/ 5999562 h 6250474"/>
              <a:gd name="connsiteX10-637" fmla="*/ 3239306 w 11499601"/>
              <a:gd name="connsiteY10-638" fmla="*/ 5972741 h 6250474"/>
              <a:gd name="connsiteX11-639" fmla="*/ 3217554 w 11499601"/>
              <a:gd name="connsiteY11-640" fmla="*/ 6005912 h 6250474"/>
              <a:gd name="connsiteX12-641" fmla="*/ 3219866 w 11499601"/>
              <a:gd name="connsiteY12-642" fmla="*/ 6250474 h 6250474"/>
              <a:gd name="connsiteX13-643" fmla="*/ 2855432 w 11499601"/>
              <a:gd name="connsiteY13-644" fmla="*/ 6045972 h 6250474"/>
              <a:gd name="connsiteX14-645" fmla="*/ 2785655 w 11499601"/>
              <a:gd name="connsiteY14-646" fmla="*/ 5972741 h 6250474"/>
              <a:gd name="connsiteX15-647" fmla="*/ 2316786 w 11499601"/>
              <a:gd name="connsiteY15-648" fmla="*/ 5901423 h 6250474"/>
              <a:gd name="connsiteX16-649" fmla="*/ 1552841 w 11499601"/>
              <a:gd name="connsiteY16-650" fmla="*/ 5965889 h 6250474"/>
              <a:gd name="connsiteX17-651" fmla="*/ 671167 w 11499601"/>
              <a:gd name="connsiteY17-652" fmla="*/ 5948382 h 6250474"/>
              <a:gd name="connsiteX18-653" fmla="*/ 94741 w 11499601"/>
              <a:gd name="connsiteY18-654" fmla="*/ 5957415 h 6250474"/>
              <a:gd name="connsiteX19-655" fmla="*/ 37859 w 11499601"/>
              <a:gd name="connsiteY19-656" fmla="*/ 5876060 h 6250474"/>
              <a:gd name="connsiteX20-657" fmla="*/ 28975 w 11499601"/>
              <a:gd name="connsiteY20-658" fmla="*/ 2606888 h 6250474"/>
              <a:gd name="connsiteX21-659" fmla="*/ 33539 w 11499601"/>
              <a:gd name="connsiteY21-660" fmla="*/ 59860 h 6250474"/>
              <a:gd name="connsiteX22-661" fmla="*/ 39830 w 11499601"/>
              <a:gd name="connsiteY22-662" fmla="*/ 42028 h 6250474"/>
              <a:gd name="connsiteX23-663" fmla="*/ 88659 w 11499601"/>
              <a:gd name="connsiteY23-664" fmla="*/ 37282 h 6250474"/>
              <a:gd name="connsiteX24-665" fmla="*/ 301554 w 11499601"/>
              <a:gd name="connsiteY24-666" fmla="*/ 37282 h 6250474"/>
              <a:gd name="connsiteX25-667" fmla="*/ 416464 w 11499601"/>
              <a:gd name="connsiteY25-668" fmla="*/ 30725 h 6250474"/>
              <a:gd name="connsiteX26-669" fmla="*/ 907723 w 11499601"/>
              <a:gd name="connsiteY26-670" fmla="*/ 24269 h 6250474"/>
              <a:gd name="connsiteX27-671" fmla="*/ 3989089 w 11499601"/>
              <a:gd name="connsiteY27-672" fmla="*/ 29653 h 6250474"/>
              <a:gd name="connsiteX28-673" fmla="*/ 9680053 w 11499601"/>
              <a:gd name="connsiteY28-674" fmla="*/ 0 h 6250474"/>
              <a:gd name="connsiteX0-675" fmla="*/ 9680053 w 11499601"/>
              <a:gd name="connsiteY0-676" fmla="*/ 0 h 6250474"/>
              <a:gd name="connsiteX1-677" fmla="*/ 11263634 w 11499601"/>
              <a:gd name="connsiteY1-678" fmla="*/ 10894 h 6250474"/>
              <a:gd name="connsiteX2-679" fmla="*/ 11499601 w 11499601"/>
              <a:gd name="connsiteY2-680" fmla="*/ 84193 h 6250474"/>
              <a:gd name="connsiteX3-681" fmla="*/ 11496115 w 11499601"/>
              <a:gd name="connsiteY3-682" fmla="*/ 333210 h 6250474"/>
              <a:gd name="connsiteX4-683" fmla="*/ 11496626 w 11499601"/>
              <a:gd name="connsiteY4-684" fmla="*/ 801872 h 6250474"/>
              <a:gd name="connsiteX5-685" fmla="*/ 11482477 w 11499601"/>
              <a:gd name="connsiteY5-686" fmla="*/ 1834579 h 6250474"/>
              <a:gd name="connsiteX6-687" fmla="*/ 11478714 w 11499601"/>
              <a:gd name="connsiteY6-688" fmla="*/ 3520214 h 6250474"/>
              <a:gd name="connsiteX7-689" fmla="*/ 11419375 w 11499601"/>
              <a:gd name="connsiteY7-690" fmla="*/ 5982433 h 6250474"/>
              <a:gd name="connsiteX8-691" fmla="*/ 5959453 w 11499601"/>
              <a:gd name="connsiteY8-692" fmla="*/ 5973386 h 6250474"/>
              <a:gd name="connsiteX9-693" fmla="*/ 4858766 w 11499601"/>
              <a:gd name="connsiteY9-694" fmla="*/ 5999562 h 6250474"/>
              <a:gd name="connsiteX10-695" fmla="*/ 3239306 w 11499601"/>
              <a:gd name="connsiteY10-696" fmla="*/ 5972741 h 6250474"/>
              <a:gd name="connsiteX11-697" fmla="*/ 3217554 w 11499601"/>
              <a:gd name="connsiteY11-698" fmla="*/ 6005912 h 6250474"/>
              <a:gd name="connsiteX12-699" fmla="*/ 3219866 w 11499601"/>
              <a:gd name="connsiteY12-700" fmla="*/ 6250474 h 6250474"/>
              <a:gd name="connsiteX13-701" fmla="*/ 2855432 w 11499601"/>
              <a:gd name="connsiteY13-702" fmla="*/ 6045972 h 6250474"/>
              <a:gd name="connsiteX14-703" fmla="*/ 2785655 w 11499601"/>
              <a:gd name="connsiteY14-704" fmla="*/ 5972741 h 6250474"/>
              <a:gd name="connsiteX15-705" fmla="*/ 2301504 w 11499601"/>
              <a:gd name="connsiteY15-706" fmla="*/ 5967647 h 6250474"/>
              <a:gd name="connsiteX16-707" fmla="*/ 1552841 w 11499601"/>
              <a:gd name="connsiteY16-708" fmla="*/ 5965889 h 6250474"/>
              <a:gd name="connsiteX17-709" fmla="*/ 671167 w 11499601"/>
              <a:gd name="connsiteY17-710" fmla="*/ 5948382 h 6250474"/>
              <a:gd name="connsiteX18-711" fmla="*/ 94741 w 11499601"/>
              <a:gd name="connsiteY18-712" fmla="*/ 5957415 h 6250474"/>
              <a:gd name="connsiteX19-713" fmla="*/ 37859 w 11499601"/>
              <a:gd name="connsiteY19-714" fmla="*/ 5876060 h 6250474"/>
              <a:gd name="connsiteX20-715" fmla="*/ 28975 w 11499601"/>
              <a:gd name="connsiteY20-716" fmla="*/ 2606888 h 6250474"/>
              <a:gd name="connsiteX21-717" fmla="*/ 33539 w 11499601"/>
              <a:gd name="connsiteY21-718" fmla="*/ 59860 h 6250474"/>
              <a:gd name="connsiteX22-719" fmla="*/ 39830 w 11499601"/>
              <a:gd name="connsiteY22-720" fmla="*/ 42028 h 6250474"/>
              <a:gd name="connsiteX23-721" fmla="*/ 88659 w 11499601"/>
              <a:gd name="connsiteY23-722" fmla="*/ 37282 h 6250474"/>
              <a:gd name="connsiteX24-723" fmla="*/ 301554 w 11499601"/>
              <a:gd name="connsiteY24-724" fmla="*/ 37282 h 6250474"/>
              <a:gd name="connsiteX25-725" fmla="*/ 416464 w 11499601"/>
              <a:gd name="connsiteY25-726" fmla="*/ 30725 h 6250474"/>
              <a:gd name="connsiteX26-727" fmla="*/ 907723 w 11499601"/>
              <a:gd name="connsiteY26-728" fmla="*/ 24269 h 6250474"/>
              <a:gd name="connsiteX27-729" fmla="*/ 3989089 w 11499601"/>
              <a:gd name="connsiteY27-730" fmla="*/ 29653 h 6250474"/>
              <a:gd name="connsiteX28-731" fmla="*/ 9680053 w 11499601"/>
              <a:gd name="connsiteY28-732" fmla="*/ 0 h 6250474"/>
              <a:gd name="connsiteX0-733" fmla="*/ 9680053 w 11499601"/>
              <a:gd name="connsiteY0-734" fmla="*/ 0 h 6250474"/>
              <a:gd name="connsiteX1-735" fmla="*/ 11263634 w 11499601"/>
              <a:gd name="connsiteY1-736" fmla="*/ 10894 h 6250474"/>
              <a:gd name="connsiteX2-737" fmla="*/ 11499601 w 11499601"/>
              <a:gd name="connsiteY2-738" fmla="*/ 84193 h 6250474"/>
              <a:gd name="connsiteX3-739" fmla="*/ 11496115 w 11499601"/>
              <a:gd name="connsiteY3-740" fmla="*/ 333210 h 6250474"/>
              <a:gd name="connsiteX4-741" fmla="*/ 11496626 w 11499601"/>
              <a:gd name="connsiteY4-742" fmla="*/ 801872 h 6250474"/>
              <a:gd name="connsiteX5-743" fmla="*/ 11482477 w 11499601"/>
              <a:gd name="connsiteY5-744" fmla="*/ 1834579 h 6250474"/>
              <a:gd name="connsiteX6-745" fmla="*/ 11478714 w 11499601"/>
              <a:gd name="connsiteY6-746" fmla="*/ 3520214 h 6250474"/>
              <a:gd name="connsiteX7-747" fmla="*/ 11419375 w 11499601"/>
              <a:gd name="connsiteY7-748" fmla="*/ 5982433 h 6250474"/>
              <a:gd name="connsiteX8-749" fmla="*/ 5959453 w 11499601"/>
              <a:gd name="connsiteY8-750" fmla="*/ 5973386 h 6250474"/>
              <a:gd name="connsiteX9-751" fmla="*/ 4858766 w 11499601"/>
              <a:gd name="connsiteY9-752" fmla="*/ 5999562 h 6250474"/>
              <a:gd name="connsiteX10-753" fmla="*/ 3239306 w 11499601"/>
              <a:gd name="connsiteY10-754" fmla="*/ 5972741 h 6250474"/>
              <a:gd name="connsiteX11-755" fmla="*/ 3217554 w 11499601"/>
              <a:gd name="connsiteY11-756" fmla="*/ 6005912 h 6250474"/>
              <a:gd name="connsiteX12-757" fmla="*/ 3219866 w 11499601"/>
              <a:gd name="connsiteY12-758" fmla="*/ 6250474 h 6250474"/>
              <a:gd name="connsiteX13-759" fmla="*/ 2855432 w 11499601"/>
              <a:gd name="connsiteY13-760" fmla="*/ 6045972 h 6250474"/>
              <a:gd name="connsiteX14-761" fmla="*/ 2785655 w 11499601"/>
              <a:gd name="connsiteY14-762" fmla="*/ 5972741 h 6250474"/>
              <a:gd name="connsiteX15-763" fmla="*/ 2301504 w 11499601"/>
              <a:gd name="connsiteY15-764" fmla="*/ 5967647 h 6250474"/>
              <a:gd name="connsiteX16-765" fmla="*/ 671167 w 11499601"/>
              <a:gd name="connsiteY16-766" fmla="*/ 5948382 h 6250474"/>
              <a:gd name="connsiteX17-767" fmla="*/ 94741 w 11499601"/>
              <a:gd name="connsiteY17-768" fmla="*/ 5957415 h 6250474"/>
              <a:gd name="connsiteX18-769" fmla="*/ 37859 w 11499601"/>
              <a:gd name="connsiteY18-770" fmla="*/ 5876060 h 6250474"/>
              <a:gd name="connsiteX19-771" fmla="*/ 28975 w 11499601"/>
              <a:gd name="connsiteY19-772" fmla="*/ 2606888 h 6250474"/>
              <a:gd name="connsiteX20-773" fmla="*/ 33539 w 11499601"/>
              <a:gd name="connsiteY20-774" fmla="*/ 59860 h 6250474"/>
              <a:gd name="connsiteX21-775" fmla="*/ 39830 w 11499601"/>
              <a:gd name="connsiteY21-776" fmla="*/ 42028 h 6250474"/>
              <a:gd name="connsiteX22-777" fmla="*/ 88659 w 11499601"/>
              <a:gd name="connsiteY22-778" fmla="*/ 37282 h 6250474"/>
              <a:gd name="connsiteX23-779" fmla="*/ 301554 w 11499601"/>
              <a:gd name="connsiteY23-780" fmla="*/ 37282 h 6250474"/>
              <a:gd name="connsiteX24-781" fmla="*/ 416464 w 11499601"/>
              <a:gd name="connsiteY24-782" fmla="*/ 30725 h 6250474"/>
              <a:gd name="connsiteX25-783" fmla="*/ 907723 w 11499601"/>
              <a:gd name="connsiteY25-784" fmla="*/ 24269 h 6250474"/>
              <a:gd name="connsiteX26-785" fmla="*/ 3989089 w 11499601"/>
              <a:gd name="connsiteY26-786" fmla="*/ 29653 h 6250474"/>
              <a:gd name="connsiteX27-787" fmla="*/ 9680053 w 11499601"/>
              <a:gd name="connsiteY27-788" fmla="*/ 0 h 6250474"/>
              <a:gd name="connsiteX0-789" fmla="*/ 9680053 w 11499601"/>
              <a:gd name="connsiteY0-790" fmla="*/ 0 h 6250474"/>
              <a:gd name="connsiteX1-791" fmla="*/ 11263634 w 11499601"/>
              <a:gd name="connsiteY1-792" fmla="*/ 10894 h 6250474"/>
              <a:gd name="connsiteX2-793" fmla="*/ 11499601 w 11499601"/>
              <a:gd name="connsiteY2-794" fmla="*/ 84193 h 6250474"/>
              <a:gd name="connsiteX3-795" fmla="*/ 11496115 w 11499601"/>
              <a:gd name="connsiteY3-796" fmla="*/ 333210 h 6250474"/>
              <a:gd name="connsiteX4-797" fmla="*/ 11496626 w 11499601"/>
              <a:gd name="connsiteY4-798" fmla="*/ 801872 h 6250474"/>
              <a:gd name="connsiteX5-799" fmla="*/ 11482477 w 11499601"/>
              <a:gd name="connsiteY5-800" fmla="*/ 1834579 h 6250474"/>
              <a:gd name="connsiteX6-801" fmla="*/ 11478714 w 11499601"/>
              <a:gd name="connsiteY6-802" fmla="*/ 3520214 h 6250474"/>
              <a:gd name="connsiteX7-803" fmla="*/ 11419375 w 11499601"/>
              <a:gd name="connsiteY7-804" fmla="*/ 5982433 h 6250474"/>
              <a:gd name="connsiteX8-805" fmla="*/ 5959453 w 11499601"/>
              <a:gd name="connsiteY8-806" fmla="*/ 5973386 h 6250474"/>
              <a:gd name="connsiteX9-807" fmla="*/ 4858766 w 11499601"/>
              <a:gd name="connsiteY9-808" fmla="*/ 5999562 h 6250474"/>
              <a:gd name="connsiteX10-809" fmla="*/ 3239306 w 11499601"/>
              <a:gd name="connsiteY10-810" fmla="*/ 5972741 h 6250474"/>
              <a:gd name="connsiteX11-811" fmla="*/ 3217554 w 11499601"/>
              <a:gd name="connsiteY11-812" fmla="*/ 6005912 h 6250474"/>
              <a:gd name="connsiteX12-813" fmla="*/ 3219866 w 11499601"/>
              <a:gd name="connsiteY12-814" fmla="*/ 6250474 h 6250474"/>
              <a:gd name="connsiteX13-815" fmla="*/ 2855432 w 11499601"/>
              <a:gd name="connsiteY13-816" fmla="*/ 6045972 h 6250474"/>
              <a:gd name="connsiteX14-817" fmla="*/ 2785655 w 11499601"/>
              <a:gd name="connsiteY14-818" fmla="*/ 5972741 h 6250474"/>
              <a:gd name="connsiteX15-819" fmla="*/ 2301504 w 11499601"/>
              <a:gd name="connsiteY15-820" fmla="*/ 5967647 h 6250474"/>
              <a:gd name="connsiteX16-821" fmla="*/ 666073 w 11499601"/>
              <a:gd name="connsiteY16-822" fmla="*/ 5958571 h 6250474"/>
              <a:gd name="connsiteX17-823" fmla="*/ 94741 w 11499601"/>
              <a:gd name="connsiteY17-824" fmla="*/ 5957415 h 6250474"/>
              <a:gd name="connsiteX18-825" fmla="*/ 37859 w 11499601"/>
              <a:gd name="connsiteY18-826" fmla="*/ 5876060 h 6250474"/>
              <a:gd name="connsiteX19-827" fmla="*/ 28975 w 11499601"/>
              <a:gd name="connsiteY19-828" fmla="*/ 2606888 h 6250474"/>
              <a:gd name="connsiteX20-829" fmla="*/ 33539 w 11499601"/>
              <a:gd name="connsiteY20-830" fmla="*/ 59860 h 6250474"/>
              <a:gd name="connsiteX21-831" fmla="*/ 39830 w 11499601"/>
              <a:gd name="connsiteY21-832" fmla="*/ 42028 h 6250474"/>
              <a:gd name="connsiteX22-833" fmla="*/ 88659 w 11499601"/>
              <a:gd name="connsiteY22-834" fmla="*/ 37282 h 6250474"/>
              <a:gd name="connsiteX23-835" fmla="*/ 301554 w 11499601"/>
              <a:gd name="connsiteY23-836" fmla="*/ 37282 h 6250474"/>
              <a:gd name="connsiteX24-837" fmla="*/ 416464 w 11499601"/>
              <a:gd name="connsiteY24-838" fmla="*/ 30725 h 6250474"/>
              <a:gd name="connsiteX25-839" fmla="*/ 907723 w 11499601"/>
              <a:gd name="connsiteY25-840" fmla="*/ 24269 h 6250474"/>
              <a:gd name="connsiteX26-841" fmla="*/ 3989089 w 11499601"/>
              <a:gd name="connsiteY26-842" fmla="*/ 29653 h 6250474"/>
              <a:gd name="connsiteX27-843" fmla="*/ 9680053 w 11499601"/>
              <a:gd name="connsiteY27-844" fmla="*/ 0 h 6250474"/>
              <a:gd name="connsiteX0-845" fmla="*/ 9680053 w 11499601"/>
              <a:gd name="connsiteY0-846" fmla="*/ 0 h 6250474"/>
              <a:gd name="connsiteX1-847" fmla="*/ 11263634 w 11499601"/>
              <a:gd name="connsiteY1-848" fmla="*/ 10894 h 6250474"/>
              <a:gd name="connsiteX2-849" fmla="*/ 11499601 w 11499601"/>
              <a:gd name="connsiteY2-850" fmla="*/ 84193 h 6250474"/>
              <a:gd name="connsiteX3-851" fmla="*/ 11496115 w 11499601"/>
              <a:gd name="connsiteY3-852" fmla="*/ 333210 h 6250474"/>
              <a:gd name="connsiteX4-853" fmla="*/ 11496626 w 11499601"/>
              <a:gd name="connsiteY4-854" fmla="*/ 801872 h 6250474"/>
              <a:gd name="connsiteX5-855" fmla="*/ 11482477 w 11499601"/>
              <a:gd name="connsiteY5-856" fmla="*/ 1834579 h 6250474"/>
              <a:gd name="connsiteX6-857" fmla="*/ 11478714 w 11499601"/>
              <a:gd name="connsiteY6-858" fmla="*/ 3520214 h 6250474"/>
              <a:gd name="connsiteX7-859" fmla="*/ 11419375 w 11499601"/>
              <a:gd name="connsiteY7-860" fmla="*/ 5982433 h 6250474"/>
              <a:gd name="connsiteX8-861" fmla="*/ 5959453 w 11499601"/>
              <a:gd name="connsiteY8-862" fmla="*/ 5973386 h 6250474"/>
              <a:gd name="connsiteX9-863" fmla="*/ 4858766 w 11499601"/>
              <a:gd name="connsiteY9-864" fmla="*/ 5999562 h 6250474"/>
              <a:gd name="connsiteX10-865" fmla="*/ 3239306 w 11499601"/>
              <a:gd name="connsiteY10-866" fmla="*/ 5972741 h 6250474"/>
              <a:gd name="connsiteX11-867" fmla="*/ 3217554 w 11499601"/>
              <a:gd name="connsiteY11-868" fmla="*/ 6005912 h 6250474"/>
              <a:gd name="connsiteX12-869" fmla="*/ 3219866 w 11499601"/>
              <a:gd name="connsiteY12-870" fmla="*/ 6250474 h 6250474"/>
              <a:gd name="connsiteX13-871" fmla="*/ 2870715 w 11499601"/>
              <a:gd name="connsiteY13-872" fmla="*/ 6056161 h 6250474"/>
              <a:gd name="connsiteX14-873" fmla="*/ 2785655 w 11499601"/>
              <a:gd name="connsiteY14-874" fmla="*/ 5972741 h 6250474"/>
              <a:gd name="connsiteX15-875" fmla="*/ 2301504 w 11499601"/>
              <a:gd name="connsiteY15-876" fmla="*/ 5967647 h 6250474"/>
              <a:gd name="connsiteX16-877" fmla="*/ 666073 w 11499601"/>
              <a:gd name="connsiteY16-878" fmla="*/ 5958571 h 6250474"/>
              <a:gd name="connsiteX17-879" fmla="*/ 94741 w 11499601"/>
              <a:gd name="connsiteY17-880" fmla="*/ 5957415 h 6250474"/>
              <a:gd name="connsiteX18-881" fmla="*/ 37859 w 11499601"/>
              <a:gd name="connsiteY18-882" fmla="*/ 5876060 h 6250474"/>
              <a:gd name="connsiteX19-883" fmla="*/ 28975 w 11499601"/>
              <a:gd name="connsiteY19-884" fmla="*/ 2606888 h 6250474"/>
              <a:gd name="connsiteX20-885" fmla="*/ 33539 w 11499601"/>
              <a:gd name="connsiteY20-886" fmla="*/ 59860 h 6250474"/>
              <a:gd name="connsiteX21-887" fmla="*/ 39830 w 11499601"/>
              <a:gd name="connsiteY21-888" fmla="*/ 42028 h 6250474"/>
              <a:gd name="connsiteX22-889" fmla="*/ 88659 w 11499601"/>
              <a:gd name="connsiteY22-890" fmla="*/ 37282 h 6250474"/>
              <a:gd name="connsiteX23-891" fmla="*/ 301554 w 11499601"/>
              <a:gd name="connsiteY23-892" fmla="*/ 37282 h 6250474"/>
              <a:gd name="connsiteX24-893" fmla="*/ 416464 w 11499601"/>
              <a:gd name="connsiteY24-894" fmla="*/ 30725 h 6250474"/>
              <a:gd name="connsiteX25-895" fmla="*/ 907723 w 11499601"/>
              <a:gd name="connsiteY25-896" fmla="*/ 24269 h 6250474"/>
              <a:gd name="connsiteX26-897" fmla="*/ 3989089 w 11499601"/>
              <a:gd name="connsiteY26-898" fmla="*/ 29653 h 6250474"/>
              <a:gd name="connsiteX27-899" fmla="*/ 9680053 w 11499601"/>
              <a:gd name="connsiteY27-900" fmla="*/ 0 h 6250474"/>
              <a:gd name="connsiteX0-901" fmla="*/ 9680053 w 11499601"/>
              <a:gd name="connsiteY0-902" fmla="*/ 0 h 6250474"/>
              <a:gd name="connsiteX1-903" fmla="*/ 11263634 w 11499601"/>
              <a:gd name="connsiteY1-904" fmla="*/ 10894 h 6250474"/>
              <a:gd name="connsiteX2-905" fmla="*/ 11499601 w 11499601"/>
              <a:gd name="connsiteY2-906" fmla="*/ 84193 h 6250474"/>
              <a:gd name="connsiteX3-907" fmla="*/ 11496115 w 11499601"/>
              <a:gd name="connsiteY3-908" fmla="*/ 333210 h 6250474"/>
              <a:gd name="connsiteX4-909" fmla="*/ 11496626 w 11499601"/>
              <a:gd name="connsiteY4-910" fmla="*/ 801872 h 6250474"/>
              <a:gd name="connsiteX5-911" fmla="*/ 11482477 w 11499601"/>
              <a:gd name="connsiteY5-912" fmla="*/ 1834579 h 6250474"/>
              <a:gd name="connsiteX6-913" fmla="*/ 11478714 w 11499601"/>
              <a:gd name="connsiteY6-914" fmla="*/ 3520214 h 6250474"/>
              <a:gd name="connsiteX7-915" fmla="*/ 11419375 w 11499601"/>
              <a:gd name="connsiteY7-916" fmla="*/ 5982433 h 6250474"/>
              <a:gd name="connsiteX8-917" fmla="*/ 5959453 w 11499601"/>
              <a:gd name="connsiteY8-918" fmla="*/ 5973386 h 6250474"/>
              <a:gd name="connsiteX9-919" fmla="*/ 4858766 w 11499601"/>
              <a:gd name="connsiteY9-920" fmla="*/ 5999562 h 6250474"/>
              <a:gd name="connsiteX10-921" fmla="*/ 3239306 w 11499601"/>
              <a:gd name="connsiteY10-922" fmla="*/ 5972741 h 6250474"/>
              <a:gd name="connsiteX11-923" fmla="*/ 3217554 w 11499601"/>
              <a:gd name="connsiteY11-924" fmla="*/ 6005912 h 6250474"/>
              <a:gd name="connsiteX12-925" fmla="*/ 3219866 w 11499601"/>
              <a:gd name="connsiteY12-926" fmla="*/ 6250474 h 6250474"/>
              <a:gd name="connsiteX13-927" fmla="*/ 2870715 w 11499601"/>
              <a:gd name="connsiteY13-928" fmla="*/ 6056161 h 6250474"/>
              <a:gd name="connsiteX14-929" fmla="*/ 2785655 w 11499601"/>
              <a:gd name="connsiteY14-930" fmla="*/ 5972741 h 6250474"/>
              <a:gd name="connsiteX15-931" fmla="*/ 2301504 w 11499601"/>
              <a:gd name="connsiteY15-932" fmla="*/ 5967647 h 6250474"/>
              <a:gd name="connsiteX16-933" fmla="*/ 666073 w 11499601"/>
              <a:gd name="connsiteY16-934" fmla="*/ 5958571 h 6250474"/>
              <a:gd name="connsiteX17-935" fmla="*/ 94741 w 11499601"/>
              <a:gd name="connsiteY17-936" fmla="*/ 5957415 h 6250474"/>
              <a:gd name="connsiteX18-937" fmla="*/ 37859 w 11499601"/>
              <a:gd name="connsiteY18-938" fmla="*/ 5876060 h 6250474"/>
              <a:gd name="connsiteX19-939" fmla="*/ 28975 w 11499601"/>
              <a:gd name="connsiteY19-940" fmla="*/ 2606888 h 6250474"/>
              <a:gd name="connsiteX20-941" fmla="*/ 33539 w 11499601"/>
              <a:gd name="connsiteY20-942" fmla="*/ 59860 h 6250474"/>
              <a:gd name="connsiteX21-943" fmla="*/ 39830 w 11499601"/>
              <a:gd name="connsiteY21-944" fmla="*/ 42028 h 6250474"/>
              <a:gd name="connsiteX22-945" fmla="*/ 88659 w 11499601"/>
              <a:gd name="connsiteY22-946" fmla="*/ 37282 h 6250474"/>
              <a:gd name="connsiteX23-947" fmla="*/ 301554 w 11499601"/>
              <a:gd name="connsiteY23-948" fmla="*/ 37282 h 6250474"/>
              <a:gd name="connsiteX24-949" fmla="*/ 416464 w 11499601"/>
              <a:gd name="connsiteY24-950" fmla="*/ 30725 h 6250474"/>
              <a:gd name="connsiteX25-951" fmla="*/ 907723 w 11499601"/>
              <a:gd name="connsiteY25-952" fmla="*/ 24269 h 6250474"/>
              <a:gd name="connsiteX26-953" fmla="*/ 3989089 w 11499601"/>
              <a:gd name="connsiteY26-954" fmla="*/ 29653 h 6250474"/>
              <a:gd name="connsiteX27-955" fmla="*/ 9680053 w 11499601"/>
              <a:gd name="connsiteY27-956" fmla="*/ 0 h 625047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68807" y="-29564"/>
                  <a:pt x="11499601" y="84193"/>
                </a:cubicBezTo>
                <a:lnTo>
                  <a:pt x="11496115" y="333210"/>
                </a:lnTo>
                <a:cubicBezTo>
                  <a:pt x="11496285" y="48943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0724" y="558209"/>
            <a:ext cx="10333075" cy="1414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0726" y="2089298"/>
            <a:ext cx="10333074" cy="3827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7834" y="6356350"/>
            <a:ext cx="2604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C1691109-F4F8-4597-962C-A4F4B7960636}" type="datetimeFigureOut">
              <a:rPr lang="en-US" smtClean="0"/>
              <a:t>24-Oct-24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756153" y="6356350"/>
            <a:ext cx="34441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0263" y="6356350"/>
            <a:ext cx="523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reeform: Shape 13"/>
          <p:cNvSpPr/>
          <p:nvPr/>
        </p:nvSpPr>
        <p:spPr>
          <a:xfrm>
            <a:off x="403284" y="389461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-1" fmla="*/ 9680053 w 11499601"/>
              <a:gd name="connsiteY0-2" fmla="*/ 0 h 6250474"/>
              <a:gd name="connsiteX1-3" fmla="*/ 11263634 w 11499601"/>
              <a:gd name="connsiteY1-4" fmla="*/ 10894 h 6250474"/>
              <a:gd name="connsiteX2-5" fmla="*/ 11499601 w 11499601"/>
              <a:gd name="connsiteY2-6" fmla="*/ 84193 h 6250474"/>
              <a:gd name="connsiteX3-7" fmla="*/ 11496115 w 11499601"/>
              <a:gd name="connsiteY3-8" fmla="*/ 333210 h 6250474"/>
              <a:gd name="connsiteX4-9" fmla="*/ 11496626 w 11499601"/>
              <a:gd name="connsiteY4-10" fmla="*/ 801872 h 6250474"/>
              <a:gd name="connsiteX5-11" fmla="*/ 11482477 w 11499601"/>
              <a:gd name="connsiteY5-12" fmla="*/ 1834579 h 6250474"/>
              <a:gd name="connsiteX6-13" fmla="*/ 11478714 w 11499601"/>
              <a:gd name="connsiteY6-14" fmla="*/ 3520214 h 6250474"/>
              <a:gd name="connsiteX7-15" fmla="*/ 11419375 w 11499601"/>
              <a:gd name="connsiteY7-16" fmla="*/ 5982433 h 6250474"/>
              <a:gd name="connsiteX8-17" fmla="*/ 5959453 w 11499601"/>
              <a:gd name="connsiteY8-18" fmla="*/ 5973386 h 6250474"/>
              <a:gd name="connsiteX9-19" fmla="*/ 5021779 w 11499601"/>
              <a:gd name="connsiteY9-20" fmla="*/ 5958809 h 6250474"/>
              <a:gd name="connsiteX10-21" fmla="*/ 5021779 w 11499601"/>
              <a:gd name="connsiteY10-22" fmla="*/ 5972741 h 6250474"/>
              <a:gd name="connsiteX11-23" fmla="*/ 3239306 w 11499601"/>
              <a:gd name="connsiteY11-24" fmla="*/ 5972741 h 6250474"/>
              <a:gd name="connsiteX12-25" fmla="*/ 3217554 w 11499601"/>
              <a:gd name="connsiteY12-26" fmla="*/ 6005912 h 6250474"/>
              <a:gd name="connsiteX13-27" fmla="*/ 3219866 w 11499601"/>
              <a:gd name="connsiteY13-28" fmla="*/ 6250474 h 6250474"/>
              <a:gd name="connsiteX14-29" fmla="*/ 2855432 w 11499601"/>
              <a:gd name="connsiteY14-30" fmla="*/ 6045972 h 6250474"/>
              <a:gd name="connsiteX15-31" fmla="*/ 2785655 w 11499601"/>
              <a:gd name="connsiteY15-32" fmla="*/ 5972741 h 6250474"/>
              <a:gd name="connsiteX16-33" fmla="*/ 2321880 w 11499601"/>
              <a:gd name="connsiteY16-34" fmla="*/ 5972741 h 6250474"/>
              <a:gd name="connsiteX17-35" fmla="*/ 2161451 w 11499601"/>
              <a:gd name="connsiteY17-36" fmla="*/ 5941720 h 6250474"/>
              <a:gd name="connsiteX18-37" fmla="*/ 1884575 w 11499601"/>
              <a:gd name="connsiteY18-38" fmla="*/ 5937508 h 6250474"/>
              <a:gd name="connsiteX19-39" fmla="*/ 1731597 w 11499601"/>
              <a:gd name="connsiteY19-40" fmla="*/ 5934968 h 6250474"/>
              <a:gd name="connsiteX20-41" fmla="*/ 1588500 w 11499601"/>
              <a:gd name="connsiteY20-42" fmla="*/ 5940418 h 6250474"/>
              <a:gd name="connsiteX21-43" fmla="*/ 671167 w 11499601"/>
              <a:gd name="connsiteY21-44" fmla="*/ 5948382 h 6250474"/>
              <a:gd name="connsiteX22-45" fmla="*/ 94741 w 11499601"/>
              <a:gd name="connsiteY22-46" fmla="*/ 5957415 h 6250474"/>
              <a:gd name="connsiteX23-47" fmla="*/ 37859 w 11499601"/>
              <a:gd name="connsiteY23-48" fmla="*/ 5876060 h 6250474"/>
              <a:gd name="connsiteX24-49" fmla="*/ 28975 w 11499601"/>
              <a:gd name="connsiteY24-50" fmla="*/ 2606888 h 6250474"/>
              <a:gd name="connsiteX25-51" fmla="*/ 33539 w 11499601"/>
              <a:gd name="connsiteY25-52" fmla="*/ 59860 h 6250474"/>
              <a:gd name="connsiteX26-53" fmla="*/ 39830 w 11499601"/>
              <a:gd name="connsiteY26-54" fmla="*/ 42028 h 6250474"/>
              <a:gd name="connsiteX27-55" fmla="*/ 88659 w 11499601"/>
              <a:gd name="connsiteY27-56" fmla="*/ 37282 h 6250474"/>
              <a:gd name="connsiteX28-57" fmla="*/ 301554 w 11499601"/>
              <a:gd name="connsiteY28-58" fmla="*/ 37282 h 6250474"/>
              <a:gd name="connsiteX29-59" fmla="*/ 416464 w 11499601"/>
              <a:gd name="connsiteY29-60" fmla="*/ 30725 h 6250474"/>
              <a:gd name="connsiteX30-61" fmla="*/ 907723 w 11499601"/>
              <a:gd name="connsiteY30-62" fmla="*/ 24269 h 6250474"/>
              <a:gd name="connsiteX31-63" fmla="*/ 3989089 w 11499601"/>
              <a:gd name="connsiteY31-64" fmla="*/ 29653 h 6250474"/>
              <a:gd name="connsiteX32-65" fmla="*/ 9680053 w 11499601"/>
              <a:gd name="connsiteY32-66" fmla="*/ 0 h 6250474"/>
              <a:gd name="connsiteX0-67" fmla="*/ 9680053 w 11499601"/>
              <a:gd name="connsiteY0-68" fmla="*/ 0 h 6250474"/>
              <a:gd name="connsiteX1-69" fmla="*/ 11263634 w 11499601"/>
              <a:gd name="connsiteY1-70" fmla="*/ 10894 h 6250474"/>
              <a:gd name="connsiteX2-71" fmla="*/ 11499601 w 11499601"/>
              <a:gd name="connsiteY2-72" fmla="*/ 84193 h 6250474"/>
              <a:gd name="connsiteX3-73" fmla="*/ 11496115 w 11499601"/>
              <a:gd name="connsiteY3-74" fmla="*/ 333210 h 6250474"/>
              <a:gd name="connsiteX4-75" fmla="*/ 11496626 w 11499601"/>
              <a:gd name="connsiteY4-76" fmla="*/ 801872 h 6250474"/>
              <a:gd name="connsiteX5-77" fmla="*/ 11482477 w 11499601"/>
              <a:gd name="connsiteY5-78" fmla="*/ 1834579 h 6250474"/>
              <a:gd name="connsiteX6-79" fmla="*/ 11478714 w 11499601"/>
              <a:gd name="connsiteY6-80" fmla="*/ 3520214 h 6250474"/>
              <a:gd name="connsiteX7-81" fmla="*/ 11419375 w 11499601"/>
              <a:gd name="connsiteY7-82" fmla="*/ 5982433 h 6250474"/>
              <a:gd name="connsiteX8-83" fmla="*/ 5959453 w 11499601"/>
              <a:gd name="connsiteY8-84" fmla="*/ 5973386 h 6250474"/>
              <a:gd name="connsiteX9-85" fmla="*/ 5021779 w 11499601"/>
              <a:gd name="connsiteY9-86" fmla="*/ 5958809 h 6250474"/>
              <a:gd name="connsiteX10-87" fmla="*/ 5021779 w 11499601"/>
              <a:gd name="connsiteY10-88" fmla="*/ 5972741 h 6250474"/>
              <a:gd name="connsiteX11-89" fmla="*/ 3239306 w 11499601"/>
              <a:gd name="connsiteY11-90" fmla="*/ 5972741 h 6250474"/>
              <a:gd name="connsiteX12-91" fmla="*/ 3217554 w 11499601"/>
              <a:gd name="connsiteY12-92" fmla="*/ 6005912 h 6250474"/>
              <a:gd name="connsiteX13-93" fmla="*/ 3219866 w 11499601"/>
              <a:gd name="connsiteY13-94" fmla="*/ 6250474 h 6250474"/>
              <a:gd name="connsiteX14-95" fmla="*/ 2855432 w 11499601"/>
              <a:gd name="connsiteY14-96" fmla="*/ 6045972 h 6250474"/>
              <a:gd name="connsiteX15-97" fmla="*/ 2785655 w 11499601"/>
              <a:gd name="connsiteY15-98" fmla="*/ 5972741 h 6250474"/>
              <a:gd name="connsiteX16-99" fmla="*/ 2321880 w 11499601"/>
              <a:gd name="connsiteY16-100" fmla="*/ 5972741 h 6250474"/>
              <a:gd name="connsiteX17-101" fmla="*/ 1884575 w 11499601"/>
              <a:gd name="connsiteY17-102" fmla="*/ 5937508 h 6250474"/>
              <a:gd name="connsiteX18-103" fmla="*/ 1731597 w 11499601"/>
              <a:gd name="connsiteY18-104" fmla="*/ 5934968 h 6250474"/>
              <a:gd name="connsiteX19-105" fmla="*/ 1588500 w 11499601"/>
              <a:gd name="connsiteY19-106" fmla="*/ 5940418 h 6250474"/>
              <a:gd name="connsiteX20-107" fmla="*/ 671167 w 11499601"/>
              <a:gd name="connsiteY20-108" fmla="*/ 5948382 h 6250474"/>
              <a:gd name="connsiteX21-109" fmla="*/ 94741 w 11499601"/>
              <a:gd name="connsiteY21-110" fmla="*/ 5957415 h 6250474"/>
              <a:gd name="connsiteX22-111" fmla="*/ 37859 w 11499601"/>
              <a:gd name="connsiteY22-112" fmla="*/ 5876060 h 6250474"/>
              <a:gd name="connsiteX23-113" fmla="*/ 28975 w 11499601"/>
              <a:gd name="connsiteY23-114" fmla="*/ 2606888 h 6250474"/>
              <a:gd name="connsiteX24-115" fmla="*/ 33539 w 11499601"/>
              <a:gd name="connsiteY24-116" fmla="*/ 59860 h 6250474"/>
              <a:gd name="connsiteX25-117" fmla="*/ 39830 w 11499601"/>
              <a:gd name="connsiteY25-118" fmla="*/ 42028 h 6250474"/>
              <a:gd name="connsiteX26-119" fmla="*/ 88659 w 11499601"/>
              <a:gd name="connsiteY26-120" fmla="*/ 37282 h 6250474"/>
              <a:gd name="connsiteX27-121" fmla="*/ 301554 w 11499601"/>
              <a:gd name="connsiteY27-122" fmla="*/ 37282 h 6250474"/>
              <a:gd name="connsiteX28-123" fmla="*/ 416464 w 11499601"/>
              <a:gd name="connsiteY28-124" fmla="*/ 30725 h 6250474"/>
              <a:gd name="connsiteX29-125" fmla="*/ 907723 w 11499601"/>
              <a:gd name="connsiteY29-126" fmla="*/ 24269 h 6250474"/>
              <a:gd name="connsiteX30-127" fmla="*/ 3989089 w 11499601"/>
              <a:gd name="connsiteY30-128" fmla="*/ 29653 h 6250474"/>
              <a:gd name="connsiteX31-129" fmla="*/ 9680053 w 11499601"/>
              <a:gd name="connsiteY31-130" fmla="*/ 0 h 6250474"/>
              <a:gd name="connsiteX0-131" fmla="*/ 9680053 w 11499601"/>
              <a:gd name="connsiteY0-132" fmla="*/ 0 h 6250474"/>
              <a:gd name="connsiteX1-133" fmla="*/ 11263634 w 11499601"/>
              <a:gd name="connsiteY1-134" fmla="*/ 10894 h 6250474"/>
              <a:gd name="connsiteX2-135" fmla="*/ 11499601 w 11499601"/>
              <a:gd name="connsiteY2-136" fmla="*/ 84193 h 6250474"/>
              <a:gd name="connsiteX3-137" fmla="*/ 11496115 w 11499601"/>
              <a:gd name="connsiteY3-138" fmla="*/ 333210 h 6250474"/>
              <a:gd name="connsiteX4-139" fmla="*/ 11496626 w 11499601"/>
              <a:gd name="connsiteY4-140" fmla="*/ 801872 h 6250474"/>
              <a:gd name="connsiteX5-141" fmla="*/ 11482477 w 11499601"/>
              <a:gd name="connsiteY5-142" fmla="*/ 1834579 h 6250474"/>
              <a:gd name="connsiteX6-143" fmla="*/ 11478714 w 11499601"/>
              <a:gd name="connsiteY6-144" fmla="*/ 3520214 h 6250474"/>
              <a:gd name="connsiteX7-145" fmla="*/ 11419375 w 11499601"/>
              <a:gd name="connsiteY7-146" fmla="*/ 5982433 h 6250474"/>
              <a:gd name="connsiteX8-147" fmla="*/ 5959453 w 11499601"/>
              <a:gd name="connsiteY8-148" fmla="*/ 5973386 h 6250474"/>
              <a:gd name="connsiteX9-149" fmla="*/ 5021779 w 11499601"/>
              <a:gd name="connsiteY9-150" fmla="*/ 5958809 h 6250474"/>
              <a:gd name="connsiteX10-151" fmla="*/ 3239306 w 11499601"/>
              <a:gd name="connsiteY10-152" fmla="*/ 5972741 h 6250474"/>
              <a:gd name="connsiteX11-153" fmla="*/ 3217554 w 11499601"/>
              <a:gd name="connsiteY11-154" fmla="*/ 6005912 h 6250474"/>
              <a:gd name="connsiteX12-155" fmla="*/ 3219866 w 11499601"/>
              <a:gd name="connsiteY12-156" fmla="*/ 6250474 h 6250474"/>
              <a:gd name="connsiteX13-157" fmla="*/ 2855432 w 11499601"/>
              <a:gd name="connsiteY13-158" fmla="*/ 6045972 h 6250474"/>
              <a:gd name="connsiteX14-159" fmla="*/ 2785655 w 11499601"/>
              <a:gd name="connsiteY14-160" fmla="*/ 5972741 h 6250474"/>
              <a:gd name="connsiteX15-161" fmla="*/ 2321880 w 11499601"/>
              <a:gd name="connsiteY15-162" fmla="*/ 5972741 h 6250474"/>
              <a:gd name="connsiteX16-163" fmla="*/ 1884575 w 11499601"/>
              <a:gd name="connsiteY16-164" fmla="*/ 5937508 h 6250474"/>
              <a:gd name="connsiteX17-165" fmla="*/ 1731597 w 11499601"/>
              <a:gd name="connsiteY17-166" fmla="*/ 5934968 h 6250474"/>
              <a:gd name="connsiteX18-167" fmla="*/ 1588500 w 11499601"/>
              <a:gd name="connsiteY18-168" fmla="*/ 5940418 h 6250474"/>
              <a:gd name="connsiteX19-169" fmla="*/ 671167 w 11499601"/>
              <a:gd name="connsiteY19-170" fmla="*/ 5948382 h 6250474"/>
              <a:gd name="connsiteX20-171" fmla="*/ 94741 w 11499601"/>
              <a:gd name="connsiteY20-172" fmla="*/ 5957415 h 6250474"/>
              <a:gd name="connsiteX21-173" fmla="*/ 37859 w 11499601"/>
              <a:gd name="connsiteY21-174" fmla="*/ 5876060 h 6250474"/>
              <a:gd name="connsiteX22-175" fmla="*/ 28975 w 11499601"/>
              <a:gd name="connsiteY22-176" fmla="*/ 2606888 h 6250474"/>
              <a:gd name="connsiteX23-177" fmla="*/ 33539 w 11499601"/>
              <a:gd name="connsiteY23-178" fmla="*/ 59860 h 6250474"/>
              <a:gd name="connsiteX24-179" fmla="*/ 39830 w 11499601"/>
              <a:gd name="connsiteY24-180" fmla="*/ 42028 h 6250474"/>
              <a:gd name="connsiteX25-181" fmla="*/ 88659 w 11499601"/>
              <a:gd name="connsiteY25-182" fmla="*/ 37282 h 6250474"/>
              <a:gd name="connsiteX26-183" fmla="*/ 301554 w 11499601"/>
              <a:gd name="connsiteY26-184" fmla="*/ 37282 h 6250474"/>
              <a:gd name="connsiteX27-185" fmla="*/ 416464 w 11499601"/>
              <a:gd name="connsiteY27-186" fmla="*/ 30725 h 6250474"/>
              <a:gd name="connsiteX28-187" fmla="*/ 907723 w 11499601"/>
              <a:gd name="connsiteY28-188" fmla="*/ 24269 h 6250474"/>
              <a:gd name="connsiteX29-189" fmla="*/ 3989089 w 11499601"/>
              <a:gd name="connsiteY29-190" fmla="*/ 29653 h 6250474"/>
              <a:gd name="connsiteX30-191" fmla="*/ 9680053 w 11499601"/>
              <a:gd name="connsiteY30-192" fmla="*/ 0 h 6250474"/>
              <a:gd name="connsiteX0-193" fmla="*/ 9680053 w 11499601"/>
              <a:gd name="connsiteY0-194" fmla="*/ 0 h 6250474"/>
              <a:gd name="connsiteX1-195" fmla="*/ 11263634 w 11499601"/>
              <a:gd name="connsiteY1-196" fmla="*/ 10894 h 6250474"/>
              <a:gd name="connsiteX2-197" fmla="*/ 11499601 w 11499601"/>
              <a:gd name="connsiteY2-198" fmla="*/ 84193 h 6250474"/>
              <a:gd name="connsiteX3-199" fmla="*/ 11496115 w 11499601"/>
              <a:gd name="connsiteY3-200" fmla="*/ 333210 h 6250474"/>
              <a:gd name="connsiteX4-201" fmla="*/ 11496626 w 11499601"/>
              <a:gd name="connsiteY4-202" fmla="*/ 801872 h 6250474"/>
              <a:gd name="connsiteX5-203" fmla="*/ 11482477 w 11499601"/>
              <a:gd name="connsiteY5-204" fmla="*/ 1834579 h 6250474"/>
              <a:gd name="connsiteX6-205" fmla="*/ 11478714 w 11499601"/>
              <a:gd name="connsiteY6-206" fmla="*/ 3520214 h 6250474"/>
              <a:gd name="connsiteX7-207" fmla="*/ 11419375 w 11499601"/>
              <a:gd name="connsiteY7-208" fmla="*/ 5982433 h 6250474"/>
              <a:gd name="connsiteX8-209" fmla="*/ 5959453 w 11499601"/>
              <a:gd name="connsiteY8-210" fmla="*/ 5973386 h 6250474"/>
              <a:gd name="connsiteX9-211" fmla="*/ 5011590 w 11499601"/>
              <a:gd name="connsiteY9-212" fmla="*/ 5989374 h 6250474"/>
              <a:gd name="connsiteX10-213" fmla="*/ 3239306 w 11499601"/>
              <a:gd name="connsiteY10-214" fmla="*/ 5972741 h 6250474"/>
              <a:gd name="connsiteX11-215" fmla="*/ 3217554 w 11499601"/>
              <a:gd name="connsiteY11-216" fmla="*/ 6005912 h 6250474"/>
              <a:gd name="connsiteX12-217" fmla="*/ 3219866 w 11499601"/>
              <a:gd name="connsiteY12-218" fmla="*/ 6250474 h 6250474"/>
              <a:gd name="connsiteX13-219" fmla="*/ 2855432 w 11499601"/>
              <a:gd name="connsiteY13-220" fmla="*/ 6045972 h 6250474"/>
              <a:gd name="connsiteX14-221" fmla="*/ 2785655 w 11499601"/>
              <a:gd name="connsiteY14-222" fmla="*/ 5972741 h 6250474"/>
              <a:gd name="connsiteX15-223" fmla="*/ 2321880 w 11499601"/>
              <a:gd name="connsiteY15-224" fmla="*/ 5972741 h 6250474"/>
              <a:gd name="connsiteX16-225" fmla="*/ 1884575 w 11499601"/>
              <a:gd name="connsiteY16-226" fmla="*/ 5937508 h 6250474"/>
              <a:gd name="connsiteX17-227" fmla="*/ 1731597 w 11499601"/>
              <a:gd name="connsiteY17-228" fmla="*/ 5934968 h 6250474"/>
              <a:gd name="connsiteX18-229" fmla="*/ 1588500 w 11499601"/>
              <a:gd name="connsiteY18-230" fmla="*/ 5940418 h 6250474"/>
              <a:gd name="connsiteX19-231" fmla="*/ 671167 w 11499601"/>
              <a:gd name="connsiteY19-232" fmla="*/ 5948382 h 6250474"/>
              <a:gd name="connsiteX20-233" fmla="*/ 94741 w 11499601"/>
              <a:gd name="connsiteY20-234" fmla="*/ 5957415 h 6250474"/>
              <a:gd name="connsiteX21-235" fmla="*/ 37859 w 11499601"/>
              <a:gd name="connsiteY21-236" fmla="*/ 5876060 h 6250474"/>
              <a:gd name="connsiteX22-237" fmla="*/ 28975 w 11499601"/>
              <a:gd name="connsiteY22-238" fmla="*/ 2606888 h 6250474"/>
              <a:gd name="connsiteX23-239" fmla="*/ 33539 w 11499601"/>
              <a:gd name="connsiteY23-240" fmla="*/ 59860 h 6250474"/>
              <a:gd name="connsiteX24-241" fmla="*/ 39830 w 11499601"/>
              <a:gd name="connsiteY24-242" fmla="*/ 42028 h 6250474"/>
              <a:gd name="connsiteX25-243" fmla="*/ 88659 w 11499601"/>
              <a:gd name="connsiteY25-244" fmla="*/ 37282 h 6250474"/>
              <a:gd name="connsiteX26-245" fmla="*/ 301554 w 11499601"/>
              <a:gd name="connsiteY26-246" fmla="*/ 37282 h 6250474"/>
              <a:gd name="connsiteX27-247" fmla="*/ 416464 w 11499601"/>
              <a:gd name="connsiteY27-248" fmla="*/ 30725 h 6250474"/>
              <a:gd name="connsiteX28-249" fmla="*/ 907723 w 11499601"/>
              <a:gd name="connsiteY28-250" fmla="*/ 24269 h 6250474"/>
              <a:gd name="connsiteX29-251" fmla="*/ 3989089 w 11499601"/>
              <a:gd name="connsiteY29-252" fmla="*/ 29653 h 6250474"/>
              <a:gd name="connsiteX30-253" fmla="*/ 9680053 w 11499601"/>
              <a:gd name="connsiteY30-254" fmla="*/ 0 h 6250474"/>
              <a:gd name="connsiteX0-255" fmla="*/ 9680053 w 11499601"/>
              <a:gd name="connsiteY0-256" fmla="*/ 0 h 6250474"/>
              <a:gd name="connsiteX1-257" fmla="*/ 11263634 w 11499601"/>
              <a:gd name="connsiteY1-258" fmla="*/ 10894 h 6250474"/>
              <a:gd name="connsiteX2-259" fmla="*/ 11499601 w 11499601"/>
              <a:gd name="connsiteY2-260" fmla="*/ 84193 h 6250474"/>
              <a:gd name="connsiteX3-261" fmla="*/ 11496115 w 11499601"/>
              <a:gd name="connsiteY3-262" fmla="*/ 333210 h 6250474"/>
              <a:gd name="connsiteX4-263" fmla="*/ 11496626 w 11499601"/>
              <a:gd name="connsiteY4-264" fmla="*/ 801872 h 6250474"/>
              <a:gd name="connsiteX5-265" fmla="*/ 11482477 w 11499601"/>
              <a:gd name="connsiteY5-266" fmla="*/ 1834579 h 6250474"/>
              <a:gd name="connsiteX6-267" fmla="*/ 11478714 w 11499601"/>
              <a:gd name="connsiteY6-268" fmla="*/ 3520214 h 6250474"/>
              <a:gd name="connsiteX7-269" fmla="*/ 11419375 w 11499601"/>
              <a:gd name="connsiteY7-270" fmla="*/ 5982433 h 6250474"/>
              <a:gd name="connsiteX8-271" fmla="*/ 5959453 w 11499601"/>
              <a:gd name="connsiteY8-272" fmla="*/ 5973386 h 6250474"/>
              <a:gd name="connsiteX9-273" fmla="*/ 5001402 w 11499601"/>
              <a:gd name="connsiteY9-274" fmla="*/ 5999562 h 6250474"/>
              <a:gd name="connsiteX10-275" fmla="*/ 3239306 w 11499601"/>
              <a:gd name="connsiteY10-276" fmla="*/ 5972741 h 6250474"/>
              <a:gd name="connsiteX11-277" fmla="*/ 3217554 w 11499601"/>
              <a:gd name="connsiteY11-278" fmla="*/ 6005912 h 6250474"/>
              <a:gd name="connsiteX12-279" fmla="*/ 3219866 w 11499601"/>
              <a:gd name="connsiteY12-280" fmla="*/ 6250474 h 6250474"/>
              <a:gd name="connsiteX13-281" fmla="*/ 2855432 w 11499601"/>
              <a:gd name="connsiteY13-282" fmla="*/ 6045972 h 6250474"/>
              <a:gd name="connsiteX14-283" fmla="*/ 2785655 w 11499601"/>
              <a:gd name="connsiteY14-284" fmla="*/ 5972741 h 6250474"/>
              <a:gd name="connsiteX15-285" fmla="*/ 2321880 w 11499601"/>
              <a:gd name="connsiteY15-286" fmla="*/ 5972741 h 6250474"/>
              <a:gd name="connsiteX16-287" fmla="*/ 1884575 w 11499601"/>
              <a:gd name="connsiteY16-288" fmla="*/ 5937508 h 6250474"/>
              <a:gd name="connsiteX17-289" fmla="*/ 1731597 w 11499601"/>
              <a:gd name="connsiteY17-290" fmla="*/ 5934968 h 6250474"/>
              <a:gd name="connsiteX18-291" fmla="*/ 1588500 w 11499601"/>
              <a:gd name="connsiteY18-292" fmla="*/ 5940418 h 6250474"/>
              <a:gd name="connsiteX19-293" fmla="*/ 671167 w 11499601"/>
              <a:gd name="connsiteY19-294" fmla="*/ 5948382 h 6250474"/>
              <a:gd name="connsiteX20-295" fmla="*/ 94741 w 11499601"/>
              <a:gd name="connsiteY20-296" fmla="*/ 5957415 h 6250474"/>
              <a:gd name="connsiteX21-297" fmla="*/ 37859 w 11499601"/>
              <a:gd name="connsiteY21-298" fmla="*/ 5876060 h 6250474"/>
              <a:gd name="connsiteX22-299" fmla="*/ 28975 w 11499601"/>
              <a:gd name="connsiteY22-300" fmla="*/ 2606888 h 6250474"/>
              <a:gd name="connsiteX23-301" fmla="*/ 33539 w 11499601"/>
              <a:gd name="connsiteY23-302" fmla="*/ 59860 h 6250474"/>
              <a:gd name="connsiteX24-303" fmla="*/ 39830 w 11499601"/>
              <a:gd name="connsiteY24-304" fmla="*/ 42028 h 6250474"/>
              <a:gd name="connsiteX25-305" fmla="*/ 88659 w 11499601"/>
              <a:gd name="connsiteY25-306" fmla="*/ 37282 h 6250474"/>
              <a:gd name="connsiteX26-307" fmla="*/ 301554 w 11499601"/>
              <a:gd name="connsiteY26-308" fmla="*/ 37282 h 6250474"/>
              <a:gd name="connsiteX27-309" fmla="*/ 416464 w 11499601"/>
              <a:gd name="connsiteY27-310" fmla="*/ 30725 h 6250474"/>
              <a:gd name="connsiteX28-311" fmla="*/ 907723 w 11499601"/>
              <a:gd name="connsiteY28-312" fmla="*/ 24269 h 6250474"/>
              <a:gd name="connsiteX29-313" fmla="*/ 3989089 w 11499601"/>
              <a:gd name="connsiteY29-314" fmla="*/ 29653 h 6250474"/>
              <a:gd name="connsiteX30-315" fmla="*/ 9680053 w 11499601"/>
              <a:gd name="connsiteY30-316" fmla="*/ 0 h 6250474"/>
              <a:gd name="connsiteX0-317" fmla="*/ 9680053 w 11499601"/>
              <a:gd name="connsiteY0-318" fmla="*/ 0 h 6250474"/>
              <a:gd name="connsiteX1-319" fmla="*/ 11263634 w 11499601"/>
              <a:gd name="connsiteY1-320" fmla="*/ 10894 h 6250474"/>
              <a:gd name="connsiteX2-321" fmla="*/ 11499601 w 11499601"/>
              <a:gd name="connsiteY2-322" fmla="*/ 84193 h 6250474"/>
              <a:gd name="connsiteX3-323" fmla="*/ 11496115 w 11499601"/>
              <a:gd name="connsiteY3-324" fmla="*/ 333210 h 6250474"/>
              <a:gd name="connsiteX4-325" fmla="*/ 11496626 w 11499601"/>
              <a:gd name="connsiteY4-326" fmla="*/ 801872 h 6250474"/>
              <a:gd name="connsiteX5-327" fmla="*/ 11482477 w 11499601"/>
              <a:gd name="connsiteY5-328" fmla="*/ 1834579 h 6250474"/>
              <a:gd name="connsiteX6-329" fmla="*/ 11478714 w 11499601"/>
              <a:gd name="connsiteY6-330" fmla="*/ 3520214 h 6250474"/>
              <a:gd name="connsiteX7-331" fmla="*/ 11419375 w 11499601"/>
              <a:gd name="connsiteY7-332" fmla="*/ 5982433 h 6250474"/>
              <a:gd name="connsiteX8-333" fmla="*/ 5959453 w 11499601"/>
              <a:gd name="connsiteY8-334" fmla="*/ 5973386 h 6250474"/>
              <a:gd name="connsiteX9-335" fmla="*/ 4858766 w 11499601"/>
              <a:gd name="connsiteY9-336" fmla="*/ 5999562 h 6250474"/>
              <a:gd name="connsiteX10-337" fmla="*/ 3239306 w 11499601"/>
              <a:gd name="connsiteY10-338" fmla="*/ 5972741 h 6250474"/>
              <a:gd name="connsiteX11-339" fmla="*/ 3217554 w 11499601"/>
              <a:gd name="connsiteY11-340" fmla="*/ 6005912 h 6250474"/>
              <a:gd name="connsiteX12-341" fmla="*/ 3219866 w 11499601"/>
              <a:gd name="connsiteY12-342" fmla="*/ 6250474 h 6250474"/>
              <a:gd name="connsiteX13-343" fmla="*/ 2855432 w 11499601"/>
              <a:gd name="connsiteY13-344" fmla="*/ 6045972 h 6250474"/>
              <a:gd name="connsiteX14-345" fmla="*/ 2785655 w 11499601"/>
              <a:gd name="connsiteY14-346" fmla="*/ 5972741 h 6250474"/>
              <a:gd name="connsiteX15-347" fmla="*/ 2321880 w 11499601"/>
              <a:gd name="connsiteY15-348" fmla="*/ 5972741 h 6250474"/>
              <a:gd name="connsiteX16-349" fmla="*/ 1884575 w 11499601"/>
              <a:gd name="connsiteY16-350" fmla="*/ 5937508 h 6250474"/>
              <a:gd name="connsiteX17-351" fmla="*/ 1731597 w 11499601"/>
              <a:gd name="connsiteY17-352" fmla="*/ 5934968 h 6250474"/>
              <a:gd name="connsiteX18-353" fmla="*/ 1588500 w 11499601"/>
              <a:gd name="connsiteY18-354" fmla="*/ 5940418 h 6250474"/>
              <a:gd name="connsiteX19-355" fmla="*/ 671167 w 11499601"/>
              <a:gd name="connsiteY19-356" fmla="*/ 5948382 h 6250474"/>
              <a:gd name="connsiteX20-357" fmla="*/ 94741 w 11499601"/>
              <a:gd name="connsiteY20-358" fmla="*/ 5957415 h 6250474"/>
              <a:gd name="connsiteX21-359" fmla="*/ 37859 w 11499601"/>
              <a:gd name="connsiteY21-360" fmla="*/ 5876060 h 6250474"/>
              <a:gd name="connsiteX22-361" fmla="*/ 28975 w 11499601"/>
              <a:gd name="connsiteY22-362" fmla="*/ 2606888 h 6250474"/>
              <a:gd name="connsiteX23-363" fmla="*/ 33539 w 11499601"/>
              <a:gd name="connsiteY23-364" fmla="*/ 59860 h 6250474"/>
              <a:gd name="connsiteX24-365" fmla="*/ 39830 w 11499601"/>
              <a:gd name="connsiteY24-366" fmla="*/ 42028 h 6250474"/>
              <a:gd name="connsiteX25-367" fmla="*/ 88659 w 11499601"/>
              <a:gd name="connsiteY25-368" fmla="*/ 37282 h 6250474"/>
              <a:gd name="connsiteX26-369" fmla="*/ 301554 w 11499601"/>
              <a:gd name="connsiteY26-370" fmla="*/ 37282 h 6250474"/>
              <a:gd name="connsiteX27-371" fmla="*/ 416464 w 11499601"/>
              <a:gd name="connsiteY27-372" fmla="*/ 30725 h 6250474"/>
              <a:gd name="connsiteX28-373" fmla="*/ 907723 w 11499601"/>
              <a:gd name="connsiteY28-374" fmla="*/ 24269 h 6250474"/>
              <a:gd name="connsiteX29-375" fmla="*/ 3989089 w 11499601"/>
              <a:gd name="connsiteY29-376" fmla="*/ 29653 h 6250474"/>
              <a:gd name="connsiteX30-377" fmla="*/ 9680053 w 11499601"/>
              <a:gd name="connsiteY30-378" fmla="*/ 0 h 6250474"/>
              <a:gd name="connsiteX0-379" fmla="*/ 9680053 w 11499601"/>
              <a:gd name="connsiteY0-380" fmla="*/ 0 h 6250474"/>
              <a:gd name="connsiteX1-381" fmla="*/ 11263634 w 11499601"/>
              <a:gd name="connsiteY1-382" fmla="*/ 10894 h 6250474"/>
              <a:gd name="connsiteX2-383" fmla="*/ 11499601 w 11499601"/>
              <a:gd name="connsiteY2-384" fmla="*/ 84193 h 6250474"/>
              <a:gd name="connsiteX3-385" fmla="*/ 11496115 w 11499601"/>
              <a:gd name="connsiteY3-386" fmla="*/ 333210 h 6250474"/>
              <a:gd name="connsiteX4-387" fmla="*/ 11496626 w 11499601"/>
              <a:gd name="connsiteY4-388" fmla="*/ 801872 h 6250474"/>
              <a:gd name="connsiteX5-389" fmla="*/ 11482477 w 11499601"/>
              <a:gd name="connsiteY5-390" fmla="*/ 1834579 h 6250474"/>
              <a:gd name="connsiteX6-391" fmla="*/ 11478714 w 11499601"/>
              <a:gd name="connsiteY6-392" fmla="*/ 3520214 h 6250474"/>
              <a:gd name="connsiteX7-393" fmla="*/ 11419375 w 11499601"/>
              <a:gd name="connsiteY7-394" fmla="*/ 5982433 h 6250474"/>
              <a:gd name="connsiteX8-395" fmla="*/ 5959453 w 11499601"/>
              <a:gd name="connsiteY8-396" fmla="*/ 5973386 h 6250474"/>
              <a:gd name="connsiteX9-397" fmla="*/ 4858766 w 11499601"/>
              <a:gd name="connsiteY9-398" fmla="*/ 5999562 h 6250474"/>
              <a:gd name="connsiteX10-399" fmla="*/ 3239306 w 11499601"/>
              <a:gd name="connsiteY10-400" fmla="*/ 5972741 h 6250474"/>
              <a:gd name="connsiteX11-401" fmla="*/ 3217554 w 11499601"/>
              <a:gd name="connsiteY11-402" fmla="*/ 6005912 h 6250474"/>
              <a:gd name="connsiteX12-403" fmla="*/ 3219866 w 11499601"/>
              <a:gd name="connsiteY12-404" fmla="*/ 6250474 h 6250474"/>
              <a:gd name="connsiteX13-405" fmla="*/ 2855432 w 11499601"/>
              <a:gd name="connsiteY13-406" fmla="*/ 6045972 h 6250474"/>
              <a:gd name="connsiteX14-407" fmla="*/ 2785655 w 11499601"/>
              <a:gd name="connsiteY14-408" fmla="*/ 5972741 h 6250474"/>
              <a:gd name="connsiteX15-409" fmla="*/ 2321880 w 11499601"/>
              <a:gd name="connsiteY15-410" fmla="*/ 5972741 h 6250474"/>
              <a:gd name="connsiteX16-411" fmla="*/ 1884575 w 11499601"/>
              <a:gd name="connsiteY16-412" fmla="*/ 5937508 h 6250474"/>
              <a:gd name="connsiteX17-413" fmla="*/ 1731597 w 11499601"/>
              <a:gd name="connsiteY17-414" fmla="*/ 5934968 h 6250474"/>
              <a:gd name="connsiteX18-415" fmla="*/ 1588500 w 11499601"/>
              <a:gd name="connsiteY18-416" fmla="*/ 5940418 h 6250474"/>
              <a:gd name="connsiteX19-417" fmla="*/ 671167 w 11499601"/>
              <a:gd name="connsiteY19-418" fmla="*/ 5948382 h 6250474"/>
              <a:gd name="connsiteX20-419" fmla="*/ 94741 w 11499601"/>
              <a:gd name="connsiteY20-420" fmla="*/ 5957415 h 6250474"/>
              <a:gd name="connsiteX21-421" fmla="*/ 37859 w 11499601"/>
              <a:gd name="connsiteY21-422" fmla="*/ 5876060 h 6250474"/>
              <a:gd name="connsiteX22-423" fmla="*/ 28975 w 11499601"/>
              <a:gd name="connsiteY22-424" fmla="*/ 2606888 h 6250474"/>
              <a:gd name="connsiteX23-425" fmla="*/ 33539 w 11499601"/>
              <a:gd name="connsiteY23-426" fmla="*/ 59860 h 6250474"/>
              <a:gd name="connsiteX24-427" fmla="*/ 39830 w 11499601"/>
              <a:gd name="connsiteY24-428" fmla="*/ 42028 h 6250474"/>
              <a:gd name="connsiteX25-429" fmla="*/ 88659 w 11499601"/>
              <a:gd name="connsiteY25-430" fmla="*/ 37282 h 6250474"/>
              <a:gd name="connsiteX26-431" fmla="*/ 301554 w 11499601"/>
              <a:gd name="connsiteY26-432" fmla="*/ 37282 h 6250474"/>
              <a:gd name="connsiteX27-433" fmla="*/ 416464 w 11499601"/>
              <a:gd name="connsiteY27-434" fmla="*/ 30725 h 6250474"/>
              <a:gd name="connsiteX28-435" fmla="*/ 907723 w 11499601"/>
              <a:gd name="connsiteY28-436" fmla="*/ 24269 h 6250474"/>
              <a:gd name="connsiteX29-437" fmla="*/ 3989089 w 11499601"/>
              <a:gd name="connsiteY29-438" fmla="*/ 29653 h 6250474"/>
              <a:gd name="connsiteX30-439" fmla="*/ 9680053 w 11499601"/>
              <a:gd name="connsiteY30-440" fmla="*/ 0 h 6250474"/>
              <a:gd name="connsiteX0-441" fmla="*/ 9680053 w 11499601"/>
              <a:gd name="connsiteY0-442" fmla="*/ 0 h 6250474"/>
              <a:gd name="connsiteX1-443" fmla="*/ 11263634 w 11499601"/>
              <a:gd name="connsiteY1-444" fmla="*/ 10894 h 6250474"/>
              <a:gd name="connsiteX2-445" fmla="*/ 11499601 w 11499601"/>
              <a:gd name="connsiteY2-446" fmla="*/ 84193 h 6250474"/>
              <a:gd name="connsiteX3-447" fmla="*/ 11496115 w 11499601"/>
              <a:gd name="connsiteY3-448" fmla="*/ 333210 h 6250474"/>
              <a:gd name="connsiteX4-449" fmla="*/ 11496626 w 11499601"/>
              <a:gd name="connsiteY4-450" fmla="*/ 801872 h 6250474"/>
              <a:gd name="connsiteX5-451" fmla="*/ 11482477 w 11499601"/>
              <a:gd name="connsiteY5-452" fmla="*/ 1834579 h 6250474"/>
              <a:gd name="connsiteX6-453" fmla="*/ 11478714 w 11499601"/>
              <a:gd name="connsiteY6-454" fmla="*/ 3520214 h 6250474"/>
              <a:gd name="connsiteX7-455" fmla="*/ 11419375 w 11499601"/>
              <a:gd name="connsiteY7-456" fmla="*/ 5982433 h 6250474"/>
              <a:gd name="connsiteX8-457" fmla="*/ 5959453 w 11499601"/>
              <a:gd name="connsiteY8-458" fmla="*/ 5973386 h 6250474"/>
              <a:gd name="connsiteX9-459" fmla="*/ 4858766 w 11499601"/>
              <a:gd name="connsiteY9-460" fmla="*/ 5999562 h 6250474"/>
              <a:gd name="connsiteX10-461" fmla="*/ 3239306 w 11499601"/>
              <a:gd name="connsiteY10-462" fmla="*/ 5972741 h 6250474"/>
              <a:gd name="connsiteX11-463" fmla="*/ 3217554 w 11499601"/>
              <a:gd name="connsiteY11-464" fmla="*/ 6005912 h 6250474"/>
              <a:gd name="connsiteX12-465" fmla="*/ 3219866 w 11499601"/>
              <a:gd name="connsiteY12-466" fmla="*/ 6250474 h 6250474"/>
              <a:gd name="connsiteX13-467" fmla="*/ 2855432 w 11499601"/>
              <a:gd name="connsiteY13-468" fmla="*/ 6045972 h 6250474"/>
              <a:gd name="connsiteX14-469" fmla="*/ 2785655 w 11499601"/>
              <a:gd name="connsiteY14-470" fmla="*/ 5972741 h 6250474"/>
              <a:gd name="connsiteX15-471" fmla="*/ 2321880 w 11499601"/>
              <a:gd name="connsiteY15-472" fmla="*/ 5972741 h 6250474"/>
              <a:gd name="connsiteX16-473" fmla="*/ 1731597 w 11499601"/>
              <a:gd name="connsiteY16-474" fmla="*/ 5934968 h 6250474"/>
              <a:gd name="connsiteX17-475" fmla="*/ 1588500 w 11499601"/>
              <a:gd name="connsiteY17-476" fmla="*/ 5940418 h 6250474"/>
              <a:gd name="connsiteX18-477" fmla="*/ 671167 w 11499601"/>
              <a:gd name="connsiteY18-478" fmla="*/ 5948382 h 6250474"/>
              <a:gd name="connsiteX19-479" fmla="*/ 94741 w 11499601"/>
              <a:gd name="connsiteY19-480" fmla="*/ 5957415 h 6250474"/>
              <a:gd name="connsiteX20-481" fmla="*/ 37859 w 11499601"/>
              <a:gd name="connsiteY20-482" fmla="*/ 5876060 h 6250474"/>
              <a:gd name="connsiteX21-483" fmla="*/ 28975 w 11499601"/>
              <a:gd name="connsiteY21-484" fmla="*/ 2606888 h 6250474"/>
              <a:gd name="connsiteX22-485" fmla="*/ 33539 w 11499601"/>
              <a:gd name="connsiteY22-486" fmla="*/ 59860 h 6250474"/>
              <a:gd name="connsiteX23-487" fmla="*/ 39830 w 11499601"/>
              <a:gd name="connsiteY23-488" fmla="*/ 42028 h 6250474"/>
              <a:gd name="connsiteX24-489" fmla="*/ 88659 w 11499601"/>
              <a:gd name="connsiteY24-490" fmla="*/ 37282 h 6250474"/>
              <a:gd name="connsiteX25-491" fmla="*/ 301554 w 11499601"/>
              <a:gd name="connsiteY25-492" fmla="*/ 37282 h 6250474"/>
              <a:gd name="connsiteX26-493" fmla="*/ 416464 w 11499601"/>
              <a:gd name="connsiteY26-494" fmla="*/ 30725 h 6250474"/>
              <a:gd name="connsiteX27-495" fmla="*/ 907723 w 11499601"/>
              <a:gd name="connsiteY27-496" fmla="*/ 24269 h 6250474"/>
              <a:gd name="connsiteX28-497" fmla="*/ 3989089 w 11499601"/>
              <a:gd name="connsiteY28-498" fmla="*/ 29653 h 6250474"/>
              <a:gd name="connsiteX29-499" fmla="*/ 9680053 w 11499601"/>
              <a:gd name="connsiteY29-500" fmla="*/ 0 h 6250474"/>
              <a:gd name="connsiteX0-501" fmla="*/ 9680053 w 11499601"/>
              <a:gd name="connsiteY0-502" fmla="*/ 0 h 6250474"/>
              <a:gd name="connsiteX1-503" fmla="*/ 11263634 w 11499601"/>
              <a:gd name="connsiteY1-504" fmla="*/ 10894 h 6250474"/>
              <a:gd name="connsiteX2-505" fmla="*/ 11499601 w 11499601"/>
              <a:gd name="connsiteY2-506" fmla="*/ 84193 h 6250474"/>
              <a:gd name="connsiteX3-507" fmla="*/ 11496115 w 11499601"/>
              <a:gd name="connsiteY3-508" fmla="*/ 333210 h 6250474"/>
              <a:gd name="connsiteX4-509" fmla="*/ 11496626 w 11499601"/>
              <a:gd name="connsiteY4-510" fmla="*/ 801872 h 6250474"/>
              <a:gd name="connsiteX5-511" fmla="*/ 11482477 w 11499601"/>
              <a:gd name="connsiteY5-512" fmla="*/ 1834579 h 6250474"/>
              <a:gd name="connsiteX6-513" fmla="*/ 11478714 w 11499601"/>
              <a:gd name="connsiteY6-514" fmla="*/ 3520214 h 6250474"/>
              <a:gd name="connsiteX7-515" fmla="*/ 11419375 w 11499601"/>
              <a:gd name="connsiteY7-516" fmla="*/ 5982433 h 6250474"/>
              <a:gd name="connsiteX8-517" fmla="*/ 5959453 w 11499601"/>
              <a:gd name="connsiteY8-518" fmla="*/ 5973386 h 6250474"/>
              <a:gd name="connsiteX9-519" fmla="*/ 4858766 w 11499601"/>
              <a:gd name="connsiteY9-520" fmla="*/ 5999562 h 6250474"/>
              <a:gd name="connsiteX10-521" fmla="*/ 3239306 w 11499601"/>
              <a:gd name="connsiteY10-522" fmla="*/ 5972741 h 6250474"/>
              <a:gd name="connsiteX11-523" fmla="*/ 3217554 w 11499601"/>
              <a:gd name="connsiteY11-524" fmla="*/ 6005912 h 6250474"/>
              <a:gd name="connsiteX12-525" fmla="*/ 3219866 w 11499601"/>
              <a:gd name="connsiteY12-526" fmla="*/ 6250474 h 6250474"/>
              <a:gd name="connsiteX13-527" fmla="*/ 2855432 w 11499601"/>
              <a:gd name="connsiteY13-528" fmla="*/ 6045972 h 6250474"/>
              <a:gd name="connsiteX14-529" fmla="*/ 2785655 w 11499601"/>
              <a:gd name="connsiteY14-530" fmla="*/ 5972741 h 6250474"/>
              <a:gd name="connsiteX15-531" fmla="*/ 2321880 w 11499601"/>
              <a:gd name="connsiteY15-532" fmla="*/ 5972741 h 6250474"/>
              <a:gd name="connsiteX16-533" fmla="*/ 1588500 w 11499601"/>
              <a:gd name="connsiteY16-534" fmla="*/ 5940418 h 6250474"/>
              <a:gd name="connsiteX17-535" fmla="*/ 671167 w 11499601"/>
              <a:gd name="connsiteY17-536" fmla="*/ 5948382 h 6250474"/>
              <a:gd name="connsiteX18-537" fmla="*/ 94741 w 11499601"/>
              <a:gd name="connsiteY18-538" fmla="*/ 5957415 h 6250474"/>
              <a:gd name="connsiteX19-539" fmla="*/ 37859 w 11499601"/>
              <a:gd name="connsiteY19-540" fmla="*/ 5876060 h 6250474"/>
              <a:gd name="connsiteX20-541" fmla="*/ 28975 w 11499601"/>
              <a:gd name="connsiteY20-542" fmla="*/ 2606888 h 6250474"/>
              <a:gd name="connsiteX21-543" fmla="*/ 33539 w 11499601"/>
              <a:gd name="connsiteY21-544" fmla="*/ 59860 h 6250474"/>
              <a:gd name="connsiteX22-545" fmla="*/ 39830 w 11499601"/>
              <a:gd name="connsiteY22-546" fmla="*/ 42028 h 6250474"/>
              <a:gd name="connsiteX23-547" fmla="*/ 88659 w 11499601"/>
              <a:gd name="connsiteY23-548" fmla="*/ 37282 h 6250474"/>
              <a:gd name="connsiteX24-549" fmla="*/ 301554 w 11499601"/>
              <a:gd name="connsiteY24-550" fmla="*/ 37282 h 6250474"/>
              <a:gd name="connsiteX25-551" fmla="*/ 416464 w 11499601"/>
              <a:gd name="connsiteY25-552" fmla="*/ 30725 h 6250474"/>
              <a:gd name="connsiteX26-553" fmla="*/ 907723 w 11499601"/>
              <a:gd name="connsiteY26-554" fmla="*/ 24269 h 6250474"/>
              <a:gd name="connsiteX27-555" fmla="*/ 3989089 w 11499601"/>
              <a:gd name="connsiteY27-556" fmla="*/ 29653 h 6250474"/>
              <a:gd name="connsiteX28-557" fmla="*/ 9680053 w 11499601"/>
              <a:gd name="connsiteY28-558" fmla="*/ 0 h 6250474"/>
              <a:gd name="connsiteX0-559" fmla="*/ 9680053 w 11499601"/>
              <a:gd name="connsiteY0-560" fmla="*/ 0 h 6250474"/>
              <a:gd name="connsiteX1-561" fmla="*/ 11263634 w 11499601"/>
              <a:gd name="connsiteY1-562" fmla="*/ 10894 h 6250474"/>
              <a:gd name="connsiteX2-563" fmla="*/ 11499601 w 11499601"/>
              <a:gd name="connsiteY2-564" fmla="*/ 84193 h 6250474"/>
              <a:gd name="connsiteX3-565" fmla="*/ 11496115 w 11499601"/>
              <a:gd name="connsiteY3-566" fmla="*/ 333210 h 6250474"/>
              <a:gd name="connsiteX4-567" fmla="*/ 11496626 w 11499601"/>
              <a:gd name="connsiteY4-568" fmla="*/ 801872 h 6250474"/>
              <a:gd name="connsiteX5-569" fmla="*/ 11482477 w 11499601"/>
              <a:gd name="connsiteY5-570" fmla="*/ 1834579 h 6250474"/>
              <a:gd name="connsiteX6-571" fmla="*/ 11478714 w 11499601"/>
              <a:gd name="connsiteY6-572" fmla="*/ 3520214 h 6250474"/>
              <a:gd name="connsiteX7-573" fmla="*/ 11419375 w 11499601"/>
              <a:gd name="connsiteY7-574" fmla="*/ 5982433 h 6250474"/>
              <a:gd name="connsiteX8-575" fmla="*/ 5959453 w 11499601"/>
              <a:gd name="connsiteY8-576" fmla="*/ 5973386 h 6250474"/>
              <a:gd name="connsiteX9-577" fmla="*/ 4858766 w 11499601"/>
              <a:gd name="connsiteY9-578" fmla="*/ 5999562 h 6250474"/>
              <a:gd name="connsiteX10-579" fmla="*/ 3239306 w 11499601"/>
              <a:gd name="connsiteY10-580" fmla="*/ 5972741 h 6250474"/>
              <a:gd name="connsiteX11-581" fmla="*/ 3217554 w 11499601"/>
              <a:gd name="connsiteY11-582" fmla="*/ 6005912 h 6250474"/>
              <a:gd name="connsiteX12-583" fmla="*/ 3219866 w 11499601"/>
              <a:gd name="connsiteY12-584" fmla="*/ 6250474 h 6250474"/>
              <a:gd name="connsiteX13-585" fmla="*/ 2855432 w 11499601"/>
              <a:gd name="connsiteY13-586" fmla="*/ 6045972 h 6250474"/>
              <a:gd name="connsiteX14-587" fmla="*/ 2785655 w 11499601"/>
              <a:gd name="connsiteY14-588" fmla="*/ 5972741 h 6250474"/>
              <a:gd name="connsiteX15-589" fmla="*/ 2321880 w 11499601"/>
              <a:gd name="connsiteY15-590" fmla="*/ 5972741 h 6250474"/>
              <a:gd name="connsiteX16-591" fmla="*/ 1552841 w 11499601"/>
              <a:gd name="connsiteY16-592" fmla="*/ 5965889 h 6250474"/>
              <a:gd name="connsiteX17-593" fmla="*/ 671167 w 11499601"/>
              <a:gd name="connsiteY17-594" fmla="*/ 5948382 h 6250474"/>
              <a:gd name="connsiteX18-595" fmla="*/ 94741 w 11499601"/>
              <a:gd name="connsiteY18-596" fmla="*/ 5957415 h 6250474"/>
              <a:gd name="connsiteX19-597" fmla="*/ 37859 w 11499601"/>
              <a:gd name="connsiteY19-598" fmla="*/ 5876060 h 6250474"/>
              <a:gd name="connsiteX20-599" fmla="*/ 28975 w 11499601"/>
              <a:gd name="connsiteY20-600" fmla="*/ 2606888 h 6250474"/>
              <a:gd name="connsiteX21-601" fmla="*/ 33539 w 11499601"/>
              <a:gd name="connsiteY21-602" fmla="*/ 59860 h 6250474"/>
              <a:gd name="connsiteX22-603" fmla="*/ 39830 w 11499601"/>
              <a:gd name="connsiteY22-604" fmla="*/ 42028 h 6250474"/>
              <a:gd name="connsiteX23-605" fmla="*/ 88659 w 11499601"/>
              <a:gd name="connsiteY23-606" fmla="*/ 37282 h 6250474"/>
              <a:gd name="connsiteX24-607" fmla="*/ 301554 w 11499601"/>
              <a:gd name="connsiteY24-608" fmla="*/ 37282 h 6250474"/>
              <a:gd name="connsiteX25-609" fmla="*/ 416464 w 11499601"/>
              <a:gd name="connsiteY25-610" fmla="*/ 30725 h 6250474"/>
              <a:gd name="connsiteX26-611" fmla="*/ 907723 w 11499601"/>
              <a:gd name="connsiteY26-612" fmla="*/ 24269 h 6250474"/>
              <a:gd name="connsiteX27-613" fmla="*/ 3989089 w 11499601"/>
              <a:gd name="connsiteY27-614" fmla="*/ 29653 h 6250474"/>
              <a:gd name="connsiteX28-615" fmla="*/ 9680053 w 11499601"/>
              <a:gd name="connsiteY28-616" fmla="*/ 0 h 6250474"/>
              <a:gd name="connsiteX0-617" fmla="*/ 9680053 w 11499601"/>
              <a:gd name="connsiteY0-618" fmla="*/ 0 h 6250474"/>
              <a:gd name="connsiteX1-619" fmla="*/ 11263634 w 11499601"/>
              <a:gd name="connsiteY1-620" fmla="*/ 10894 h 6250474"/>
              <a:gd name="connsiteX2-621" fmla="*/ 11499601 w 11499601"/>
              <a:gd name="connsiteY2-622" fmla="*/ 84193 h 6250474"/>
              <a:gd name="connsiteX3-623" fmla="*/ 11496115 w 11499601"/>
              <a:gd name="connsiteY3-624" fmla="*/ 333210 h 6250474"/>
              <a:gd name="connsiteX4-625" fmla="*/ 11496626 w 11499601"/>
              <a:gd name="connsiteY4-626" fmla="*/ 801872 h 6250474"/>
              <a:gd name="connsiteX5-627" fmla="*/ 11482477 w 11499601"/>
              <a:gd name="connsiteY5-628" fmla="*/ 1834579 h 6250474"/>
              <a:gd name="connsiteX6-629" fmla="*/ 11478714 w 11499601"/>
              <a:gd name="connsiteY6-630" fmla="*/ 3520214 h 6250474"/>
              <a:gd name="connsiteX7-631" fmla="*/ 11419375 w 11499601"/>
              <a:gd name="connsiteY7-632" fmla="*/ 5982433 h 6250474"/>
              <a:gd name="connsiteX8-633" fmla="*/ 5959453 w 11499601"/>
              <a:gd name="connsiteY8-634" fmla="*/ 5973386 h 6250474"/>
              <a:gd name="connsiteX9-635" fmla="*/ 4858766 w 11499601"/>
              <a:gd name="connsiteY9-636" fmla="*/ 5999562 h 6250474"/>
              <a:gd name="connsiteX10-637" fmla="*/ 3239306 w 11499601"/>
              <a:gd name="connsiteY10-638" fmla="*/ 5972741 h 6250474"/>
              <a:gd name="connsiteX11-639" fmla="*/ 3217554 w 11499601"/>
              <a:gd name="connsiteY11-640" fmla="*/ 6005912 h 6250474"/>
              <a:gd name="connsiteX12-641" fmla="*/ 3219866 w 11499601"/>
              <a:gd name="connsiteY12-642" fmla="*/ 6250474 h 6250474"/>
              <a:gd name="connsiteX13-643" fmla="*/ 2855432 w 11499601"/>
              <a:gd name="connsiteY13-644" fmla="*/ 6045972 h 6250474"/>
              <a:gd name="connsiteX14-645" fmla="*/ 2785655 w 11499601"/>
              <a:gd name="connsiteY14-646" fmla="*/ 5972741 h 6250474"/>
              <a:gd name="connsiteX15-647" fmla="*/ 2316786 w 11499601"/>
              <a:gd name="connsiteY15-648" fmla="*/ 5901423 h 6250474"/>
              <a:gd name="connsiteX16-649" fmla="*/ 1552841 w 11499601"/>
              <a:gd name="connsiteY16-650" fmla="*/ 5965889 h 6250474"/>
              <a:gd name="connsiteX17-651" fmla="*/ 671167 w 11499601"/>
              <a:gd name="connsiteY17-652" fmla="*/ 5948382 h 6250474"/>
              <a:gd name="connsiteX18-653" fmla="*/ 94741 w 11499601"/>
              <a:gd name="connsiteY18-654" fmla="*/ 5957415 h 6250474"/>
              <a:gd name="connsiteX19-655" fmla="*/ 37859 w 11499601"/>
              <a:gd name="connsiteY19-656" fmla="*/ 5876060 h 6250474"/>
              <a:gd name="connsiteX20-657" fmla="*/ 28975 w 11499601"/>
              <a:gd name="connsiteY20-658" fmla="*/ 2606888 h 6250474"/>
              <a:gd name="connsiteX21-659" fmla="*/ 33539 w 11499601"/>
              <a:gd name="connsiteY21-660" fmla="*/ 59860 h 6250474"/>
              <a:gd name="connsiteX22-661" fmla="*/ 39830 w 11499601"/>
              <a:gd name="connsiteY22-662" fmla="*/ 42028 h 6250474"/>
              <a:gd name="connsiteX23-663" fmla="*/ 88659 w 11499601"/>
              <a:gd name="connsiteY23-664" fmla="*/ 37282 h 6250474"/>
              <a:gd name="connsiteX24-665" fmla="*/ 301554 w 11499601"/>
              <a:gd name="connsiteY24-666" fmla="*/ 37282 h 6250474"/>
              <a:gd name="connsiteX25-667" fmla="*/ 416464 w 11499601"/>
              <a:gd name="connsiteY25-668" fmla="*/ 30725 h 6250474"/>
              <a:gd name="connsiteX26-669" fmla="*/ 907723 w 11499601"/>
              <a:gd name="connsiteY26-670" fmla="*/ 24269 h 6250474"/>
              <a:gd name="connsiteX27-671" fmla="*/ 3989089 w 11499601"/>
              <a:gd name="connsiteY27-672" fmla="*/ 29653 h 6250474"/>
              <a:gd name="connsiteX28-673" fmla="*/ 9680053 w 11499601"/>
              <a:gd name="connsiteY28-674" fmla="*/ 0 h 6250474"/>
              <a:gd name="connsiteX0-675" fmla="*/ 9680053 w 11499601"/>
              <a:gd name="connsiteY0-676" fmla="*/ 0 h 6250474"/>
              <a:gd name="connsiteX1-677" fmla="*/ 11263634 w 11499601"/>
              <a:gd name="connsiteY1-678" fmla="*/ 10894 h 6250474"/>
              <a:gd name="connsiteX2-679" fmla="*/ 11499601 w 11499601"/>
              <a:gd name="connsiteY2-680" fmla="*/ 84193 h 6250474"/>
              <a:gd name="connsiteX3-681" fmla="*/ 11496115 w 11499601"/>
              <a:gd name="connsiteY3-682" fmla="*/ 333210 h 6250474"/>
              <a:gd name="connsiteX4-683" fmla="*/ 11496626 w 11499601"/>
              <a:gd name="connsiteY4-684" fmla="*/ 801872 h 6250474"/>
              <a:gd name="connsiteX5-685" fmla="*/ 11482477 w 11499601"/>
              <a:gd name="connsiteY5-686" fmla="*/ 1834579 h 6250474"/>
              <a:gd name="connsiteX6-687" fmla="*/ 11478714 w 11499601"/>
              <a:gd name="connsiteY6-688" fmla="*/ 3520214 h 6250474"/>
              <a:gd name="connsiteX7-689" fmla="*/ 11419375 w 11499601"/>
              <a:gd name="connsiteY7-690" fmla="*/ 5982433 h 6250474"/>
              <a:gd name="connsiteX8-691" fmla="*/ 5959453 w 11499601"/>
              <a:gd name="connsiteY8-692" fmla="*/ 5973386 h 6250474"/>
              <a:gd name="connsiteX9-693" fmla="*/ 4858766 w 11499601"/>
              <a:gd name="connsiteY9-694" fmla="*/ 5999562 h 6250474"/>
              <a:gd name="connsiteX10-695" fmla="*/ 3239306 w 11499601"/>
              <a:gd name="connsiteY10-696" fmla="*/ 5972741 h 6250474"/>
              <a:gd name="connsiteX11-697" fmla="*/ 3217554 w 11499601"/>
              <a:gd name="connsiteY11-698" fmla="*/ 6005912 h 6250474"/>
              <a:gd name="connsiteX12-699" fmla="*/ 3219866 w 11499601"/>
              <a:gd name="connsiteY12-700" fmla="*/ 6250474 h 6250474"/>
              <a:gd name="connsiteX13-701" fmla="*/ 2855432 w 11499601"/>
              <a:gd name="connsiteY13-702" fmla="*/ 6045972 h 6250474"/>
              <a:gd name="connsiteX14-703" fmla="*/ 2785655 w 11499601"/>
              <a:gd name="connsiteY14-704" fmla="*/ 5972741 h 6250474"/>
              <a:gd name="connsiteX15-705" fmla="*/ 2301504 w 11499601"/>
              <a:gd name="connsiteY15-706" fmla="*/ 5967647 h 6250474"/>
              <a:gd name="connsiteX16-707" fmla="*/ 1552841 w 11499601"/>
              <a:gd name="connsiteY16-708" fmla="*/ 5965889 h 6250474"/>
              <a:gd name="connsiteX17-709" fmla="*/ 671167 w 11499601"/>
              <a:gd name="connsiteY17-710" fmla="*/ 5948382 h 6250474"/>
              <a:gd name="connsiteX18-711" fmla="*/ 94741 w 11499601"/>
              <a:gd name="connsiteY18-712" fmla="*/ 5957415 h 6250474"/>
              <a:gd name="connsiteX19-713" fmla="*/ 37859 w 11499601"/>
              <a:gd name="connsiteY19-714" fmla="*/ 5876060 h 6250474"/>
              <a:gd name="connsiteX20-715" fmla="*/ 28975 w 11499601"/>
              <a:gd name="connsiteY20-716" fmla="*/ 2606888 h 6250474"/>
              <a:gd name="connsiteX21-717" fmla="*/ 33539 w 11499601"/>
              <a:gd name="connsiteY21-718" fmla="*/ 59860 h 6250474"/>
              <a:gd name="connsiteX22-719" fmla="*/ 39830 w 11499601"/>
              <a:gd name="connsiteY22-720" fmla="*/ 42028 h 6250474"/>
              <a:gd name="connsiteX23-721" fmla="*/ 88659 w 11499601"/>
              <a:gd name="connsiteY23-722" fmla="*/ 37282 h 6250474"/>
              <a:gd name="connsiteX24-723" fmla="*/ 301554 w 11499601"/>
              <a:gd name="connsiteY24-724" fmla="*/ 37282 h 6250474"/>
              <a:gd name="connsiteX25-725" fmla="*/ 416464 w 11499601"/>
              <a:gd name="connsiteY25-726" fmla="*/ 30725 h 6250474"/>
              <a:gd name="connsiteX26-727" fmla="*/ 907723 w 11499601"/>
              <a:gd name="connsiteY26-728" fmla="*/ 24269 h 6250474"/>
              <a:gd name="connsiteX27-729" fmla="*/ 3989089 w 11499601"/>
              <a:gd name="connsiteY27-730" fmla="*/ 29653 h 6250474"/>
              <a:gd name="connsiteX28-731" fmla="*/ 9680053 w 11499601"/>
              <a:gd name="connsiteY28-732" fmla="*/ 0 h 6250474"/>
              <a:gd name="connsiteX0-733" fmla="*/ 9680053 w 11499601"/>
              <a:gd name="connsiteY0-734" fmla="*/ 0 h 6250474"/>
              <a:gd name="connsiteX1-735" fmla="*/ 11263634 w 11499601"/>
              <a:gd name="connsiteY1-736" fmla="*/ 10894 h 6250474"/>
              <a:gd name="connsiteX2-737" fmla="*/ 11499601 w 11499601"/>
              <a:gd name="connsiteY2-738" fmla="*/ 84193 h 6250474"/>
              <a:gd name="connsiteX3-739" fmla="*/ 11496115 w 11499601"/>
              <a:gd name="connsiteY3-740" fmla="*/ 333210 h 6250474"/>
              <a:gd name="connsiteX4-741" fmla="*/ 11496626 w 11499601"/>
              <a:gd name="connsiteY4-742" fmla="*/ 801872 h 6250474"/>
              <a:gd name="connsiteX5-743" fmla="*/ 11482477 w 11499601"/>
              <a:gd name="connsiteY5-744" fmla="*/ 1834579 h 6250474"/>
              <a:gd name="connsiteX6-745" fmla="*/ 11478714 w 11499601"/>
              <a:gd name="connsiteY6-746" fmla="*/ 3520214 h 6250474"/>
              <a:gd name="connsiteX7-747" fmla="*/ 11419375 w 11499601"/>
              <a:gd name="connsiteY7-748" fmla="*/ 5982433 h 6250474"/>
              <a:gd name="connsiteX8-749" fmla="*/ 5959453 w 11499601"/>
              <a:gd name="connsiteY8-750" fmla="*/ 5973386 h 6250474"/>
              <a:gd name="connsiteX9-751" fmla="*/ 4858766 w 11499601"/>
              <a:gd name="connsiteY9-752" fmla="*/ 5999562 h 6250474"/>
              <a:gd name="connsiteX10-753" fmla="*/ 3239306 w 11499601"/>
              <a:gd name="connsiteY10-754" fmla="*/ 5972741 h 6250474"/>
              <a:gd name="connsiteX11-755" fmla="*/ 3217554 w 11499601"/>
              <a:gd name="connsiteY11-756" fmla="*/ 6005912 h 6250474"/>
              <a:gd name="connsiteX12-757" fmla="*/ 3219866 w 11499601"/>
              <a:gd name="connsiteY12-758" fmla="*/ 6250474 h 6250474"/>
              <a:gd name="connsiteX13-759" fmla="*/ 2855432 w 11499601"/>
              <a:gd name="connsiteY13-760" fmla="*/ 6045972 h 6250474"/>
              <a:gd name="connsiteX14-761" fmla="*/ 2785655 w 11499601"/>
              <a:gd name="connsiteY14-762" fmla="*/ 5972741 h 6250474"/>
              <a:gd name="connsiteX15-763" fmla="*/ 2301504 w 11499601"/>
              <a:gd name="connsiteY15-764" fmla="*/ 5967647 h 6250474"/>
              <a:gd name="connsiteX16-765" fmla="*/ 671167 w 11499601"/>
              <a:gd name="connsiteY16-766" fmla="*/ 5948382 h 6250474"/>
              <a:gd name="connsiteX17-767" fmla="*/ 94741 w 11499601"/>
              <a:gd name="connsiteY17-768" fmla="*/ 5957415 h 6250474"/>
              <a:gd name="connsiteX18-769" fmla="*/ 37859 w 11499601"/>
              <a:gd name="connsiteY18-770" fmla="*/ 5876060 h 6250474"/>
              <a:gd name="connsiteX19-771" fmla="*/ 28975 w 11499601"/>
              <a:gd name="connsiteY19-772" fmla="*/ 2606888 h 6250474"/>
              <a:gd name="connsiteX20-773" fmla="*/ 33539 w 11499601"/>
              <a:gd name="connsiteY20-774" fmla="*/ 59860 h 6250474"/>
              <a:gd name="connsiteX21-775" fmla="*/ 39830 w 11499601"/>
              <a:gd name="connsiteY21-776" fmla="*/ 42028 h 6250474"/>
              <a:gd name="connsiteX22-777" fmla="*/ 88659 w 11499601"/>
              <a:gd name="connsiteY22-778" fmla="*/ 37282 h 6250474"/>
              <a:gd name="connsiteX23-779" fmla="*/ 301554 w 11499601"/>
              <a:gd name="connsiteY23-780" fmla="*/ 37282 h 6250474"/>
              <a:gd name="connsiteX24-781" fmla="*/ 416464 w 11499601"/>
              <a:gd name="connsiteY24-782" fmla="*/ 30725 h 6250474"/>
              <a:gd name="connsiteX25-783" fmla="*/ 907723 w 11499601"/>
              <a:gd name="connsiteY25-784" fmla="*/ 24269 h 6250474"/>
              <a:gd name="connsiteX26-785" fmla="*/ 3989089 w 11499601"/>
              <a:gd name="connsiteY26-786" fmla="*/ 29653 h 6250474"/>
              <a:gd name="connsiteX27-787" fmla="*/ 9680053 w 11499601"/>
              <a:gd name="connsiteY27-788" fmla="*/ 0 h 6250474"/>
              <a:gd name="connsiteX0-789" fmla="*/ 9680053 w 11499601"/>
              <a:gd name="connsiteY0-790" fmla="*/ 0 h 6250474"/>
              <a:gd name="connsiteX1-791" fmla="*/ 11263634 w 11499601"/>
              <a:gd name="connsiteY1-792" fmla="*/ 10894 h 6250474"/>
              <a:gd name="connsiteX2-793" fmla="*/ 11499601 w 11499601"/>
              <a:gd name="connsiteY2-794" fmla="*/ 84193 h 6250474"/>
              <a:gd name="connsiteX3-795" fmla="*/ 11496115 w 11499601"/>
              <a:gd name="connsiteY3-796" fmla="*/ 333210 h 6250474"/>
              <a:gd name="connsiteX4-797" fmla="*/ 11496626 w 11499601"/>
              <a:gd name="connsiteY4-798" fmla="*/ 801872 h 6250474"/>
              <a:gd name="connsiteX5-799" fmla="*/ 11482477 w 11499601"/>
              <a:gd name="connsiteY5-800" fmla="*/ 1834579 h 6250474"/>
              <a:gd name="connsiteX6-801" fmla="*/ 11478714 w 11499601"/>
              <a:gd name="connsiteY6-802" fmla="*/ 3520214 h 6250474"/>
              <a:gd name="connsiteX7-803" fmla="*/ 11419375 w 11499601"/>
              <a:gd name="connsiteY7-804" fmla="*/ 5982433 h 6250474"/>
              <a:gd name="connsiteX8-805" fmla="*/ 5959453 w 11499601"/>
              <a:gd name="connsiteY8-806" fmla="*/ 5973386 h 6250474"/>
              <a:gd name="connsiteX9-807" fmla="*/ 4858766 w 11499601"/>
              <a:gd name="connsiteY9-808" fmla="*/ 5999562 h 6250474"/>
              <a:gd name="connsiteX10-809" fmla="*/ 3239306 w 11499601"/>
              <a:gd name="connsiteY10-810" fmla="*/ 5972741 h 6250474"/>
              <a:gd name="connsiteX11-811" fmla="*/ 3217554 w 11499601"/>
              <a:gd name="connsiteY11-812" fmla="*/ 6005912 h 6250474"/>
              <a:gd name="connsiteX12-813" fmla="*/ 3219866 w 11499601"/>
              <a:gd name="connsiteY12-814" fmla="*/ 6250474 h 6250474"/>
              <a:gd name="connsiteX13-815" fmla="*/ 2855432 w 11499601"/>
              <a:gd name="connsiteY13-816" fmla="*/ 6045972 h 6250474"/>
              <a:gd name="connsiteX14-817" fmla="*/ 2785655 w 11499601"/>
              <a:gd name="connsiteY14-818" fmla="*/ 5972741 h 6250474"/>
              <a:gd name="connsiteX15-819" fmla="*/ 2301504 w 11499601"/>
              <a:gd name="connsiteY15-820" fmla="*/ 5967647 h 6250474"/>
              <a:gd name="connsiteX16-821" fmla="*/ 666073 w 11499601"/>
              <a:gd name="connsiteY16-822" fmla="*/ 5958571 h 6250474"/>
              <a:gd name="connsiteX17-823" fmla="*/ 94741 w 11499601"/>
              <a:gd name="connsiteY17-824" fmla="*/ 5957415 h 6250474"/>
              <a:gd name="connsiteX18-825" fmla="*/ 37859 w 11499601"/>
              <a:gd name="connsiteY18-826" fmla="*/ 5876060 h 6250474"/>
              <a:gd name="connsiteX19-827" fmla="*/ 28975 w 11499601"/>
              <a:gd name="connsiteY19-828" fmla="*/ 2606888 h 6250474"/>
              <a:gd name="connsiteX20-829" fmla="*/ 33539 w 11499601"/>
              <a:gd name="connsiteY20-830" fmla="*/ 59860 h 6250474"/>
              <a:gd name="connsiteX21-831" fmla="*/ 39830 w 11499601"/>
              <a:gd name="connsiteY21-832" fmla="*/ 42028 h 6250474"/>
              <a:gd name="connsiteX22-833" fmla="*/ 88659 w 11499601"/>
              <a:gd name="connsiteY22-834" fmla="*/ 37282 h 6250474"/>
              <a:gd name="connsiteX23-835" fmla="*/ 301554 w 11499601"/>
              <a:gd name="connsiteY23-836" fmla="*/ 37282 h 6250474"/>
              <a:gd name="connsiteX24-837" fmla="*/ 416464 w 11499601"/>
              <a:gd name="connsiteY24-838" fmla="*/ 30725 h 6250474"/>
              <a:gd name="connsiteX25-839" fmla="*/ 907723 w 11499601"/>
              <a:gd name="connsiteY25-840" fmla="*/ 24269 h 6250474"/>
              <a:gd name="connsiteX26-841" fmla="*/ 3989089 w 11499601"/>
              <a:gd name="connsiteY26-842" fmla="*/ 29653 h 6250474"/>
              <a:gd name="connsiteX27-843" fmla="*/ 9680053 w 11499601"/>
              <a:gd name="connsiteY27-844" fmla="*/ 0 h 6250474"/>
              <a:gd name="connsiteX0-845" fmla="*/ 9680053 w 11499601"/>
              <a:gd name="connsiteY0-846" fmla="*/ 0 h 6250474"/>
              <a:gd name="connsiteX1-847" fmla="*/ 11263634 w 11499601"/>
              <a:gd name="connsiteY1-848" fmla="*/ 10894 h 6250474"/>
              <a:gd name="connsiteX2-849" fmla="*/ 11499601 w 11499601"/>
              <a:gd name="connsiteY2-850" fmla="*/ 84193 h 6250474"/>
              <a:gd name="connsiteX3-851" fmla="*/ 11496115 w 11499601"/>
              <a:gd name="connsiteY3-852" fmla="*/ 333210 h 6250474"/>
              <a:gd name="connsiteX4-853" fmla="*/ 11496626 w 11499601"/>
              <a:gd name="connsiteY4-854" fmla="*/ 801872 h 6250474"/>
              <a:gd name="connsiteX5-855" fmla="*/ 11482477 w 11499601"/>
              <a:gd name="connsiteY5-856" fmla="*/ 1834579 h 6250474"/>
              <a:gd name="connsiteX6-857" fmla="*/ 11478714 w 11499601"/>
              <a:gd name="connsiteY6-858" fmla="*/ 3520214 h 6250474"/>
              <a:gd name="connsiteX7-859" fmla="*/ 11419375 w 11499601"/>
              <a:gd name="connsiteY7-860" fmla="*/ 5982433 h 6250474"/>
              <a:gd name="connsiteX8-861" fmla="*/ 5959453 w 11499601"/>
              <a:gd name="connsiteY8-862" fmla="*/ 5973386 h 6250474"/>
              <a:gd name="connsiteX9-863" fmla="*/ 4858766 w 11499601"/>
              <a:gd name="connsiteY9-864" fmla="*/ 5999562 h 6250474"/>
              <a:gd name="connsiteX10-865" fmla="*/ 3239306 w 11499601"/>
              <a:gd name="connsiteY10-866" fmla="*/ 5972741 h 6250474"/>
              <a:gd name="connsiteX11-867" fmla="*/ 3217554 w 11499601"/>
              <a:gd name="connsiteY11-868" fmla="*/ 6005912 h 6250474"/>
              <a:gd name="connsiteX12-869" fmla="*/ 3219866 w 11499601"/>
              <a:gd name="connsiteY12-870" fmla="*/ 6250474 h 6250474"/>
              <a:gd name="connsiteX13-871" fmla="*/ 2870715 w 11499601"/>
              <a:gd name="connsiteY13-872" fmla="*/ 6056161 h 6250474"/>
              <a:gd name="connsiteX14-873" fmla="*/ 2785655 w 11499601"/>
              <a:gd name="connsiteY14-874" fmla="*/ 5972741 h 6250474"/>
              <a:gd name="connsiteX15-875" fmla="*/ 2301504 w 11499601"/>
              <a:gd name="connsiteY15-876" fmla="*/ 5967647 h 6250474"/>
              <a:gd name="connsiteX16-877" fmla="*/ 666073 w 11499601"/>
              <a:gd name="connsiteY16-878" fmla="*/ 5958571 h 6250474"/>
              <a:gd name="connsiteX17-879" fmla="*/ 94741 w 11499601"/>
              <a:gd name="connsiteY17-880" fmla="*/ 5957415 h 6250474"/>
              <a:gd name="connsiteX18-881" fmla="*/ 37859 w 11499601"/>
              <a:gd name="connsiteY18-882" fmla="*/ 5876060 h 6250474"/>
              <a:gd name="connsiteX19-883" fmla="*/ 28975 w 11499601"/>
              <a:gd name="connsiteY19-884" fmla="*/ 2606888 h 6250474"/>
              <a:gd name="connsiteX20-885" fmla="*/ 33539 w 11499601"/>
              <a:gd name="connsiteY20-886" fmla="*/ 59860 h 6250474"/>
              <a:gd name="connsiteX21-887" fmla="*/ 39830 w 11499601"/>
              <a:gd name="connsiteY21-888" fmla="*/ 42028 h 6250474"/>
              <a:gd name="connsiteX22-889" fmla="*/ 88659 w 11499601"/>
              <a:gd name="connsiteY22-890" fmla="*/ 37282 h 6250474"/>
              <a:gd name="connsiteX23-891" fmla="*/ 301554 w 11499601"/>
              <a:gd name="connsiteY23-892" fmla="*/ 37282 h 6250474"/>
              <a:gd name="connsiteX24-893" fmla="*/ 416464 w 11499601"/>
              <a:gd name="connsiteY24-894" fmla="*/ 30725 h 6250474"/>
              <a:gd name="connsiteX25-895" fmla="*/ 907723 w 11499601"/>
              <a:gd name="connsiteY25-896" fmla="*/ 24269 h 6250474"/>
              <a:gd name="connsiteX26-897" fmla="*/ 3989089 w 11499601"/>
              <a:gd name="connsiteY26-898" fmla="*/ 29653 h 6250474"/>
              <a:gd name="connsiteX27-899" fmla="*/ 9680053 w 11499601"/>
              <a:gd name="connsiteY27-900" fmla="*/ 0 h 6250474"/>
              <a:gd name="connsiteX0-901" fmla="*/ 9680053 w 11499601"/>
              <a:gd name="connsiteY0-902" fmla="*/ 0 h 6250474"/>
              <a:gd name="connsiteX1-903" fmla="*/ 11263634 w 11499601"/>
              <a:gd name="connsiteY1-904" fmla="*/ 10894 h 6250474"/>
              <a:gd name="connsiteX2-905" fmla="*/ 11499601 w 11499601"/>
              <a:gd name="connsiteY2-906" fmla="*/ 84193 h 6250474"/>
              <a:gd name="connsiteX3-907" fmla="*/ 11496115 w 11499601"/>
              <a:gd name="connsiteY3-908" fmla="*/ 333210 h 6250474"/>
              <a:gd name="connsiteX4-909" fmla="*/ 11496626 w 11499601"/>
              <a:gd name="connsiteY4-910" fmla="*/ 801872 h 6250474"/>
              <a:gd name="connsiteX5-911" fmla="*/ 11482477 w 11499601"/>
              <a:gd name="connsiteY5-912" fmla="*/ 1834579 h 6250474"/>
              <a:gd name="connsiteX6-913" fmla="*/ 11478714 w 11499601"/>
              <a:gd name="connsiteY6-914" fmla="*/ 3520214 h 6250474"/>
              <a:gd name="connsiteX7-915" fmla="*/ 11419375 w 11499601"/>
              <a:gd name="connsiteY7-916" fmla="*/ 5982433 h 6250474"/>
              <a:gd name="connsiteX8-917" fmla="*/ 5959453 w 11499601"/>
              <a:gd name="connsiteY8-918" fmla="*/ 5973386 h 6250474"/>
              <a:gd name="connsiteX9-919" fmla="*/ 4858766 w 11499601"/>
              <a:gd name="connsiteY9-920" fmla="*/ 5999562 h 6250474"/>
              <a:gd name="connsiteX10-921" fmla="*/ 3239306 w 11499601"/>
              <a:gd name="connsiteY10-922" fmla="*/ 5972741 h 6250474"/>
              <a:gd name="connsiteX11-923" fmla="*/ 3217554 w 11499601"/>
              <a:gd name="connsiteY11-924" fmla="*/ 6005912 h 6250474"/>
              <a:gd name="connsiteX12-925" fmla="*/ 3219866 w 11499601"/>
              <a:gd name="connsiteY12-926" fmla="*/ 6250474 h 6250474"/>
              <a:gd name="connsiteX13-927" fmla="*/ 2870715 w 11499601"/>
              <a:gd name="connsiteY13-928" fmla="*/ 6056161 h 6250474"/>
              <a:gd name="connsiteX14-929" fmla="*/ 2785655 w 11499601"/>
              <a:gd name="connsiteY14-930" fmla="*/ 5972741 h 6250474"/>
              <a:gd name="connsiteX15-931" fmla="*/ 2301504 w 11499601"/>
              <a:gd name="connsiteY15-932" fmla="*/ 5967647 h 6250474"/>
              <a:gd name="connsiteX16-933" fmla="*/ 666073 w 11499601"/>
              <a:gd name="connsiteY16-934" fmla="*/ 5958571 h 6250474"/>
              <a:gd name="connsiteX17-935" fmla="*/ 94741 w 11499601"/>
              <a:gd name="connsiteY17-936" fmla="*/ 5957415 h 6250474"/>
              <a:gd name="connsiteX18-937" fmla="*/ 37859 w 11499601"/>
              <a:gd name="connsiteY18-938" fmla="*/ 5876060 h 6250474"/>
              <a:gd name="connsiteX19-939" fmla="*/ 28975 w 11499601"/>
              <a:gd name="connsiteY19-940" fmla="*/ 2606888 h 6250474"/>
              <a:gd name="connsiteX20-941" fmla="*/ 33539 w 11499601"/>
              <a:gd name="connsiteY20-942" fmla="*/ 59860 h 6250474"/>
              <a:gd name="connsiteX21-943" fmla="*/ 39830 w 11499601"/>
              <a:gd name="connsiteY21-944" fmla="*/ 42028 h 6250474"/>
              <a:gd name="connsiteX22-945" fmla="*/ 88659 w 11499601"/>
              <a:gd name="connsiteY22-946" fmla="*/ 37282 h 6250474"/>
              <a:gd name="connsiteX23-947" fmla="*/ 301554 w 11499601"/>
              <a:gd name="connsiteY23-948" fmla="*/ 37282 h 6250474"/>
              <a:gd name="connsiteX24-949" fmla="*/ 416464 w 11499601"/>
              <a:gd name="connsiteY24-950" fmla="*/ 30725 h 6250474"/>
              <a:gd name="connsiteX25-951" fmla="*/ 907723 w 11499601"/>
              <a:gd name="connsiteY25-952" fmla="*/ 24269 h 6250474"/>
              <a:gd name="connsiteX26-953" fmla="*/ 3989089 w 11499601"/>
              <a:gd name="connsiteY26-954" fmla="*/ 29653 h 6250474"/>
              <a:gd name="connsiteX27-955" fmla="*/ 9680053 w 11499601"/>
              <a:gd name="connsiteY27-956" fmla="*/ 0 h 6250474"/>
              <a:gd name="connsiteX0-957" fmla="*/ 9680053 w 11499601"/>
              <a:gd name="connsiteY0-958" fmla="*/ 5500 h 6255974"/>
              <a:gd name="connsiteX1-959" fmla="*/ 11263634 w 11499601"/>
              <a:gd name="connsiteY1-960" fmla="*/ 16394 h 6255974"/>
              <a:gd name="connsiteX2-961" fmla="*/ 11499601 w 11499601"/>
              <a:gd name="connsiteY2-962" fmla="*/ 64794 h 6255974"/>
              <a:gd name="connsiteX3-963" fmla="*/ 11496115 w 11499601"/>
              <a:gd name="connsiteY3-964" fmla="*/ 338710 h 6255974"/>
              <a:gd name="connsiteX4-965" fmla="*/ 11496626 w 11499601"/>
              <a:gd name="connsiteY4-966" fmla="*/ 807372 h 6255974"/>
              <a:gd name="connsiteX5-967" fmla="*/ 11482477 w 11499601"/>
              <a:gd name="connsiteY5-968" fmla="*/ 1840079 h 6255974"/>
              <a:gd name="connsiteX6-969" fmla="*/ 11478714 w 11499601"/>
              <a:gd name="connsiteY6-970" fmla="*/ 3525714 h 6255974"/>
              <a:gd name="connsiteX7-971" fmla="*/ 11419375 w 11499601"/>
              <a:gd name="connsiteY7-972" fmla="*/ 5987933 h 6255974"/>
              <a:gd name="connsiteX8-973" fmla="*/ 5959453 w 11499601"/>
              <a:gd name="connsiteY8-974" fmla="*/ 5978886 h 6255974"/>
              <a:gd name="connsiteX9-975" fmla="*/ 4858766 w 11499601"/>
              <a:gd name="connsiteY9-976" fmla="*/ 6005062 h 6255974"/>
              <a:gd name="connsiteX10-977" fmla="*/ 3239306 w 11499601"/>
              <a:gd name="connsiteY10-978" fmla="*/ 5978241 h 6255974"/>
              <a:gd name="connsiteX11-979" fmla="*/ 3217554 w 11499601"/>
              <a:gd name="connsiteY11-980" fmla="*/ 6011412 h 6255974"/>
              <a:gd name="connsiteX12-981" fmla="*/ 3219866 w 11499601"/>
              <a:gd name="connsiteY12-982" fmla="*/ 6255974 h 6255974"/>
              <a:gd name="connsiteX13-983" fmla="*/ 2870715 w 11499601"/>
              <a:gd name="connsiteY13-984" fmla="*/ 6061661 h 6255974"/>
              <a:gd name="connsiteX14-985" fmla="*/ 2785655 w 11499601"/>
              <a:gd name="connsiteY14-986" fmla="*/ 5978241 h 6255974"/>
              <a:gd name="connsiteX15-987" fmla="*/ 2301504 w 11499601"/>
              <a:gd name="connsiteY15-988" fmla="*/ 5973147 h 6255974"/>
              <a:gd name="connsiteX16-989" fmla="*/ 666073 w 11499601"/>
              <a:gd name="connsiteY16-990" fmla="*/ 5964071 h 6255974"/>
              <a:gd name="connsiteX17-991" fmla="*/ 94741 w 11499601"/>
              <a:gd name="connsiteY17-992" fmla="*/ 5962915 h 6255974"/>
              <a:gd name="connsiteX18-993" fmla="*/ 37859 w 11499601"/>
              <a:gd name="connsiteY18-994" fmla="*/ 5881560 h 6255974"/>
              <a:gd name="connsiteX19-995" fmla="*/ 28975 w 11499601"/>
              <a:gd name="connsiteY19-996" fmla="*/ 2612388 h 6255974"/>
              <a:gd name="connsiteX20-997" fmla="*/ 33539 w 11499601"/>
              <a:gd name="connsiteY20-998" fmla="*/ 65360 h 6255974"/>
              <a:gd name="connsiteX21-999" fmla="*/ 39830 w 11499601"/>
              <a:gd name="connsiteY21-1000" fmla="*/ 47528 h 6255974"/>
              <a:gd name="connsiteX22-1001" fmla="*/ 88659 w 11499601"/>
              <a:gd name="connsiteY22-1002" fmla="*/ 42782 h 6255974"/>
              <a:gd name="connsiteX23-1003" fmla="*/ 301554 w 11499601"/>
              <a:gd name="connsiteY23-1004" fmla="*/ 42782 h 6255974"/>
              <a:gd name="connsiteX24-1005" fmla="*/ 416464 w 11499601"/>
              <a:gd name="connsiteY24-1006" fmla="*/ 36225 h 6255974"/>
              <a:gd name="connsiteX25-1007" fmla="*/ 907723 w 11499601"/>
              <a:gd name="connsiteY25-1008" fmla="*/ 29769 h 6255974"/>
              <a:gd name="connsiteX26-1009" fmla="*/ 3989089 w 11499601"/>
              <a:gd name="connsiteY26-1010" fmla="*/ 35153 h 6255974"/>
              <a:gd name="connsiteX27-1011" fmla="*/ 9680053 w 11499601"/>
              <a:gd name="connsiteY27-1012" fmla="*/ 5500 h 6255974"/>
              <a:gd name="connsiteX0-1013" fmla="*/ 9680053 w 11499601"/>
              <a:gd name="connsiteY0-1014" fmla="*/ 0 h 6250474"/>
              <a:gd name="connsiteX1-1015" fmla="*/ 11263634 w 11499601"/>
              <a:gd name="connsiteY1-1016" fmla="*/ 10894 h 6250474"/>
              <a:gd name="connsiteX2-1017" fmla="*/ 11499601 w 11499601"/>
              <a:gd name="connsiteY2-1018" fmla="*/ 59294 h 6250474"/>
              <a:gd name="connsiteX3-1019" fmla="*/ 11496115 w 11499601"/>
              <a:gd name="connsiteY3-1020" fmla="*/ 333210 h 6250474"/>
              <a:gd name="connsiteX4-1021" fmla="*/ 11496626 w 11499601"/>
              <a:gd name="connsiteY4-1022" fmla="*/ 801872 h 6250474"/>
              <a:gd name="connsiteX5-1023" fmla="*/ 11482477 w 11499601"/>
              <a:gd name="connsiteY5-1024" fmla="*/ 1834579 h 6250474"/>
              <a:gd name="connsiteX6-1025" fmla="*/ 11478714 w 11499601"/>
              <a:gd name="connsiteY6-1026" fmla="*/ 3520214 h 6250474"/>
              <a:gd name="connsiteX7-1027" fmla="*/ 11419375 w 11499601"/>
              <a:gd name="connsiteY7-1028" fmla="*/ 5982433 h 6250474"/>
              <a:gd name="connsiteX8-1029" fmla="*/ 5959453 w 11499601"/>
              <a:gd name="connsiteY8-1030" fmla="*/ 5973386 h 6250474"/>
              <a:gd name="connsiteX9-1031" fmla="*/ 4858766 w 11499601"/>
              <a:gd name="connsiteY9-1032" fmla="*/ 5999562 h 6250474"/>
              <a:gd name="connsiteX10-1033" fmla="*/ 3239306 w 11499601"/>
              <a:gd name="connsiteY10-1034" fmla="*/ 5972741 h 6250474"/>
              <a:gd name="connsiteX11-1035" fmla="*/ 3217554 w 11499601"/>
              <a:gd name="connsiteY11-1036" fmla="*/ 6005912 h 6250474"/>
              <a:gd name="connsiteX12-1037" fmla="*/ 3219866 w 11499601"/>
              <a:gd name="connsiteY12-1038" fmla="*/ 6250474 h 6250474"/>
              <a:gd name="connsiteX13-1039" fmla="*/ 2870715 w 11499601"/>
              <a:gd name="connsiteY13-1040" fmla="*/ 6056161 h 6250474"/>
              <a:gd name="connsiteX14-1041" fmla="*/ 2785655 w 11499601"/>
              <a:gd name="connsiteY14-1042" fmla="*/ 5972741 h 6250474"/>
              <a:gd name="connsiteX15-1043" fmla="*/ 2301504 w 11499601"/>
              <a:gd name="connsiteY15-1044" fmla="*/ 5967647 h 6250474"/>
              <a:gd name="connsiteX16-1045" fmla="*/ 666073 w 11499601"/>
              <a:gd name="connsiteY16-1046" fmla="*/ 5958571 h 6250474"/>
              <a:gd name="connsiteX17-1047" fmla="*/ 94741 w 11499601"/>
              <a:gd name="connsiteY17-1048" fmla="*/ 5957415 h 6250474"/>
              <a:gd name="connsiteX18-1049" fmla="*/ 37859 w 11499601"/>
              <a:gd name="connsiteY18-1050" fmla="*/ 5876060 h 6250474"/>
              <a:gd name="connsiteX19-1051" fmla="*/ 28975 w 11499601"/>
              <a:gd name="connsiteY19-1052" fmla="*/ 2606888 h 6250474"/>
              <a:gd name="connsiteX20-1053" fmla="*/ 33539 w 11499601"/>
              <a:gd name="connsiteY20-1054" fmla="*/ 59860 h 6250474"/>
              <a:gd name="connsiteX21-1055" fmla="*/ 39830 w 11499601"/>
              <a:gd name="connsiteY21-1056" fmla="*/ 42028 h 6250474"/>
              <a:gd name="connsiteX22-1057" fmla="*/ 88659 w 11499601"/>
              <a:gd name="connsiteY22-1058" fmla="*/ 37282 h 6250474"/>
              <a:gd name="connsiteX23-1059" fmla="*/ 301554 w 11499601"/>
              <a:gd name="connsiteY23-1060" fmla="*/ 37282 h 6250474"/>
              <a:gd name="connsiteX24-1061" fmla="*/ 416464 w 11499601"/>
              <a:gd name="connsiteY24-1062" fmla="*/ 30725 h 6250474"/>
              <a:gd name="connsiteX25-1063" fmla="*/ 907723 w 11499601"/>
              <a:gd name="connsiteY25-1064" fmla="*/ 24269 h 6250474"/>
              <a:gd name="connsiteX26-1065" fmla="*/ 3989089 w 11499601"/>
              <a:gd name="connsiteY26-1066" fmla="*/ 29653 h 6250474"/>
              <a:gd name="connsiteX27-1067" fmla="*/ 9680053 w 11499601"/>
              <a:gd name="connsiteY27-1068" fmla="*/ 0 h 6250474"/>
              <a:gd name="connsiteX0-1069" fmla="*/ 9680053 w 11499601"/>
              <a:gd name="connsiteY0-1070" fmla="*/ 0 h 6250474"/>
              <a:gd name="connsiteX1-1071" fmla="*/ 11263634 w 11499601"/>
              <a:gd name="connsiteY1-1072" fmla="*/ 10894 h 6250474"/>
              <a:gd name="connsiteX2-1073" fmla="*/ 11499601 w 11499601"/>
              <a:gd name="connsiteY2-1074" fmla="*/ 39374 h 6250474"/>
              <a:gd name="connsiteX3-1075" fmla="*/ 11496115 w 11499601"/>
              <a:gd name="connsiteY3-1076" fmla="*/ 333210 h 6250474"/>
              <a:gd name="connsiteX4-1077" fmla="*/ 11496626 w 11499601"/>
              <a:gd name="connsiteY4-1078" fmla="*/ 801872 h 6250474"/>
              <a:gd name="connsiteX5-1079" fmla="*/ 11482477 w 11499601"/>
              <a:gd name="connsiteY5-1080" fmla="*/ 1834579 h 6250474"/>
              <a:gd name="connsiteX6-1081" fmla="*/ 11478714 w 11499601"/>
              <a:gd name="connsiteY6-1082" fmla="*/ 3520214 h 6250474"/>
              <a:gd name="connsiteX7-1083" fmla="*/ 11419375 w 11499601"/>
              <a:gd name="connsiteY7-1084" fmla="*/ 5982433 h 6250474"/>
              <a:gd name="connsiteX8-1085" fmla="*/ 5959453 w 11499601"/>
              <a:gd name="connsiteY8-1086" fmla="*/ 5973386 h 6250474"/>
              <a:gd name="connsiteX9-1087" fmla="*/ 4858766 w 11499601"/>
              <a:gd name="connsiteY9-1088" fmla="*/ 5999562 h 6250474"/>
              <a:gd name="connsiteX10-1089" fmla="*/ 3239306 w 11499601"/>
              <a:gd name="connsiteY10-1090" fmla="*/ 5972741 h 6250474"/>
              <a:gd name="connsiteX11-1091" fmla="*/ 3217554 w 11499601"/>
              <a:gd name="connsiteY11-1092" fmla="*/ 6005912 h 6250474"/>
              <a:gd name="connsiteX12-1093" fmla="*/ 3219866 w 11499601"/>
              <a:gd name="connsiteY12-1094" fmla="*/ 6250474 h 6250474"/>
              <a:gd name="connsiteX13-1095" fmla="*/ 2870715 w 11499601"/>
              <a:gd name="connsiteY13-1096" fmla="*/ 6056161 h 6250474"/>
              <a:gd name="connsiteX14-1097" fmla="*/ 2785655 w 11499601"/>
              <a:gd name="connsiteY14-1098" fmla="*/ 5972741 h 6250474"/>
              <a:gd name="connsiteX15-1099" fmla="*/ 2301504 w 11499601"/>
              <a:gd name="connsiteY15-1100" fmla="*/ 5967647 h 6250474"/>
              <a:gd name="connsiteX16-1101" fmla="*/ 666073 w 11499601"/>
              <a:gd name="connsiteY16-1102" fmla="*/ 5958571 h 6250474"/>
              <a:gd name="connsiteX17-1103" fmla="*/ 94741 w 11499601"/>
              <a:gd name="connsiteY17-1104" fmla="*/ 5957415 h 6250474"/>
              <a:gd name="connsiteX18-1105" fmla="*/ 37859 w 11499601"/>
              <a:gd name="connsiteY18-1106" fmla="*/ 5876060 h 6250474"/>
              <a:gd name="connsiteX19-1107" fmla="*/ 28975 w 11499601"/>
              <a:gd name="connsiteY19-1108" fmla="*/ 2606888 h 6250474"/>
              <a:gd name="connsiteX20-1109" fmla="*/ 33539 w 11499601"/>
              <a:gd name="connsiteY20-1110" fmla="*/ 59860 h 6250474"/>
              <a:gd name="connsiteX21-1111" fmla="*/ 39830 w 11499601"/>
              <a:gd name="connsiteY21-1112" fmla="*/ 42028 h 6250474"/>
              <a:gd name="connsiteX22-1113" fmla="*/ 88659 w 11499601"/>
              <a:gd name="connsiteY22-1114" fmla="*/ 37282 h 6250474"/>
              <a:gd name="connsiteX23-1115" fmla="*/ 301554 w 11499601"/>
              <a:gd name="connsiteY23-1116" fmla="*/ 37282 h 6250474"/>
              <a:gd name="connsiteX24-1117" fmla="*/ 416464 w 11499601"/>
              <a:gd name="connsiteY24-1118" fmla="*/ 30725 h 6250474"/>
              <a:gd name="connsiteX25-1119" fmla="*/ 907723 w 11499601"/>
              <a:gd name="connsiteY25-1120" fmla="*/ 24269 h 6250474"/>
              <a:gd name="connsiteX26-1121" fmla="*/ 3989089 w 11499601"/>
              <a:gd name="connsiteY26-1122" fmla="*/ 29653 h 6250474"/>
              <a:gd name="connsiteX27-1123" fmla="*/ 9680053 w 11499601"/>
              <a:gd name="connsiteY27-1124" fmla="*/ 0 h 6250474"/>
              <a:gd name="connsiteX0-1125" fmla="*/ 9680053 w 11499601"/>
              <a:gd name="connsiteY0-1126" fmla="*/ 0 h 6250474"/>
              <a:gd name="connsiteX1-1127" fmla="*/ 11263634 w 11499601"/>
              <a:gd name="connsiteY1-1128" fmla="*/ 10894 h 6250474"/>
              <a:gd name="connsiteX2-1129" fmla="*/ 11499601 w 11499601"/>
              <a:gd name="connsiteY2-1130" fmla="*/ 39374 h 6250474"/>
              <a:gd name="connsiteX3-1131" fmla="*/ 11496115 w 11499601"/>
              <a:gd name="connsiteY3-1132" fmla="*/ 333210 h 6250474"/>
              <a:gd name="connsiteX4-1133" fmla="*/ 11496626 w 11499601"/>
              <a:gd name="connsiteY4-1134" fmla="*/ 801872 h 6250474"/>
              <a:gd name="connsiteX5-1135" fmla="*/ 11482477 w 11499601"/>
              <a:gd name="connsiteY5-1136" fmla="*/ 1834579 h 6250474"/>
              <a:gd name="connsiteX6-1137" fmla="*/ 11478714 w 11499601"/>
              <a:gd name="connsiteY6-1138" fmla="*/ 3520214 h 6250474"/>
              <a:gd name="connsiteX7-1139" fmla="*/ 11419375 w 11499601"/>
              <a:gd name="connsiteY7-1140" fmla="*/ 5982433 h 6250474"/>
              <a:gd name="connsiteX8-1141" fmla="*/ 5959453 w 11499601"/>
              <a:gd name="connsiteY8-1142" fmla="*/ 5973386 h 6250474"/>
              <a:gd name="connsiteX9-1143" fmla="*/ 4858766 w 11499601"/>
              <a:gd name="connsiteY9-1144" fmla="*/ 5999562 h 6250474"/>
              <a:gd name="connsiteX10-1145" fmla="*/ 3239306 w 11499601"/>
              <a:gd name="connsiteY10-1146" fmla="*/ 5972741 h 6250474"/>
              <a:gd name="connsiteX11-1147" fmla="*/ 3217554 w 11499601"/>
              <a:gd name="connsiteY11-1148" fmla="*/ 6005912 h 6250474"/>
              <a:gd name="connsiteX12-1149" fmla="*/ 3219866 w 11499601"/>
              <a:gd name="connsiteY12-1150" fmla="*/ 6250474 h 6250474"/>
              <a:gd name="connsiteX13-1151" fmla="*/ 2870715 w 11499601"/>
              <a:gd name="connsiteY13-1152" fmla="*/ 6056161 h 6250474"/>
              <a:gd name="connsiteX14-1153" fmla="*/ 2785655 w 11499601"/>
              <a:gd name="connsiteY14-1154" fmla="*/ 5972741 h 6250474"/>
              <a:gd name="connsiteX15-1155" fmla="*/ 2301504 w 11499601"/>
              <a:gd name="connsiteY15-1156" fmla="*/ 5967647 h 6250474"/>
              <a:gd name="connsiteX16-1157" fmla="*/ 666073 w 11499601"/>
              <a:gd name="connsiteY16-1158" fmla="*/ 5958571 h 6250474"/>
              <a:gd name="connsiteX17-1159" fmla="*/ 94741 w 11499601"/>
              <a:gd name="connsiteY17-1160" fmla="*/ 5957415 h 6250474"/>
              <a:gd name="connsiteX18-1161" fmla="*/ 37859 w 11499601"/>
              <a:gd name="connsiteY18-1162" fmla="*/ 5876060 h 6250474"/>
              <a:gd name="connsiteX19-1163" fmla="*/ 28975 w 11499601"/>
              <a:gd name="connsiteY19-1164" fmla="*/ 2606888 h 6250474"/>
              <a:gd name="connsiteX20-1165" fmla="*/ 33539 w 11499601"/>
              <a:gd name="connsiteY20-1166" fmla="*/ 59860 h 6250474"/>
              <a:gd name="connsiteX21-1167" fmla="*/ 39830 w 11499601"/>
              <a:gd name="connsiteY21-1168" fmla="*/ 42028 h 6250474"/>
              <a:gd name="connsiteX22-1169" fmla="*/ 88659 w 11499601"/>
              <a:gd name="connsiteY22-1170" fmla="*/ 37282 h 6250474"/>
              <a:gd name="connsiteX23-1171" fmla="*/ 301554 w 11499601"/>
              <a:gd name="connsiteY23-1172" fmla="*/ 37282 h 6250474"/>
              <a:gd name="connsiteX24-1173" fmla="*/ 416464 w 11499601"/>
              <a:gd name="connsiteY24-1174" fmla="*/ 30725 h 6250474"/>
              <a:gd name="connsiteX25-1175" fmla="*/ 907723 w 11499601"/>
              <a:gd name="connsiteY25-1176" fmla="*/ 24269 h 6250474"/>
              <a:gd name="connsiteX26-1177" fmla="*/ 3989089 w 11499601"/>
              <a:gd name="connsiteY26-1178" fmla="*/ 29653 h 6250474"/>
              <a:gd name="connsiteX27-1179" fmla="*/ 9680053 w 11499601"/>
              <a:gd name="connsiteY27-1180" fmla="*/ 0 h 6250474"/>
              <a:gd name="connsiteX0-1181" fmla="*/ 9680053 w 11499601"/>
              <a:gd name="connsiteY0-1182" fmla="*/ 0 h 6250474"/>
              <a:gd name="connsiteX1-1183" fmla="*/ 11263634 w 11499601"/>
              <a:gd name="connsiteY1-1184" fmla="*/ 10894 h 6250474"/>
              <a:gd name="connsiteX2-1185" fmla="*/ 11499601 w 11499601"/>
              <a:gd name="connsiteY2-1186" fmla="*/ 39374 h 6250474"/>
              <a:gd name="connsiteX3-1187" fmla="*/ 11491172 w 11499601"/>
              <a:gd name="connsiteY3-1188" fmla="*/ 313290 h 6250474"/>
              <a:gd name="connsiteX4-1189" fmla="*/ 11496626 w 11499601"/>
              <a:gd name="connsiteY4-1190" fmla="*/ 801872 h 6250474"/>
              <a:gd name="connsiteX5-1191" fmla="*/ 11482477 w 11499601"/>
              <a:gd name="connsiteY5-1192" fmla="*/ 1834579 h 6250474"/>
              <a:gd name="connsiteX6-1193" fmla="*/ 11478714 w 11499601"/>
              <a:gd name="connsiteY6-1194" fmla="*/ 3520214 h 6250474"/>
              <a:gd name="connsiteX7-1195" fmla="*/ 11419375 w 11499601"/>
              <a:gd name="connsiteY7-1196" fmla="*/ 5982433 h 6250474"/>
              <a:gd name="connsiteX8-1197" fmla="*/ 5959453 w 11499601"/>
              <a:gd name="connsiteY8-1198" fmla="*/ 5973386 h 6250474"/>
              <a:gd name="connsiteX9-1199" fmla="*/ 4858766 w 11499601"/>
              <a:gd name="connsiteY9-1200" fmla="*/ 5999562 h 6250474"/>
              <a:gd name="connsiteX10-1201" fmla="*/ 3239306 w 11499601"/>
              <a:gd name="connsiteY10-1202" fmla="*/ 5972741 h 6250474"/>
              <a:gd name="connsiteX11-1203" fmla="*/ 3217554 w 11499601"/>
              <a:gd name="connsiteY11-1204" fmla="*/ 6005912 h 6250474"/>
              <a:gd name="connsiteX12-1205" fmla="*/ 3219866 w 11499601"/>
              <a:gd name="connsiteY12-1206" fmla="*/ 6250474 h 6250474"/>
              <a:gd name="connsiteX13-1207" fmla="*/ 2870715 w 11499601"/>
              <a:gd name="connsiteY13-1208" fmla="*/ 6056161 h 6250474"/>
              <a:gd name="connsiteX14-1209" fmla="*/ 2785655 w 11499601"/>
              <a:gd name="connsiteY14-1210" fmla="*/ 5972741 h 6250474"/>
              <a:gd name="connsiteX15-1211" fmla="*/ 2301504 w 11499601"/>
              <a:gd name="connsiteY15-1212" fmla="*/ 5967647 h 6250474"/>
              <a:gd name="connsiteX16-1213" fmla="*/ 666073 w 11499601"/>
              <a:gd name="connsiteY16-1214" fmla="*/ 5958571 h 6250474"/>
              <a:gd name="connsiteX17-1215" fmla="*/ 94741 w 11499601"/>
              <a:gd name="connsiteY17-1216" fmla="*/ 5957415 h 6250474"/>
              <a:gd name="connsiteX18-1217" fmla="*/ 37859 w 11499601"/>
              <a:gd name="connsiteY18-1218" fmla="*/ 5876060 h 6250474"/>
              <a:gd name="connsiteX19-1219" fmla="*/ 28975 w 11499601"/>
              <a:gd name="connsiteY19-1220" fmla="*/ 2606888 h 6250474"/>
              <a:gd name="connsiteX20-1221" fmla="*/ 33539 w 11499601"/>
              <a:gd name="connsiteY20-1222" fmla="*/ 59860 h 6250474"/>
              <a:gd name="connsiteX21-1223" fmla="*/ 39830 w 11499601"/>
              <a:gd name="connsiteY21-1224" fmla="*/ 42028 h 6250474"/>
              <a:gd name="connsiteX22-1225" fmla="*/ 88659 w 11499601"/>
              <a:gd name="connsiteY22-1226" fmla="*/ 37282 h 6250474"/>
              <a:gd name="connsiteX23-1227" fmla="*/ 301554 w 11499601"/>
              <a:gd name="connsiteY23-1228" fmla="*/ 37282 h 6250474"/>
              <a:gd name="connsiteX24-1229" fmla="*/ 416464 w 11499601"/>
              <a:gd name="connsiteY24-1230" fmla="*/ 30725 h 6250474"/>
              <a:gd name="connsiteX25-1231" fmla="*/ 907723 w 11499601"/>
              <a:gd name="connsiteY25-1232" fmla="*/ 24269 h 6250474"/>
              <a:gd name="connsiteX26-1233" fmla="*/ 3989089 w 11499601"/>
              <a:gd name="connsiteY26-1234" fmla="*/ 29653 h 6250474"/>
              <a:gd name="connsiteX27-1235" fmla="*/ 9680053 w 11499601"/>
              <a:gd name="connsiteY27-1236" fmla="*/ 0 h 625047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83635" y="5293"/>
                  <a:pt x="11499601" y="39374"/>
                </a:cubicBezTo>
                <a:lnTo>
                  <a:pt x="11491172" y="313290"/>
                </a:lnTo>
                <a:cubicBezTo>
                  <a:pt x="11491342" y="46951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99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b="1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SzPct val="73000"/>
        <a:buFontTx/>
        <a:buNone/>
        <a:defRPr sz="3200" b="1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18288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800" b="1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0000"/>
        </a:lnSpc>
        <a:spcBef>
          <a:spcPts val="500"/>
        </a:spcBef>
        <a:buSzPct val="73000"/>
        <a:buFontTx/>
        <a:buNone/>
        <a:defRPr sz="24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100000"/>
        </a:lnSpc>
        <a:spcBef>
          <a:spcPts val="500"/>
        </a:spcBef>
        <a:buSzPct val="73000"/>
        <a:buFont typeface="Arial" panose="020B0604020202020204" pitchFamily="34" charset="0"/>
        <a:buChar char="•"/>
        <a:defRPr sz="2000" b="1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00000"/>
        </a:lnSpc>
        <a:spcBef>
          <a:spcPts val="500"/>
        </a:spcBef>
        <a:buSzPct val="73000"/>
        <a:buFontTx/>
        <a:buNone/>
        <a:defRPr sz="20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284480" y="3251200"/>
            <a:ext cx="11694160" cy="947270"/>
          </a:xfrm>
        </p:spPr>
        <p:txBody>
          <a:bodyPr anchor="b">
            <a:normAutofit/>
          </a:bodyPr>
          <a:lstStyle/>
          <a:p>
            <a:pPr>
              <a:lnSpc>
                <a:spcPct val="120000"/>
              </a:lnSpc>
            </a:pPr>
            <a:r>
              <a:rPr lang="el-GR" sz="3600" dirty="0">
                <a:latin typeface="Century Gothic" panose="020B0502020202020204" pitchFamily="34" charset="0"/>
              </a:rPr>
              <a:t>ΕΡΓΑΣΙΑ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38881" y="5660607"/>
            <a:ext cx="11024799" cy="730033"/>
          </a:xfrm>
        </p:spPr>
        <p:txBody>
          <a:bodyPr anchor="t">
            <a:noAutofit/>
          </a:bodyPr>
          <a:lstStyle/>
          <a:p>
            <a:r>
              <a:rPr lang="el-GR" sz="2000" dirty="0">
                <a:latin typeface="Century Gothic" panose="020B0502020202020204" pitchFamily="34" charset="0"/>
                <a:ea typeface="+mj-ea"/>
                <a:cs typeface="+mj-cs"/>
              </a:rPr>
              <a:t>ΔΙΔΑΣΚΟΥΣΑ:</a:t>
            </a:r>
          </a:p>
          <a:p>
            <a:r>
              <a:rPr lang="el-GR" sz="2000" dirty="0">
                <a:latin typeface="Century Gothic" panose="020B0502020202020204" pitchFamily="34" charset="0"/>
                <a:ea typeface="+mj-ea"/>
                <a:cs typeface="+mj-cs"/>
              </a:rPr>
              <a:t>ΔΡ. ΝΑΓΙΑ ΚΑΛΦΕΛΗ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541" y="591670"/>
            <a:ext cx="4714322" cy="2742004"/>
          </a:xfrm>
          <a:prstGeom prst="rect">
            <a:avLst/>
          </a:prstGeom>
        </p:spPr>
      </p:pic>
      <p:sp>
        <p:nvSpPr>
          <p:cNvPr id="11" name="sketch line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807702" y="5509052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3DE66919-3FF0-903D-BFDA-E511CC2E8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" y="243840"/>
            <a:ext cx="4753904" cy="174040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150000"/>
              </a:lnSpc>
            </a:pPr>
            <a:r>
              <a:rPr lang="el-GR" sz="2200" dirty="0">
                <a:solidFill>
                  <a:schemeClr val="tx1"/>
                </a:solidFill>
              </a:rPr>
              <a:t>Ειδησεογραφικό / αφηγηματικό άρθρο ή ρεπορτάζ</a:t>
            </a:r>
            <a:endParaRPr lang="en-US" sz="2200" dirty="0">
              <a:solidFill>
                <a:schemeClr val="tx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2F39F9B2-AA7C-4ED1-0EEE-615E4CD6AC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5280" y="2316480"/>
            <a:ext cx="5059679" cy="4043679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114300" indent="0" defTabSz="914400">
              <a:lnSpc>
                <a:spcPct val="130000"/>
              </a:lnSpc>
              <a:buNone/>
            </a:pPr>
            <a:r>
              <a:rPr lang="el-GR" sz="2200" dirty="0">
                <a:solidFill>
                  <a:schemeClr val="tx1"/>
                </a:solidFill>
              </a:rPr>
              <a:t>4. Συντάσσω την αρχική δομή του άρθρου ή ρεπορτάζ. </a:t>
            </a:r>
          </a:p>
          <a:p>
            <a:pPr marL="114300" indent="0" defTabSz="914400">
              <a:lnSpc>
                <a:spcPct val="130000"/>
              </a:lnSpc>
              <a:buNone/>
            </a:pPr>
            <a:r>
              <a:rPr lang="el-GR" sz="2200" dirty="0">
                <a:solidFill>
                  <a:schemeClr val="tx1"/>
                </a:solidFill>
              </a:rPr>
              <a:t>- Πώς το φαντάζομαι. </a:t>
            </a:r>
          </a:p>
          <a:p>
            <a:pPr marL="114300" indent="0" defTabSz="914400">
              <a:lnSpc>
                <a:spcPct val="130000"/>
              </a:lnSpc>
              <a:buNone/>
            </a:pPr>
            <a:r>
              <a:rPr lang="el-GR" sz="2200" dirty="0">
                <a:solidFill>
                  <a:schemeClr val="tx1"/>
                </a:solidFill>
              </a:rPr>
              <a:t>- Επιλέγω τις πηγές μου.</a:t>
            </a:r>
          </a:p>
          <a:p>
            <a:pPr marL="114300" indent="0" defTabSz="914400">
              <a:lnSpc>
                <a:spcPct val="130000"/>
              </a:lnSpc>
              <a:buNone/>
            </a:pPr>
            <a:endParaRPr lang="el-GR" sz="2000" dirty="0">
              <a:solidFill>
                <a:schemeClr val="tx1"/>
              </a:solidFill>
            </a:endParaRPr>
          </a:p>
          <a:p>
            <a:pPr marL="114300" indent="0" defTabSz="914400">
              <a:lnSpc>
                <a:spcPct val="130000"/>
              </a:lnSpc>
              <a:buNone/>
            </a:pPr>
            <a:r>
              <a:rPr lang="el-GR" sz="2000" dirty="0">
                <a:solidFill>
                  <a:schemeClr val="tx1"/>
                </a:solidFill>
              </a:rPr>
              <a:t>* Αν επιλέξετε το ρεπορτάζ, θα πρέπει να συμπεριλάβετε </a:t>
            </a:r>
            <a:r>
              <a:rPr lang="el-GR" sz="2000" b="1" dirty="0">
                <a:solidFill>
                  <a:schemeClr val="tx1"/>
                </a:solidFill>
              </a:rPr>
              <a:t>τουλάχιστον δύο </a:t>
            </a:r>
            <a:r>
              <a:rPr lang="el-GR" sz="2000" dirty="0">
                <a:solidFill>
                  <a:schemeClr val="tx1"/>
                </a:solidFill>
              </a:rPr>
              <a:t>πηγές στο κείμενό σας. Το ρεπορτάζ προϋποθέτει έρευνα.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AAAA52A9-11DE-E1A8-625C-28913325B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4871" y="1631871"/>
            <a:ext cx="5547048" cy="389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9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3DE66919-3FF0-903D-BFDA-E511CC2E8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" y="243840"/>
            <a:ext cx="4753904" cy="174040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150000"/>
              </a:lnSpc>
            </a:pPr>
            <a:r>
              <a:rPr lang="el-GR" sz="2200" dirty="0">
                <a:solidFill>
                  <a:schemeClr val="tx1"/>
                </a:solidFill>
              </a:rPr>
              <a:t>Ειδησεογραφικό / αφηγηματικό άρθρο ή ρεπορτάζ</a:t>
            </a:r>
            <a:endParaRPr lang="en-US" sz="2200" dirty="0">
              <a:solidFill>
                <a:schemeClr val="tx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2F39F9B2-AA7C-4ED1-0EEE-615E4CD6AC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5280" y="2316480"/>
            <a:ext cx="5059679" cy="4043679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114300" indent="0" defTabSz="914400">
              <a:lnSpc>
                <a:spcPct val="130000"/>
              </a:lnSpc>
              <a:buNone/>
            </a:pPr>
            <a:r>
              <a:rPr lang="el-GR" sz="2200" dirty="0">
                <a:solidFill>
                  <a:schemeClr val="tx1"/>
                </a:solidFill>
              </a:rPr>
              <a:t>5. Προγραμματίζω τις συνεντεύξεις με τις πηγές μου</a:t>
            </a:r>
            <a:r>
              <a:rPr lang="el-GR" sz="20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AAAA52A9-11DE-E1A8-625C-28913325B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6427" y="1631871"/>
            <a:ext cx="5523935" cy="389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891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3DE66919-3FF0-903D-BFDA-E511CC2E8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" y="243840"/>
            <a:ext cx="4753904" cy="174040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150000"/>
              </a:lnSpc>
            </a:pPr>
            <a:r>
              <a:rPr lang="el-GR" sz="2200" dirty="0">
                <a:solidFill>
                  <a:schemeClr val="tx1"/>
                </a:solidFill>
              </a:rPr>
              <a:t>Ειδησεογραφικό / αφηγηματικό άρθρο ή ρεπορτάζ</a:t>
            </a:r>
            <a:endParaRPr lang="en-US" sz="2200" dirty="0">
              <a:solidFill>
                <a:schemeClr val="tx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2F39F9B2-AA7C-4ED1-0EEE-615E4CD6AC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5280" y="2316480"/>
            <a:ext cx="5059679" cy="4043679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114300" indent="0" defTabSz="914400">
              <a:lnSpc>
                <a:spcPct val="130000"/>
              </a:lnSpc>
              <a:buNone/>
            </a:pPr>
            <a:r>
              <a:rPr lang="el-GR" sz="2200" dirty="0">
                <a:solidFill>
                  <a:schemeClr val="tx1"/>
                </a:solidFill>
              </a:rPr>
              <a:t>6. Προετοιμάζομαι για τις συνεντεύξεις με τις πηγές. – Δημιουργώ έναν οδηγό συνέντευξης / διαμορφώνω ορισμένα ερωτήματα [θυμάμαι να θέσω ερωτήματα ανοιχτής απάντησης].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AAAA52A9-11DE-E1A8-625C-28913325B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6427" y="1631871"/>
            <a:ext cx="5523935" cy="389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872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3DE66919-3FF0-903D-BFDA-E511CC2E8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" y="243840"/>
            <a:ext cx="4753904" cy="174040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150000"/>
              </a:lnSpc>
            </a:pPr>
            <a:r>
              <a:rPr lang="el-GR" sz="2200" dirty="0">
                <a:solidFill>
                  <a:schemeClr val="tx1"/>
                </a:solidFill>
              </a:rPr>
              <a:t>Ειδησεογραφικό / αφηγηματικό άρθρο ή ρεπορτάζ</a:t>
            </a:r>
            <a:endParaRPr lang="en-US" sz="2200" dirty="0">
              <a:solidFill>
                <a:schemeClr val="tx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2F39F9B2-AA7C-4ED1-0EEE-615E4CD6AC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5280" y="2316480"/>
            <a:ext cx="5059679" cy="4043679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114300" indent="0" defTabSz="914400">
              <a:lnSpc>
                <a:spcPct val="130000"/>
              </a:lnSpc>
              <a:buNone/>
            </a:pPr>
            <a:r>
              <a:rPr lang="el-GR" sz="2200" dirty="0">
                <a:solidFill>
                  <a:schemeClr val="tx1"/>
                </a:solidFill>
              </a:rPr>
              <a:t>7. Διεξάγω τη συνέντευξη. – Δεν ξεχνάω να ηχογραφήσω. – Κατά τη διάρκεια της συνέντευξης, ακούω ενεργά – Προσαρμόζω τις ερωτήσεις, αν χρειαστεί.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AAAA52A9-11DE-E1A8-625C-28913325B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6428" y="1631871"/>
            <a:ext cx="5523933" cy="389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4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3DE66919-3FF0-903D-BFDA-E511CC2E8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" y="243840"/>
            <a:ext cx="4753904" cy="174040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150000"/>
              </a:lnSpc>
            </a:pPr>
            <a:r>
              <a:rPr lang="el-GR" sz="2200" dirty="0">
                <a:solidFill>
                  <a:schemeClr val="tx1"/>
                </a:solidFill>
              </a:rPr>
              <a:t>Ειδησεογραφικό / αφηγηματικό άρθρο ή ρεπορτάζ</a:t>
            </a:r>
            <a:endParaRPr lang="en-US" sz="2200" dirty="0">
              <a:solidFill>
                <a:schemeClr val="tx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2F39F9B2-AA7C-4ED1-0EEE-615E4CD6AC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5280" y="2316480"/>
            <a:ext cx="5059679" cy="4043679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114300" indent="0" defTabSz="914400">
              <a:lnSpc>
                <a:spcPct val="130000"/>
              </a:lnSpc>
              <a:buNone/>
            </a:pPr>
            <a:r>
              <a:rPr lang="el-GR" sz="2200" dirty="0">
                <a:solidFill>
                  <a:schemeClr val="tx1"/>
                </a:solidFill>
              </a:rPr>
              <a:t>8. Αποφασίζω για την τελική μορφή του άρθρου ή του ρεπορτάζ μου. – Πώς θα ξεκινήσω; Τι είδους </a:t>
            </a:r>
            <a:r>
              <a:rPr lang="el-GR" sz="2200" dirty="0" err="1">
                <a:solidFill>
                  <a:schemeClr val="tx1"/>
                </a:solidFill>
              </a:rPr>
              <a:t>lead</a:t>
            </a:r>
            <a:r>
              <a:rPr lang="el-GR" sz="2200" dirty="0">
                <a:solidFill>
                  <a:schemeClr val="tx1"/>
                </a:solidFill>
              </a:rPr>
              <a:t> θα γράψω;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AAAA52A9-11DE-E1A8-625C-28913325B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6428" y="1631871"/>
            <a:ext cx="5523933" cy="389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724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3DE66919-3FF0-903D-BFDA-E511CC2E8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" y="243840"/>
            <a:ext cx="4753904" cy="174040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150000"/>
              </a:lnSpc>
            </a:pPr>
            <a:r>
              <a:rPr lang="el-GR" sz="2200" dirty="0" err="1">
                <a:solidFill>
                  <a:schemeClr val="tx1"/>
                </a:solidFill>
              </a:rPr>
              <a:t>Γ΄Επιλογή</a:t>
            </a:r>
            <a:br>
              <a:rPr lang="el-GR" sz="2200" dirty="0">
                <a:solidFill>
                  <a:schemeClr val="tx1"/>
                </a:solidFill>
              </a:rPr>
            </a:br>
            <a:r>
              <a:rPr lang="el-GR" sz="2200" dirty="0">
                <a:solidFill>
                  <a:schemeClr val="tx1"/>
                </a:solidFill>
              </a:rPr>
              <a:t>Συνέντευξη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2F39F9B2-AA7C-4ED1-0EEE-615E4CD6AC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5280" y="2316480"/>
            <a:ext cx="5059679" cy="4043679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114300" indent="0" defTabSz="914400">
              <a:lnSpc>
                <a:spcPct val="130000"/>
              </a:lnSpc>
              <a:buNone/>
            </a:pPr>
            <a:r>
              <a:rPr lang="el-GR" sz="2200" dirty="0">
                <a:solidFill>
                  <a:schemeClr val="tx1"/>
                </a:solidFill>
              </a:rPr>
              <a:t>1. Επιλέγω συνεντευξιαζόμενο. Με ποια/ον θα μιλήσω; Ποιος είναι ο στόχος της συνέντευξης; Κάνω μια αρχική έρευνα για τον συνεντευξιαζόμενο.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AAAA52A9-11DE-E1A8-625C-28913325B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7040" y="1631871"/>
            <a:ext cx="5202708" cy="389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989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3DE66919-3FF0-903D-BFDA-E511CC2E8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" y="243840"/>
            <a:ext cx="4753904" cy="174040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150000"/>
              </a:lnSpc>
            </a:pPr>
            <a:r>
              <a:rPr lang="el-GR" sz="2200" dirty="0" err="1">
                <a:solidFill>
                  <a:schemeClr val="tx1"/>
                </a:solidFill>
              </a:rPr>
              <a:t>Γ΄Επιλογή</a:t>
            </a:r>
            <a:br>
              <a:rPr lang="el-GR" sz="2200" dirty="0">
                <a:solidFill>
                  <a:schemeClr val="tx1"/>
                </a:solidFill>
              </a:rPr>
            </a:br>
            <a:r>
              <a:rPr lang="el-GR" sz="2200" dirty="0">
                <a:solidFill>
                  <a:schemeClr val="tx1"/>
                </a:solidFill>
              </a:rPr>
              <a:t>Συνέντευξη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2F39F9B2-AA7C-4ED1-0EEE-615E4CD6AC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5280" y="2316480"/>
            <a:ext cx="5059679" cy="4043679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114300" indent="0" defTabSz="914400">
              <a:lnSpc>
                <a:spcPct val="130000"/>
              </a:lnSpc>
              <a:buNone/>
            </a:pPr>
            <a:r>
              <a:rPr lang="el-GR" sz="2200" dirty="0">
                <a:solidFill>
                  <a:schemeClr val="tx1"/>
                </a:solidFill>
              </a:rPr>
              <a:t>2. Προγραμματίζω τη συνέντευξη σε ημερομηνία και ώρα που βολεύει τον συνεντευξιαζόμενο.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AAAA52A9-11DE-E1A8-625C-28913325B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7040" y="1745244"/>
            <a:ext cx="5202708" cy="367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754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3DE66919-3FF0-903D-BFDA-E511CC2E8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" y="243840"/>
            <a:ext cx="4753904" cy="174040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150000"/>
              </a:lnSpc>
            </a:pPr>
            <a:r>
              <a:rPr lang="el-GR" sz="2200" dirty="0" err="1">
                <a:solidFill>
                  <a:schemeClr val="tx1"/>
                </a:solidFill>
              </a:rPr>
              <a:t>Γ΄Επιλογή</a:t>
            </a:r>
            <a:br>
              <a:rPr lang="el-GR" sz="2200" dirty="0">
                <a:solidFill>
                  <a:schemeClr val="tx1"/>
                </a:solidFill>
              </a:rPr>
            </a:br>
            <a:r>
              <a:rPr lang="el-GR" sz="2200" dirty="0">
                <a:solidFill>
                  <a:schemeClr val="tx1"/>
                </a:solidFill>
              </a:rPr>
              <a:t>Συνέντευξη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2F39F9B2-AA7C-4ED1-0EEE-615E4CD6AC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5280" y="2316480"/>
            <a:ext cx="5059679" cy="4043679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114300" indent="0" defTabSz="914400">
              <a:lnSpc>
                <a:spcPct val="130000"/>
              </a:lnSpc>
              <a:buNone/>
            </a:pPr>
            <a:r>
              <a:rPr lang="el-GR" sz="2200" dirty="0">
                <a:solidFill>
                  <a:schemeClr val="tx1"/>
                </a:solidFill>
              </a:rPr>
              <a:t>3. Προετοιμάζομαι για τη συνέντευξη. – Κάνω λεπτομερή έρευνα για τον συνεντευξιαζόμενο. – Συντάσσω έναν οδηγό συνέντευξης / ερωτήσεις.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AAAA52A9-11DE-E1A8-625C-28913325B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0936" y="1745244"/>
            <a:ext cx="4894916" cy="367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92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3DE66919-3FF0-903D-BFDA-E511CC2E8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" y="243840"/>
            <a:ext cx="4753904" cy="174040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150000"/>
              </a:lnSpc>
            </a:pPr>
            <a:r>
              <a:rPr lang="el-GR" sz="2200" dirty="0" err="1">
                <a:solidFill>
                  <a:schemeClr val="tx1"/>
                </a:solidFill>
              </a:rPr>
              <a:t>Γ΄Επιλογή</a:t>
            </a:r>
            <a:br>
              <a:rPr lang="el-GR" sz="2200" dirty="0">
                <a:solidFill>
                  <a:schemeClr val="tx1"/>
                </a:solidFill>
              </a:rPr>
            </a:br>
            <a:r>
              <a:rPr lang="el-GR" sz="2200" dirty="0">
                <a:solidFill>
                  <a:schemeClr val="tx1"/>
                </a:solidFill>
              </a:rPr>
              <a:t>Συνέντευξη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2F39F9B2-AA7C-4ED1-0EEE-615E4CD6AC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5280" y="2316480"/>
            <a:ext cx="5059679" cy="4043679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114300" indent="0" defTabSz="914400">
              <a:lnSpc>
                <a:spcPct val="130000"/>
              </a:lnSpc>
              <a:buNone/>
            </a:pPr>
            <a:r>
              <a:rPr lang="el-GR" sz="2200" dirty="0">
                <a:solidFill>
                  <a:schemeClr val="tx1"/>
                </a:solidFill>
              </a:rPr>
              <a:t>4. Διεξάγω τη συνέντευξη. – Δεν ξεχνάω να ηχογραφήσω. – Ακούω ενεργά. – Προσαρμόζω τη συνέντευξη, αν χρειαστεί. – Κρατάω σημειώσεις.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AAAA52A9-11DE-E1A8-625C-28913325B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0936" y="1853876"/>
            <a:ext cx="4894916" cy="345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7925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3DE66919-3FF0-903D-BFDA-E511CC2E8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" y="243840"/>
            <a:ext cx="4753904" cy="174040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150000"/>
              </a:lnSpc>
            </a:pPr>
            <a:r>
              <a:rPr lang="el-GR" sz="2200" dirty="0" err="1">
                <a:solidFill>
                  <a:schemeClr val="tx1"/>
                </a:solidFill>
              </a:rPr>
              <a:t>Γ΄Επιλογή</a:t>
            </a:r>
            <a:br>
              <a:rPr lang="el-GR" sz="2200" dirty="0">
                <a:solidFill>
                  <a:schemeClr val="tx1"/>
                </a:solidFill>
              </a:rPr>
            </a:br>
            <a:r>
              <a:rPr lang="el-GR" sz="2200" dirty="0">
                <a:solidFill>
                  <a:schemeClr val="tx1"/>
                </a:solidFill>
              </a:rPr>
              <a:t>Συνέντευξη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2F39F9B2-AA7C-4ED1-0EEE-615E4CD6AC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5280" y="2316480"/>
            <a:ext cx="5059679" cy="4043679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114300" indent="0" defTabSz="914400">
              <a:lnSpc>
                <a:spcPct val="130000"/>
              </a:lnSpc>
              <a:buNone/>
            </a:pPr>
            <a:r>
              <a:rPr lang="el-GR" sz="2200" dirty="0">
                <a:solidFill>
                  <a:schemeClr val="tx1"/>
                </a:solidFill>
              </a:rPr>
              <a:t>5. Κρατώ σημειώσεις αμέσως μετά τη συνέντευξη.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AAAA52A9-11DE-E1A8-625C-28913325B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0936" y="1853876"/>
            <a:ext cx="4894915" cy="345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797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239520" y="2275840"/>
            <a:ext cx="2296160" cy="3881120"/>
          </a:xfrm>
        </p:spPr>
        <p:txBody>
          <a:bodyPr vert="horz" lIns="91440" tIns="45720" rIns="91440" bIns="45720" rtlCol="0">
            <a:normAutofit/>
          </a:bodyPr>
          <a:lstStyle/>
          <a:p>
            <a:br>
              <a:rPr lang="el-GR" sz="28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br>
              <a:rPr lang="el-GR" sz="28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l-G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Αξιολόγηση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Freeform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-1" fmla="*/ 6839 w 6883"/>
              <a:gd name="connsiteY0-2" fmla="*/ 4885 h 10168"/>
              <a:gd name="connsiteX1-3" fmla="*/ 5405 w 6883"/>
              <a:gd name="connsiteY1-4" fmla="*/ 357 h 10168"/>
              <a:gd name="connsiteX2-5" fmla="*/ 5373 w 6883"/>
              <a:gd name="connsiteY2-6" fmla="*/ 262 h 10168"/>
              <a:gd name="connsiteX3-7" fmla="*/ 5284 w 6883"/>
              <a:gd name="connsiteY3-8" fmla="*/ 168 h 10168"/>
              <a:gd name="connsiteX4-9" fmla="*/ 4716 w 6883"/>
              <a:gd name="connsiteY4-10" fmla="*/ 168 h 10168"/>
              <a:gd name="connsiteX5-11" fmla="*/ 50 w 6883"/>
              <a:gd name="connsiteY5-12" fmla="*/ 0 h 10168"/>
              <a:gd name="connsiteX6-13" fmla="*/ 1 w 6883"/>
              <a:gd name="connsiteY6-14" fmla="*/ 9964 h 10168"/>
              <a:gd name="connsiteX7-15" fmla="*/ 4716 w 6883"/>
              <a:gd name="connsiteY7-16" fmla="*/ 10168 h 10168"/>
              <a:gd name="connsiteX8-17" fmla="*/ 5284 w 6883"/>
              <a:gd name="connsiteY8-18" fmla="*/ 10168 h 10168"/>
              <a:gd name="connsiteX9-19" fmla="*/ 5373 w 6883"/>
              <a:gd name="connsiteY9-20" fmla="*/ 10074 h 10168"/>
              <a:gd name="connsiteX10-21" fmla="*/ 5405 w 6883"/>
              <a:gd name="connsiteY10-22" fmla="*/ 9979 h 10168"/>
              <a:gd name="connsiteX11-23" fmla="*/ 6839 w 6883"/>
              <a:gd name="connsiteY11-24" fmla="*/ 5451 h 10168"/>
              <a:gd name="connsiteX12-25" fmla="*/ 6839 w 6883"/>
              <a:gd name="connsiteY12-26" fmla="*/ 4885 h 10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21" name="Rectangle 2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>
          <a:xfrm>
            <a:off x="4706578" y="589722"/>
            <a:ext cx="6916462" cy="5831398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sz="2400" dirty="0"/>
              <a:t>Εργασία 30%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sz="2400" dirty="0"/>
              <a:t>Ο βαθμός της εργασίας θα συνυπολογιστεί ΜΟΝΟ αν είστε έτοιμες/οι για παρουσίαση στην αίθουσα κατά τις ημερομηνίες που θα οριστούν.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sz="2400" dirty="0"/>
              <a:t>Σε διαφορετική περίπτωση η γραπτή εξέταση θα αποτελέσει το 100% της βαθμολογίας.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sz="2400" dirty="0"/>
              <a:t>Γραπτή εξέταση 70% (θα πρέπει ο βαθμός της γραπτής εξέτασης να είναι ≥5).</a:t>
            </a:r>
          </a:p>
        </p:txBody>
      </p:sp>
    </p:spTree>
    <p:extLst>
      <p:ext uri="{BB962C8B-B14F-4D97-AF65-F5344CB8AC3E}">
        <p14:creationId xmlns:p14="http://schemas.microsoft.com/office/powerpoint/2010/main" val="385687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3DE66919-3FF0-903D-BFDA-E511CC2E8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" y="243840"/>
            <a:ext cx="4753904" cy="174040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150000"/>
              </a:lnSpc>
            </a:pPr>
            <a:r>
              <a:rPr lang="el-GR" sz="2200" dirty="0" err="1">
                <a:solidFill>
                  <a:schemeClr val="tx1"/>
                </a:solidFill>
              </a:rPr>
              <a:t>Γ΄Επιλογή</a:t>
            </a:r>
            <a:br>
              <a:rPr lang="el-GR" sz="2200" dirty="0">
                <a:solidFill>
                  <a:schemeClr val="tx1"/>
                </a:solidFill>
              </a:rPr>
            </a:br>
            <a:r>
              <a:rPr lang="el-GR" sz="2200" dirty="0">
                <a:solidFill>
                  <a:schemeClr val="tx1"/>
                </a:solidFill>
              </a:rPr>
              <a:t>Συνέντευξη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2F39F9B2-AA7C-4ED1-0EEE-615E4CD6AC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5280" y="2316480"/>
            <a:ext cx="5059679" cy="4043679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114300" indent="0" defTabSz="914400">
              <a:lnSpc>
                <a:spcPct val="130000"/>
              </a:lnSpc>
              <a:buNone/>
            </a:pPr>
            <a:r>
              <a:rPr lang="el-GR" sz="2200" dirty="0">
                <a:solidFill>
                  <a:schemeClr val="tx1"/>
                </a:solidFill>
              </a:rPr>
              <a:t>6. Απομαγνητοφωνώ τη συνέντευξη.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AAAA52A9-11DE-E1A8-625C-28913325B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0936" y="1853876"/>
            <a:ext cx="4894915" cy="345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0651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3DE66919-3FF0-903D-BFDA-E511CC2E8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" y="243840"/>
            <a:ext cx="4753904" cy="174040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150000"/>
              </a:lnSpc>
            </a:pPr>
            <a:r>
              <a:rPr lang="el-GR" sz="2200" dirty="0" err="1">
                <a:solidFill>
                  <a:schemeClr val="tx1"/>
                </a:solidFill>
              </a:rPr>
              <a:t>Γ΄Επιλογή</a:t>
            </a:r>
            <a:br>
              <a:rPr lang="el-GR" sz="2200" dirty="0">
                <a:solidFill>
                  <a:schemeClr val="tx1"/>
                </a:solidFill>
              </a:rPr>
            </a:br>
            <a:r>
              <a:rPr lang="el-GR" sz="2200" dirty="0">
                <a:solidFill>
                  <a:schemeClr val="tx1"/>
                </a:solidFill>
              </a:rPr>
              <a:t>Συνέντευξη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2F39F9B2-AA7C-4ED1-0EEE-615E4CD6AC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5280" y="2316480"/>
            <a:ext cx="5059679" cy="4043679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114300" indent="0" defTabSz="914400">
              <a:lnSpc>
                <a:spcPct val="130000"/>
              </a:lnSpc>
              <a:buNone/>
            </a:pPr>
            <a:r>
              <a:rPr lang="el-GR" sz="2200" dirty="0">
                <a:solidFill>
                  <a:schemeClr val="tx1"/>
                </a:solidFill>
              </a:rPr>
              <a:t>7. Διασταυρώνω, αν χρειαστεί. Επιβεβαιώνω λεπτομέρειες.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AAAA52A9-11DE-E1A8-625C-28913325B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0937" y="1853876"/>
            <a:ext cx="4894913" cy="345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3941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3DE66919-3FF0-903D-BFDA-E511CC2E8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" y="243840"/>
            <a:ext cx="4753904" cy="174040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150000"/>
              </a:lnSpc>
            </a:pPr>
            <a:r>
              <a:rPr lang="el-GR" sz="2200" dirty="0" err="1">
                <a:solidFill>
                  <a:schemeClr val="tx1"/>
                </a:solidFill>
              </a:rPr>
              <a:t>Γ΄Επιλογή</a:t>
            </a:r>
            <a:br>
              <a:rPr lang="el-GR" sz="2200" dirty="0">
                <a:solidFill>
                  <a:schemeClr val="tx1"/>
                </a:solidFill>
              </a:rPr>
            </a:br>
            <a:r>
              <a:rPr lang="el-GR" sz="2200" dirty="0">
                <a:solidFill>
                  <a:schemeClr val="tx1"/>
                </a:solidFill>
              </a:rPr>
              <a:t>Συνέντευξη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2F39F9B2-AA7C-4ED1-0EEE-615E4CD6AC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5280" y="2316480"/>
            <a:ext cx="5059679" cy="4043679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114300" indent="0" defTabSz="914400">
              <a:lnSpc>
                <a:spcPct val="130000"/>
              </a:lnSpc>
              <a:buNone/>
            </a:pPr>
            <a:r>
              <a:rPr lang="el-GR" sz="2200" dirty="0">
                <a:solidFill>
                  <a:schemeClr val="tx1"/>
                </a:solidFill>
              </a:rPr>
              <a:t>8. Κάνω την τελική επιμέλεια της συνέντευξης (εισαγωγική παράγραφος, «χτένισμα» κειμένου κτλ.).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AAAA52A9-11DE-E1A8-625C-28913325B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0937" y="1853876"/>
            <a:ext cx="4894913" cy="345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11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239520" y="2275840"/>
            <a:ext cx="2296160" cy="3881120"/>
          </a:xfrm>
        </p:spPr>
        <p:txBody>
          <a:bodyPr vert="horz" lIns="91440" tIns="45720" rIns="91440" bIns="45720" rtlCol="0">
            <a:normAutofit/>
          </a:bodyPr>
          <a:lstStyle/>
          <a:p>
            <a:br>
              <a:rPr lang="el-GR" sz="28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br>
              <a:rPr lang="el-GR" sz="28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l-G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Εργασία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Freeform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-1" fmla="*/ 6839 w 6883"/>
              <a:gd name="connsiteY0-2" fmla="*/ 4885 h 10168"/>
              <a:gd name="connsiteX1-3" fmla="*/ 5405 w 6883"/>
              <a:gd name="connsiteY1-4" fmla="*/ 357 h 10168"/>
              <a:gd name="connsiteX2-5" fmla="*/ 5373 w 6883"/>
              <a:gd name="connsiteY2-6" fmla="*/ 262 h 10168"/>
              <a:gd name="connsiteX3-7" fmla="*/ 5284 w 6883"/>
              <a:gd name="connsiteY3-8" fmla="*/ 168 h 10168"/>
              <a:gd name="connsiteX4-9" fmla="*/ 4716 w 6883"/>
              <a:gd name="connsiteY4-10" fmla="*/ 168 h 10168"/>
              <a:gd name="connsiteX5-11" fmla="*/ 50 w 6883"/>
              <a:gd name="connsiteY5-12" fmla="*/ 0 h 10168"/>
              <a:gd name="connsiteX6-13" fmla="*/ 1 w 6883"/>
              <a:gd name="connsiteY6-14" fmla="*/ 9964 h 10168"/>
              <a:gd name="connsiteX7-15" fmla="*/ 4716 w 6883"/>
              <a:gd name="connsiteY7-16" fmla="*/ 10168 h 10168"/>
              <a:gd name="connsiteX8-17" fmla="*/ 5284 w 6883"/>
              <a:gd name="connsiteY8-18" fmla="*/ 10168 h 10168"/>
              <a:gd name="connsiteX9-19" fmla="*/ 5373 w 6883"/>
              <a:gd name="connsiteY9-20" fmla="*/ 10074 h 10168"/>
              <a:gd name="connsiteX10-21" fmla="*/ 5405 w 6883"/>
              <a:gd name="connsiteY10-22" fmla="*/ 9979 h 10168"/>
              <a:gd name="connsiteX11-23" fmla="*/ 6839 w 6883"/>
              <a:gd name="connsiteY11-24" fmla="*/ 5451 h 10168"/>
              <a:gd name="connsiteX12-25" fmla="*/ 6839 w 6883"/>
              <a:gd name="connsiteY12-26" fmla="*/ 4885 h 10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21" name="Rectangle 2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>
          <a:xfrm>
            <a:off x="4706578" y="589722"/>
            <a:ext cx="6916462" cy="5831398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sz="2400" dirty="0"/>
              <a:t>Προετοιμασία ενός δημοσιογραφικού κειμένου υπό τη μορφή </a:t>
            </a:r>
            <a:r>
              <a:rPr lang="el-GR" sz="2400" u="sng" dirty="0"/>
              <a:t>άρθρου</a:t>
            </a:r>
            <a:r>
              <a:rPr lang="el-GR" sz="2400" dirty="0"/>
              <a:t>,  </a:t>
            </a:r>
            <a:r>
              <a:rPr lang="el-GR" sz="2400" u="sng" dirty="0"/>
              <a:t>ρεπορτάζ</a:t>
            </a:r>
            <a:r>
              <a:rPr lang="el-GR" sz="2400" dirty="0"/>
              <a:t> ή </a:t>
            </a:r>
            <a:r>
              <a:rPr lang="el-GR" sz="2400" u="sng" dirty="0"/>
              <a:t>συνέντευξης</a:t>
            </a:r>
            <a:r>
              <a:rPr lang="el-GR" sz="2400" dirty="0"/>
              <a:t>.</a:t>
            </a:r>
            <a:br>
              <a:rPr lang="el-GR" sz="2400" dirty="0"/>
            </a:br>
            <a:br>
              <a:rPr lang="el-GR" sz="2400" dirty="0"/>
            </a:br>
            <a:r>
              <a:rPr lang="el-GR" sz="2400" dirty="0"/>
              <a:t>Έκταση: 800-1000 λέξεις.</a:t>
            </a:r>
            <a:br>
              <a:rPr lang="el-GR" sz="2400" dirty="0"/>
            </a:br>
            <a:br>
              <a:rPr lang="el-GR" sz="2400" dirty="0"/>
            </a:br>
            <a:r>
              <a:rPr lang="el-GR" sz="2400" dirty="0"/>
              <a:t>Το περιεχόμενο (πληροφορίες, πηγές, περιεχόμενο συνέντευξης θα πρέπει να είναι πρωτότυπο (όχι αρχείου).</a:t>
            </a:r>
          </a:p>
        </p:txBody>
      </p:sp>
    </p:spTree>
    <p:extLst>
      <p:ext uri="{BB962C8B-B14F-4D97-AF65-F5344CB8AC3E}">
        <p14:creationId xmlns:p14="http://schemas.microsoft.com/office/powerpoint/2010/main" val="303810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3DE66919-3FF0-903D-BFDA-E511CC2E8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080" y="447040"/>
            <a:ext cx="4764064" cy="153720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150000"/>
              </a:lnSpc>
            </a:pPr>
            <a:r>
              <a:rPr lang="el-GR" sz="2200" dirty="0">
                <a:solidFill>
                  <a:schemeClr val="tx1"/>
                </a:solidFill>
              </a:rPr>
              <a:t>Α΄&amp; </a:t>
            </a:r>
            <a:r>
              <a:rPr lang="el-GR" sz="2200" dirty="0" err="1">
                <a:solidFill>
                  <a:schemeClr val="tx1"/>
                </a:solidFill>
              </a:rPr>
              <a:t>Β΄επιλογή</a:t>
            </a:r>
            <a:r>
              <a:rPr lang="el-GR" sz="2200" dirty="0">
                <a:solidFill>
                  <a:schemeClr val="tx1"/>
                </a:solidFill>
              </a:rPr>
              <a:t>: ά</a:t>
            </a:r>
            <a:r>
              <a:rPr lang="en-US" sz="2200" dirty="0" err="1">
                <a:solidFill>
                  <a:schemeClr val="tx1"/>
                </a:solidFill>
              </a:rPr>
              <a:t>ρθρο</a:t>
            </a:r>
            <a:r>
              <a:rPr lang="en-US" sz="2200" dirty="0">
                <a:solidFill>
                  <a:schemeClr val="tx1"/>
                </a:solidFill>
              </a:rPr>
              <a:t> (</a:t>
            </a:r>
            <a:r>
              <a:rPr lang="el-GR" sz="2200" dirty="0">
                <a:solidFill>
                  <a:schemeClr val="tx1"/>
                </a:solidFill>
              </a:rPr>
              <a:t>ειδησεογραφικό / αφηγηματικό</a:t>
            </a:r>
            <a:r>
              <a:rPr lang="en-US" sz="2200" dirty="0">
                <a:solidFill>
                  <a:schemeClr val="tx1"/>
                </a:solidFill>
              </a:rPr>
              <a:t>)</a:t>
            </a:r>
            <a:r>
              <a:rPr lang="el-GR" sz="2200" dirty="0">
                <a:solidFill>
                  <a:schemeClr val="tx1"/>
                </a:solidFill>
              </a:rPr>
              <a:t> ή ρεπορτάζ</a:t>
            </a:r>
            <a:endParaRPr lang="en-US" sz="2200" dirty="0">
              <a:solidFill>
                <a:schemeClr val="tx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2F39F9B2-AA7C-4ED1-0EEE-615E4CD6AC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14300" indent="0" defTabSz="914400">
              <a:lnSpc>
                <a:spcPct val="200000"/>
              </a:lnSpc>
              <a:buNone/>
            </a:pPr>
            <a:r>
              <a:rPr lang="en-US" sz="2200" dirty="0">
                <a:solidFill>
                  <a:schemeClr val="tx1"/>
                </a:solidFill>
              </a:rPr>
              <a:t>1. Επ</a:t>
            </a:r>
            <a:r>
              <a:rPr lang="en-US" sz="2200" dirty="0" err="1">
                <a:solidFill>
                  <a:schemeClr val="tx1"/>
                </a:solidFill>
              </a:rPr>
              <a:t>ιλέγω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το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θέμ</a:t>
            </a:r>
            <a:r>
              <a:rPr lang="en-US" sz="2200" dirty="0">
                <a:solidFill>
                  <a:schemeClr val="tx1"/>
                </a:solidFill>
              </a:rPr>
              <a:t>α μου.</a:t>
            </a:r>
          </a:p>
          <a:p>
            <a:pPr marL="0" indent="0" defTabSz="914400">
              <a:lnSpc>
                <a:spcPct val="200000"/>
              </a:lnSpc>
              <a:buNone/>
            </a:pPr>
            <a:r>
              <a:rPr lang="en-US" sz="2200" dirty="0">
                <a:solidFill>
                  <a:schemeClr val="tx1"/>
                </a:solidFill>
              </a:rPr>
              <a:t>[</a:t>
            </a:r>
            <a:r>
              <a:rPr lang="en-US" sz="2200" dirty="0" err="1">
                <a:solidFill>
                  <a:schemeClr val="tx1"/>
                </a:solidFill>
              </a:rPr>
              <a:t>Μι</a:t>
            </a:r>
            <a:r>
              <a:rPr lang="en-US" sz="2200" dirty="0">
                <a:solidFill>
                  <a:schemeClr val="tx1"/>
                </a:solidFill>
              </a:rPr>
              <a:t>α αναζήτηση στα ΜΜΕ μπορεί να είναι πολύ βοηθητική, αν δυσκολεύομαι να βρω κάποιο θέμα].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Θέση περιεχομένου 3">
            <a:extLst>
              <a:ext uri="{FF2B5EF4-FFF2-40B4-BE49-F238E27FC236}">
                <a16:creationId xmlns:a16="http://schemas.microsoft.com/office/drawing/2014/main" id="{9D03CE91-120D-FE52-380E-633586A3A56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25724" b="-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282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3DE66919-3FF0-903D-BFDA-E511CC2E8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080" y="447040"/>
            <a:ext cx="4764064" cy="153720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150000"/>
              </a:lnSpc>
            </a:pPr>
            <a:r>
              <a:rPr lang="el-GR" sz="2200" dirty="0">
                <a:solidFill>
                  <a:schemeClr val="tx1"/>
                </a:solidFill>
              </a:rPr>
              <a:t>Α΄&amp; </a:t>
            </a:r>
            <a:r>
              <a:rPr lang="el-GR" sz="2200" dirty="0" err="1">
                <a:solidFill>
                  <a:schemeClr val="tx1"/>
                </a:solidFill>
              </a:rPr>
              <a:t>Β΄επιλογή</a:t>
            </a:r>
            <a:r>
              <a:rPr lang="el-GR" sz="2200" dirty="0">
                <a:solidFill>
                  <a:schemeClr val="tx1"/>
                </a:solidFill>
              </a:rPr>
              <a:t>: ά</a:t>
            </a:r>
            <a:r>
              <a:rPr lang="en-US" sz="2200" dirty="0" err="1">
                <a:solidFill>
                  <a:schemeClr val="tx1"/>
                </a:solidFill>
              </a:rPr>
              <a:t>ρθρο</a:t>
            </a:r>
            <a:r>
              <a:rPr lang="en-US" sz="2200" dirty="0">
                <a:solidFill>
                  <a:schemeClr val="tx1"/>
                </a:solidFill>
              </a:rPr>
              <a:t> (</a:t>
            </a:r>
            <a:r>
              <a:rPr lang="el-GR" sz="2200" dirty="0">
                <a:solidFill>
                  <a:schemeClr val="tx1"/>
                </a:solidFill>
              </a:rPr>
              <a:t>ειδησεογραφικό / αφηγηματικό</a:t>
            </a:r>
            <a:r>
              <a:rPr lang="en-US" sz="2200" dirty="0">
                <a:solidFill>
                  <a:schemeClr val="tx1"/>
                </a:solidFill>
              </a:rPr>
              <a:t>)</a:t>
            </a:r>
            <a:r>
              <a:rPr lang="el-GR" sz="2200" dirty="0">
                <a:solidFill>
                  <a:schemeClr val="tx1"/>
                </a:solidFill>
              </a:rPr>
              <a:t> ή ρεπορτάζ</a:t>
            </a:r>
            <a:endParaRPr lang="en-US" sz="2200" dirty="0">
              <a:solidFill>
                <a:schemeClr val="tx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2F39F9B2-AA7C-4ED1-0EEE-615E4CD6AC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5280" y="2316480"/>
            <a:ext cx="5059679" cy="4043679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114300" indent="0" defTabSz="914400">
              <a:lnSpc>
                <a:spcPct val="130000"/>
              </a:lnSpc>
              <a:buNone/>
            </a:pPr>
            <a:r>
              <a:rPr lang="el-GR" sz="2200" dirty="0">
                <a:solidFill>
                  <a:schemeClr val="tx1"/>
                </a:solidFill>
              </a:rPr>
              <a:t>2. Κάνω έρευνα για το θέμα μου. Θέτω ερωτήματα.</a:t>
            </a:r>
          </a:p>
          <a:p>
            <a:pPr marL="114300" indent="0" defTabSz="914400">
              <a:lnSpc>
                <a:spcPct val="130000"/>
              </a:lnSpc>
              <a:buNone/>
            </a:pPr>
            <a:r>
              <a:rPr lang="el-GR" sz="2200" dirty="0">
                <a:solidFill>
                  <a:schemeClr val="tx1"/>
                </a:solidFill>
              </a:rPr>
              <a:t>[Ξεκινώ από το Διαδίκτυο, συγκεντρώνω πληροφορίες, διαβάζω άλλα δημοσιογραφικά κείμενα, ρεπορτάζ, δελτία τύπου κτλ. για το θέμα αυτό, αξιοποιώ άλλες διαθέσιμες πηγές, π.χ. προσωπικές, γνωριμίες, αρχεία].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AAAA52A9-11DE-E1A8-625C-28913325B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871" y="1564640"/>
            <a:ext cx="5547048" cy="403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78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3DE66919-3FF0-903D-BFDA-E511CC2E8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" y="243840"/>
            <a:ext cx="4753904" cy="174040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150000"/>
              </a:lnSpc>
            </a:pPr>
            <a:r>
              <a:rPr lang="el-GR" sz="2200" dirty="0">
                <a:solidFill>
                  <a:schemeClr val="tx1"/>
                </a:solidFill>
              </a:rPr>
              <a:t>Ειδησεογραφικό / αφηγηματικό άρθρο ή ρεπορτάζ</a:t>
            </a:r>
            <a:endParaRPr lang="en-US" sz="2200" dirty="0">
              <a:solidFill>
                <a:schemeClr val="tx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2F39F9B2-AA7C-4ED1-0EEE-615E4CD6AC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5280" y="2316480"/>
            <a:ext cx="5059679" cy="4043679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114300" indent="0" defTabSz="914400">
              <a:lnSpc>
                <a:spcPct val="130000"/>
              </a:lnSpc>
              <a:buNone/>
            </a:pPr>
            <a:r>
              <a:rPr lang="el-GR" sz="2200" dirty="0">
                <a:solidFill>
                  <a:schemeClr val="tx1"/>
                </a:solidFill>
              </a:rPr>
              <a:t>3. Επιλέγω τον τύπο του άρθρου που θέλω να συντάξω (ειδησεογραφικό / αφηγηματικό) ή ρεπορτάζ. </a:t>
            </a:r>
          </a:p>
          <a:p>
            <a:pPr marL="114300" indent="0" defTabSz="914400">
              <a:lnSpc>
                <a:spcPct val="130000"/>
              </a:lnSpc>
              <a:buNone/>
            </a:pPr>
            <a:r>
              <a:rPr lang="el-GR" sz="2200" dirty="0">
                <a:solidFill>
                  <a:schemeClr val="tx1"/>
                </a:solidFill>
              </a:rPr>
              <a:t>– Επιλέγω την εστίαση (την κεντρική ιδέα του θέματος).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AAAA52A9-11DE-E1A8-625C-28913325B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4871" y="1577489"/>
            <a:ext cx="5547048" cy="400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28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grpSp>
        <p:nvGrpSpPr>
          <p:cNvPr id="12" name="Group 11"/>
          <p:cNvGrpSpPr>
            <a:grpSpLocks noGrp="1" noUngrp="1" noRot="1" noChangeAspect="1" noMove="1" noResize="1"/>
          </p:cNvGrpSpPr>
          <p:nvPr/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/>
            <p:cNvSpPr/>
            <p:nvPr/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e Hand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e Hand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e Hand"/>
                <a:ea typeface="+mn-ea"/>
                <a:cs typeface="+mn-cs"/>
              </a:endParaRPr>
            </a:p>
          </p:txBody>
        </p:sp>
      </p:grp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40080" y="656150"/>
            <a:ext cx="567266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043631" y="873940"/>
            <a:ext cx="5052369" cy="1035781"/>
          </a:xfrm>
        </p:spPr>
        <p:txBody>
          <a:bodyPr anchor="ctr">
            <a:normAutofit fontScale="90000"/>
          </a:bodyPr>
          <a:lstStyle/>
          <a:p>
            <a:r>
              <a:rPr lang="el-GR" sz="3600" b="0" dirty="0">
                <a:latin typeface="Posterama" panose="020B0504020200020000" pitchFamily="34" charset="0"/>
                <a:cs typeface="Posterama" panose="020B0504020200020000" pitchFamily="34" charset="0"/>
              </a:rPr>
              <a:t>Υπόθεση Εργασίας για Ρεπορτάζ</a:t>
            </a:r>
            <a:endParaRPr lang="en-US" sz="3600" b="0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58800" y="2418080"/>
            <a:ext cx="5811519" cy="3570404"/>
          </a:xfrm>
        </p:spPr>
        <p:txBody>
          <a:bodyPr anchor="ctr">
            <a:normAutofit/>
          </a:bodyPr>
          <a:lstStyle/>
          <a:p>
            <a:pPr algn="ctr">
              <a:lnSpc>
                <a:spcPct val="200000"/>
              </a:lnSpc>
            </a:pPr>
            <a:r>
              <a:rPr lang="el-GR" sz="2800" b="0" dirty="0">
                <a:solidFill>
                  <a:schemeClr val="accent2">
                    <a:lumMod val="7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Τα Μέσα Κοινωνικής Δικτύωσης επιδρούν στην ψυχική υγεία των εφήβων</a:t>
            </a:r>
            <a:r>
              <a:rPr lang="en-US" sz="2800" b="0" dirty="0">
                <a:solidFill>
                  <a:schemeClr val="accent2">
                    <a:lumMod val="7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. </a:t>
            </a:r>
          </a:p>
        </p:txBody>
      </p:sp>
      <p:sp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716299" y="608401"/>
            <a:ext cx="4637502" cy="55934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cxnSp>
        <p:nvCxnSpPr>
          <p:cNvPr id="21" name="Straight Connector 20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718CE7A9-DCB8-7F2A-10FA-BA744626B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1904" y="2011493"/>
            <a:ext cx="3977662" cy="26554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grpSp>
        <p:nvGrpSpPr>
          <p:cNvPr id="12" name="Group 11"/>
          <p:cNvGrpSpPr>
            <a:grpSpLocks noGrp="1" noUngrp="1" noRot="1" noChangeAspect="1" noMove="1" noResize="1"/>
          </p:cNvGrpSpPr>
          <p:nvPr/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/>
            <p:cNvSpPr/>
            <p:nvPr/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e Hand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e Hand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e Hand"/>
                <a:ea typeface="+mn-ea"/>
                <a:cs typeface="+mn-cs"/>
              </a:endParaRPr>
            </a:p>
          </p:txBody>
        </p:sp>
      </p:grp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40080" y="656150"/>
            <a:ext cx="567266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043631" y="873940"/>
            <a:ext cx="5052369" cy="1035781"/>
          </a:xfrm>
        </p:spPr>
        <p:txBody>
          <a:bodyPr anchor="ctr">
            <a:normAutofit fontScale="90000"/>
          </a:bodyPr>
          <a:lstStyle/>
          <a:p>
            <a:r>
              <a:rPr lang="el-GR" sz="3600" b="0" dirty="0">
                <a:latin typeface="Posterama" panose="020B0504020200020000" pitchFamily="34" charset="0"/>
                <a:cs typeface="Posterama" panose="020B0504020200020000" pitchFamily="34" charset="0"/>
              </a:rPr>
              <a:t>Υπόθεση Εργασίας για Ρεπορτάζ</a:t>
            </a:r>
            <a:endParaRPr lang="en-US" sz="3600" b="0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58800" y="2418080"/>
            <a:ext cx="5811519" cy="3570404"/>
          </a:xfrm>
        </p:spPr>
        <p:txBody>
          <a:bodyPr anchor="ctr">
            <a:normAutofit/>
          </a:bodyPr>
          <a:lstStyle/>
          <a:p>
            <a:pPr algn="ctr">
              <a:lnSpc>
                <a:spcPct val="200000"/>
              </a:lnSpc>
            </a:pPr>
            <a:r>
              <a:rPr lang="el-GR" sz="2800" b="0" dirty="0">
                <a:solidFill>
                  <a:schemeClr val="accent2">
                    <a:lumMod val="7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Τα Μέσα Κοινωνικής Δικτύωσης/ επιδρούν / στην ψυχική υγεία / των εφήβων</a:t>
            </a:r>
            <a:r>
              <a:rPr lang="en-US" sz="2800" b="0" dirty="0">
                <a:solidFill>
                  <a:schemeClr val="accent2">
                    <a:lumMod val="7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. </a:t>
            </a:r>
          </a:p>
        </p:txBody>
      </p:sp>
      <p:sp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716299" y="608401"/>
            <a:ext cx="4637502" cy="55934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cxnSp>
        <p:nvCxnSpPr>
          <p:cNvPr id="21" name="Straight Connector 20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718CE7A9-DCB8-7F2A-10FA-BA744626B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5034" y="2192645"/>
            <a:ext cx="3977662" cy="265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375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2D79E6F-1B34-0474-2087-A835F56B4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838" y="526211"/>
            <a:ext cx="11093570" cy="5538159"/>
          </a:xfrm>
        </p:spPr>
        <p:txBody>
          <a:bodyPr/>
          <a:lstStyle/>
          <a:p>
            <a:pPr algn="ctr"/>
            <a:endParaRPr lang="el-GR" dirty="0"/>
          </a:p>
          <a:p>
            <a:pPr algn="ctr">
              <a:lnSpc>
                <a:spcPct val="150000"/>
              </a:lnSpc>
            </a:pPr>
            <a:endParaRPr lang="el-GR" dirty="0"/>
          </a:p>
          <a:p>
            <a:pPr algn="ctr">
              <a:lnSpc>
                <a:spcPct val="150000"/>
              </a:lnSpc>
            </a:pPr>
            <a:endParaRPr lang="el-GR" dirty="0"/>
          </a:p>
          <a:p>
            <a:pPr algn="ctr">
              <a:lnSpc>
                <a:spcPct val="150000"/>
              </a:lnSpc>
            </a:pPr>
            <a:r>
              <a:rPr lang="el-GR" dirty="0"/>
              <a:t>Τα Μέσα Κοινωνικής Δικτύωσης/ επιδρούν / στην ψυχική υγεία / των εφήβων</a:t>
            </a:r>
            <a:endParaRPr lang="en-US" dirty="0"/>
          </a:p>
        </p:txBody>
      </p:sp>
      <p:sp>
        <p:nvSpPr>
          <p:cNvPr id="7" name="Επεξήγηση: Κάτω βέλος 6">
            <a:extLst>
              <a:ext uri="{FF2B5EF4-FFF2-40B4-BE49-F238E27FC236}">
                <a16:creationId xmlns:a16="http://schemas.microsoft.com/office/drawing/2014/main" id="{5CFBFE89-1624-2A3C-16D7-3D8BB1B4F4A2}"/>
              </a:ext>
            </a:extLst>
          </p:cNvPr>
          <p:cNvSpPr/>
          <p:nvPr/>
        </p:nvSpPr>
        <p:spPr>
          <a:xfrm>
            <a:off x="761999" y="579120"/>
            <a:ext cx="4948687" cy="2448752"/>
          </a:xfrm>
          <a:prstGeom prst="downArrow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Ποια ΜΚΔ χρησιμοποιούν οι έφηβοι; Πόσες ώρες αφιερώνουν καθημερινά σε αυτά; Σε τι είδους περιεχόμενο εκτίθενται;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8" name="Επεξήγηση: Κάτω βέλος 7">
            <a:extLst>
              <a:ext uri="{FF2B5EF4-FFF2-40B4-BE49-F238E27FC236}">
                <a16:creationId xmlns:a16="http://schemas.microsoft.com/office/drawing/2014/main" id="{E88483E0-F5DB-D25B-6DCF-7217E7FB821D}"/>
              </a:ext>
            </a:extLst>
          </p:cNvPr>
          <p:cNvSpPr/>
          <p:nvPr/>
        </p:nvSpPr>
        <p:spPr>
          <a:xfrm>
            <a:off x="5796951" y="534838"/>
            <a:ext cx="5041277" cy="2523897"/>
          </a:xfrm>
          <a:prstGeom prst="downArrow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Με ποιον τρόπο επιδρούν τα ΜΚΔ; Θετικά; Αρνητικά; Ποιες είναι οι αρνητικές και θετικές επιδράσεις; </a:t>
            </a:r>
            <a:r>
              <a:rPr lang="el-GR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Π.χ. αρνητικές επιδράσεις – </a:t>
            </a:r>
            <a:r>
              <a:rPr lang="el-GR" dirty="0" err="1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κυβερνοεκφοβισμός</a:t>
            </a:r>
            <a:r>
              <a:rPr lang="el-GR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.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Υπάρχουν έρευνες που να τεκμηριώνουν την </a:t>
            </a: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επ</a:t>
            </a:r>
            <a:r>
              <a:rPr lang="el-GR" dirty="0" err="1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ίδραση</a:t>
            </a:r>
            <a:r>
              <a:rPr lang="el-GR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αυτή;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45206E-94BF-7996-EA41-A855348AF61E}"/>
              </a:ext>
            </a:extLst>
          </p:cNvPr>
          <p:cNvSpPr txBox="1"/>
          <p:nvPr/>
        </p:nvSpPr>
        <p:spPr>
          <a:xfrm>
            <a:off x="7804604" y="4390845"/>
            <a:ext cx="3495999" cy="1661993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Ποιες ηλικίες επηρεάζονται περισσότερο; Ποια άλλα δημογραφικά χαρακτηριστικά παίζουν ρόλο; Το φύλο, ο τόπος διαμονής κτλ. Παραδείγματα εφήβων; Γονέων;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A7205F-5281-A7DD-B298-125B0F14AB9C}"/>
              </a:ext>
            </a:extLst>
          </p:cNvPr>
          <p:cNvSpPr txBox="1"/>
          <p:nvPr/>
        </p:nvSpPr>
        <p:spPr>
          <a:xfrm>
            <a:off x="1228401" y="4372443"/>
            <a:ext cx="3007360" cy="1569660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Τι είδους συμπτώματα εμφανίζονται; Άγχος, κατάθλιψη, απομόνωση κτλ. Ποιοι κίνδυνοι εγείρονται; Τι είδους αντιμετώπιση θα πρέπει να υπάρχει;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968204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ρόισμα">
  <a:themeElements>
    <a:clrScheme name="Θρόισμα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Θρόισμα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Θρόισμα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itchatVTI">
  <a:themeElements>
    <a:clrScheme name="bubbles">
      <a:dk1>
        <a:sysClr val="windowText" lastClr="000000"/>
      </a:dk1>
      <a:lt1>
        <a:sysClr val="window" lastClr="FFFFFF"/>
      </a:lt1>
      <a:dk2>
        <a:srgbClr val="071819"/>
      </a:dk2>
      <a:lt2>
        <a:srgbClr val="D5F2EB"/>
      </a:lt2>
      <a:accent1>
        <a:srgbClr val="38B698"/>
      </a:accent1>
      <a:accent2>
        <a:srgbClr val="528BD6"/>
      </a:accent2>
      <a:accent3>
        <a:srgbClr val="31A7C7"/>
      </a:accent3>
      <a:accent4>
        <a:srgbClr val="F15843"/>
      </a:accent4>
      <a:accent5>
        <a:srgbClr val="DE3A6D"/>
      </a:accent5>
      <a:accent6>
        <a:srgbClr val="7AAE3C"/>
      </a:accent6>
      <a:hlink>
        <a:srgbClr val="2F9880"/>
      </a:hlink>
      <a:folHlink>
        <a:srgbClr val="396CD1"/>
      </a:folHlink>
    </a:clrScheme>
    <a:fontScheme name="The Hand">
      <a:majorFont>
        <a:latin typeface="The Serif Hand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1069</TotalTime>
  <Words>746</Words>
  <Application>Microsoft Office PowerPoint</Application>
  <PresentationFormat>Ευρεία οθόνη</PresentationFormat>
  <Paragraphs>61</Paragraphs>
  <Slides>22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9</vt:i4>
      </vt:variant>
      <vt:variant>
        <vt:lpstr>Θέμα</vt:lpstr>
      </vt:variant>
      <vt:variant>
        <vt:i4>3</vt:i4>
      </vt:variant>
      <vt:variant>
        <vt:lpstr>Τίτλοι διαφανειών</vt:lpstr>
      </vt:variant>
      <vt:variant>
        <vt:i4>22</vt:i4>
      </vt:variant>
    </vt:vector>
  </HeadingPairs>
  <TitlesOfParts>
    <vt:vector size="34" baseType="lpstr">
      <vt:lpstr>Arial</vt:lpstr>
      <vt:lpstr>Calibri</vt:lpstr>
      <vt:lpstr>Calibri Light</vt:lpstr>
      <vt:lpstr>Century Gothic</vt:lpstr>
      <vt:lpstr>Posterama</vt:lpstr>
      <vt:lpstr>The Hand</vt:lpstr>
      <vt:lpstr>The Serif Hand</vt:lpstr>
      <vt:lpstr>Wingdings</vt:lpstr>
      <vt:lpstr>Wingdings 3</vt:lpstr>
      <vt:lpstr>Θέμα του Office</vt:lpstr>
      <vt:lpstr>Θρόισμα</vt:lpstr>
      <vt:lpstr>ChitchatVTI</vt:lpstr>
      <vt:lpstr>ΕΡΓΑΣΙΑ</vt:lpstr>
      <vt:lpstr>  Αξιολόγηση</vt:lpstr>
      <vt:lpstr>  Εργασία</vt:lpstr>
      <vt:lpstr>Α΄&amp; Β΄επιλογή: άρθρο (ειδησεογραφικό / αφηγηματικό) ή ρεπορτάζ</vt:lpstr>
      <vt:lpstr>Α΄&amp; Β΄επιλογή: άρθρο (ειδησεογραφικό / αφηγηματικό) ή ρεπορτάζ</vt:lpstr>
      <vt:lpstr>Ειδησεογραφικό / αφηγηματικό άρθρο ή ρεπορτάζ</vt:lpstr>
      <vt:lpstr>Υπόθεση Εργασίας για Ρεπορτάζ</vt:lpstr>
      <vt:lpstr>Υπόθεση Εργασίας για Ρεπορτάζ</vt:lpstr>
      <vt:lpstr>Παρουσίαση του PowerPoint</vt:lpstr>
      <vt:lpstr>Ειδησεογραφικό / αφηγηματικό άρθρο ή ρεπορτάζ</vt:lpstr>
      <vt:lpstr>Ειδησεογραφικό / αφηγηματικό άρθρο ή ρεπορτάζ</vt:lpstr>
      <vt:lpstr>Ειδησεογραφικό / αφηγηματικό άρθρο ή ρεπορτάζ</vt:lpstr>
      <vt:lpstr>Ειδησεογραφικό / αφηγηματικό άρθρο ή ρεπορτάζ</vt:lpstr>
      <vt:lpstr>Ειδησεογραφικό / αφηγηματικό άρθρο ή ρεπορτάζ</vt:lpstr>
      <vt:lpstr>Γ΄Επιλογή Συνέντευξη</vt:lpstr>
      <vt:lpstr>Γ΄Επιλογή Συνέντευξη</vt:lpstr>
      <vt:lpstr>Γ΄Επιλογή Συνέντευξη</vt:lpstr>
      <vt:lpstr>Γ΄Επιλογή Συνέντευξη</vt:lpstr>
      <vt:lpstr>Γ΄Επιλογή Συνέντευξη</vt:lpstr>
      <vt:lpstr>Γ΄Επιλογή Συνέντευξη</vt:lpstr>
      <vt:lpstr>Γ΄Επιλογή Συνέντευξη</vt:lpstr>
      <vt:lpstr>Γ΄Επιλογή Συνέντευξη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3ο Μάθημα  ΕΙΣΑΓΩΓΗ ΣΤΗ ΔΗΜΟΣΙΟΓΡΑΦΙΑ «Συλλέγοντας, αξιολογώντας και συντάσσοντας τις ειδήσεις…»</dc:title>
  <dc:creator>Panagiota Kalfeli</dc:creator>
  <cp:lastModifiedBy>Panagiota Kalfeli</cp:lastModifiedBy>
  <cp:revision>24</cp:revision>
  <dcterms:created xsi:type="dcterms:W3CDTF">2022-09-28T08:33:00Z</dcterms:created>
  <dcterms:modified xsi:type="dcterms:W3CDTF">2024-10-24T20:25:23Z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89D85E9CEA2F46AC8DC9C77FD3EC96A1</vt:lpwstr>
  </property>
  <property fmtid="{D5CDD505-2E9C-101B-9397-08002B2CF9AE}" pid="3" name="KSOProductBuildVer">
    <vt:lpwstr>1033-11.2.0.11380</vt:lpwstr>
  </property>
</Properties>
</file>