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49"/>
  </p:notesMasterIdLst>
  <p:sldIdLst>
    <p:sldId id="256" r:id="rId2"/>
    <p:sldId id="260" r:id="rId3"/>
    <p:sldId id="259" r:id="rId4"/>
    <p:sldId id="281" r:id="rId5"/>
    <p:sldId id="257" r:id="rId6"/>
    <p:sldId id="292" r:id="rId7"/>
    <p:sldId id="293" r:id="rId8"/>
    <p:sldId id="258" r:id="rId9"/>
    <p:sldId id="295" r:id="rId10"/>
    <p:sldId id="296" r:id="rId11"/>
    <p:sldId id="298" r:id="rId12"/>
    <p:sldId id="299" r:id="rId13"/>
    <p:sldId id="262" r:id="rId14"/>
    <p:sldId id="261" r:id="rId15"/>
    <p:sldId id="265" r:id="rId16"/>
    <p:sldId id="331" r:id="rId17"/>
    <p:sldId id="332" r:id="rId18"/>
    <p:sldId id="267" r:id="rId19"/>
    <p:sldId id="264" r:id="rId20"/>
    <p:sldId id="263" r:id="rId21"/>
    <p:sldId id="303" r:id="rId22"/>
    <p:sldId id="304" r:id="rId23"/>
    <p:sldId id="308" r:id="rId24"/>
    <p:sldId id="313" r:id="rId25"/>
    <p:sldId id="312" r:id="rId26"/>
    <p:sldId id="321" r:id="rId27"/>
    <p:sldId id="328" r:id="rId28"/>
    <p:sldId id="326" r:id="rId29"/>
    <p:sldId id="334" r:id="rId30"/>
    <p:sldId id="322" r:id="rId31"/>
    <p:sldId id="307" r:id="rId32"/>
    <p:sldId id="330" r:id="rId33"/>
    <p:sldId id="323" r:id="rId34"/>
    <p:sldId id="311" r:id="rId35"/>
    <p:sldId id="319" r:id="rId36"/>
    <p:sldId id="335" r:id="rId37"/>
    <p:sldId id="300" r:id="rId38"/>
    <p:sldId id="275" r:id="rId39"/>
    <p:sldId id="283" r:id="rId40"/>
    <p:sldId id="273" r:id="rId41"/>
    <p:sldId id="301" r:id="rId42"/>
    <p:sldId id="336" r:id="rId43"/>
    <p:sldId id="277" r:id="rId44"/>
    <p:sldId id="285" r:id="rId45"/>
    <p:sldId id="269" r:id="rId46"/>
    <p:sldId id="302" r:id="rId47"/>
    <p:sldId id="291" r:id="rId48"/>
  </p:sldIdLst>
  <p:sldSz cx="9144000" cy="5143500" type="screen16x9"/>
  <p:notesSz cx="6858000" cy="9144000"/>
  <p:embeddedFontLst>
    <p:embeddedFont>
      <p:font typeface="Comic Sans MS" panose="030F0702030302020204" pitchFamily="66" charset="0"/>
      <p:regular r:id="rId50"/>
      <p:bold r:id="rId51"/>
      <p:italic r:id="rId52"/>
      <p:boldItalic r:id="rId53"/>
    </p:embeddedFont>
    <p:embeddedFont>
      <p:font typeface="Didact Gothic" panose="020B0604020202020204" charset="0"/>
      <p:regular r:id="rId54"/>
    </p:embeddedFont>
    <p:embeddedFont>
      <p:font typeface="Georgia" panose="02040502050405020303" pitchFamily="18" charset="0"/>
      <p:regular r:id="rId55"/>
      <p:bold r:id="rId56"/>
      <p:italic r:id="rId57"/>
      <p:boldItalic r:id="rId58"/>
    </p:embeddedFont>
    <p:embeddedFont>
      <p:font typeface="Nunito Sans" pitchFamily="2" charset="0"/>
      <p:regular r:id="rId59"/>
      <p:bold r:id="rId60"/>
      <p:italic r:id="rId61"/>
      <p:boldItalic r:id="rId62"/>
    </p:embeddedFont>
    <p:embeddedFont>
      <p:font typeface="Roboto Condensed Light" panose="02000000000000000000" pitchFamily="2" charset="0"/>
      <p:regular r:id="rId63"/>
      <p:italic r:id="rId64"/>
    </p:embeddedFont>
    <p:embeddedFont>
      <p:font typeface="Walter Turncoat" panose="020B0604020202020204" charset="0"/>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76A5"/>
    <a:srgbClr val="C1C1C1"/>
    <a:srgbClr val="B8D0E2"/>
    <a:srgbClr val="5C54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66E22EB-4E27-4C04-91C3-3EAB85EC0DD6}">
  <a:tblStyle styleId="{566E22EB-4E27-4C04-91C3-3EAB85EC0D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434" autoAdjust="0"/>
  </p:normalViewPr>
  <p:slideViewPr>
    <p:cSldViewPr snapToGrid="0">
      <p:cViewPr varScale="1">
        <p:scale>
          <a:sx n="101" d="100"/>
          <a:sy n="101" d="100"/>
        </p:scale>
        <p:origin x="4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4.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1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1.fntdata"/><Relationship Id="rId5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82275812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cb3fc5962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cb3fc5962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577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176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3"/>
        <p:cNvGrpSpPr/>
        <p:nvPr/>
      </p:nvGrpSpPr>
      <p:grpSpPr>
        <a:xfrm>
          <a:off x="0" y="0"/>
          <a:ext cx="0" cy="0"/>
          <a:chOff x="0" y="0"/>
          <a:chExt cx="0" cy="0"/>
        </a:xfrm>
      </p:grpSpPr>
      <p:sp>
        <p:nvSpPr>
          <p:cNvPr id="1854" name="Google Shape;1854;gbd6c00e730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5" name="Google Shape;1855;gbd6c00e730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0697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7110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bd6c00e73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bd6c00e73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8361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2"/>
        <p:cNvGrpSpPr/>
        <p:nvPr/>
      </p:nvGrpSpPr>
      <p:grpSpPr>
        <a:xfrm>
          <a:off x="0" y="0"/>
          <a:ext cx="0" cy="0"/>
          <a:chOff x="0" y="0"/>
          <a:chExt cx="0" cy="0"/>
        </a:xfrm>
      </p:grpSpPr>
      <p:sp>
        <p:nvSpPr>
          <p:cNvPr id="2783" name="Google Shape;2783;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4" name="Google Shape;2784;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1579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0"/>
        <p:cNvGrpSpPr/>
        <p:nvPr/>
      </p:nvGrpSpPr>
      <p:grpSpPr>
        <a:xfrm>
          <a:off x="0" y="0"/>
          <a:ext cx="0" cy="0"/>
          <a:chOff x="0" y="0"/>
          <a:chExt cx="0" cy="0"/>
        </a:xfrm>
      </p:grpSpPr>
      <p:sp>
        <p:nvSpPr>
          <p:cNvPr id="3861" name="Google Shape;3861;gf6feecd8c3_0_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2" name="Google Shape;3862;gf6feecd8c3_0_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551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6"/>
        <p:cNvGrpSpPr/>
        <p:nvPr/>
      </p:nvGrpSpPr>
      <p:grpSpPr>
        <a:xfrm>
          <a:off x="0" y="0"/>
          <a:ext cx="0" cy="0"/>
          <a:chOff x="0" y="0"/>
          <a:chExt cx="0" cy="0"/>
        </a:xfrm>
      </p:grpSpPr>
      <p:sp>
        <p:nvSpPr>
          <p:cNvPr id="2557" name="Google Shape;2557;gf6feecd8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8" name="Google Shape;2558;gf6feecd8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5329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9"/>
        <p:cNvGrpSpPr/>
        <p:nvPr/>
      </p:nvGrpSpPr>
      <p:grpSpPr>
        <a:xfrm>
          <a:off x="0" y="0"/>
          <a:ext cx="0" cy="0"/>
          <a:chOff x="0" y="0"/>
          <a:chExt cx="0" cy="0"/>
        </a:xfrm>
      </p:grpSpPr>
      <p:sp>
        <p:nvSpPr>
          <p:cNvPr id="2840" name="Google Shape;2840;gf5fd1c02c3_0_1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1" name="Google Shape;2841;gf5fd1c02c3_0_1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3981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8"/>
        <p:cNvGrpSpPr/>
        <p:nvPr/>
      </p:nvGrpSpPr>
      <p:grpSpPr>
        <a:xfrm>
          <a:off x="0" y="0"/>
          <a:ext cx="0" cy="0"/>
          <a:chOff x="0" y="0"/>
          <a:chExt cx="0" cy="0"/>
        </a:xfrm>
      </p:grpSpPr>
      <p:sp>
        <p:nvSpPr>
          <p:cNvPr id="4249" name="Google Shape;4249;gbd6c00e7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0" name="Google Shape;4250;gbd6c00e7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1976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gbd6c00e73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0" name="Google Shape;2000;gbd6c00e73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067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3035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7"/>
        <p:cNvGrpSpPr/>
        <p:nvPr/>
      </p:nvGrpSpPr>
      <p:grpSpPr>
        <a:xfrm>
          <a:off x="0" y="0"/>
          <a:ext cx="0" cy="0"/>
          <a:chOff x="0" y="0"/>
          <a:chExt cx="0" cy="0"/>
        </a:xfrm>
      </p:grpSpPr>
      <p:sp>
        <p:nvSpPr>
          <p:cNvPr id="5048" name="Google Shape;5048;g99f2f57a71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9" name="Google Shape;5049;g99f2f57a71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7618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f1ba98e7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f1ba98e7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919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3"/>
        <p:cNvGrpSpPr/>
        <p:nvPr/>
      </p:nvGrpSpPr>
      <p:grpSpPr>
        <a:xfrm>
          <a:off x="0" y="0"/>
          <a:ext cx="0" cy="0"/>
          <a:chOff x="0" y="0"/>
          <a:chExt cx="0" cy="0"/>
        </a:xfrm>
      </p:grpSpPr>
      <p:sp>
        <p:nvSpPr>
          <p:cNvPr id="3544" name="Google Shape;3544;gf6feecd8c3_0_6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5" name="Google Shape;3545;gf6feecd8c3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553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7102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1"/>
        <p:cNvGrpSpPr/>
        <p:nvPr/>
      </p:nvGrpSpPr>
      <p:grpSpPr>
        <a:xfrm>
          <a:off x="0" y="0"/>
          <a:ext cx="0" cy="0"/>
          <a:chOff x="0" y="0"/>
          <a:chExt cx="0" cy="0"/>
        </a:xfrm>
      </p:grpSpPr>
      <p:sp>
        <p:nvSpPr>
          <p:cNvPr id="5172" name="Google Shape;5172;gbd6c00e73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3" name="Google Shape;5173;gbd6c00e73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9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1619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673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213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K for Christian Schools: All Living Beings are God's Creation by Slidesgo" type="title">
  <p:cSld name="TITLE">
    <p:spTree>
      <p:nvGrpSpPr>
        <p:cNvPr id="1" name="Shape 8"/>
        <p:cNvGrpSpPr/>
        <p:nvPr/>
      </p:nvGrpSpPr>
      <p:grpSpPr>
        <a:xfrm>
          <a:off x="0" y="0"/>
          <a:ext cx="0" cy="0"/>
          <a:chOff x="0" y="0"/>
          <a:chExt cx="0" cy="0"/>
        </a:xfrm>
      </p:grpSpPr>
      <p:sp>
        <p:nvSpPr>
          <p:cNvPr id="9" name="Google Shape;9;p2"/>
          <p:cNvSpPr/>
          <p:nvPr/>
        </p:nvSpPr>
        <p:spPr>
          <a:xfrm>
            <a:off x="5494599" y="-808750"/>
            <a:ext cx="4291862" cy="228835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01750" y="4063075"/>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09450" y="-96125"/>
            <a:ext cx="1807821" cy="475803"/>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813200" y="1056350"/>
            <a:ext cx="5517600" cy="25533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191919"/>
              </a:buClr>
              <a:buSzPts val="5200"/>
              <a:buNone/>
              <a:defRPr sz="3700">
                <a:latin typeface="Walter Turncoat"/>
                <a:ea typeface="Walter Turncoat"/>
                <a:cs typeface="Walter Turncoat"/>
                <a:sym typeface="Walter Turncoat"/>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2307600" y="3611350"/>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500"/>
              <a:buNone/>
              <a:defRPr sz="1600">
                <a:solidFill>
                  <a:schemeClr val="dk1"/>
                </a:solidFill>
                <a:latin typeface="Nunito Sans"/>
                <a:ea typeface="Nunito Sans"/>
                <a:cs typeface="Nunito Sans"/>
                <a:sym typeface="Nunito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998550" y="1387300"/>
            <a:ext cx="7146900" cy="21003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000">
                <a:solidFill>
                  <a:schemeClr val="accent6"/>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9" name="Google Shape;59;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60" name="Google Shape;60;p11"/>
          <p:cNvSpPr/>
          <p:nvPr/>
        </p:nvSpPr>
        <p:spPr>
          <a:xfrm rot="-9900016" flipH="1">
            <a:off x="4639342" y="3619162"/>
            <a:ext cx="5800350" cy="3092663"/>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rot="-2269749">
            <a:off x="-1892326" y="-1446174"/>
            <a:ext cx="5800417" cy="309269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atin typeface="Walter Turncoat"/>
                <a:ea typeface="Walter Turncoat"/>
                <a:cs typeface="Walter Turncoat"/>
                <a:sym typeface="Walter Turncoat"/>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5" name="Google Shape;65;p13"/>
          <p:cNvSpPr txBox="1">
            <a:spLocks noGrp="1"/>
          </p:cNvSpPr>
          <p:nvPr>
            <p:ph type="title" idx="2"/>
          </p:nvPr>
        </p:nvSpPr>
        <p:spPr>
          <a:xfrm>
            <a:off x="713100" y="1942623"/>
            <a:ext cx="244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Walter Turncoat"/>
                <a:ea typeface="Walter Turncoat"/>
                <a:cs typeface="Walter Turncoat"/>
                <a:sym typeface="Walter Turnco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 name="Google Shape;66;p13"/>
          <p:cNvSpPr txBox="1">
            <a:spLocks noGrp="1"/>
          </p:cNvSpPr>
          <p:nvPr>
            <p:ph type="subTitle" idx="1"/>
          </p:nvPr>
        </p:nvSpPr>
        <p:spPr>
          <a:xfrm>
            <a:off x="713100" y="2376748"/>
            <a:ext cx="2445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67" name="Google Shape;67;p13"/>
          <p:cNvSpPr txBox="1">
            <a:spLocks noGrp="1"/>
          </p:cNvSpPr>
          <p:nvPr>
            <p:ph type="title" idx="3"/>
          </p:nvPr>
        </p:nvSpPr>
        <p:spPr>
          <a:xfrm>
            <a:off x="3346024" y="1942623"/>
            <a:ext cx="244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Walter Turncoat"/>
                <a:ea typeface="Walter Turncoat"/>
                <a:cs typeface="Walter Turncoat"/>
                <a:sym typeface="Walter Turnco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8" name="Google Shape;68;p13"/>
          <p:cNvSpPr txBox="1">
            <a:spLocks noGrp="1"/>
          </p:cNvSpPr>
          <p:nvPr>
            <p:ph type="subTitle" idx="4"/>
          </p:nvPr>
        </p:nvSpPr>
        <p:spPr>
          <a:xfrm>
            <a:off x="3346024" y="2376748"/>
            <a:ext cx="2445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69" name="Google Shape;69;p13"/>
          <p:cNvSpPr txBox="1">
            <a:spLocks noGrp="1"/>
          </p:cNvSpPr>
          <p:nvPr>
            <p:ph type="title" idx="5"/>
          </p:nvPr>
        </p:nvSpPr>
        <p:spPr>
          <a:xfrm>
            <a:off x="713100" y="3531248"/>
            <a:ext cx="244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Walter Turncoat"/>
                <a:ea typeface="Walter Turncoat"/>
                <a:cs typeface="Walter Turncoat"/>
                <a:sym typeface="Walter Turnco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0" name="Google Shape;70;p13"/>
          <p:cNvSpPr txBox="1">
            <a:spLocks noGrp="1"/>
          </p:cNvSpPr>
          <p:nvPr>
            <p:ph type="subTitle" idx="6"/>
          </p:nvPr>
        </p:nvSpPr>
        <p:spPr>
          <a:xfrm>
            <a:off x="713100" y="3965373"/>
            <a:ext cx="2445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71" name="Google Shape;71;p13"/>
          <p:cNvSpPr txBox="1">
            <a:spLocks noGrp="1"/>
          </p:cNvSpPr>
          <p:nvPr>
            <p:ph type="title" idx="7"/>
          </p:nvPr>
        </p:nvSpPr>
        <p:spPr>
          <a:xfrm>
            <a:off x="3346024" y="3531248"/>
            <a:ext cx="244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Walter Turncoat"/>
                <a:ea typeface="Walter Turncoat"/>
                <a:cs typeface="Walter Turncoat"/>
                <a:sym typeface="Walter Turnco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 name="Google Shape;72;p13"/>
          <p:cNvSpPr txBox="1">
            <a:spLocks noGrp="1"/>
          </p:cNvSpPr>
          <p:nvPr>
            <p:ph type="subTitle" idx="8"/>
          </p:nvPr>
        </p:nvSpPr>
        <p:spPr>
          <a:xfrm>
            <a:off x="3346024" y="3965373"/>
            <a:ext cx="2445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73" name="Google Shape;73;p13"/>
          <p:cNvSpPr txBox="1">
            <a:spLocks noGrp="1"/>
          </p:cNvSpPr>
          <p:nvPr>
            <p:ph type="title" idx="9"/>
          </p:nvPr>
        </p:nvSpPr>
        <p:spPr>
          <a:xfrm>
            <a:off x="5978952" y="1942623"/>
            <a:ext cx="244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Walter Turncoat"/>
                <a:ea typeface="Walter Turncoat"/>
                <a:cs typeface="Walter Turncoat"/>
                <a:sym typeface="Walter Turnco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4" name="Google Shape;74;p13"/>
          <p:cNvSpPr txBox="1">
            <a:spLocks noGrp="1"/>
          </p:cNvSpPr>
          <p:nvPr>
            <p:ph type="subTitle" idx="13"/>
          </p:nvPr>
        </p:nvSpPr>
        <p:spPr>
          <a:xfrm>
            <a:off x="5978951" y="2376748"/>
            <a:ext cx="2445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75" name="Google Shape;75;p13"/>
          <p:cNvSpPr txBox="1">
            <a:spLocks noGrp="1"/>
          </p:cNvSpPr>
          <p:nvPr>
            <p:ph type="title" idx="14"/>
          </p:nvPr>
        </p:nvSpPr>
        <p:spPr>
          <a:xfrm>
            <a:off x="5978952" y="3531248"/>
            <a:ext cx="2445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Walter Turncoat"/>
                <a:ea typeface="Walter Turncoat"/>
                <a:cs typeface="Walter Turncoat"/>
                <a:sym typeface="Walter Turnco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6" name="Google Shape;76;p13"/>
          <p:cNvSpPr txBox="1">
            <a:spLocks noGrp="1"/>
          </p:cNvSpPr>
          <p:nvPr>
            <p:ph type="subTitle" idx="15"/>
          </p:nvPr>
        </p:nvSpPr>
        <p:spPr>
          <a:xfrm>
            <a:off x="5978951" y="3965373"/>
            <a:ext cx="2445000" cy="52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5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77" name="Google Shape;77;p13"/>
          <p:cNvSpPr txBox="1">
            <a:spLocks noGrp="1"/>
          </p:cNvSpPr>
          <p:nvPr>
            <p:ph type="title" idx="16" hasCustomPrompt="1"/>
          </p:nvPr>
        </p:nvSpPr>
        <p:spPr>
          <a:xfrm>
            <a:off x="1319400" y="1629421"/>
            <a:ext cx="12324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C548E"/>
              </a:buClr>
              <a:buSzPts val="2500"/>
              <a:buFont typeface="Walter Turncoat"/>
              <a:buNone/>
              <a:defRPr sz="26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9pPr>
          </a:lstStyle>
          <a:p>
            <a:r>
              <a:t>xx%</a:t>
            </a:r>
          </a:p>
        </p:txBody>
      </p:sp>
      <p:sp>
        <p:nvSpPr>
          <p:cNvPr id="78" name="Google Shape;78;p13"/>
          <p:cNvSpPr txBox="1">
            <a:spLocks noGrp="1"/>
          </p:cNvSpPr>
          <p:nvPr>
            <p:ph type="title" idx="17" hasCustomPrompt="1"/>
          </p:nvPr>
        </p:nvSpPr>
        <p:spPr>
          <a:xfrm>
            <a:off x="1319400" y="3218048"/>
            <a:ext cx="12324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C548E"/>
              </a:buClr>
              <a:buSzPts val="2500"/>
              <a:buFont typeface="Walter Turncoat"/>
              <a:buNone/>
              <a:defRPr sz="26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9pPr>
          </a:lstStyle>
          <a:p>
            <a:r>
              <a:t>xx%</a:t>
            </a:r>
          </a:p>
        </p:txBody>
      </p:sp>
      <p:sp>
        <p:nvSpPr>
          <p:cNvPr id="79" name="Google Shape;79;p13"/>
          <p:cNvSpPr txBox="1">
            <a:spLocks noGrp="1"/>
          </p:cNvSpPr>
          <p:nvPr>
            <p:ph type="title" idx="18" hasCustomPrompt="1"/>
          </p:nvPr>
        </p:nvSpPr>
        <p:spPr>
          <a:xfrm>
            <a:off x="3952324" y="1629421"/>
            <a:ext cx="12324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C548E"/>
              </a:buClr>
              <a:buSzPts val="2500"/>
              <a:buFont typeface="Walter Turncoat"/>
              <a:buNone/>
              <a:defRPr sz="26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9pPr>
          </a:lstStyle>
          <a:p>
            <a:r>
              <a:t>xx%</a:t>
            </a:r>
          </a:p>
        </p:txBody>
      </p:sp>
      <p:sp>
        <p:nvSpPr>
          <p:cNvPr id="80" name="Google Shape;80;p13"/>
          <p:cNvSpPr txBox="1">
            <a:spLocks noGrp="1"/>
          </p:cNvSpPr>
          <p:nvPr>
            <p:ph type="title" idx="19" hasCustomPrompt="1"/>
          </p:nvPr>
        </p:nvSpPr>
        <p:spPr>
          <a:xfrm>
            <a:off x="6585252" y="1629421"/>
            <a:ext cx="12324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C548E"/>
              </a:buClr>
              <a:buSzPts val="2500"/>
              <a:buFont typeface="Walter Turncoat"/>
              <a:buNone/>
              <a:defRPr sz="26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9pPr>
          </a:lstStyle>
          <a:p>
            <a:r>
              <a:t>xx%</a:t>
            </a:r>
          </a:p>
        </p:txBody>
      </p:sp>
      <p:sp>
        <p:nvSpPr>
          <p:cNvPr id="81" name="Google Shape;81;p13"/>
          <p:cNvSpPr txBox="1">
            <a:spLocks noGrp="1"/>
          </p:cNvSpPr>
          <p:nvPr>
            <p:ph type="title" idx="20" hasCustomPrompt="1"/>
          </p:nvPr>
        </p:nvSpPr>
        <p:spPr>
          <a:xfrm>
            <a:off x="3952324" y="3218048"/>
            <a:ext cx="12324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C548E"/>
              </a:buClr>
              <a:buSzPts val="2500"/>
              <a:buFont typeface="Walter Turncoat"/>
              <a:buNone/>
              <a:defRPr sz="26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9pPr>
          </a:lstStyle>
          <a:p>
            <a:r>
              <a:t>xx%</a:t>
            </a:r>
          </a:p>
        </p:txBody>
      </p:sp>
      <p:sp>
        <p:nvSpPr>
          <p:cNvPr id="82" name="Google Shape;82;p13"/>
          <p:cNvSpPr txBox="1">
            <a:spLocks noGrp="1"/>
          </p:cNvSpPr>
          <p:nvPr>
            <p:ph type="title" idx="21" hasCustomPrompt="1"/>
          </p:nvPr>
        </p:nvSpPr>
        <p:spPr>
          <a:xfrm>
            <a:off x="6585252" y="3218048"/>
            <a:ext cx="12324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5C548E"/>
              </a:buClr>
              <a:buSzPts val="2500"/>
              <a:buFont typeface="Walter Turncoat"/>
              <a:buNone/>
              <a:defRPr sz="26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2500">
                <a:solidFill>
                  <a:srgbClr val="5C548E"/>
                </a:solidFill>
                <a:latin typeface="Walter Turncoat"/>
                <a:ea typeface="Walter Turncoat"/>
                <a:cs typeface="Walter Turncoat"/>
                <a:sym typeface="Walter Turncoat"/>
              </a:defRPr>
            </a:lvl9pPr>
          </a:lstStyle>
          <a:p>
            <a:r>
              <a:t>xx%</a:t>
            </a:r>
          </a:p>
        </p:txBody>
      </p:sp>
      <p:sp>
        <p:nvSpPr>
          <p:cNvPr id="83" name="Google Shape;83;p13"/>
          <p:cNvSpPr/>
          <p:nvPr/>
        </p:nvSpPr>
        <p:spPr>
          <a:xfrm rot="7742455">
            <a:off x="-1126507" y="-340349"/>
            <a:ext cx="3189904" cy="1181124"/>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rot="-7742455" flipH="1">
            <a:off x="7686018" y="140814"/>
            <a:ext cx="3189904" cy="1181124"/>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85"/>
        <p:cNvGrpSpPr/>
        <p:nvPr/>
      </p:nvGrpSpPr>
      <p:grpSpPr>
        <a:xfrm>
          <a:off x="0" y="0"/>
          <a:ext cx="0" cy="0"/>
          <a:chOff x="0" y="0"/>
          <a:chExt cx="0" cy="0"/>
        </a:xfrm>
      </p:grpSpPr>
      <p:sp>
        <p:nvSpPr>
          <p:cNvPr id="86" name="Google Shape;86;p14"/>
          <p:cNvSpPr/>
          <p:nvPr/>
        </p:nvSpPr>
        <p:spPr>
          <a:xfrm flipH="1">
            <a:off x="-1007784" y="-989925"/>
            <a:ext cx="5315834" cy="2834326"/>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flipH="1">
            <a:off x="7244600" y="4063075"/>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4621350" y="-96125"/>
            <a:ext cx="3043455" cy="800997"/>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txBox="1">
            <a:spLocks noGrp="1"/>
          </p:cNvSpPr>
          <p:nvPr>
            <p:ph type="title"/>
          </p:nvPr>
        </p:nvSpPr>
        <p:spPr>
          <a:xfrm>
            <a:off x="2112200" y="1189100"/>
            <a:ext cx="49656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1370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90" name="Google Shape;90;p14"/>
          <p:cNvSpPr txBox="1">
            <a:spLocks noGrp="1"/>
          </p:cNvSpPr>
          <p:nvPr>
            <p:ph type="subTitle" idx="1"/>
          </p:nvPr>
        </p:nvSpPr>
        <p:spPr>
          <a:xfrm>
            <a:off x="2158550" y="2997975"/>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700">
                <a:solidFill>
                  <a:schemeClr val="dk1"/>
                </a:solidFill>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391900" y="3100275"/>
            <a:ext cx="43602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600">
                <a:solidFill>
                  <a:srgbClr val="5C548E"/>
                </a:solidFill>
                <a:latin typeface="Walter Turncoat"/>
                <a:ea typeface="Walter Turncoat"/>
                <a:cs typeface="Walter Turncoat"/>
                <a:sym typeface="Walter Turncoa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3" name="Google Shape;93;p15"/>
          <p:cNvSpPr txBox="1">
            <a:spLocks noGrp="1"/>
          </p:cNvSpPr>
          <p:nvPr>
            <p:ph type="subTitle" idx="1"/>
          </p:nvPr>
        </p:nvSpPr>
        <p:spPr>
          <a:xfrm>
            <a:off x="1226400" y="1511300"/>
            <a:ext cx="6691200" cy="147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000">
                <a:solidFill>
                  <a:srgbClr val="5C548E"/>
                </a:solidFill>
                <a:latin typeface="Nunito Sans"/>
                <a:ea typeface="Nunito Sans"/>
                <a:cs typeface="Nunito Sans"/>
                <a:sym typeface="Nunito Sans"/>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94" name="Google Shape;94;p15"/>
          <p:cNvSpPr/>
          <p:nvPr/>
        </p:nvSpPr>
        <p:spPr>
          <a:xfrm rot="6604158">
            <a:off x="6019205" y="2209290"/>
            <a:ext cx="5800392" cy="3092685"/>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rot="-2269749">
            <a:off x="-1892326" y="-1446174"/>
            <a:ext cx="5800417" cy="309269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96"/>
        <p:cNvGrpSpPr/>
        <p:nvPr/>
      </p:nvGrpSpPr>
      <p:grpSpPr>
        <a:xfrm>
          <a:off x="0" y="0"/>
          <a:ext cx="0" cy="0"/>
          <a:chOff x="0" y="0"/>
          <a:chExt cx="0" cy="0"/>
        </a:xfrm>
      </p:grpSpPr>
      <p:sp>
        <p:nvSpPr>
          <p:cNvPr id="97" name="Google Shape;97;p16"/>
          <p:cNvSpPr txBox="1">
            <a:spLocks noGrp="1"/>
          </p:cNvSpPr>
          <p:nvPr>
            <p:ph type="title"/>
          </p:nvPr>
        </p:nvSpPr>
        <p:spPr>
          <a:xfrm>
            <a:off x="3949275" y="1565275"/>
            <a:ext cx="4481400" cy="14631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98" name="Google Shape;98;p16"/>
          <p:cNvSpPr txBox="1">
            <a:spLocks noGrp="1"/>
          </p:cNvSpPr>
          <p:nvPr>
            <p:ph type="subTitle" idx="1"/>
          </p:nvPr>
        </p:nvSpPr>
        <p:spPr>
          <a:xfrm>
            <a:off x="4136100" y="2974575"/>
            <a:ext cx="4294800" cy="1004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99" name="Google Shape;99;p16"/>
          <p:cNvSpPr/>
          <p:nvPr/>
        </p:nvSpPr>
        <p:spPr>
          <a:xfrm>
            <a:off x="-2377062" y="-957349"/>
            <a:ext cx="5284020" cy="1390694"/>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rot="10800000" flipH="1">
            <a:off x="2458895" y="4710144"/>
            <a:ext cx="3225475" cy="848932"/>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p:nvPr/>
        </p:nvSpPr>
        <p:spPr>
          <a:xfrm flipH="1">
            <a:off x="7127500" y="4149065"/>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102"/>
        <p:cNvGrpSpPr/>
        <p:nvPr/>
      </p:nvGrpSpPr>
      <p:grpSpPr>
        <a:xfrm>
          <a:off x="0" y="0"/>
          <a:ext cx="0" cy="0"/>
          <a:chOff x="0" y="0"/>
          <a:chExt cx="0" cy="0"/>
        </a:xfrm>
      </p:grpSpPr>
      <p:sp>
        <p:nvSpPr>
          <p:cNvPr id="103" name="Google Shape;103;p17"/>
          <p:cNvSpPr/>
          <p:nvPr/>
        </p:nvSpPr>
        <p:spPr>
          <a:xfrm rot="-5400000" flipH="1">
            <a:off x="4431041" y="722316"/>
            <a:ext cx="7416071" cy="2745945"/>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flipH="1">
            <a:off x="-329077" y="4440015"/>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rot="5400000" flipH="1">
            <a:off x="-1472402" y="-729310"/>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txBox="1">
            <a:spLocks noGrp="1"/>
          </p:cNvSpPr>
          <p:nvPr>
            <p:ph type="title"/>
          </p:nvPr>
        </p:nvSpPr>
        <p:spPr>
          <a:xfrm>
            <a:off x="720000" y="1773540"/>
            <a:ext cx="3852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07" name="Google Shape;107;p17"/>
          <p:cNvSpPr txBox="1">
            <a:spLocks noGrp="1"/>
          </p:cNvSpPr>
          <p:nvPr>
            <p:ph type="subTitle" idx="1"/>
          </p:nvPr>
        </p:nvSpPr>
        <p:spPr>
          <a:xfrm>
            <a:off x="720000" y="2215050"/>
            <a:ext cx="3852000" cy="108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CUSTOM_4_1">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78900" y="1642350"/>
            <a:ext cx="3852000" cy="572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a:lvl1pPr>
            <a:lvl2pPr lvl="1" algn="r" rtl="0">
              <a:spcBef>
                <a:spcPts val="0"/>
              </a:spcBef>
              <a:spcAft>
                <a:spcPts val="0"/>
              </a:spcAft>
              <a:buSzPts val="4000"/>
              <a:buNone/>
              <a:defRPr/>
            </a:lvl2pPr>
            <a:lvl3pPr lvl="2" algn="r" rtl="0">
              <a:spcBef>
                <a:spcPts val="0"/>
              </a:spcBef>
              <a:spcAft>
                <a:spcPts val="0"/>
              </a:spcAft>
              <a:buSzPts val="4000"/>
              <a:buNone/>
              <a:defRPr/>
            </a:lvl3pPr>
            <a:lvl4pPr lvl="3" algn="r" rtl="0">
              <a:spcBef>
                <a:spcPts val="0"/>
              </a:spcBef>
              <a:spcAft>
                <a:spcPts val="0"/>
              </a:spcAft>
              <a:buSzPts val="4000"/>
              <a:buNone/>
              <a:defRPr/>
            </a:lvl4pPr>
            <a:lvl5pPr lvl="4" algn="r" rtl="0">
              <a:spcBef>
                <a:spcPts val="0"/>
              </a:spcBef>
              <a:spcAft>
                <a:spcPts val="0"/>
              </a:spcAft>
              <a:buSzPts val="4000"/>
              <a:buNone/>
              <a:defRPr/>
            </a:lvl5pPr>
            <a:lvl6pPr lvl="5" algn="r" rtl="0">
              <a:spcBef>
                <a:spcPts val="0"/>
              </a:spcBef>
              <a:spcAft>
                <a:spcPts val="0"/>
              </a:spcAft>
              <a:buSzPts val="4000"/>
              <a:buNone/>
              <a:defRPr/>
            </a:lvl6pPr>
            <a:lvl7pPr lvl="6" algn="r" rtl="0">
              <a:spcBef>
                <a:spcPts val="0"/>
              </a:spcBef>
              <a:spcAft>
                <a:spcPts val="0"/>
              </a:spcAft>
              <a:buSzPts val="4000"/>
              <a:buNone/>
              <a:defRPr/>
            </a:lvl7pPr>
            <a:lvl8pPr lvl="7" algn="r" rtl="0">
              <a:spcBef>
                <a:spcPts val="0"/>
              </a:spcBef>
              <a:spcAft>
                <a:spcPts val="0"/>
              </a:spcAft>
              <a:buSzPts val="4000"/>
              <a:buNone/>
              <a:defRPr/>
            </a:lvl8pPr>
            <a:lvl9pPr lvl="8" algn="r" rtl="0">
              <a:spcBef>
                <a:spcPts val="0"/>
              </a:spcBef>
              <a:spcAft>
                <a:spcPts val="0"/>
              </a:spcAft>
              <a:buSzPts val="4000"/>
              <a:buNone/>
              <a:defRPr/>
            </a:lvl9pPr>
          </a:lstStyle>
          <a:p>
            <a:endParaRPr/>
          </a:p>
        </p:txBody>
      </p:sp>
      <p:sp>
        <p:nvSpPr>
          <p:cNvPr id="110" name="Google Shape;110;p18"/>
          <p:cNvSpPr txBox="1">
            <a:spLocks noGrp="1"/>
          </p:cNvSpPr>
          <p:nvPr>
            <p:ph type="subTitle" idx="1"/>
          </p:nvPr>
        </p:nvSpPr>
        <p:spPr>
          <a:xfrm>
            <a:off x="4578900" y="2215050"/>
            <a:ext cx="3852000" cy="10803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a:lvl1pPr>
            <a:lvl2pPr lvl="1" algn="r" rtl="0">
              <a:lnSpc>
                <a:spcPct val="100000"/>
              </a:lnSpc>
              <a:spcBef>
                <a:spcPts val="0"/>
              </a:spcBef>
              <a:spcAft>
                <a:spcPts val="0"/>
              </a:spcAft>
              <a:buSzPts val="1500"/>
              <a:buNone/>
              <a:defRPr/>
            </a:lvl2pPr>
            <a:lvl3pPr lvl="2" algn="r" rtl="0">
              <a:lnSpc>
                <a:spcPct val="100000"/>
              </a:lnSpc>
              <a:spcBef>
                <a:spcPts val="1600"/>
              </a:spcBef>
              <a:spcAft>
                <a:spcPts val="0"/>
              </a:spcAft>
              <a:buSzPts val="1500"/>
              <a:buNone/>
              <a:defRPr/>
            </a:lvl3pPr>
            <a:lvl4pPr lvl="3" algn="r" rtl="0">
              <a:lnSpc>
                <a:spcPct val="100000"/>
              </a:lnSpc>
              <a:spcBef>
                <a:spcPts val="1600"/>
              </a:spcBef>
              <a:spcAft>
                <a:spcPts val="0"/>
              </a:spcAft>
              <a:buSzPts val="1500"/>
              <a:buNone/>
              <a:defRPr/>
            </a:lvl4pPr>
            <a:lvl5pPr lvl="4" algn="r" rtl="0">
              <a:lnSpc>
                <a:spcPct val="100000"/>
              </a:lnSpc>
              <a:spcBef>
                <a:spcPts val="1600"/>
              </a:spcBef>
              <a:spcAft>
                <a:spcPts val="0"/>
              </a:spcAft>
              <a:buSzPts val="1500"/>
              <a:buNone/>
              <a:defRPr/>
            </a:lvl5pPr>
            <a:lvl6pPr lvl="5" algn="r" rtl="0">
              <a:lnSpc>
                <a:spcPct val="100000"/>
              </a:lnSpc>
              <a:spcBef>
                <a:spcPts val="1600"/>
              </a:spcBef>
              <a:spcAft>
                <a:spcPts val="0"/>
              </a:spcAft>
              <a:buSzPts val="1500"/>
              <a:buNone/>
              <a:defRPr/>
            </a:lvl6pPr>
            <a:lvl7pPr lvl="6" algn="r" rtl="0">
              <a:lnSpc>
                <a:spcPct val="100000"/>
              </a:lnSpc>
              <a:spcBef>
                <a:spcPts val="1600"/>
              </a:spcBef>
              <a:spcAft>
                <a:spcPts val="0"/>
              </a:spcAft>
              <a:buSzPts val="1500"/>
              <a:buNone/>
              <a:defRPr/>
            </a:lvl7pPr>
            <a:lvl8pPr lvl="7" algn="r" rtl="0">
              <a:lnSpc>
                <a:spcPct val="100000"/>
              </a:lnSpc>
              <a:spcBef>
                <a:spcPts val="1600"/>
              </a:spcBef>
              <a:spcAft>
                <a:spcPts val="0"/>
              </a:spcAft>
              <a:buSzPts val="1500"/>
              <a:buNone/>
              <a:defRPr/>
            </a:lvl8pPr>
            <a:lvl9pPr lvl="8" algn="r" rtl="0">
              <a:lnSpc>
                <a:spcPct val="100000"/>
              </a:lnSpc>
              <a:spcBef>
                <a:spcPts val="1600"/>
              </a:spcBef>
              <a:spcAft>
                <a:spcPts val="1600"/>
              </a:spcAft>
              <a:buSzPts val="1500"/>
              <a:buNone/>
              <a:defRPr/>
            </a:lvl9pPr>
          </a:lstStyle>
          <a:p>
            <a:endParaRPr/>
          </a:p>
        </p:txBody>
      </p:sp>
      <p:sp>
        <p:nvSpPr>
          <p:cNvPr id="111" name="Google Shape;111;p18"/>
          <p:cNvSpPr/>
          <p:nvPr/>
        </p:nvSpPr>
        <p:spPr>
          <a:xfrm rot="5400000">
            <a:off x="-3168035" y="886164"/>
            <a:ext cx="7936444" cy="2938623"/>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8"/>
          <p:cNvSpPr/>
          <p:nvPr/>
        </p:nvSpPr>
        <p:spPr>
          <a:xfrm rot="-434004">
            <a:off x="3205254" y="4117467"/>
            <a:ext cx="4125825" cy="1527631"/>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p:nvPr/>
        </p:nvSpPr>
        <p:spPr>
          <a:xfrm rot="-5400000">
            <a:off x="7262925" y="-1040960"/>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4">
  <p:cSld name="CUSTOM_4_2">
    <p:spTree>
      <p:nvGrpSpPr>
        <p:cNvPr id="1" name="Shape 114"/>
        <p:cNvGrpSpPr/>
        <p:nvPr/>
      </p:nvGrpSpPr>
      <p:grpSpPr>
        <a:xfrm>
          <a:off x="0" y="0"/>
          <a:ext cx="0" cy="0"/>
          <a:chOff x="0" y="0"/>
          <a:chExt cx="0" cy="0"/>
        </a:xfrm>
      </p:grpSpPr>
      <p:sp>
        <p:nvSpPr>
          <p:cNvPr id="115" name="Google Shape;115;p19"/>
          <p:cNvSpPr/>
          <p:nvPr/>
        </p:nvSpPr>
        <p:spPr>
          <a:xfrm rot="10800000">
            <a:off x="5169589" y="-638234"/>
            <a:ext cx="7416071" cy="2745945"/>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p:nvPr/>
        </p:nvSpPr>
        <p:spPr>
          <a:xfrm rot="10800000" flipH="1">
            <a:off x="-1275952" y="-638235"/>
            <a:ext cx="4244164" cy="1571484"/>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a:off x="-458193" y="4291752"/>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19"/>
          <p:cNvGrpSpPr/>
          <p:nvPr/>
        </p:nvGrpSpPr>
        <p:grpSpPr>
          <a:xfrm>
            <a:off x="8416275" y="1481105"/>
            <a:ext cx="2232972" cy="1633777"/>
            <a:chOff x="1873750" y="854225"/>
            <a:chExt cx="838675" cy="613625"/>
          </a:xfrm>
        </p:grpSpPr>
        <p:sp>
          <p:nvSpPr>
            <p:cNvPr id="119" name="Google Shape;119;p19"/>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9"/>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9"/>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9"/>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19"/>
          <p:cNvSpPr txBox="1">
            <a:spLocks noGrp="1"/>
          </p:cNvSpPr>
          <p:nvPr>
            <p:ph type="title"/>
          </p:nvPr>
        </p:nvSpPr>
        <p:spPr>
          <a:xfrm>
            <a:off x="720000" y="1773540"/>
            <a:ext cx="3852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6" name="Google Shape;146;p19"/>
          <p:cNvSpPr txBox="1">
            <a:spLocks noGrp="1"/>
          </p:cNvSpPr>
          <p:nvPr>
            <p:ph type="subTitle" idx="1"/>
          </p:nvPr>
        </p:nvSpPr>
        <p:spPr>
          <a:xfrm>
            <a:off x="720000" y="2215050"/>
            <a:ext cx="3852000" cy="1080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160325" y="1992975"/>
            <a:ext cx="5270400" cy="142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endParaRPr/>
          </a:p>
        </p:txBody>
      </p:sp>
      <p:sp>
        <p:nvSpPr>
          <p:cNvPr id="149" name="Google Shape;149;p20"/>
          <p:cNvSpPr txBox="1">
            <a:spLocks noGrp="1"/>
          </p:cNvSpPr>
          <p:nvPr>
            <p:ph type="title" idx="2" hasCustomPrompt="1"/>
          </p:nvPr>
        </p:nvSpPr>
        <p:spPr>
          <a:xfrm>
            <a:off x="3705300" y="998775"/>
            <a:ext cx="47256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6000" b="1">
                <a:solidFill>
                  <a:schemeClr val="accent6"/>
                </a:solidFill>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t>xx%</a:t>
            </a:r>
          </a:p>
        </p:txBody>
      </p:sp>
      <p:sp>
        <p:nvSpPr>
          <p:cNvPr id="150" name="Google Shape;150;p20"/>
          <p:cNvSpPr txBox="1">
            <a:spLocks noGrp="1"/>
          </p:cNvSpPr>
          <p:nvPr>
            <p:ph type="subTitle" idx="1"/>
          </p:nvPr>
        </p:nvSpPr>
        <p:spPr>
          <a:xfrm>
            <a:off x="3705300" y="3563200"/>
            <a:ext cx="4725600" cy="3759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700">
                <a:solidFill>
                  <a:schemeClr val="dk1"/>
                </a:solidFill>
              </a:defRPr>
            </a:lvl1pPr>
            <a:lvl2pPr lvl="1" algn="r" rtl="0">
              <a:lnSpc>
                <a:spcPct val="100000"/>
              </a:lnSpc>
              <a:spcBef>
                <a:spcPts val="0"/>
              </a:spcBef>
              <a:spcAft>
                <a:spcPts val="0"/>
              </a:spcAft>
              <a:buSzPts val="1500"/>
              <a:buNone/>
              <a:defRPr/>
            </a:lvl2pPr>
            <a:lvl3pPr lvl="2" algn="r" rtl="0">
              <a:lnSpc>
                <a:spcPct val="100000"/>
              </a:lnSpc>
              <a:spcBef>
                <a:spcPts val="1600"/>
              </a:spcBef>
              <a:spcAft>
                <a:spcPts val="0"/>
              </a:spcAft>
              <a:buSzPts val="1500"/>
              <a:buNone/>
              <a:defRPr/>
            </a:lvl3pPr>
            <a:lvl4pPr lvl="3" algn="r" rtl="0">
              <a:lnSpc>
                <a:spcPct val="100000"/>
              </a:lnSpc>
              <a:spcBef>
                <a:spcPts val="1600"/>
              </a:spcBef>
              <a:spcAft>
                <a:spcPts val="0"/>
              </a:spcAft>
              <a:buSzPts val="1500"/>
              <a:buNone/>
              <a:defRPr/>
            </a:lvl4pPr>
            <a:lvl5pPr lvl="4" algn="r" rtl="0">
              <a:lnSpc>
                <a:spcPct val="100000"/>
              </a:lnSpc>
              <a:spcBef>
                <a:spcPts val="1600"/>
              </a:spcBef>
              <a:spcAft>
                <a:spcPts val="0"/>
              </a:spcAft>
              <a:buSzPts val="1500"/>
              <a:buNone/>
              <a:defRPr/>
            </a:lvl5pPr>
            <a:lvl6pPr lvl="5" algn="r" rtl="0">
              <a:lnSpc>
                <a:spcPct val="100000"/>
              </a:lnSpc>
              <a:spcBef>
                <a:spcPts val="1600"/>
              </a:spcBef>
              <a:spcAft>
                <a:spcPts val="0"/>
              </a:spcAft>
              <a:buSzPts val="1500"/>
              <a:buNone/>
              <a:defRPr/>
            </a:lvl6pPr>
            <a:lvl7pPr lvl="6" algn="r" rtl="0">
              <a:lnSpc>
                <a:spcPct val="100000"/>
              </a:lnSpc>
              <a:spcBef>
                <a:spcPts val="1600"/>
              </a:spcBef>
              <a:spcAft>
                <a:spcPts val="0"/>
              </a:spcAft>
              <a:buSzPts val="1500"/>
              <a:buNone/>
              <a:defRPr/>
            </a:lvl7pPr>
            <a:lvl8pPr lvl="7" algn="r" rtl="0">
              <a:lnSpc>
                <a:spcPct val="100000"/>
              </a:lnSpc>
              <a:spcBef>
                <a:spcPts val="1600"/>
              </a:spcBef>
              <a:spcAft>
                <a:spcPts val="0"/>
              </a:spcAft>
              <a:buSzPts val="1500"/>
              <a:buNone/>
              <a:defRPr/>
            </a:lvl8pPr>
            <a:lvl9pPr lvl="8" algn="r" rtl="0">
              <a:lnSpc>
                <a:spcPct val="100000"/>
              </a:lnSpc>
              <a:spcBef>
                <a:spcPts val="1600"/>
              </a:spcBef>
              <a:spcAft>
                <a:spcPts val="1600"/>
              </a:spcAft>
              <a:buSzPts val="1500"/>
              <a:buNone/>
              <a:defRPr/>
            </a:lvl9pPr>
          </a:lstStyle>
          <a:p>
            <a:endParaRPr/>
          </a:p>
        </p:txBody>
      </p:sp>
      <p:sp>
        <p:nvSpPr>
          <p:cNvPr id="151" name="Google Shape;151;p20"/>
          <p:cNvSpPr/>
          <p:nvPr/>
        </p:nvSpPr>
        <p:spPr>
          <a:xfrm rot="-521980" flipH="1">
            <a:off x="-1388878" y="-1939847"/>
            <a:ext cx="7143273" cy="3808691"/>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rot="-8854931" flipH="1">
            <a:off x="-1739587" y="3714821"/>
            <a:ext cx="5112569" cy="2725948"/>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720000" y="1992975"/>
            <a:ext cx="4725600" cy="1429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720000" y="998775"/>
            <a:ext cx="47256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720000" y="3563200"/>
            <a:ext cx="4725600" cy="37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700">
                <a:solidFill>
                  <a:schemeClr val="dk1"/>
                </a:solidFill>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8" name="Google Shape;18;p3"/>
          <p:cNvSpPr/>
          <p:nvPr/>
        </p:nvSpPr>
        <p:spPr>
          <a:xfrm rot="5400000" flipH="1">
            <a:off x="5801348" y="584153"/>
            <a:ext cx="7143328" cy="3808720"/>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740121" flipH="1">
            <a:off x="4572027" y="4710271"/>
            <a:ext cx="2163337" cy="80098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2487450" y="-96125"/>
            <a:ext cx="3043455" cy="800997"/>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61" name="Google Shape;161;p22"/>
          <p:cNvSpPr txBox="1">
            <a:spLocks noGrp="1"/>
          </p:cNvSpPr>
          <p:nvPr>
            <p:ph type="title" idx="2"/>
          </p:nvPr>
        </p:nvSpPr>
        <p:spPr>
          <a:xfrm>
            <a:off x="720000" y="2470688"/>
            <a:ext cx="24924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2600" b="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62" name="Google Shape;162;p22"/>
          <p:cNvSpPr txBox="1">
            <a:spLocks noGrp="1"/>
          </p:cNvSpPr>
          <p:nvPr>
            <p:ph type="title" idx="3"/>
          </p:nvPr>
        </p:nvSpPr>
        <p:spPr>
          <a:xfrm>
            <a:off x="5931600" y="2470688"/>
            <a:ext cx="24924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2600" b="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63" name="Google Shape;163;p22"/>
          <p:cNvSpPr txBox="1">
            <a:spLocks noGrp="1"/>
          </p:cNvSpPr>
          <p:nvPr>
            <p:ph type="subTitle" idx="1"/>
          </p:nvPr>
        </p:nvSpPr>
        <p:spPr>
          <a:xfrm>
            <a:off x="5931600" y="2847023"/>
            <a:ext cx="2492400" cy="101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4" name="Google Shape;164;p22"/>
          <p:cNvSpPr txBox="1">
            <a:spLocks noGrp="1"/>
          </p:cNvSpPr>
          <p:nvPr>
            <p:ph type="subTitle" idx="4"/>
          </p:nvPr>
        </p:nvSpPr>
        <p:spPr>
          <a:xfrm>
            <a:off x="720000" y="2847023"/>
            <a:ext cx="2492400" cy="101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5" name="Google Shape;165;p22"/>
          <p:cNvSpPr/>
          <p:nvPr/>
        </p:nvSpPr>
        <p:spPr>
          <a:xfrm rot="-619973">
            <a:off x="-845902" y="4316926"/>
            <a:ext cx="4161561" cy="1540899"/>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p:nvPr/>
        </p:nvSpPr>
        <p:spPr>
          <a:xfrm rot="-5400000">
            <a:off x="6895859" y="3552444"/>
            <a:ext cx="4161607" cy="154091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2"/>
          <p:cNvSpPr/>
          <p:nvPr/>
        </p:nvSpPr>
        <p:spPr>
          <a:xfrm rot="4891468">
            <a:off x="-1992676" y="-2227499"/>
            <a:ext cx="4688221" cy="1735905"/>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atin typeface="Walter Turncoat"/>
                <a:ea typeface="Walter Turncoat"/>
                <a:cs typeface="Walter Turncoat"/>
                <a:sym typeface="Walter Turncoat"/>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81" name="Google Shape;181;p24"/>
          <p:cNvSpPr txBox="1">
            <a:spLocks noGrp="1"/>
          </p:cNvSpPr>
          <p:nvPr>
            <p:ph type="title" idx="2"/>
          </p:nvPr>
        </p:nvSpPr>
        <p:spPr>
          <a:xfrm>
            <a:off x="716266" y="1669054"/>
            <a:ext cx="20289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600">
                <a:latin typeface="Walter Turncoat"/>
                <a:ea typeface="Walter Turncoat"/>
                <a:cs typeface="Walter Turncoat"/>
                <a:sym typeface="Walter Turnco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2" name="Google Shape;182;p24"/>
          <p:cNvSpPr txBox="1">
            <a:spLocks noGrp="1"/>
          </p:cNvSpPr>
          <p:nvPr>
            <p:ph type="subTitle" idx="1"/>
          </p:nvPr>
        </p:nvSpPr>
        <p:spPr>
          <a:xfrm>
            <a:off x="716266" y="2067450"/>
            <a:ext cx="20289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83" name="Google Shape;183;p24"/>
          <p:cNvSpPr txBox="1">
            <a:spLocks noGrp="1"/>
          </p:cNvSpPr>
          <p:nvPr>
            <p:ph type="title" idx="3"/>
          </p:nvPr>
        </p:nvSpPr>
        <p:spPr>
          <a:xfrm>
            <a:off x="6398839" y="1669054"/>
            <a:ext cx="2028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00">
                <a:latin typeface="Walter Turncoat"/>
                <a:ea typeface="Walter Turncoat"/>
                <a:cs typeface="Walter Turncoat"/>
                <a:sym typeface="Walter Turnco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4" name="Google Shape;184;p24"/>
          <p:cNvSpPr txBox="1">
            <a:spLocks noGrp="1"/>
          </p:cNvSpPr>
          <p:nvPr>
            <p:ph type="subTitle" idx="4"/>
          </p:nvPr>
        </p:nvSpPr>
        <p:spPr>
          <a:xfrm>
            <a:off x="6398835" y="2067450"/>
            <a:ext cx="20289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85" name="Google Shape;185;p24"/>
          <p:cNvSpPr txBox="1">
            <a:spLocks noGrp="1"/>
          </p:cNvSpPr>
          <p:nvPr>
            <p:ph type="title" idx="5"/>
          </p:nvPr>
        </p:nvSpPr>
        <p:spPr>
          <a:xfrm>
            <a:off x="716266" y="3102454"/>
            <a:ext cx="20289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600">
                <a:latin typeface="Walter Turncoat"/>
                <a:ea typeface="Walter Turncoat"/>
                <a:cs typeface="Walter Turncoat"/>
                <a:sym typeface="Walter Turnco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6" name="Google Shape;186;p24"/>
          <p:cNvSpPr txBox="1">
            <a:spLocks noGrp="1"/>
          </p:cNvSpPr>
          <p:nvPr>
            <p:ph type="subTitle" idx="6"/>
          </p:nvPr>
        </p:nvSpPr>
        <p:spPr>
          <a:xfrm>
            <a:off x="716266" y="3500850"/>
            <a:ext cx="2028900" cy="665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87" name="Google Shape;187;p24"/>
          <p:cNvSpPr txBox="1">
            <a:spLocks noGrp="1"/>
          </p:cNvSpPr>
          <p:nvPr>
            <p:ph type="title" idx="7"/>
          </p:nvPr>
        </p:nvSpPr>
        <p:spPr>
          <a:xfrm>
            <a:off x="6398839" y="3102454"/>
            <a:ext cx="2028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00">
                <a:latin typeface="Walter Turncoat"/>
                <a:ea typeface="Walter Turncoat"/>
                <a:cs typeface="Walter Turncoat"/>
                <a:sym typeface="Walter Turnco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 name="Google Shape;188;p24"/>
          <p:cNvSpPr txBox="1">
            <a:spLocks noGrp="1"/>
          </p:cNvSpPr>
          <p:nvPr>
            <p:ph type="subTitle" idx="8"/>
          </p:nvPr>
        </p:nvSpPr>
        <p:spPr>
          <a:xfrm>
            <a:off x="6398835" y="3500850"/>
            <a:ext cx="20289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89" name="Google Shape;189;p24"/>
          <p:cNvSpPr/>
          <p:nvPr/>
        </p:nvSpPr>
        <p:spPr>
          <a:xfrm rot="-7742455" flipH="1">
            <a:off x="7068573" y="-340349"/>
            <a:ext cx="3189904" cy="1181124"/>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4"/>
          <p:cNvSpPr/>
          <p:nvPr/>
        </p:nvSpPr>
        <p:spPr>
          <a:xfrm rot="4500040" flipH="1">
            <a:off x="-1184722" y="4013538"/>
            <a:ext cx="3189886" cy="1181117"/>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1">
  <p:cSld name="CUSTOM_5_1">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atin typeface="Walter Turncoat"/>
                <a:ea typeface="Walter Turncoat"/>
                <a:cs typeface="Walter Turncoat"/>
                <a:sym typeface="Walter Turncoat"/>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93" name="Google Shape;193;p25"/>
          <p:cNvSpPr txBox="1">
            <a:spLocks noGrp="1"/>
          </p:cNvSpPr>
          <p:nvPr>
            <p:ph type="title" idx="2"/>
          </p:nvPr>
        </p:nvSpPr>
        <p:spPr>
          <a:xfrm>
            <a:off x="716266" y="1859226"/>
            <a:ext cx="2028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Walter Turncoat"/>
                <a:ea typeface="Walter Turncoat"/>
                <a:cs typeface="Walter Turncoat"/>
                <a:sym typeface="Walter Turnco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4" name="Google Shape;194;p25"/>
          <p:cNvSpPr txBox="1">
            <a:spLocks noGrp="1"/>
          </p:cNvSpPr>
          <p:nvPr>
            <p:ph type="subTitle" idx="1"/>
          </p:nvPr>
        </p:nvSpPr>
        <p:spPr>
          <a:xfrm>
            <a:off x="716266" y="2257622"/>
            <a:ext cx="20289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95" name="Google Shape;195;p25"/>
          <p:cNvSpPr txBox="1">
            <a:spLocks noGrp="1"/>
          </p:cNvSpPr>
          <p:nvPr>
            <p:ph type="title" idx="3"/>
          </p:nvPr>
        </p:nvSpPr>
        <p:spPr>
          <a:xfrm>
            <a:off x="2836114" y="1859226"/>
            <a:ext cx="2028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Walter Turncoat"/>
                <a:ea typeface="Walter Turncoat"/>
                <a:cs typeface="Walter Turncoat"/>
                <a:sym typeface="Walter Turnco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6" name="Google Shape;196;p25"/>
          <p:cNvSpPr txBox="1">
            <a:spLocks noGrp="1"/>
          </p:cNvSpPr>
          <p:nvPr>
            <p:ph type="subTitle" idx="4"/>
          </p:nvPr>
        </p:nvSpPr>
        <p:spPr>
          <a:xfrm>
            <a:off x="2836110" y="2257622"/>
            <a:ext cx="20289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97" name="Google Shape;197;p25"/>
          <p:cNvSpPr txBox="1">
            <a:spLocks noGrp="1"/>
          </p:cNvSpPr>
          <p:nvPr>
            <p:ph type="title" idx="5"/>
          </p:nvPr>
        </p:nvSpPr>
        <p:spPr>
          <a:xfrm>
            <a:off x="716266" y="3540301"/>
            <a:ext cx="2028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Walter Turncoat"/>
                <a:ea typeface="Walter Turncoat"/>
                <a:cs typeface="Walter Turncoat"/>
                <a:sym typeface="Walter Turnco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98" name="Google Shape;198;p25"/>
          <p:cNvSpPr txBox="1">
            <a:spLocks noGrp="1"/>
          </p:cNvSpPr>
          <p:nvPr>
            <p:ph type="subTitle" idx="6"/>
          </p:nvPr>
        </p:nvSpPr>
        <p:spPr>
          <a:xfrm>
            <a:off x="716266" y="3938697"/>
            <a:ext cx="20289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199" name="Google Shape;199;p25"/>
          <p:cNvSpPr txBox="1">
            <a:spLocks noGrp="1"/>
          </p:cNvSpPr>
          <p:nvPr>
            <p:ph type="title" idx="7"/>
          </p:nvPr>
        </p:nvSpPr>
        <p:spPr>
          <a:xfrm>
            <a:off x="2836114" y="3540301"/>
            <a:ext cx="20289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atin typeface="Walter Turncoat"/>
                <a:ea typeface="Walter Turncoat"/>
                <a:cs typeface="Walter Turncoat"/>
                <a:sym typeface="Walter Turncoat"/>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0" name="Google Shape;200;p25"/>
          <p:cNvSpPr txBox="1">
            <a:spLocks noGrp="1"/>
          </p:cNvSpPr>
          <p:nvPr>
            <p:ph type="subTitle" idx="8"/>
          </p:nvPr>
        </p:nvSpPr>
        <p:spPr>
          <a:xfrm>
            <a:off x="2836110" y="3938697"/>
            <a:ext cx="2028900" cy="665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01" name="Google Shape;201;p25"/>
          <p:cNvSpPr/>
          <p:nvPr/>
        </p:nvSpPr>
        <p:spPr>
          <a:xfrm rot="-5191022">
            <a:off x="5958741" y="3629469"/>
            <a:ext cx="5264398" cy="194924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5"/>
          <p:cNvSpPr/>
          <p:nvPr/>
        </p:nvSpPr>
        <p:spPr>
          <a:xfrm rot="2018235" flipH="1">
            <a:off x="-881835" y="4437845"/>
            <a:ext cx="3189862" cy="1181109"/>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05" name="Google Shape;205;p26"/>
          <p:cNvSpPr txBox="1">
            <a:spLocks noGrp="1"/>
          </p:cNvSpPr>
          <p:nvPr>
            <p:ph type="title" idx="2"/>
          </p:nvPr>
        </p:nvSpPr>
        <p:spPr>
          <a:xfrm>
            <a:off x="720000" y="1827525"/>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6" name="Google Shape;206;p26"/>
          <p:cNvSpPr txBox="1">
            <a:spLocks noGrp="1"/>
          </p:cNvSpPr>
          <p:nvPr>
            <p:ph type="subTitle" idx="1"/>
          </p:nvPr>
        </p:nvSpPr>
        <p:spPr>
          <a:xfrm>
            <a:off x="720000" y="2327576"/>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07" name="Google Shape;207;p26"/>
          <p:cNvSpPr txBox="1">
            <a:spLocks noGrp="1"/>
          </p:cNvSpPr>
          <p:nvPr>
            <p:ph type="title" idx="3"/>
          </p:nvPr>
        </p:nvSpPr>
        <p:spPr>
          <a:xfrm>
            <a:off x="3578998" y="1827525"/>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 name="Google Shape;208;p26"/>
          <p:cNvSpPr txBox="1">
            <a:spLocks noGrp="1"/>
          </p:cNvSpPr>
          <p:nvPr>
            <p:ph type="subTitle" idx="4"/>
          </p:nvPr>
        </p:nvSpPr>
        <p:spPr>
          <a:xfrm>
            <a:off x="3578998" y="2327576"/>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09" name="Google Shape;209;p26"/>
          <p:cNvSpPr txBox="1">
            <a:spLocks noGrp="1"/>
          </p:cNvSpPr>
          <p:nvPr>
            <p:ph type="title" idx="5"/>
          </p:nvPr>
        </p:nvSpPr>
        <p:spPr>
          <a:xfrm>
            <a:off x="720000" y="361630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0" name="Google Shape;210;p26"/>
          <p:cNvSpPr txBox="1">
            <a:spLocks noGrp="1"/>
          </p:cNvSpPr>
          <p:nvPr>
            <p:ph type="subTitle" idx="6"/>
          </p:nvPr>
        </p:nvSpPr>
        <p:spPr>
          <a:xfrm>
            <a:off x="720000" y="411635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1" name="Google Shape;211;p26"/>
          <p:cNvSpPr txBox="1">
            <a:spLocks noGrp="1"/>
          </p:cNvSpPr>
          <p:nvPr>
            <p:ph type="title" idx="7"/>
          </p:nvPr>
        </p:nvSpPr>
        <p:spPr>
          <a:xfrm>
            <a:off x="3578998" y="361630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2" name="Google Shape;212;p26"/>
          <p:cNvSpPr txBox="1">
            <a:spLocks noGrp="1"/>
          </p:cNvSpPr>
          <p:nvPr>
            <p:ph type="subTitle" idx="8"/>
          </p:nvPr>
        </p:nvSpPr>
        <p:spPr>
          <a:xfrm>
            <a:off x="3578998" y="411635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3" name="Google Shape;213;p26"/>
          <p:cNvSpPr txBox="1">
            <a:spLocks noGrp="1"/>
          </p:cNvSpPr>
          <p:nvPr>
            <p:ph type="title" idx="9"/>
          </p:nvPr>
        </p:nvSpPr>
        <p:spPr>
          <a:xfrm>
            <a:off x="6438002" y="1827525"/>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4" name="Google Shape;214;p26"/>
          <p:cNvSpPr txBox="1">
            <a:spLocks noGrp="1"/>
          </p:cNvSpPr>
          <p:nvPr>
            <p:ph type="subTitle" idx="13"/>
          </p:nvPr>
        </p:nvSpPr>
        <p:spPr>
          <a:xfrm>
            <a:off x="6438002" y="2327576"/>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5" name="Google Shape;215;p26"/>
          <p:cNvSpPr txBox="1">
            <a:spLocks noGrp="1"/>
          </p:cNvSpPr>
          <p:nvPr>
            <p:ph type="title" idx="14"/>
          </p:nvPr>
        </p:nvSpPr>
        <p:spPr>
          <a:xfrm>
            <a:off x="6438002" y="3616300"/>
            <a:ext cx="1986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6" name="Google Shape;216;p26"/>
          <p:cNvSpPr txBox="1">
            <a:spLocks noGrp="1"/>
          </p:cNvSpPr>
          <p:nvPr>
            <p:ph type="subTitle" idx="15"/>
          </p:nvPr>
        </p:nvSpPr>
        <p:spPr>
          <a:xfrm>
            <a:off x="6438002" y="4116351"/>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17" name="Google Shape;217;p26"/>
          <p:cNvSpPr/>
          <p:nvPr/>
        </p:nvSpPr>
        <p:spPr>
          <a:xfrm rot="-3197265">
            <a:off x="-909412" y="-1591069"/>
            <a:ext cx="4411425" cy="2352108"/>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rot="5400000">
            <a:off x="7356207" y="3364469"/>
            <a:ext cx="3545462" cy="1890321"/>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1319707" y="4351188"/>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1">
  <p:cSld name="CUSTOM_7_1">
    <p:spTree>
      <p:nvGrpSpPr>
        <p:cNvPr id="1" name="Shape 220"/>
        <p:cNvGrpSpPr/>
        <p:nvPr/>
      </p:nvGrpSpPr>
      <p:grpSpPr>
        <a:xfrm>
          <a:off x="0" y="0"/>
          <a:ext cx="0" cy="0"/>
          <a:chOff x="0" y="0"/>
          <a:chExt cx="0" cy="0"/>
        </a:xfrm>
      </p:grpSpPr>
      <p:sp>
        <p:nvSpPr>
          <p:cNvPr id="221" name="Google Shape;221;p2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22" name="Google Shape;222;p27"/>
          <p:cNvSpPr txBox="1">
            <a:spLocks noGrp="1"/>
          </p:cNvSpPr>
          <p:nvPr>
            <p:ph type="title" idx="2"/>
          </p:nvPr>
        </p:nvSpPr>
        <p:spPr>
          <a:xfrm>
            <a:off x="2126403" y="1536075"/>
            <a:ext cx="2407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3" name="Google Shape;223;p27"/>
          <p:cNvSpPr txBox="1">
            <a:spLocks noGrp="1"/>
          </p:cNvSpPr>
          <p:nvPr>
            <p:ph type="subTitle" idx="1"/>
          </p:nvPr>
        </p:nvSpPr>
        <p:spPr>
          <a:xfrm>
            <a:off x="2126403" y="1959926"/>
            <a:ext cx="2407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24" name="Google Shape;224;p27"/>
          <p:cNvSpPr txBox="1">
            <a:spLocks noGrp="1"/>
          </p:cNvSpPr>
          <p:nvPr>
            <p:ph type="title" idx="3"/>
          </p:nvPr>
        </p:nvSpPr>
        <p:spPr>
          <a:xfrm>
            <a:off x="2126400" y="2614287"/>
            <a:ext cx="2407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5" name="Google Shape;225;p27"/>
          <p:cNvSpPr txBox="1">
            <a:spLocks noGrp="1"/>
          </p:cNvSpPr>
          <p:nvPr>
            <p:ph type="subTitle" idx="4"/>
          </p:nvPr>
        </p:nvSpPr>
        <p:spPr>
          <a:xfrm>
            <a:off x="2126400" y="3038138"/>
            <a:ext cx="2407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26" name="Google Shape;226;p27"/>
          <p:cNvSpPr txBox="1">
            <a:spLocks noGrp="1"/>
          </p:cNvSpPr>
          <p:nvPr>
            <p:ph type="title" idx="5"/>
          </p:nvPr>
        </p:nvSpPr>
        <p:spPr>
          <a:xfrm>
            <a:off x="2126403" y="3692499"/>
            <a:ext cx="2407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7" name="Google Shape;227;p27"/>
          <p:cNvSpPr txBox="1">
            <a:spLocks noGrp="1"/>
          </p:cNvSpPr>
          <p:nvPr>
            <p:ph type="subTitle" idx="6"/>
          </p:nvPr>
        </p:nvSpPr>
        <p:spPr>
          <a:xfrm>
            <a:off x="2126403" y="4116350"/>
            <a:ext cx="2407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28" name="Google Shape;228;p27"/>
          <p:cNvSpPr txBox="1">
            <a:spLocks noGrp="1"/>
          </p:cNvSpPr>
          <p:nvPr>
            <p:ph type="title" idx="7"/>
          </p:nvPr>
        </p:nvSpPr>
        <p:spPr>
          <a:xfrm>
            <a:off x="5519375" y="2614287"/>
            <a:ext cx="2407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9" name="Google Shape;229;p27"/>
          <p:cNvSpPr txBox="1">
            <a:spLocks noGrp="1"/>
          </p:cNvSpPr>
          <p:nvPr>
            <p:ph type="subTitle" idx="8"/>
          </p:nvPr>
        </p:nvSpPr>
        <p:spPr>
          <a:xfrm>
            <a:off x="5519375" y="3038138"/>
            <a:ext cx="2407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30" name="Google Shape;230;p27"/>
          <p:cNvSpPr txBox="1">
            <a:spLocks noGrp="1"/>
          </p:cNvSpPr>
          <p:nvPr>
            <p:ph type="title" idx="9"/>
          </p:nvPr>
        </p:nvSpPr>
        <p:spPr>
          <a:xfrm>
            <a:off x="5519375" y="1536075"/>
            <a:ext cx="2407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1" name="Google Shape;231;p27"/>
          <p:cNvSpPr txBox="1">
            <a:spLocks noGrp="1"/>
          </p:cNvSpPr>
          <p:nvPr>
            <p:ph type="subTitle" idx="13"/>
          </p:nvPr>
        </p:nvSpPr>
        <p:spPr>
          <a:xfrm>
            <a:off x="5519375" y="1959926"/>
            <a:ext cx="2407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32" name="Google Shape;232;p27"/>
          <p:cNvSpPr txBox="1">
            <a:spLocks noGrp="1"/>
          </p:cNvSpPr>
          <p:nvPr>
            <p:ph type="title" idx="14"/>
          </p:nvPr>
        </p:nvSpPr>
        <p:spPr>
          <a:xfrm>
            <a:off x="5519375" y="3692499"/>
            <a:ext cx="2407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33" name="Google Shape;233;p27"/>
          <p:cNvSpPr txBox="1">
            <a:spLocks noGrp="1"/>
          </p:cNvSpPr>
          <p:nvPr>
            <p:ph type="subTitle" idx="15"/>
          </p:nvPr>
        </p:nvSpPr>
        <p:spPr>
          <a:xfrm>
            <a:off x="5519375" y="4116350"/>
            <a:ext cx="2407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34" name="Google Shape;234;p27"/>
          <p:cNvSpPr/>
          <p:nvPr/>
        </p:nvSpPr>
        <p:spPr>
          <a:xfrm rot="441575">
            <a:off x="6830028" y="-1022629"/>
            <a:ext cx="4411463" cy="235212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rot="-10455987">
            <a:off x="-1614819" y="3829886"/>
            <a:ext cx="3545476" cy="1890323"/>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flipH="1">
            <a:off x="7270643" y="4084938"/>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47"/>
        <p:cNvGrpSpPr/>
        <p:nvPr/>
      </p:nvGrpSpPr>
      <p:grpSpPr>
        <a:xfrm>
          <a:off x="0" y="0"/>
          <a:ext cx="0" cy="0"/>
          <a:chOff x="0" y="0"/>
          <a:chExt cx="0" cy="0"/>
        </a:xfrm>
      </p:grpSpPr>
      <p:sp>
        <p:nvSpPr>
          <p:cNvPr id="248" name="Google Shape;248;p29"/>
          <p:cNvSpPr txBox="1">
            <a:spLocks noGrp="1"/>
          </p:cNvSpPr>
          <p:nvPr>
            <p:ph type="title" hasCustomPrompt="1"/>
          </p:nvPr>
        </p:nvSpPr>
        <p:spPr>
          <a:xfrm>
            <a:off x="6765350" y="3180096"/>
            <a:ext cx="1125000" cy="43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9" name="Google Shape;249;p29"/>
          <p:cNvSpPr txBox="1">
            <a:spLocks noGrp="1"/>
          </p:cNvSpPr>
          <p:nvPr>
            <p:ph type="title" idx="2" hasCustomPrompt="1"/>
          </p:nvPr>
        </p:nvSpPr>
        <p:spPr>
          <a:xfrm>
            <a:off x="1253700" y="3180096"/>
            <a:ext cx="1125000" cy="43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50" name="Google Shape;250;p29"/>
          <p:cNvSpPr txBox="1">
            <a:spLocks noGrp="1"/>
          </p:cNvSpPr>
          <p:nvPr>
            <p:ph type="title" idx="3" hasCustomPrompt="1"/>
          </p:nvPr>
        </p:nvSpPr>
        <p:spPr>
          <a:xfrm>
            <a:off x="3906300" y="3180096"/>
            <a:ext cx="1125000" cy="43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0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51" name="Google Shape;251;p29"/>
          <p:cNvSpPr txBox="1">
            <a:spLocks noGrp="1"/>
          </p:cNvSpPr>
          <p:nvPr>
            <p:ph type="title" idx="4"/>
          </p:nvPr>
        </p:nvSpPr>
        <p:spPr>
          <a:xfrm>
            <a:off x="720000" y="3616300"/>
            <a:ext cx="2192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2" name="Google Shape;252;p29"/>
          <p:cNvSpPr txBox="1">
            <a:spLocks noGrp="1"/>
          </p:cNvSpPr>
          <p:nvPr>
            <p:ph type="subTitle" idx="1"/>
          </p:nvPr>
        </p:nvSpPr>
        <p:spPr>
          <a:xfrm>
            <a:off x="720000" y="4116350"/>
            <a:ext cx="2192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53" name="Google Shape;253;p29"/>
          <p:cNvSpPr txBox="1">
            <a:spLocks noGrp="1"/>
          </p:cNvSpPr>
          <p:nvPr>
            <p:ph type="title" idx="5"/>
          </p:nvPr>
        </p:nvSpPr>
        <p:spPr>
          <a:xfrm>
            <a:off x="3372600" y="3616300"/>
            <a:ext cx="2192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4" name="Google Shape;254;p29"/>
          <p:cNvSpPr txBox="1">
            <a:spLocks noGrp="1"/>
          </p:cNvSpPr>
          <p:nvPr>
            <p:ph type="subTitle" idx="6"/>
          </p:nvPr>
        </p:nvSpPr>
        <p:spPr>
          <a:xfrm>
            <a:off x="3372600" y="4116350"/>
            <a:ext cx="2192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55" name="Google Shape;255;p29"/>
          <p:cNvSpPr txBox="1">
            <a:spLocks noGrp="1"/>
          </p:cNvSpPr>
          <p:nvPr>
            <p:ph type="title" idx="7"/>
          </p:nvPr>
        </p:nvSpPr>
        <p:spPr>
          <a:xfrm>
            <a:off x="6231650" y="3616300"/>
            <a:ext cx="2192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56" name="Google Shape;256;p29"/>
          <p:cNvSpPr txBox="1">
            <a:spLocks noGrp="1"/>
          </p:cNvSpPr>
          <p:nvPr>
            <p:ph type="subTitle" idx="8"/>
          </p:nvPr>
        </p:nvSpPr>
        <p:spPr>
          <a:xfrm>
            <a:off x="6231650" y="4116350"/>
            <a:ext cx="2192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57" name="Google Shape;257;p29"/>
          <p:cNvSpPr txBox="1">
            <a:spLocks noGrp="1"/>
          </p:cNvSpPr>
          <p:nvPr>
            <p:ph type="title" idx="9"/>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58" name="Google Shape;258;p29"/>
          <p:cNvSpPr/>
          <p:nvPr/>
        </p:nvSpPr>
        <p:spPr>
          <a:xfrm rot="4891468">
            <a:off x="-2056301" y="-328549"/>
            <a:ext cx="4688221" cy="1735905"/>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9"/>
          <p:cNvSpPr/>
          <p:nvPr/>
        </p:nvSpPr>
        <p:spPr>
          <a:xfrm rot="-3600013" flipH="1">
            <a:off x="6810575" y="3335318"/>
            <a:ext cx="4688195" cy="1735895"/>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60"/>
        <p:cNvGrpSpPr/>
        <p:nvPr/>
      </p:nvGrpSpPr>
      <p:grpSpPr>
        <a:xfrm>
          <a:off x="0" y="0"/>
          <a:ext cx="0" cy="0"/>
          <a:chOff x="0" y="0"/>
          <a:chExt cx="0" cy="0"/>
        </a:xfrm>
      </p:grpSpPr>
      <p:sp>
        <p:nvSpPr>
          <p:cNvPr id="261" name="Google Shape;261;p30"/>
          <p:cNvSpPr/>
          <p:nvPr/>
        </p:nvSpPr>
        <p:spPr>
          <a:xfrm>
            <a:off x="-1928912" y="-851298"/>
            <a:ext cx="5284020" cy="1390694"/>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0"/>
          <p:cNvSpPr/>
          <p:nvPr/>
        </p:nvSpPr>
        <p:spPr>
          <a:xfrm rot="5400000">
            <a:off x="7110474" y="969210"/>
            <a:ext cx="3838588" cy="1010269"/>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0"/>
          <p:cNvSpPr/>
          <p:nvPr/>
        </p:nvSpPr>
        <p:spPr>
          <a:xfrm rot="2245046">
            <a:off x="-1663629" y="3819117"/>
            <a:ext cx="3677527" cy="1361625"/>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265"/>
        <p:cNvGrpSpPr/>
        <p:nvPr/>
      </p:nvGrpSpPr>
      <p:grpSpPr>
        <a:xfrm>
          <a:off x="0" y="0"/>
          <a:ext cx="0" cy="0"/>
          <a:chOff x="0" y="0"/>
          <a:chExt cx="0" cy="0"/>
        </a:xfrm>
      </p:grpSpPr>
      <p:sp>
        <p:nvSpPr>
          <p:cNvPr id="266" name="Google Shape;266;p31"/>
          <p:cNvSpPr/>
          <p:nvPr/>
        </p:nvSpPr>
        <p:spPr>
          <a:xfrm>
            <a:off x="5788888" y="-851298"/>
            <a:ext cx="5284020" cy="1390694"/>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rot="-2439990">
            <a:off x="-2080877" y="-643115"/>
            <a:ext cx="5284021" cy="1390698"/>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2800575" y="4319240"/>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270"/>
        <p:cNvGrpSpPr/>
        <p:nvPr/>
      </p:nvGrpSpPr>
      <p:grpSpPr>
        <a:xfrm>
          <a:off x="0" y="0"/>
          <a:ext cx="0" cy="0"/>
          <a:chOff x="0" y="0"/>
          <a:chExt cx="0" cy="0"/>
        </a:xfrm>
      </p:grpSpPr>
      <p:sp>
        <p:nvSpPr>
          <p:cNvPr id="271" name="Google Shape;271;p32"/>
          <p:cNvSpPr/>
          <p:nvPr/>
        </p:nvSpPr>
        <p:spPr>
          <a:xfrm>
            <a:off x="2800575" y="4440015"/>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2"/>
          <p:cNvSpPr/>
          <p:nvPr/>
        </p:nvSpPr>
        <p:spPr>
          <a:xfrm rot="-5400000">
            <a:off x="7326550" y="169740"/>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2"/>
          <p:cNvSpPr/>
          <p:nvPr/>
        </p:nvSpPr>
        <p:spPr>
          <a:xfrm rot="5400000">
            <a:off x="-2145294" y="-136584"/>
            <a:ext cx="4688262" cy="1735920"/>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279"/>
        <p:cNvGrpSpPr/>
        <p:nvPr/>
      </p:nvGrpSpPr>
      <p:grpSpPr>
        <a:xfrm>
          <a:off x="0" y="0"/>
          <a:ext cx="0" cy="0"/>
          <a:chOff x="0" y="0"/>
          <a:chExt cx="0" cy="0"/>
        </a:xfrm>
      </p:grpSpPr>
      <p:sp>
        <p:nvSpPr>
          <p:cNvPr id="280" name="Google Shape;280;p34"/>
          <p:cNvSpPr/>
          <p:nvPr/>
        </p:nvSpPr>
        <p:spPr>
          <a:xfrm rot="-7906841" flipH="1">
            <a:off x="6086761" y="-632294"/>
            <a:ext cx="4688273" cy="1735924"/>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4"/>
          <p:cNvSpPr/>
          <p:nvPr/>
        </p:nvSpPr>
        <p:spPr>
          <a:xfrm rot="4925947" flipH="1">
            <a:off x="-1994418" y="3944196"/>
            <a:ext cx="4688298" cy="1735933"/>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rot="-3197265">
            <a:off x="-909412" y="-1591069"/>
            <a:ext cx="4411425" cy="2352108"/>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rot="5400000">
            <a:off x="7203807" y="3364469"/>
            <a:ext cx="3545462" cy="1890321"/>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5" name="Google Shape;25;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6">
  <p:cSld name="TITLE_ONLY_1_1_1_1_1_1">
    <p:spTree>
      <p:nvGrpSpPr>
        <p:cNvPr id="1" name="Shape 283"/>
        <p:cNvGrpSpPr/>
        <p:nvPr/>
      </p:nvGrpSpPr>
      <p:grpSpPr>
        <a:xfrm>
          <a:off x="0" y="0"/>
          <a:ext cx="0" cy="0"/>
          <a:chOff x="0" y="0"/>
          <a:chExt cx="0" cy="0"/>
        </a:xfrm>
      </p:grpSpPr>
      <p:sp>
        <p:nvSpPr>
          <p:cNvPr id="284" name="Google Shape;284;p35"/>
          <p:cNvSpPr/>
          <p:nvPr/>
        </p:nvSpPr>
        <p:spPr>
          <a:xfrm rot="10800000">
            <a:off x="6062377" y="-423766"/>
            <a:ext cx="4125777" cy="1527649"/>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rot="5400000">
            <a:off x="-2594632" y="-332807"/>
            <a:ext cx="5748150" cy="2128364"/>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287"/>
        <p:cNvGrpSpPr/>
        <p:nvPr/>
      </p:nvGrpSpPr>
      <p:grpSpPr>
        <a:xfrm>
          <a:off x="0" y="0"/>
          <a:ext cx="0" cy="0"/>
          <a:chOff x="0" y="0"/>
          <a:chExt cx="0" cy="0"/>
        </a:xfrm>
      </p:grpSpPr>
      <p:sp>
        <p:nvSpPr>
          <p:cNvPr id="288" name="Google Shape;288;p36"/>
          <p:cNvSpPr/>
          <p:nvPr/>
        </p:nvSpPr>
        <p:spPr>
          <a:xfrm rot="-5400000">
            <a:off x="4300592" y="1927765"/>
            <a:ext cx="7358841" cy="2724754"/>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6"/>
          <p:cNvSpPr/>
          <p:nvPr/>
        </p:nvSpPr>
        <p:spPr>
          <a:xfrm>
            <a:off x="3203575" y="4439865"/>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6"/>
          <p:cNvSpPr/>
          <p:nvPr/>
        </p:nvSpPr>
        <p:spPr>
          <a:xfrm rot="5400000">
            <a:off x="-2145294" y="-136584"/>
            <a:ext cx="4688262" cy="1735920"/>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6"/>
          <p:cNvSpPr txBox="1">
            <a:spLocks noGrp="1"/>
          </p:cNvSpPr>
          <p:nvPr>
            <p:ph type="title"/>
          </p:nvPr>
        </p:nvSpPr>
        <p:spPr>
          <a:xfrm>
            <a:off x="720000" y="871877"/>
            <a:ext cx="4294800" cy="7089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7000">
                <a:solidFill>
                  <a:schemeClr val="accent6"/>
                </a:solidFill>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92" name="Google Shape;292;p36"/>
          <p:cNvSpPr txBox="1">
            <a:spLocks noGrp="1"/>
          </p:cNvSpPr>
          <p:nvPr>
            <p:ph type="subTitle" idx="1"/>
          </p:nvPr>
        </p:nvSpPr>
        <p:spPr>
          <a:xfrm>
            <a:off x="720000" y="1580775"/>
            <a:ext cx="3434700" cy="1426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293" name="Google Shape;293;p36"/>
          <p:cNvSpPr txBox="1"/>
          <p:nvPr/>
        </p:nvSpPr>
        <p:spPr>
          <a:xfrm>
            <a:off x="720000" y="3568175"/>
            <a:ext cx="4718700" cy="615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 sz="1000">
                <a:solidFill>
                  <a:schemeClr val="dk1"/>
                </a:solidFill>
                <a:latin typeface="Nunito Sans"/>
                <a:ea typeface="Nunito Sans"/>
                <a:cs typeface="Nunito Sans"/>
                <a:sym typeface="Nunito Sans"/>
              </a:rPr>
              <a:t>CREDITS: This presentation template was created by </a:t>
            </a:r>
            <a:r>
              <a:rPr lang="en" sz="1000">
                <a:solidFill>
                  <a:schemeClr val="dk1"/>
                </a:solidFill>
                <a:uFill>
                  <a:noFill/>
                </a:uFill>
                <a:latin typeface="Nunito Sans"/>
                <a:ea typeface="Nunito Sans"/>
                <a:cs typeface="Nunito Sans"/>
                <a:sym typeface="Nunito Sans"/>
                <a:hlinkClick r:id="rId2">
                  <a:extLst>
                    <a:ext uri="{A12FA001-AC4F-418D-AE19-62706E023703}">
                      <ahyp:hlinkClr xmlns:ahyp="http://schemas.microsoft.com/office/drawing/2018/hyperlinkcolor" val="tx"/>
                    </a:ext>
                  </a:extLst>
                </a:hlinkClick>
              </a:rPr>
              <a:t>Slidesgo</a:t>
            </a:r>
            <a:r>
              <a:rPr lang="en" sz="1000">
                <a:solidFill>
                  <a:schemeClr val="dk1"/>
                </a:solidFill>
                <a:latin typeface="Nunito Sans"/>
                <a:ea typeface="Nunito Sans"/>
                <a:cs typeface="Nunito Sans"/>
                <a:sym typeface="Nunito Sans"/>
              </a:rPr>
              <a:t>, including icons by </a:t>
            </a:r>
            <a:r>
              <a:rPr lang="en" sz="1000">
                <a:solidFill>
                  <a:schemeClr val="dk1"/>
                </a:solidFill>
                <a:uFill>
                  <a:noFill/>
                </a:uFill>
                <a:latin typeface="Nunito Sans"/>
                <a:ea typeface="Nunito Sans"/>
                <a:cs typeface="Nunito Sans"/>
                <a:sym typeface="Nunito Sans"/>
                <a:hlinkClick r:id="rId3">
                  <a:extLst>
                    <a:ext uri="{A12FA001-AC4F-418D-AE19-62706E023703}">
                      <ahyp:hlinkClr xmlns:ahyp="http://schemas.microsoft.com/office/drawing/2018/hyperlinkcolor" val="tx"/>
                    </a:ext>
                  </a:extLst>
                </a:hlinkClick>
              </a:rPr>
              <a:t>Flaticon</a:t>
            </a:r>
            <a:r>
              <a:rPr lang="en" sz="1000">
                <a:solidFill>
                  <a:schemeClr val="dk1"/>
                </a:solidFill>
                <a:latin typeface="Nunito Sans"/>
                <a:ea typeface="Nunito Sans"/>
                <a:cs typeface="Nunito Sans"/>
                <a:sym typeface="Nunito Sans"/>
              </a:rPr>
              <a:t>, infographics &amp; images by </a:t>
            </a:r>
            <a:r>
              <a:rPr lang="en" sz="1000">
                <a:solidFill>
                  <a:schemeClr val="dk1"/>
                </a:solidFill>
                <a:uFill>
                  <a:noFill/>
                </a:uFill>
                <a:latin typeface="Nunito Sans"/>
                <a:ea typeface="Nunito Sans"/>
                <a:cs typeface="Nunito Sans"/>
                <a:sym typeface="Nunito Sans"/>
                <a:hlinkClick r:id="rId4">
                  <a:extLst>
                    <a:ext uri="{A12FA001-AC4F-418D-AE19-62706E023703}">
                      <ahyp:hlinkClr xmlns:ahyp="http://schemas.microsoft.com/office/drawing/2018/hyperlinkcolor" val="tx"/>
                    </a:ext>
                  </a:extLst>
                </a:hlinkClick>
              </a:rPr>
              <a:t>Freepik</a:t>
            </a:r>
            <a:endParaRPr sz="1000">
              <a:solidFill>
                <a:schemeClr val="dk1"/>
              </a:solidFill>
              <a:latin typeface="Nunito Sans"/>
              <a:ea typeface="Nunito Sans"/>
              <a:cs typeface="Nunito Sans"/>
              <a:sym typeface="Nunito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94"/>
        <p:cNvGrpSpPr/>
        <p:nvPr/>
      </p:nvGrpSpPr>
      <p:grpSpPr>
        <a:xfrm>
          <a:off x="0" y="0"/>
          <a:ext cx="0" cy="0"/>
          <a:chOff x="0" y="0"/>
          <a:chExt cx="0" cy="0"/>
        </a:xfrm>
      </p:grpSpPr>
      <p:sp>
        <p:nvSpPr>
          <p:cNvPr id="295" name="Google Shape;295;p37"/>
          <p:cNvSpPr/>
          <p:nvPr/>
        </p:nvSpPr>
        <p:spPr>
          <a:xfrm>
            <a:off x="4794651" y="-936025"/>
            <a:ext cx="6250683" cy="3332774"/>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7"/>
          <p:cNvSpPr/>
          <p:nvPr/>
        </p:nvSpPr>
        <p:spPr>
          <a:xfrm>
            <a:off x="-719900" y="3240441"/>
            <a:ext cx="5640659" cy="2088564"/>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7"/>
          <p:cNvSpPr/>
          <p:nvPr/>
        </p:nvSpPr>
        <p:spPr>
          <a:xfrm>
            <a:off x="-109450" y="-96125"/>
            <a:ext cx="1807821" cy="475803"/>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37"/>
          <p:cNvGrpSpPr/>
          <p:nvPr/>
        </p:nvGrpSpPr>
        <p:grpSpPr>
          <a:xfrm>
            <a:off x="165988" y="234592"/>
            <a:ext cx="2232972" cy="1633777"/>
            <a:chOff x="1873750" y="854225"/>
            <a:chExt cx="838675" cy="613625"/>
          </a:xfrm>
        </p:grpSpPr>
        <p:sp>
          <p:nvSpPr>
            <p:cNvPr id="299" name="Google Shape;299;p37"/>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7"/>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7"/>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7"/>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7"/>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25"/>
        <p:cNvGrpSpPr/>
        <p:nvPr/>
      </p:nvGrpSpPr>
      <p:grpSpPr>
        <a:xfrm>
          <a:off x="0" y="0"/>
          <a:ext cx="0" cy="0"/>
          <a:chOff x="0" y="0"/>
          <a:chExt cx="0" cy="0"/>
        </a:xfrm>
      </p:grpSpPr>
      <p:sp>
        <p:nvSpPr>
          <p:cNvPr id="326" name="Google Shape;326;p38"/>
          <p:cNvSpPr/>
          <p:nvPr/>
        </p:nvSpPr>
        <p:spPr>
          <a:xfrm rot="5400000">
            <a:off x="5430976" y="1206225"/>
            <a:ext cx="6250683" cy="3332774"/>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8"/>
          <p:cNvSpPr/>
          <p:nvPr/>
        </p:nvSpPr>
        <p:spPr>
          <a:xfrm>
            <a:off x="-440262" y="4322170"/>
            <a:ext cx="2459131" cy="910541"/>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8"/>
          <p:cNvSpPr/>
          <p:nvPr/>
        </p:nvSpPr>
        <p:spPr>
          <a:xfrm>
            <a:off x="-406400" y="-135979"/>
            <a:ext cx="4054548" cy="1067122"/>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 name="Google Shape;329;p38"/>
          <p:cNvGrpSpPr/>
          <p:nvPr/>
        </p:nvGrpSpPr>
        <p:grpSpPr>
          <a:xfrm>
            <a:off x="6197938" y="125505"/>
            <a:ext cx="2232972" cy="1633777"/>
            <a:chOff x="1873750" y="854225"/>
            <a:chExt cx="838675" cy="613625"/>
          </a:xfrm>
        </p:grpSpPr>
        <p:sp>
          <p:nvSpPr>
            <p:cNvPr id="330" name="Google Shape;330;p38"/>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8"/>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8"/>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8"/>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8"/>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8"/>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8"/>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8"/>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8"/>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8"/>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8"/>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8"/>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8"/>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8"/>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8"/>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8"/>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8"/>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8"/>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8"/>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56"/>
        <p:cNvGrpSpPr/>
        <p:nvPr/>
      </p:nvGrpSpPr>
      <p:grpSpPr>
        <a:xfrm>
          <a:off x="0" y="0"/>
          <a:ext cx="0" cy="0"/>
          <a:chOff x="0" y="0"/>
          <a:chExt cx="0" cy="0"/>
        </a:xfrm>
      </p:grpSpPr>
      <p:sp>
        <p:nvSpPr>
          <p:cNvPr id="357" name="Google Shape;357;p39"/>
          <p:cNvSpPr/>
          <p:nvPr/>
        </p:nvSpPr>
        <p:spPr>
          <a:xfrm flipH="1">
            <a:off x="6845636" y="3954446"/>
            <a:ext cx="3452267" cy="1278233"/>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9"/>
          <p:cNvSpPr/>
          <p:nvPr/>
        </p:nvSpPr>
        <p:spPr>
          <a:xfrm>
            <a:off x="-2111625" y="-135979"/>
            <a:ext cx="4054548" cy="1067122"/>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rot="6604158">
            <a:off x="6019205" y="2209290"/>
            <a:ext cx="5800392" cy="3092685"/>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rot="-2269749">
            <a:off x="-1892326" y="-1446174"/>
            <a:ext cx="5800417" cy="309269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0" name="Google Shape;30;p5"/>
          <p:cNvSpPr txBox="1">
            <a:spLocks noGrp="1"/>
          </p:cNvSpPr>
          <p:nvPr>
            <p:ph type="title" idx="2"/>
          </p:nvPr>
        </p:nvSpPr>
        <p:spPr>
          <a:xfrm>
            <a:off x="1537425" y="2914972"/>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2600" b="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1" name="Google Shape;31;p5"/>
          <p:cNvSpPr txBox="1">
            <a:spLocks noGrp="1"/>
          </p:cNvSpPr>
          <p:nvPr>
            <p:ph type="title" idx="3"/>
          </p:nvPr>
        </p:nvSpPr>
        <p:spPr>
          <a:xfrm>
            <a:off x="4863973" y="2914972"/>
            <a:ext cx="2742600" cy="55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2600" b="0"/>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2" name="Google Shape;32;p5"/>
          <p:cNvSpPr txBox="1">
            <a:spLocks noGrp="1"/>
          </p:cNvSpPr>
          <p:nvPr>
            <p:ph type="subTitle" idx="1"/>
          </p:nvPr>
        </p:nvSpPr>
        <p:spPr>
          <a:xfrm>
            <a:off x="4863973" y="3291297"/>
            <a:ext cx="2742600" cy="120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3" name="Google Shape;33;p5"/>
          <p:cNvSpPr txBox="1">
            <a:spLocks noGrp="1"/>
          </p:cNvSpPr>
          <p:nvPr>
            <p:ph type="subTitle" idx="4"/>
          </p:nvPr>
        </p:nvSpPr>
        <p:spPr>
          <a:xfrm>
            <a:off x="1537425" y="3291297"/>
            <a:ext cx="2742600" cy="120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6" name="Google Shape;36;p6"/>
          <p:cNvSpPr/>
          <p:nvPr/>
        </p:nvSpPr>
        <p:spPr>
          <a:xfrm>
            <a:off x="-1218777" y="4312340"/>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rot="5400000" flipH="1">
            <a:off x="-1472402" y="-729310"/>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body" idx="1"/>
          </p:nvPr>
        </p:nvSpPr>
        <p:spPr>
          <a:xfrm>
            <a:off x="720000" y="1843250"/>
            <a:ext cx="4574400" cy="27609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AutoNum type="arabicPeriod"/>
              <a:defRPr>
                <a:solidFill>
                  <a:srgbClr val="434343"/>
                </a:solidFill>
                <a:latin typeface="Nunito Sans"/>
                <a:ea typeface="Nunito Sans"/>
                <a:cs typeface="Nunito Sans"/>
                <a:sym typeface="Nunito Sans"/>
              </a:defRPr>
            </a:lvl1pPr>
            <a:lvl2pPr marL="914400" lvl="1" indent="-323850" rtl="0">
              <a:lnSpc>
                <a:spcPct val="115000"/>
              </a:lnSpc>
              <a:spcBef>
                <a:spcPts val="0"/>
              </a:spcBef>
              <a:spcAft>
                <a:spcPts val="0"/>
              </a:spcAft>
              <a:buSzPts val="1500"/>
              <a:buAutoNum type="alphaLcPeriod"/>
              <a:defRPr>
                <a:solidFill>
                  <a:srgbClr val="434343"/>
                </a:solidFill>
              </a:defRPr>
            </a:lvl2pPr>
            <a:lvl3pPr marL="1371600" lvl="2" indent="-323850" rtl="0">
              <a:lnSpc>
                <a:spcPct val="115000"/>
              </a:lnSpc>
              <a:spcBef>
                <a:spcPts val="1600"/>
              </a:spcBef>
              <a:spcAft>
                <a:spcPts val="0"/>
              </a:spcAft>
              <a:buSzPts val="1500"/>
              <a:buAutoNum type="romanLcPeriod"/>
              <a:defRPr>
                <a:solidFill>
                  <a:srgbClr val="434343"/>
                </a:solidFill>
              </a:defRPr>
            </a:lvl3pPr>
            <a:lvl4pPr marL="1828800" lvl="3" indent="-323850" rtl="0">
              <a:lnSpc>
                <a:spcPct val="115000"/>
              </a:lnSpc>
              <a:spcBef>
                <a:spcPts val="1600"/>
              </a:spcBef>
              <a:spcAft>
                <a:spcPts val="0"/>
              </a:spcAft>
              <a:buSzPts val="1500"/>
              <a:buAutoNum type="arabicPeriod"/>
              <a:defRPr>
                <a:solidFill>
                  <a:srgbClr val="434343"/>
                </a:solidFill>
              </a:defRPr>
            </a:lvl4pPr>
            <a:lvl5pPr marL="2286000" lvl="4" indent="-323850" rtl="0">
              <a:lnSpc>
                <a:spcPct val="115000"/>
              </a:lnSpc>
              <a:spcBef>
                <a:spcPts val="1600"/>
              </a:spcBef>
              <a:spcAft>
                <a:spcPts val="0"/>
              </a:spcAft>
              <a:buSzPts val="1500"/>
              <a:buAutoNum type="alphaLcPeriod"/>
              <a:defRPr>
                <a:solidFill>
                  <a:srgbClr val="434343"/>
                </a:solidFill>
              </a:defRPr>
            </a:lvl5pPr>
            <a:lvl6pPr marL="2743200" lvl="5" indent="-323850" rtl="0">
              <a:lnSpc>
                <a:spcPct val="115000"/>
              </a:lnSpc>
              <a:spcBef>
                <a:spcPts val="1600"/>
              </a:spcBef>
              <a:spcAft>
                <a:spcPts val="0"/>
              </a:spcAft>
              <a:buSzPts val="1500"/>
              <a:buAutoNum type="romanLcPeriod"/>
              <a:defRPr>
                <a:solidFill>
                  <a:srgbClr val="434343"/>
                </a:solidFill>
              </a:defRPr>
            </a:lvl6pPr>
            <a:lvl7pPr marL="3200400" lvl="6" indent="-323850" rtl="0">
              <a:lnSpc>
                <a:spcPct val="115000"/>
              </a:lnSpc>
              <a:spcBef>
                <a:spcPts val="1600"/>
              </a:spcBef>
              <a:spcAft>
                <a:spcPts val="0"/>
              </a:spcAft>
              <a:buSzPts val="1500"/>
              <a:buAutoNum type="arabicPeriod"/>
              <a:defRPr>
                <a:solidFill>
                  <a:srgbClr val="434343"/>
                </a:solidFill>
              </a:defRPr>
            </a:lvl7pPr>
            <a:lvl8pPr marL="3657600" lvl="7" indent="-323850" rtl="0">
              <a:lnSpc>
                <a:spcPct val="115000"/>
              </a:lnSpc>
              <a:spcBef>
                <a:spcPts val="1600"/>
              </a:spcBef>
              <a:spcAft>
                <a:spcPts val="0"/>
              </a:spcAft>
              <a:buSzPts val="1500"/>
              <a:buAutoNum type="alphaLcPeriod"/>
              <a:defRPr>
                <a:solidFill>
                  <a:srgbClr val="434343"/>
                </a:solidFill>
              </a:defRPr>
            </a:lvl8pPr>
            <a:lvl9pPr marL="4114800" lvl="8" indent="-323850" rtl="0">
              <a:lnSpc>
                <a:spcPct val="115000"/>
              </a:lnSpc>
              <a:spcBef>
                <a:spcPts val="1600"/>
              </a:spcBef>
              <a:spcAft>
                <a:spcPts val="1600"/>
              </a:spcAft>
              <a:buSzPts val="1500"/>
              <a:buAutoNum type="romanLcPeriod"/>
              <a:defRPr>
                <a:solidFill>
                  <a:srgbClr val="434343"/>
                </a:solidFill>
              </a:defRPr>
            </a:lvl9pPr>
          </a:lstStyle>
          <a:p>
            <a:endParaRPr/>
          </a:p>
        </p:txBody>
      </p:sp>
      <p:sp>
        <p:nvSpPr>
          <p:cNvPr id="40" name="Google Shape;40;p7"/>
          <p:cNvSpPr txBox="1">
            <a:spLocks noGrp="1"/>
          </p:cNvSpPr>
          <p:nvPr>
            <p:ph type="title"/>
          </p:nvPr>
        </p:nvSpPr>
        <p:spPr>
          <a:xfrm>
            <a:off x="720000" y="538566"/>
            <a:ext cx="4574400" cy="9804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atin typeface="Walter Turncoat"/>
                <a:ea typeface="Walter Turncoat"/>
                <a:cs typeface="Walter Turncoat"/>
                <a:sym typeface="Walter Turncoat"/>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41" name="Google Shape;41;p7"/>
          <p:cNvSpPr/>
          <p:nvPr/>
        </p:nvSpPr>
        <p:spPr>
          <a:xfrm rot="6604158">
            <a:off x="6019205" y="2209290"/>
            <a:ext cx="5800392" cy="3092685"/>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rot="-7742475" flipH="1">
            <a:off x="6185611" y="-570843"/>
            <a:ext cx="4490582" cy="166270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p:nvPr/>
        </p:nvSpPr>
        <p:spPr>
          <a:xfrm flipH="1">
            <a:off x="4770833" y="3052600"/>
            <a:ext cx="7909154" cy="2928518"/>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10800000">
            <a:off x="3371877" y="-1317816"/>
            <a:ext cx="9308103" cy="344650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p:nvPr/>
        </p:nvSpPr>
        <p:spPr>
          <a:xfrm>
            <a:off x="-3069312" y="-155948"/>
            <a:ext cx="5284020" cy="1390694"/>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txBox="1">
            <a:spLocks noGrp="1"/>
          </p:cNvSpPr>
          <p:nvPr>
            <p:ph type="title"/>
          </p:nvPr>
        </p:nvSpPr>
        <p:spPr>
          <a:xfrm>
            <a:off x="1515600" y="947525"/>
            <a:ext cx="61128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solidFill>
                  <a:schemeClr val="accent6"/>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3769800" y="1343719"/>
            <a:ext cx="46611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400">
                <a:latin typeface="Walter Turncoat"/>
                <a:ea typeface="Walter Turncoat"/>
                <a:cs typeface="Walter Turncoat"/>
                <a:sym typeface="Walter Turncoat"/>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 name="Google Shape;50;p9"/>
          <p:cNvSpPr txBox="1">
            <a:spLocks noGrp="1"/>
          </p:cNvSpPr>
          <p:nvPr>
            <p:ph type="subTitle" idx="1"/>
          </p:nvPr>
        </p:nvSpPr>
        <p:spPr>
          <a:xfrm>
            <a:off x="4058625" y="2117981"/>
            <a:ext cx="4372200" cy="1681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500"/>
              <a:buNone/>
              <a:defRPr sz="17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1600"/>
              </a:spcBef>
              <a:spcAft>
                <a:spcPts val="0"/>
              </a:spcAft>
              <a:buSzPts val="1500"/>
              <a:buNone/>
              <a:defRPr/>
            </a:lvl3pPr>
            <a:lvl4pPr lvl="3" algn="ctr" rtl="0">
              <a:lnSpc>
                <a:spcPct val="100000"/>
              </a:lnSpc>
              <a:spcBef>
                <a:spcPts val="1600"/>
              </a:spcBef>
              <a:spcAft>
                <a:spcPts val="0"/>
              </a:spcAft>
              <a:buSzPts val="1500"/>
              <a:buNone/>
              <a:defRPr/>
            </a:lvl4pPr>
            <a:lvl5pPr lvl="4" algn="ctr" rtl="0">
              <a:lnSpc>
                <a:spcPct val="100000"/>
              </a:lnSpc>
              <a:spcBef>
                <a:spcPts val="1600"/>
              </a:spcBef>
              <a:spcAft>
                <a:spcPts val="0"/>
              </a:spcAft>
              <a:buSzPts val="1500"/>
              <a:buNone/>
              <a:defRPr/>
            </a:lvl5pPr>
            <a:lvl6pPr lvl="5" algn="ctr" rtl="0">
              <a:lnSpc>
                <a:spcPct val="100000"/>
              </a:lnSpc>
              <a:spcBef>
                <a:spcPts val="1600"/>
              </a:spcBef>
              <a:spcAft>
                <a:spcPts val="0"/>
              </a:spcAft>
              <a:buSzPts val="1500"/>
              <a:buNone/>
              <a:defRPr/>
            </a:lvl6pPr>
            <a:lvl7pPr lvl="6" algn="ctr" rtl="0">
              <a:lnSpc>
                <a:spcPct val="100000"/>
              </a:lnSpc>
              <a:spcBef>
                <a:spcPts val="1600"/>
              </a:spcBef>
              <a:spcAft>
                <a:spcPts val="0"/>
              </a:spcAft>
              <a:buSzPts val="1500"/>
              <a:buNone/>
              <a:defRPr/>
            </a:lvl7pPr>
            <a:lvl8pPr lvl="7" algn="ctr" rtl="0">
              <a:lnSpc>
                <a:spcPct val="100000"/>
              </a:lnSpc>
              <a:spcBef>
                <a:spcPts val="1600"/>
              </a:spcBef>
              <a:spcAft>
                <a:spcPts val="0"/>
              </a:spcAft>
              <a:buSzPts val="1500"/>
              <a:buNone/>
              <a:defRPr/>
            </a:lvl8pPr>
            <a:lvl9pPr lvl="8" algn="ctr" rtl="0">
              <a:lnSpc>
                <a:spcPct val="100000"/>
              </a:lnSpc>
              <a:spcBef>
                <a:spcPts val="1600"/>
              </a:spcBef>
              <a:spcAft>
                <a:spcPts val="1600"/>
              </a:spcAft>
              <a:buSzPts val="1500"/>
              <a:buNone/>
              <a:defRPr/>
            </a:lvl9pPr>
          </a:lstStyle>
          <a:p>
            <a:endParaRPr/>
          </a:p>
        </p:txBody>
      </p:sp>
      <p:sp>
        <p:nvSpPr>
          <p:cNvPr id="51" name="Google Shape;51;p9"/>
          <p:cNvSpPr/>
          <p:nvPr/>
        </p:nvSpPr>
        <p:spPr>
          <a:xfrm rot="-3197282">
            <a:off x="-2872903" y="-813414"/>
            <a:ext cx="5800391" cy="3092685"/>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p:nvPr/>
        </p:nvSpPr>
        <p:spPr>
          <a:xfrm flipH="1">
            <a:off x="6835955" y="4255113"/>
            <a:ext cx="3189872" cy="118111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53"/>
        <p:cNvGrpSpPr/>
        <p:nvPr/>
      </p:nvGrpSpPr>
      <p:grpSpPr>
        <a:xfrm>
          <a:off x="0" y="0"/>
          <a:ext cx="0" cy="0"/>
          <a:chOff x="0" y="0"/>
          <a:chExt cx="0" cy="0"/>
        </a:xfrm>
      </p:grpSpPr>
      <p:sp>
        <p:nvSpPr>
          <p:cNvPr id="54" name="Google Shape;54;p10"/>
          <p:cNvSpPr/>
          <p:nvPr/>
        </p:nvSpPr>
        <p:spPr>
          <a:xfrm rot="-10347840">
            <a:off x="-1173762" y="1536175"/>
            <a:ext cx="8775034" cy="467878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p:nvPr/>
        </p:nvSpPr>
        <p:spPr>
          <a:xfrm>
            <a:off x="5788888" y="-851298"/>
            <a:ext cx="5284020" cy="1390694"/>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txBox="1">
            <a:spLocks noGrp="1"/>
          </p:cNvSpPr>
          <p:nvPr>
            <p:ph type="title"/>
          </p:nvPr>
        </p:nvSpPr>
        <p:spPr>
          <a:xfrm>
            <a:off x="720000" y="3051425"/>
            <a:ext cx="4455300" cy="15525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1pPr>
            <a:lvl2pPr lvl="1"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2pPr>
            <a:lvl3pPr lvl="2"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3pPr>
            <a:lvl4pPr lvl="3"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4pPr>
            <a:lvl5pPr lvl="4"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5pPr>
            <a:lvl6pPr lvl="5"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6pPr>
            <a:lvl7pPr lvl="6"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7pPr>
            <a:lvl8pPr lvl="7"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8pPr>
            <a:lvl9pPr lvl="8"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1pPr>
            <a:lvl2pPr marL="914400" lvl="1"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2pPr>
            <a:lvl3pPr marL="1371600" lvl="2"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3pPr>
            <a:lvl4pPr marL="1828800" lvl="3"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4pPr>
            <a:lvl5pPr marL="2286000" lvl="4"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5pPr>
            <a:lvl6pPr marL="2743200" lvl="5"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6pPr>
            <a:lvl7pPr marL="3200400" lvl="6"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7pPr>
            <a:lvl8pPr marL="3657600" lvl="7"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8pPr>
            <a:lvl9pPr marL="4114800" lvl="8" indent="-323850">
              <a:lnSpc>
                <a:spcPct val="115000"/>
              </a:lnSpc>
              <a:spcBef>
                <a:spcPts val="1600"/>
              </a:spcBef>
              <a:spcAft>
                <a:spcPts val="1600"/>
              </a:spcAft>
              <a:buClr>
                <a:schemeClr val="dk1"/>
              </a:buClr>
              <a:buSzPts val="1500"/>
              <a:buFont typeface="Nunito Sans"/>
              <a:buChar char="■"/>
              <a:defRPr sz="1500">
                <a:solidFill>
                  <a:schemeClr val="dk1"/>
                </a:solidFill>
                <a:latin typeface="Nunito Sans"/>
                <a:ea typeface="Nunito Sans"/>
                <a:cs typeface="Nunito Sans"/>
                <a:sym typeface="Nuni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8" r:id="rId20"/>
    <p:sldLayoutId id="2147483670" r:id="rId21"/>
    <p:sldLayoutId id="2147483671" r:id="rId22"/>
    <p:sldLayoutId id="2147483672" r:id="rId23"/>
    <p:sldLayoutId id="2147483673" r:id="rId24"/>
    <p:sldLayoutId id="2147483675" r:id="rId25"/>
    <p:sldLayoutId id="2147483676" r:id="rId26"/>
    <p:sldLayoutId id="2147483677" r:id="rId27"/>
    <p:sldLayoutId id="2147483678" r:id="rId28"/>
    <p:sldLayoutId id="2147483680" r:id="rId29"/>
    <p:sldLayoutId id="2147483681" r:id="rId30"/>
    <p:sldLayoutId id="2147483682" r:id="rId31"/>
    <p:sldLayoutId id="2147483683" r:id="rId32"/>
    <p:sldLayoutId id="2147483684" r:id="rId33"/>
    <p:sldLayoutId id="2147483685"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youtu.be/nI2c3YJ35Z0" TargetMode="External"/><Relationship Id="rId1" Type="http://schemas.openxmlformats.org/officeDocument/2006/relationships/slideLayout" Target="../slideLayouts/slideLayout26.xml"/><Relationship Id="rId4" Type="http://schemas.openxmlformats.org/officeDocument/2006/relationships/hyperlink" Target="https://youtu.be/31Y5C5sa-E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dAtB5Befsy0" TargetMode="External"/><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hyperlink" Target="https://youtu.be/oKpBOIisCkg" TargetMode="Externa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Google Shape;369;p43"/>
          <p:cNvGrpSpPr/>
          <p:nvPr/>
        </p:nvGrpSpPr>
        <p:grpSpPr>
          <a:xfrm>
            <a:off x="368023" y="3140451"/>
            <a:ext cx="488452" cy="475809"/>
            <a:chOff x="617548" y="3195989"/>
            <a:chExt cx="488452" cy="475809"/>
          </a:xfrm>
        </p:grpSpPr>
        <p:sp>
          <p:nvSpPr>
            <p:cNvPr id="370" name="Google Shape;370;p43"/>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43"/>
            <p:cNvGrpSpPr/>
            <p:nvPr/>
          </p:nvGrpSpPr>
          <p:grpSpPr>
            <a:xfrm flipH="1">
              <a:off x="617548" y="3195989"/>
              <a:ext cx="488443" cy="475809"/>
              <a:chOff x="2604475" y="3610525"/>
              <a:chExt cx="332500" cy="323900"/>
            </a:xfrm>
          </p:grpSpPr>
          <p:sp>
            <p:nvSpPr>
              <p:cNvPr id="372" name="Google Shape;372;p43"/>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3"/>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4" name="Google Shape;374;p43"/>
          <p:cNvGrpSpPr/>
          <p:nvPr/>
        </p:nvGrpSpPr>
        <p:grpSpPr>
          <a:xfrm>
            <a:off x="7454182" y="2026621"/>
            <a:ext cx="656287" cy="660911"/>
            <a:chOff x="7454182" y="2026621"/>
            <a:chExt cx="656287" cy="660911"/>
          </a:xfrm>
        </p:grpSpPr>
        <p:sp>
          <p:nvSpPr>
            <p:cNvPr id="375" name="Google Shape;375;p43"/>
            <p:cNvSpPr/>
            <p:nvPr/>
          </p:nvSpPr>
          <p:spPr>
            <a:xfrm rot="-3860730" flipH="1">
              <a:off x="7537391" y="2116808"/>
              <a:ext cx="488447" cy="474058"/>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43"/>
            <p:cNvGrpSpPr/>
            <p:nvPr/>
          </p:nvGrpSpPr>
          <p:grpSpPr>
            <a:xfrm rot="-3600010" flipH="1">
              <a:off x="7538102" y="2119171"/>
              <a:ext cx="488445" cy="475812"/>
              <a:chOff x="2604475" y="3610525"/>
              <a:chExt cx="332500" cy="323900"/>
            </a:xfrm>
          </p:grpSpPr>
          <p:sp>
            <p:nvSpPr>
              <p:cNvPr id="377" name="Google Shape;377;p43"/>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3"/>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79" name="Google Shape;379;p43"/>
          <p:cNvSpPr txBox="1">
            <a:spLocks noGrp="1"/>
          </p:cNvSpPr>
          <p:nvPr>
            <p:ph type="ctrTitle"/>
          </p:nvPr>
        </p:nvSpPr>
        <p:spPr>
          <a:xfrm>
            <a:off x="1864710" y="192793"/>
            <a:ext cx="5517600" cy="25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Ποίηση &amp; Τραγούδι</a:t>
            </a:r>
            <a:br>
              <a:rPr lang="el-GR" dirty="0"/>
            </a:br>
            <a:r>
              <a:rPr lang="el-GR" dirty="0"/>
              <a:t>Διδακτικό Σενάριο για τη Β΄ Δημοτικού</a:t>
            </a:r>
            <a:endParaRPr dirty="0"/>
          </a:p>
        </p:txBody>
      </p:sp>
      <p:sp>
        <p:nvSpPr>
          <p:cNvPr id="380" name="Google Shape;380;p43"/>
          <p:cNvSpPr txBox="1">
            <a:spLocks noGrp="1"/>
          </p:cNvSpPr>
          <p:nvPr>
            <p:ph type="subTitle" idx="1"/>
          </p:nvPr>
        </p:nvSpPr>
        <p:spPr>
          <a:xfrm>
            <a:off x="2256739" y="2652839"/>
            <a:ext cx="4772352" cy="1402439"/>
          </a:xfrm>
          <a:prstGeom prst="rect">
            <a:avLst/>
          </a:prstGeom>
        </p:spPr>
        <p:txBody>
          <a:bodyPr spcFirstLastPara="1" wrap="square" lIns="91425" tIns="91425" rIns="91425" bIns="91425" anchor="t" anchorCtr="0">
            <a:noAutofit/>
          </a:bodyPr>
          <a:lstStyle/>
          <a:p>
            <a:pPr marL="0" lvl="0" indent="0"/>
            <a:r>
              <a:rPr lang="el-GR" sz="1700" dirty="0"/>
              <a:t>Μάθημα: ΥΕ 232 Νεοελληνική Ποίηση - Παιδική Ποίηση και Διδακτική της</a:t>
            </a:r>
          </a:p>
          <a:p>
            <a:pPr marL="0" lvl="0" indent="0"/>
            <a:r>
              <a:rPr lang="el-GR" sz="1700" dirty="0"/>
              <a:t>Φοιτητές: Βασιλόπουλος Ιωάννης 5225</a:t>
            </a:r>
          </a:p>
          <a:p>
            <a:pPr marL="0" lvl="0" indent="0"/>
            <a:r>
              <a:rPr lang="el-GR" sz="1700" dirty="0"/>
              <a:t>Σιδηροπούλου Δήμητρα 4519</a:t>
            </a:r>
          </a:p>
          <a:p>
            <a:pPr marL="0" lvl="0" indent="0"/>
            <a:endParaRPr sz="1700" dirty="0"/>
          </a:p>
        </p:txBody>
      </p:sp>
      <p:grpSp>
        <p:nvGrpSpPr>
          <p:cNvPr id="381" name="Google Shape;381;p43"/>
          <p:cNvGrpSpPr/>
          <p:nvPr/>
        </p:nvGrpSpPr>
        <p:grpSpPr>
          <a:xfrm>
            <a:off x="614518" y="2561467"/>
            <a:ext cx="1075317" cy="1633777"/>
            <a:chOff x="2308550" y="854225"/>
            <a:chExt cx="403875" cy="613625"/>
          </a:xfrm>
        </p:grpSpPr>
        <p:sp>
          <p:nvSpPr>
            <p:cNvPr id="382" name="Google Shape;382;p43"/>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3"/>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3"/>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3"/>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3"/>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3"/>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3"/>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3"/>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3"/>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3"/>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3"/>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3"/>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3"/>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3"/>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3"/>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3"/>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3"/>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3"/>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3"/>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43"/>
          <p:cNvGrpSpPr/>
          <p:nvPr/>
        </p:nvGrpSpPr>
        <p:grpSpPr>
          <a:xfrm>
            <a:off x="5985713" y="-154183"/>
            <a:ext cx="2232972" cy="1633777"/>
            <a:chOff x="1873750" y="854225"/>
            <a:chExt cx="838675" cy="613625"/>
          </a:xfrm>
        </p:grpSpPr>
        <p:sp>
          <p:nvSpPr>
            <p:cNvPr id="402" name="Google Shape;402;p43"/>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3"/>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3"/>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3"/>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3"/>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3"/>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3"/>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3"/>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3"/>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3"/>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3"/>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3"/>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3"/>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3"/>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3"/>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3"/>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3"/>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3"/>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3"/>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3"/>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3"/>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3"/>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3"/>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3"/>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3"/>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43"/>
          <p:cNvGrpSpPr/>
          <p:nvPr/>
        </p:nvGrpSpPr>
        <p:grpSpPr>
          <a:xfrm>
            <a:off x="-25787" y="618561"/>
            <a:ext cx="2107454" cy="2129005"/>
            <a:chOff x="-25787" y="618561"/>
            <a:chExt cx="2107454" cy="2129005"/>
          </a:xfrm>
        </p:grpSpPr>
        <p:sp>
          <p:nvSpPr>
            <p:cNvPr id="429" name="Google Shape;429;p43"/>
            <p:cNvSpPr/>
            <p:nvPr/>
          </p:nvSpPr>
          <p:spPr>
            <a:xfrm rot="1529944" flipH="1">
              <a:off x="244870" y="877169"/>
              <a:ext cx="1566138" cy="1611789"/>
            </a:xfrm>
            <a:custGeom>
              <a:avLst/>
              <a:gdLst/>
              <a:ahLst/>
              <a:cxnLst/>
              <a:rect l="l" t="t" r="r" b="b"/>
              <a:pathLst>
                <a:path w="62645" h="64471" extrusionOk="0">
                  <a:moveTo>
                    <a:pt x="55789" y="50476"/>
                  </a:moveTo>
                  <a:cubicBezTo>
                    <a:pt x="56122" y="50096"/>
                    <a:pt x="56762" y="50286"/>
                    <a:pt x="56904" y="49550"/>
                  </a:cubicBezTo>
                  <a:cubicBezTo>
                    <a:pt x="56240" y="48934"/>
                    <a:pt x="55102" y="48673"/>
                    <a:pt x="54224" y="48436"/>
                  </a:cubicBezTo>
                  <a:cubicBezTo>
                    <a:pt x="51947" y="47819"/>
                    <a:pt x="49480" y="47605"/>
                    <a:pt x="47369" y="47179"/>
                  </a:cubicBezTo>
                  <a:cubicBezTo>
                    <a:pt x="50002" y="46206"/>
                    <a:pt x="47203" y="44546"/>
                    <a:pt x="45448" y="43668"/>
                  </a:cubicBezTo>
                  <a:cubicBezTo>
                    <a:pt x="42886" y="42363"/>
                    <a:pt x="39518" y="41035"/>
                    <a:pt x="36861" y="40964"/>
                  </a:cubicBezTo>
                  <a:cubicBezTo>
                    <a:pt x="37027" y="38260"/>
                    <a:pt x="36577" y="35935"/>
                    <a:pt x="35438" y="33919"/>
                  </a:cubicBezTo>
                  <a:lnTo>
                    <a:pt x="35391" y="33967"/>
                  </a:lnTo>
                  <a:cubicBezTo>
                    <a:pt x="35889" y="33326"/>
                    <a:pt x="36363" y="32638"/>
                    <a:pt x="36837" y="31903"/>
                  </a:cubicBezTo>
                  <a:cubicBezTo>
                    <a:pt x="37122" y="31951"/>
                    <a:pt x="37430" y="31737"/>
                    <a:pt x="37644" y="31619"/>
                  </a:cubicBezTo>
                  <a:cubicBezTo>
                    <a:pt x="40561" y="30006"/>
                    <a:pt x="43194" y="27966"/>
                    <a:pt x="45780" y="25926"/>
                  </a:cubicBezTo>
                  <a:cubicBezTo>
                    <a:pt x="49622" y="22866"/>
                    <a:pt x="53750" y="20067"/>
                    <a:pt x="57782" y="17553"/>
                  </a:cubicBezTo>
                  <a:cubicBezTo>
                    <a:pt x="58802" y="16912"/>
                    <a:pt x="59988" y="16485"/>
                    <a:pt x="60865" y="15632"/>
                  </a:cubicBezTo>
                  <a:cubicBezTo>
                    <a:pt x="60035" y="15750"/>
                    <a:pt x="59229" y="16130"/>
                    <a:pt x="58470" y="16509"/>
                  </a:cubicBezTo>
                  <a:cubicBezTo>
                    <a:pt x="53038" y="19118"/>
                    <a:pt x="48104" y="22653"/>
                    <a:pt x="41890" y="23696"/>
                  </a:cubicBezTo>
                  <a:cubicBezTo>
                    <a:pt x="42317" y="22676"/>
                    <a:pt x="42554" y="21609"/>
                    <a:pt x="42957" y="20589"/>
                  </a:cubicBezTo>
                  <a:cubicBezTo>
                    <a:pt x="44119" y="17671"/>
                    <a:pt x="45922" y="15347"/>
                    <a:pt x="47464" y="13022"/>
                  </a:cubicBezTo>
                  <a:cubicBezTo>
                    <a:pt x="48816" y="10983"/>
                    <a:pt x="50358" y="8895"/>
                    <a:pt x="51544" y="6784"/>
                  </a:cubicBezTo>
                  <a:cubicBezTo>
                    <a:pt x="51686" y="6500"/>
                    <a:pt x="52065" y="6144"/>
                    <a:pt x="51852" y="5788"/>
                  </a:cubicBezTo>
                  <a:cubicBezTo>
                    <a:pt x="49409" y="8587"/>
                    <a:pt x="47440" y="11599"/>
                    <a:pt x="45044" y="14256"/>
                  </a:cubicBezTo>
                  <a:cubicBezTo>
                    <a:pt x="42625" y="16960"/>
                    <a:pt x="36980" y="22913"/>
                    <a:pt x="36577" y="23388"/>
                  </a:cubicBezTo>
                  <a:cubicBezTo>
                    <a:pt x="35391" y="24811"/>
                    <a:pt x="34299" y="25902"/>
                    <a:pt x="33208" y="27420"/>
                  </a:cubicBezTo>
                  <a:cubicBezTo>
                    <a:pt x="33161" y="27491"/>
                    <a:pt x="33161" y="27539"/>
                    <a:pt x="33137" y="27610"/>
                  </a:cubicBezTo>
                  <a:cubicBezTo>
                    <a:pt x="33351" y="27539"/>
                    <a:pt x="33564" y="27444"/>
                    <a:pt x="33801" y="27373"/>
                  </a:cubicBezTo>
                  <a:cubicBezTo>
                    <a:pt x="32639" y="27800"/>
                    <a:pt x="31524" y="28274"/>
                    <a:pt x="30433" y="28796"/>
                  </a:cubicBezTo>
                  <a:cubicBezTo>
                    <a:pt x="30481" y="28772"/>
                    <a:pt x="30528" y="28748"/>
                    <a:pt x="30576" y="28725"/>
                  </a:cubicBezTo>
                  <a:cubicBezTo>
                    <a:pt x="29318" y="27515"/>
                    <a:pt x="27516" y="26685"/>
                    <a:pt x="25452" y="26116"/>
                  </a:cubicBezTo>
                  <a:cubicBezTo>
                    <a:pt x="25855" y="24408"/>
                    <a:pt x="26021" y="22724"/>
                    <a:pt x="25879" y="21253"/>
                  </a:cubicBezTo>
                  <a:cubicBezTo>
                    <a:pt x="25760" y="19806"/>
                    <a:pt x="25523" y="18241"/>
                    <a:pt x="24480" y="17268"/>
                  </a:cubicBezTo>
                  <a:cubicBezTo>
                    <a:pt x="23815" y="17316"/>
                    <a:pt x="23602" y="18288"/>
                    <a:pt x="23246" y="18905"/>
                  </a:cubicBezTo>
                  <a:cubicBezTo>
                    <a:pt x="23222" y="18905"/>
                    <a:pt x="23222" y="18881"/>
                    <a:pt x="23222" y="18881"/>
                  </a:cubicBezTo>
                  <a:cubicBezTo>
                    <a:pt x="23294" y="17458"/>
                    <a:pt x="23056" y="16011"/>
                    <a:pt x="22938" y="14612"/>
                  </a:cubicBezTo>
                  <a:cubicBezTo>
                    <a:pt x="22819" y="13188"/>
                    <a:pt x="22938" y="11599"/>
                    <a:pt x="21918" y="10556"/>
                  </a:cubicBezTo>
                  <a:cubicBezTo>
                    <a:pt x="21515" y="10556"/>
                    <a:pt x="21420" y="11077"/>
                    <a:pt x="21135" y="11315"/>
                  </a:cubicBezTo>
                  <a:cubicBezTo>
                    <a:pt x="21610" y="8397"/>
                    <a:pt x="22274" y="5171"/>
                    <a:pt x="22345" y="2515"/>
                  </a:cubicBezTo>
                  <a:cubicBezTo>
                    <a:pt x="22369" y="1661"/>
                    <a:pt x="22440" y="641"/>
                    <a:pt x="21847" y="0"/>
                  </a:cubicBezTo>
                  <a:cubicBezTo>
                    <a:pt x="20329" y="570"/>
                    <a:pt x="19166" y="2372"/>
                    <a:pt x="18075" y="4175"/>
                  </a:cubicBezTo>
                  <a:cubicBezTo>
                    <a:pt x="14921" y="9370"/>
                    <a:pt x="12999" y="17078"/>
                    <a:pt x="13070" y="22558"/>
                  </a:cubicBezTo>
                  <a:cubicBezTo>
                    <a:pt x="13047" y="22913"/>
                    <a:pt x="13047" y="23293"/>
                    <a:pt x="13023" y="23506"/>
                  </a:cubicBezTo>
                  <a:cubicBezTo>
                    <a:pt x="12976" y="24194"/>
                    <a:pt x="12999" y="24811"/>
                    <a:pt x="12857" y="25357"/>
                  </a:cubicBezTo>
                  <a:cubicBezTo>
                    <a:pt x="12762" y="24147"/>
                    <a:pt x="12525" y="23008"/>
                    <a:pt x="12217" y="21870"/>
                  </a:cubicBezTo>
                  <a:cubicBezTo>
                    <a:pt x="12145" y="21680"/>
                    <a:pt x="12051" y="20945"/>
                    <a:pt x="11624" y="20921"/>
                  </a:cubicBezTo>
                  <a:cubicBezTo>
                    <a:pt x="11173" y="20897"/>
                    <a:pt x="11054" y="21822"/>
                    <a:pt x="11031" y="22344"/>
                  </a:cubicBezTo>
                  <a:cubicBezTo>
                    <a:pt x="10936" y="23269"/>
                    <a:pt x="11078" y="24337"/>
                    <a:pt x="11102" y="25072"/>
                  </a:cubicBezTo>
                  <a:cubicBezTo>
                    <a:pt x="11102" y="25096"/>
                    <a:pt x="11102" y="25096"/>
                    <a:pt x="11102" y="25119"/>
                  </a:cubicBezTo>
                  <a:cubicBezTo>
                    <a:pt x="11102" y="25119"/>
                    <a:pt x="11102" y="25143"/>
                    <a:pt x="11102" y="25143"/>
                  </a:cubicBezTo>
                  <a:cubicBezTo>
                    <a:pt x="11102" y="25119"/>
                    <a:pt x="11102" y="25096"/>
                    <a:pt x="11102" y="25096"/>
                  </a:cubicBezTo>
                  <a:cubicBezTo>
                    <a:pt x="11078" y="25072"/>
                    <a:pt x="11078" y="25072"/>
                    <a:pt x="11078" y="25072"/>
                  </a:cubicBezTo>
                  <a:cubicBezTo>
                    <a:pt x="10983" y="24574"/>
                    <a:pt x="10888" y="24076"/>
                    <a:pt x="10746" y="23340"/>
                  </a:cubicBezTo>
                  <a:cubicBezTo>
                    <a:pt x="10651" y="22866"/>
                    <a:pt x="10556" y="21988"/>
                    <a:pt x="10082" y="21870"/>
                  </a:cubicBezTo>
                  <a:cubicBezTo>
                    <a:pt x="9797" y="21822"/>
                    <a:pt x="9560" y="22131"/>
                    <a:pt x="9441" y="22463"/>
                  </a:cubicBezTo>
                  <a:cubicBezTo>
                    <a:pt x="9204" y="23151"/>
                    <a:pt x="9252" y="23886"/>
                    <a:pt x="9323" y="24550"/>
                  </a:cubicBezTo>
                  <a:cubicBezTo>
                    <a:pt x="9465" y="26092"/>
                    <a:pt x="9868" y="27657"/>
                    <a:pt x="10793" y="28677"/>
                  </a:cubicBezTo>
                  <a:cubicBezTo>
                    <a:pt x="10959" y="28843"/>
                    <a:pt x="11125" y="29033"/>
                    <a:pt x="11291" y="29152"/>
                  </a:cubicBezTo>
                  <a:cubicBezTo>
                    <a:pt x="11434" y="29602"/>
                    <a:pt x="11742" y="29934"/>
                    <a:pt x="12311" y="30124"/>
                  </a:cubicBezTo>
                  <a:cubicBezTo>
                    <a:pt x="12406" y="31856"/>
                    <a:pt x="11908" y="34417"/>
                    <a:pt x="10983" y="35959"/>
                  </a:cubicBezTo>
                  <a:cubicBezTo>
                    <a:pt x="8706" y="35200"/>
                    <a:pt x="7971" y="33516"/>
                    <a:pt x="6832" y="32045"/>
                  </a:cubicBezTo>
                  <a:cubicBezTo>
                    <a:pt x="7568" y="31619"/>
                    <a:pt x="7615" y="30195"/>
                    <a:pt x="7259" y="29579"/>
                  </a:cubicBezTo>
                  <a:cubicBezTo>
                    <a:pt x="7164" y="29626"/>
                    <a:pt x="7093" y="29650"/>
                    <a:pt x="7022" y="29674"/>
                  </a:cubicBezTo>
                  <a:cubicBezTo>
                    <a:pt x="7164" y="29318"/>
                    <a:pt x="7259" y="28914"/>
                    <a:pt x="7330" y="28535"/>
                  </a:cubicBezTo>
                  <a:cubicBezTo>
                    <a:pt x="7639" y="26756"/>
                    <a:pt x="7307" y="24811"/>
                    <a:pt x="6690" y="23459"/>
                  </a:cubicBezTo>
                  <a:cubicBezTo>
                    <a:pt x="6500" y="23056"/>
                    <a:pt x="6121" y="22297"/>
                    <a:pt x="5694" y="22249"/>
                  </a:cubicBezTo>
                  <a:cubicBezTo>
                    <a:pt x="5290" y="22226"/>
                    <a:pt x="5172" y="22771"/>
                    <a:pt x="5148" y="23246"/>
                  </a:cubicBezTo>
                  <a:cubicBezTo>
                    <a:pt x="5077" y="24598"/>
                    <a:pt x="5219" y="25784"/>
                    <a:pt x="5267" y="26969"/>
                  </a:cubicBezTo>
                  <a:cubicBezTo>
                    <a:pt x="4769" y="25807"/>
                    <a:pt x="4318" y="24621"/>
                    <a:pt x="3511" y="23601"/>
                  </a:cubicBezTo>
                  <a:cubicBezTo>
                    <a:pt x="3322" y="23340"/>
                    <a:pt x="2847" y="22700"/>
                    <a:pt x="2397" y="22890"/>
                  </a:cubicBezTo>
                  <a:cubicBezTo>
                    <a:pt x="1875" y="23127"/>
                    <a:pt x="2397" y="24408"/>
                    <a:pt x="2444" y="24598"/>
                  </a:cubicBezTo>
                  <a:cubicBezTo>
                    <a:pt x="2800" y="25736"/>
                    <a:pt x="3203" y="26709"/>
                    <a:pt x="3701" y="27705"/>
                  </a:cubicBezTo>
                  <a:cubicBezTo>
                    <a:pt x="3938" y="28203"/>
                    <a:pt x="4247" y="28630"/>
                    <a:pt x="4413" y="29104"/>
                  </a:cubicBezTo>
                  <a:cubicBezTo>
                    <a:pt x="4413" y="29128"/>
                    <a:pt x="4413" y="29128"/>
                    <a:pt x="4437" y="29128"/>
                  </a:cubicBezTo>
                  <a:cubicBezTo>
                    <a:pt x="4437" y="29152"/>
                    <a:pt x="4437" y="29152"/>
                    <a:pt x="4413" y="29152"/>
                  </a:cubicBezTo>
                  <a:cubicBezTo>
                    <a:pt x="4413" y="29152"/>
                    <a:pt x="4413" y="29128"/>
                    <a:pt x="4413" y="29104"/>
                  </a:cubicBezTo>
                  <a:cubicBezTo>
                    <a:pt x="4389" y="29104"/>
                    <a:pt x="4389" y="29081"/>
                    <a:pt x="4365" y="29081"/>
                  </a:cubicBezTo>
                  <a:cubicBezTo>
                    <a:pt x="3417" y="27966"/>
                    <a:pt x="2586" y="26803"/>
                    <a:pt x="1709" y="25594"/>
                  </a:cubicBezTo>
                  <a:cubicBezTo>
                    <a:pt x="1495" y="25333"/>
                    <a:pt x="1021" y="24574"/>
                    <a:pt x="570" y="24550"/>
                  </a:cubicBezTo>
                  <a:cubicBezTo>
                    <a:pt x="1" y="24503"/>
                    <a:pt x="48" y="25309"/>
                    <a:pt x="143" y="25760"/>
                  </a:cubicBezTo>
                  <a:cubicBezTo>
                    <a:pt x="380" y="26827"/>
                    <a:pt x="879" y="27681"/>
                    <a:pt x="1448" y="28464"/>
                  </a:cubicBezTo>
                  <a:cubicBezTo>
                    <a:pt x="2088" y="29318"/>
                    <a:pt x="2705" y="30029"/>
                    <a:pt x="3725" y="30575"/>
                  </a:cubicBezTo>
                  <a:cubicBezTo>
                    <a:pt x="3915" y="30693"/>
                    <a:pt x="4128" y="30788"/>
                    <a:pt x="4342" y="30883"/>
                  </a:cubicBezTo>
                  <a:cubicBezTo>
                    <a:pt x="4650" y="31452"/>
                    <a:pt x="5172" y="31951"/>
                    <a:pt x="6026" y="32212"/>
                  </a:cubicBezTo>
                  <a:cubicBezTo>
                    <a:pt x="6310" y="33113"/>
                    <a:pt x="6808" y="34062"/>
                    <a:pt x="7544" y="34916"/>
                  </a:cubicBezTo>
                  <a:cubicBezTo>
                    <a:pt x="8208" y="35698"/>
                    <a:pt x="9489" y="36979"/>
                    <a:pt x="10912" y="36861"/>
                  </a:cubicBezTo>
                  <a:cubicBezTo>
                    <a:pt x="11861" y="39138"/>
                    <a:pt x="13142" y="41296"/>
                    <a:pt x="14517" y="43289"/>
                  </a:cubicBezTo>
                  <a:cubicBezTo>
                    <a:pt x="14778" y="43692"/>
                    <a:pt x="15039" y="44095"/>
                    <a:pt x="15300" y="44498"/>
                  </a:cubicBezTo>
                  <a:cubicBezTo>
                    <a:pt x="15134" y="44735"/>
                    <a:pt x="14992" y="44925"/>
                    <a:pt x="14992" y="44925"/>
                  </a:cubicBezTo>
                  <a:cubicBezTo>
                    <a:pt x="14992" y="44925"/>
                    <a:pt x="15205" y="44854"/>
                    <a:pt x="15490" y="44783"/>
                  </a:cubicBezTo>
                  <a:cubicBezTo>
                    <a:pt x="15846" y="45328"/>
                    <a:pt x="16201" y="45874"/>
                    <a:pt x="16581" y="46372"/>
                  </a:cubicBezTo>
                  <a:cubicBezTo>
                    <a:pt x="16723" y="46562"/>
                    <a:pt x="16960" y="46752"/>
                    <a:pt x="16937" y="46965"/>
                  </a:cubicBezTo>
                  <a:cubicBezTo>
                    <a:pt x="13758" y="46704"/>
                    <a:pt x="11434" y="45067"/>
                    <a:pt x="9702" y="43573"/>
                  </a:cubicBezTo>
                  <a:cubicBezTo>
                    <a:pt x="9939" y="42624"/>
                    <a:pt x="9584" y="42055"/>
                    <a:pt x="9180" y="41533"/>
                  </a:cubicBezTo>
                  <a:cubicBezTo>
                    <a:pt x="9086" y="41604"/>
                    <a:pt x="9014" y="41699"/>
                    <a:pt x="8943" y="41794"/>
                  </a:cubicBezTo>
                  <a:cubicBezTo>
                    <a:pt x="8753" y="40656"/>
                    <a:pt x="8232" y="39659"/>
                    <a:pt x="7686" y="38853"/>
                  </a:cubicBezTo>
                  <a:cubicBezTo>
                    <a:pt x="7283" y="38260"/>
                    <a:pt x="6880" y="37762"/>
                    <a:pt x="6334" y="37193"/>
                  </a:cubicBezTo>
                  <a:cubicBezTo>
                    <a:pt x="6121" y="36955"/>
                    <a:pt x="5883" y="36694"/>
                    <a:pt x="5528" y="36434"/>
                  </a:cubicBezTo>
                  <a:cubicBezTo>
                    <a:pt x="5243" y="36196"/>
                    <a:pt x="4697" y="35841"/>
                    <a:pt x="4437" y="36078"/>
                  </a:cubicBezTo>
                  <a:cubicBezTo>
                    <a:pt x="4128" y="36315"/>
                    <a:pt x="4389" y="36766"/>
                    <a:pt x="4555" y="37027"/>
                  </a:cubicBezTo>
                  <a:cubicBezTo>
                    <a:pt x="5006" y="37809"/>
                    <a:pt x="5622" y="38426"/>
                    <a:pt x="6073" y="39090"/>
                  </a:cubicBezTo>
                  <a:cubicBezTo>
                    <a:pt x="6785" y="40063"/>
                    <a:pt x="7425" y="40988"/>
                    <a:pt x="7876" y="41842"/>
                  </a:cubicBezTo>
                  <a:cubicBezTo>
                    <a:pt x="7876" y="41842"/>
                    <a:pt x="7876" y="41865"/>
                    <a:pt x="7900" y="41865"/>
                  </a:cubicBezTo>
                  <a:cubicBezTo>
                    <a:pt x="7900" y="41889"/>
                    <a:pt x="7900" y="41889"/>
                    <a:pt x="7900" y="41889"/>
                  </a:cubicBezTo>
                  <a:cubicBezTo>
                    <a:pt x="7900" y="41889"/>
                    <a:pt x="7876" y="41865"/>
                    <a:pt x="7876" y="41842"/>
                  </a:cubicBezTo>
                  <a:cubicBezTo>
                    <a:pt x="7852" y="41818"/>
                    <a:pt x="7852" y="41818"/>
                    <a:pt x="7852" y="41818"/>
                  </a:cubicBezTo>
                  <a:cubicBezTo>
                    <a:pt x="7662" y="41628"/>
                    <a:pt x="7473" y="41367"/>
                    <a:pt x="7259" y="41154"/>
                  </a:cubicBezTo>
                  <a:cubicBezTo>
                    <a:pt x="6287" y="40086"/>
                    <a:pt x="5172" y="39090"/>
                    <a:pt x="3820" y="38236"/>
                  </a:cubicBezTo>
                  <a:cubicBezTo>
                    <a:pt x="3417" y="37999"/>
                    <a:pt x="2302" y="37287"/>
                    <a:pt x="2041" y="37833"/>
                  </a:cubicBezTo>
                  <a:cubicBezTo>
                    <a:pt x="1804" y="38284"/>
                    <a:pt x="2634" y="38924"/>
                    <a:pt x="2895" y="39161"/>
                  </a:cubicBezTo>
                  <a:cubicBezTo>
                    <a:pt x="4152" y="40395"/>
                    <a:pt x="5670" y="41415"/>
                    <a:pt x="7093" y="42458"/>
                  </a:cubicBezTo>
                  <a:cubicBezTo>
                    <a:pt x="5504" y="41842"/>
                    <a:pt x="4104" y="41035"/>
                    <a:pt x="2658" y="40300"/>
                  </a:cubicBezTo>
                  <a:cubicBezTo>
                    <a:pt x="2207" y="40063"/>
                    <a:pt x="1377" y="39636"/>
                    <a:pt x="1163" y="40110"/>
                  </a:cubicBezTo>
                  <a:cubicBezTo>
                    <a:pt x="973" y="40490"/>
                    <a:pt x="1400" y="40869"/>
                    <a:pt x="1709" y="41177"/>
                  </a:cubicBezTo>
                  <a:cubicBezTo>
                    <a:pt x="2847" y="42316"/>
                    <a:pt x="4294" y="43265"/>
                    <a:pt x="6405" y="43573"/>
                  </a:cubicBezTo>
                  <a:cubicBezTo>
                    <a:pt x="6714" y="43621"/>
                    <a:pt x="7069" y="43668"/>
                    <a:pt x="7330" y="43668"/>
                  </a:cubicBezTo>
                  <a:cubicBezTo>
                    <a:pt x="7330" y="43692"/>
                    <a:pt x="7307" y="43692"/>
                    <a:pt x="7307" y="43715"/>
                  </a:cubicBezTo>
                  <a:cubicBezTo>
                    <a:pt x="7757" y="44166"/>
                    <a:pt x="8753" y="44380"/>
                    <a:pt x="9299" y="44119"/>
                  </a:cubicBezTo>
                  <a:cubicBezTo>
                    <a:pt x="10295" y="44949"/>
                    <a:pt x="11410" y="45945"/>
                    <a:pt x="12810" y="46633"/>
                  </a:cubicBezTo>
                  <a:cubicBezTo>
                    <a:pt x="14162" y="47297"/>
                    <a:pt x="16083" y="47914"/>
                    <a:pt x="17743" y="47938"/>
                  </a:cubicBezTo>
                  <a:cubicBezTo>
                    <a:pt x="20590" y="51424"/>
                    <a:pt x="23792" y="54698"/>
                    <a:pt x="27421" y="57686"/>
                  </a:cubicBezTo>
                  <a:cubicBezTo>
                    <a:pt x="26187" y="57686"/>
                    <a:pt x="24907" y="57093"/>
                    <a:pt x="23910" y="56619"/>
                  </a:cubicBezTo>
                  <a:cubicBezTo>
                    <a:pt x="23887" y="55812"/>
                    <a:pt x="23246" y="55385"/>
                    <a:pt x="22582" y="54959"/>
                  </a:cubicBezTo>
                  <a:cubicBezTo>
                    <a:pt x="22558" y="54911"/>
                    <a:pt x="22558" y="54887"/>
                    <a:pt x="22535" y="54840"/>
                  </a:cubicBezTo>
                  <a:cubicBezTo>
                    <a:pt x="22013" y="53251"/>
                    <a:pt x="21017" y="52041"/>
                    <a:pt x="19712" y="51021"/>
                  </a:cubicBezTo>
                  <a:cubicBezTo>
                    <a:pt x="19190" y="50618"/>
                    <a:pt x="18526" y="50120"/>
                    <a:pt x="17862" y="49906"/>
                  </a:cubicBezTo>
                  <a:cubicBezTo>
                    <a:pt x="17387" y="49740"/>
                    <a:pt x="16984" y="49740"/>
                    <a:pt x="16889" y="50049"/>
                  </a:cubicBezTo>
                  <a:cubicBezTo>
                    <a:pt x="16723" y="50523"/>
                    <a:pt x="17387" y="51045"/>
                    <a:pt x="17672" y="51377"/>
                  </a:cubicBezTo>
                  <a:cubicBezTo>
                    <a:pt x="18763" y="52587"/>
                    <a:pt x="19997" y="53725"/>
                    <a:pt x="21040" y="54792"/>
                  </a:cubicBezTo>
                  <a:cubicBezTo>
                    <a:pt x="21017" y="54792"/>
                    <a:pt x="21017" y="54792"/>
                    <a:pt x="21017" y="54792"/>
                  </a:cubicBezTo>
                  <a:cubicBezTo>
                    <a:pt x="19831" y="54010"/>
                    <a:pt x="18336" y="52966"/>
                    <a:pt x="16628" y="52397"/>
                  </a:cubicBezTo>
                  <a:cubicBezTo>
                    <a:pt x="16012" y="52207"/>
                    <a:pt x="15181" y="51994"/>
                    <a:pt x="15039" y="52492"/>
                  </a:cubicBezTo>
                  <a:cubicBezTo>
                    <a:pt x="14921" y="52966"/>
                    <a:pt x="15727" y="53417"/>
                    <a:pt x="16035" y="53607"/>
                  </a:cubicBezTo>
                  <a:cubicBezTo>
                    <a:pt x="17482" y="54532"/>
                    <a:pt x="19048" y="55267"/>
                    <a:pt x="20684" y="55955"/>
                  </a:cubicBezTo>
                  <a:cubicBezTo>
                    <a:pt x="18929" y="55575"/>
                    <a:pt x="17127" y="55053"/>
                    <a:pt x="15561" y="55053"/>
                  </a:cubicBezTo>
                  <a:cubicBezTo>
                    <a:pt x="15087" y="55053"/>
                    <a:pt x="14422" y="55053"/>
                    <a:pt x="14328" y="55528"/>
                  </a:cubicBezTo>
                  <a:cubicBezTo>
                    <a:pt x="14209" y="56121"/>
                    <a:pt x="15300" y="56477"/>
                    <a:pt x="15964" y="56737"/>
                  </a:cubicBezTo>
                  <a:cubicBezTo>
                    <a:pt x="18028" y="57497"/>
                    <a:pt x="20020" y="57544"/>
                    <a:pt x="21657" y="57188"/>
                  </a:cubicBezTo>
                  <a:cubicBezTo>
                    <a:pt x="21728" y="57188"/>
                    <a:pt x="21847" y="57141"/>
                    <a:pt x="21965" y="57093"/>
                  </a:cubicBezTo>
                  <a:cubicBezTo>
                    <a:pt x="22274" y="57212"/>
                    <a:pt x="22606" y="57307"/>
                    <a:pt x="22914" y="57283"/>
                  </a:cubicBezTo>
                  <a:cubicBezTo>
                    <a:pt x="23175" y="57283"/>
                    <a:pt x="23341" y="57141"/>
                    <a:pt x="23531" y="57164"/>
                  </a:cubicBezTo>
                  <a:cubicBezTo>
                    <a:pt x="24835" y="57900"/>
                    <a:pt x="26923" y="58635"/>
                    <a:pt x="28488" y="58469"/>
                  </a:cubicBezTo>
                  <a:cubicBezTo>
                    <a:pt x="29983" y="59631"/>
                    <a:pt x="31501" y="60699"/>
                    <a:pt x="33327" y="61742"/>
                  </a:cubicBezTo>
                  <a:cubicBezTo>
                    <a:pt x="34513" y="62430"/>
                    <a:pt x="36007" y="63260"/>
                    <a:pt x="37502" y="63877"/>
                  </a:cubicBezTo>
                  <a:cubicBezTo>
                    <a:pt x="37763" y="63972"/>
                    <a:pt x="38877" y="64470"/>
                    <a:pt x="39043" y="64067"/>
                  </a:cubicBezTo>
                  <a:cubicBezTo>
                    <a:pt x="39233" y="63640"/>
                    <a:pt x="38403" y="63355"/>
                    <a:pt x="38166" y="63213"/>
                  </a:cubicBezTo>
                  <a:cubicBezTo>
                    <a:pt x="36932" y="62572"/>
                    <a:pt x="35652" y="61908"/>
                    <a:pt x="34537" y="61292"/>
                  </a:cubicBezTo>
                  <a:cubicBezTo>
                    <a:pt x="31429" y="59489"/>
                    <a:pt x="28725" y="57425"/>
                    <a:pt x="26282" y="55291"/>
                  </a:cubicBezTo>
                  <a:cubicBezTo>
                    <a:pt x="25001" y="54199"/>
                    <a:pt x="23792" y="53061"/>
                    <a:pt x="22701" y="51922"/>
                  </a:cubicBezTo>
                  <a:cubicBezTo>
                    <a:pt x="20590" y="49740"/>
                    <a:pt x="18645" y="47511"/>
                    <a:pt x="16889" y="45210"/>
                  </a:cubicBezTo>
                  <a:cubicBezTo>
                    <a:pt x="17103" y="45115"/>
                    <a:pt x="17293" y="45044"/>
                    <a:pt x="17459" y="44973"/>
                  </a:cubicBezTo>
                  <a:cubicBezTo>
                    <a:pt x="17411" y="44949"/>
                    <a:pt x="17364" y="44949"/>
                    <a:pt x="17293" y="44925"/>
                  </a:cubicBezTo>
                  <a:cubicBezTo>
                    <a:pt x="17364" y="44949"/>
                    <a:pt x="17411" y="44949"/>
                    <a:pt x="17482" y="44973"/>
                  </a:cubicBezTo>
                  <a:cubicBezTo>
                    <a:pt x="17482" y="44973"/>
                    <a:pt x="17482" y="44996"/>
                    <a:pt x="17459" y="44996"/>
                  </a:cubicBezTo>
                  <a:cubicBezTo>
                    <a:pt x="17506" y="44996"/>
                    <a:pt x="17553" y="45020"/>
                    <a:pt x="17577" y="45020"/>
                  </a:cubicBezTo>
                  <a:cubicBezTo>
                    <a:pt x="17625" y="45044"/>
                    <a:pt x="17672" y="45044"/>
                    <a:pt x="17719" y="45067"/>
                  </a:cubicBezTo>
                  <a:cubicBezTo>
                    <a:pt x="17791" y="45091"/>
                    <a:pt x="17886" y="45115"/>
                    <a:pt x="17980" y="45139"/>
                  </a:cubicBezTo>
                  <a:cubicBezTo>
                    <a:pt x="18004" y="45139"/>
                    <a:pt x="18052" y="45162"/>
                    <a:pt x="18075" y="45162"/>
                  </a:cubicBezTo>
                  <a:cubicBezTo>
                    <a:pt x="18312" y="45210"/>
                    <a:pt x="18573" y="45234"/>
                    <a:pt x="18834" y="45257"/>
                  </a:cubicBezTo>
                  <a:cubicBezTo>
                    <a:pt x="18882" y="45257"/>
                    <a:pt x="18929" y="45257"/>
                    <a:pt x="18953" y="45257"/>
                  </a:cubicBezTo>
                  <a:cubicBezTo>
                    <a:pt x="19048" y="45257"/>
                    <a:pt x="19143" y="45257"/>
                    <a:pt x="19238" y="45257"/>
                  </a:cubicBezTo>
                  <a:cubicBezTo>
                    <a:pt x="19285" y="45257"/>
                    <a:pt x="19332" y="45234"/>
                    <a:pt x="19380" y="45234"/>
                  </a:cubicBezTo>
                  <a:cubicBezTo>
                    <a:pt x="19475" y="45234"/>
                    <a:pt x="19546" y="45234"/>
                    <a:pt x="19641" y="45210"/>
                  </a:cubicBezTo>
                  <a:cubicBezTo>
                    <a:pt x="19688" y="45210"/>
                    <a:pt x="19736" y="45210"/>
                    <a:pt x="19783" y="45210"/>
                  </a:cubicBezTo>
                  <a:cubicBezTo>
                    <a:pt x="20874" y="45067"/>
                    <a:pt x="21965" y="44664"/>
                    <a:pt x="22867" y="44166"/>
                  </a:cubicBezTo>
                  <a:lnTo>
                    <a:pt x="22867" y="44166"/>
                  </a:lnTo>
                  <a:cubicBezTo>
                    <a:pt x="23341" y="43905"/>
                    <a:pt x="23815" y="43621"/>
                    <a:pt x="24266" y="43312"/>
                  </a:cubicBezTo>
                  <a:cubicBezTo>
                    <a:pt x="24314" y="43502"/>
                    <a:pt x="24361" y="43715"/>
                    <a:pt x="24408" y="43929"/>
                  </a:cubicBezTo>
                  <a:cubicBezTo>
                    <a:pt x="24693" y="45186"/>
                    <a:pt x="24930" y="46586"/>
                    <a:pt x="25618" y="47677"/>
                  </a:cubicBezTo>
                  <a:cubicBezTo>
                    <a:pt x="27350" y="50428"/>
                    <a:pt x="31738" y="52254"/>
                    <a:pt x="35818" y="53417"/>
                  </a:cubicBezTo>
                  <a:lnTo>
                    <a:pt x="35818" y="53417"/>
                  </a:lnTo>
                  <a:cubicBezTo>
                    <a:pt x="41060" y="54982"/>
                    <a:pt x="45922" y="54911"/>
                    <a:pt x="50358" y="54555"/>
                  </a:cubicBezTo>
                  <a:cubicBezTo>
                    <a:pt x="53726" y="54294"/>
                    <a:pt x="57023" y="53725"/>
                    <a:pt x="59940" y="52681"/>
                  </a:cubicBezTo>
                  <a:cubicBezTo>
                    <a:pt x="60865" y="52349"/>
                    <a:pt x="62194" y="52160"/>
                    <a:pt x="62644" y="51092"/>
                  </a:cubicBezTo>
                  <a:cubicBezTo>
                    <a:pt x="60201" y="50049"/>
                    <a:pt x="57995" y="50618"/>
                    <a:pt x="55789" y="50476"/>
                  </a:cubicBezTo>
                  <a:close/>
                  <a:moveTo>
                    <a:pt x="16462" y="44617"/>
                  </a:moveTo>
                  <a:cubicBezTo>
                    <a:pt x="16439" y="44593"/>
                    <a:pt x="16439" y="44569"/>
                    <a:pt x="16415" y="44569"/>
                  </a:cubicBezTo>
                  <a:cubicBezTo>
                    <a:pt x="16439" y="44546"/>
                    <a:pt x="16462" y="44546"/>
                    <a:pt x="16486" y="44546"/>
                  </a:cubicBezTo>
                  <a:close/>
                  <a:moveTo>
                    <a:pt x="16130" y="40822"/>
                  </a:moveTo>
                  <a:lnTo>
                    <a:pt x="16107" y="40822"/>
                  </a:lnTo>
                  <a:cubicBezTo>
                    <a:pt x="15632" y="41699"/>
                    <a:pt x="15561" y="42743"/>
                    <a:pt x="16012" y="43644"/>
                  </a:cubicBezTo>
                  <a:lnTo>
                    <a:pt x="16035" y="43644"/>
                  </a:lnTo>
                  <a:cubicBezTo>
                    <a:pt x="16035" y="43668"/>
                    <a:pt x="16059" y="43692"/>
                    <a:pt x="16059" y="43715"/>
                  </a:cubicBezTo>
                  <a:cubicBezTo>
                    <a:pt x="16035" y="43692"/>
                    <a:pt x="16035" y="43668"/>
                    <a:pt x="16012" y="43644"/>
                  </a:cubicBezTo>
                  <a:cubicBezTo>
                    <a:pt x="15964" y="43692"/>
                    <a:pt x="15917" y="43739"/>
                    <a:pt x="15869" y="43810"/>
                  </a:cubicBezTo>
                  <a:cubicBezTo>
                    <a:pt x="14233" y="41486"/>
                    <a:pt x="12762" y="39114"/>
                    <a:pt x="11529" y="36600"/>
                  </a:cubicBezTo>
                  <a:cubicBezTo>
                    <a:pt x="13165" y="35295"/>
                    <a:pt x="13450" y="31713"/>
                    <a:pt x="12976" y="29887"/>
                  </a:cubicBezTo>
                  <a:cubicBezTo>
                    <a:pt x="13308" y="29602"/>
                    <a:pt x="13545" y="28891"/>
                    <a:pt x="13545" y="28321"/>
                  </a:cubicBezTo>
                  <a:cubicBezTo>
                    <a:pt x="13521" y="28321"/>
                    <a:pt x="13497" y="28298"/>
                    <a:pt x="13474" y="28298"/>
                  </a:cubicBezTo>
                  <a:cubicBezTo>
                    <a:pt x="13403" y="28321"/>
                    <a:pt x="13308" y="28345"/>
                    <a:pt x="13213" y="28369"/>
                  </a:cubicBezTo>
                  <a:cubicBezTo>
                    <a:pt x="13331" y="28250"/>
                    <a:pt x="13426" y="28108"/>
                    <a:pt x="13521" y="27942"/>
                  </a:cubicBezTo>
                  <a:cubicBezTo>
                    <a:pt x="13711" y="29294"/>
                    <a:pt x="14019" y="30646"/>
                    <a:pt x="14494" y="31808"/>
                  </a:cubicBezTo>
                  <a:cubicBezTo>
                    <a:pt x="15181" y="33564"/>
                    <a:pt x="16249" y="35153"/>
                    <a:pt x="17696" y="36457"/>
                  </a:cubicBezTo>
                  <a:cubicBezTo>
                    <a:pt x="18004" y="36742"/>
                    <a:pt x="18336" y="37050"/>
                    <a:pt x="18645" y="37311"/>
                  </a:cubicBezTo>
                  <a:cubicBezTo>
                    <a:pt x="18194" y="37786"/>
                    <a:pt x="16794" y="39327"/>
                    <a:pt x="16130" y="40822"/>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43"/>
            <p:cNvGrpSpPr/>
            <p:nvPr/>
          </p:nvGrpSpPr>
          <p:grpSpPr>
            <a:xfrm rot="1483882" flipH="1">
              <a:off x="252201" y="884828"/>
              <a:ext cx="1551477" cy="1596471"/>
              <a:chOff x="4760025" y="3120325"/>
              <a:chExt cx="2293579" cy="2359777"/>
            </a:xfrm>
          </p:grpSpPr>
          <p:sp>
            <p:nvSpPr>
              <p:cNvPr id="431" name="Google Shape;431;p43"/>
              <p:cNvSpPr/>
              <p:nvPr/>
            </p:nvSpPr>
            <p:spPr>
              <a:xfrm>
                <a:off x="4760025" y="3933427"/>
                <a:ext cx="279337" cy="328968"/>
              </a:xfrm>
              <a:custGeom>
                <a:avLst/>
                <a:gdLst/>
                <a:ahLst/>
                <a:cxnLst/>
                <a:rect l="l" t="t" r="r" b="b"/>
                <a:pathLst>
                  <a:path w="4587" h="5402" extrusionOk="0">
                    <a:moveTo>
                      <a:pt x="2664" y="4169"/>
                    </a:moveTo>
                    <a:cubicBezTo>
                      <a:pt x="2571" y="3876"/>
                      <a:pt x="2372" y="3605"/>
                      <a:pt x="2215" y="3302"/>
                    </a:cubicBezTo>
                    <a:cubicBezTo>
                      <a:pt x="1923" y="2696"/>
                      <a:pt x="1693" y="2121"/>
                      <a:pt x="1473" y="1421"/>
                    </a:cubicBezTo>
                    <a:cubicBezTo>
                      <a:pt x="1431" y="1317"/>
                      <a:pt x="1129" y="544"/>
                      <a:pt x="1442" y="408"/>
                    </a:cubicBezTo>
                    <a:cubicBezTo>
                      <a:pt x="1714" y="293"/>
                      <a:pt x="1996" y="679"/>
                      <a:pt x="2111" y="826"/>
                    </a:cubicBezTo>
                    <a:cubicBezTo>
                      <a:pt x="2602" y="1442"/>
                      <a:pt x="2873" y="2153"/>
                      <a:pt x="3177" y="2852"/>
                    </a:cubicBezTo>
                    <a:cubicBezTo>
                      <a:pt x="3135" y="2142"/>
                      <a:pt x="3051" y="1431"/>
                      <a:pt x="3093" y="617"/>
                    </a:cubicBezTo>
                    <a:cubicBezTo>
                      <a:pt x="3114" y="324"/>
                      <a:pt x="3177" y="1"/>
                      <a:pt x="3416" y="21"/>
                    </a:cubicBezTo>
                    <a:cubicBezTo>
                      <a:pt x="3678" y="42"/>
                      <a:pt x="3908" y="512"/>
                      <a:pt x="4012" y="753"/>
                    </a:cubicBezTo>
                    <a:cubicBezTo>
                      <a:pt x="4388" y="1568"/>
                      <a:pt x="4587" y="2738"/>
                      <a:pt x="4409" y="3793"/>
                    </a:cubicBezTo>
                    <a:cubicBezTo>
                      <a:pt x="4336" y="4190"/>
                      <a:pt x="4210" y="4577"/>
                      <a:pt x="4054" y="4890"/>
                    </a:cubicBezTo>
                    <a:cubicBezTo>
                      <a:pt x="3929" y="5120"/>
                      <a:pt x="3813" y="5391"/>
                      <a:pt x="3563" y="5213"/>
                    </a:cubicBezTo>
                    <a:cubicBezTo>
                      <a:pt x="3511" y="5255"/>
                      <a:pt x="3458" y="5308"/>
                      <a:pt x="3386" y="5318"/>
                    </a:cubicBezTo>
                    <a:cubicBezTo>
                      <a:pt x="3291" y="5276"/>
                      <a:pt x="3228" y="5224"/>
                      <a:pt x="3145" y="5182"/>
                    </a:cubicBezTo>
                    <a:cubicBezTo>
                      <a:pt x="2999" y="5401"/>
                      <a:pt x="2560" y="5203"/>
                      <a:pt x="2236" y="5025"/>
                    </a:cubicBezTo>
                    <a:cubicBezTo>
                      <a:pt x="1630" y="4691"/>
                      <a:pt x="1254" y="4263"/>
                      <a:pt x="878" y="3751"/>
                    </a:cubicBezTo>
                    <a:cubicBezTo>
                      <a:pt x="533" y="3281"/>
                      <a:pt x="230" y="2769"/>
                      <a:pt x="84" y="2132"/>
                    </a:cubicBezTo>
                    <a:cubicBezTo>
                      <a:pt x="32" y="1849"/>
                      <a:pt x="1" y="1380"/>
                      <a:pt x="345" y="1401"/>
                    </a:cubicBezTo>
                    <a:cubicBezTo>
                      <a:pt x="607" y="1411"/>
                      <a:pt x="909" y="1870"/>
                      <a:pt x="1024" y="2027"/>
                    </a:cubicBezTo>
                    <a:cubicBezTo>
                      <a:pt x="1557" y="2748"/>
                      <a:pt x="2058" y="3458"/>
                      <a:pt x="2633" y="4127"/>
                    </a:cubicBezTo>
                    <a:cubicBezTo>
                      <a:pt x="2643" y="4127"/>
                      <a:pt x="2643" y="4148"/>
                      <a:pt x="2664" y="41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3"/>
              <p:cNvSpPr/>
              <p:nvPr/>
            </p:nvSpPr>
            <p:spPr>
              <a:xfrm>
                <a:off x="4795650" y="4432238"/>
                <a:ext cx="294013" cy="288228"/>
              </a:xfrm>
              <a:custGeom>
                <a:avLst/>
                <a:gdLst/>
                <a:ahLst/>
                <a:cxnLst/>
                <a:rect l="l" t="t" r="r" b="b"/>
                <a:pathLst>
                  <a:path w="4828" h="4733" extrusionOk="0">
                    <a:moveTo>
                      <a:pt x="4169" y="3636"/>
                    </a:moveTo>
                    <a:cubicBezTo>
                      <a:pt x="3897" y="3114"/>
                      <a:pt x="3500" y="2539"/>
                      <a:pt x="3072" y="1944"/>
                    </a:cubicBezTo>
                    <a:cubicBezTo>
                      <a:pt x="2801" y="1557"/>
                      <a:pt x="2434" y="1170"/>
                      <a:pt x="2153" y="711"/>
                    </a:cubicBezTo>
                    <a:cubicBezTo>
                      <a:pt x="2058" y="554"/>
                      <a:pt x="1902" y="282"/>
                      <a:pt x="2090" y="126"/>
                    </a:cubicBezTo>
                    <a:cubicBezTo>
                      <a:pt x="2246" y="0"/>
                      <a:pt x="2571" y="209"/>
                      <a:pt x="2738" y="345"/>
                    </a:cubicBezTo>
                    <a:cubicBezTo>
                      <a:pt x="2957" y="512"/>
                      <a:pt x="3093" y="669"/>
                      <a:pt x="3218" y="804"/>
                    </a:cubicBezTo>
                    <a:cubicBezTo>
                      <a:pt x="3553" y="1150"/>
                      <a:pt x="3803" y="1452"/>
                      <a:pt x="4033" y="1807"/>
                    </a:cubicBezTo>
                    <a:cubicBezTo>
                      <a:pt x="4419" y="2382"/>
                      <a:pt x="4806" y="3103"/>
                      <a:pt x="4827" y="3949"/>
                    </a:cubicBezTo>
                    <a:cubicBezTo>
                      <a:pt x="4827" y="4085"/>
                      <a:pt x="4827" y="4252"/>
                      <a:pt x="4796" y="4315"/>
                    </a:cubicBezTo>
                    <a:cubicBezTo>
                      <a:pt x="4733" y="4451"/>
                      <a:pt x="4556" y="4503"/>
                      <a:pt x="4451" y="4597"/>
                    </a:cubicBezTo>
                    <a:cubicBezTo>
                      <a:pt x="4368" y="4597"/>
                      <a:pt x="4315" y="4586"/>
                      <a:pt x="4242" y="4545"/>
                    </a:cubicBezTo>
                    <a:cubicBezTo>
                      <a:pt x="4159" y="4576"/>
                      <a:pt x="4106" y="4670"/>
                      <a:pt x="4002" y="4691"/>
                    </a:cubicBezTo>
                    <a:cubicBezTo>
                      <a:pt x="3834" y="4733"/>
                      <a:pt x="3521" y="4670"/>
                      <a:pt x="3270" y="4639"/>
                    </a:cubicBezTo>
                    <a:cubicBezTo>
                      <a:pt x="2007" y="4461"/>
                      <a:pt x="1129" y="3887"/>
                      <a:pt x="449" y="3207"/>
                    </a:cubicBezTo>
                    <a:cubicBezTo>
                      <a:pt x="261" y="3009"/>
                      <a:pt x="1" y="2789"/>
                      <a:pt x="115" y="2560"/>
                    </a:cubicBezTo>
                    <a:cubicBezTo>
                      <a:pt x="251" y="2278"/>
                      <a:pt x="742" y="2529"/>
                      <a:pt x="1024" y="2675"/>
                    </a:cubicBezTo>
                    <a:cubicBezTo>
                      <a:pt x="1891" y="3114"/>
                      <a:pt x="2727" y="3604"/>
                      <a:pt x="3688" y="3970"/>
                    </a:cubicBezTo>
                    <a:cubicBezTo>
                      <a:pt x="2821" y="3343"/>
                      <a:pt x="1923" y="2738"/>
                      <a:pt x="1160" y="1995"/>
                    </a:cubicBezTo>
                    <a:cubicBezTo>
                      <a:pt x="1004" y="1839"/>
                      <a:pt x="502" y="1452"/>
                      <a:pt x="638" y="1180"/>
                    </a:cubicBezTo>
                    <a:cubicBezTo>
                      <a:pt x="805" y="857"/>
                      <a:pt x="1484" y="1296"/>
                      <a:pt x="1714" y="1442"/>
                    </a:cubicBezTo>
                    <a:cubicBezTo>
                      <a:pt x="2529" y="1944"/>
                      <a:pt x="3198" y="2539"/>
                      <a:pt x="3793" y="3186"/>
                    </a:cubicBezTo>
                    <a:cubicBezTo>
                      <a:pt x="3908" y="3312"/>
                      <a:pt x="4022" y="3469"/>
                      <a:pt x="4138" y="3594"/>
                    </a:cubicBezTo>
                    <a:cubicBezTo>
                      <a:pt x="4159" y="3594"/>
                      <a:pt x="4159" y="3615"/>
                      <a:pt x="4169" y="36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3"/>
              <p:cNvSpPr/>
              <p:nvPr/>
            </p:nvSpPr>
            <p:spPr>
              <a:xfrm>
                <a:off x="5280453" y="4941219"/>
                <a:ext cx="314353" cy="285061"/>
              </a:xfrm>
              <a:custGeom>
                <a:avLst/>
                <a:gdLst/>
                <a:ahLst/>
                <a:cxnLst/>
                <a:rect l="l" t="t" r="r" b="b"/>
                <a:pathLst>
                  <a:path w="5162" h="4681" extrusionOk="0">
                    <a:moveTo>
                      <a:pt x="4106" y="3030"/>
                    </a:moveTo>
                    <a:cubicBezTo>
                      <a:pt x="3490" y="2403"/>
                      <a:pt x="2738" y="1714"/>
                      <a:pt x="2079" y="982"/>
                    </a:cubicBezTo>
                    <a:cubicBezTo>
                      <a:pt x="1912" y="783"/>
                      <a:pt x="1505" y="460"/>
                      <a:pt x="1609" y="177"/>
                    </a:cubicBezTo>
                    <a:cubicBezTo>
                      <a:pt x="1672" y="0"/>
                      <a:pt x="1912" y="0"/>
                      <a:pt x="2194" y="94"/>
                    </a:cubicBezTo>
                    <a:cubicBezTo>
                      <a:pt x="2591" y="230"/>
                      <a:pt x="2999" y="523"/>
                      <a:pt x="3312" y="762"/>
                    </a:cubicBezTo>
                    <a:cubicBezTo>
                      <a:pt x="4096" y="1379"/>
                      <a:pt x="4691" y="2111"/>
                      <a:pt x="5015" y="3061"/>
                    </a:cubicBezTo>
                    <a:cubicBezTo>
                      <a:pt x="5036" y="3144"/>
                      <a:pt x="5088" y="3260"/>
                      <a:pt x="5109" y="3353"/>
                    </a:cubicBezTo>
                    <a:cubicBezTo>
                      <a:pt x="5120" y="3395"/>
                      <a:pt x="5099" y="3469"/>
                      <a:pt x="5109" y="3511"/>
                    </a:cubicBezTo>
                    <a:cubicBezTo>
                      <a:pt x="5130" y="3604"/>
                      <a:pt x="5162" y="3594"/>
                      <a:pt x="5151" y="3646"/>
                    </a:cubicBezTo>
                    <a:cubicBezTo>
                      <a:pt x="5141" y="3750"/>
                      <a:pt x="5120" y="3803"/>
                      <a:pt x="5015" y="3792"/>
                    </a:cubicBezTo>
                    <a:cubicBezTo>
                      <a:pt x="5130" y="3876"/>
                      <a:pt x="5109" y="3980"/>
                      <a:pt x="5078" y="4158"/>
                    </a:cubicBezTo>
                    <a:cubicBezTo>
                      <a:pt x="5046" y="4325"/>
                      <a:pt x="5057" y="4315"/>
                      <a:pt x="4890" y="4356"/>
                    </a:cubicBezTo>
                    <a:cubicBezTo>
                      <a:pt x="4775" y="4377"/>
                      <a:pt x="4587" y="4451"/>
                      <a:pt x="4472" y="4472"/>
                    </a:cubicBezTo>
                    <a:cubicBezTo>
                      <a:pt x="3490" y="4681"/>
                      <a:pt x="2299" y="4649"/>
                      <a:pt x="1055" y="4200"/>
                    </a:cubicBezTo>
                    <a:cubicBezTo>
                      <a:pt x="648" y="4043"/>
                      <a:pt x="1" y="3834"/>
                      <a:pt x="73" y="3479"/>
                    </a:cubicBezTo>
                    <a:cubicBezTo>
                      <a:pt x="136" y="3197"/>
                      <a:pt x="523" y="3186"/>
                      <a:pt x="815" y="3186"/>
                    </a:cubicBezTo>
                    <a:cubicBezTo>
                      <a:pt x="1756" y="3186"/>
                      <a:pt x="2842" y="3500"/>
                      <a:pt x="3897" y="3730"/>
                    </a:cubicBezTo>
                    <a:cubicBezTo>
                      <a:pt x="2905" y="3312"/>
                      <a:pt x="1975" y="2873"/>
                      <a:pt x="1097" y="2320"/>
                    </a:cubicBezTo>
                    <a:cubicBezTo>
                      <a:pt x="909" y="2204"/>
                      <a:pt x="428" y="1943"/>
                      <a:pt x="512" y="1661"/>
                    </a:cubicBezTo>
                    <a:cubicBezTo>
                      <a:pt x="586" y="1358"/>
                      <a:pt x="1087" y="1473"/>
                      <a:pt x="1452" y="1598"/>
                    </a:cubicBezTo>
                    <a:cubicBezTo>
                      <a:pt x="2476" y="1933"/>
                      <a:pt x="3375" y="2570"/>
                      <a:pt x="4085" y="30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3"/>
              <p:cNvSpPr/>
              <p:nvPr/>
            </p:nvSpPr>
            <p:spPr>
              <a:xfrm>
                <a:off x="5097213" y="3885684"/>
                <a:ext cx="187138" cy="308629"/>
              </a:xfrm>
              <a:custGeom>
                <a:avLst/>
                <a:gdLst/>
                <a:ahLst/>
                <a:cxnLst/>
                <a:rect l="l" t="t" r="r" b="b"/>
                <a:pathLst>
                  <a:path w="3073" h="5068" extrusionOk="0">
                    <a:moveTo>
                      <a:pt x="1129" y="2550"/>
                    </a:moveTo>
                    <a:cubicBezTo>
                      <a:pt x="1129" y="2090"/>
                      <a:pt x="1035" y="1432"/>
                      <a:pt x="1087" y="857"/>
                    </a:cubicBezTo>
                    <a:cubicBezTo>
                      <a:pt x="1108" y="555"/>
                      <a:pt x="1171" y="1"/>
                      <a:pt x="1452" y="11"/>
                    </a:cubicBezTo>
                    <a:cubicBezTo>
                      <a:pt x="1703" y="22"/>
                      <a:pt x="1766" y="450"/>
                      <a:pt x="1798" y="576"/>
                    </a:cubicBezTo>
                    <a:cubicBezTo>
                      <a:pt x="1996" y="1254"/>
                      <a:pt x="2121" y="1944"/>
                      <a:pt x="2195" y="2675"/>
                    </a:cubicBezTo>
                    <a:cubicBezTo>
                      <a:pt x="2267" y="2341"/>
                      <a:pt x="2267" y="1965"/>
                      <a:pt x="2299" y="1568"/>
                    </a:cubicBezTo>
                    <a:cubicBezTo>
                      <a:pt x="2309" y="1307"/>
                      <a:pt x="2278" y="597"/>
                      <a:pt x="2550" y="576"/>
                    </a:cubicBezTo>
                    <a:cubicBezTo>
                      <a:pt x="2790" y="555"/>
                      <a:pt x="2873" y="889"/>
                      <a:pt x="2915" y="1087"/>
                    </a:cubicBezTo>
                    <a:cubicBezTo>
                      <a:pt x="2978" y="1349"/>
                      <a:pt x="2978" y="1526"/>
                      <a:pt x="2999" y="1756"/>
                    </a:cubicBezTo>
                    <a:cubicBezTo>
                      <a:pt x="3061" y="2466"/>
                      <a:pt x="3072" y="3323"/>
                      <a:pt x="2675" y="4065"/>
                    </a:cubicBezTo>
                    <a:cubicBezTo>
                      <a:pt x="2550" y="4295"/>
                      <a:pt x="2424" y="4535"/>
                      <a:pt x="2216" y="4639"/>
                    </a:cubicBezTo>
                    <a:cubicBezTo>
                      <a:pt x="2163" y="4838"/>
                      <a:pt x="2027" y="5026"/>
                      <a:pt x="1849" y="4922"/>
                    </a:cubicBezTo>
                    <a:cubicBezTo>
                      <a:pt x="1798" y="4964"/>
                      <a:pt x="1787" y="5047"/>
                      <a:pt x="1714" y="5047"/>
                    </a:cubicBezTo>
                    <a:cubicBezTo>
                      <a:pt x="1610" y="5015"/>
                      <a:pt x="1494" y="5068"/>
                      <a:pt x="1369" y="5026"/>
                    </a:cubicBezTo>
                    <a:cubicBezTo>
                      <a:pt x="1254" y="4994"/>
                      <a:pt x="1087" y="4817"/>
                      <a:pt x="951" y="4671"/>
                    </a:cubicBezTo>
                    <a:cubicBezTo>
                      <a:pt x="398" y="4054"/>
                      <a:pt x="157" y="3114"/>
                      <a:pt x="63" y="2195"/>
                    </a:cubicBezTo>
                    <a:cubicBezTo>
                      <a:pt x="22" y="1788"/>
                      <a:pt x="1" y="1338"/>
                      <a:pt x="136" y="931"/>
                    </a:cubicBezTo>
                    <a:cubicBezTo>
                      <a:pt x="210" y="732"/>
                      <a:pt x="356" y="534"/>
                      <a:pt x="523" y="576"/>
                    </a:cubicBezTo>
                    <a:cubicBezTo>
                      <a:pt x="805" y="648"/>
                      <a:pt x="857" y="1171"/>
                      <a:pt x="920" y="1463"/>
                    </a:cubicBezTo>
                    <a:cubicBezTo>
                      <a:pt x="1014" y="1892"/>
                      <a:pt x="1066" y="2195"/>
                      <a:pt x="1118" y="2498"/>
                    </a:cubicBezTo>
                    <a:cubicBezTo>
                      <a:pt x="1139" y="2498"/>
                      <a:pt x="1139" y="2519"/>
                      <a:pt x="1139" y="2529"/>
                    </a:cubicBezTo>
                    <a:cubicBezTo>
                      <a:pt x="1139" y="2529"/>
                      <a:pt x="1129" y="2540"/>
                      <a:pt x="1129" y="25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3"/>
              <p:cNvSpPr/>
              <p:nvPr/>
            </p:nvSpPr>
            <p:spPr>
              <a:xfrm>
                <a:off x="4917810" y="4156129"/>
                <a:ext cx="1278847" cy="1323973"/>
              </a:xfrm>
              <a:custGeom>
                <a:avLst/>
                <a:gdLst/>
                <a:ahLst/>
                <a:cxnLst/>
                <a:rect l="l" t="t" r="r" b="b"/>
                <a:pathLst>
                  <a:path w="21000" h="21741" extrusionOk="0">
                    <a:moveTo>
                      <a:pt x="5506" y="0"/>
                    </a:moveTo>
                    <a:cubicBezTo>
                      <a:pt x="5527" y="0"/>
                      <a:pt x="5538" y="10"/>
                      <a:pt x="5548" y="10"/>
                    </a:cubicBezTo>
                    <a:cubicBezTo>
                      <a:pt x="5548" y="355"/>
                      <a:pt x="5412" y="783"/>
                      <a:pt x="5203" y="961"/>
                    </a:cubicBezTo>
                    <a:cubicBezTo>
                      <a:pt x="5496" y="2058"/>
                      <a:pt x="5308" y="4210"/>
                      <a:pt x="4336" y="4983"/>
                    </a:cubicBezTo>
                    <a:cubicBezTo>
                      <a:pt x="5986" y="8347"/>
                      <a:pt x="8306" y="11356"/>
                      <a:pt x="11054" y="14198"/>
                    </a:cubicBezTo>
                    <a:cubicBezTo>
                      <a:pt x="11722" y="14887"/>
                      <a:pt x="12454" y="15567"/>
                      <a:pt x="13206" y="16225"/>
                    </a:cubicBezTo>
                    <a:cubicBezTo>
                      <a:pt x="14690" y="17510"/>
                      <a:pt x="16308" y="18753"/>
                      <a:pt x="18179" y="19829"/>
                    </a:cubicBezTo>
                    <a:cubicBezTo>
                      <a:pt x="18848" y="20205"/>
                      <a:pt x="19610" y="20602"/>
                      <a:pt x="20352" y="20989"/>
                    </a:cubicBezTo>
                    <a:cubicBezTo>
                      <a:pt x="20498" y="21062"/>
                      <a:pt x="21000" y="21229"/>
                      <a:pt x="20884" y="21501"/>
                    </a:cubicBezTo>
                    <a:cubicBezTo>
                      <a:pt x="20780" y="21741"/>
                      <a:pt x="20122" y="21448"/>
                      <a:pt x="19965" y="21386"/>
                    </a:cubicBezTo>
                    <a:cubicBezTo>
                      <a:pt x="19067" y="21020"/>
                      <a:pt x="18158" y="20508"/>
                      <a:pt x="17448" y="20101"/>
                    </a:cubicBezTo>
                    <a:cubicBezTo>
                      <a:pt x="16361" y="19474"/>
                      <a:pt x="15442" y="18836"/>
                      <a:pt x="14532" y="18137"/>
                    </a:cubicBezTo>
                    <a:cubicBezTo>
                      <a:pt x="13592" y="18230"/>
                      <a:pt x="12338" y="17782"/>
                      <a:pt x="11565" y="17353"/>
                    </a:cubicBezTo>
                    <a:cubicBezTo>
                      <a:pt x="11451" y="17332"/>
                      <a:pt x="11346" y="17426"/>
                      <a:pt x="11189" y="17426"/>
                    </a:cubicBezTo>
                    <a:cubicBezTo>
                      <a:pt x="10918" y="17426"/>
                      <a:pt x="10625" y="17311"/>
                      <a:pt x="10364" y="17207"/>
                    </a:cubicBezTo>
                    <a:cubicBezTo>
                      <a:pt x="10511" y="16758"/>
                      <a:pt x="10720" y="16392"/>
                      <a:pt x="10887" y="15964"/>
                    </a:cubicBezTo>
                    <a:cubicBezTo>
                      <a:pt x="11315" y="16235"/>
                      <a:pt x="11774" y="16486"/>
                      <a:pt x="11785" y="17019"/>
                    </a:cubicBezTo>
                    <a:cubicBezTo>
                      <a:pt x="12391" y="17301"/>
                      <a:pt x="13153" y="17666"/>
                      <a:pt x="13896" y="17666"/>
                    </a:cubicBezTo>
                    <a:cubicBezTo>
                      <a:pt x="11712" y="15859"/>
                      <a:pt x="9789" y="13895"/>
                      <a:pt x="8087" y="11795"/>
                    </a:cubicBezTo>
                    <a:cubicBezTo>
                      <a:pt x="7084" y="11795"/>
                      <a:pt x="5924" y="11409"/>
                      <a:pt x="5109" y="11012"/>
                    </a:cubicBezTo>
                    <a:cubicBezTo>
                      <a:pt x="4273" y="10604"/>
                      <a:pt x="3604" y="10009"/>
                      <a:pt x="2999" y="9507"/>
                    </a:cubicBezTo>
                    <a:cubicBezTo>
                      <a:pt x="2675" y="9654"/>
                      <a:pt x="2069" y="9538"/>
                      <a:pt x="1808" y="9257"/>
                    </a:cubicBezTo>
                    <a:cubicBezTo>
                      <a:pt x="2174" y="8807"/>
                      <a:pt x="2539" y="8368"/>
                      <a:pt x="2926" y="7950"/>
                    </a:cubicBezTo>
                    <a:cubicBezTo>
                      <a:pt x="3177" y="8264"/>
                      <a:pt x="3385" y="8609"/>
                      <a:pt x="3239" y="9173"/>
                    </a:cubicBezTo>
                    <a:cubicBezTo>
                      <a:pt x="4294" y="10081"/>
                      <a:pt x="5673" y="11053"/>
                      <a:pt x="7595" y="11221"/>
                    </a:cubicBezTo>
                    <a:cubicBezTo>
                      <a:pt x="7606" y="11095"/>
                      <a:pt x="7460" y="10980"/>
                      <a:pt x="7376" y="10865"/>
                    </a:cubicBezTo>
                    <a:cubicBezTo>
                      <a:pt x="6948" y="10270"/>
                      <a:pt x="6551" y="9622"/>
                      <a:pt x="6133" y="9006"/>
                    </a:cubicBezTo>
                    <a:cubicBezTo>
                      <a:pt x="5318" y="7804"/>
                      <a:pt x="4545" y="6508"/>
                      <a:pt x="3971" y="5140"/>
                    </a:cubicBezTo>
                    <a:cubicBezTo>
                      <a:pt x="3114" y="5203"/>
                      <a:pt x="2351" y="4451"/>
                      <a:pt x="1944" y="3970"/>
                    </a:cubicBezTo>
                    <a:cubicBezTo>
                      <a:pt x="1505" y="3458"/>
                      <a:pt x="1212" y="2894"/>
                      <a:pt x="1034" y="2340"/>
                    </a:cubicBezTo>
                    <a:cubicBezTo>
                      <a:pt x="502" y="2183"/>
                      <a:pt x="189" y="1881"/>
                      <a:pt x="1" y="1505"/>
                    </a:cubicBezTo>
                    <a:cubicBezTo>
                      <a:pt x="565" y="1233"/>
                      <a:pt x="1181" y="1034"/>
                      <a:pt x="1766" y="773"/>
                    </a:cubicBezTo>
                    <a:cubicBezTo>
                      <a:pt x="1986" y="1139"/>
                      <a:pt x="1965" y="1995"/>
                      <a:pt x="1515" y="2257"/>
                    </a:cubicBezTo>
                    <a:cubicBezTo>
                      <a:pt x="2194" y="3134"/>
                      <a:pt x="2643" y="4147"/>
                      <a:pt x="4022" y="4607"/>
                    </a:cubicBezTo>
                    <a:cubicBezTo>
                      <a:pt x="4566" y="3678"/>
                      <a:pt x="4858" y="2131"/>
                      <a:pt x="4806" y="1087"/>
                    </a:cubicBezTo>
                    <a:cubicBezTo>
                      <a:pt x="4398" y="961"/>
                      <a:pt x="4231" y="700"/>
                      <a:pt x="4148" y="365"/>
                    </a:cubicBezTo>
                    <a:cubicBezTo>
                      <a:pt x="4576" y="198"/>
                      <a:pt x="5067" y="136"/>
                      <a:pt x="55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3"/>
              <p:cNvSpPr/>
              <p:nvPr/>
            </p:nvSpPr>
            <p:spPr>
              <a:xfrm>
                <a:off x="5240992" y="3981780"/>
                <a:ext cx="990620" cy="1094389"/>
              </a:xfrm>
              <a:custGeom>
                <a:avLst/>
                <a:gdLst/>
                <a:ahLst/>
                <a:cxnLst/>
                <a:rect l="l" t="t" r="r" b="b"/>
                <a:pathLst>
                  <a:path w="16267" h="17971" extrusionOk="0">
                    <a:moveTo>
                      <a:pt x="8912" y="3929"/>
                    </a:moveTo>
                    <a:cubicBezTo>
                      <a:pt x="8557" y="4138"/>
                      <a:pt x="8139" y="4493"/>
                      <a:pt x="7909" y="4482"/>
                    </a:cubicBezTo>
                    <a:cubicBezTo>
                      <a:pt x="7658" y="4482"/>
                      <a:pt x="7387" y="4294"/>
                      <a:pt x="7157" y="4252"/>
                    </a:cubicBezTo>
                    <a:cubicBezTo>
                      <a:pt x="6029" y="4012"/>
                      <a:pt x="5109" y="4294"/>
                      <a:pt x="4159" y="4670"/>
                    </a:cubicBezTo>
                    <a:cubicBezTo>
                      <a:pt x="3458" y="2978"/>
                      <a:pt x="2237" y="1285"/>
                      <a:pt x="366" y="251"/>
                    </a:cubicBezTo>
                    <a:cubicBezTo>
                      <a:pt x="293" y="210"/>
                      <a:pt x="126" y="1"/>
                      <a:pt x="22" y="136"/>
                    </a:cubicBezTo>
                    <a:cubicBezTo>
                      <a:pt x="11" y="157"/>
                      <a:pt x="11" y="178"/>
                      <a:pt x="1" y="189"/>
                    </a:cubicBezTo>
                    <a:cubicBezTo>
                      <a:pt x="43" y="1568"/>
                      <a:pt x="231" y="3490"/>
                      <a:pt x="805" y="4974"/>
                    </a:cubicBezTo>
                    <a:cubicBezTo>
                      <a:pt x="1223" y="6018"/>
                      <a:pt x="1870" y="6989"/>
                      <a:pt x="2738" y="7763"/>
                    </a:cubicBezTo>
                    <a:cubicBezTo>
                      <a:pt x="2926" y="7930"/>
                      <a:pt x="3114" y="8118"/>
                      <a:pt x="3302" y="8275"/>
                    </a:cubicBezTo>
                    <a:cubicBezTo>
                      <a:pt x="2947" y="8661"/>
                      <a:pt x="1620" y="10145"/>
                      <a:pt x="1557" y="11231"/>
                    </a:cubicBezTo>
                    <a:cubicBezTo>
                      <a:pt x="1526" y="11827"/>
                      <a:pt x="1808" y="12537"/>
                      <a:pt x="2497" y="12851"/>
                    </a:cubicBezTo>
                    <a:cubicBezTo>
                      <a:pt x="3667" y="13373"/>
                      <a:pt x="5308" y="12861"/>
                      <a:pt x="6697" y="11879"/>
                    </a:cubicBezTo>
                    <a:cubicBezTo>
                      <a:pt x="6729" y="12004"/>
                      <a:pt x="6750" y="12130"/>
                      <a:pt x="6781" y="12255"/>
                    </a:cubicBezTo>
                    <a:cubicBezTo>
                      <a:pt x="6959" y="13018"/>
                      <a:pt x="7105" y="13854"/>
                      <a:pt x="7512" y="14512"/>
                    </a:cubicBezTo>
                    <a:cubicBezTo>
                      <a:pt x="8547" y="16173"/>
                      <a:pt x="11179" y="17270"/>
                      <a:pt x="13645" y="17970"/>
                    </a:cubicBezTo>
                    <a:cubicBezTo>
                      <a:pt x="13488" y="17437"/>
                      <a:pt x="13383" y="16925"/>
                      <a:pt x="13195" y="16413"/>
                    </a:cubicBezTo>
                    <a:cubicBezTo>
                      <a:pt x="12631" y="14888"/>
                      <a:pt x="11775" y="13519"/>
                      <a:pt x="10365" y="12464"/>
                    </a:cubicBezTo>
                    <a:cubicBezTo>
                      <a:pt x="11398" y="11628"/>
                      <a:pt x="11932" y="9518"/>
                      <a:pt x="11493" y="8348"/>
                    </a:cubicBezTo>
                    <a:cubicBezTo>
                      <a:pt x="13436" y="6582"/>
                      <a:pt x="15013" y="4138"/>
                      <a:pt x="16267" y="1066"/>
                    </a:cubicBezTo>
                    <a:cubicBezTo>
                      <a:pt x="13791" y="1745"/>
                      <a:pt x="11159" y="2622"/>
                      <a:pt x="8912" y="392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3"/>
              <p:cNvSpPr/>
              <p:nvPr/>
            </p:nvSpPr>
            <p:spPr>
              <a:xfrm>
                <a:off x="5972673" y="3332187"/>
                <a:ext cx="1015466" cy="957613"/>
              </a:xfrm>
              <a:custGeom>
                <a:avLst/>
                <a:gdLst/>
                <a:ahLst/>
                <a:cxnLst/>
                <a:rect l="l" t="t" r="r" b="b"/>
                <a:pathLst>
                  <a:path w="16675" h="15725" extrusionOk="0">
                    <a:moveTo>
                      <a:pt x="2069" y="10573"/>
                    </a:moveTo>
                    <a:cubicBezTo>
                      <a:pt x="1358" y="11430"/>
                      <a:pt x="711" y="12088"/>
                      <a:pt x="42" y="12997"/>
                    </a:cubicBezTo>
                    <a:cubicBezTo>
                      <a:pt x="21" y="13039"/>
                      <a:pt x="21" y="13070"/>
                      <a:pt x="0" y="13112"/>
                    </a:cubicBezTo>
                    <a:cubicBezTo>
                      <a:pt x="1389" y="12569"/>
                      <a:pt x="2748" y="12161"/>
                      <a:pt x="4242" y="11754"/>
                    </a:cubicBezTo>
                    <a:cubicBezTo>
                      <a:pt x="3636" y="13259"/>
                      <a:pt x="2977" y="14429"/>
                      <a:pt x="2225" y="15703"/>
                    </a:cubicBezTo>
                    <a:cubicBezTo>
                      <a:pt x="2392" y="15724"/>
                      <a:pt x="2580" y="15599"/>
                      <a:pt x="2717" y="15525"/>
                    </a:cubicBezTo>
                    <a:cubicBezTo>
                      <a:pt x="4472" y="14554"/>
                      <a:pt x="6060" y="13331"/>
                      <a:pt x="7606" y="12098"/>
                    </a:cubicBezTo>
                    <a:cubicBezTo>
                      <a:pt x="9925" y="10260"/>
                      <a:pt x="12391" y="8578"/>
                      <a:pt x="14815" y="7063"/>
                    </a:cubicBezTo>
                    <a:cubicBezTo>
                      <a:pt x="15431" y="6687"/>
                      <a:pt x="16141" y="6426"/>
                      <a:pt x="16674" y="5904"/>
                    </a:cubicBezTo>
                    <a:cubicBezTo>
                      <a:pt x="16162" y="5976"/>
                      <a:pt x="15692" y="6217"/>
                      <a:pt x="15233" y="6436"/>
                    </a:cubicBezTo>
                    <a:cubicBezTo>
                      <a:pt x="11962" y="8003"/>
                      <a:pt x="8995" y="10134"/>
                      <a:pt x="5266" y="10761"/>
                    </a:cubicBezTo>
                    <a:cubicBezTo>
                      <a:pt x="5516" y="10145"/>
                      <a:pt x="5663" y="9508"/>
                      <a:pt x="5913" y="8892"/>
                    </a:cubicBezTo>
                    <a:cubicBezTo>
                      <a:pt x="6613" y="7136"/>
                      <a:pt x="7700" y="5746"/>
                      <a:pt x="8619" y="4347"/>
                    </a:cubicBezTo>
                    <a:cubicBezTo>
                      <a:pt x="9424" y="3114"/>
                      <a:pt x="10353" y="1860"/>
                      <a:pt x="11064" y="596"/>
                    </a:cubicBezTo>
                    <a:cubicBezTo>
                      <a:pt x="11158" y="429"/>
                      <a:pt x="11388" y="209"/>
                      <a:pt x="11252" y="0"/>
                    </a:cubicBezTo>
                    <a:cubicBezTo>
                      <a:pt x="9789" y="1683"/>
                      <a:pt x="8598" y="3490"/>
                      <a:pt x="7167" y="5089"/>
                    </a:cubicBezTo>
                    <a:cubicBezTo>
                      <a:pt x="5715" y="6718"/>
                      <a:pt x="2309" y="10291"/>
                      <a:pt x="2069" y="1057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3"/>
              <p:cNvSpPr/>
              <p:nvPr/>
            </p:nvSpPr>
            <p:spPr>
              <a:xfrm>
                <a:off x="5868904" y="4361597"/>
                <a:ext cx="1184700" cy="771815"/>
              </a:xfrm>
              <a:custGeom>
                <a:avLst/>
                <a:gdLst/>
                <a:ahLst/>
                <a:cxnLst/>
                <a:rect l="l" t="t" r="r" b="b"/>
                <a:pathLst>
                  <a:path w="19454" h="12674" extrusionOk="0">
                    <a:moveTo>
                      <a:pt x="1" y="6259"/>
                    </a:moveTo>
                    <a:cubicBezTo>
                      <a:pt x="1892" y="7659"/>
                      <a:pt x="2738" y="9591"/>
                      <a:pt x="3240" y="11701"/>
                    </a:cubicBezTo>
                    <a:cubicBezTo>
                      <a:pt x="6426" y="12673"/>
                      <a:pt x="9373" y="12632"/>
                      <a:pt x="12068" y="12412"/>
                    </a:cubicBezTo>
                    <a:cubicBezTo>
                      <a:pt x="14095" y="12255"/>
                      <a:pt x="16069" y="11910"/>
                      <a:pt x="17824" y="11283"/>
                    </a:cubicBezTo>
                    <a:cubicBezTo>
                      <a:pt x="18388" y="11085"/>
                      <a:pt x="19193" y="10970"/>
                      <a:pt x="19454" y="10322"/>
                    </a:cubicBezTo>
                    <a:cubicBezTo>
                      <a:pt x="17981" y="9706"/>
                      <a:pt x="16654" y="10041"/>
                      <a:pt x="15328" y="9957"/>
                    </a:cubicBezTo>
                    <a:cubicBezTo>
                      <a:pt x="15526" y="9727"/>
                      <a:pt x="15913" y="9842"/>
                      <a:pt x="15996" y="9403"/>
                    </a:cubicBezTo>
                    <a:cubicBezTo>
                      <a:pt x="15599" y="9038"/>
                      <a:pt x="14910" y="8870"/>
                      <a:pt x="14387" y="8724"/>
                    </a:cubicBezTo>
                    <a:cubicBezTo>
                      <a:pt x="13008" y="8358"/>
                      <a:pt x="11535" y="8233"/>
                      <a:pt x="10271" y="7972"/>
                    </a:cubicBezTo>
                    <a:cubicBezTo>
                      <a:pt x="11848" y="7397"/>
                      <a:pt x="10156" y="6394"/>
                      <a:pt x="9111" y="5862"/>
                    </a:cubicBezTo>
                    <a:cubicBezTo>
                      <a:pt x="7565" y="5078"/>
                      <a:pt x="5538" y="4274"/>
                      <a:pt x="3950" y="4232"/>
                    </a:cubicBezTo>
                    <a:cubicBezTo>
                      <a:pt x="4055" y="2612"/>
                      <a:pt x="3773" y="1223"/>
                      <a:pt x="3093" y="0"/>
                    </a:cubicBezTo>
                    <a:cubicBezTo>
                      <a:pt x="2467" y="773"/>
                      <a:pt x="1840" y="1432"/>
                      <a:pt x="1161" y="2121"/>
                    </a:cubicBezTo>
                    <a:cubicBezTo>
                      <a:pt x="1631" y="3229"/>
                      <a:pt x="994" y="5506"/>
                      <a:pt x="1" y="62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3"/>
              <p:cNvSpPr/>
              <p:nvPr/>
            </p:nvSpPr>
            <p:spPr>
              <a:xfrm>
                <a:off x="5224489" y="3120325"/>
                <a:ext cx="654709" cy="1158636"/>
              </a:xfrm>
              <a:custGeom>
                <a:avLst/>
                <a:gdLst/>
                <a:ahLst/>
                <a:cxnLst/>
                <a:rect l="l" t="t" r="r" b="b"/>
                <a:pathLst>
                  <a:path w="10751" h="19026" extrusionOk="0">
                    <a:moveTo>
                      <a:pt x="3228" y="2497"/>
                    </a:moveTo>
                    <a:cubicBezTo>
                      <a:pt x="1180" y="5882"/>
                      <a:pt x="0" y="11022"/>
                      <a:pt x="272" y="14335"/>
                    </a:cubicBezTo>
                    <a:cubicBezTo>
                      <a:pt x="2445" y="15494"/>
                      <a:pt x="3479" y="17239"/>
                      <a:pt x="4419" y="19025"/>
                    </a:cubicBezTo>
                    <a:cubicBezTo>
                      <a:pt x="5401" y="18493"/>
                      <a:pt x="6770" y="18242"/>
                      <a:pt x="8222" y="18858"/>
                    </a:cubicBezTo>
                    <a:cubicBezTo>
                      <a:pt x="9006" y="18148"/>
                      <a:pt x="10009" y="17657"/>
                      <a:pt x="10750" y="17260"/>
                    </a:cubicBezTo>
                    <a:cubicBezTo>
                      <a:pt x="9998" y="16529"/>
                      <a:pt x="8911" y="16027"/>
                      <a:pt x="7679" y="15693"/>
                    </a:cubicBezTo>
                    <a:cubicBezTo>
                      <a:pt x="7919" y="14669"/>
                      <a:pt x="8013" y="13655"/>
                      <a:pt x="7929" y="12768"/>
                    </a:cubicBezTo>
                    <a:cubicBezTo>
                      <a:pt x="7857" y="11900"/>
                      <a:pt x="7720" y="10971"/>
                      <a:pt x="7094" y="10375"/>
                    </a:cubicBezTo>
                    <a:cubicBezTo>
                      <a:pt x="6676" y="10406"/>
                      <a:pt x="6561" y="11012"/>
                      <a:pt x="6331" y="11388"/>
                    </a:cubicBezTo>
                    <a:cubicBezTo>
                      <a:pt x="6383" y="10532"/>
                      <a:pt x="6237" y="9643"/>
                      <a:pt x="6164" y="8777"/>
                    </a:cubicBezTo>
                    <a:cubicBezTo>
                      <a:pt x="6091" y="7930"/>
                      <a:pt x="6153" y="6959"/>
                      <a:pt x="5547" y="6342"/>
                    </a:cubicBezTo>
                    <a:cubicBezTo>
                      <a:pt x="5317" y="6342"/>
                      <a:pt x="5245" y="6655"/>
                      <a:pt x="5078" y="6792"/>
                    </a:cubicBezTo>
                    <a:cubicBezTo>
                      <a:pt x="5359" y="5047"/>
                      <a:pt x="5767" y="3114"/>
                      <a:pt x="5809" y="1515"/>
                    </a:cubicBezTo>
                    <a:cubicBezTo>
                      <a:pt x="5819" y="993"/>
                      <a:pt x="5861" y="377"/>
                      <a:pt x="5506" y="1"/>
                    </a:cubicBezTo>
                    <a:cubicBezTo>
                      <a:pt x="4597" y="345"/>
                      <a:pt x="3887" y="1411"/>
                      <a:pt x="3228" y="24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3"/>
              <p:cNvSpPr/>
              <p:nvPr/>
            </p:nvSpPr>
            <p:spPr>
              <a:xfrm>
                <a:off x="5328806" y="4614809"/>
                <a:ext cx="101882" cy="102490"/>
              </a:xfrm>
              <a:custGeom>
                <a:avLst/>
                <a:gdLst/>
                <a:ahLst/>
                <a:cxnLst/>
                <a:rect l="l" t="t" r="r" b="b"/>
                <a:pathLst>
                  <a:path w="1673" h="1683" extrusionOk="0">
                    <a:moveTo>
                      <a:pt x="282" y="1683"/>
                    </a:moveTo>
                    <a:cubicBezTo>
                      <a:pt x="899" y="1662"/>
                      <a:pt x="1672" y="1108"/>
                      <a:pt x="1317" y="513"/>
                    </a:cubicBezTo>
                    <a:cubicBezTo>
                      <a:pt x="1129" y="188"/>
                      <a:pt x="700" y="11"/>
                      <a:pt x="345" y="0"/>
                    </a:cubicBezTo>
                    <a:cubicBezTo>
                      <a:pt x="63" y="523"/>
                      <a:pt x="1" y="1150"/>
                      <a:pt x="282" y="16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3"/>
              <p:cNvSpPr/>
              <p:nvPr/>
            </p:nvSpPr>
            <p:spPr>
              <a:xfrm>
                <a:off x="5309075" y="4717847"/>
                <a:ext cx="90372" cy="57365"/>
              </a:xfrm>
              <a:custGeom>
                <a:avLst/>
                <a:gdLst/>
                <a:ahLst/>
                <a:cxnLst/>
                <a:rect l="l" t="t" r="r" b="b"/>
                <a:pathLst>
                  <a:path w="1484" h="942" extrusionOk="0">
                    <a:moveTo>
                      <a:pt x="889" y="544"/>
                    </a:moveTo>
                    <a:lnTo>
                      <a:pt x="878" y="586"/>
                    </a:lnTo>
                    <a:lnTo>
                      <a:pt x="1149" y="941"/>
                    </a:lnTo>
                    <a:cubicBezTo>
                      <a:pt x="1275" y="878"/>
                      <a:pt x="1390" y="837"/>
                      <a:pt x="1484" y="806"/>
                    </a:cubicBezTo>
                    <a:cubicBezTo>
                      <a:pt x="1275" y="722"/>
                      <a:pt x="889" y="502"/>
                      <a:pt x="606" y="1"/>
                    </a:cubicBezTo>
                    <a:cubicBezTo>
                      <a:pt x="408" y="200"/>
                      <a:pt x="0" y="764"/>
                      <a:pt x="0" y="764"/>
                    </a:cubicBezTo>
                    <a:cubicBezTo>
                      <a:pt x="0" y="764"/>
                      <a:pt x="638" y="565"/>
                      <a:pt x="889" y="544"/>
                    </a:cubicBezTo>
                    <a:close/>
                  </a:path>
                </a:pathLst>
              </a:custGeom>
              <a:solidFill>
                <a:srgbClr val="ED5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3"/>
              <p:cNvSpPr/>
              <p:nvPr/>
            </p:nvSpPr>
            <p:spPr>
              <a:xfrm>
                <a:off x="5400056" y="4696898"/>
                <a:ext cx="197308" cy="93539"/>
              </a:xfrm>
              <a:custGeom>
                <a:avLst/>
                <a:gdLst/>
                <a:ahLst/>
                <a:cxnLst/>
                <a:rect l="l" t="t" r="r" b="b"/>
                <a:pathLst>
                  <a:path w="3240" h="1536" extrusionOk="0">
                    <a:moveTo>
                      <a:pt x="1" y="1150"/>
                    </a:moveTo>
                    <a:cubicBezTo>
                      <a:pt x="1004" y="1536"/>
                      <a:pt x="2299" y="1171"/>
                      <a:pt x="3239" y="658"/>
                    </a:cubicBezTo>
                    <a:cubicBezTo>
                      <a:pt x="2278" y="0"/>
                      <a:pt x="1171" y="335"/>
                      <a:pt x="1" y="115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3"/>
              <p:cNvSpPr/>
              <p:nvPr/>
            </p:nvSpPr>
            <p:spPr>
              <a:xfrm>
                <a:off x="5548280" y="4445575"/>
                <a:ext cx="172523" cy="188356"/>
              </a:xfrm>
              <a:custGeom>
                <a:avLst/>
                <a:gdLst/>
                <a:ahLst/>
                <a:cxnLst/>
                <a:rect l="l" t="t" r="r" b="b"/>
                <a:pathLst>
                  <a:path w="2833" h="3093" extrusionOk="0">
                    <a:moveTo>
                      <a:pt x="857" y="596"/>
                    </a:moveTo>
                    <a:cubicBezTo>
                      <a:pt x="1505" y="356"/>
                      <a:pt x="2320" y="868"/>
                      <a:pt x="1881" y="1588"/>
                    </a:cubicBezTo>
                    <a:cubicBezTo>
                      <a:pt x="2372" y="1725"/>
                      <a:pt x="2832" y="1964"/>
                      <a:pt x="2654" y="2570"/>
                    </a:cubicBezTo>
                    <a:cubicBezTo>
                      <a:pt x="2591" y="2811"/>
                      <a:pt x="2393" y="3072"/>
                      <a:pt x="2153" y="3093"/>
                    </a:cubicBezTo>
                    <a:cubicBezTo>
                      <a:pt x="2466" y="2361"/>
                      <a:pt x="2153" y="1808"/>
                      <a:pt x="1338" y="1776"/>
                    </a:cubicBezTo>
                    <a:cubicBezTo>
                      <a:pt x="1421" y="1630"/>
                      <a:pt x="1526" y="1578"/>
                      <a:pt x="1558" y="1390"/>
                    </a:cubicBezTo>
                    <a:cubicBezTo>
                      <a:pt x="1651" y="773"/>
                      <a:pt x="774" y="794"/>
                      <a:pt x="304" y="899"/>
                    </a:cubicBezTo>
                    <a:cubicBezTo>
                      <a:pt x="523" y="627"/>
                      <a:pt x="439" y="137"/>
                      <a:pt x="0" y="230"/>
                    </a:cubicBezTo>
                    <a:cubicBezTo>
                      <a:pt x="0" y="147"/>
                      <a:pt x="137" y="116"/>
                      <a:pt x="241" y="95"/>
                    </a:cubicBezTo>
                    <a:cubicBezTo>
                      <a:pt x="627" y="0"/>
                      <a:pt x="899" y="209"/>
                      <a:pt x="857" y="5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3"/>
              <p:cNvSpPr/>
              <p:nvPr/>
            </p:nvSpPr>
            <p:spPr>
              <a:xfrm>
                <a:off x="5491706" y="3577177"/>
                <a:ext cx="66196" cy="82090"/>
              </a:xfrm>
              <a:custGeom>
                <a:avLst/>
                <a:gdLst/>
                <a:ahLst/>
                <a:cxnLst/>
                <a:rect l="l" t="t" r="r" b="b"/>
                <a:pathLst>
                  <a:path w="1087" h="1348" extrusionOk="0">
                    <a:moveTo>
                      <a:pt x="762" y="31"/>
                    </a:moveTo>
                    <a:cubicBezTo>
                      <a:pt x="1087" y="0"/>
                      <a:pt x="1045" y="282"/>
                      <a:pt x="1003" y="616"/>
                    </a:cubicBezTo>
                    <a:cubicBezTo>
                      <a:pt x="961" y="888"/>
                      <a:pt x="804" y="1347"/>
                      <a:pt x="491" y="1285"/>
                    </a:cubicBezTo>
                    <a:cubicBezTo>
                      <a:pt x="0" y="1191"/>
                      <a:pt x="449" y="73"/>
                      <a:pt x="762" y="31"/>
                    </a:cubicBezTo>
                    <a:close/>
                  </a:path>
                </a:pathLst>
              </a:custGeom>
              <a:solidFill>
                <a:srgbClr val="858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3"/>
              <p:cNvSpPr/>
              <p:nvPr/>
            </p:nvSpPr>
            <p:spPr>
              <a:xfrm>
                <a:off x="5557841" y="3802985"/>
                <a:ext cx="60471" cy="92930"/>
              </a:xfrm>
              <a:custGeom>
                <a:avLst/>
                <a:gdLst/>
                <a:ahLst/>
                <a:cxnLst/>
                <a:rect l="l" t="t" r="r" b="b"/>
                <a:pathLst>
                  <a:path w="993" h="1526" extrusionOk="0">
                    <a:moveTo>
                      <a:pt x="648" y="21"/>
                    </a:moveTo>
                    <a:cubicBezTo>
                      <a:pt x="941" y="0"/>
                      <a:pt x="993" y="471"/>
                      <a:pt x="909" y="847"/>
                    </a:cubicBezTo>
                    <a:cubicBezTo>
                      <a:pt x="857" y="1087"/>
                      <a:pt x="679" y="1526"/>
                      <a:pt x="439" y="1484"/>
                    </a:cubicBezTo>
                    <a:cubicBezTo>
                      <a:pt x="1" y="1411"/>
                      <a:pt x="272" y="63"/>
                      <a:pt x="648" y="21"/>
                    </a:cubicBezTo>
                    <a:close/>
                  </a:path>
                </a:pathLst>
              </a:custGeom>
              <a:solidFill>
                <a:srgbClr val="858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3"/>
              <p:cNvSpPr/>
              <p:nvPr/>
            </p:nvSpPr>
            <p:spPr>
              <a:xfrm>
                <a:off x="5611917" y="3871677"/>
                <a:ext cx="57305" cy="63090"/>
              </a:xfrm>
              <a:custGeom>
                <a:avLst/>
                <a:gdLst/>
                <a:ahLst/>
                <a:cxnLst/>
                <a:rect l="l" t="t" r="r" b="b"/>
                <a:pathLst>
                  <a:path w="941" h="1036" extrusionOk="0">
                    <a:moveTo>
                      <a:pt x="533" y="1"/>
                    </a:moveTo>
                    <a:cubicBezTo>
                      <a:pt x="940" y="1"/>
                      <a:pt x="711" y="1035"/>
                      <a:pt x="304" y="889"/>
                    </a:cubicBezTo>
                    <a:cubicBezTo>
                      <a:pt x="0" y="774"/>
                      <a:pt x="251" y="12"/>
                      <a:pt x="533" y="1"/>
                    </a:cubicBezTo>
                    <a:close/>
                  </a:path>
                </a:pathLst>
              </a:custGeom>
              <a:solidFill>
                <a:srgbClr val="858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3"/>
              <p:cNvSpPr/>
              <p:nvPr/>
            </p:nvSpPr>
            <p:spPr>
              <a:xfrm>
                <a:off x="5298296" y="3910530"/>
                <a:ext cx="50240" cy="53529"/>
              </a:xfrm>
              <a:custGeom>
                <a:avLst/>
                <a:gdLst/>
                <a:ahLst/>
                <a:cxnLst/>
                <a:rect l="l" t="t" r="r" b="b"/>
                <a:pathLst>
                  <a:path w="825" h="879" extrusionOk="0">
                    <a:moveTo>
                      <a:pt x="439" y="0"/>
                    </a:moveTo>
                    <a:cubicBezTo>
                      <a:pt x="825" y="0"/>
                      <a:pt x="585" y="878"/>
                      <a:pt x="334" y="867"/>
                    </a:cubicBezTo>
                    <a:cubicBezTo>
                      <a:pt x="0" y="836"/>
                      <a:pt x="125" y="0"/>
                      <a:pt x="4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3"/>
              <p:cNvSpPr/>
              <p:nvPr/>
            </p:nvSpPr>
            <p:spPr>
              <a:xfrm>
                <a:off x="5312242" y="4007235"/>
                <a:ext cx="43968" cy="79532"/>
              </a:xfrm>
              <a:custGeom>
                <a:avLst/>
                <a:gdLst/>
                <a:ahLst/>
                <a:cxnLst/>
                <a:rect l="l" t="t" r="r" b="b"/>
                <a:pathLst>
                  <a:path w="722" h="1306" extrusionOk="0">
                    <a:moveTo>
                      <a:pt x="408" y="0"/>
                    </a:moveTo>
                    <a:cubicBezTo>
                      <a:pt x="607" y="0"/>
                      <a:pt x="659" y="136"/>
                      <a:pt x="690" y="345"/>
                    </a:cubicBezTo>
                    <a:cubicBezTo>
                      <a:pt x="721" y="627"/>
                      <a:pt x="700" y="1306"/>
                      <a:pt x="356" y="1275"/>
                    </a:cubicBezTo>
                    <a:cubicBezTo>
                      <a:pt x="84" y="1243"/>
                      <a:pt x="1" y="753"/>
                      <a:pt x="84" y="387"/>
                    </a:cubicBezTo>
                    <a:cubicBezTo>
                      <a:pt x="126" y="189"/>
                      <a:pt x="220" y="11"/>
                      <a:pt x="4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3"/>
              <p:cNvSpPr/>
              <p:nvPr/>
            </p:nvSpPr>
            <p:spPr>
              <a:xfrm>
                <a:off x="5979615" y="4368600"/>
                <a:ext cx="56087" cy="47135"/>
              </a:xfrm>
              <a:custGeom>
                <a:avLst/>
                <a:gdLst/>
                <a:ahLst/>
                <a:cxnLst/>
                <a:rect l="l" t="t" r="r" b="b"/>
                <a:pathLst>
                  <a:path w="921" h="774" extrusionOk="0">
                    <a:moveTo>
                      <a:pt x="795" y="272"/>
                    </a:moveTo>
                    <a:cubicBezTo>
                      <a:pt x="920" y="460"/>
                      <a:pt x="492" y="774"/>
                      <a:pt x="346" y="742"/>
                    </a:cubicBezTo>
                    <a:cubicBezTo>
                      <a:pt x="1" y="648"/>
                      <a:pt x="492" y="1"/>
                      <a:pt x="795" y="2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3"/>
              <p:cNvSpPr/>
              <p:nvPr/>
            </p:nvSpPr>
            <p:spPr>
              <a:xfrm>
                <a:off x="6013352" y="4417562"/>
                <a:ext cx="56696" cy="41471"/>
              </a:xfrm>
              <a:custGeom>
                <a:avLst/>
                <a:gdLst/>
                <a:ahLst/>
                <a:cxnLst/>
                <a:rect l="l" t="t" r="r" b="b"/>
                <a:pathLst>
                  <a:path w="931" h="681" extrusionOk="0">
                    <a:moveTo>
                      <a:pt x="492" y="11"/>
                    </a:moveTo>
                    <a:cubicBezTo>
                      <a:pt x="930" y="53"/>
                      <a:pt x="398" y="680"/>
                      <a:pt x="220" y="669"/>
                    </a:cubicBezTo>
                    <a:cubicBezTo>
                      <a:pt x="105" y="659"/>
                      <a:pt x="1" y="523"/>
                      <a:pt x="11" y="408"/>
                    </a:cubicBezTo>
                    <a:cubicBezTo>
                      <a:pt x="22" y="230"/>
                      <a:pt x="314" y="1"/>
                      <a:pt x="492" y="1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3"/>
              <p:cNvSpPr/>
              <p:nvPr/>
            </p:nvSpPr>
            <p:spPr>
              <a:xfrm>
                <a:off x="5910923" y="4445575"/>
                <a:ext cx="84708" cy="50362"/>
              </a:xfrm>
              <a:custGeom>
                <a:avLst/>
                <a:gdLst/>
                <a:ahLst/>
                <a:cxnLst/>
                <a:rect l="l" t="t" r="r" b="b"/>
                <a:pathLst>
                  <a:path w="1391" h="827" extrusionOk="0">
                    <a:moveTo>
                      <a:pt x="272" y="773"/>
                    </a:moveTo>
                    <a:cubicBezTo>
                      <a:pt x="0" y="534"/>
                      <a:pt x="627" y="0"/>
                      <a:pt x="910" y="63"/>
                    </a:cubicBezTo>
                    <a:cubicBezTo>
                      <a:pt x="1390" y="157"/>
                      <a:pt x="836" y="763"/>
                      <a:pt x="606" y="805"/>
                    </a:cubicBezTo>
                    <a:cubicBezTo>
                      <a:pt x="502" y="826"/>
                      <a:pt x="418" y="773"/>
                      <a:pt x="272" y="77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3"/>
              <p:cNvSpPr/>
              <p:nvPr/>
            </p:nvSpPr>
            <p:spPr>
              <a:xfrm>
                <a:off x="6194644" y="4703232"/>
                <a:ext cx="101882" cy="47135"/>
              </a:xfrm>
              <a:custGeom>
                <a:avLst/>
                <a:gdLst/>
                <a:ahLst/>
                <a:cxnLst/>
                <a:rect l="l" t="t" r="r" b="b"/>
                <a:pathLst>
                  <a:path w="1673" h="774" extrusionOk="0">
                    <a:moveTo>
                      <a:pt x="419" y="1"/>
                    </a:moveTo>
                    <a:cubicBezTo>
                      <a:pt x="764" y="1"/>
                      <a:pt x="1036" y="115"/>
                      <a:pt x="1317" y="252"/>
                    </a:cubicBezTo>
                    <a:cubicBezTo>
                      <a:pt x="1505" y="345"/>
                      <a:pt x="1673" y="408"/>
                      <a:pt x="1642" y="565"/>
                    </a:cubicBezTo>
                    <a:cubicBezTo>
                      <a:pt x="1610" y="774"/>
                      <a:pt x="1245" y="753"/>
                      <a:pt x="994" y="721"/>
                    </a:cubicBezTo>
                    <a:cubicBezTo>
                      <a:pt x="628" y="659"/>
                      <a:pt x="1" y="461"/>
                      <a:pt x="54" y="178"/>
                    </a:cubicBezTo>
                    <a:cubicBezTo>
                      <a:pt x="85" y="1"/>
                      <a:pt x="263" y="1"/>
                      <a:pt x="419" y="1"/>
                    </a:cubicBezTo>
                    <a:close/>
                  </a:path>
                </a:pathLst>
              </a:custGeom>
              <a:solidFill>
                <a:srgbClr val="858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3"/>
              <p:cNvSpPr/>
              <p:nvPr/>
            </p:nvSpPr>
            <p:spPr>
              <a:xfrm>
                <a:off x="6338483" y="4740135"/>
                <a:ext cx="57305" cy="45917"/>
              </a:xfrm>
              <a:custGeom>
                <a:avLst/>
                <a:gdLst/>
                <a:ahLst/>
                <a:cxnLst/>
                <a:rect l="l" t="t" r="r" b="b"/>
                <a:pathLst>
                  <a:path w="941" h="754" extrusionOk="0">
                    <a:moveTo>
                      <a:pt x="251" y="22"/>
                    </a:moveTo>
                    <a:cubicBezTo>
                      <a:pt x="471" y="1"/>
                      <a:pt x="940" y="168"/>
                      <a:pt x="909" y="398"/>
                    </a:cubicBezTo>
                    <a:cubicBezTo>
                      <a:pt x="857" y="753"/>
                      <a:pt x="0" y="450"/>
                      <a:pt x="21" y="210"/>
                    </a:cubicBezTo>
                    <a:cubicBezTo>
                      <a:pt x="21" y="84"/>
                      <a:pt x="125" y="43"/>
                      <a:pt x="251" y="22"/>
                    </a:cubicBezTo>
                    <a:close/>
                  </a:path>
                </a:pathLst>
              </a:custGeom>
              <a:solidFill>
                <a:srgbClr val="858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3"/>
              <p:cNvSpPr/>
              <p:nvPr/>
            </p:nvSpPr>
            <p:spPr>
              <a:xfrm>
                <a:off x="6339092" y="4817780"/>
                <a:ext cx="84708" cy="42019"/>
              </a:xfrm>
              <a:custGeom>
                <a:avLst/>
                <a:gdLst/>
                <a:ahLst/>
                <a:cxnLst/>
                <a:rect l="l" t="t" r="r" b="b"/>
                <a:pathLst>
                  <a:path w="1391" h="690" extrusionOk="0">
                    <a:moveTo>
                      <a:pt x="1181" y="585"/>
                    </a:moveTo>
                    <a:cubicBezTo>
                      <a:pt x="909" y="690"/>
                      <a:pt x="1" y="616"/>
                      <a:pt x="43" y="251"/>
                    </a:cubicBezTo>
                    <a:cubicBezTo>
                      <a:pt x="74" y="10"/>
                      <a:pt x="533" y="0"/>
                      <a:pt x="837" y="52"/>
                    </a:cubicBezTo>
                    <a:cubicBezTo>
                      <a:pt x="1067" y="84"/>
                      <a:pt x="1390" y="168"/>
                      <a:pt x="1390" y="324"/>
                    </a:cubicBezTo>
                    <a:cubicBezTo>
                      <a:pt x="1390" y="460"/>
                      <a:pt x="1286" y="460"/>
                      <a:pt x="1181" y="585"/>
                    </a:cubicBezTo>
                    <a:close/>
                  </a:path>
                </a:pathLst>
              </a:custGeom>
              <a:solidFill>
                <a:srgbClr val="858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3"/>
              <p:cNvSpPr/>
              <p:nvPr/>
            </p:nvSpPr>
            <p:spPr>
              <a:xfrm>
                <a:off x="5435011" y="4653661"/>
                <a:ext cx="36356" cy="48353"/>
              </a:xfrm>
              <a:custGeom>
                <a:avLst/>
                <a:gdLst/>
                <a:ahLst/>
                <a:cxnLst/>
                <a:rect l="l" t="t" r="r" b="b"/>
                <a:pathLst>
                  <a:path w="597" h="794" extrusionOk="0">
                    <a:moveTo>
                      <a:pt x="555" y="439"/>
                    </a:moveTo>
                    <a:cubicBezTo>
                      <a:pt x="523" y="648"/>
                      <a:pt x="377" y="794"/>
                      <a:pt x="231" y="773"/>
                    </a:cubicBezTo>
                    <a:cubicBezTo>
                      <a:pt x="84" y="752"/>
                      <a:pt x="1" y="564"/>
                      <a:pt x="33" y="355"/>
                    </a:cubicBezTo>
                    <a:cubicBezTo>
                      <a:pt x="64" y="146"/>
                      <a:pt x="210" y="0"/>
                      <a:pt x="356" y="31"/>
                    </a:cubicBezTo>
                    <a:cubicBezTo>
                      <a:pt x="502" y="52"/>
                      <a:pt x="597" y="240"/>
                      <a:pt x="555" y="4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6" name="Google Shape;456;p43"/>
          <p:cNvGrpSpPr/>
          <p:nvPr/>
        </p:nvGrpSpPr>
        <p:grpSpPr>
          <a:xfrm>
            <a:off x="7083572" y="3401640"/>
            <a:ext cx="1551361" cy="1527509"/>
            <a:chOff x="6865072" y="3334415"/>
            <a:chExt cx="1551361" cy="1527509"/>
          </a:xfrm>
        </p:grpSpPr>
        <p:sp>
          <p:nvSpPr>
            <p:cNvPr id="457" name="Google Shape;457;p43"/>
            <p:cNvSpPr/>
            <p:nvPr/>
          </p:nvSpPr>
          <p:spPr>
            <a:xfrm>
              <a:off x="6865075" y="3335113"/>
              <a:ext cx="1551358" cy="1526135"/>
            </a:xfrm>
            <a:custGeom>
              <a:avLst/>
              <a:gdLst/>
              <a:ahLst/>
              <a:cxnLst/>
              <a:rect l="l" t="t" r="r" b="b"/>
              <a:pathLst>
                <a:path w="59846" h="58873" extrusionOk="0">
                  <a:moveTo>
                    <a:pt x="58517" y="286"/>
                  </a:moveTo>
                  <a:cubicBezTo>
                    <a:pt x="55884" y="262"/>
                    <a:pt x="53204" y="831"/>
                    <a:pt x="50595" y="1400"/>
                  </a:cubicBezTo>
                  <a:cubicBezTo>
                    <a:pt x="48033" y="1970"/>
                    <a:pt x="45543" y="2657"/>
                    <a:pt x="43337" y="3345"/>
                  </a:cubicBezTo>
                  <a:cubicBezTo>
                    <a:pt x="42981" y="3227"/>
                    <a:pt x="42601" y="3108"/>
                    <a:pt x="42198" y="2990"/>
                  </a:cubicBezTo>
                  <a:cubicBezTo>
                    <a:pt x="42056" y="2729"/>
                    <a:pt x="41581" y="2610"/>
                    <a:pt x="41202" y="2586"/>
                  </a:cubicBezTo>
                  <a:cubicBezTo>
                    <a:pt x="40846" y="2539"/>
                    <a:pt x="40490" y="2539"/>
                    <a:pt x="40134" y="2563"/>
                  </a:cubicBezTo>
                  <a:cubicBezTo>
                    <a:pt x="39328" y="2444"/>
                    <a:pt x="38498" y="2373"/>
                    <a:pt x="37715" y="2349"/>
                  </a:cubicBezTo>
                  <a:cubicBezTo>
                    <a:pt x="36244" y="2278"/>
                    <a:pt x="34892" y="2302"/>
                    <a:pt x="33588" y="2397"/>
                  </a:cubicBezTo>
                  <a:cubicBezTo>
                    <a:pt x="33327" y="2112"/>
                    <a:pt x="32829" y="1970"/>
                    <a:pt x="32402" y="1993"/>
                  </a:cubicBezTo>
                  <a:cubicBezTo>
                    <a:pt x="32070" y="1993"/>
                    <a:pt x="31643" y="2136"/>
                    <a:pt x="31263" y="2231"/>
                  </a:cubicBezTo>
                  <a:cubicBezTo>
                    <a:pt x="30149" y="2515"/>
                    <a:pt x="28891" y="2871"/>
                    <a:pt x="27871" y="3132"/>
                  </a:cubicBezTo>
                  <a:cubicBezTo>
                    <a:pt x="27848" y="3156"/>
                    <a:pt x="27824" y="3179"/>
                    <a:pt x="27800" y="3227"/>
                  </a:cubicBezTo>
                  <a:cubicBezTo>
                    <a:pt x="27777" y="3227"/>
                    <a:pt x="27729" y="3227"/>
                    <a:pt x="27705" y="3227"/>
                  </a:cubicBezTo>
                  <a:cubicBezTo>
                    <a:pt x="26828" y="2563"/>
                    <a:pt x="25950" y="1851"/>
                    <a:pt x="24907" y="1258"/>
                  </a:cubicBezTo>
                  <a:cubicBezTo>
                    <a:pt x="23910" y="689"/>
                    <a:pt x="22701" y="96"/>
                    <a:pt x="21135" y="25"/>
                  </a:cubicBezTo>
                  <a:cubicBezTo>
                    <a:pt x="20471" y="1"/>
                    <a:pt x="19878" y="119"/>
                    <a:pt x="19356" y="333"/>
                  </a:cubicBezTo>
                  <a:cubicBezTo>
                    <a:pt x="18621" y="428"/>
                    <a:pt x="17933" y="784"/>
                    <a:pt x="17482" y="1116"/>
                  </a:cubicBezTo>
                  <a:cubicBezTo>
                    <a:pt x="17245" y="1305"/>
                    <a:pt x="16960" y="1685"/>
                    <a:pt x="16747" y="1898"/>
                  </a:cubicBezTo>
                  <a:cubicBezTo>
                    <a:pt x="16605" y="2017"/>
                    <a:pt x="16533" y="1993"/>
                    <a:pt x="16462" y="2136"/>
                  </a:cubicBezTo>
                  <a:cubicBezTo>
                    <a:pt x="16296" y="2491"/>
                    <a:pt x="16320" y="3322"/>
                    <a:pt x="16320" y="3796"/>
                  </a:cubicBezTo>
                  <a:cubicBezTo>
                    <a:pt x="15087" y="4152"/>
                    <a:pt x="13403" y="4721"/>
                    <a:pt x="13403" y="4935"/>
                  </a:cubicBezTo>
                  <a:cubicBezTo>
                    <a:pt x="13426" y="5267"/>
                    <a:pt x="15229" y="5338"/>
                    <a:pt x="16533" y="5314"/>
                  </a:cubicBezTo>
                  <a:cubicBezTo>
                    <a:pt x="16700" y="5954"/>
                    <a:pt x="16960" y="6500"/>
                    <a:pt x="17269" y="6974"/>
                  </a:cubicBezTo>
                  <a:cubicBezTo>
                    <a:pt x="17459" y="7283"/>
                    <a:pt x="17791" y="7733"/>
                    <a:pt x="18099" y="7971"/>
                  </a:cubicBezTo>
                  <a:cubicBezTo>
                    <a:pt x="18312" y="8445"/>
                    <a:pt x="18573" y="8919"/>
                    <a:pt x="18811" y="9346"/>
                  </a:cubicBezTo>
                  <a:cubicBezTo>
                    <a:pt x="18834" y="9394"/>
                    <a:pt x="18858" y="9418"/>
                    <a:pt x="18882" y="9465"/>
                  </a:cubicBezTo>
                  <a:cubicBezTo>
                    <a:pt x="18811" y="9536"/>
                    <a:pt x="18739" y="9607"/>
                    <a:pt x="18668" y="9678"/>
                  </a:cubicBezTo>
                  <a:cubicBezTo>
                    <a:pt x="18502" y="9868"/>
                    <a:pt x="18218" y="10082"/>
                    <a:pt x="18218" y="10224"/>
                  </a:cubicBezTo>
                  <a:cubicBezTo>
                    <a:pt x="18218" y="10343"/>
                    <a:pt x="18621" y="10746"/>
                    <a:pt x="18787" y="10936"/>
                  </a:cubicBezTo>
                  <a:cubicBezTo>
                    <a:pt x="19451" y="11695"/>
                    <a:pt x="20044" y="12454"/>
                    <a:pt x="20732" y="13023"/>
                  </a:cubicBezTo>
                  <a:cubicBezTo>
                    <a:pt x="22677" y="14707"/>
                    <a:pt x="25286" y="16106"/>
                    <a:pt x="28797" y="16201"/>
                  </a:cubicBezTo>
                  <a:cubicBezTo>
                    <a:pt x="28844" y="16201"/>
                    <a:pt x="28915" y="16201"/>
                    <a:pt x="28963" y="16201"/>
                  </a:cubicBezTo>
                  <a:cubicBezTo>
                    <a:pt x="28678" y="17364"/>
                    <a:pt x="28346" y="18526"/>
                    <a:pt x="27966" y="19569"/>
                  </a:cubicBezTo>
                  <a:cubicBezTo>
                    <a:pt x="27966" y="19569"/>
                    <a:pt x="27943" y="19569"/>
                    <a:pt x="27943" y="19569"/>
                  </a:cubicBezTo>
                  <a:cubicBezTo>
                    <a:pt x="27895" y="19522"/>
                    <a:pt x="27824" y="19498"/>
                    <a:pt x="27777" y="19451"/>
                  </a:cubicBezTo>
                  <a:cubicBezTo>
                    <a:pt x="27160" y="19000"/>
                    <a:pt x="26330" y="18810"/>
                    <a:pt x="26187" y="19593"/>
                  </a:cubicBezTo>
                  <a:cubicBezTo>
                    <a:pt x="25974" y="19641"/>
                    <a:pt x="25784" y="19736"/>
                    <a:pt x="25832" y="19973"/>
                  </a:cubicBezTo>
                  <a:cubicBezTo>
                    <a:pt x="25855" y="20139"/>
                    <a:pt x="26021" y="20186"/>
                    <a:pt x="26211" y="20210"/>
                  </a:cubicBezTo>
                  <a:cubicBezTo>
                    <a:pt x="26211" y="20257"/>
                    <a:pt x="26235" y="20305"/>
                    <a:pt x="26235" y="20376"/>
                  </a:cubicBezTo>
                  <a:cubicBezTo>
                    <a:pt x="26045" y="20423"/>
                    <a:pt x="25926" y="20518"/>
                    <a:pt x="25950" y="20732"/>
                  </a:cubicBezTo>
                  <a:cubicBezTo>
                    <a:pt x="25974" y="20945"/>
                    <a:pt x="26164" y="20993"/>
                    <a:pt x="26401" y="20969"/>
                  </a:cubicBezTo>
                  <a:cubicBezTo>
                    <a:pt x="26519" y="21230"/>
                    <a:pt x="26614" y="21491"/>
                    <a:pt x="26733" y="21752"/>
                  </a:cubicBezTo>
                  <a:lnTo>
                    <a:pt x="26733" y="21752"/>
                  </a:lnTo>
                  <a:cubicBezTo>
                    <a:pt x="26685" y="21870"/>
                    <a:pt x="26685" y="21989"/>
                    <a:pt x="26828" y="22060"/>
                  </a:cubicBezTo>
                  <a:cubicBezTo>
                    <a:pt x="26852" y="22060"/>
                    <a:pt x="26852" y="22060"/>
                    <a:pt x="26852" y="22060"/>
                  </a:cubicBezTo>
                  <a:cubicBezTo>
                    <a:pt x="26923" y="22226"/>
                    <a:pt x="27018" y="22392"/>
                    <a:pt x="27089" y="22558"/>
                  </a:cubicBezTo>
                  <a:cubicBezTo>
                    <a:pt x="26923" y="22677"/>
                    <a:pt x="26828" y="22795"/>
                    <a:pt x="26852" y="22914"/>
                  </a:cubicBezTo>
                  <a:cubicBezTo>
                    <a:pt x="26899" y="23127"/>
                    <a:pt x="27136" y="23151"/>
                    <a:pt x="27373" y="23127"/>
                  </a:cubicBezTo>
                  <a:cubicBezTo>
                    <a:pt x="27421" y="23199"/>
                    <a:pt x="27468" y="23293"/>
                    <a:pt x="27492" y="23365"/>
                  </a:cubicBezTo>
                  <a:cubicBezTo>
                    <a:pt x="27184" y="23602"/>
                    <a:pt x="26875" y="23863"/>
                    <a:pt x="26875" y="24313"/>
                  </a:cubicBezTo>
                  <a:cubicBezTo>
                    <a:pt x="27207" y="24622"/>
                    <a:pt x="27539" y="24266"/>
                    <a:pt x="27800" y="24124"/>
                  </a:cubicBezTo>
                  <a:cubicBezTo>
                    <a:pt x="27824" y="24100"/>
                    <a:pt x="27848" y="24076"/>
                    <a:pt x="27895" y="24052"/>
                  </a:cubicBezTo>
                  <a:cubicBezTo>
                    <a:pt x="27990" y="24219"/>
                    <a:pt x="28085" y="24361"/>
                    <a:pt x="28180" y="24527"/>
                  </a:cubicBezTo>
                  <a:cubicBezTo>
                    <a:pt x="28109" y="24740"/>
                    <a:pt x="28132" y="24954"/>
                    <a:pt x="28346" y="25025"/>
                  </a:cubicBezTo>
                  <a:cubicBezTo>
                    <a:pt x="28393" y="25025"/>
                    <a:pt x="28441" y="25025"/>
                    <a:pt x="28488" y="25025"/>
                  </a:cubicBezTo>
                  <a:cubicBezTo>
                    <a:pt x="28749" y="25476"/>
                    <a:pt x="29034" y="25879"/>
                    <a:pt x="29295" y="26282"/>
                  </a:cubicBezTo>
                  <a:cubicBezTo>
                    <a:pt x="28298" y="25760"/>
                    <a:pt x="27255" y="25286"/>
                    <a:pt x="26140" y="24859"/>
                  </a:cubicBezTo>
                  <a:cubicBezTo>
                    <a:pt x="25239" y="23175"/>
                    <a:pt x="24314" y="21562"/>
                    <a:pt x="22867" y="20234"/>
                  </a:cubicBezTo>
                  <a:cubicBezTo>
                    <a:pt x="22629" y="20020"/>
                    <a:pt x="21657" y="19024"/>
                    <a:pt x="21135" y="19451"/>
                  </a:cubicBezTo>
                  <a:cubicBezTo>
                    <a:pt x="20779" y="19712"/>
                    <a:pt x="21040" y="20376"/>
                    <a:pt x="21230" y="20708"/>
                  </a:cubicBezTo>
                  <a:cubicBezTo>
                    <a:pt x="21443" y="21135"/>
                    <a:pt x="21681" y="21491"/>
                    <a:pt x="21894" y="21799"/>
                  </a:cubicBezTo>
                  <a:cubicBezTo>
                    <a:pt x="22392" y="22511"/>
                    <a:pt x="23056" y="23104"/>
                    <a:pt x="23507" y="23673"/>
                  </a:cubicBezTo>
                  <a:cubicBezTo>
                    <a:pt x="22819" y="23365"/>
                    <a:pt x="22060" y="23175"/>
                    <a:pt x="21088" y="23009"/>
                  </a:cubicBezTo>
                  <a:cubicBezTo>
                    <a:pt x="20400" y="22914"/>
                    <a:pt x="18977" y="22748"/>
                    <a:pt x="18882" y="23412"/>
                  </a:cubicBezTo>
                  <a:cubicBezTo>
                    <a:pt x="18811" y="23839"/>
                    <a:pt x="19332" y="24195"/>
                    <a:pt x="19759" y="24432"/>
                  </a:cubicBezTo>
                  <a:cubicBezTo>
                    <a:pt x="20234" y="24693"/>
                    <a:pt x="20684" y="24883"/>
                    <a:pt x="21183" y="25001"/>
                  </a:cubicBezTo>
                  <a:cubicBezTo>
                    <a:pt x="22345" y="25333"/>
                    <a:pt x="23626" y="25594"/>
                    <a:pt x="24669" y="25713"/>
                  </a:cubicBezTo>
                  <a:cubicBezTo>
                    <a:pt x="25191" y="25784"/>
                    <a:pt x="25784" y="25713"/>
                    <a:pt x="26259" y="25831"/>
                  </a:cubicBezTo>
                  <a:cubicBezTo>
                    <a:pt x="26472" y="25903"/>
                    <a:pt x="26733" y="26069"/>
                    <a:pt x="26994" y="26164"/>
                  </a:cubicBezTo>
                  <a:cubicBezTo>
                    <a:pt x="27943" y="26614"/>
                    <a:pt x="28607" y="27112"/>
                    <a:pt x="29390" y="27658"/>
                  </a:cubicBezTo>
                  <a:cubicBezTo>
                    <a:pt x="29816" y="27942"/>
                    <a:pt x="30220" y="28275"/>
                    <a:pt x="30599" y="28559"/>
                  </a:cubicBezTo>
                  <a:cubicBezTo>
                    <a:pt x="30718" y="28654"/>
                    <a:pt x="30931" y="28702"/>
                    <a:pt x="30979" y="28891"/>
                  </a:cubicBezTo>
                  <a:cubicBezTo>
                    <a:pt x="29603" y="28749"/>
                    <a:pt x="28488" y="28464"/>
                    <a:pt x="27207" y="28180"/>
                  </a:cubicBezTo>
                  <a:cubicBezTo>
                    <a:pt x="26353" y="27990"/>
                    <a:pt x="24076" y="27326"/>
                    <a:pt x="23958" y="28417"/>
                  </a:cubicBezTo>
                  <a:cubicBezTo>
                    <a:pt x="23910" y="28891"/>
                    <a:pt x="24622" y="29461"/>
                    <a:pt x="25049" y="29721"/>
                  </a:cubicBezTo>
                  <a:cubicBezTo>
                    <a:pt x="26543" y="30623"/>
                    <a:pt x="29627" y="31216"/>
                    <a:pt x="31097" y="30457"/>
                  </a:cubicBezTo>
                  <a:cubicBezTo>
                    <a:pt x="31477" y="30267"/>
                    <a:pt x="31761" y="29911"/>
                    <a:pt x="32165" y="29721"/>
                  </a:cubicBezTo>
                  <a:cubicBezTo>
                    <a:pt x="33113" y="30528"/>
                    <a:pt x="34110" y="31382"/>
                    <a:pt x="35011" y="32188"/>
                  </a:cubicBezTo>
                  <a:cubicBezTo>
                    <a:pt x="35319" y="32473"/>
                    <a:pt x="35628" y="32758"/>
                    <a:pt x="35841" y="33066"/>
                  </a:cubicBezTo>
                  <a:cubicBezTo>
                    <a:pt x="34537" y="32758"/>
                    <a:pt x="33256" y="32592"/>
                    <a:pt x="31690" y="32378"/>
                  </a:cubicBezTo>
                  <a:cubicBezTo>
                    <a:pt x="30979" y="32283"/>
                    <a:pt x="28512" y="31809"/>
                    <a:pt x="28275" y="32734"/>
                  </a:cubicBezTo>
                  <a:cubicBezTo>
                    <a:pt x="28109" y="33374"/>
                    <a:pt x="28939" y="33872"/>
                    <a:pt x="29484" y="34133"/>
                  </a:cubicBezTo>
                  <a:cubicBezTo>
                    <a:pt x="30220" y="34465"/>
                    <a:pt x="30908" y="34631"/>
                    <a:pt x="31714" y="34750"/>
                  </a:cubicBezTo>
                  <a:cubicBezTo>
                    <a:pt x="33754" y="35035"/>
                    <a:pt x="36007" y="35082"/>
                    <a:pt x="36885" y="34015"/>
                  </a:cubicBezTo>
                  <a:cubicBezTo>
                    <a:pt x="37715" y="34821"/>
                    <a:pt x="38522" y="35770"/>
                    <a:pt x="39233" y="36600"/>
                  </a:cubicBezTo>
                  <a:cubicBezTo>
                    <a:pt x="39328" y="36719"/>
                    <a:pt x="39518" y="36814"/>
                    <a:pt x="39518" y="36980"/>
                  </a:cubicBezTo>
                  <a:cubicBezTo>
                    <a:pt x="37336" y="37098"/>
                    <a:pt x="34916" y="36671"/>
                    <a:pt x="32639" y="36766"/>
                  </a:cubicBezTo>
                  <a:cubicBezTo>
                    <a:pt x="31999" y="36790"/>
                    <a:pt x="31121" y="36956"/>
                    <a:pt x="31026" y="37549"/>
                  </a:cubicBezTo>
                  <a:cubicBezTo>
                    <a:pt x="30955" y="38071"/>
                    <a:pt x="31477" y="38545"/>
                    <a:pt x="31809" y="38782"/>
                  </a:cubicBezTo>
                  <a:cubicBezTo>
                    <a:pt x="33493" y="39992"/>
                    <a:pt x="38522" y="40704"/>
                    <a:pt x="39921" y="39352"/>
                  </a:cubicBezTo>
                  <a:cubicBezTo>
                    <a:pt x="40206" y="39091"/>
                    <a:pt x="40419" y="38545"/>
                    <a:pt x="40395" y="38023"/>
                  </a:cubicBezTo>
                  <a:cubicBezTo>
                    <a:pt x="41605" y="39446"/>
                    <a:pt x="42744" y="41107"/>
                    <a:pt x="43645" y="42672"/>
                  </a:cubicBezTo>
                  <a:cubicBezTo>
                    <a:pt x="43337" y="42625"/>
                    <a:pt x="43052" y="42530"/>
                    <a:pt x="42767" y="42483"/>
                  </a:cubicBezTo>
                  <a:cubicBezTo>
                    <a:pt x="41866" y="42340"/>
                    <a:pt x="39921" y="42269"/>
                    <a:pt x="39850" y="43099"/>
                  </a:cubicBezTo>
                  <a:cubicBezTo>
                    <a:pt x="39779" y="43716"/>
                    <a:pt x="40727" y="44095"/>
                    <a:pt x="41368" y="44262"/>
                  </a:cubicBezTo>
                  <a:cubicBezTo>
                    <a:pt x="42601" y="44594"/>
                    <a:pt x="43858" y="44617"/>
                    <a:pt x="44570" y="44214"/>
                  </a:cubicBezTo>
                  <a:cubicBezTo>
                    <a:pt x="46041" y="46871"/>
                    <a:pt x="47298" y="49717"/>
                    <a:pt x="48128" y="52895"/>
                  </a:cubicBezTo>
                  <a:cubicBezTo>
                    <a:pt x="47084" y="52279"/>
                    <a:pt x="45139" y="51259"/>
                    <a:pt x="44262" y="50879"/>
                  </a:cubicBezTo>
                  <a:cubicBezTo>
                    <a:pt x="44143" y="50310"/>
                    <a:pt x="43906" y="49788"/>
                    <a:pt x="43621" y="49266"/>
                  </a:cubicBezTo>
                  <a:cubicBezTo>
                    <a:pt x="44143" y="49575"/>
                    <a:pt x="44665" y="49883"/>
                    <a:pt x="45282" y="50097"/>
                  </a:cubicBezTo>
                  <a:cubicBezTo>
                    <a:pt x="45424" y="50144"/>
                    <a:pt x="45970" y="50310"/>
                    <a:pt x="46088" y="50097"/>
                  </a:cubicBezTo>
                  <a:cubicBezTo>
                    <a:pt x="46254" y="49741"/>
                    <a:pt x="45424" y="49124"/>
                    <a:pt x="45163" y="48863"/>
                  </a:cubicBezTo>
                  <a:cubicBezTo>
                    <a:pt x="44025" y="47772"/>
                    <a:pt x="42791" y="46705"/>
                    <a:pt x="41558" y="45827"/>
                  </a:cubicBezTo>
                  <a:cubicBezTo>
                    <a:pt x="41534" y="45803"/>
                    <a:pt x="41534" y="45803"/>
                    <a:pt x="41510" y="45780"/>
                  </a:cubicBezTo>
                  <a:cubicBezTo>
                    <a:pt x="41107" y="45234"/>
                    <a:pt x="40680" y="44712"/>
                    <a:pt x="40229" y="44262"/>
                  </a:cubicBezTo>
                  <a:cubicBezTo>
                    <a:pt x="39589" y="43621"/>
                    <a:pt x="38759" y="43004"/>
                    <a:pt x="37834" y="42743"/>
                  </a:cubicBezTo>
                  <a:cubicBezTo>
                    <a:pt x="37454" y="42649"/>
                    <a:pt x="37075" y="42601"/>
                    <a:pt x="36719" y="42625"/>
                  </a:cubicBezTo>
                  <a:cubicBezTo>
                    <a:pt x="32758" y="40182"/>
                    <a:pt x="28583" y="37928"/>
                    <a:pt x="24622" y="35580"/>
                  </a:cubicBezTo>
                  <a:cubicBezTo>
                    <a:pt x="24788" y="33327"/>
                    <a:pt x="24219" y="31714"/>
                    <a:pt x="23341" y="30030"/>
                  </a:cubicBezTo>
                  <a:cubicBezTo>
                    <a:pt x="22985" y="29294"/>
                    <a:pt x="22511" y="28535"/>
                    <a:pt x="21989" y="27824"/>
                  </a:cubicBezTo>
                  <a:cubicBezTo>
                    <a:pt x="21562" y="27231"/>
                    <a:pt x="20898" y="26258"/>
                    <a:pt x="20210" y="25926"/>
                  </a:cubicBezTo>
                  <a:cubicBezTo>
                    <a:pt x="19238" y="25476"/>
                    <a:pt x="19000" y="26448"/>
                    <a:pt x="19119" y="27302"/>
                  </a:cubicBezTo>
                  <a:cubicBezTo>
                    <a:pt x="19190" y="27753"/>
                    <a:pt x="19356" y="28156"/>
                    <a:pt x="19475" y="28512"/>
                  </a:cubicBezTo>
                  <a:cubicBezTo>
                    <a:pt x="19759" y="29389"/>
                    <a:pt x="20020" y="30125"/>
                    <a:pt x="20376" y="30813"/>
                  </a:cubicBezTo>
                  <a:cubicBezTo>
                    <a:pt x="21159" y="32402"/>
                    <a:pt x="22155" y="33635"/>
                    <a:pt x="22985" y="34726"/>
                  </a:cubicBezTo>
                  <a:cubicBezTo>
                    <a:pt x="20495" y="33303"/>
                    <a:pt x="18028" y="32022"/>
                    <a:pt x="15276" y="30718"/>
                  </a:cubicBezTo>
                  <a:cubicBezTo>
                    <a:pt x="13260" y="29769"/>
                    <a:pt x="9204" y="27705"/>
                    <a:pt x="6405" y="26590"/>
                  </a:cubicBezTo>
                  <a:cubicBezTo>
                    <a:pt x="7022" y="26757"/>
                    <a:pt x="7662" y="26875"/>
                    <a:pt x="8327" y="26994"/>
                  </a:cubicBezTo>
                  <a:cubicBezTo>
                    <a:pt x="10509" y="27421"/>
                    <a:pt x="12976" y="27705"/>
                    <a:pt x="14921" y="27492"/>
                  </a:cubicBezTo>
                  <a:cubicBezTo>
                    <a:pt x="15608" y="27397"/>
                    <a:pt x="17150" y="27231"/>
                    <a:pt x="17269" y="26424"/>
                  </a:cubicBezTo>
                  <a:cubicBezTo>
                    <a:pt x="17316" y="25997"/>
                    <a:pt x="16889" y="25571"/>
                    <a:pt x="16462" y="25310"/>
                  </a:cubicBezTo>
                  <a:cubicBezTo>
                    <a:pt x="15181" y="24527"/>
                    <a:pt x="13142" y="24242"/>
                    <a:pt x="11291" y="24100"/>
                  </a:cubicBezTo>
                  <a:cubicBezTo>
                    <a:pt x="9346" y="23934"/>
                    <a:pt x="7662" y="23886"/>
                    <a:pt x="5955" y="23934"/>
                  </a:cubicBezTo>
                  <a:cubicBezTo>
                    <a:pt x="5931" y="23792"/>
                    <a:pt x="5907" y="23626"/>
                    <a:pt x="5883" y="23483"/>
                  </a:cubicBezTo>
                  <a:cubicBezTo>
                    <a:pt x="8066" y="23127"/>
                    <a:pt x="10414" y="22866"/>
                    <a:pt x="12691" y="22534"/>
                  </a:cubicBezTo>
                  <a:cubicBezTo>
                    <a:pt x="13070" y="22487"/>
                    <a:pt x="13545" y="22345"/>
                    <a:pt x="13972" y="22250"/>
                  </a:cubicBezTo>
                  <a:cubicBezTo>
                    <a:pt x="14517" y="22084"/>
                    <a:pt x="15324" y="21823"/>
                    <a:pt x="15324" y="21159"/>
                  </a:cubicBezTo>
                  <a:cubicBezTo>
                    <a:pt x="15300" y="20518"/>
                    <a:pt x="14328" y="20186"/>
                    <a:pt x="13735" y="20068"/>
                  </a:cubicBezTo>
                  <a:cubicBezTo>
                    <a:pt x="12430" y="19830"/>
                    <a:pt x="11007" y="19973"/>
                    <a:pt x="9797" y="20186"/>
                  </a:cubicBezTo>
                  <a:cubicBezTo>
                    <a:pt x="8042" y="20518"/>
                    <a:pt x="6524" y="21135"/>
                    <a:pt x="4958" y="21704"/>
                  </a:cubicBezTo>
                  <a:cubicBezTo>
                    <a:pt x="4626" y="21420"/>
                    <a:pt x="4199" y="21159"/>
                    <a:pt x="3796" y="21159"/>
                  </a:cubicBezTo>
                  <a:cubicBezTo>
                    <a:pt x="2942" y="21159"/>
                    <a:pt x="3251" y="22107"/>
                    <a:pt x="3440" y="22487"/>
                  </a:cubicBezTo>
                  <a:cubicBezTo>
                    <a:pt x="3440" y="22463"/>
                    <a:pt x="3440" y="22463"/>
                    <a:pt x="3417" y="22463"/>
                  </a:cubicBezTo>
                  <a:cubicBezTo>
                    <a:pt x="2634" y="22179"/>
                    <a:pt x="1804" y="22274"/>
                    <a:pt x="1685" y="22985"/>
                  </a:cubicBezTo>
                  <a:cubicBezTo>
                    <a:pt x="1614" y="23483"/>
                    <a:pt x="1993" y="23768"/>
                    <a:pt x="2017" y="24100"/>
                  </a:cubicBezTo>
                  <a:cubicBezTo>
                    <a:pt x="950" y="23886"/>
                    <a:pt x="1" y="24337"/>
                    <a:pt x="96" y="25262"/>
                  </a:cubicBezTo>
                  <a:cubicBezTo>
                    <a:pt x="167" y="25855"/>
                    <a:pt x="689" y="26187"/>
                    <a:pt x="1045" y="26638"/>
                  </a:cubicBezTo>
                  <a:cubicBezTo>
                    <a:pt x="736" y="26780"/>
                    <a:pt x="499" y="27017"/>
                    <a:pt x="475" y="27349"/>
                  </a:cubicBezTo>
                  <a:cubicBezTo>
                    <a:pt x="380" y="28061"/>
                    <a:pt x="1139" y="28512"/>
                    <a:pt x="1685" y="28773"/>
                  </a:cubicBezTo>
                  <a:cubicBezTo>
                    <a:pt x="1400" y="29081"/>
                    <a:pt x="973" y="29366"/>
                    <a:pt x="997" y="29864"/>
                  </a:cubicBezTo>
                  <a:cubicBezTo>
                    <a:pt x="1021" y="30599"/>
                    <a:pt x="2207" y="31026"/>
                    <a:pt x="2990" y="30836"/>
                  </a:cubicBezTo>
                  <a:cubicBezTo>
                    <a:pt x="3630" y="32331"/>
                    <a:pt x="4247" y="33849"/>
                    <a:pt x="5196" y="35319"/>
                  </a:cubicBezTo>
                  <a:cubicBezTo>
                    <a:pt x="5860" y="36339"/>
                    <a:pt x="6737" y="37478"/>
                    <a:pt x="7828" y="38260"/>
                  </a:cubicBezTo>
                  <a:cubicBezTo>
                    <a:pt x="8327" y="38593"/>
                    <a:pt x="9228" y="39091"/>
                    <a:pt x="9702" y="38640"/>
                  </a:cubicBezTo>
                  <a:cubicBezTo>
                    <a:pt x="10177" y="38189"/>
                    <a:pt x="9821" y="37430"/>
                    <a:pt x="9560" y="36932"/>
                  </a:cubicBezTo>
                  <a:cubicBezTo>
                    <a:pt x="9346" y="36553"/>
                    <a:pt x="9109" y="36126"/>
                    <a:pt x="8896" y="35817"/>
                  </a:cubicBezTo>
                  <a:cubicBezTo>
                    <a:pt x="7401" y="33683"/>
                    <a:pt x="5789" y="31572"/>
                    <a:pt x="4436" y="29532"/>
                  </a:cubicBezTo>
                  <a:cubicBezTo>
                    <a:pt x="4508" y="29437"/>
                    <a:pt x="4579" y="29318"/>
                    <a:pt x="4674" y="29223"/>
                  </a:cubicBezTo>
                  <a:cubicBezTo>
                    <a:pt x="5575" y="30433"/>
                    <a:pt x="6642" y="31643"/>
                    <a:pt x="7947" y="32829"/>
                  </a:cubicBezTo>
                  <a:cubicBezTo>
                    <a:pt x="8896" y="33683"/>
                    <a:pt x="10011" y="34750"/>
                    <a:pt x="11315" y="35390"/>
                  </a:cubicBezTo>
                  <a:cubicBezTo>
                    <a:pt x="12098" y="35794"/>
                    <a:pt x="13474" y="36149"/>
                    <a:pt x="13877" y="35438"/>
                  </a:cubicBezTo>
                  <a:cubicBezTo>
                    <a:pt x="14209" y="34845"/>
                    <a:pt x="13782" y="34133"/>
                    <a:pt x="13521" y="33683"/>
                  </a:cubicBezTo>
                  <a:cubicBezTo>
                    <a:pt x="13213" y="33184"/>
                    <a:pt x="12928" y="32900"/>
                    <a:pt x="12620" y="32520"/>
                  </a:cubicBezTo>
                  <a:cubicBezTo>
                    <a:pt x="10959" y="30647"/>
                    <a:pt x="8872" y="29128"/>
                    <a:pt x="6832" y="27658"/>
                  </a:cubicBezTo>
                  <a:cubicBezTo>
                    <a:pt x="7852" y="28156"/>
                    <a:pt x="8967" y="28702"/>
                    <a:pt x="9133" y="28773"/>
                  </a:cubicBezTo>
                  <a:cubicBezTo>
                    <a:pt x="14043" y="31453"/>
                    <a:pt x="18905" y="34228"/>
                    <a:pt x="23673" y="36932"/>
                  </a:cubicBezTo>
                  <a:cubicBezTo>
                    <a:pt x="20969" y="37098"/>
                    <a:pt x="18194" y="37051"/>
                    <a:pt x="15751" y="37667"/>
                  </a:cubicBezTo>
                  <a:cubicBezTo>
                    <a:pt x="15087" y="37834"/>
                    <a:pt x="13972" y="38118"/>
                    <a:pt x="13877" y="38901"/>
                  </a:cubicBezTo>
                  <a:cubicBezTo>
                    <a:pt x="13758" y="39826"/>
                    <a:pt x="15134" y="40277"/>
                    <a:pt x="16178" y="40466"/>
                  </a:cubicBezTo>
                  <a:cubicBezTo>
                    <a:pt x="17435" y="40656"/>
                    <a:pt x="18621" y="40632"/>
                    <a:pt x="19593" y="40490"/>
                  </a:cubicBezTo>
                  <a:cubicBezTo>
                    <a:pt x="20447" y="40372"/>
                    <a:pt x="21538" y="40134"/>
                    <a:pt x="22440" y="39826"/>
                  </a:cubicBezTo>
                  <a:cubicBezTo>
                    <a:pt x="23531" y="39470"/>
                    <a:pt x="24835" y="39019"/>
                    <a:pt x="24788" y="37549"/>
                  </a:cubicBezTo>
                  <a:cubicBezTo>
                    <a:pt x="28464" y="39684"/>
                    <a:pt x="32094" y="41937"/>
                    <a:pt x="35699" y="44238"/>
                  </a:cubicBezTo>
                  <a:cubicBezTo>
                    <a:pt x="35865" y="44617"/>
                    <a:pt x="36197" y="44973"/>
                    <a:pt x="36434" y="45258"/>
                  </a:cubicBezTo>
                  <a:cubicBezTo>
                    <a:pt x="37763" y="46871"/>
                    <a:pt x="39447" y="48294"/>
                    <a:pt x="40917" y="49598"/>
                  </a:cubicBezTo>
                  <a:cubicBezTo>
                    <a:pt x="39186" y="49053"/>
                    <a:pt x="37478" y="48697"/>
                    <a:pt x="35628" y="48436"/>
                  </a:cubicBezTo>
                  <a:cubicBezTo>
                    <a:pt x="35082" y="46491"/>
                    <a:pt x="33303" y="44712"/>
                    <a:pt x="31572" y="43431"/>
                  </a:cubicBezTo>
                  <a:cubicBezTo>
                    <a:pt x="30908" y="42957"/>
                    <a:pt x="30243" y="42483"/>
                    <a:pt x="29366" y="42340"/>
                  </a:cubicBezTo>
                  <a:cubicBezTo>
                    <a:pt x="28678" y="42222"/>
                    <a:pt x="27895" y="42388"/>
                    <a:pt x="27705" y="42909"/>
                  </a:cubicBezTo>
                  <a:cubicBezTo>
                    <a:pt x="27468" y="43479"/>
                    <a:pt x="27824" y="44001"/>
                    <a:pt x="28061" y="44309"/>
                  </a:cubicBezTo>
                  <a:cubicBezTo>
                    <a:pt x="28370" y="44688"/>
                    <a:pt x="28844" y="45044"/>
                    <a:pt x="29318" y="45400"/>
                  </a:cubicBezTo>
                  <a:cubicBezTo>
                    <a:pt x="30670" y="46373"/>
                    <a:pt x="32378" y="47464"/>
                    <a:pt x="33849" y="48246"/>
                  </a:cubicBezTo>
                  <a:cubicBezTo>
                    <a:pt x="31619" y="48057"/>
                    <a:pt x="29532" y="48080"/>
                    <a:pt x="27516" y="48246"/>
                  </a:cubicBezTo>
                  <a:cubicBezTo>
                    <a:pt x="26946" y="47250"/>
                    <a:pt x="26164" y="46467"/>
                    <a:pt x="25144" y="45637"/>
                  </a:cubicBezTo>
                  <a:cubicBezTo>
                    <a:pt x="24361" y="45021"/>
                    <a:pt x="23460" y="44333"/>
                    <a:pt x="22463" y="44167"/>
                  </a:cubicBezTo>
                  <a:cubicBezTo>
                    <a:pt x="21443" y="44024"/>
                    <a:pt x="20424" y="44807"/>
                    <a:pt x="21040" y="45756"/>
                  </a:cubicBezTo>
                  <a:cubicBezTo>
                    <a:pt x="21230" y="46064"/>
                    <a:pt x="21657" y="46349"/>
                    <a:pt x="22060" y="46586"/>
                  </a:cubicBezTo>
                  <a:cubicBezTo>
                    <a:pt x="22890" y="47084"/>
                    <a:pt x="23815" y="47464"/>
                    <a:pt x="24788" y="47819"/>
                  </a:cubicBezTo>
                  <a:cubicBezTo>
                    <a:pt x="25286" y="48009"/>
                    <a:pt x="25784" y="48152"/>
                    <a:pt x="26187" y="48412"/>
                  </a:cubicBezTo>
                  <a:cubicBezTo>
                    <a:pt x="25096" y="48531"/>
                    <a:pt x="24005" y="48697"/>
                    <a:pt x="23009" y="48958"/>
                  </a:cubicBezTo>
                  <a:cubicBezTo>
                    <a:pt x="22202" y="47962"/>
                    <a:pt x="20590" y="47084"/>
                    <a:pt x="18573" y="46847"/>
                  </a:cubicBezTo>
                  <a:cubicBezTo>
                    <a:pt x="17838" y="46752"/>
                    <a:pt x="16415" y="46776"/>
                    <a:pt x="16320" y="47559"/>
                  </a:cubicBezTo>
                  <a:cubicBezTo>
                    <a:pt x="16225" y="48294"/>
                    <a:pt x="17601" y="48555"/>
                    <a:pt x="18455" y="48721"/>
                  </a:cubicBezTo>
                  <a:cubicBezTo>
                    <a:pt x="19522" y="48911"/>
                    <a:pt x="20471" y="49100"/>
                    <a:pt x="21443" y="49290"/>
                  </a:cubicBezTo>
                  <a:cubicBezTo>
                    <a:pt x="20471" y="49598"/>
                    <a:pt x="19475" y="49907"/>
                    <a:pt x="18526" y="50239"/>
                  </a:cubicBezTo>
                  <a:cubicBezTo>
                    <a:pt x="18455" y="50049"/>
                    <a:pt x="18360" y="49859"/>
                    <a:pt x="18194" y="49741"/>
                  </a:cubicBezTo>
                  <a:cubicBezTo>
                    <a:pt x="17838" y="49504"/>
                    <a:pt x="17103" y="49219"/>
                    <a:pt x="16462" y="49077"/>
                  </a:cubicBezTo>
                  <a:cubicBezTo>
                    <a:pt x="15205" y="48744"/>
                    <a:pt x="13948" y="48792"/>
                    <a:pt x="13260" y="49077"/>
                  </a:cubicBezTo>
                  <a:cubicBezTo>
                    <a:pt x="12976" y="49195"/>
                    <a:pt x="12596" y="49456"/>
                    <a:pt x="12549" y="49788"/>
                  </a:cubicBezTo>
                  <a:cubicBezTo>
                    <a:pt x="12501" y="50263"/>
                    <a:pt x="13047" y="50547"/>
                    <a:pt x="13616" y="50666"/>
                  </a:cubicBezTo>
                  <a:cubicBezTo>
                    <a:pt x="14849" y="50903"/>
                    <a:pt x="16154" y="50761"/>
                    <a:pt x="17221" y="50761"/>
                  </a:cubicBezTo>
                  <a:cubicBezTo>
                    <a:pt x="17221" y="50784"/>
                    <a:pt x="17174" y="50784"/>
                    <a:pt x="17174" y="50832"/>
                  </a:cubicBezTo>
                  <a:cubicBezTo>
                    <a:pt x="16533" y="51069"/>
                    <a:pt x="15964" y="51354"/>
                    <a:pt x="15348" y="51662"/>
                  </a:cubicBezTo>
                  <a:cubicBezTo>
                    <a:pt x="14233" y="52255"/>
                    <a:pt x="13142" y="52872"/>
                    <a:pt x="11979" y="53536"/>
                  </a:cubicBezTo>
                  <a:cubicBezTo>
                    <a:pt x="11552" y="53773"/>
                    <a:pt x="10604" y="54247"/>
                    <a:pt x="10532" y="54840"/>
                  </a:cubicBezTo>
                  <a:cubicBezTo>
                    <a:pt x="10485" y="55054"/>
                    <a:pt x="10651" y="55339"/>
                    <a:pt x="10770" y="55410"/>
                  </a:cubicBezTo>
                  <a:cubicBezTo>
                    <a:pt x="11149" y="55694"/>
                    <a:pt x="11790" y="55481"/>
                    <a:pt x="12145" y="55339"/>
                  </a:cubicBezTo>
                  <a:cubicBezTo>
                    <a:pt x="13450" y="54817"/>
                    <a:pt x="14422" y="53939"/>
                    <a:pt x="15087" y="52634"/>
                  </a:cubicBezTo>
                  <a:cubicBezTo>
                    <a:pt x="16320" y="51970"/>
                    <a:pt x="17601" y="51401"/>
                    <a:pt x="19000" y="50998"/>
                  </a:cubicBezTo>
                  <a:cubicBezTo>
                    <a:pt x="18597" y="51354"/>
                    <a:pt x="18289" y="51781"/>
                    <a:pt x="17767" y="52231"/>
                  </a:cubicBezTo>
                  <a:cubicBezTo>
                    <a:pt x="17435" y="52540"/>
                    <a:pt x="16652" y="52990"/>
                    <a:pt x="16628" y="53631"/>
                  </a:cubicBezTo>
                  <a:cubicBezTo>
                    <a:pt x="16605" y="54342"/>
                    <a:pt x="17601" y="54319"/>
                    <a:pt x="18052" y="54129"/>
                  </a:cubicBezTo>
                  <a:cubicBezTo>
                    <a:pt x="18929" y="53726"/>
                    <a:pt x="20305" y="52018"/>
                    <a:pt x="20020" y="50666"/>
                  </a:cubicBezTo>
                  <a:cubicBezTo>
                    <a:pt x="21752" y="50168"/>
                    <a:pt x="23578" y="49812"/>
                    <a:pt x="25523" y="49622"/>
                  </a:cubicBezTo>
                  <a:cubicBezTo>
                    <a:pt x="24740" y="50476"/>
                    <a:pt x="23649" y="51282"/>
                    <a:pt x="22677" y="52089"/>
                  </a:cubicBezTo>
                  <a:cubicBezTo>
                    <a:pt x="22392" y="52350"/>
                    <a:pt x="21894" y="52682"/>
                    <a:pt x="21870" y="53109"/>
                  </a:cubicBezTo>
                  <a:cubicBezTo>
                    <a:pt x="21823" y="53536"/>
                    <a:pt x="22297" y="53773"/>
                    <a:pt x="22819" y="53773"/>
                  </a:cubicBezTo>
                  <a:cubicBezTo>
                    <a:pt x="23649" y="53773"/>
                    <a:pt x="24290" y="53275"/>
                    <a:pt x="25001" y="52682"/>
                  </a:cubicBezTo>
                  <a:cubicBezTo>
                    <a:pt x="25713" y="52089"/>
                    <a:pt x="26353" y="51472"/>
                    <a:pt x="26591" y="50666"/>
                  </a:cubicBezTo>
                  <a:cubicBezTo>
                    <a:pt x="26757" y="50049"/>
                    <a:pt x="26638" y="49859"/>
                    <a:pt x="26638" y="49480"/>
                  </a:cubicBezTo>
                  <a:cubicBezTo>
                    <a:pt x="28346" y="49409"/>
                    <a:pt x="30054" y="49314"/>
                    <a:pt x="31928" y="49456"/>
                  </a:cubicBezTo>
                  <a:cubicBezTo>
                    <a:pt x="30884" y="50381"/>
                    <a:pt x="29745" y="51140"/>
                    <a:pt x="28654" y="52089"/>
                  </a:cubicBezTo>
                  <a:cubicBezTo>
                    <a:pt x="28393" y="52350"/>
                    <a:pt x="27777" y="52872"/>
                    <a:pt x="27895" y="53370"/>
                  </a:cubicBezTo>
                  <a:cubicBezTo>
                    <a:pt x="27966" y="53726"/>
                    <a:pt x="28607" y="53844"/>
                    <a:pt x="29034" y="53773"/>
                  </a:cubicBezTo>
                  <a:cubicBezTo>
                    <a:pt x="29840" y="53654"/>
                    <a:pt x="30623" y="53109"/>
                    <a:pt x="31311" y="52540"/>
                  </a:cubicBezTo>
                  <a:cubicBezTo>
                    <a:pt x="32260" y="51733"/>
                    <a:pt x="32924" y="50879"/>
                    <a:pt x="33090" y="49504"/>
                  </a:cubicBezTo>
                  <a:cubicBezTo>
                    <a:pt x="34726" y="49670"/>
                    <a:pt x="36363" y="49883"/>
                    <a:pt x="38118" y="50263"/>
                  </a:cubicBezTo>
                  <a:cubicBezTo>
                    <a:pt x="36719" y="51449"/>
                    <a:pt x="35225" y="52445"/>
                    <a:pt x="33659" y="53488"/>
                  </a:cubicBezTo>
                  <a:cubicBezTo>
                    <a:pt x="33327" y="53702"/>
                    <a:pt x="32307" y="54176"/>
                    <a:pt x="32354" y="54840"/>
                  </a:cubicBezTo>
                  <a:cubicBezTo>
                    <a:pt x="32378" y="55552"/>
                    <a:pt x="33849" y="55481"/>
                    <a:pt x="34418" y="55386"/>
                  </a:cubicBezTo>
                  <a:cubicBezTo>
                    <a:pt x="35177" y="55244"/>
                    <a:pt x="35818" y="54983"/>
                    <a:pt x="36363" y="54627"/>
                  </a:cubicBezTo>
                  <a:cubicBezTo>
                    <a:pt x="37478" y="53915"/>
                    <a:pt x="38640" y="52872"/>
                    <a:pt x="39067" y="51401"/>
                  </a:cubicBezTo>
                  <a:cubicBezTo>
                    <a:pt x="39162" y="51045"/>
                    <a:pt x="39162" y="50856"/>
                    <a:pt x="39162" y="50500"/>
                  </a:cubicBezTo>
                  <a:cubicBezTo>
                    <a:pt x="40727" y="50903"/>
                    <a:pt x="42174" y="51401"/>
                    <a:pt x="43526" y="51947"/>
                  </a:cubicBezTo>
                  <a:cubicBezTo>
                    <a:pt x="42435" y="52706"/>
                    <a:pt x="41392" y="53417"/>
                    <a:pt x="40158" y="54105"/>
                  </a:cubicBezTo>
                  <a:cubicBezTo>
                    <a:pt x="39352" y="54556"/>
                    <a:pt x="38332" y="55006"/>
                    <a:pt x="37573" y="55647"/>
                  </a:cubicBezTo>
                  <a:cubicBezTo>
                    <a:pt x="37336" y="55837"/>
                    <a:pt x="36956" y="56192"/>
                    <a:pt x="36980" y="56548"/>
                  </a:cubicBezTo>
                  <a:cubicBezTo>
                    <a:pt x="37004" y="56880"/>
                    <a:pt x="37525" y="57141"/>
                    <a:pt x="37952" y="57189"/>
                  </a:cubicBezTo>
                  <a:cubicBezTo>
                    <a:pt x="38735" y="57307"/>
                    <a:pt x="39613" y="57165"/>
                    <a:pt x="40277" y="56975"/>
                  </a:cubicBezTo>
                  <a:cubicBezTo>
                    <a:pt x="40941" y="56785"/>
                    <a:pt x="41605" y="56453"/>
                    <a:pt x="42151" y="56098"/>
                  </a:cubicBezTo>
                  <a:cubicBezTo>
                    <a:pt x="43432" y="55339"/>
                    <a:pt x="44262" y="54129"/>
                    <a:pt x="44665" y="52468"/>
                  </a:cubicBezTo>
                  <a:cubicBezTo>
                    <a:pt x="45471" y="52848"/>
                    <a:pt x="47108" y="53726"/>
                    <a:pt x="48223" y="54390"/>
                  </a:cubicBezTo>
                  <a:cubicBezTo>
                    <a:pt x="48175" y="54935"/>
                    <a:pt x="48175" y="55433"/>
                    <a:pt x="48152" y="55884"/>
                  </a:cubicBezTo>
                  <a:cubicBezTo>
                    <a:pt x="47748" y="55505"/>
                    <a:pt x="47322" y="54556"/>
                    <a:pt x="46396" y="54627"/>
                  </a:cubicBezTo>
                  <a:cubicBezTo>
                    <a:pt x="45946" y="54651"/>
                    <a:pt x="45661" y="55196"/>
                    <a:pt x="45590" y="55647"/>
                  </a:cubicBezTo>
                  <a:cubicBezTo>
                    <a:pt x="45377" y="56762"/>
                    <a:pt x="45851" y="58019"/>
                    <a:pt x="45922" y="58873"/>
                  </a:cubicBezTo>
                  <a:cubicBezTo>
                    <a:pt x="47915" y="58541"/>
                    <a:pt x="49907" y="58185"/>
                    <a:pt x="51947" y="57900"/>
                  </a:cubicBezTo>
                  <a:cubicBezTo>
                    <a:pt x="52753" y="55149"/>
                    <a:pt x="52872" y="51022"/>
                    <a:pt x="51520" y="49409"/>
                  </a:cubicBezTo>
                  <a:cubicBezTo>
                    <a:pt x="51401" y="49266"/>
                    <a:pt x="51212" y="49077"/>
                    <a:pt x="51046" y="49005"/>
                  </a:cubicBezTo>
                  <a:cubicBezTo>
                    <a:pt x="50453" y="48697"/>
                    <a:pt x="49860" y="48982"/>
                    <a:pt x="49551" y="49314"/>
                  </a:cubicBezTo>
                  <a:cubicBezTo>
                    <a:pt x="49290" y="49575"/>
                    <a:pt x="49077" y="49978"/>
                    <a:pt x="48911" y="50429"/>
                  </a:cubicBezTo>
                  <a:cubicBezTo>
                    <a:pt x="48436" y="49005"/>
                    <a:pt x="47891" y="47630"/>
                    <a:pt x="47322" y="46278"/>
                  </a:cubicBezTo>
                  <a:cubicBezTo>
                    <a:pt x="48318" y="45780"/>
                    <a:pt x="48697" y="44522"/>
                    <a:pt x="49100" y="43123"/>
                  </a:cubicBezTo>
                  <a:cubicBezTo>
                    <a:pt x="49717" y="40917"/>
                    <a:pt x="49551" y="38759"/>
                    <a:pt x="49077" y="37074"/>
                  </a:cubicBezTo>
                  <a:cubicBezTo>
                    <a:pt x="48816" y="36244"/>
                    <a:pt x="48389" y="35319"/>
                    <a:pt x="47772" y="34940"/>
                  </a:cubicBezTo>
                  <a:cubicBezTo>
                    <a:pt x="47606" y="34821"/>
                    <a:pt x="47345" y="34750"/>
                    <a:pt x="47155" y="34750"/>
                  </a:cubicBezTo>
                  <a:cubicBezTo>
                    <a:pt x="46207" y="34726"/>
                    <a:pt x="45898" y="36007"/>
                    <a:pt x="45803" y="37098"/>
                  </a:cubicBezTo>
                  <a:cubicBezTo>
                    <a:pt x="45590" y="39257"/>
                    <a:pt x="45709" y="41605"/>
                    <a:pt x="45827" y="43289"/>
                  </a:cubicBezTo>
                  <a:cubicBezTo>
                    <a:pt x="45282" y="42222"/>
                    <a:pt x="44641" y="41202"/>
                    <a:pt x="44025" y="40182"/>
                  </a:cubicBezTo>
                  <a:cubicBezTo>
                    <a:pt x="44617" y="39541"/>
                    <a:pt x="44973" y="38237"/>
                    <a:pt x="45068" y="37027"/>
                  </a:cubicBezTo>
                  <a:cubicBezTo>
                    <a:pt x="45305" y="34394"/>
                    <a:pt x="44878" y="31738"/>
                    <a:pt x="43716" y="30362"/>
                  </a:cubicBezTo>
                  <a:cubicBezTo>
                    <a:pt x="43479" y="30077"/>
                    <a:pt x="42981" y="29555"/>
                    <a:pt x="42459" y="29627"/>
                  </a:cubicBezTo>
                  <a:cubicBezTo>
                    <a:pt x="42032" y="29674"/>
                    <a:pt x="41866" y="30338"/>
                    <a:pt x="41842" y="30979"/>
                  </a:cubicBezTo>
                  <a:cubicBezTo>
                    <a:pt x="41771" y="32331"/>
                    <a:pt x="42103" y="33659"/>
                    <a:pt x="42340" y="34916"/>
                  </a:cubicBezTo>
                  <a:cubicBezTo>
                    <a:pt x="42578" y="36221"/>
                    <a:pt x="42815" y="37501"/>
                    <a:pt x="43052" y="38735"/>
                  </a:cubicBezTo>
                  <a:cubicBezTo>
                    <a:pt x="42174" y="37549"/>
                    <a:pt x="41202" y="36458"/>
                    <a:pt x="40229" y="35319"/>
                  </a:cubicBezTo>
                  <a:cubicBezTo>
                    <a:pt x="40941" y="34086"/>
                    <a:pt x="40775" y="32378"/>
                    <a:pt x="40514" y="31121"/>
                  </a:cubicBezTo>
                  <a:cubicBezTo>
                    <a:pt x="40229" y="29769"/>
                    <a:pt x="39731" y="28512"/>
                    <a:pt x="39067" y="27705"/>
                  </a:cubicBezTo>
                  <a:cubicBezTo>
                    <a:pt x="38806" y="27373"/>
                    <a:pt x="38118" y="26638"/>
                    <a:pt x="37454" y="26804"/>
                  </a:cubicBezTo>
                  <a:cubicBezTo>
                    <a:pt x="36648" y="27017"/>
                    <a:pt x="36980" y="28559"/>
                    <a:pt x="37146" y="29247"/>
                  </a:cubicBezTo>
                  <a:cubicBezTo>
                    <a:pt x="37549" y="30884"/>
                    <a:pt x="38403" y="32568"/>
                    <a:pt x="38901" y="33920"/>
                  </a:cubicBezTo>
                  <a:cubicBezTo>
                    <a:pt x="37715" y="32663"/>
                    <a:pt x="36411" y="31500"/>
                    <a:pt x="35153" y="30291"/>
                  </a:cubicBezTo>
                  <a:cubicBezTo>
                    <a:pt x="35604" y="28583"/>
                    <a:pt x="35343" y="27089"/>
                    <a:pt x="34940" y="25713"/>
                  </a:cubicBezTo>
                  <a:cubicBezTo>
                    <a:pt x="34632" y="24669"/>
                    <a:pt x="34228" y="23768"/>
                    <a:pt x="33706" y="23199"/>
                  </a:cubicBezTo>
                  <a:cubicBezTo>
                    <a:pt x="33493" y="22938"/>
                    <a:pt x="32876" y="22487"/>
                    <a:pt x="32426" y="22700"/>
                  </a:cubicBezTo>
                  <a:cubicBezTo>
                    <a:pt x="31880" y="22938"/>
                    <a:pt x="32141" y="24076"/>
                    <a:pt x="32260" y="24551"/>
                  </a:cubicBezTo>
                  <a:cubicBezTo>
                    <a:pt x="32734" y="26401"/>
                    <a:pt x="33493" y="28037"/>
                    <a:pt x="34157" y="29508"/>
                  </a:cubicBezTo>
                  <a:cubicBezTo>
                    <a:pt x="33327" y="28773"/>
                    <a:pt x="32402" y="28109"/>
                    <a:pt x="31453" y="27468"/>
                  </a:cubicBezTo>
                  <a:cubicBezTo>
                    <a:pt x="31501" y="26448"/>
                    <a:pt x="31287" y="25523"/>
                    <a:pt x="31026" y="24717"/>
                  </a:cubicBezTo>
                  <a:cubicBezTo>
                    <a:pt x="30836" y="24100"/>
                    <a:pt x="30575" y="23507"/>
                    <a:pt x="30291" y="22938"/>
                  </a:cubicBezTo>
                  <a:cubicBezTo>
                    <a:pt x="30338" y="22795"/>
                    <a:pt x="30338" y="22629"/>
                    <a:pt x="30291" y="22463"/>
                  </a:cubicBezTo>
                  <a:cubicBezTo>
                    <a:pt x="31287" y="20495"/>
                    <a:pt x="32236" y="18217"/>
                    <a:pt x="32924" y="15869"/>
                  </a:cubicBezTo>
                  <a:cubicBezTo>
                    <a:pt x="33351" y="15751"/>
                    <a:pt x="33730" y="15632"/>
                    <a:pt x="34110" y="15466"/>
                  </a:cubicBezTo>
                  <a:cubicBezTo>
                    <a:pt x="34964" y="15063"/>
                    <a:pt x="35794" y="14731"/>
                    <a:pt x="36577" y="14327"/>
                  </a:cubicBezTo>
                  <a:cubicBezTo>
                    <a:pt x="36268" y="14351"/>
                    <a:pt x="35984" y="14375"/>
                    <a:pt x="35675" y="14399"/>
                  </a:cubicBezTo>
                  <a:cubicBezTo>
                    <a:pt x="36363" y="14138"/>
                    <a:pt x="37004" y="13877"/>
                    <a:pt x="37644" y="13592"/>
                  </a:cubicBezTo>
                  <a:cubicBezTo>
                    <a:pt x="39281" y="12857"/>
                    <a:pt x="40609" y="12169"/>
                    <a:pt x="42056" y="11244"/>
                  </a:cubicBezTo>
                  <a:cubicBezTo>
                    <a:pt x="42720" y="10841"/>
                    <a:pt x="43408" y="10343"/>
                    <a:pt x="44072" y="9821"/>
                  </a:cubicBezTo>
                  <a:cubicBezTo>
                    <a:pt x="44736" y="9323"/>
                    <a:pt x="45400" y="8682"/>
                    <a:pt x="45827" y="8018"/>
                  </a:cubicBezTo>
                  <a:cubicBezTo>
                    <a:pt x="45922" y="7876"/>
                    <a:pt x="45993" y="7733"/>
                    <a:pt x="46064" y="7591"/>
                  </a:cubicBezTo>
                  <a:cubicBezTo>
                    <a:pt x="46776" y="7283"/>
                    <a:pt x="47488" y="6951"/>
                    <a:pt x="48152" y="6595"/>
                  </a:cubicBezTo>
                  <a:cubicBezTo>
                    <a:pt x="48650" y="6334"/>
                    <a:pt x="49409" y="5907"/>
                    <a:pt x="49646" y="5338"/>
                  </a:cubicBezTo>
                  <a:cubicBezTo>
                    <a:pt x="52231" y="4911"/>
                    <a:pt x="54817" y="4389"/>
                    <a:pt x="57189" y="3749"/>
                  </a:cubicBezTo>
                  <a:cubicBezTo>
                    <a:pt x="57497" y="3654"/>
                    <a:pt x="58636" y="3464"/>
                    <a:pt x="58565" y="2966"/>
                  </a:cubicBezTo>
                  <a:cubicBezTo>
                    <a:pt x="58517" y="2539"/>
                    <a:pt x="57379" y="2657"/>
                    <a:pt x="56952" y="2657"/>
                  </a:cubicBezTo>
                  <a:cubicBezTo>
                    <a:pt x="56857" y="2681"/>
                    <a:pt x="56762" y="2681"/>
                    <a:pt x="56691" y="2681"/>
                  </a:cubicBezTo>
                  <a:cubicBezTo>
                    <a:pt x="56833" y="2634"/>
                    <a:pt x="56975" y="2586"/>
                    <a:pt x="57118" y="2563"/>
                  </a:cubicBezTo>
                  <a:cubicBezTo>
                    <a:pt x="57260" y="2515"/>
                    <a:pt x="57592" y="2515"/>
                    <a:pt x="57568" y="2302"/>
                  </a:cubicBezTo>
                  <a:cubicBezTo>
                    <a:pt x="57402" y="2254"/>
                    <a:pt x="57236" y="2254"/>
                    <a:pt x="57047" y="2254"/>
                  </a:cubicBezTo>
                  <a:cubicBezTo>
                    <a:pt x="57687" y="2088"/>
                    <a:pt x="58304" y="1875"/>
                    <a:pt x="58920" y="1614"/>
                  </a:cubicBezTo>
                  <a:cubicBezTo>
                    <a:pt x="59252" y="1471"/>
                    <a:pt x="59845" y="1282"/>
                    <a:pt x="59845" y="831"/>
                  </a:cubicBezTo>
                  <a:cubicBezTo>
                    <a:pt x="59845" y="357"/>
                    <a:pt x="59015" y="286"/>
                    <a:pt x="58517" y="286"/>
                  </a:cubicBezTo>
                  <a:close/>
                  <a:moveTo>
                    <a:pt x="30077" y="21088"/>
                  </a:moveTo>
                  <a:cubicBezTo>
                    <a:pt x="29959" y="21348"/>
                    <a:pt x="29864" y="21633"/>
                    <a:pt x="29745" y="21894"/>
                  </a:cubicBezTo>
                  <a:cubicBezTo>
                    <a:pt x="29627" y="21704"/>
                    <a:pt x="29508" y="21514"/>
                    <a:pt x="29390" y="21325"/>
                  </a:cubicBezTo>
                  <a:cubicBezTo>
                    <a:pt x="29176" y="20969"/>
                    <a:pt x="28963" y="20661"/>
                    <a:pt x="28749" y="20376"/>
                  </a:cubicBezTo>
                  <a:cubicBezTo>
                    <a:pt x="28797" y="20305"/>
                    <a:pt x="28820" y="20234"/>
                    <a:pt x="28844" y="20186"/>
                  </a:cubicBezTo>
                  <a:cubicBezTo>
                    <a:pt x="28868" y="19996"/>
                    <a:pt x="28749" y="19878"/>
                    <a:pt x="28773" y="19759"/>
                  </a:cubicBezTo>
                  <a:cubicBezTo>
                    <a:pt x="29176" y="18668"/>
                    <a:pt x="29579" y="17506"/>
                    <a:pt x="29816" y="16201"/>
                  </a:cubicBezTo>
                  <a:cubicBezTo>
                    <a:pt x="30267" y="16201"/>
                    <a:pt x="30718" y="16178"/>
                    <a:pt x="31145" y="16154"/>
                  </a:cubicBezTo>
                  <a:cubicBezTo>
                    <a:pt x="31501" y="16106"/>
                    <a:pt x="31833" y="16083"/>
                    <a:pt x="32141" y="16035"/>
                  </a:cubicBezTo>
                  <a:cubicBezTo>
                    <a:pt x="31524" y="17814"/>
                    <a:pt x="30765" y="19498"/>
                    <a:pt x="30077" y="21088"/>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8" name="Google Shape;458;p43"/>
            <p:cNvGrpSpPr/>
            <p:nvPr/>
          </p:nvGrpSpPr>
          <p:grpSpPr>
            <a:xfrm>
              <a:off x="6865072" y="3334415"/>
              <a:ext cx="1551345" cy="1527509"/>
              <a:chOff x="4841250" y="3598500"/>
              <a:chExt cx="899800" cy="885975"/>
            </a:xfrm>
          </p:grpSpPr>
          <p:sp>
            <p:nvSpPr>
              <p:cNvPr id="459" name="Google Shape;459;p43"/>
              <p:cNvSpPr/>
              <p:nvPr/>
            </p:nvSpPr>
            <p:spPr>
              <a:xfrm>
                <a:off x="5124125" y="3881375"/>
                <a:ext cx="466750" cy="528675"/>
              </a:xfrm>
              <a:custGeom>
                <a:avLst/>
                <a:gdLst/>
                <a:ahLst/>
                <a:cxnLst/>
                <a:rect l="l" t="t" r="r" b="b"/>
                <a:pathLst>
                  <a:path w="18670" h="21147" extrusionOk="0">
                    <a:moveTo>
                      <a:pt x="12881" y="9968"/>
                    </a:moveTo>
                    <a:cubicBezTo>
                      <a:pt x="13456" y="10646"/>
                      <a:pt x="14052" y="11305"/>
                      <a:pt x="14574" y="12015"/>
                    </a:cubicBezTo>
                    <a:cubicBezTo>
                      <a:pt x="14428" y="11273"/>
                      <a:pt x="14281" y="10511"/>
                      <a:pt x="14146" y="9727"/>
                    </a:cubicBezTo>
                    <a:cubicBezTo>
                      <a:pt x="14010" y="8965"/>
                      <a:pt x="13812" y="8171"/>
                      <a:pt x="13853" y="7356"/>
                    </a:cubicBezTo>
                    <a:cubicBezTo>
                      <a:pt x="13863" y="6969"/>
                      <a:pt x="13958" y="6572"/>
                      <a:pt x="14219" y="6541"/>
                    </a:cubicBezTo>
                    <a:cubicBezTo>
                      <a:pt x="14532" y="6499"/>
                      <a:pt x="14835" y="6812"/>
                      <a:pt x="14982" y="6990"/>
                    </a:cubicBezTo>
                    <a:cubicBezTo>
                      <a:pt x="15671" y="7815"/>
                      <a:pt x="15922" y="9403"/>
                      <a:pt x="15786" y="10991"/>
                    </a:cubicBezTo>
                    <a:cubicBezTo>
                      <a:pt x="15723" y="11712"/>
                      <a:pt x="15514" y="12506"/>
                      <a:pt x="15159" y="12882"/>
                    </a:cubicBezTo>
                    <a:cubicBezTo>
                      <a:pt x="15525" y="13509"/>
                      <a:pt x="15911" y="14115"/>
                      <a:pt x="16245" y="14752"/>
                    </a:cubicBezTo>
                    <a:cubicBezTo>
                      <a:pt x="16173" y="13739"/>
                      <a:pt x="16099" y="12339"/>
                      <a:pt x="16225" y="11022"/>
                    </a:cubicBezTo>
                    <a:cubicBezTo>
                      <a:pt x="16287" y="10375"/>
                      <a:pt x="16475" y="9612"/>
                      <a:pt x="17039" y="9622"/>
                    </a:cubicBezTo>
                    <a:cubicBezTo>
                      <a:pt x="17155" y="9622"/>
                      <a:pt x="17311" y="9675"/>
                      <a:pt x="17406" y="9727"/>
                    </a:cubicBezTo>
                    <a:cubicBezTo>
                      <a:pt x="17792" y="9957"/>
                      <a:pt x="18042" y="10511"/>
                      <a:pt x="18189" y="11012"/>
                    </a:cubicBezTo>
                    <a:cubicBezTo>
                      <a:pt x="18481" y="12036"/>
                      <a:pt x="18576" y="13321"/>
                      <a:pt x="18210" y="14658"/>
                    </a:cubicBezTo>
                    <a:cubicBezTo>
                      <a:pt x="17970" y="15505"/>
                      <a:pt x="17740" y="16246"/>
                      <a:pt x="17134" y="16549"/>
                    </a:cubicBezTo>
                    <a:cubicBezTo>
                      <a:pt x="17750" y="17980"/>
                      <a:pt x="18304" y="19475"/>
                      <a:pt x="18669" y="21094"/>
                    </a:cubicBezTo>
                    <a:cubicBezTo>
                      <a:pt x="18367" y="21094"/>
                      <a:pt x="18084" y="21135"/>
                      <a:pt x="17792" y="21146"/>
                    </a:cubicBezTo>
                    <a:cubicBezTo>
                      <a:pt x="17290" y="18994"/>
                      <a:pt x="16465" y="17093"/>
                      <a:pt x="15493" y="15306"/>
                    </a:cubicBezTo>
                    <a:cubicBezTo>
                      <a:pt x="15065" y="15557"/>
                      <a:pt x="14302" y="15536"/>
                      <a:pt x="13561" y="15348"/>
                    </a:cubicBezTo>
                    <a:cubicBezTo>
                      <a:pt x="13174" y="15243"/>
                      <a:pt x="12610" y="15013"/>
                      <a:pt x="12642" y="14648"/>
                    </a:cubicBezTo>
                    <a:cubicBezTo>
                      <a:pt x="12693" y="14136"/>
                      <a:pt x="13874" y="14188"/>
                      <a:pt x="14407" y="14272"/>
                    </a:cubicBezTo>
                    <a:cubicBezTo>
                      <a:pt x="14574" y="14303"/>
                      <a:pt x="14752" y="14355"/>
                      <a:pt x="14940" y="14386"/>
                    </a:cubicBezTo>
                    <a:cubicBezTo>
                      <a:pt x="14386" y="13446"/>
                      <a:pt x="13707" y="12443"/>
                      <a:pt x="12976" y="11597"/>
                    </a:cubicBezTo>
                    <a:cubicBezTo>
                      <a:pt x="12986" y="11911"/>
                      <a:pt x="12861" y="12234"/>
                      <a:pt x="12693" y="12391"/>
                    </a:cubicBezTo>
                    <a:cubicBezTo>
                      <a:pt x="11848" y="13206"/>
                      <a:pt x="8828" y="12778"/>
                      <a:pt x="7815" y="12046"/>
                    </a:cubicBezTo>
                    <a:cubicBezTo>
                      <a:pt x="7616" y="11911"/>
                      <a:pt x="7292" y="11618"/>
                      <a:pt x="7344" y="11305"/>
                    </a:cubicBezTo>
                    <a:cubicBezTo>
                      <a:pt x="7407" y="10939"/>
                      <a:pt x="7929" y="10855"/>
                      <a:pt x="8326" y="10834"/>
                    </a:cubicBezTo>
                    <a:cubicBezTo>
                      <a:pt x="9685" y="10782"/>
                      <a:pt x="11137" y="11033"/>
                      <a:pt x="12443" y="10960"/>
                    </a:cubicBezTo>
                    <a:cubicBezTo>
                      <a:pt x="12453" y="10866"/>
                      <a:pt x="12338" y="10803"/>
                      <a:pt x="12286" y="10741"/>
                    </a:cubicBezTo>
                    <a:cubicBezTo>
                      <a:pt x="11848" y="10228"/>
                      <a:pt x="11356" y="9664"/>
                      <a:pt x="10865" y="9184"/>
                    </a:cubicBezTo>
                    <a:cubicBezTo>
                      <a:pt x="10343" y="9821"/>
                      <a:pt x="8985" y="9790"/>
                      <a:pt x="7762" y="9622"/>
                    </a:cubicBezTo>
                    <a:cubicBezTo>
                      <a:pt x="7282" y="9550"/>
                      <a:pt x="6864" y="9455"/>
                      <a:pt x="6425" y="9246"/>
                    </a:cubicBezTo>
                    <a:cubicBezTo>
                      <a:pt x="6101" y="9090"/>
                      <a:pt x="5600" y="8787"/>
                      <a:pt x="5694" y="8400"/>
                    </a:cubicBezTo>
                    <a:cubicBezTo>
                      <a:pt x="5830" y="7857"/>
                      <a:pt x="7313" y="8129"/>
                      <a:pt x="7741" y="8192"/>
                    </a:cubicBezTo>
                    <a:cubicBezTo>
                      <a:pt x="8682" y="8327"/>
                      <a:pt x="9455" y="8421"/>
                      <a:pt x="10249" y="8609"/>
                    </a:cubicBezTo>
                    <a:cubicBezTo>
                      <a:pt x="10113" y="8411"/>
                      <a:pt x="9925" y="8254"/>
                      <a:pt x="9747" y="8087"/>
                    </a:cubicBezTo>
                    <a:cubicBezTo>
                      <a:pt x="9204" y="7596"/>
                      <a:pt x="8598" y="7073"/>
                      <a:pt x="8024" y="6604"/>
                    </a:cubicBezTo>
                    <a:cubicBezTo>
                      <a:pt x="7783" y="6708"/>
                      <a:pt x="7616" y="6917"/>
                      <a:pt x="7386" y="7042"/>
                    </a:cubicBezTo>
                    <a:cubicBezTo>
                      <a:pt x="6509" y="7502"/>
                      <a:pt x="4649" y="7147"/>
                      <a:pt x="3761" y="6604"/>
                    </a:cubicBezTo>
                    <a:cubicBezTo>
                      <a:pt x="3500" y="6436"/>
                      <a:pt x="3072" y="6091"/>
                      <a:pt x="3103" y="5810"/>
                    </a:cubicBezTo>
                    <a:cubicBezTo>
                      <a:pt x="3165" y="5162"/>
                      <a:pt x="4534" y="5559"/>
                      <a:pt x="5046" y="5673"/>
                    </a:cubicBezTo>
                    <a:cubicBezTo>
                      <a:pt x="5819" y="5840"/>
                      <a:pt x="6488" y="6008"/>
                      <a:pt x="7313" y="6091"/>
                    </a:cubicBezTo>
                    <a:cubicBezTo>
                      <a:pt x="7282" y="5987"/>
                      <a:pt x="7167" y="5956"/>
                      <a:pt x="7084" y="5903"/>
                    </a:cubicBezTo>
                    <a:cubicBezTo>
                      <a:pt x="6864" y="5736"/>
                      <a:pt x="6624" y="5527"/>
                      <a:pt x="6362" y="5350"/>
                    </a:cubicBezTo>
                    <a:cubicBezTo>
                      <a:pt x="5882" y="5026"/>
                      <a:pt x="5496" y="4723"/>
                      <a:pt x="4921" y="4461"/>
                    </a:cubicBezTo>
                    <a:cubicBezTo>
                      <a:pt x="4774" y="4399"/>
                      <a:pt x="4607" y="4294"/>
                      <a:pt x="4482" y="4263"/>
                    </a:cubicBezTo>
                    <a:cubicBezTo>
                      <a:pt x="4200" y="4180"/>
                      <a:pt x="3834" y="4222"/>
                      <a:pt x="3531" y="4190"/>
                    </a:cubicBezTo>
                    <a:cubicBezTo>
                      <a:pt x="2894" y="4117"/>
                      <a:pt x="2121" y="3950"/>
                      <a:pt x="1431" y="3762"/>
                    </a:cubicBezTo>
                    <a:cubicBezTo>
                      <a:pt x="1129" y="3688"/>
                      <a:pt x="857" y="3563"/>
                      <a:pt x="574" y="3407"/>
                    </a:cubicBezTo>
                    <a:cubicBezTo>
                      <a:pt x="324" y="3270"/>
                      <a:pt x="0" y="3061"/>
                      <a:pt x="42" y="2801"/>
                    </a:cubicBezTo>
                    <a:cubicBezTo>
                      <a:pt x="105" y="2414"/>
                      <a:pt x="961" y="2508"/>
                      <a:pt x="1368" y="2571"/>
                    </a:cubicBezTo>
                    <a:cubicBezTo>
                      <a:pt x="1953" y="2654"/>
                      <a:pt x="2413" y="2780"/>
                      <a:pt x="2821" y="2957"/>
                    </a:cubicBezTo>
                    <a:cubicBezTo>
                      <a:pt x="2559" y="2613"/>
                      <a:pt x="2162" y="2257"/>
                      <a:pt x="1849" y="1829"/>
                    </a:cubicBezTo>
                    <a:cubicBezTo>
                      <a:pt x="1724" y="1651"/>
                      <a:pt x="1577" y="1432"/>
                      <a:pt x="1452" y="1181"/>
                    </a:cubicBezTo>
                    <a:cubicBezTo>
                      <a:pt x="1348" y="983"/>
                      <a:pt x="1191" y="575"/>
                      <a:pt x="1400" y="419"/>
                    </a:cubicBezTo>
                    <a:cubicBezTo>
                      <a:pt x="1714" y="168"/>
                      <a:pt x="2299" y="763"/>
                      <a:pt x="2445" y="899"/>
                    </a:cubicBezTo>
                    <a:cubicBezTo>
                      <a:pt x="3312" y="1693"/>
                      <a:pt x="3866" y="2654"/>
                      <a:pt x="4409" y="3667"/>
                    </a:cubicBezTo>
                    <a:cubicBezTo>
                      <a:pt x="5078" y="3929"/>
                      <a:pt x="5715" y="4222"/>
                      <a:pt x="6310" y="4524"/>
                    </a:cubicBezTo>
                    <a:cubicBezTo>
                      <a:pt x="5798" y="3751"/>
                      <a:pt x="5171" y="2801"/>
                      <a:pt x="4764" y="1808"/>
                    </a:cubicBezTo>
                    <a:cubicBezTo>
                      <a:pt x="4628" y="1473"/>
                      <a:pt x="4461" y="1097"/>
                      <a:pt x="4430" y="742"/>
                    </a:cubicBezTo>
                    <a:cubicBezTo>
                      <a:pt x="4377" y="1"/>
                      <a:pt x="4973" y="115"/>
                      <a:pt x="5391" y="419"/>
                    </a:cubicBezTo>
                    <a:cubicBezTo>
                      <a:pt x="5872" y="774"/>
                      <a:pt x="6081" y="1097"/>
                      <a:pt x="6362" y="1547"/>
                    </a:cubicBezTo>
                    <a:cubicBezTo>
                      <a:pt x="6749" y="2153"/>
                      <a:pt x="7104" y="2863"/>
                      <a:pt x="7344" y="3584"/>
                    </a:cubicBezTo>
                    <a:cubicBezTo>
                      <a:pt x="7511" y="4075"/>
                      <a:pt x="7637" y="4629"/>
                      <a:pt x="7606" y="5255"/>
                    </a:cubicBezTo>
                    <a:cubicBezTo>
                      <a:pt x="8170" y="5642"/>
                      <a:pt x="8723" y="6039"/>
                      <a:pt x="9236" y="6478"/>
                    </a:cubicBezTo>
                    <a:cubicBezTo>
                      <a:pt x="8828" y="5590"/>
                      <a:pt x="8368" y="4608"/>
                      <a:pt x="8086" y="3490"/>
                    </a:cubicBezTo>
                    <a:cubicBezTo>
                      <a:pt x="8024" y="3208"/>
                      <a:pt x="7867" y="2518"/>
                      <a:pt x="8180" y="2372"/>
                    </a:cubicBezTo>
                    <a:cubicBezTo>
                      <a:pt x="8463" y="2247"/>
                      <a:pt x="8828" y="2529"/>
                      <a:pt x="8964" y="2675"/>
                    </a:cubicBezTo>
                    <a:cubicBezTo>
                      <a:pt x="9277" y="3020"/>
                      <a:pt x="9517" y="3563"/>
                      <a:pt x="9695" y="4190"/>
                    </a:cubicBezTo>
                    <a:cubicBezTo>
                      <a:pt x="9935" y="5026"/>
                      <a:pt x="10092" y="5914"/>
                      <a:pt x="9821" y="6948"/>
                    </a:cubicBezTo>
                    <a:cubicBezTo>
                      <a:pt x="10583" y="7669"/>
                      <a:pt x="11367" y="8369"/>
                      <a:pt x="12087" y="9121"/>
                    </a:cubicBezTo>
                    <a:cubicBezTo>
                      <a:pt x="11785" y="8306"/>
                      <a:pt x="11262" y="7303"/>
                      <a:pt x="11033" y="6321"/>
                    </a:cubicBezTo>
                    <a:cubicBezTo>
                      <a:pt x="10928" y="5914"/>
                      <a:pt x="10729" y="4974"/>
                      <a:pt x="11210" y="4858"/>
                    </a:cubicBezTo>
                    <a:cubicBezTo>
                      <a:pt x="11607" y="4754"/>
                      <a:pt x="12025" y="5183"/>
                      <a:pt x="12182" y="5392"/>
                    </a:cubicBezTo>
                    <a:cubicBezTo>
                      <a:pt x="12568" y="5882"/>
                      <a:pt x="12871" y="6634"/>
                      <a:pt x="13039" y="7439"/>
                    </a:cubicBezTo>
                    <a:cubicBezTo>
                      <a:pt x="13206" y="8202"/>
                      <a:pt x="13310" y="9225"/>
                      <a:pt x="12881" y="99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3"/>
              <p:cNvSpPr/>
              <p:nvPr/>
            </p:nvSpPr>
            <p:spPr>
              <a:xfrm>
                <a:off x="4999000" y="4234225"/>
                <a:ext cx="580125" cy="226750"/>
              </a:xfrm>
              <a:custGeom>
                <a:avLst/>
                <a:gdLst/>
                <a:ahLst/>
                <a:cxnLst/>
                <a:rect l="l" t="t" r="r" b="b"/>
                <a:pathLst>
                  <a:path w="23205" h="9070" extrusionOk="0">
                    <a:moveTo>
                      <a:pt x="4827" y="4817"/>
                    </a:moveTo>
                    <a:cubicBezTo>
                      <a:pt x="5402" y="4619"/>
                      <a:pt x="5997" y="4441"/>
                      <a:pt x="6582" y="4253"/>
                    </a:cubicBezTo>
                    <a:cubicBezTo>
                      <a:pt x="5997" y="4138"/>
                      <a:pt x="5423" y="4023"/>
                      <a:pt x="4785" y="3898"/>
                    </a:cubicBezTo>
                    <a:cubicBezTo>
                      <a:pt x="4263" y="3804"/>
                      <a:pt x="3448" y="3657"/>
                      <a:pt x="3501" y="3209"/>
                    </a:cubicBezTo>
                    <a:cubicBezTo>
                      <a:pt x="3563" y="2738"/>
                      <a:pt x="4420" y="2717"/>
                      <a:pt x="4859" y="2780"/>
                    </a:cubicBezTo>
                    <a:cubicBezTo>
                      <a:pt x="6071" y="2916"/>
                      <a:pt x="7032" y="3448"/>
                      <a:pt x="7533" y="4054"/>
                    </a:cubicBezTo>
                    <a:cubicBezTo>
                      <a:pt x="8129" y="3887"/>
                      <a:pt x="8776" y="3794"/>
                      <a:pt x="9435" y="3720"/>
                    </a:cubicBezTo>
                    <a:cubicBezTo>
                      <a:pt x="9194" y="3564"/>
                      <a:pt x="8892" y="3480"/>
                      <a:pt x="8588" y="3365"/>
                    </a:cubicBezTo>
                    <a:cubicBezTo>
                      <a:pt x="8014" y="3156"/>
                      <a:pt x="7450" y="2926"/>
                      <a:pt x="6958" y="2634"/>
                    </a:cubicBezTo>
                    <a:cubicBezTo>
                      <a:pt x="6708" y="2477"/>
                      <a:pt x="6457" y="2320"/>
                      <a:pt x="6332" y="2132"/>
                    </a:cubicBezTo>
                    <a:cubicBezTo>
                      <a:pt x="5966" y="1558"/>
                      <a:pt x="6582" y="1087"/>
                      <a:pt x="7199" y="1171"/>
                    </a:cubicBezTo>
                    <a:cubicBezTo>
                      <a:pt x="7794" y="1265"/>
                      <a:pt x="8327" y="1683"/>
                      <a:pt x="8797" y="2059"/>
                    </a:cubicBezTo>
                    <a:cubicBezTo>
                      <a:pt x="9424" y="2561"/>
                      <a:pt x="9895" y="3020"/>
                      <a:pt x="10229" y="3626"/>
                    </a:cubicBezTo>
                    <a:cubicBezTo>
                      <a:pt x="11441" y="3532"/>
                      <a:pt x="12694" y="3511"/>
                      <a:pt x="14032" y="3616"/>
                    </a:cubicBezTo>
                    <a:cubicBezTo>
                      <a:pt x="13154" y="3146"/>
                      <a:pt x="12140" y="2498"/>
                      <a:pt x="11325" y="1913"/>
                    </a:cubicBezTo>
                    <a:cubicBezTo>
                      <a:pt x="11033" y="1704"/>
                      <a:pt x="10751" y="1484"/>
                      <a:pt x="10563" y="1254"/>
                    </a:cubicBezTo>
                    <a:cubicBezTo>
                      <a:pt x="10417" y="1066"/>
                      <a:pt x="10208" y="753"/>
                      <a:pt x="10343" y="409"/>
                    </a:cubicBezTo>
                    <a:cubicBezTo>
                      <a:pt x="10469" y="95"/>
                      <a:pt x="10928" y="1"/>
                      <a:pt x="11336" y="74"/>
                    </a:cubicBezTo>
                    <a:cubicBezTo>
                      <a:pt x="11880" y="168"/>
                      <a:pt x="12277" y="440"/>
                      <a:pt x="12674" y="732"/>
                    </a:cubicBezTo>
                    <a:cubicBezTo>
                      <a:pt x="13707" y="1505"/>
                      <a:pt x="14784" y="2571"/>
                      <a:pt x="15107" y="3741"/>
                    </a:cubicBezTo>
                    <a:cubicBezTo>
                      <a:pt x="16215" y="3887"/>
                      <a:pt x="17250" y="4107"/>
                      <a:pt x="18294" y="4441"/>
                    </a:cubicBezTo>
                    <a:cubicBezTo>
                      <a:pt x="17396" y="3647"/>
                      <a:pt x="16393" y="2801"/>
                      <a:pt x="15588" y="1819"/>
                    </a:cubicBezTo>
                    <a:cubicBezTo>
                      <a:pt x="15358" y="1547"/>
                      <a:pt x="14951" y="1119"/>
                      <a:pt x="15087" y="669"/>
                    </a:cubicBezTo>
                    <a:cubicBezTo>
                      <a:pt x="15233" y="221"/>
                      <a:pt x="15860" y="158"/>
                      <a:pt x="16445" y="314"/>
                    </a:cubicBezTo>
                    <a:cubicBezTo>
                      <a:pt x="16999" y="471"/>
                      <a:pt x="17500" y="847"/>
                      <a:pt x="17876" y="1234"/>
                    </a:cubicBezTo>
                    <a:cubicBezTo>
                      <a:pt x="18608" y="1955"/>
                      <a:pt x="19182" y="2895"/>
                      <a:pt x="19673" y="3773"/>
                    </a:cubicBezTo>
                    <a:cubicBezTo>
                      <a:pt x="19934" y="4242"/>
                      <a:pt x="20196" y="4702"/>
                      <a:pt x="20300" y="5204"/>
                    </a:cubicBezTo>
                    <a:cubicBezTo>
                      <a:pt x="20916" y="5465"/>
                      <a:pt x="22337" y="6227"/>
                      <a:pt x="22859" y="6552"/>
                    </a:cubicBezTo>
                    <a:cubicBezTo>
                      <a:pt x="22985" y="6907"/>
                      <a:pt x="23089" y="7272"/>
                      <a:pt x="23205" y="7627"/>
                    </a:cubicBezTo>
                    <a:cubicBezTo>
                      <a:pt x="22650" y="7262"/>
                      <a:pt x="21188" y="6457"/>
                      <a:pt x="20540" y="6165"/>
                    </a:cubicBezTo>
                    <a:cubicBezTo>
                      <a:pt x="20310" y="7158"/>
                      <a:pt x="19799" y="7889"/>
                      <a:pt x="19046" y="8349"/>
                    </a:cubicBezTo>
                    <a:cubicBezTo>
                      <a:pt x="18701" y="8547"/>
                      <a:pt x="18304" y="8746"/>
                      <a:pt x="17907" y="8860"/>
                    </a:cubicBezTo>
                    <a:cubicBezTo>
                      <a:pt x="17500" y="8975"/>
                      <a:pt x="16978" y="9069"/>
                      <a:pt x="16507" y="8996"/>
                    </a:cubicBezTo>
                    <a:cubicBezTo>
                      <a:pt x="16257" y="8965"/>
                      <a:pt x="15933" y="8808"/>
                      <a:pt x="15922" y="8609"/>
                    </a:cubicBezTo>
                    <a:cubicBezTo>
                      <a:pt x="15912" y="8400"/>
                      <a:pt x="16142" y="8192"/>
                      <a:pt x="16288" y="8066"/>
                    </a:cubicBezTo>
                    <a:cubicBezTo>
                      <a:pt x="16737" y="7680"/>
                      <a:pt x="17354" y="7408"/>
                      <a:pt x="17835" y="7137"/>
                    </a:cubicBezTo>
                    <a:cubicBezTo>
                      <a:pt x="18576" y="6729"/>
                      <a:pt x="19214" y="6301"/>
                      <a:pt x="19861" y="5841"/>
                    </a:cubicBezTo>
                    <a:cubicBezTo>
                      <a:pt x="19046" y="5517"/>
                      <a:pt x="18169" y="5224"/>
                      <a:pt x="17239" y="4974"/>
                    </a:cubicBezTo>
                    <a:cubicBezTo>
                      <a:pt x="17239" y="5194"/>
                      <a:pt x="17239" y="5298"/>
                      <a:pt x="17176" y="5507"/>
                    </a:cubicBezTo>
                    <a:cubicBezTo>
                      <a:pt x="16925" y="6405"/>
                      <a:pt x="16226" y="7032"/>
                      <a:pt x="15557" y="7460"/>
                    </a:cubicBezTo>
                    <a:cubicBezTo>
                      <a:pt x="15233" y="7669"/>
                      <a:pt x="14836" y="7826"/>
                      <a:pt x="14387" y="7910"/>
                    </a:cubicBezTo>
                    <a:cubicBezTo>
                      <a:pt x="14042" y="7973"/>
                      <a:pt x="13164" y="8014"/>
                      <a:pt x="13143" y="7586"/>
                    </a:cubicBezTo>
                    <a:cubicBezTo>
                      <a:pt x="13122" y="7189"/>
                      <a:pt x="13728" y="6907"/>
                      <a:pt x="13937" y="6771"/>
                    </a:cubicBezTo>
                    <a:cubicBezTo>
                      <a:pt x="14868" y="6144"/>
                      <a:pt x="15776" y="5549"/>
                      <a:pt x="16612" y="4827"/>
                    </a:cubicBezTo>
                    <a:cubicBezTo>
                      <a:pt x="15557" y="4608"/>
                      <a:pt x="14564" y="4472"/>
                      <a:pt x="13593" y="4379"/>
                    </a:cubicBezTo>
                    <a:cubicBezTo>
                      <a:pt x="13488" y="5214"/>
                      <a:pt x="13091" y="5726"/>
                      <a:pt x="12527" y="6196"/>
                    </a:cubicBezTo>
                    <a:cubicBezTo>
                      <a:pt x="12099" y="6552"/>
                      <a:pt x="11639" y="6875"/>
                      <a:pt x="11148" y="6949"/>
                    </a:cubicBezTo>
                    <a:cubicBezTo>
                      <a:pt x="10887" y="6990"/>
                      <a:pt x="10501" y="6907"/>
                      <a:pt x="10459" y="6708"/>
                    </a:cubicBezTo>
                    <a:cubicBezTo>
                      <a:pt x="10396" y="6405"/>
                      <a:pt x="10761" y="6081"/>
                      <a:pt x="10928" y="5935"/>
                    </a:cubicBezTo>
                    <a:cubicBezTo>
                      <a:pt x="11576" y="5361"/>
                      <a:pt x="12266" y="4911"/>
                      <a:pt x="12883" y="4347"/>
                    </a:cubicBezTo>
                    <a:cubicBezTo>
                      <a:pt x="11764" y="4263"/>
                      <a:pt x="10740" y="4316"/>
                      <a:pt x="9707" y="4368"/>
                    </a:cubicBezTo>
                    <a:cubicBezTo>
                      <a:pt x="9707" y="4588"/>
                      <a:pt x="9779" y="4713"/>
                      <a:pt x="9675" y="5078"/>
                    </a:cubicBezTo>
                    <a:cubicBezTo>
                      <a:pt x="9529" y="5570"/>
                      <a:pt x="9152" y="5935"/>
                      <a:pt x="8724" y="6290"/>
                    </a:cubicBezTo>
                    <a:cubicBezTo>
                      <a:pt x="8286" y="6645"/>
                      <a:pt x="7910" y="6938"/>
                      <a:pt x="7418" y="6949"/>
                    </a:cubicBezTo>
                    <a:cubicBezTo>
                      <a:pt x="7105" y="6949"/>
                      <a:pt x="6812" y="6792"/>
                      <a:pt x="6833" y="6541"/>
                    </a:cubicBezTo>
                    <a:cubicBezTo>
                      <a:pt x="6865" y="6280"/>
                      <a:pt x="7157" y="6081"/>
                      <a:pt x="7335" y="5935"/>
                    </a:cubicBezTo>
                    <a:cubicBezTo>
                      <a:pt x="7910" y="5444"/>
                      <a:pt x="8557" y="4953"/>
                      <a:pt x="9038" y="4451"/>
                    </a:cubicBezTo>
                    <a:cubicBezTo>
                      <a:pt x="7868" y="4567"/>
                      <a:pt x="6770" y="4776"/>
                      <a:pt x="5726" y="5078"/>
                    </a:cubicBezTo>
                    <a:cubicBezTo>
                      <a:pt x="5904" y="5893"/>
                      <a:pt x="5078" y="6917"/>
                      <a:pt x="4546" y="7147"/>
                    </a:cubicBezTo>
                    <a:cubicBezTo>
                      <a:pt x="4274" y="7272"/>
                      <a:pt x="3678" y="7283"/>
                      <a:pt x="3689" y="6865"/>
                    </a:cubicBezTo>
                    <a:cubicBezTo>
                      <a:pt x="3699" y="6478"/>
                      <a:pt x="4179" y="6207"/>
                      <a:pt x="4378" y="6018"/>
                    </a:cubicBezTo>
                    <a:cubicBezTo>
                      <a:pt x="4681" y="5747"/>
                      <a:pt x="4880" y="5496"/>
                      <a:pt x="5120" y="5277"/>
                    </a:cubicBezTo>
                    <a:cubicBezTo>
                      <a:pt x="4274" y="5517"/>
                      <a:pt x="3501" y="5862"/>
                      <a:pt x="2769" y="6259"/>
                    </a:cubicBezTo>
                    <a:cubicBezTo>
                      <a:pt x="2372" y="7053"/>
                      <a:pt x="1777" y="7565"/>
                      <a:pt x="993" y="7889"/>
                    </a:cubicBezTo>
                    <a:cubicBezTo>
                      <a:pt x="774" y="7973"/>
                      <a:pt x="387" y="8098"/>
                      <a:pt x="168" y="7931"/>
                    </a:cubicBezTo>
                    <a:cubicBezTo>
                      <a:pt x="95" y="7889"/>
                      <a:pt x="1" y="7722"/>
                      <a:pt x="21" y="7586"/>
                    </a:cubicBezTo>
                    <a:cubicBezTo>
                      <a:pt x="63" y="7230"/>
                      <a:pt x="648" y="6949"/>
                      <a:pt x="889" y="6802"/>
                    </a:cubicBezTo>
                    <a:cubicBezTo>
                      <a:pt x="1589" y="6405"/>
                      <a:pt x="2257" y="6029"/>
                      <a:pt x="2926" y="5674"/>
                    </a:cubicBezTo>
                    <a:cubicBezTo>
                      <a:pt x="3292" y="5486"/>
                      <a:pt x="3636" y="5319"/>
                      <a:pt x="4012" y="5173"/>
                    </a:cubicBezTo>
                    <a:cubicBezTo>
                      <a:pt x="4023" y="5152"/>
                      <a:pt x="4044" y="5152"/>
                      <a:pt x="4044" y="5131"/>
                    </a:cubicBezTo>
                    <a:cubicBezTo>
                      <a:pt x="3406" y="5131"/>
                      <a:pt x="2623" y="5224"/>
                      <a:pt x="1881" y="5078"/>
                    </a:cubicBezTo>
                    <a:cubicBezTo>
                      <a:pt x="1537" y="5005"/>
                      <a:pt x="1202" y="4838"/>
                      <a:pt x="1244" y="4546"/>
                    </a:cubicBezTo>
                    <a:cubicBezTo>
                      <a:pt x="1265" y="4347"/>
                      <a:pt x="1484" y="4191"/>
                      <a:pt x="1662" y="4128"/>
                    </a:cubicBezTo>
                    <a:cubicBezTo>
                      <a:pt x="2080" y="3961"/>
                      <a:pt x="2842" y="3929"/>
                      <a:pt x="3584" y="4117"/>
                    </a:cubicBezTo>
                    <a:cubicBezTo>
                      <a:pt x="3971" y="4211"/>
                      <a:pt x="4420" y="4379"/>
                      <a:pt x="4629" y="4525"/>
                    </a:cubicBezTo>
                    <a:cubicBezTo>
                      <a:pt x="4723" y="4598"/>
                      <a:pt x="4785" y="4702"/>
                      <a:pt x="4827" y="481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3"/>
              <p:cNvSpPr/>
              <p:nvPr/>
            </p:nvSpPr>
            <p:spPr>
              <a:xfrm>
                <a:off x="5523450" y="4331400"/>
                <a:ext cx="112625" cy="153075"/>
              </a:xfrm>
              <a:custGeom>
                <a:avLst/>
                <a:gdLst/>
                <a:ahLst/>
                <a:cxnLst/>
                <a:rect l="l" t="t" r="r" b="b"/>
                <a:pathLst>
                  <a:path w="4505" h="6123" extrusionOk="0">
                    <a:moveTo>
                      <a:pt x="3950" y="5537"/>
                    </a:moveTo>
                    <a:cubicBezTo>
                      <a:pt x="2717" y="5704"/>
                      <a:pt x="1516" y="5913"/>
                      <a:pt x="325" y="6122"/>
                    </a:cubicBezTo>
                    <a:cubicBezTo>
                      <a:pt x="283" y="5600"/>
                      <a:pt x="1" y="4859"/>
                      <a:pt x="126" y="4179"/>
                    </a:cubicBezTo>
                    <a:cubicBezTo>
                      <a:pt x="168" y="3908"/>
                      <a:pt x="335" y="3584"/>
                      <a:pt x="618" y="3563"/>
                    </a:cubicBezTo>
                    <a:cubicBezTo>
                      <a:pt x="1171" y="3521"/>
                      <a:pt x="1412" y="4096"/>
                      <a:pt x="1672" y="4325"/>
                    </a:cubicBezTo>
                    <a:cubicBezTo>
                      <a:pt x="1693" y="3145"/>
                      <a:pt x="1830" y="1077"/>
                      <a:pt x="2508" y="366"/>
                    </a:cubicBezTo>
                    <a:cubicBezTo>
                      <a:pt x="2696" y="178"/>
                      <a:pt x="3051" y="0"/>
                      <a:pt x="3407" y="188"/>
                    </a:cubicBezTo>
                    <a:cubicBezTo>
                      <a:pt x="3501" y="230"/>
                      <a:pt x="3616" y="335"/>
                      <a:pt x="3689" y="429"/>
                    </a:cubicBezTo>
                    <a:cubicBezTo>
                      <a:pt x="4504" y="1400"/>
                      <a:pt x="4431" y="3887"/>
                      <a:pt x="3950" y="553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3"/>
              <p:cNvSpPr/>
              <p:nvPr/>
            </p:nvSpPr>
            <p:spPr>
              <a:xfrm>
                <a:off x="4903925" y="3982725"/>
                <a:ext cx="632625" cy="373250"/>
              </a:xfrm>
              <a:custGeom>
                <a:avLst/>
                <a:gdLst/>
                <a:ahLst/>
                <a:cxnLst/>
                <a:rect l="l" t="t" r="r" b="b"/>
                <a:pathLst>
                  <a:path w="25305" h="14930" extrusionOk="0">
                    <a:moveTo>
                      <a:pt x="12308" y="6070"/>
                    </a:moveTo>
                    <a:cubicBezTo>
                      <a:pt x="15693" y="8087"/>
                      <a:pt x="19328" y="9967"/>
                      <a:pt x="22483" y="12224"/>
                    </a:cubicBezTo>
                    <a:cubicBezTo>
                      <a:pt x="23226" y="12756"/>
                      <a:pt x="23957" y="13394"/>
                      <a:pt x="24646" y="14052"/>
                    </a:cubicBezTo>
                    <a:cubicBezTo>
                      <a:pt x="24814" y="14219"/>
                      <a:pt x="25304" y="14574"/>
                      <a:pt x="25200" y="14794"/>
                    </a:cubicBezTo>
                    <a:cubicBezTo>
                      <a:pt x="25137" y="14929"/>
                      <a:pt x="24814" y="14825"/>
                      <a:pt x="24719" y="14794"/>
                    </a:cubicBezTo>
                    <a:cubicBezTo>
                      <a:pt x="24239" y="14627"/>
                      <a:pt x="23852" y="14376"/>
                      <a:pt x="23445" y="14114"/>
                    </a:cubicBezTo>
                    <a:cubicBezTo>
                      <a:pt x="19809" y="11837"/>
                      <a:pt x="16152" y="9424"/>
                      <a:pt x="12391" y="7251"/>
                    </a:cubicBezTo>
                    <a:cubicBezTo>
                      <a:pt x="12433" y="8138"/>
                      <a:pt x="11639" y="8410"/>
                      <a:pt x="10991" y="8630"/>
                    </a:cubicBezTo>
                    <a:cubicBezTo>
                      <a:pt x="10438" y="8807"/>
                      <a:pt x="9790" y="8953"/>
                      <a:pt x="9268" y="9027"/>
                    </a:cubicBezTo>
                    <a:cubicBezTo>
                      <a:pt x="8683" y="9100"/>
                      <a:pt x="7972" y="9131"/>
                      <a:pt x="7220" y="9006"/>
                    </a:cubicBezTo>
                    <a:cubicBezTo>
                      <a:pt x="6583" y="8891"/>
                      <a:pt x="5758" y="8619"/>
                      <a:pt x="5830" y="8055"/>
                    </a:cubicBezTo>
                    <a:cubicBezTo>
                      <a:pt x="5893" y="7606"/>
                      <a:pt x="6562" y="7418"/>
                      <a:pt x="6969" y="7324"/>
                    </a:cubicBezTo>
                    <a:cubicBezTo>
                      <a:pt x="8432" y="6958"/>
                      <a:pt x="10104" y="6979"/>
                      <a:pt x="11723" y="6875"/>
                    </a:cubicBezTo>
                    <a:cubicBezTo>
                      <a:pt x="8860" y="5255"/>
                      <a:pt x="5935" y="3594"/>
                      <a:pt x="2979" y="1985"/>
                    </a:cubicBezTo>
                    <a:cubicBezTo>
                      <a:pt x="2811" y="1891"/>
                      <a:pt x="826" y="930"/>
                      <a:pt x="597" y="804"/>
                    </a:cubicBezTo>
                    <a:cubicBezTo>
                      <a:pt x="377" y="700"/>
                      <a:pt x="1" y="606"/>
                      <a:pt x="12" y="439"/>
                    </a:cubicBezTo>
                    <a:cubicBezTo>
                      <a:pt x="22" y="178"/>
                      <a:pt x="439" y="335"/>
                      <a:pt x="628" y="397"/>
                    </a:cubicBezTo>
                    <a:cubicBezTo>
                      <a:pt x="2216" y="920"/>
                      <a:pt x="5287" y="2487"/>
                      <a:pt x="6687" y="3145"/>
                    </a:cubicBezTo>
                    <a:cubicBezTo>
                      <a:pt x="8338" y="3929"/>
                      <a:pt x="9832" y="4702"/>
                      <a:pt x="11326" y="5548"/>
                    </a:cubicBezTo>
                    <a:cubicBezTo>
                      <a:pt x="10814" y="4900"/>
                      <a:pt x="10229" y="4158"/>
                      <a:pt x="9748" y="3207"/>
                    </a:cubicBezTo>
                    <a:cubicBezTo>
                      <a:pt x="9540" y="2789"/>
                      <a:pt x="9382" y="2351"/>
                      <a:pt x="9205" y="1818"/>
                    </a:cubicBezTo>
                    <a:cubicBezTo>
                      <a:pt x="9143" y="1609"/>
                      <a:pt x="9048" y="1369"/>
                      <a:pt x="9006" y="1087"/>
                    </a:cubicBezTo>
                    <a:cubicBezTo>
                      <a:pt x="8923" y="575"/>
                      <a:pt x="9069" y="0"/>
                      <a:pt x="9644" y="272"/>
                    </a:cubicBezTo>
                    <a:cubicBezTo>
                      <a:pt x="10062" y="460"/>
                      <a:pt x="10469" y="1045"/>
                      <a:pt x="10720" y="1400"/>
                    </a:cubicBezTo>
                    <a:cubicBezTo>
                      <a:pt x="11044" y="1839"/>
                      <a:pt x="11316" y="2299"/>
                      <a:pt x="11545" y="2738"/>
                    </a:cubicBezTo>
                    <a:cubicBezTo>
                      <a:pt x="12057" y="3741"/>
                      <a:pt x="12412" y="4723"/>
                      <a:pt x="12308" y="607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3"/>
              <p:cNvSpPr/>
              <p:nvPr/>
            </p:nvSpPr>
            <p:spPr>
              <a:xfrm>
                <a:off x="4920125" y="3958700"/>
                <a:ext cx="181800" cy="57475"/>
              </a:xfrm>
              <a:custGeom>
                <a:avLst/>
                <a:gdLst/>
                <a:ahLst/>
                <a:cxnLst/>
                <a:rect l="l" t="t" r="r" b="b"/>
                <a:pathLst>
                  <a:path w="7272" h="2299" extrusionOk="0">
                    <a:moveTo>
                      <a:pt x="11" y="1421"/>
                    </a:moveTo>
                    <a:cubicBezTo>
                      <a:pt x="105" y="878"/>
                      <a:pt x="84" y="439"/>
                      <a:pt x="0" y="31"/>
                    </a:cubicBezTo>
                    <a:cubicBezTo>
                      <a:pt x="1171" y="0"/>
                      <a:pt x="2299" y="21"/>
                      <a:pt x="3647" y="126"/>
                    </a:cubicBezTo>
                    <a:cubicBezTo>
                      <a:pt x="4764" y="209"/>
                      <a:pt x="5987" y="397"/>
                      <a:pt x="6749" y="857"/>
                    </a:cubicBezTo>
                    <a:cubicBezTo>
                      <a:pt x="7011" y="1013"/>
                      <a:pt x="7272" y="1275"/>
                      <a:pt x="7241" y="1526"/>
                    </a:cubicBezTo>
                    <a:cubicBezTo>
                      <a:pt x="7167" y="2016"/>
                      <a:pt x="6238" y="2121"/>
                      <a:pt x="5820" y="2162"/>
                    </a:cubicBezTo>
                    <a:cubicBezTo>
                      <a:pt x="4660" y="2299"/>
                      <a:pt x="3176" y="2121"/>
                      <a:pt x="1860" y="1870"/>
                    </a:cubicBezTo>
                    <a:cubicBezTo>
                      <a:pt x="1202" y="1745"/>
                      <a:pt x="575" y="1630"/>
                      <a:pt x="11" y="14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3"/>
              <p:cNvSpPr/>
              <p:nvPr/>
            </p:nvSpPr>
            <p:spPr>
              <a:xfrm>
                <a:off x="4906550" y="3997350"/>
                <a:ext cx="148375" cy="145775"/>
              </a:xfrm>
              <a:custGeom>
                <a:avLst/>
                <a:gdLst/>
                <a:ahLst/>
                <a:cxnLst/>
                <a:rect l="l" t="t" r="r" b="b"/>
                <a:pathLst>
                  <a:path w="5935" h="5831" extrusionOk="0">
                    <a:moveTo>
                      <a:pt x="564" y="0"/>
                    </a:moveTo>
                    <a:cubicBezTo>
                      <a:pt x="648" y="21"/>
                      <a:pt x="680" y="147"/>
                      <a:pt x="752" y="209"/>
                    </a:cubicBezTo>
                    <a:cubicBezTo>
                      <a:pt x="805" y="251"/>
                      <a:pt x="899" y="293"/>
                      <a:pt x="961" y="335"/>
                    </a:cubicBezTo>
                    <a:cubicBezTo>
                      <a:pt x="2361" y="1338"/>
                      <a:pt x="3824" y="2351"/>
                      <a:pt x="4973" y="3646"/>
                    </a:cubicBezTo>
                    <a:cubicBezTo>
                      <a:pt x="5161" y="3866"/>
                      <a:pt x="5328" y="4043"/>
                      <a:pt x="5506" y="4347"/>
                    </a:cubicBezTo>
                    <a:cubicBezTo>
                      <a:pt x="5673" y="4607"/>
                      <a:pt x="5934" y="5046"/>
                      <a:pt x="5736" y="5391"/>
                    </a:cubicBezTo>
                    <a:cubicBezTo>
                      <a:pt x="5495" y="5830"/>
                      <a:pt x="4660" y="5610"/>
                      <a:pt x="4190" y="5370"/>
                    </a:cubicBezTo>
                    <a:cubicBezTo>
                      <a:pt x="3417" y="4983"/>
                      <a:pt x="2737" y="4347"/>
                      <a:pt x="2163" y="3834"/>
                    </a:cubicBezTo>
                    <a:cubicBezTo>
                      <a:pt x="1296" y="3030"/>
                      <a:pt x="585" y="2204"/>
                      <a:pt x="0" y="1390"/>
                    </a:cubicBezTo>
                    <a:cubicBezTo>
                      <a:pt x="262" y="1024"/>
                      <a:pt x="439" y="544"/>
                      <a:pt x="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3"/>
              <p:cNvSpPr/>
              <p:nvPr/>
            </p:nvSpPr>
            <p:spPr>
              <a:xfrm>
                <a:off x="4884350" y="4042800"/>
                <a:ext cx="109975" cy="144450"/>
              </a:xfrm>
              <a:custGeom>
                <a:avLst/>
                <a:gdLst/>
                <a:ahLst/>
                <a:cxnLst/>
                <a:rect l="l" t="t" r="r" b="b"/>
                <a:pathLst>
                  <a:path w="4399" h="5778" extrusionOk="0">
                    <a:moveTo>
                      <a:pt x="1" y="616"/>
                    </a:moveTo>
                    <a:cubicBezTo>
                      <a:pt x="272" y="376"/>
                      <a:pt x="596" y="209"/>
                      <a:pt x="899" y="0"/>
                    </a:cubicBezTo>
                    <a:cubicBezTo>
                      <a:pt x="909" y="0"/>
                      <a:pt x="909" y="21"/>
                      <a:pt x="930" y="21"/>
                    </a:cubicBezTo>
                    <a:cubicBezTo>
                      <a:pt x="1756" y="1243"/>
                      <a:pt x="2717" y="2518"/>
                      <a:pt x="3625" y="3803"/>
                    </a:cubicBezTo>
                    <a:cubicBezTo>
                      <a:pt x="3762" y="3991"/>
                      <a:pt x="3908" y="4252"/>
                      <a:pt x="4033" y="4482"/>
                    </a:cubicBezTo>
                    <a:cubicBezTo>
                      <a:pt x="4190" y="4774"/>
                      <a:pt x="4398" y="5245"/>
                      <a:pt x="4106" y="5516"/>
                    </a:cubicBezTo>
                    <a:cubicBezTo>
                      <a:pt x="3824" y="5777"/>
                      <a:pt x="3291" y="5485"/>
                      <a:pt x="2988" y="5276"/>
                    </a:cubicBezTo>
                    <a:cubicBezTo>
                      <a:pt x="2330" y="4806"/>
                      <a:pt x="1808" y="4127"/>
                      <a:pt x="1411" y="3511"/>
                    </a:cubicBezTo>
                    <a:cubicBezTo>
                      <a:pt x="795" y="2559"/>
                      <a:pt x="418" y="1588"/>
                      <a:pt x="1" y="6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3"/>
              <p:cNvSpPr/>
              <p:nvPr/>
            </p:nvSpPr>
            <p:spPr>
              <a:xfrm>
                <a:off x="4912275" y="3897575"/>
                <a:ext cx="159625" cy="56975"/>
              </a:xfrm>
              <a:custGeom>
                <a:avLst/>
                <a:gdLst/>
                <a:ahLst/>
                <a:cxnLst/>
                <a:rect l="l" t="t" r="r" b="b"/>
                <a:pathLst>
                  <a:path w="6385" h="2279" extrusionOk="0">
                    <a:moveTo>
                      <a:pt x="1" y="1202"/>
                    </a:moveTo>
                    <a:cubicBezTo>
                      <a:pt x="1" y="1557"/>
                      <a:pt x="116" y="1912"/>
                      <a:pt x="168" y="2267"/>
                    </a:cubicBezTo>
                    <a:cubicBezTo>
                      <a:pt x="179" y="2278"/>
                      <a:pt x="189" y="2267"/>
                      <a:pt x="210" y="2278"/>
                    </a:cubicBezTo>
                    <a:cubicBezTo>
                      <a:pt x="1663" y="2027"/>
                      <a:pt x="3251" y="1860"/>
                      <a:pt x="4807" y="1630"/>
                    </a:cubicBezTo>
                    <a:cubicBezTo>
                      <a:pt x="5037" y="1599"/>
                      <a:pt x="5319" y="1526"/>
                      <a:pt x="5570" y="1452"/>
                    </a:cubicBezTo>
                    <a:cubicBezTo>
                      <a:pt x="5893" y="1369"/>
                      <a:pt x="6385" y="1202"/>
                      <a:pt x="6374" y="805"/>
                    </a:cubicBezTo>
                    <a:cubicBezTo>
                      <a:pt x="6374" y="418"/>
                      <a:pt x="5789" y="230"/>
                      <a:pt x="5424" y="157"/>
                    </a:cubicBezTo>
                    <a:cubicBezTo>
                      <a:pt x="4640" y="1"/>
                      <a:pt x="3783" y="84"/>
                      <a:pt x="3062" y="220"/>
                    </a:cubicBezTo>
                    <a:cubicBezTo>
                      <a:pt x="1944" y="428"/>
                      <a:pt x="983" y="825"/>
                      <a:pt x="1" y="12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3"/>
              <p:cNvSpPr/>
              <p:nvPr/>
            </p:nvSpPr>
            <p:spPr>
              <a:xfrm>
                <a:off x="4841250" y="3917425"/>
                <a:ext cx="92475" cy="150475"/>
              </a:xfrm>
              <a:custGeom>
                <a:avLst/>
                <a:gdLst/>
                <a:ahLst/>
                <a:cxnLst/>
                <a:rect l="l" t="t" r="r" b="b"/>
                <a:pathLst>
                  <a:path w="3699" h="6019" extrusionOk="0">
                    <a:moveTo>
                      <a:pt x="2006" y="5559"/>
                    </a:moveTo>
                    <a:cubicBezTo>
                      <a:pt x="1964" y="5600"/>
                      <a:pt x="2048" y="5652"/>
                      <a:pt x="2006" y="5747"/>
                    </a:cubicBezTo>
                    <a:cubicBezTo>
                      <a:pt x="1578" y="6018"/>
                      <a:pt x="617" y="5757"/>
                      <a:pt x="606" y="5245"/>
                    </a:cubicBezTo>
                    <a:cubicBezTo>
                      <a:pt x="596" y="4942"/>
                      <a:pt x="847" y="4775"/>
                      <a:pt x="1024" y="4587"/>
                    </a:cubicBezTo>
                    <a:cubicBezTo>
                      <a:pt x="690" y="4430"/>
                      <a:pt x="241" y="4169"/>
                      <a:pt x="283" y="3741"/>
                    </a:cubicBezTo>
                    <a:cubicBezTo>
                      <a:pt x="314" y="3532"/>
                      <a:pt x="450" y="3385"/>
                      <a:pt x="638" y="3302"/>
                    </a:cubicBezTo>
                    <a:cubicBezTo>
                      <a:pt x="418" y="3040"/>
                      <a:pt x="105" y="2831"/>
                      <a:pt x="63" y="2476"/>
                    </a:cubicBezTo>
                    <a:cubicBezTo>
                      <a:pt x="0" y="1933"/>
                      <a:pt x="575" y="1651"/>
                      <a:pt x="1212" y="1787"/>
                    </a:cubicBezTo>
                    <a:cubicBezTo>
                      <a:pt x="1202" y="1589"/>
                      <a:pt x="982" y="1411"/>
                      <a:pt x="1024" y="1108"/>
                    </a:cubicBezTo>
                    <a:cubicBezTo>
                      <a:pt x="1087" y="679"/>
                      <a:pt x="1588" y="617"/>
                      <a:pt x="2069" y="805"/>
                    </a:cubicBezTo>
                    <a:cubicBezTo>
                      <a:pt x="2090" y="795"/>
                      <a:pt x="2090" y="815"/>
                      <a:pt x="2090" y="825"/>
                    </a:cubicBezTo>
                    <a:cubicBezTo>
                      <a:pt x="1975" y="617"/>
                      <a:pt x="1766" y="1"/>
                      <a:pt x="2289" y="11"/>
                    </a:cubicBezTo>
                    <a:cubicBezTo>
                      <a:pt x="2758" y="21"/>
                      <a:pt x="3239" y="533"/>
                      <a:pt x="3385" y="815"/>
                    </a:cubicBezTo>
                    <a:cubicBezTo>
                      <a:pt x="3490" y="1034"/>
                      <a:pt x="3552" y="1390"/>
                      <a:pt x="3594" y="1672"/>
                    </a:cubicBezTo>
                    <a:cubicBezTo>
                      <a:pt x="3699" y="2591"/>
                      <a:pt x="3459" y="3500"/>
                      <a:pt x="3104" y="4294"/>
                    </a:cubicBezTo>
                    <a:cubicBezTo>
                      <a:pt x="2832" y="4900"/>
                      <a:pt x="2519" y="5360"/>
                      <a:pt x="2006" y="55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3"/>
              <p:cNvSpPr/>
              <p:nvPr/>
            </p:nvSpPr>
            <p:spPr>
              <a:xfrm>
                <a:off x="4896375" y="3943275"/>
                <a:ext cx="18550" cy="21950"/>
              </a:xfrm>
              <a:custGeom>
                <a:avLst/>
                <a:gdLst/>
                <a:ahLst/>
                <a:cxnLst/>
                <a:rect l="l" t="t" r="r" b="b"/>
                <a:pathLst>
                  <a:path w="742" h="878" extrusionOk="0">
                    <a:moveTo>
                      <a:pt x="0" y="513"/>
                    </a:moveTo>
                    <a:cubicBezTo>
                      <a:pt x="198" y="0"/>
                      <a:pt x="741" y="847"/>
                      <a:pt x="314" y="868"/>
                    </a:cubicBezTo>
                    <a:cubicBezTo>
                      <a:pt x="136" y="878"/>
                      <a:pt x="42" y="638"/>
                      <a:pt x="0" y="513"/>
                    </a:cubicBezTo>
                    <a:close/>
                  </a:path>
                </a:pathLst>
              </a:custGeom>
              <a:solidFill>
                <a:srgbClr val="5C5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3"/>
              <p:cNvSpPr/>
              <p:nvPr/>
            </p:nvSpPr>
            <p:spPr>
              <a:xfrm>
                <a:off x="4866325" y="3970175"/>
                <a:ext cx="17525" cy="19875"/>
              </a:xfrm>
              <a:custGeom>
                <a:avLst/>
                <a:gdLst/>
                <a:ahLst/>
                <a:cxnLst/>
                <a:rect l="l" t="t" r="r" b="b"/>
                <a:pathLst>
                  <a:path w="701" h="795" extrusionOk="0">
                    <a:moveTo>
                      <a:pt x="21" y="419"/>
                    </a:moveTo>
                    <a:cubicBezTo>
                      <a:pt x="42" y="324"/>
                      <a:pt x="0" y="273"/>
                      <a:pt x="21" y="178"/>
                    </a:cubicBezTo>
                    <a:cubicBezTo>
                      <a:pt x="241" y="1"/>
                      <a:pt x="701" y="231"/>
                      <a:pt x="680" y="461"/>
                    </a:cubicBezTo>
                    <a:cubicBezTo>
                      <a:pt x="659" y="795"/>
                      <a:pt x="147" y="628"/>
                      <a:pt x="21" y="419"/>
                    </a:cubicBezTo>
                    <a:close/>
                  </a:path>
                </a:pathLst>
              </a:custGeom>
              <a:solidFill>
                <a:srgbClr val="5C5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3"/>
              <p:cNvSpPr/>
              <p:nvPr/>
            </p:nvSpPr>
            <p:spPr>
              <a:xfrm>
                <a:off x="4883300" y="3993700"/>
                <a:ext cx="24300" cy="18550"/>
              </a:xfrm>
              <a:custGeom>
                <a:avLst/>
                <a:gdLst/>
                <a:ahLst/>
                <a:cxnLst/>
                <a:rect l="l" t="t" r="r" b="b"/>
                <a:pathLst>
                  <a:path w="972" h="742" extrusionOk="0">
                    <a:moveTo>
                      <a:pt x="544" y="31"/>
                    </a:moveTo>
                    <a:cubicBezTo>
                      <a:pt x="700" y="0"/>
                      <a:pt x="972" y="136"/>
                      <a:pt x="930" y="324"/>
                    </a:cubicBezTo>
                    <a:cubicBezTo>
                      <a:pt x="826" y="742"/>
                      <a:pt x="1" y="105"/>
                      <a:pt x="544" y="31"/>
                    </a:cubicBezTo>
                    <a:close/>
                  </a:path>
                </a:pathLst>
              </a:custGeom>
              <a:solidFill>
                <a:srgbClr val="5C5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3"/>
              <p:cNvSpPr/>
              <p:nvPr/>
            </p:nvSpPr>
            <p:spPr>
              <a:xfrm>
                <a:off x="4865275" y="4008050"/>
                <a:ext cx="18050" cy="15700"/>
              </a:xfrm>
              <a:custGeom>
                <a:avLst/>
                <a:gdLst/>
                <a:ahLst/>
                <a:cxnLst/>
                <a:rect l="l" t="t" r="r" b="b"/>
                <a:pathLst>
                  <a:path w="722" h="628" extrusionOk="0">
                    <a:moveTo>
                      <a:pt x="137" y="126"/>
                    </a:moveTo>
                    <a:cubicBezTo>
                      <a:pt x="262" y="0"/>
                      <a:pt x="617" y="116"/>
                      <a:pt x="648" y="251"/>
                    </a:cubicBezTo>
                    <a:cubicBezTo>
                      <a:pt x="722" y="627"/>
                      <a:pt x="0" y="544"/>
                      <a:pt x="137" y="126"/>
                    </a:cubicBezTo>
                    <a:close/>
                  </a:path>
                </a:pathLst>
              </a:custGeom>
              <a:solidFill>
                <a:srgbClr val="5C5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3"/>
              <p:cNvSpPr/>
              <p:nvPr/>
            </p:nvSpPr>
            <p:spPr>
              <a:xfrm>
                <a:off x="4878850" y="4034950"/>
                <a:ext cx="15975" cy="12050"/>
              </a:xfrm>
              <a:custGeom>
                <a:avLst/>
                <a:gdLst/>
                <a:ahLst/>
                <a:cxnLst/>
                <a:rect l="l" t="t" r="r" b="b"/>
                <a:pathLst>
                  <a:path w="639" h="482" extrusionOk="0">
                    <a:moveTo>
                      <a:pt x="272" y="11"/>
                    </a:moveTo>
                    <a:cubicBezTo>
                      <a:pt x="419" y="1"/>
                      <a:pt x="555" y="22"/>
                      <a:pt x="576" y="136"/>
                    </a:cubicBezTo>
                    <a:cubicBezTo>
                      <a:pt x="638" y="450"/>
                      <a:pt x="43" y="481"/>
                      <a:pt x="22" y="231"/>
                    </a:cubicBezTo>
                    <a:cubicBezTo>
                      <a:pt x="1" y="84"/>
                      <a:pt x="84" y="32"/>
                      <a:pt x="272" y="11"/>
                    </a:cubicBezTo>
                    <a:close/>
                  </a:path>
                </a:pathLst>
              </a:custGeom>
              <a:solidFill>
                <a:srgbClr val="5C5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3"/>
              <p:cNvSpPr/>
              <p:nvPr/>
            </p:nvSpPr>
            <p:spPr>
              <a:xfrm>
                <a:off x="5243750" y="3802225"/>
                <a:ext cx="100550" cy="175025"/>
              </a:xfrm>
              <a:custGeom>
                <a:avLst/>
                <a:gdLst/>
                <a:ahLst/>
                <a:cxnLst/>
                <a:rect l="l" t="t" r="r" b="b"/>
                <a:pathLst>
                  <a:path w="4022" h="7001" extrusionOk="0">
                    <a:moveTo>
                      <a:pt x="63" y="6510"/>
                    </a:moveTo>
                    <a:cubicBezTo>
                      <a:pt x="63" y="6092"/>
                      <a:pt x="481" y="5956"/>
                      <a:pt x="721" y="5737"/>
                    </a:cubicBezTo>
                    <a:cubicBezTo>
                      <a:pt x="543" y="5747"/>
                      <a:pt x="105" y="5914"/>
                      <a:pt x="63" y="5674"/>
                    </a:cubicBezTo>
                    <a:cubicBezTo>
                      <a:pt x="0" y="5361"/>
                      <a:pt x="1024" y="5173"/>
                      <a:pt x="1275" y="5152"/>
                    </a:cubicBezTo>
                    <a:cubicBezTo>
                      <a:pt x="1358" y="5152"/>
                      <a:pt x="1609" y="5173"/>
                      <a:pt x="1703" y="5183"/>
                    </a:cubicBezTo>
                    <a:cubicBezTo>
                      <a:pt x="1839" y="5006"/>
                      <a:pt x="1902" y="4776"/>
                      <a:pt x="1995" y="4577"/>
                    </a:cubicBezTo>
                    <a:cubicBezTo>
                      <a:pt x="2518" y="3386"/>
                      <a:pt x="3082" y="2090"/>
                      <a:pt x="3490" y="701"/>
                    </a:cubicBezTo>
                    <a:cubicBezTo>
                      <a:pt x="3552" y="471"/>
                      <a:pt x="3594" y="231"/>
                      <a:pt x="3698" y="12"/>
                    </a:cubicBezTo>
                    <a:cubicBezTo>
                      <a:pt x="3824" y="1"/>
                      <a:pt x="3897" y="22"/>
                      <a:pt x="3980" y="74"/>
                    </a:cubicBezTo>
                    <a:cubicBezTo>
                      <a:pt x="4022" y="325"/>
                      <a:pt x="3938" y="565"/>
                      <a:pt x="3876" y="806"/>
                    </a:cubicBezTo>
                    <a:cubicBezTo>
                      <a:pt x="3448" y="2446"/>
                      <a:pt x="2800" y="4044"/>
                      <a:pt x="2121" y="5403"/>
                    </a:cubicBezTo>
                    <a:cubicBezTo>
                      <a:pt x="2236" y="5768"/>
                      <a:pt x="1881" y="6081"/>
                      <a:pt x="1619" y="6385"/>
                    </a:cubicBezTo>
                    <a:cubicBezTo>
                      <a:pt x="1442" y="6604"/>
                      <a:pt x="1170" y="7001"/>
                      <a:pt x="950" y="6938"/>
                    </a:cubicBezTo>
                    <a:cubicBezTo>
                      <a:pt x="627" y="6844"/>
                      <a:pt x="1013" y="6269"/>
                      <a:pt x="1118" y="6123"/>
                    </a:cubicBezTo>
                    <a:cubicBezTo>
                      <a:pt x="1118" y="6102"/>
                      <a:pt x="1138" y="6102"/>
                      <a:pt x="1138" y="6081"/>
                    </a:cubicBezTo>
                    <a:cubicBezTo>
                      <a:pt x="992" y="6176"/>
                      <a:pt x="794" y="6280"/>
                      <a:pt x="616" y="6395"/>
                    </a:cubicBezTo>
                    <a:cubicBezTo>
                      <a:pt x="460" y="6489"/>
                      <a:pt x="272" y="6687"/>
                      <a:pt x="63" y="65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3"/>
              <p:cNvSpPr/>
              <p:nvPr/>
            </p:nvSpPr>
            <p:spPr>
              <a:xfrm>
                <a:off x="5228600" y="3824450"/>
                <a:ext cx="62700" cy="108150"/>
              </a:xfrm>
              <a:custGeom>
                <a:avLst/>
                <a:gdLst/>
                <a:ahLst/>
                <a:cxnLst/>
                <a:rect l="l" t="t" r="r" b="b"/>
                <a:pathLst>
                  <a:path w="2508" h="4326" extrusionOk="0">
                    <a:moveTo>
                      <a:pt x="2508" y="115"/>
                    </a:moveTo>
                    <a:cubicBezTo>
                      <a:pt x="2445" y="1149"/>
                      <a:pt x="2111" y="2048"/>
                      <a:pt x="1818" y="2884"/>
                    </a:cubicBezTo>
                    <a:cubicBezTo>
                      <a:pt x="1807" y="2946"/>
                      <a:pt x="1870" y="3019"/>
                      <a:pt x="1849" y="3134"/>
                    </a:cubicBezTo>
                    <a:cubicBezTo>
                      <a:pt x="1807" y="3353"/>
                      <a:pt x="1484" y="3583"/>
                      <a:pt x="1296" y="3750"/>
                    </a:cubicBezTo>
                    <a:cubicBezTo>
                      <a:pt x="1201" y="3845"/>
                      <a:pt x="1097" y="3918"/>
                      <a:pt x="992" y="4033"/>
                    </a:cubicBezTo>
                    <a:cubicBezTo>
                      <a:pt x="888" y="4137"/>
                      <a:pt x="804" y="4325"/>
                      <a:pt x="648" y="4263"/>
                    </a:cubicBezTo>
                    <a:cubicBezTo>
                      <a:pt x="460" y="4179"/>
                      <a:pt x="658" y="3949"/>
                      <a:pt x="742" y="3855"/>
                    </a:cubicBezTo>
                    <a:cubicBezTo>
                      <a:pt x="857" y="3709"/>
                      <a:pt x="950" y="3604"/>
                      <a:pt x="1034" y="3469"/>
                    </a:cubicBezTo>
                    <a:cubicBezTo>
                      <a:pt x="857" y="3458"/>
                      <a:pt x="146" y="3803"/>
                      <a:pt x="115" y="3469"/>
                    </a:cubicBezTo>
                    <a:cubicBezTo>
                      <a:pt x="84" y="3145"/>
                      <a:pt x="658" y="3260"/>
                      <a:pt x="878" y="3186"/>
                    </a:cubicBezTo>
                    <a:cubicBezTo>
                      <a:pt x="669" y="3072"/>
                      <a:pt x="94" y="3281"/>
                      <a:pt x="42" y="3019"/>
                    </a:cubicBezTo>
                    <a:cubicBezTo>
                      <a:pt x="0" y="2748"/>
                      <a:pt x="386" y="2779"/>
                      <a:pt x="595" y="2768"/>
                    </a:cubicBezTo>
                    <a:cubicBezTo>
                      <a:pt x="867" y="2758"/>
                      <a:pt x="1097" y="2758"/>
                      <a:pt x="1327" y="2779"/>
                    </a:cubicBezTo>
                    <a:cubicBezTo>
                      <a:pt x="1640" y="1933"/>
                      <a:pt x="1870" y="992"/>
                      <a:pt x="2100" y="52"/>
                    </a:cubicBezTo>
                    <a:cubicBezTo>
                      <a:pt x="2121" y="21"/>
                      <a:pt x="2141" y="0"/>
                      <a:pt x="2173" y="0"/>
                    </a:cubicBezTo>
                    <a:cubicBezTo>
                      <a:pt x="2319" y="52"/>
                      <a:pt x="2424" y="21"/>
                      <a:pt x="2508" y="1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3"/>
              <p:cNvSpPr/>
              <p:nvPr/>
            </p:nvSpPr>
            <p:spPr>
              <a:xfrm>
                <a:off x="5042875" y="3652325"/>
                <a:ext cx="68450" cy="29025"/>
              </a:xfrm>
              <a:custGeom>
                <a:avLst/>
                <a:gdLst/>
                <a:ahLst/>
                <a:cxnLst/>
                <a:rect l="l" t="t" r="r" b="b"/>
                <a:pathLst>
                  <a:path w="2738" h="1161" extrusionOk="0">
                    <a:moveTo>
                      <a:pt x="2540" y="21"/>
                    </a:moveTo>
                    <a:cubicBezTo>
                      <a:pt x="2675" y="262"/>
                      <a:pt x="2738" y="659"/>
                      <a:pt x="2665" y="1014"/>
                    </a:cubicBezTo>
                    <a:cubicBezTo>
                      <a:pt x="2582" y="1118"/>
                      <a:pt x="12" y="1160"/>
                      <a:pt x="12" y="857"/>
                    </a:cubicBezTo>
                    <a:cubicBezTo>
                      <a:pt x="1" y="659"/>
                      <a:pt x="2226" y="0"/>
                      <a:pt x="2540" y="21"/>
                    </a:cubicBezTo>
                    <a:close/>
                    <a:moveTo>
                      <a:pt x="2331" y="512"/>
                    </a:moveTo>
                    <a:cubicBezTo>
                      <a:pt x="2352" y="522"/>
                      <a:pt x="2373" y="533"/>
                      <a:pt x="2383" y="543"/>
                    </a:cubicBezTo>
                    <a:cubicBezTo>
                      <a:pt x="2394" y="522"/>
                      <a:pt x="2394" y="501"/>
                      <a:pt x="2394" y="481"/>
                    </a:cubicBezTo>
                    <a:lnTo>
                      <a:pt x="2352" y="481"/>
                    </a:lnTo>
                    <a:cubicBezTo>
                      <a:pt x="2352" y="501"/>
                      <a:pt x="2331" y="501"/>
                      <a:pt x="2331" y="51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3"/>
              <p:cNvSpPr/>
              <p:nvPr/>
            </p:nvSpPr>
            <p:spPr>
              <a:xfrm>
                <a:off x="5492125" y="3603725"/>
                <a:ext cx="248925" cy="86500"/>
              </a:xfrm>
              <a:custGeom>
                <a:avLst/>
                <a:gdLst/>
                <a:ahLst/>
                <a:cxnLst/>
                <a:rect l="l" t="t" r="r" b="b"/>
                <a:pathLst>
                  <a:path w="9957" h="3460" extrusionOk="0">
                    <a:moveTo>
                      <a:pt x="7157" y="1484"/>
                    </a:moveTo>
                    <a:cubicBezTo>
                      <a:pt x="7470" y="1505"/>
                      <a:pt x="7877" y="1453"/>
                      <a:pt x="8212" y="1443"/>
                    </a:cubicBezTo>
                    <a:cubicBezTo>
                      <a:pt x="8473" y="1433"/>
                      <a:pt x="9163" y="1359"/>
                      <a:pt x="9194" y="1621"/>
                    </a:cubicBezTo>
                    <a:cubicBezTo>
                      <a:pt x="9226" y="1923"/>
                      <a:pt x="8546" y="2038"/>
                      <a:pt x="8358" y="2090"/>
                    </a:cubicBezTo>
                    <a:cubicBezTo>
                      <a:pt x="6101" y="2707"/>
                      <a:pt x="3521" y="3114"/>
                      <a:pt x="1149" y="3459"/>
                    </a:cubicBezTo>
                    <a:cubicBezTo>
                      <a:pt x="930" y="3219"/>
                      <a:pt x="752" y="2937"/>
                      <a:pt x="575" y="2665"/>
                    </a:cubicBezTo>
                    <a:cubicBezTo>
                      <a:pt x="397" y="2383"/>
                      <a:pt x="209" y="2122"/>
                      <a:pt x="0" y="1860"/>
                    </a:cubicBezTo>
                    <a:cubicBezTo>
                      <a:pt x="1337" y="1443"/>
                      <a:pt x="2832" y="1025"/>
                      <a:pt x="4388" y="680"/>
                    </a:cubicBezTo>
                    <a:cubicBezTo>
                      <a:pt x="5955" y="335"/>
                      <a:pt x="7575" y="1"/>
                      <a:pt x="9163" y="12"/>
                    </a:cubicBezTo>
                    <a:cubicBezTo>
                      <a:pt x="9455" y="12"/>
                      <a:pt x="9946" y="53"/>
                      <a:pt x="9957" y="335"/>
                    </a:cubicBezTo>
                    <a:cubicBezTo>
                      <a:pt x="9957" y="607"/>
                      <a:pt x="9602" y="722"/>
                      <a:pt x="9393" y="816"/>
                    </a:cubicBezTo>
                    <a:cubicBezTo>
                      <a:pt x="8692" y="1119"/>
                      <a:pt x="7930" y="1296"/>
                      <a:pt x="7157" y="148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3"/>
              <p:cNvSpPr/>
              <p:nvPr/>
            </p:nvSpPr>
            <p:spPr>
              <a:xfrm>
                <a:off x="5666575" y="3611325"/>
                <a:ext cx="17275" cy="12800"/>
              </a:xfrm>
              <a:custGeom>
                <a:avLst/>
                <a:gdLst/>
                <a:ahLst/>
                <a:cxnLst/>
                <a:rect l="l" t="t" r="r" b="b"/>
                <a:pathLst>
                  <a:path w="691" h="512" extrusionOk="0">
                    <a:moveTo>
                      <a:pt x="597" y="324"/>
                    </a:moveTo>
                    <a:cubicBezTo>
                      <a:pt x="472" y="407"/>
                      <a:pt x="263" y="512"/>
                      <a:pt x="64" y="428"/>
                    </a:cubicBezTo>
                    <a:cubicBezTo>
                      <a:pt x="1" y="314"/>
                      <a:pt x="22" y="240"/>
                      <a:pt x="85" y="115"/>
                    </a:cubicBezTo>
                    <a:cubicBezTo>
                      <a:pt x="252" y="73"/>
                      <a:pt x="691" y="0"/>
                      <a:pt x="597" y="3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3"/>
              <p:cNvSpPr/>
              <p:nvPr/>
            </p:nvSpPr>
            <p:spPr>
              <a:xfrm>
                <a:off x="5634200" y="3618100"/>
                <a:ext cx="20925" cy="13350"/>
              </a:xfrm>
              <a:custGeom>
                <a:avLst/>
                <a:gdLst/>
                <a:ahLst/>
                <a:cxnLst/>
                <a:rect l="l" t="t" r="r" b="b"/>
                <a:pathLst>
                  <a:path w="837" h="534" extrusionOk="0">
                    <a:moveTo>
                      <a:pt x="492" y="32"/>
                    </a:moveTo>
                    <a:cubicBezTo>
                      <a:pt x="638" y="32"/>
                      <a:pt x="784" y="1"/>
                      <a:pt x="815" y="157"/>
                    </a:cubicBezTo>
                    <a:cubicBezTo>
                      <a:pt x="836" y="303"/>
                      <a:pt x="690" y="377"/>
                      <a:pt x="555" y="419"/>
                    </a:cubicBezTo>
                    <a:cubicBezTo>
                      <a:pt x="356" y="471"/>
                      <a:pt x="11" y="533"/>
                      <a:pt x="1" y="303"/>
                    </a:cubicBezTo>
                    <a:cubicBezTo>
                      <a:pt x="1" y="199"/>
                      <a:pt x="189" y="84"/>
                      <a:pt x="199" y="84"/>
                    </a:cubicBezTo>
                    <a:cubicBezTo>
                      <a:pt x="283" y="43"/>
                      <a:pt x="367" y="32"/>
                      <a:pt x="492"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3"/>
              <p:cNvSpPr/>
              <p:nvPr/>
            </p:nvSpPr>
            <p:spPr>
              <a:xfrm>
                <a:off x="5565775" y="3632725"/>
                <a:ext cx="141325" cy="31375"/>
              </a:xfrm>
              <a:custGeom>
                <a:avLst/>
                <a:gdLst/>
                <a:ahLst/>
                <a:cxnLst/>
                <a:rect l="l" t="t" r="r" b="b"/>
                <a:pathLst>
                  <a:path w="5653" h="1255" extrusionOk="0">
                    <a:moveTo>
                      <a:pt x="5642" y="53"/>
                    </a:moveTo>
                    <a:cubicBezTo>
                      <a:pt x="5653" y="189"/>
                      <a:pt x="5454" y="189"/>
                      <a:pt x="5381" y="210"/>
                    </a:cubicBezTo>
                    <a:cubicBezTo>
                      <a:pt x="4639" y="429"/>
                      <a:pt x="3803" y="659"/>
                      <a:pt x="2999" y="837"/>
                    </a:cubicBezTo>
                    <a:cubicBezTo>
                      <a:pt x="2059" y="1056"/>
                      <a:pt x="1077" y="1255"/>
                      <a:pt x="0" y="1223"/>
                    </a:cubicBezTo>
                    <a:cubicBezTo>
                      <a:pt x="1170" y="721"/>
                      <a:pt x="2602" y="419"/>
                      <a:pt x="4065" y="199"/>
                    </a:cubicBezTo>
                    <a:cubicBezTo>
                      <a:pt x="4305" y="157"/>
                      <a:pt x="4545" y="126"/>
                      <a:pt x="4806" y="94"/>
                    </a:cubicBezTo>
                    <a:cubicBezTo>
                      <a:pt x="5089" y="74"/>
                      <a:pt x="5381" y="1"/>
                      <a:pt x="5642" y="53"/>
                    </a:cubicBezTo>
                    <a:close/>
                  </a:path>
                </a:pathLst>
              </a:custGeom>
              <a:solidFill>
                <a:srgbClr val="8580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3"/>
              <p:cNvSpPr/>
              <p:nvPr/>
            </p:nvSpPr>
            <p:spPr>
              <a:xfrm>
                <a:off x="5097725" y="3598500"/>
                <a:ext cx="443000" cy="242675"/>
              </a:xfrm>
              <a:custGeom>
                <a:avLst/>
                <a:gdLst/>
                <a:ahLst/>
                <a:cxnLst/>
                <a:rect l="l" t="t" r="r" b="b"/>
                <a:pathLst>
                  <a:path w="17720" h="9707" extrusionOk="0">
                    <a:moveTo>
                      <a:pt x="6405" y="1986"/>
                    </a:moveTo>
                    <a:cubicBezTo>
                      <a:pt x="8328" y="1621"/>
                      <a:pt x="10145" y="1349"/>
                      <a:pt x="12423" y="1453"/>
                    </a:cubicBezTo>
                    <a:cubicBezTo>
                      <a:pt x="14042" y="1526"/>
                      <a:pt x="15975" y="1871"/>
                      <a:pt x="16936" y="2696"/>
                    </a:cubicBezTo>
                    <a:cubicBezTo>
                      <a:pt x="17343" y="3031"/>
                      <a:pt x="17719" y="3564"/>
                      <a:pt x="17563" y="4253"/>
                    </a:cubicBezTo>
                    <a:cubicBezTo>
                      <a:pt x="17500" y="4514"/>
                      <a:pt x="17417" y="4692"/>
                      <a:pt x="17301" y="4869"/>
                    </a:cubicBezTo>
                    <a:cubicBezTo>
                      <a:pt x="17051" y="5266"/>
                      <a:pt x="16633" y="5642"/>
                      <a:pt x="16247" y="5956"/>
                    </a:cubicBezTo>
                    <a:cubicBezTo>
                      <a:pt x="15850" y="6259"/>
                      <a:pt x="15432" y="6562"/>
                      <a:pt x="15035" y="6813"/>
                    </a:cubicBezTo>
                    <a:cubicBezTo>
                      <a:pt x="14157" y="7367"/>
                      <a:pt x="13363" y="7785"/>
                      <a:pt x="12370" y="8223"/>
                    </a:cubicBezTo>
                    <a:cubicBezTo>
                      <a:pt x="11462" y="8620"/>
                      <a:pt x="10501" y="8986"/>
                      <a:pt x="9403" y="9257"/>
                    </a:cubicBezTo>
                    <a:cubicBezTo>
                      <a:pt x="8317" y="9519"/>
                      <a:pt x="7074" y="9707"/>
                      <a:pt x="5851" y="9466"/>
                    </a:cubicBezTo>
                    <a:cubicBezTo>
                      <a:pt x="4597" y="9226"/>
                      <a:pt x="3689" y="8672"/>
                      <a:pt x="2916" y="7983"/>
                    </a:cubicBezTo>
                    <a:cubicBezTo>
                      <a:pt x="2153" y="7304"/>
                      <a:pt x="1547" y="6499"/>
                      <a:pt x="1066" y="5663"/>
                    </a:cubicBezTo>
                    <a:cubicBezTo>
                      <a:pt x="586" y="4848"/>
                      <a:pt x="116" y="3835"/>
                      <a:pt x="74" y="2665"/>
                    </a:cubicBezTo>
                    <a:cubicBezTo>
                      <a:pt x="1" y="973"/>
                      <a:pt x="1014" y="1"/>
                      <a:pt x="2456" y="64"/>
                    </a:cubicBezTo>
                    <a:cubicBezTo>
                      <a:pt x="3396" y="105"/>
                      <a:pt x="4117" y="461"/>
                      <a:pt x="4734" y="806"/>
                    </a:cubicBezTo>
                    <a:cubicBezTo>
                      <a:pt x="5350" y="1150"/>
                      <a:pt x="5872" y="1589"/>
                      <a:pt x="6405" y="19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3"/>
              <p:cNvSpPr/>
              <p:nvPr/>
            </p:nvSpPr>
            <p:spPr>
              <a:xfrm>
                <a:off x="5196725" y="3624375"/>
                <a:ext cx="17275" cy="13075"/>
              </a:xfrm>
              <a:custGeom>
                <a:avLst/>
                <a:gdLst/>
                <a:ahLst/>
                <a:cxnLst/>
                <a:rect l="l" t="t" r="r" b="b"/>
                <a:pathLst>
                  <a:path w="691" h="523" extrusionOk="0">
                    <a:moveTo>
                      <a:pt x="544" y="428"/>
                    </a:moveTo>
                    <a:cubicBezTo>
                      <a:pt x="366" y="523"/>
                      <a:pt x="1" y="387"/>
                      <a:pt x="63" y="126"/>
                    </a:cubicBezTo>
                    <a:cubicBezTo>
                      <a:pt x="73" y="126"/>
                      <a:pt x="73" y="94"/>
                      <a:pt x="84" y="84"/>
                    </a:cubicBezTo>
                    <a:cubicBezTo>
                      <a:pt x="303" y="1"/>
                      <a:pt x="690" y="168"/>
                      <a:pt x="544" y="4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3"/>
              <p:cNvSpPr/>
              <p:nvPr/>
            </p:nvSpPr>
            <p:spPr>
              <a:xfrm>
                <a:off x="5216575" y="3635600"/>
                <a:ext cx="30050" cy="22475"/>
              </a:xfrm>
              <a:custGeom>
                <a:avLst/>
                <a:gdLst/>
                <a:ahLst/>
                <a:cxnLst/>
                <a:rect l="l" t="t" r="r" b="b"/>
                <a:pathLst>
                  <a:path w="1202" h="899" extrusionOk="0">
                    <a:moveTo>
                      <a:pt x="324" y="74"/>
                    </a:moveTo>
                    <a:cubicBezTo>
                      <a:pt x="565" y="0"/>
                      <a:pt x="1202" y="366"/>
                      <a:pt x="1129" y="627"/>
                    </a:cubicBezTo>
                    <a:cubicBezTo>
                      <a:pt x="1066" y="899"/>
                      <a:pt x="700" y="753"/>
                      <a:pt x="470" y="596"/>
                    </a:cubicBezTo>
                    <a:cubicBezTo>
                      <a:pt x="303" y="481"/>
                      <a:pt x="1" y="168"/>
                      <a:pt x="324" y="7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3"/>
              <p:cNvSpPr/>
              <p:nvPr/>
            </p:nvSpPr>
            <p:spPr>
              <a:xfrm>
                <a:off x="5211600" y="3651275"/>
                <a:ext cx="15975" cy="13350"/>
              </a:xfrm>
              <a:custGeom>
                <a:avLst/>
                <a:gdLst/>
                <a:ahLst/>
                <a:cxnLst/>
                <a:rect l="l" t="t" r="r" b="b"/>
                <a:pathLst>
                  <a:path w="639" h="534" extrusionOk="0">
                    <a:moveTo>
                      <a:pt x="481" y="492"/>
                    </a:moveTo>
                    <a:cubicBezTo>
                      <a:pt x="262" y="533"/>
                      <a:pt x="1" y="376"/>
                      <a:pt x="22" y="116"/>
                    </a:cubicBezTo>
                    <a:cubicBezTo>
                      <a:pt x="42" y="116"/>
                      <a:pt x="42" y="95"/>
                      <a:pt x="53" y="74"/>
                    </a:cubicBezTo>
                    <a:cubicBezTo>
                      <a:pt x="283" y="0"/>
                      <a:pt x="638" y="199"/>
                      <a:pt x="481" y="4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3"/>
              <p:cNvSpPr/>
              <p:nvPr/>
            </p:nvSpPr>
            <p:spPr>
              <a:xfrm>
                <a:off x="5430475" y="3759150"/>
                <a:ext cx="28750" cy="21175"/>
              </a:xfrm>
              <a:custGeom>
                <a:avLst/>
                <a:gdLst/>
                <a:ahLst/>
                <a:cxnLst/>
                <a:rect l="l" t="t" r="r" b="b"/>
                <a:pathLst>
                  <a:path w="1150" h="847" extrusionOk="0">
                    <a:moveTo>
                      <a:pt x="847" y="21"/>
                    </a:moveTo>
                    <a:cubicBezTo>
                      <a:pt x="962" y="21"/>
                      <a:pt x="1108" y="0"/>
                      <a:pt x="1129" y="168"/>
                    </a:cubicBezTo>
                    <a:cubicBezTo>
                      <a:pt x="1150" y="397"/>
                      <a:pt x="815" y="502"/>
                      <a:pt x="617" y="585"/>
                    </a:cubicBezTo>
                    <a:cubicBezTo>
                      <a:pt x="450" y="648"/>
                      <a:pt x="32" y="846"/>
                      <a:pt x="11" y="585"/>
                    </a:cubicBezTo>
                    <a:cubicBezTo>
                      <a:pt x="1" y="460"/>
                      <a:pt x="283" y="272"/>
                      <a:pt x="367" y="219"/>
                    </a:cubicBezTo>
                    <a:cubicBezTo>
                      <a:pt x="492" y="136"/>
                      <a:pt x="680" y="31"/>
                      <a:pt x="847" y="21"/>
                    </a:cubicBezTo>
                    <a:close/>
                  </a:path>
                </a:pathLst>
              </a:custGeom>
              <a:solidFill>
                <a:srgbClr val="B8B7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3"/>
              <p:cNvSpPr/>
              <p:nvPr/>
            </p:nvSpPr>
            <p:spPr>
              <a:xfrm>
                <a:off x="5388950" y="3765150"/>
                <a:ext cx="18325" cy="17000"/>
              </a:xfrm>
              <a:custGeom>
                <a:avLst/>
                <a:gdLst/>
                <a:ahLst/>
                <a:cxnLst/>
                <a:rect l="l" t="t" r="r" b="b"/>
                <a:pathLst>
                  <a:path w="733" h="680" extrusionOk="0">
                    <a:moveTo>
                      <a:pt x="491" y="42"/>
                    </a:moveTo>
                    <a:cubicBezTo>
                      <a:pt x="575" y="32"/>
                      <a:pt x="721" y="0"/>
                      <a:pt x="732" y="167"/>
                    </a:cubicBezTo>
                    <a:cubicBezTo>
                      <a:pt x="732" y="345"/>
                      <a:pt x="84" y="680"/>
                      <a:pt x="32" y="376"/>
                    </a:cubicBezTo>
                    <a:cubicBezTo>
                      <a:pt x="1" y="209"/>
                      <a:pt x="303" y="42"/>
                      <a:pt x="491" y="42"/>
                    </a:cubicBezTo>
                    <a:close/>
                  </a:path>
                </a:pathLst>
              </a:custGeom>
              <a:solidFill>
                <a:srgbClr val="B8B7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3"/>
              <p:cNvSpPr/>
              <p:nvPr/>
            </p:nvSpPr>
            <p:spPr>
              <a:xfrm>
                <a:off x="5400700" y="3778200"/>
                <a:ext cx="22250" cy="14125"/>
              </a:xfrm>
              <a:custGeom>
                <a:avLst/>
                <a:gdLst/>
                <a:ahLst/>
                <a:cxnLst/>
                <a:rect l="l" t="t" r="r" b="b"/>
                <a:pathLst>
                  <a:path w="890" h="565" extrusionOk="0">
                    <a:moveTo>
                      <a:pt x="158" y="471"/>
                    </a:moveTo>
                    <a:cubicBezTo>
                      <a:pt x="1" y="231"/>
                      <a:pt x="408" y="1"/>
                      <a:pt x="607" y="12"/>
                    </a:cubicBezTo>
                    <a:cubicBezTo>
                      <a:pt x="711" y="12"/>
                      <a:pt x="836" y="63"/>
                      <a:pt x="847" y="137"/>
                    </a:cubicBezTo>
                    <a:cubicBezTo>
                      <a:pt x="889" y="388"/>
                      <a:pt x="335" y="565"/>
                      <a:pt x="158" y="471"/>
                    </a:cubicBezTo>
                    <a:close/>
                  </a:path>
                </a:pathLst>
              </a:custGeom>
              <a:solidFill>
                <a:srgbClr val="B8B7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3"/>
              <p:cNvSpPr/>
              <p:nvPr/>
            </p:nvSpPr>
            <p:spPr>
              <a:xfrm>
                <a:off x="5115250" y="3727000"/>
                <a:ext cx="275825" cy="116525"/>
              </a:xfrm>
              <a:custGeom>
                <a:avLst/>
                <a:gdLst/>
                <a:ahLst/>
                <a:cxnLst/>
                <a:rect l="l" t="t" r="r" b="b"/>
                <a:pathLst>
                  <a:path w="11033" h="4661" extrusionOk="0">
                    <a:moveTo>
                      <a:pt x="11032" y="3522"/>
                    </a:moveTo>
                    <a:cubicBezTo>
                      <a:pt x="10562" y="3762"/>
                      <a:pt x="10060" y="3971"/>
                      <a:pt x="9549" y="4201"/>
                    </a:cubicBezTo>
                    <a:cubicBezTo>
                      <a:pt x="9037" y="4431"/>
                      <a:pt x="8504" y="4546"/>
                      <a:pt x="7762" y="4609"/>
                    </a:cubicBezTo>
                    <a:cubicBezTo>
                      <a:pt x="7323" y="4640"/>
                      <a:pt x="6833" y="4661"/>
                      <a:pt x="6362" y="4650"/>
                    </a:cubicBezTo>
                    <a:cubicBezTo>
                      <a:pt x="4252" y="4598"/>
                      <a:pt x="2685" y="3741"/>
                      <a:pt x="1514" y="2738"/>
                    </a:cubicBezTo>
                    <a:cubicBezTo>
                      <a:pt x="1107" y="2383"/>
                      <a:pt x="741" y="1944"/>
                      <a:pt x="344" y="1484"/>
                    </a:cubicBezTo>
                    <a:cubicBezTo>
                      <a:pt x="251" y="1370"/>
                      <a:pt x="0" y="1129"/>
                      <a:pt x="10" y="1046"/>
                    </a:cubicBezTo>
                    <a:cubicBezTo>
                      <a:pt x="10" y="962"/>
                      <a:pt x="177" y="837"/>
                      <a:pt x="272" y="722"/>
                    </a:cubicBezTo>
                    <a:cubicBezTo>
                      <a:pt x="595" y="367"/>
                      <a:pt x="1180" y="1"/>
                      <a:pt x="1776" y="54"/>
                    </a:cubicBezTo>
                    <a:cubicBezTo>
                      <a:pt x="2267" y="95"/>
                      <a:pt x="2716" y="335"/>
                      <a:pt x="3009" y="555"/>
                    </a:cubicBezTo>
                    <a:cubicBezTo>
                      <a:pt x="3970" y="1245"/>
                      <a:pt x="4534" y="2143"/>
                      <a:pt x="5642" y="2843"/>
                    </a:cubicBezTo>
                    <a:cubicBezTo>
                      <a:pt x="6383" y="3313"/>
                      <a:pt x="7261" y="3616"/>
                      <a:pt x="8253" y="3668"/>
                    </a:cubicBezTo>
                    <a:cubicBezTo>
                      <a:pt x="9225" y="3710"/>
                      <a:pt x="10092" y="3564"/>
                      <a:pt x="11032" y="35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3"/>
              <p:cNvSpPr/>
              <p:nvPr/>
            </p:nvSpPr>
            <p:spPr>
              <a:xfrm>
                <a:off x="5085975" y="3604000"/>
                <a:ext cx="109975" cy="121750"/>
              </a:xfrm>
              <a:custGeom>
                <a:avLst/>
                <a:gdLst/>
                <a:ahLst/>
                <a:cxnLst/>
                <a:rect l="l" t="t" r="r" b="b"/>
                <a:pathLst>
                  <a:path w="4399" h="4870" extrusionOk="0">
                    <a:moveTo>
                      <a:pt x="2132" y="1"/>
                    </a:moveTo>
                    <a:cubicBezTo>
                      <a:pt x="3616" y="11"/>
                      <a:pt x="4399" y="1463"/>
                      <a:pt x="4054" y="2811"/>
                    </a:cubicBezTo>
                    <a:cubicBezTo>
                      <a:pt x="3835" y="3657"/>
                      <a:pt x="3208" y="4545"/>
                      <a:pt x="2414" y="4775"/>
                    </a:cubicBezTo>
                    <a:cubicBezTo>
                      <a:pt x="2111" y="4869"/>
                      <a:pt x="1547" y="4869"/>
                      <a:pt x="1192" y="4670"/>
                    </a:cubicBezTo>
                    <a:cubicBezTo>
                      <a:pt x="983" y="4566"/>
                      <a:pt x="742" y="4242"/>
                      <a:pt x="596" y="4012"/>
                    </a:cubicBezTo>
                    <a:cubicBezTo>
                      <a:pt x="303" y="3542"/>
                      <a:pt x="84" y="2968"/>
                      <a:pt x="43" y="2236"/>
                    </a:cubicBezTo>
                    <a:cubicBezTo>
                      <a:pt x="32" y="2007"/>
                      <a:pt x="1" y="1359"/>
                      <a:pt x="115" y="1118"/>
                    </a:cubicBezTo>
                    <a:cubicBezTo>
                      <a:pt x="157" y="1025"/>
                      <a:pt x="199" y="1045"/>
                      <a:pt x="283" y="962"/>
                    </a:cubicBezTo>
                    <a:cubicBezTo>
                      <a:pt x="419" y="846"/>
                      <a:pt x="586" y="607"/>
                      <a:pt x="732" y="502"/>
                    </a:cubicBezTo>
                    <a:cubicBezTo>
                      <a:pt x="1067" y="251"/>
                      <a:pt x="1599" y="1"/>
                      <a:pt x="2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3"/>
              <p:cNvSpPr/>
              <p:nvPr/>
            </p:nvSpPr>
            <p:spPr>
              <a:xfrm>
                <a:off x="5130125" y="3640575"/>
                <a:ext cx="13875" cy="22200"/>
              </a:xfrm>
              <a:custGeom>
                <a:avLst/>
                <a:gdLst/>
                <a:ahLst/>
                <a:cxnLst/>
                <a:rect l="l" t="t" r="r" b="b"/>
                <a:pathLst>
                  <a:path w="555" h="888" extrusionOk="0">
                    <a:moveTo>
                      <a:pt x="522" y="470"/>
                    </a:moveTo>
                    <a:cubicBezTo>
                      <a:pt x="492" y="711"/>
                      <a:pt x="355" y="888"/>
                      <a:pt x="220" y="867"/>
                    </a:cubicBezTo>
                    <a:cubicBezTo>
                      <a:pt x="84" y="857"/>
                      <a:pt x="0" y="648"/>
                      <a:pt x="21" y="407"/>
                    </a:cubicBezTo>
                    <a:cubicBezTo>
                      <a:pt x="53" y="177"/>
                      <a:pt x="188" y="0"/>
                      <a:pt x="324" y="10"/>
                    </a:cubicBezTo>
                    <a:cubicBezTo>
                      <a:pt x="460" y="31"/>
                      <a:pt x="554" y="240"/>
                      <a:pt x="522" y="47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3"/>
              <p:cNvSpPr/>
              <p:nvPr/>
            </p:nvSpPr>
            <p:spPr>
              <a:xfrm>
                <a:off x="5181575" y="3789175"/>
                <a:ext cx="15700" cy="11275"/>
              </a:xfrm>
              <a:custGeom>
                <a:avLst/>
                <a:gdLst/>
                <a:ahLst/>
                <a:cxnLst/>
                <a:rect l="l" t="t" r="r" b="b"/>
                <a:pathLst>
                  <a:path w="628" h="451" extrusionOk="0">
                    <a:moveTo>
                      <a:pt x="210" y="21"/>
                    </a:moveTo>
                    <a:cubicBezTo>
                      <a:pt x="366" y="0"/>
                      <a:pt x="627" y="220"/>
                      <a:pt x="502" y="418"/>
                    </a:cubicBezTo>
                    <a:cubicBezTo>
                      <a:pt x="481" y="418"/>
                      <a:pt x="481" y="439"/>
                      <a:pt x="470" y="450"/>
                    </a:cubicBezTo>
                    <a:cubicBezTo>
                      <a:pt x="261" y="439"/>
                      <a:pt x="1" y="189"/>
                      <a:pt x="210" y="2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3"/>
              <p:cNvSpPr/>
              <p:nvPr/>
            </p:nvSpPr>
            <p:spPr>
              <a:xfrm>
                <a:off x="5160400" y="3760975"/>
                <a:ext cx="22775" cy="23000"/>
              </a:xfrm>
              <a:custGeom>
                <a:avLst/>
                <a:gdLst/>
                <a:ahLst/>
                <a:cxnLst/>
                <a:rect l="l" t="t" r="r" b="b"/>
                <a:pathLst>
                  <a:path w="911" h="920" extrusionOk="0">
                    <a:moveTo>
                      <a:pt x="618" y="899"/>
                    </a:moveTo>
                    <a:cubicBezTo>
                      <a:pt x="398" y="878"/>
                      <a:pt x="1" y="387"/>
                      <a:pt x="137" y="188"/>
                    </a:cubicBezTo>
                    <a:cubicBezTo>
                      <a:pt x="273" y="0"/>
                      <a:pt x="523" y="230"/>
                      <a:pt x="660" y="429"/>
                    </a:cubicBezTo>
                    <a:cubicBezTo>
                      <a:pt x="753" y="564"/>
                      <a:pt x="910" y="920"/>
                      <a:pt x="618" y="89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3"/>
              <p:cNvSpPr/>
              <p:nvPr/>
            </p:nvSpPr>
            <p:spPr>
              <a:xfrm>
                <a:off x="5179500" y="3762800"/>
                <a:ext cx="14125" cy="11525"/>
              </a:xfrm>
              <a:custGeom>
                <a:avLst/>
                <a:gdLst/>
                <a:ahLst/>
                <a:cxnLst/>
                <a:rect l="l" t="t" r="r" b="b"/>
                <a:pathLst>
                  <a:path w="565" h="461" extrusionOk="0">
                    <a:moveTo>
                      <a:pt x="209" y="1"/>
                    </a:moveTo>
                    <a:cubicBezTo>
                      <a:pt x="397" y="32"/>
                      <a:pt x="564" y="241"/>
                      <a:pt x="470" y="439"/>
                    </a:cubicBezTo>
                    <a:cubicBezTo>
                      <a:pt x="449" y="429"/>
                      <a:pt x="449" y="449"/>
                      <a:pt x="439" y="460"/>
                    </a:cubicBezTo>
                    <a:cubicBezTo>
                      <a:pt x="219" y="449"/>
                      <a:pt x="0" y="178"/>
                      <a:pt x="2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3"/>
              <p:cNvSpPr/>
              <p:nvPr/>
            </p:nvSpPr>
            <p:spPr>
              <a:xfrm>
                <a:off x="5248175" y="3629325"/>
                <a:ext cx="340600" cy="138450"/>
              </a:xfrm>
              <a:custGeom>
                <a:avLst/>
                <a:gdLst/>
                <a:ahLst/>
                <a:cxnLst/>
                <a:rect l="l" t="t" r="r" b="b"/>
                <a:pathLst>
                  <a:path w="13624" h="5538" extrusionOk="0">
                    <a:moveTo>
                      <a:pt x="8149" y="1558"/>
                    </a:moveTo>
                    <a:cubicBezTo>
                      <a:pt x="8588" y="1474"/>
                      <a:pt x="9038" y="1338"/>
                      <a:pt x="9507" y="1223"/>
                    </a:cubicBezTo>
                    <a:cubicBezTo>
                      <a:pt x="10417" y="1024"/>
                      <a:pt x="11472" y="816"/>
                      <a:pt x="12600" y="1077"/>
                    </a:cubicBezTo>
                    <a:cubicBezTo>
                      <a:pt x="13049" y="1192"/>
                      <a:pt x="13603" y="1401"/>
                      <a:pt x="13614" y="1829"/>
                    </a:cubicBezTo>
                    <a:cubicBezTo>
                      <a:pt x="13624" y="2257"/>
                      <a:pt x="13039" y="2582"/>
                      <a:pt x="12683" y="2780"/>
                    </a:cubicBezTo>
                    <a:cubicBezTo>
                      <a:pt x="10698" y="3845"/>
                      <a:pt x="8306" y="4546"/>
                      <a:pt x="5809" y="4994"/>
                    </a:cubicBezTo>
                    <a:cubicBezTo>
                      <a:pt x="4253" y="5287"/>
                      <a:pt x="2017" y="5538"/>
                      <a:pt x="847" y="4671"/>
                    </a:cubicBezTo>
                    <a:cubicBezTo>
                      <a:pt x="178" y="4180"/>
                      <a:pt x="0" y="3250"/>
                      <a:pt x="42" y="2153"/>
                    </a:cubicBezTo>
                    <a:cubicBezTo>
                      <a:pt x="63" y="1579"/>
                      <a:pt x="188" y="1077"/>
                      <a:pt x="492" y="690"/>
                    </a:cubicBezTo>
                    <a:cubicBezTo>
                      <a:pt x="1098" y="534"/>
                      <a:pt x="1850" y="325"/>
                      <a:pt x="2519" y="158"/>
                    </a:cubicBezTo>
                    <a:cubicBezTo>
                      <a:pt x="2758" y="95"/>
                      <a:pt x="3009" y="1"/>
                      <a:pt x="3218" y="1"/>
                    </a:cubicBezTo>
                    <a:cubicBezTo>
                      <a:pt x="3542" y="1"/>
                      <a:pt x="3991" y="158"/>
                      <a:pt x="4012" y="450"/>
                    </a:cubicBezTo>
                    <a:cubicBezTo>
                      <a:pt x="4044" y="764"/>
                      <a:pt x="3740" y="1024"/>
                      <a:pt x="3573" y="1182"/>
                    </a:cubicBezTo>
                    <a:cubicBezTo>
                      <a:pt x="3354" y="1401"/>
                      <a:pt x="3166" y="1537"/>
                      <a:pt x="2957" y="1704"/>
                    </a:cubicBezTo>
                    <a:cubicBezTo>
                      <a:pt x="4086" y="1317"/>
                      <a:pt x="5486" y="711"/>
                      <a:pt x="6916" y="481"/>
                    </a:cubicBezTo>
                    <a:cubicBezTo>
                      <a:pt x="7418" y="398"/>
                      <a:pt x="7993" y="314"/>
                      <a:pt x="8494" y="367"/>
                    </a:cubicBezTo>
                    <a:cubicBezTo>
                      <a:pt x="8766" y="388"/>
                      <a:pt x="9090" y="471"/>
                      <a:pt x="9121" y="680"/>
                    </a:cubicBezTo>
                    <a:cubicBezTo>
                      <a:pt x="9173" y="1077"/>
                      <a:pt x="8369" y="1401"/>
                      <a:pt x="8170" y="15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3"/>
              <p:cNvSpPr/>
              <p:nvPr/>
            </p:nvSpPr>
            <p:spPr>
              <a:xfrm>
                <a:off x="5314000" y="3729625"/>
                <a:ext cx="33200" cy="13075"/>
              </a:xfrm>
              <a:custGeom>
                <a:avLst/>
                <a:gdLst/>
                <a:ahLst/>
                <a:cxnLst/>
                <a:rect l="l" t="t" r="r" b="b"/>
                <a:pathLst>
                  <a:path w="1328" h="523" extrusionOk="0">
                    <a:moveTo>
                      <a:pt x="1087" y="63"/>
                    </a:moveTo>
                    <a:cubicBezTo>
                      <a:pt x="1191" y="105"/>
                      <a:pt x="1327" y="147"/>
                      <a:pt x="1285" y="304"/>
                    </a:cubicBezTo>
                    <a:cubicBezTo>
                      <a:pt x="1212" y="523"/>
                      <a:pt x="857" y="481"/>
                      <a:pt x="638" y="471"/>
                    </a:cubicBezTo>
                    <a:cubicBezTo>
                      <a:pt x="471" y="460"/>
                      <a:pt x="0" y="460"/>
                      <a:pt x="84" y="220"/>
                    </a:cubicBezTo>
                    <a:cubicBezTo>
                      <a:pt x="125" y="105"/>
                      <a:pt x="471" y="42"/>
                      <a:pt x="564" y="32"/>
                    </a:cubicBezTo>
                    <a:cubicBezTo>
                      <a:pt x="721" y="11"/>
                      <a:pt x="930" y="0"/>
                      <a:pt x="1087" y="63"/>
                    </a:cubicBezTo>
                    <a:close/>
                  </a:path>
                </a:pathLst>
              </a:custGeom>
              <a:solidFill>
                <a:srgbClr val="B8B7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3"/>
              <p:cNvSpPr/>
              <p:nvPr/>
            </p:nvSpPr>
            <p:spPr>
              <a:xfrm>
                <a:off x="5276650" y="3713950"/>
                <a:ext cx="21700" cy="12050"/>
              </a:xfrm>
              <a:custGeom>
                <a:avLst/>
                <a:gdLst/>
                <a:ahLst/>
                <a:cxnLst/>
                <a:rect l="l" t="t" r="r" b="b"/>
                <a:pathLst>
                  <a:path w="868" h="482" extrusionOk="0">
                    <a:moveTo>
                      <a:pt x="637" y="74"/>
                    </a:moveTo>
                    <a:cubicBezTo>
                      <a:pt x="711" y="105"/>
                      <a:pt x="867" y="137"/>
                      <a:pt x="805" y="293"/>
                    </a:cubicBezTo>
                    <a:cubicBezTo>
                      <a:pt x="732" y="450"/>
                      <a:pt x="0" y="481"/>
                      <a:pt x="84" y="200"/>
                    </a:cubicBezTo>
                    <a:cubicBezTo>
                      <a:pt x="126" y="32"/>
                      <a:pt x="470" y="1"/>
                      <a:pt x="637" y="74"/>
                    </a:cubicBezTo>
                    <a:close/>
                  </a:path>
                </a:pathLst>
              </a:custGeom>
              <a:solidFill>
                <a:srgbClr val="B8B7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3"/>
              <p:cNvSpPr/>
              <p:nvPr/>
            </p:nvSpPr>
            <p:spPr>
              <a:xfrm>
                <a:off x="5284725" y="3730950"/>
                <a:ext cx="20675" cy="13850"/>
              </a:xfrm>
              <a:custGeom>
                <a:avLst/>
                <a:gdLst/>
                <a:ahLst/>
                <a:cxnLst/>
                <a:rect l="l" t="t" r="r" b="b"/>
                <a:pathLst>
                  <a:path w="827" h="554" extrusionOk="0">
                    <a:moveTo>
                      <a:pt x="43" y="324"/>
                    </a:moveTo>
                    <a:cubicBezTo>
                      <a:pt x="1" y="42"/>
                      <a:pt x="471" y="0"/>
                      <a:pt x="649" y="84"/>
                    </a:cubicBezTo>
                    <a:cubicBezTo>
                      <a:pt x="732" y="135"/>
                      <a:pt x="827" y="230"/>
                      <a:pt x="806" y="303"/>
                    </a:cubicBezTo>
                    <a:cubicBezTo>
                      <a:pt x="743" y="553"/>
                      <a:pt x="168" y="481"/>
                      <a:pt x="43" y="324"/>
                    </a:cubicBezTo>
                    <a:close/>
                  </a:path>
                </a:pathLst>
              </a:custGeom>
              <a:solidFill>
                <a:srgbClr val="B8B7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2763906" y="4385386"/>
            <a:ext cx="3221807" cy="523220"/>
          </a:xfrm>
          <a:prstGeom prst="rect">
            <a:avLst/>
          </a:prstGeom>
          <a:noFill/>
        </p:spPr>
        <p:txBody>
          <a:bodyPr wrap="square" rtlCol="0">
            <a:spAutoFit/>
          </a:bodyPr>
          <a:lstStyle/>
          <a:p>
            <a:pPr algn="ctr"/>
            <a:r>
              <a:rPr lang="el-GR" b="1" dirty="0">
                <a:solidFill>
                  <a:srgbClr val="FFC000"/>
                </a:solidFill>
              </a:rPr>
              <a:t>ΦΛΩΡΙΝΑ </a:t>
            </a:r>
          </a:p>
          <a:p>
            <a:pPr algn="ctr"/>
            <a:r>
              <a:rPr lang="el-GR" b="1" dirty="0">
                <a:solidFill>
                  <a:srgbClr val="FFC000"/>
                </a:solidFill>
              </a:rPr>
              <a:t>ΝΟΕΜΒΡΙΟΣ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48081" y="177897"/>
            <a:ext cx="7704000" cy="572700"/>
          </a:xfrm>
        </p:spPr>
        <p:txBody>
          <a:bodyPr/>
          <a:lstStyle/>
          <a:p>
            <a:r>
              <a:rPr lang="el-GR" dirty="0"/>
              <a:t>ΕΙΣΑΓΩΓΗ ΣΤΟ ΘΕΜΑ</a:t>
            </a:r>
          </a:p>
        </p:txBody>
      </p:sp>
      <p:sp>
        <p:nvSpPr>
          <p:cNvPr id="3" name="Ορθογώνιο 2"/>
          <p:cNvSpPr/>
          <p:nvPr/>
        </p:nvSpPr>
        <p:spPr>
          <a:xfrm>
            <a:off x="323636" y="1043634"/>
            <a:ext cx="8352890" cy="2677656"/>
          </a:xfrm>
          <a:prstGeom prst="rect">
            <a:avLst/>
          </a:prstGeom>
        </p:spPr>
        <p:txBody>
          <a:bodyPr wrap="square">
            <a:spAutoFit/>
          </a:bodyPr>
          <a:lstStyle/>
          <a:p>
            <a:pPr algn="just"/>
            <a:r>
              <a:rPr lang="el-GR" dirty="0">
                <a:solidFill>
                  <a:srgbClr val="7D76A5"/>
                </a:solidFill>
              </a:rPr>
              <a:t>Προκειμένου να εισάγουμε το θέμα του σεναρίου με ένα πιο παιγνιώδη τρόπο, επιλέχθηκαν αρχικά να διαβασθούν από τους μαθητές/τριες μια συλλογή από ποιήματα λίμερικς. </a:t>
            </a:r>
          </a:p>
          <a:p>
            <a:pPr algn="just"/>
            <a:endParaRPr lang="el-GR" dirty="0">
              <a:solidFill>
                <a:srgbClr val="7D76A5"/>
              </a:solidFill>
            </a:endParaRPr>
          </a:p>
          <a:p>
            <a:pPr algn="just"/>
            <a:r>
              <a:rPr lang="el-GR" dirty="0">
                <a:solidFill>
                  <a:srgbClr val="7D76A5"/>
                </a:solidFill>
              </a:rPr>
              <a:t>Πρόκειται για πεντάστιχο σατιρικό ποίημα, που ο Γ. Σεφέρης πρότεινε δύο ελληνικά ονόματα </a:t>
            </a:r>
          </a:p>
          <a:p>
            <a:pPr marL="285750" indent="-285750" algn="just">
              <a:buFont typeface="Arial" panose="020B0604020202020204" pitchFamily="34" charset="0"/>
              <a:buChar char="•"/>
            </a:pPr>
            <a:r>
              <a:rPr lang="el-GR" dirty="0" err="1">
                <a:solidFill>
                  <a:srgbClr val="7D76A5"/>
                </a:solidFill>
              </a:rPr>
              <a:t>Λιμερίκι</a:t>
            </a:r>
            <a:endParaRPr lang="el-GR" dirty="0">
              <a:solidFill>
                <a:srgbClr val="7D76A5"/>
              </a:solidFill>
            </a:endParaRPr>
          </a:p>
          <a:p>
            <a:pPr marL="285750" indent="-285750" algn="just">
              <a:buFont typeface="Arial" panose="020B0604020202020204" pitchFamily="34" charset="0"/>
              <a:buChar char="•"/>
            </a:pPr>
            <a:r>
              <a:rPr lang="el-GR" dirty="0" err="1">
                <a:solidFill>
                  <a:srgbClr val="7D76A5"/>
                </a:solidFill>
              </a:rPr>
              <a:t>Ληρολόγημα</a:t>
            </a:r>
            <a:r>
              <a:rPr lang="el-GR" dirty="0">
                <a:solidFill>
                  <a:srgbClr val="7D76A5"/>
                </a:solidFill>
              </a:rPr>
              <a:t> (Νεολογισμός με βάση το επίθετο του </a:t>
            </a:r>
            <a:r>
              <a:rPr lang="en-US" dirty="0">
                <a:solidFill>
                  <a:srgbClr val="7D76A5"/>
                </a:solidFill>
              </a:rPr>
              <a:t>Edward Lear, </a:t>
            </a:r>
            <a:r>
              <a:rPr lang="el-GR" dirty="0">
                <a:solidFill>
                  <a:srgbClr val="7D76A5"/>
                </a:solidFill>
              </a:rPr>
              <a:t>Άγγλου λογοτέχνη που έγινε γνωστός για τα λίμερικ που έγγραψε)</a:t>
            </a:r>
          </a:p>
          <a:p>
            <a:pPr marL="285750" indent="-285750" algn="just">
              <a:buFont typeface="Arial" panose="020B0604020202020204" pitchFamily="34" charset="0"/>
              <a:buChar char="•"/>
            </a:pPr>
            <a:endParaRPr lang="el-GR" dirty="0">
              <a:solidFill>
                <a:srgbClr val="7D76A5"/>
              </a:solidFill>
            </a:endParaRPr>
          </a:p>
          <a:p>
            <a:pPr algn="just"/>
            <a:r>
              <a:rPr lang="el-GR" dirty="0">
                <a:solidFill>
                  <a:srgbClr val="7D76A5"/>
                </a:solidFill>
              </a:rPr>
              <a:t>Λόγω του χιουμοριστικού περιεχομένου τους, θα  πετύχουμε τη δημιουργία μιας ενθουσιώδους ατμόσφαιρας για την ποίηση γενικότερα, γεγονός που θα βοηθήσει τους μαθητές/τριες να απομυθοποιήσουν την δυσκολία της ποίησης, με απώτερο στόχο σε επόμενη φάση του σεναρίου οι εκπαιδευόμενοι  να γράψουν τα δικά τους ποιήματα.</a:t>
            </a:r>
            <a:endParaRPr lang="en-US" dirty="0">
              <a:solidFill>
                <a:srgbClr val="7D76A5"/>
              </a:solidFill>
            </a:endParaRPr>
          </a:p>
        </p:txBody>
      </p:sp>
      <p:pic>
        <p:nvPicPr>
          <p:cNvPr id="5" name="Εικόνα 4"/>
          <p:cNvPicPr>
            <a:picLocks noChangeAspect="1"/>
          </p:cNvPicPr>
          <p:nvPr/>
        </p:nvPicPr>
        <p:blipFill>
          <a:blip r:embed="rId2"/>
          <a:stretch>
            <a:fillRect/>
          </a:stretch>
        </p:blipFill>
        <p:spPr>
          <a:xfrm>
            <a:off x="6302387" y="3721290"/>
            <a:ext cx="1967501" cy="1281275"/>
          </a:xfrm>
          <a:prstGeom prst="rect">
            <a:avLst/>
          </a:prstGeom>
        </p:spPr>
      </p:pic>
    </p:spTree>
    <p:extLst>
      <p:ext uri="{BB962C8B-B14F-4D97-AF65-F5344CB8AC3E}">
        <p14:creationId xmlns:p14="http://schemas.microsoft.com/office/powerpoint/2010/main" val="38623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8903" y="290912"/>
            <a:ext cx="8043856" cy="931712"/>
          </a:xfrm>
        </p:spPr>
        <p:txBody>
          <a:bodyPr/>
          <a:lstStyle/>
          <a:p>
            <a:r>
              <a:rPr lang="el-GR" dirty="0"/>
              <a:t>Λίμερικ του </a:t>
            </a:r>
            <a:r>
              <a:rPr lang="en-US" dirty="0"/>
              <a:t>Edward Lear </a:t>
            </a:r>
            <a:r>
              <a:rPr lang="en-US" sz="2800" dirty="0"/>
              <a:t>(</a:t>
            </a:r>
            <a:r>
              <a:rPr lang="el-GR" sz="2800" dirty="0"/>
              <a:t>Μετάφραση Γ. Ευθυμιάδης).</a:t>
            </a:r>
          </a:p>
        </p:txBody>
      </p:sp>
      <p:sp>
        <p:nvSpPr>
          <p:cNvPr id="6" name="Ορθογώνιο 5"/>
          <p:cNvSpPr/>
          <p:nvPr/>
        </p:nvSpPr>
        <p:spPr>
          <a:xfrm>
            <a:off x="205483" y="3513397"/>
            <a:ext cx="4572000" cy="1384995"/>
          </a:xfrm>
          <a:prstGeom prst="rect">
            <a:avLst/>
          </a:prstGeom>
        </p:spPr>
        <p:txBody>
          <a:bodyPr>
            <a:spAutoFit/>
          </a:bodyPr>
          <a:lstStyle/>
          <a:p>
            <a:r>
              <a:rPr lang="el-GR" b="1" dirty="0">
                <a:solidFill>
                  <a:srgbClr val="0E2530"/>
                </a:solidFill>
                <a:latin typeface="Georgia" panose="02040502050405020303" pitchFamily="18" charset="0"/>
              </a:rPr>
              <a:t>Μια κοπέλα είχε μύτη με ρουθούνια</a:t>
            </a:r>
            <a:br>
              <a:rPr lang="el-GR" b="1" dirty="0">
                <a:solidFill>
                  <a:srgbClr val="0E2530"/>
                </a:solidFill>
                <a:latin typeface="Georgia" panose="02040502050405020303" pitchFamily="18" charset="0"/>
              </a:rPr>
            </a:br>
            <a:r>
              <a:rPr lang="el-GR" b="1" dirty="0">
                <a:solidFill>
                  <a:srgbClr val="0E2530"/>
                </a:solidFill>
                <a:latin typeface="Georgia" panose="02040502050405020303" pitchFamily="18" charset="0"/>
              </a:rPr>
              <a:t>Που της έφτανε ως κάτω στα τακούνια</a:t>
            </a:r>
            <a:br>
              <a:rPr lang="el-GR" b="1" dirty="0">
                <a:solidFill>
                  <a:srgbClr val="0E2530"/>
                </a:solidFill>
                <a:latin typeface="Georgia" panose="02040502050405020303" pitchFamily="18" charset="0"/>
              </a:rPr>
            </a:br>
            <a:r>
              <a:rPr lang="el-GR" b="1" dirty="0">
                <a:solidFill>
                  <a:srgbClr val="0E2530"/>
                </a:solidFill>
                <a:latin typeface="Georgia" panose="02040502050405020303" pitchFamily="18" charset="0"/>
              </a:rPr>
              <a:t>Κι έτσι πήρε μια γριά</a:t>
            </a:r>
            <a:br>
              <a:rPr lang="el-GR" b="1" dirty="0">
                <a:solidFill>
                  <a:srgbClr val="0E2530"/>
                </a:solidFill>
                <a:latin typeface="Georgia" panose="02040502050405020303" pitchFamily="18" charset="0"/>
              </a:rPr>
            </a:br>
            <a:r>
              <a:rPr lang="el-GR" b="1" dirty="0">
                <a:solidFill>
                  <a:srgbClr val="0E2530"/>
                </a:solidFill>
                <a:latin typeface="Georgia" panose="02040502050405020303" pitchFamily="18" charset="0"/>
              </a:rPr>
              <a:t>Να βαδίζει μακριά</a:t>
            </a:r>
            <a:br>
              <a:rPr lang="el-GR" b="1" dirty="0">
                <a:solidFill>
                  <a:srgbClr val="0E2530"/>
                </a:solidFill>
                <a:latin typeface="Georgia" panose="02040502050405020303" pitchFamily="18" charset="0"/>
              </a:rPr>
            </a:br>
            <a:r>
              <a:rPr lang="el-GR" b="1" dirty="0">
                <a:solidFill>
                  <a:srgbClr val="0E2530"/>
                </a:solidFill>
                <a:latin typeface="Georgia" panose="02040502050405020303" pitchFamily="18" charset="0"/>
              </a:rPr>
              <a:t>Και να κουβαλάει μύτη και ρουθούνια</a:t>
            </a:r>
            <a:br>
              <a:rPr lang="el-GR" dirty="0"/>
            </a:br>
            <a:endParaRPr lang="el-GR" dirty="0"/>
          </a:p>
        </p:txBody>
      </p:sp>
      <p:pic>
        <p:nvPicPr>
          <p:cNvPr id="7" name="Εικόνα 6"/>
          <p:cNvPicPr>
            <a:picLocks noChangeAspect="1"/>
          </p:cNvPicPr>
          <p:nvPr/>
        </p:nvPicPr>
        <p:blipFill>
          <a:blip r:embed="rId2"/>
          <a:stretch>
            <a:fillRect/>
          </a:stretch>
        </p:blipFill>
        <p:spPr>
          <a:xfrm>
            <a:off x="4465834" y="3265257"/>
            <a:ext cx="3048000" cy="1638300"/>
          </a:xfrm>
          <a:prstGeom prst="rect">
            <a:avLst/>
          </a:prstGeom>
        </p:spPr>
      </p:pic>
      <p:sp>
        <p:nvSpPr>
          <p:cNvPr id="8" name="Ορθογώνιο 7"/>
          <p:cNvSpPr/>
          <p:nvPr/>
        </p:nvSpPr>
        <p:spPr>
          <a:xfrm>
            <a:off x="4231241" y="1526774"/>
            <a:ext cx="4572000" cy="1169551"/>
          </a:xfrm>
          <a:prstGeom prst="rect">
            <a:avLst/>
          </a:prstGeom>
        </p:spPr>
        <p:txBody>
          <a:bodyPr>
            <a:spAutoFit/>
          </a:bodyPr>
          <a:lstStyle/>
          <a:p>
            <a:r>
              <a:rPr lang="el-GR" dirty="0"/>
              <a:t>Έναν παράξενο άντρα από τη Δύση</a:t>
            </a:r>
          </a:p>
          <a:p>
            <a:r>
              <a:rPr lang="el-GR" dirty="0"/>
              <a:t>Με στολισμένο ρούχο είχανε ντύσει</a:t>
            </a:r>
          </a:p>
          <a:p>
            <a:r>
              <a:rPr lang="el-GR" dirty="0"/>
              <a:t>Τον ρωτούσανε «Σου κάνει;»</a:t>
            </a:r>
          </a:p>
          <a:p>
            <a:r>
              <a:rPr lang="el-GR" dirty="0"/>
              <a:t>Κι απαντούσε «Σα φουστάνι!»</a:t>
            </a:r>
          </a:p>
          <a:p>
            <a:r>
              <a:rPr lang="el-GR" dirty="0"/>
              <a:t>Ο δύστροπος ο άντρας απ’ τη Δύση</a:t>
            </a:r>
          </a:p>
        </p:txBody>
      </p:sp>
      <p:pic>
        <p:nvPicPr>
          <p:cNvPr id="9" name="Εικόνα 8"/>
          <p:cNvPicPr>
            <a:picLocks noChangeAspect="1"/>
          </p:cNvPicPr>
          <p:nvPr/>
        </p:nvPicPr>
        <p:blipFill>
          <a:blip r:embed="rId3"/>
          <a:stretch>
            <a:fillRect/>
          </a:stretch>
        </p:blipFill>
        <p:spPr>
          <a:xfrm>
            <a:off x="678903" y="1439078"/>
            <a:ext cx="3048000" cy="1609725"/>
          </a:xfrm>
          <a:prstGeom prst="rect">
            <a:avLst/>
          </a:prstGeom>
        </p:spPr>
      </p:pic>
    </p:spTree>
    <p:extLst>
      <p:ext uri="{BB962C8B-B14F-4D97-AF65-F5344CB8AC3E}">
        <p14:creationId xmlns:p14="http://schemas.microsoft.com/office/powerpoint/2010/main" val="402081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Λίμερικ του </a:t>
            </a:r>
            <a:r>
              <a:rPr lang="en-US" dirty="0"/>
              <a:t>Edward Lear (</a:t>
            </a:r>
            <a:r>
              <a:rPr lang="el-GR" dirty="0"/>
              <a:t>Μετάφραση Γ. Ευθυμιάδης).</a:t>
            </a:r>
          </a:p>
        </p:txBody>
      </p:sp>
      <p:sp>
        <p:nvSpPr>
          <p:cNvPr id="3" name="Ορθογώνιο 2"/>
          <p:cNvSpPr/>
          <p:nvPr/>
        </p:nvSpPr>
        <p:spPr>
          <a:xfrm>
            <a:off x="416103" y="1462993"/>
            <a:ext cx="4572000" cy="1169551"/>
          </a:xfrm>
          <a:prstGeom prst="rect">
            <a:avLst/>
          </a:prstGeom>
        </p:spPr>
        <p:txBody>
          <a:bodyPr>
            <a:spAutoFit/>
          </a:bodyPr>
          <a:lstStyle/>
          <a:p>
            <a:r>
              <a:rPr lang="el-GR" dirty="0"/>
              <a:t>Στο καπέλο που φορούσε μια κοπέλα</a:t>
            </a:r>
          </a:p>
          <a:p>
            <a:r>
              <a:rPr lang="el-GR" dirty="0"/>
              <a:t>Ήρθαν κι έλυσαν πουλάκια την κορδέλα</a:t>
            </a:r>
          </a:p>
          <a:p>
            <a:r>
              <a:rPr lang="el-GR" dirty="0"/>
              <a:t>Κι απαντούσε : «Δε με μέλλει,</a:t>
            </a:r>
          </a:p>
          <a:p>
            <a:r>
              <a:rPr lang="el-GR" dirty="0"/>
              <a:t>Ας καθίσει όποιο θέλει»</a:t>
            </a:r>
          </a:p>
          <a:p>
            <a:r>
              <a:rPr lang="el-GR" dirty="0"/>
              <a:t>Και δεχόταν τα πουλάκια η κοπέλα</a:t>
            </a:r>
          </a:p>
        </p:txBody>
      </p:sp>
      <p:pic>
        <p:nvPicPr>
          <p:cNvPr id="4" name="Εικόνα 3"/>
          <p:cNvPicPr>
            <a:picLocks noChangeAspect="1"/>
          </p:cNvPicPr>
          <p:nvPr/>
        </p:nvPicPr>
        <p:blipFill>
          <a:blip r:embed="rId2"/>
          <a:stretch>
            <a:fillRect/>
          </a:stretch>
        </p:blipFill>
        <p:spPr>
          <a:xfrm>
            <a:off x="4988103" y="1324082"/>
            <a:ext cx="3048000" cy="1714500"/>
          </a:xfrm>
          <a:prstGeom prst="rect">
            <a:avLst/>
          </a:prstGeom>
        </p:spPr>
      </p:pic>
      <p:sp>
        <p:nvSpPr>
          <p:cNvPr id="5" name="Ορθογώνιο 4"/>
          <p:cNvSpPr/>
          <p:nvPr/>
        </p:nvSpPr>
        <p:spPr>
          <a:xfrm>
            <a:off x="4741523" y="3483850"/>
            <a:ext cx="4572000" cy="1169551"/>
          </a:xfrm>
          <a:prstGeom prst="rect">
            <a:avLst/>
          </a:prstGeom>
        </p:spPr>
        <p:txBody>
          <a:bodyPr>
            <a:spAutoFit/>
          </a:bodyPr>
          <a:lstStyle/>
          <a:p>
            <a:r>
              <a:rPr lang="el-GR" dirty="0"/>
              <a:t>Γέροντα στο Βερολίνο</a:t>
            </a:r>
          </a:p>
          <a:p>
            <a:r>
              <a:rPr lang="el-GR" dirty="0"/>
              <a:t>Και αδύνατο σαν σπίνο</a:t>
            </a:r>
          </a:p>
          <a:p>
            <a:r>
              <a:rPr lang="el-GR" dirty="0"/>
              <a:t>Μία μέρα στη βιασύνη</a:t>
            </a:r>
          </a:p>
          <a:p>
            <a:r>
              <a:rPr lang="el-GR" dirty="0"/>
              <a:t>Τον τυλίξανε στη ζύμη</a:t>
            </a:r>
          </a:p>
          <a:p>
            <a:r>
              <a:rPr lang="el-GR" dirty="0"/>
              <a:t>Και τον </a:t>
            </a:r>
            <a:r>
              <a:rPr lang="el-GR" dirty="0" err="1"/>
              <a:t>ψήσαν</a:t>
            </a:r>
            <a:r>
              <a:rPr lang="el-GR" dirty="0"/>
              <a:t> λουκουμά στο Βερολίνο</a:t>
            </a:r>
          </a:p>
        </p:txBody>
      </p:sp>
      <p:pic>
        <p:nvPicPr>
          <p:cNvPr id="6" name="Εικόνα 5"/>
          <p:cNvPicPr>
            <a:picLocks noChangeAspect="1"/>
          </p:cNvPicPr>
          <p:nvPr/>
        </p:nvPicPr>
        <p:blipFill>
          <a:blip r:embed="rId3"/>
          <a:stretch>
            <a:fillRect/>
          </a:stretch>
        </p:blipFill>
        <p:spPr>
          <a:xfrm>
            <a:off x="489735" y="2900801"/>
            <a:ext cx="3048000" cy="1752600"/>
          </a:xfrm>
          <a:prstGeom prst="rect">
            <a:avLst/>
          </a:prstGeom>
        </p:spPr>
      </p:pic>
    </p:spTree>
    <p:extLst>
      <p:ext uri="{BB962C8B-B14F-4D97-AF65-F5344CB8AC3E}">
        <p14:creationId xmlns:p14="http://schemas.microsoft.com/office/powerpoint/2010/main" val="2802380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p49"/>
          <p:cNvSpPr txBox="1">
            <a:spLocks noGrp="1"/>
          </p:cNvSpPr>
          <p:nvPr>
            <p:ph type="title"/>
          </p:nvPr>
        </p:nvSpPr>
        <p:spPr>
          <a:xfrm>
            <a:off x="680225" y="301478"/>
            <a:ext cx="4574400" cy="98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a:t>Έκθεση προβληματισμού</a:t>
            </a:r>
            <a:endParaRPr dirty="0"/>
          </a:p>
        </p:txBody>
      </p:sp>
      <p:sp>
        <p:nvSpPr>
          <p:cNvPr id="1070" name="Google Shape;1070;p49"/>
          <p:cNvSpPr txBox="1">
            <a:spLocks noGrp="1"/>
          </p:cNvSpPr>
          <p:nvPr>
            <p:ph type="body" idx="1"/>
          </p:nvPr>
        </p:nvSpPr>
        <p:spPr>
          <a:xfrm>
            <a:off x="719999" y="1843250"/>
            <a:ext cx="6973404" cy="304388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273D40"/>
              </a:buClr>
              <a:buSzPts val="600"/>
              <a:buFont typeface="Arial"/>
              <a:buNone/>
            </a:pPr>
            <a:r>
              <a:rPr lang="el-GR" sz="1400" b="1" dirty="0">
                <a:solidFill>
                  <a:schemeClr val="dk1"/>
                </a:solidFill>
              </a:rPr>
              <a:t>1.Κινητοποίηση μαθητών</a:t>
            </a:r>
          </a:p>
          <a:p>
            <a:pPr marL="0" lvl="0" indent="0" algn="l" rtl="0">
              <a:spcBef>
                <a:spcPts val="0"/>
              </a:spcBef>
              <a:spcAft>
                <a:spcPts val="0"/>
              </a:spcAft>
              <a:buClr>
                <a:srgbClr val="273D40"/>
              </a:buClr>
              <a:buSzPts val="600"/>
              <a:buFont typeface="Arial"/>
              <a:buNone/>
            </a:pPr>
            <a:r>
              <a:rPr lang="el-GR" sz="1400" dirty="0">
                <a:solidFill>
                  <a:schemeClr val="dk1"/>
                </a:solidFill>
              </a:rPr>
              <a:t>Οι μαθητές κάθονται σε κύκλο χωρίς θρανία προκειμένου να αλληλοεπιδρούν ευκολότερα.</a:t>
            </a:r>
          </a:p>
          <a:p>
            <a:pPr marL="0" lvl="0" indent="0" algn="l" rtl="0">
              <a:spcBef>
                <a:spcPts val="0"/>
              </a:spcBef>
              <a:spcAft>
                <a:spcPts val="0"/>
              </a:spcAft>
              <a:buClr>
                <a:srgbClr val="273D40"/>
              </a:buClr>
              <a:buSzPts val="600"/>
              <a:buFont typeface="Arial"/>
              <a:buNone/>
            </a:pPr>
            <a:r>
              <a:rPr lang="el-GR" sz="1400" b="1" dirty="0">
                <a:solidFill>
                  <a:schemeClr val="dk1"/>
                </a:solidFill>
              </a:rPr>
              <a:t>2. Αφόρμηση</a:t>
            </a:r>
          </a:p>
          <a:p>
            <a:pPr marL="0" lvl="0" indent="0" algn="l" rtl="0">
              <a:spcBef>
                <a:spcPts val="0"/>
              </a:spcBef>
              <a:spcAft>
                <a:spcPts val="0"/>
              </a:spcAft>
              <a:buClr>
                <a:srgbClr val="273D40"/>
              </a:buClr>
              <a:buSzPts val="600"/>
              <a:buFont typeface="Arial"/>
              <a:buNone/>
            </a:pPr>
            <a:r>
              <a:rPr lang="el-GR" sz="1400" dirty="0">
                <a:solidFill>
                  <a:schemeClr val="dk1"/>
                </a:solidFill>
              </a:rPr>
              <a:t>Ο/Η εκπαιδευτικός βάζει τους μαθητές να ακούσουν ένα γνώριμο από τα παιδικά τους χρόνια νανούρισμα και ένα παιδικό τραγούδι. </a:t>
            </a:r>
          </a:p>
          <a:p>
            <a:pPr marL="0" indent="0">
              <a:buClr>
                <a:srgbClr val="273D40"/>
              </a:buClr>
              <a:buSzPts val="600"/>
              <a:buNone/>
            </a:pPr>
            <a:r>
              <a:rPr lang="el-GR" sz="1400" b="1" dirty="0">
                <a:solidFill>
                  <a:schemeClr val="dk1"/>
                </a:solidFill>
              </a:rPr>
              <a:t>3. Συζήτηση</a:t>
            </a:r>
          </a:p>
          <a:p>
            <a:pPr marL="0" indent="0">
              <a:buClr>
                <a:srgbClr val="273D40"/>
              </a:buClr>
              <a:buSzPts val="600"/>
              <a:buNone/>
            </a:pPr>
            <a:r>
              <a:rPr lang="el-GR" sz="1400" dirty="0">
                <a:solidFill>
                  <a:schemeClr val="dk1"/>
                </a:solidFill>
              </a:rPr>
              <a:t>Σε αυτή τη φάση ο/η εκπαιδευτικός συζητά με τους μαθητές για τα τραγούδια που άκουσαν. </a:t>
            </a:r>
          </a:p>
          <a:p>
            <a:pPr marL="0" indent="0">
              <a:buClr>
                <a:srgbClr val="273D40"/>
              </a:buClr>
              <a:buSzPts val="600"/>
              <a:buNone/>
            </a:pPr>
            <a:r>
              <a:rPr lang="el-GR" sz="1400" dirty="0">
                <a:solidFill>
                  <a:schemeClr val="dk1"/>
                </a:solidFill>
              </a:rPr>
              <a:t>«Τους ήταν γνώριμά</a:t>
            </a:r>
            <a:r>
              <a:rPr lang="en-US" sz="1400" dirty="0">
                <a:solidFill>
                  <a:schemeClr val="dk1"/>
                </a:solidFill>
              </a:rPr>
              <a:t>; </a:t>
            </a:r>
            <a:r>
              <a:rPr lang="el-GR" sz="1400" dirty="0">
                <a:solidFill>
                  <a:schemeClr val="dk1"/>
                </a:solidFill>
              </a:rPr>
              <a:t>Ακούνε οι ίδιοι</a:t>
            </a:r>
          </a:p>
          <a:p>
            <a:pPr marL="0" indent="0">
              <a:buClr>
                <a:srgbClr val="273D40"/>
              </a:buClr>
              <a:buSzPts val="600"/>
              <a:buNone/>
            </a:pPr>
            <a:r>
              <a:rPr lang="el-GR" sz="1400" dirty="0">
                <a:solidFill>
                  <a:schemeClr val="dk1"/>
                </a:solidFill>
              </a:rPr>
              <a:t>τραγούδια; Ποια τραγούδια</a:t>
            </a:r>
            <a:r>
              <a:rPr lang="en-US" sz="1400" dirty="0">
                <a:solidFill>
                  <a:schemeClr val="dk1"/>
                </a:solidFill>
              </a:rPr>
              <a:t> </a:t>
            </a:r>
            <a:r>
              <a:rPr lang="el-GR" sz="1400" dirty="0">
                <a:solidFill>
                  <a:schemeClr val="dk1"/>
                </a:solidFill>
              </a:rPr>
              <a:t>τους αρέσουν; Τους έκανε κάτι εντύπωση</a:t>
            </a:r>
            <a:r>
              <a:rPr lang="en-US" sz="1400" dirty="0">
                <a:solidFill>
                  <a:schemeClr val="dk1"/>
                </a:solidFill>
              </a:rPr>
              <a:t>;</a:t>
            </a:r>
            <a:r>
              <a:rPr lang="el-GR" sz="1400" dirty="0">
                <a:solidFill>
                  <a:schemeClr val="dk1"/>
                </a:solidFill>
              </a:rPr>
              <a:t>»</a:t>
            </a:r>
            <a:endParaRPr lang="en-US" sz="1400" dirty="0">
              <a:solidFill>
                <a:schemeClr val="dk1"/>
              </a:solidFill>
            </a:endParaRPr>
          </a:p>
          <a:p>
            <a:pPr marL="0" indent="0">
              <a:buClr>
                <a:srgbClr val="273D40"/>
              </a:buClr>
              <a:buSzPts val="600"/>
              <a:buNone/>
            </a:pPr>
            <a:r>
              <a:rPr lang="el-GR" sz="1400" b="1" dirty="0">
                <a:solidFill>
                  <a:schemeClr val="dk1"/>
                </a:solidFill>
              </a:rPr>
              <a:t>4.Παρατήρηση </a:t>
            </a:r>
          </a:p>
          <a:p>
            <a:pPr marL="0" indent="0">
              <a:buClr>
                <a:srgbClr val="273D40"/>
              </a:buClr>
              <a:buSzPts val="600"/>
              <a:buNone/>
            </a:pPr>
            <a:r>
              <a:rPr lang="el-GR" sz="1400" dirty="0">
                <a:solidFill>
                  <a:schemeClr val="dk1"/>
                </a:solidFill>
              </a:rPr>
              <a:t>Ο/Η εκπαιδευτικός στην συνέχεια παρουσιάζει σε έντυπη μορφή τα τραγούδια που μόλις άκουσαν, με σκοπό να παρατηρήσουν οι μαθητές/τριες τον τρόπο με τον οποίο είναι γραμμένα. </a:t>
            </a:r>
            <a:br>
              <a:rPr lang="en" sz="1400" dirty="0">
                <a:solidFill>
                  <a:schemeClr val="dk1"/>
                </a:solidFill>
              </a:rPr>
            </a:br>
            <a:endParaRPr sz="1400" dirty="0">
              <a:solidFill>
                <a:schemeClr val="dk1"/>
              </a:solidFill>
            </a:endParaRPr>
          </a:p>
        </p:txBody>
      </p:sp>
      <p:grpSp>
        <p:nvGrpSpPr>
          <p:cNvPr id="1107" name="Google Shape;1107;p49"/>
          <p:cNvGrpSpPr/>
          <p:nvPr/>
        </p:nvGrpSpPr>
        <p:grpSpPr>
          <a:xfrm rot="-5598982" flipH="1">
            <a:off x="7104361" y="478450"/>
            <a:ext cx="2653063" cy="1941079"/>
            <a:chOff x="1873750" y="854225"/>
            <a:chExt cx="838675" cy="613625"/>
          </a:xfrm>
        </p:grpSpPr>
        <p:sp>
          <p:nvSpPr>
            <p:cNvPr id="1108" name="Google Shape;1108;p49"/>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9"/>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9"/>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9"/>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9"/>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9"/>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9"/>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9"/>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9"/>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9"/>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9"/>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9"/>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9"/>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9"/>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9"/>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9"/>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9"/>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9"/>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9"/>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9"/>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9"/>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9"/>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9"/>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9"/>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9"/>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9"/>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9"/>
          <p:cNvGrpSpPr/>
          <p:nvPr/>
        </p:nvGrpSpPr>
        <p:grpSpPr>
          <a:xfrm flipH="1">
            <a:off x="7760057" y="1149464"/>
            <a:ext cx="379332" cy="369513"/>
            <a:chOff x="617548" y="3195989"/>
            <a:chExt cx="488452" cy="475809"/>
          </a:xfrm>
        </p:grpSpPr>
        <p:sp>
          <p:nvSpPr>
            <p:cNvPr id="1135" name="Google Shape;1135;p49"/>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6" name="Google Shape;1136;p49"/>
            <p:cNvGrpSpPr/>
            <p:nvPr/>
          </p:nvGrpSpPr>
          <p:grpSpPr>
            <a:xfrm flipH="1">
              <a:off x="617548" y="3195989"/>
              <a:ext cx="488443" cy="475809"/>
              <a:chOff x="2604475" y="3610525"/>
              <a:chExt cx="332500" cy="323900"/>
            </a:xfrm>
          </p:grpSpPr>
          <p:sp>
            <p:nvSpPr>
              <p:cNvPr id="1137" name="Google Shape;1137;p49"/>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9"/>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39" name="Google Shape;1139;p49"/>
          <p:cNvGrpSpPr/>
          <p:nvPr/>
        </p:nvGrpSpPr>
        <p:grpSpPr>
          <a:xfrm>
            <a:off x="5619378" y="923963"/>
            <a:ext cx="610956" cy="595142"/>
            <a:chOff x="617548" y="3195989"/>
            <a:chExt cx="488452" cy="475809"/>
          </a:xfrm>
        </p:grpSpPr>
        <p:sp>
          <p:nvSpPr>
            <p:cNvPr id="1140" name="Google Shape;1140;p49"/>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1" name="Google Shape;1141;p49"/>
            <p:cNvGrpSpPr/>
            <p:nvPr/>
          </p:nvGrpSpPr>
          <p:grpSpPr>
            <a:xfrm flipH="1">
              <a:off x="617548" y="3195989"/>
              <a:ext cx="488443" cy="475809"/>
              <a:chOff x="2604475" y="3610525"/>
              <a:chExt cx="332500" cy="323900"/>
            </a:xfrm>
          </p:grpSpPr>
          <p:sp>
            <p:nvSpPr>
              <p:cNvPr id="1142" name="Google Shape;1142;p49"/>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9"/>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Εικόνα 1"/>
          <p:cNvPicPr>
            <a:picLocks noChangeAspect="1"/>
          </p:cNvPicPr>
          <p:nvPr/>
        </p:nvPicPr>
        <p:blipFill>
          <a:blip r:embed="rId3"/>
          <a:stretch>
            <a:fillRect/>
          </a:stretch>
        </p:blipFill>
        <p:spPr>
          <a:xfrm>
            <a:off x="7481450" y="1179644"/>
            <a:ext cx="1756664" cy="36962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grpSp>
        <p:nvGrpSpPr>
          <p:cNvPr id="957" name="Google Shape;957;p48"/>
          <p:cNvGrpSpPr/>
          <p:nvPr/>
        </p:nvGrpSpPr>
        <p:grpSpPr>
          <a:xfrm>
            <a:off x="4660485" y="2341727"/>
            <a:ext cx="1432400" cy="1666438"/>
            <a:chOff x="2145707" y="3370729"/>
            <a:chExt cx="1016607" cy="1118863"/>
          </a:xfrm>
        </p:grpSpPr>
        <p:sp>
          <p:nvSpPr>
            <p:cNvPr id="958" name="Google Shape;958;p48"/>
            <p:cNvSpPr/>
            <p:nvPr/>
          </p:nvSpPr>
          <p:spPr>
            <a:xfrm>
              <a:off x="2145713" y="3379038"/>
              <a:ext cx="1016601" cy="1102254"/>
            </a:xfrm>
            <a:custGeom>
              <a:avLst/>
              <a:gdLst/>
              <a:ahLst/>
              <a:cxnLst/>
              <a:rect l="l" t="t" r="r" b="b"/>
              <a:pathLst>
                <a:path w="37351" h="40498" extrusionOk="0">
                  <a:moveTo>
                    <a:pt x="25023" y="29383"/>
                  </a:moveTo>
                  <a:cubicBezTo>
                    <a:pt x="25100" y="31103"/>
                    <a:pt x="25254" y="33237"/>
                    <a:pt x="25423" y="35217"/>
                  </a:cubicBezTo>
                  <a:cubicBezTo>
                    <a:pt x="24839" y="35294"/>
                    <a:pt x="24363" y="35478"/>
                    <a:pt x="23949" y="35724"/>
                  </a:cubicBezTo>
                  <a:cubicBezTo>
                    <a:pt x="23857" y="35770"/>
                    <a:pt x="23780" y="35831"/>
                    <a:pt x="23703" y="35892"/>
                  </a:cubicBezTo>
                  <a:cubicBezTo>
                    <a:pt x="23872" y="34066"/>
                    <a:pt x="24041" y="32039"/>
                    <a:pt x="24164" y="30320"/>
                  </a:cubicBezTo>
                  <a:cubicBezTo>
                    <a:pt x="24502" y="30074"/>
                    <a:pt x="24778" y="29737"/>
                    <a:pt x="25023" y="29383"/>
                  </a:cubicBezTo>
                  <a:close/>
                  <a:moveTo>
                    <a:pt x="7016" y="31594"/>
                  </a:moveTo>
                  <a:lnTo>
                    <a:pt x="7016" y="31594"/>
                  </a:lnTo>
                  <a:cubicBezTo>
                    <a:pt x="6740" y="32592"/>
                    <a:pt x="6433" y="33544"/>
                    <a:pt x="6326" y="34634"/>
                  </a:cubicBezTo>
                  <a:cubicBezTo>
                    <a:pt x="6203" y="35938"/>
                    <a:pt x="6372" y="37105"/>
                    <a:pt x="6633" y="38164"/>
                  </a:cubicBezTo>
                  <a:cubicBezTo>
                    <a:pt x="6233" y="37642"/>
                    <a:pt x="5742" y="36967"/>
                    <a:pt x="5097" y="36599"/>
                  </a:cubicBezTo>
                  <a:cubicBezTo>
                    <a:pt x="5082" y="36583"/>
                    <a:pt x="5067" y="36583"/>
                    <a:pt x="5051" y="36568"/>
                  </a:cubicBezTo>
                  <a:cubicBezTo>
                    <a:pt x="5236" y="35294"/>
                    <a:pt x="5696" y="34173"/>
                    <a:pt x="6203" y="33145"/>
                  </a:cubicBezTo>
                  <a:cubicBezTo>
                    <a:pt x="6464" y="32623"/>
                    <a:pt x="6740" y="32116"/>
                    <a:pt x="7016" y="31594"/>
                  </a:cubicBezTo>
                  <a:close/>
                  <a:moveTo>
                    <a:pt x="27321" y="1"/>
                  </a:moveTo>
                  <a:cubicBezTo>
                    <a:pt x="27165" y="1"/>
                    <a:pt x="27005" y="35"/>
                    <a:pt x="26850" y="109"/>
                  </a:cubicBezTo>
                  <a:cubicBezTo>
                    <a:pt x="25898" y="554"/>
                    <a:pt x="25269" y="1997"/>
                    <a:pt x="24809" y="2887"/>
                  </a:cubicBezTo>
                  <a:cubicBezTo>
                    <a:pt x="24565" y="2457"/>
                    <a:pt x="23864" y="1790"/>
                    <a:pt x="23238" y="1790"/>
                  </a:cubicBezTo>
                  <a:cubicBezTo>
                    <a:pt x="23036" y="1790"/>
                    <a:pt x="22843" y="1859"/>
                    <a:pt x="22675" y="2028"/>
                  </a:cubicBezTo>
                  <a:cubicBezTo>
                    <a:pt x="22137" y="2565"/>
                    <a:pt x="22613" y="3609"/>
                    <a:pt x="22920" y="4069"/>
                  </a:cubicBezTo>
                  <a:cubicBezTo>
                    <a:pt x="22690" y="4315"/>
                    <a:pt x="22414" y="4944"/>
                    <a:pt x="22352" y="5482"/>
                  </a:cubicBezTo>
                  <a:cubicBezTo>
                    <a:pt x="22276" y="5589"/>
                    <a:pt x="22214" y="5696"/>
                    <a:pt x="22107" y="5789"/>
                  </a:cubicBezTo>
                  <a:cubicBezTo>
                    <a:pt x="21969" y="5911"/>
                    <a:pt x="21784" y="6003"/>
                    <a:pt x="21646" y="6126"/>
                  </a:cubicBezTo>
                  <a:cubicBezTo>
                    <a:pt x="20955" y="6710"/>
                    <a:pt x="20403" y="7339"/>
                    <a:pt x="19865" y="8015"/>
                  </a:cubicBezTo>
                  <a:cubicBezTo>
                    <a:pt x="19814" y="8009"/>
                    <a:pt x="19763" y="8008"/>
                    <a:pt x="19712" y="8008"/>
                  </a:cubicBezTo>
                  <a:cubicBezTo>
                    <a:pt x="19610" y="8008"/>
                    <a:pt x="19507" y="8015"/>
                    <a:pt x="19405" y="8015"/>
                  </a:cubicBezTo>
                  <a:cubicBezTo>
                    <a:pt x="18607" y="8076"/>
                    <a:pt x="18008" y="8245"/>
                    <a:pt x="17471" y="8506"/>
                  </a:cubicBezTo>
                  <a:cubicBezTo>
                    <a:pt x="16918" y="8767"/>
                    <a:pt x="16396" y="9135"/>
                    <a:pt x="15813" y="9289"/>
                  </a:cubicBezTo>
                  <a:cubicBezTo>
                    <a:pt x="15687" y="9325"/>
                    <a:pt x="15558" y="9339"/>
                    <a:pt x="15427" y="9339"/>
                  </a:cubicBezTo>
                  <a:cubicBezTo>
                    <a:pt x="15000" y="9339"/>
                    <a:pt x="14558" y="9180"/>
                    <a:pt x="14170" y="9074"/>
                  </a:cubicBezTo>
                  <a:cubicBezTo>
                    <a:pt x="13814" y="8976"/>
                    <a:pt x="13458" y="8887"/>
                    <a:pt x="13054" y="8887"/>
                  </a:cubicBezTo>
                  <a:cubicBezTo>
                    <a:pt x="12954" y="8887"/>
                    <a:pt x="12850" y="8893"/>
                    <a:pt x="12742" y="8905"/>
                  </a:cubicBezTo>
                  <a:cubicBezTo>
                    <a:pt x="11821" y="9012"/>
                    <a:pt x="11299" y="9580"/>
                    <a:pt x="10977" y="10425"/>
                  </a:cubicBezTo>
                  <a:cubicBezTo>
                    <a:pt x="10332" y="9688"/>
                    <a:pt x="9380" y="8782"/>
                    <a:pt x="8137" y="8675"/>
                  </a:cubicBezTo>
                  <a:cubicBezTo>
                    <a:pt x="8068" y="8669"/>
                    <a:pt x="8000" y="8666"/>
                    <a:pt x="7935" y="8666"/>
                  </a:cubicBezTo>
                  <a:cubicBezTo>
                    <a:pt x="6899" y="8666"/>
                    <a:pt x="6357" y="9345"/>
                    <a:pt x="6372" y="10471"/>
                  </a:cubicBezTo>
                  <a:cubicBezTo>
                    <a:pt x="6002" y="10304"/>
                    <a:pt x="5636" y="10226"/>
                    <a:pt x="5292" y="10226"/>
                  </a:cubicBezTo>
                  <a:cubicBezTo>
                    <a:pt x="4147" y="10226"/>
                    <a:pt x="3240" y="11081"/>
                    <a:pt x="3240" y="12344"/>
                  </a:cubicBezTo>
                  <a:cubicBezTo>
                    <a:pt x="3255" y="13311"/>
                    <a:pt x="3716" y="13863"/>
                    <a:pt x="3915" y="14692"/>
                  </a:cubicBezTo>
                  <a:cubicBezTo>
                    <a:pt x="3317" y="15107"/>
                    <a:pt x="2380" y="15322"/>
                    <a:pt x="1828" y="15905"/>
                  </a:cubicBezTo>
                  <a:cubicBezTo>
                    <a:pt x="1551" y="16181"/>
                    <a:pt x="1306" y="16581"/>
                    <a:pt x="1306" y="17072"/>
                  </a:cubicBezTo>
                  <a:cubicBezTo>
                    <a:pt x="1306" y="17870"/>
                    <a:pt x="1950" y="18254"/>
                    <a:pt x="2610" y="18499"/>
                  </a:cubicBezTo>
                  <a:cubicBezTo>
                    <a:pt x="2319" y="18929"/>
                    <a:pt x="1935" y="19344"/>
                    <a:pt x="1950" y="19973"/>
                  </a:cubicBezTo>
                  <a:cubicBezTo>
                    <a:pt x="1950" y="20879"/>
                    <a:pt x="2718" y="21247"/>
                    <a:pt x="3393" y="21539"/>
                  </a:cubicBezTo>
                  <a:cubicBezTo>
                    <a:pt x="3240" y="21846"/>
                    <a:pt x="2948" y="22092"/>
                    <a:pt x="2749" y="22429"/>
                  </a:cubicBezTo>
                  <a:cubicBezTo>
                    <a:pt x="2564" y="22752"/>
                    <a:pt x="2380" y="23136"/>
                    <a:pt x="2380" y="23611"/>
                  </a:cubicBezTo>
                  <a:cubicBezTo>
                    <a:pt x="2380" y="24517"/>
                    <a:pt x="2948" y="25054"/>
                    <a:pt x="3885" y="25162"/>
                  </a:cubicBezTo>
                  <a:cubicBezTo>
                    <a:pt x="3516" y="25837"/>
                    <a:pt x="3255" y="27050"/>
                    <a:pt x="3716" y="27756"/>
                  </a:cubicBezTo>
                  <a:cubicBezTo>
                    <a:pt x="3823" y="27925"/>
                    <a:pt x="3961" y="28033"/>
                    <a:pt x="4115" y="28125"/>
                  </a:cubicBezTo>
                  <a:cubicBezTo>
                    <a:pt x="3992" y="29076"/>
                    <a:pt x="3839" y="29998"/>
                    <a:pt x="3608" y="30903"/>
                  </a:cubicBezTo>
                  <a:cubicBezTo>
                    <a:pt x="3301" y="32147"/>
                    <a:pt x="2871" y="33298"/>
                    <a:pt x="2733" y="34634"/>
                  </a:cubicBezTo>
                  <a:cubicBezTo>
                    <a:pt x="2687" y="35202"/>
                    <a:pt x="2687" y="35739"/>
                    <a:pt x="2718" y="36261"/>
                  </a:cubicBezTo>
                  <a:cubicBezTo>
                    <a:pt x="2320" y="35922"/>
                    <a:pt x="1822" y="35568"/>
                    <a:pt x="1321" y="35568"/>
                  </a:cubicBezTo>
                  <a:cubicBezTo>
                    <a:pt x="1301" y="35568"/>
                    <a:pt x="1280" y="35569"/>
                    <a:pt x="1260" y="35570"/>
                  </a:cubicBezTo>
                  <a:cubicBezTo>
                    <a:pt x="814" y="35601"/>
                    <a:pt x="753" y="35969"/>
                    <a:pt x="784" y="36506"/>
                  </a:cubicBezTo>
                  <a:cubicBezTo>
                    <a:pt x="814" y="37151"/>
                    <a:pt x="1075" y="37765"/>
                    <a:pt x="1229" y="38303"/>
                  </a:cubicBezTo>
                  <a:cubicBezTo>
                    <a:pt x="1082" y="38249"/>
                    <a:pt x="866" y="38091"/>
                    <a:pt x="570" y="38091"/>
                  </a:cubicBezTo>
                  <a:cubicBezTo>
                    <a:pt x="525" y="38091"/>
                    <a:pt x="479" y="38095"/>
                    <a:pt x="431" y="38103"/>
                  </a:cubicBezTo>
                  <a:cubicBezTo>
                    <a:pt x="1" y="38257"/>
                    <a:pt x="93" y="39561"/>
                    <a:pt x="431" y="39776"/>
                  </a:cubicBezTo>
                  <a:cubicBezTo>
                    <a:pt x="646" y="39899"/>
                    <a:pt x="1229" y="39884"/>
                    <a:pt x="1597" y="39899"/>
                  </a:cubicBezTo>
                  <a:cubicBezTo>
                    <a:pt x="2273" y="39945"/>
                    <a:pt x="2948" y="39976"/>
                    <a:pt x="3639" y="40007"/>
                  </a:cubicBezTo>
                  <a:cubicBezTo>
                    <a:pt x="3685" y="40114"/>
                    <a:pt x="3716" y="40221"/>
                    <a:pt x="3762" y="40314"/>
                  </a:cubicBezTo>
                  <a:lnTo>
                    <a:pt x="5190" y="40314"/>
                  </a:lnTo>
                  <a:cubicBezTo>
                    <a:pt x="5190" y="40237"/>
                    <a:pt x="5174" y="40145"/>
                    <a:pt x="5159" y="40053"/>
                  </a:cubicBezTo>
                  <a:lnTo>
                    <a:pt x="5159" y="40053"/>
                  </a:lnTo>
                  <a:cubicBezTo>
                    <a:pt x="5865" y="40068"/>
                    <a:pt x="6556" y="40083"/>
                    <a:pt x="7262" y="40099"/>
                  </a:cubicBezTo>
                  <a:cubicBezTo>
                    <a:pt x="7293" y="40160"/>
                    <a:pt x="7323" y="40237"/>
                    <a:pt x="7354" y="40314"/>
                  </a:cubicBezTo>
                  <a:lnTo>
                    <a:pt x="8782" y="40314"/>
                  </a:lnTo>
                  <a:cubicBezTo>
                    <a:pt x="8782" y="40252"/>
                    <a:pt x="8766" y="40175"/>
                    <a:pt x="8751" y="40114"/>
                  </a:cubicBezTo>
                  <a:lnTo>
                    <a:pt x="9150" y="40114"/>
                  </a:lnTo>
                  <a:cubicBezTo>
                    <a:pt x="9295" y="40114"/>
                    <a:pt x="9442" y="40122"/>
                    <a:pt x="9585" y="40122"/>
                  </a:cubicBezTo>
                  <a:cubicBezTo>
                    <a:pt x="9834" y="40122"/>
                    <a:pt x="10070" y="40097"/>
                    <a:pt x="10255" y="39960"/>
                  </a:cubicBezTo>
                  <a:cubicBezTo>
                    <a:pt x="10255" y="39561"/>
                    <a:pt x="10010" y="39239"/>
                    <a:pt x="9810" y="38932"/>
                  </a:cubicBezTo>
                  <a:cubicBezTo>
                    <a:pt x="9457" y="38410"/>
                    <a:pt x="9104" y="37919"/>
                    <a:pt x="8567" y="37520"/>
                  </a:cubicBezTo>
                  <a:cubicBezTo>
                    <a:pt x="8582" y="37305"/>
                    <a:pt x="8582" y="37105"/>
                    <a:pt x="8613" y="36906"/>
                  </a:cubicBezTo>
                  <a:cubicBezTo>
                    <a:pt x="8751" y="35478"/>
                    <a:pt x="9258" y="34265"/>
                    <a:pt x="9810" y="33145"/>
                  </a:cubicBezTo>
                  <a:cubicBezTo>
                    <a:pt x="10317" y="32085"/>
                    <a:pt x="10931" y="31072"/>
                    <a:pt x="11422" y="29875"/>
                  </a:cubicBezTo>
                  <a:cubicBezTo>
                    <a:pt x="11453" y="29813"/>
                    <a:pt x="11468" y="29752"/>
                    <a:pt x="11499" y="29690"/>
                  </a:cubicBezTo>
                  <a:cubicBezTo>
                    <a:pt x="11652" y="29675"/>
                    <a:pt x="11806" y="29660"/>
                    <a:pt x="11959" y="29660"/>
                  </a:cubicBezTo>
                  <a:cubicBezTo>
                    <a:pt x="12861" y="29660"/>
                    <a:pt x="13439" y="30336"/>
                    <a:pt x="14240" y="30336"/>
                  </a:cubicBezTo>
                  <a:cubicBezTo>
                    <a:pt x="14258" y="30336"/>
                    <a:pt x="14275" y="30336"/>
                    <a:pt x="14293" y="30335"/>
                  </a:cubicBezTo>
                  <a:cubicBezTo>
                    <a:pt x="14692" y="30335"/>
                    <a:pt x="14953" y="30243"/>
                    <a:pt x="15229" y="30028"/>
                  </a:cubicBezTo>
                  <a:cubicBezTo>
                    <a:pt x="15659" y="29690"/>
                    <a:pt x="15920" y="28815"/>
                    <a:pt x="16427" y="28616"/>
                  </a:cubicBezTo>
                  <a:cubicBezTo>
                    <a:pt x="16562" y="28564"/>
                    <a:pt x="16702" y="28542"/>
                    <a:pt x="16845" y="28542"/>
                  </a:cubicBezTo>
                  <a:cubicBezTo>
                    <a:pt x="17574" y="28542"/>
                    <a:pt x="18382" y="29108"/>
                    <a:pt x="19140" y="29108"/>
                  </a:cubicBezTo>
                  <a:cubicBezTo>
                    <a:pt x="19157" y="29108"/>
                    <a:pt x="19173" y="29108"/>
                    <a:pt x="19190" y="29107"/>
                  </a:cubicBezTo>
                  <a:cubicBezTo>
                    <a:pt x="19938" y="29092"/>
                    <a:pt x="20168" y="28489"/>
                    <a:pt x="20856" y="28489"/>
                  </a:cubicBezTo>
                  <a:cubicBezTo>
                    <a:pt x="20888" y="28489"/>
                    <a:pt x="20921" y="28490"/>
                    <a:pt x="20955" y="28493"/>
                  </a:cubicBezTo>
                  <a:cubicBezTo>
                    <a:pt x="21001" y="28631"/>
                    <a:pt x="21047" y="28785"/>
                    <a:pt x="21094" y="28923"/>
                  </a:cubicBezTo>
                  <a:cubicBezTo>
                    <a:pt x="21186" y="30934"/>
                    <a:pt x="21385" y="33666"/>
                    <a:pt x="21600" y="36046"/>
                  </a:cubicBezTo>
                  <a:cubicBezTo>
                    <a:pt x="21523" y="36399"/>
                    <a:pt x="21477" y="36752"/>
                    <a:pt x="21447" y="37090"/>
                  </a:cubicBezTo>
                  <a:cubicBezTo>
                    <a:pt x="21385" y="36998"/>
                    <a:pt x="21339" y="36875"/>
                    <a:pt x="21293" y="36737"/>
                  </a:cubicBezTo>
                  <a:cubicBezTo>
                    <a:pt x="21170" y="36399"/>
                    <a:pt x="21001" y="35985"/>
                    <a:pt x="20786" y="35662"/>
                  </a:cubicBezTo>
                  <a:cubicBezTo>
                    <a:pt x="20633" y="35417"/>
                    <a:pt x="20433" y="35156"/>
                    <a:pt x="20249" y="35017"/>
                  </a:cubicBezTo>
                  <a:cubicBezTo>
                    <a:pt x="20155" y="34944"/>
                    <a:pt x="19976" y="34857"/>
                    <a:pt x="19837" y="34857"/>
                  </a:cubicBezTo>
                  <a:cubicBezTo>
                    <a:pt x="19772" y="34857"/>
                    <a:pt x="19716" y="34876"/>
                    <a:pt x="19681" y="34925"/>
                  </a:cubicBezTo>
                  <a:cubicBezTo>
                    <a:pt x="19482" y="35217"/>
                    <a:pt x="19635" y="35570"/>
                    <a:pt x="19712" y="35831"/>
                  </a:cubicBezTo>
                  <a:cubicBezTo>
                    <a:pt x="19958" y="36614"/>
                    <a:pt x="20418" y="37289"/>
                    <a:pt x="20771" y="38011"/>
                  </a:cubicBezTo>
                  <a:cubicBezTo>
                    <a:pt x="20609" y="37879"/>
                    <a:pt x="20320" y="37707"/>
                    <a:pt x="20102" y="37707"/>
                  </a:cubicBezTo>
                  <a:cubicBezTo>
                    <a:pt x="19990" y="37707"/>
                    <a:pt x="19897" y="37753"/>
                    <a:pt x="19850" y="37873"/>
                  </a:cubicBezTo>
                  <a:cubicBezTo>
                    <a:pt x="19804" y="37996"/>
                    <a:pt x="19896" y="38241"/>
                    <a:pt x="20004" y="38379"/>
                  </a:cubicBezTo>
                  <a:cubicBezTo>
                    <a:pt x="20050" y="38441"/>
                    <a:pt x="20126" y="38517"/>
                    <a:pt x="20218" y="38594"/>
                  </a:cubicBezTo>
                  <a:cubicBezTo>
                    <a:pt x="19773" y="38732"/>
                    <a:pt x="19267" y="38871"/>
                    <a:pt x="18822" y="39101"/>
                  </a:cubicBezTo>
                  <a:cubicBezTo>
                    <a:pt x="18637" y="39193"/>
                    <a:pt x="18422" y="39331"/>
                    <a:pt x="18238" y="39515"/>
                  </a:cubicBezTo>
                  <a:cubicBezTo>
                    <a:pt x="17946" y="39162"/>
                    <a:pt x="17547" y="38932"/>
                    <a:pt x="17056" y="38901"/>
                  </a:cubicBezTo>
                  <a:cubicBezTo>
                    <a:pt x="17038" y="38900"/>
                    <a:pt x="17018" y="38899"/>
                    <a:pt x="16996" y="38899"/>
                  </a:cubicBezTo>
                  <a:cubicBezTo>
                    <a:pt x="16807" y="38899"/>
                    <a:pt x="16472" y="38955"/>
                    <a:pt x="16335" y="39024"/>
                  </a:cubicBezTo>
                  <a:cubicBezTo>
                    <a:pt x="16258" y="39055"/>
                    <a:pt x="16181" y="39101"/>
                    <a:pt x="16120" y="39147"/>
                  </a:cubicBezTo>
                  <a:cubicBezTo>
                    <a:pt x="15628" y="39439"/>
                    <a:pt x="15091" y="39960"/>
                    <a:pt x="14984" y="40498"/>
                  </a:cubicBezTo>
                  <a:lnTo>
                    <a:pt x="18637" y="40498"/>
                  </a:lnTo>
                  <a:cubicBezTo>
                    <a:pt x="18622" y="40436"/>
                    <a:pt x="18607" y="40375"/>
                    <a:pt x="18591" y="40314"/>
                  </a:cubicBezTo>
                  <a:lnTo>
                    <a:pt x="37212" y="40314"/>
                  </a:lnTo>
                  <a:cubicBezTo>
                    <a:pt x="37151" y="39914"/>
                    <a:pt x="36921" y="39546"/>
                    <a:pt x="36721" y="39316"/>
                  </a:cubicBezTo>
                  <a:cubicBezTo>
                    <a:pt x="36322" y="38917"/>
                    <a:pt x="35769" y="38671"/>
                    <a:pt x="35140" y="38502"/>
                  </a:cubicBezTo>
                  <a:cubicBezTo>
                    <a:pt x="35140" y="38425"/>
                    <a:pt x="35140" y="38333"/>
                    <a:pt x="35140" y="38241"/>
                  </a:cubicBezTo>
                  <a:cubicBezTo>
                    <a:pt x="35125" y="38026"/>
                    <a:pt x="35063" y="37765"/>
                    <a:pt x="35094" y="37581"/>
                  </a:cubicBezTo>
                  <a:cubicBezTo>
                    <a:pt x="35155" y="37213"/>
                    <a:pt x="35462" y="36660"/>
                    <a:pt x="35601" y="36138"/>
                  </a:cubicBezTo>
                  <a:cubicBezTo>
                    <a:pt x="35693" y="35785"/>
                    <a:pt x="35846" y="35140"/>
                    <a:pt x="35570" y="35048"/>
                  </a:cubicBezTo>
                  <a:cubicBezTo>
                    <a:pt x="35549" y="35042"/>
                    <a:pt x="35529" y="35040"/>
                    <a:pt x="35509" y="35040"/>
                  </a:cubicBezTo>
                  <a:cubicBezTo>
                    <a:pt x="35273" y="35040"/>
                    <a:pt x="35153" y="35442"/>
                    <a:pt x="35125" y="35570"/>
                  </a:cubicBezTo>
                  <a:cubicBezTo>
                    <a:pt x="34986" y="35954"/>
                    <a:pt x="34956" y="36322"/>
                    <a:pt x="34894" y="36629"/>
                  </a:cubicBezTo>
                  <a:cubicBezTo>
                    <a:pt x="34685" y="36315"/>
                    <a:pt x="34650" y="35461"/>
                    <a:pt x="34023" y="35461"/>
                  </a:cubicBezTo>
                  <a:cubicBezTo>
                    <a:pt x="34007" y="35461"/>
                    <a:pt x="33990" y="35461"/>
                    <a:pt x="33973" y="35463"/>
                  </a:cubicBezTo>
                  <a:cubicBezTo>
                    <a:pt x="33559" y="36230"/>
                    <a:pt x="34265" y="36767"/>
                    <a:pt x="34587" y="37259"/>
                  </a:cubicBezTo>
                  <a:cubicBezTo>
                    <a:pt x="34557" y="37627"/>
                    <a:pt x="34541" y="37996"/>
                    <a:pt x="34526" y="38364"/>
                  </a:cubicBezTo>
                  <a:cubicBezTo>
                    <a:pt x="33682" y="38195"/>
                    <a:pt x="32745" y="38088"/>
                    <a:pt x="31947" y="37827"/>
                  </a:cubicBezTo>
                  <a:cubicBezTo>
                    <a:pt x="32024" y="36906"/>
                    <a:pt x="32131" y="36015"/>
                    <a:pt x="32254" y="35202"/>
                  </a:cubicBezTo>
                  <a:cubicBezTo>
                    <a:pt x="32423" y="34020"/>
                    <a:pt x="32622" y="32776"/>
                    <a:pt x="32883" y="31686"/>
                  </a:cubicBezTo>
                  <a:cubicBezTo>
                    <a:pt x="32975" y="31302"/>
                    <a:pt x="33037" y="30873"/>
                    <a:pt x="33190" y="30612"/>
                  </a:cubicBezTo>
                  <a:cubicBezTo>
                    <a:pt x="33313" y="30397"/>
                    <a:pt x="33636" y="30258"/>
                    <a:pt x="33820" y="30074"/>
                  </a:cubicBezTo>
                  <a:cubicBezTo>
                    <a:pt x="33989" y="29905"/>
                    <a:pt x="34188" y="29690"/>
                    <a:pt x="34342" y="29476"/>
                  </a:cubicBezTo>
                  <a:cubicBezTo>
                    <a:pt x="34480" y="29291"/>
                    <a:pt x="34710" y="29000"/>
                    <a:pt x="34587" y="28708"/>
                  </a:cubicBezTo>
                  <a:cubicBezTo>
                    <a:pt x="34546" y="28697"/>
                    <a:pt x="34507" y="28692"/>
                    <a:pt x="34470" y="28692"/>
                  </a:cubicBezTo>
                  <a:cubicBezTo>
                    <a:pt x="34197" y="28692"/>
                    <a:pt x="34052" y="28965"/>
                    <a:pt x="33835" y="29046"/>
                  </a:cubicBezTo>
                  <a:cubicBezTo>
                    <a:pt x="34096" y="28493"/>
                    <a:pt x="34557" y="27818"/>
                    <a:pt x="34726" y="27019"/>
                  </a:cubicBezTo>
                  <a:cubicBezTo>
                    <a:pt x="34772" y="26789"/>
                    <a:pt x="34833" y="26298"/>
                    <a:pt x="34679" y="26190"/>
                  </a:cubicBezTo>
                  <a:cubicBezTo>
                    <a:pt x="34637" y="26151"/>
                    <a:pt x="34594" y="26133"/>
                    <a:pt x="34552" y="26133"/>
                  </a:cubicBezTo>
                  <a:cubicBezTo>
                    <a:pt x="34368" y="26133"/>
                    <a:pt x="34199" y="26463"/>
                    <a:pt x="34111" y="26651"/>
                  </a:cubicBezTo>
                  <a:cubicBezTo>
                    <a:pt x="33513" y="27772"/>
                    <a:pt x="33175" y="29107"/>
                    <a:pt x="32822" y="30489"/>
                  </a:cubicBezTo>
                  <a:cubicBezTo>
                    <a:pt x="32699" y="30965"/>
                    <a:pt x="32530" y="31609"/>
                    <a:pt x="32423" y="32131"/>
                  </a:cubicBezTo>
                  <a:cubicBezTo>
                    <a:pt x="32054" y="33851"/>
                    <a:pt x="31839" y="35693"/>
                    <a:pt x="31655" y="37566"/>
                  </a:cubicBezTo>
                  <a:cubicBezTo>
                    <a:pt x="31640" y="37627"/>
                    <a:pt x="31640" y="37673"/>
                    <a:pt x="31640" y="37719"/>
                  </a:cubicBezTo>
                  <a:cubicBezTo>
                    <a:pt x="31563" y="37704"/>
                    <a:pt x="31486" y="37673"/>
                    <a:pt x="31425" y="37642"/>
                  </a:cubicBezTo>
                  <a:cubicBezTo>
                    <a:pt x="31425" y="37566"/>
                    <a:pt x="31425" y="37489"/>
                    <a:pt x="31440" y="37397"/>
                  </a:cubicBezTo>
                  <a:cubicBezTo>
                    <a:pt x="31532" y="35601"/>
                    <a:pt x="31471" y="34081"/>
                    <a:pt x="31486" y="32362"/>
                  </a:cubicBezTo>
                  <a:cubicBezTo>
                    <a:pt x="31502" y="31748"/>
                    <a:pt x="31471" y="31134"/>
                    <a:pt x="31486" y="30489"/>
                  </a:cubicBezTo>
                  <a:cubicBezTo>
                    <a:pt x="31502" y="30151"/>
                    <a:pt x="31502" y="29829"/>
                    <a:pt x="31609" y="29568"/>
                  </a:cubicBezTo>
                  <a:cubicBezTo>
                    <a:pt x="31701" y="29307"/>
                    <a:pt x="31870" y="29015"/>
                    <a:pt x="31993" y="28739"/>
                  </a:cubicBezTo>
                  <a:cubicBezTo>
                    <a:pt x="32454" y="27710"/>
                    <a:pt x="32991" y="26313"/>
                    <a:pt x="33068" y="24947"/>
                  </a:cubicBezTo>
                  <a:cubicBezTo>
                    <a:pt x="33083" y="24640"/>
                    <a:pt x="33114" y="23980"/>
                    <a:pt x="32822" y="23888"/>
                  </a:cubicBezTo>
                  <a:cubicBezTo>
                    <a:pt x="32796" y="23879"/>
                    <a:pt x="32769" y="23875"/>
                    <a:pt x="32744" y="23875"/>
                  </a:cubicBezTo>
                  <a:cubicBezTo>
                    <a:pt x="32348" y="23875"/>
                    <a:pt x="32014" y="24820"/>
                    <a:pt x="31870" y="25223"/>
                  </a:cubicBezTo>
                  <a:cubicBezTo>
                    <a:pt x="30903" y="28186"/>
                    <a:pt x="31118" y="32177"/>
                    <a:pt x="30995" y="35693"/>
                  </a:cubicBezTo>
                  <a:cubicBezTo>
                    <a:pt x="30980" y="36245"/>
                    <a:pt x="30964" y="36798"/>
                    <a:pt x="30949" y="37397"/>
                  </a:cubicBezTo>
                  <a:cubicBezTo>
                    <a:pt x="30304" y="37044"/>
                    <a:pt x="29752" y="36614"/>
                    <a:pt x="29199" y="36245"/>
                  </a:cubicBezTo>
                  <a:cubicBezTo>
                    <a:pt x="28738" y="35938"/>
                    <a:pt x="28232" y="35631"/>
                    <a:pt x="27664" y="35432"/>
                  </a:cubicBezTo>
                  <a:cubicBezTo>
                    <a:pt x="27863" y="33206"/>
                    <a:pt x="28063" y="30750"/>
                    <a:pt x="28170" y="28954"/>
                  </a:cubicBezTo>
                  <a:cubicBezTo>
                    <a:pt x="28877" y="28739"/>
                    <a:pt x="29368" y="28125"/>
                    <a:pt x="29353" y="27372"/>
                  </a:cubicBezTo>
                  <a:cubicBezTo>
                    <a:pt x="29353" y="27050"/>
                    <a:pt x="29230" y="26835"/>
                    <a:pt x="29184" y="26559"/>
                  </a:cubicBezTo>
                  <a:lnTo>
                    <a:pt x="29184" y="26559"/>
                  </a:lnTo>
                  <a:cubicBezTo>
                    <a:pt x="29255" y="26565"/>
                    <a:pt x="29325" y="26568"/>
                    <a:pt x="29395" y="26568"/>
                  </a:cubicBezTo>
                  <a:cubicBezTo>
                    <a:pt x="30247" y="26568"/>
                    <a:pt x="30985" y="26134"/>
                    <a:pt x="30857" y="25254"/>
                  </a:cubicBezTo>
                  <a:cubicBezTo>
                    <a:pt x="30796" y="24947"/>
                    <a:pt x="30581" y="24655"/>
                    <a:pt x="30381" y="24456"/>
                  </a:cubicBezTo>
                  <a:cubicBezTo>
                    <a:pt x="30197" y="24256"/>
                    <a:pt x="29951" y="24133"/>
                    <a:pt x="29767" y="23934"/>
                  </a:cubicBezTo>
                  <a:cubicBezTo>
                    <a:pt x="30228" y="23504"/>
                    <a:pt x="30842" y="23136"/>
                    <a:pt x="30949" y="22460"/>
                  </a:cubicBezTo>
                  <a:cubicBezTo>
                    <a:pt x="31072" y="21754"/>
                    <a:pt x="30611" y="21263"/>
                    <a:pt x="30304" y="20864"/>
                  </a:cubicBezTo>
                  <a:cubicBezTo>
                    <a:pt x="30120" y="20603"/>
                    <a:pt x="29859" y="20326"/>
                    <a:pt x="29890" y="19973"/>
                  </a:cubicBezTo>
                  <a:cubicBezTo>
                    <a:pt x="29921" y="19697"/>
                    <a:pt x="30151" y="19467"/>
                    <a:pt x="30304" y="19267"/>
                  </a:cubicBezTo>
                  <a:cubicBezTo>
                    <a:pt x="30842" y="18607"/>
                    <a:pt x="31302" y="17993"/>
                    <a:pt x="31364" y="16934"/>
                  </a:cubicBezTo>
                  <a:cubicBezTo>
                    <a:pt x="31410" y="16151"/>
                    <a:pt x="31241" y="15521"/>
                    <a:pt x="30995" y="15045"/>
                  </a:cubicBezTo>
                  <a:cubicBezTo>
                    <a:pt x="30750" y="14554"/>
                    <a:pt x="30320" y="14201"/>
                    <a:pt x="30166" y="13618"/>
                  </a:cubicBezTo>
                  <a:cubicBezTo>
                    <a:pt x="30043" y="13188"/>
                    <a:pt x="30105" y="12528"/>
                    <a:pt x="30059" y="12067"/>
                  </a:cubicBezTo>
                  <a:cubicBezTo>
                    <a:pt x="30043" y="11822"/>
                    <a:pt x="30013" y="11576"/>
                    <a:pt x="29951" y="11346"/>
                  </a:cubicBezTo>
                  <a:cubicBezTo>
                    <a:pt x="30197" y="11054"/>
                    <a:pt x="30442" y="10778"/>
                    <a:pt x="30627" y="10455"/>
                  </a:cubicBezTo>
                  <a:cubicBezTo>
                    <a:pt x="30673" y="10363"/>
                    <a:pt x="30719" y="10271"/>
                    <a:pt x="30765" y="10179"/>
                  </a:cubicBezTo>
                  <a:lnTo>
                    <a:pt x="30796" y="10118"/>
                  </a:lnTo>
                  <a:cubicBezTo>
                    <a:pt x="30842" y="10026"/>
                    <a:pt x="30872" y="9949"/>
                    <a:pt x="30903" y="9857"/>
                  </a:cubicBezTo>
                  <a:cubicBezTo>
                    <a:pt x="30903" y="9841"/>
                    <a:pt x="30918" y="9841"/>
                    <a:pt x="30918" y="9826"/>
                  </a:cubicBezTo>
                  <a:cubicBezTo>
                    <a:pt x="30995" y="9611"/>
                    <a:pt x="31057" y="9396"/>
                    <a:pt x="31103" y="9151"/>
                  </a:cubicBezTo>
                  <a:cubicBezTo>
                    <a:pt x="31149" y="8920"/>
                    <a:pt x="31179" y="8675"/>
                    <a:pt x="31195" y="8414"/>
                  </a:cubicBezTo>
                  <a:cubicBezTo>
                    <a:pt x="32024" y="9227"/>
                    <a:pt x="33052" y="10072"/>
                    <a:pt x="34265" y="10578"/>
                  </a:cubicBezTo>
                  <a:cubicBezTo>
                    <a:pt x="34669" y="10744"/>
                    <a:pt x="35376" y="10953"/>
                    <a:pt x="35993" y="10953"/>
                  </a:cubicBezTo>
                  <a:cubicBezTo>
                    <a:pt x="36408" y="10953"/>
                    <a:pt x="36782" y="10859"/>
                    <a:pt x="36998" y="10594"/>
                  </a:cubicBezTo>
                  <a:cubicBezTo>
                    <a:pt x="37351" y="10133"/>
                    <a:pt x="37074" y="9396"/>
                    <a:pt x="36813" y="9058"/>
                  </a:cubicBezTo>
                  <a:cubicBezTo>
                    <a:pt x="36460" y="8583"/>
                    <a:pt x="35892" y="8168"/>
                    <a:pt x="35340" y="7800"/>
                  </a:cubicBezTo>
                  <a:cubicBezTo>
                    <a:pt x="33835" y="6786"/>
                    <a:pt x="32100" y="5988"/>
                    <a:pt x="30489" y="5128"/>
                  </a:cubicBezTo>
                  <a:cubicBezTo>
                    <a:pt x="30366" y="5067"/>
                    <a:pt x="30243" y="5021"/>
                    <a:pt x="30135" y="4960"/>
                  </a:cubicBezTo>
                  <a:cubicBezTo>
                    <a:pt x="30197" y="4821"/>
                    <a:pt x="30228" y="4668"/>
                    <a:pt x="30243" y="4514"/>
                  </a:cubicBezTo>
                  <a:cubicBezTo>
                    <a:pt x="30243" y="4100"/>
                    <a:pt x="30013" y="3716"/>
                    <a:pt x="29767" y="3471"/>
                  </a:cubicBezTo>
                  <a:cubicBezTo>
                    <a:pt x="29402" y="3116"/>
                    <a:pt x="28797" y="2950"/>
                    <a:pt x="28193" y="2950"/>
                  </a:cubicBezTo>
                  <a:cubicBezTo>
                    <a:pt x="27933" y="2950"/>
                    <a:pt x="27674" y="2981"/>
                    <a:pt x="27434" y="3041"/>
                  </a:cubicBezTo>
                  <a:cubicBezTo>
                    <a:pt x="27787" y="2457"/>
                    <a:pt x="28416" y="1751"/>
                    <a:pt x="28278" y="799"/>
                  </a:cubicBezTo>
                  <a:cubicBezTo>
                    <a:pt x="28198" y="306"/>
                    <a:pt x="27782" y="1"/>
                    <a:pt x="27321"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9" name="Google Shape;959;p48"/>
            <p:cNvGrpSpPr/>
            <p:nvPr/>
          </p:nvGrpSpPr>
          <p:grpSpPr>
            <a:xfrm>
              <a:off x="2145707" y="3370729"/>
              <a:ext cx="1016607" cy="1118863"/>
              <a:chOff x="5410875" y="3490475"/>
              <a:chExt cx="865050" cy="951900"/>
            </a:xfrm>
          </p:grpSpPr>
          <p:sp>
            <p:nvSpPr>
              <p:cNvPr id="960" name="Google Shape;960;p48"/>
              <p:cNvSpPr/>
              <p:nvPr/>
            </p:nvSpPr>
            <p:spPr>
              <a:xfrm>
                <a:off x="6124900" y="4044550"/>
                <a:ext cx="52575" cy="373025"/>
              </a:xfrm>
              <a:custGeom>
                <a:avLst/>
                <a:gdLst/>
                <a:ahLst/>
                <a:cxnLst/>
                <a:rect l="l" t="t" r="r" b="b"/>
                <a:pathLst>
                  <a:path w="2103" h="14921" extrusionOk="0">
                    <a:moveTo>
                      <a:pt x="1838" y="127"/>
                    </a:moveTo>
                    <a:cubicBezTo>
                      <a:pt x="1437" y="0"/>
                      <a:pt x="1099" y="962"/>
                      <a:pt x="962" y="1373"/>
                    </a:cubicBezTo>
                    <a:cubicBezTo>
                      <a:pt x="64" y="4118"/>
                      <a:pt x="254" y="7804"/>
                      <a:pt x="148" y="11066"/>
                    </a:cubicBezTo>
                    <a:cubicBezTo>
                      <a:pt x="127" y="11710"/>
                      <a:pt x="106" y="12333"/>
                      <a:pt x="106" y="13072"/>
                    </a:cubicBezTo>
                    <a:cubicBezTo>
                      <a:pt x="96" y="13400"/>
                      <a:pt x="106" y="13537"/>
                      <a:pt x="106" y="14043"/>
                    </a:cubicBezTo>
                    <a:cubicBezTo>
                      <a:pt x="106" y="14170"/>
                      <a:pt x="1" y="14867"/>
                      <a:pt x="244" y="14899"/>
                    </a:cubicBezTo>
                    <a:cubicBezTo>
                      <a:pt x="529" y="14920"/>
                      <a:pt x="476" y="14097"/>
                      <a:pt x="486" y="13853"/>
                    </a:cubicBezTo>
                    <a:cubicBezTo>
                      <a:pt x="518" y="13273"/>
                      <a:pt x="529" y="13083"/>
                      <a:pt x="561" y="12650"/>
                    </a:cubicBezTo>
                    <a:cubicBezTo>
                      <a:pt x="655" y="10981"/>
                      <a:pt x="592" y="9578"/>
                      <a:pt x="613" y="7983"/>
                    </a:cubicBezTo>
                    <a:cubicBezTo>
                      <a:pt x="624" y="7413"/>
                      <a:pt x="592" y="6832"/>
                      <a:pt x="603" y="6251"/>
                    </a:cubicBezTo>
                    <a:cubicBezTo>
                      <a:pt x="613" y="5934"/>
                      <a:pt x="624" y="5639"/>
                      <a:pt x="719" y="5396"/>
                    </a:cubicBezTo>
                    <a:cubicBezTo>
                      <a:pt x="814" y="5153"/>
                      <a:pt x="951" y="4889"/>
                      <a:pt x="1067" y="4636"/>
                    </a:cubicBezTo>
                    <a:cubicBezTo>
                      <a:pt x="1500" y="3675"/>
                      <a:pt x="1997" y="2387"/>
                      <a:pt x="2070" y="1109"/>
                    </a:cubicBezTo>
                    <a:cubicBezTo>
                      <a:pt x="2081" y="824"/>
                      <a:pt x="2102" y="212"/>
                      <a:pt x="1838" y="1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8"/>
              <p:cNvSpPr/>
              <p:nvPr/>
            </p:nvSpPr>
            <p:spPr>
              <a:xfrm>
                <a:off x="6137575" y="4096275"/>
                <a:ext cx="80025" cy="329750"/>
              </a:xfrm>
              <a:custGeom>
                <a:avLst/>
                <a:gdLst/>
                <a:ahLst/>
                <a:cxnLst/>
                <a:rect l="l" t="t" r="r" b="b"/>
                <a:pathLst>
                  <a:path w="3201" h="13190" extrusionOk="0">
                    <a:moveTo>
                      <a:pt x="2968" y="2535"/>
                    </a:moveTo>
                    <a:cubicBezTo>
                      <a:pt x="2640" y="2440"/>
                      <a:pt x="2503" y="2746"/>
                      <a:pt x="2271" y="2842"/>
                    </a:cubicBezTo>
                    <a:cubicBezTo>
                      <a:pt x="2513" y="2335"/>
                      <a:pt x="2936" y="1701"/>
                      <a:pt x="3095" y="951"/>
                    </a:cubicBezTo>
                    <a:cubicBezTo>
                      <a:pt x="3147" y="740"/>
                      <a:pt x="3200" y="296"/>
                      <a:pt x="3062" y="191"/>
                    </a:cubicBezTo>
                    <a:cubicBezTo>
                      <a:pt x="2841" y="1"/>
                      <a:pt x="2630" y="402"/>
                      <a:pt x="2524" y="613"/>
                    </a:cubicBezTo>
                    <a:cubicBezTo>
                      <a:pt x="1975" y="1659"/>
                      <a:pt x="1659" y="2905"/>
                      <a:pt x="1331" y="4172"/>
                    </a:cubicBezTo>
                    <a:cubicBezTo>
                      <a:pt x="1225" y="4615"/>
                      <a:pt x="1056" y="5217"/>
                      <a:pt x="962" y="5692"/>
                    </a:cubicBezTo>
                    <a:cubicBezTo>
                      <a:pt x="634" y="7286"/>
                      <a:pt x="423" y="8987"/>
                      <a:pt x="244" y="10740"/>
                    </a:cubicBezTo>
                    <a:cubicBezTo>
                      <a:pt x="180" y="11352"/>
                      <a:pt x="159" y="11932"/>
                      <a:pt x="106" y="12513"/>
                    </a:cubicBezTo>
                    <a:cubicBezTo>
                      <a:pt x="96" y="12598"/>
                      <a:pt x="0" y="13020"/>
                      <a:pt x="159" y="13073"/>
                    </a:cubicBezTo>
                    <a:cubicBezTo>
                      <a:pt x="476" y="13189"/>
                      <a:pt x="423" y="12312"/>
                      <a:pt x="444" y="12059"/>
                    </a:cubicBezTo>
                    <a:cubicBezTo>
                      <a:pt x="507" y="10813"/>
                      <a:pt x="655" y="9609"/>
                      <a:pt x="803" y="8543"/>
                    </a:cubicBezTo>
                    <a:cubicBezTo>
                      <a:pt x="962" y="7445"/>
                      <a:pt x="1152" y="6305"/>
                      <a:pt x="1394" y="5280"/>
                    </a:cubicBezTo>
                    <a:cubicBezTo>
                      <a:pt x="1479" y="4932"/>
                      <a:pt x="1532" y="4541"/>
                      <a:pt x="1680" y="4288"/>
                    </a:cubicBezTo>
                    <a:cubicBezTo>
                      <a:pt x="1795" y="4088"/>
                      <a:pt x="2081" y="3961"/>
                      <a:pt x="2260" y="3792"/>
                    </a:cubicBezTo>
                    <a:cubicBezTo>
                      <a:pt x="2419" y="3633"/>
                      <a:pt x="2598" y="3433"/>
                      <a:pt x="2746" y="3243"/>
                    </a:cubicBezTo>
                    <a:cubicBezTo>
                      <a:pt x="2872" y="3063"/>
                      <a:pt x="3084" y="2799"/>
                      <a:pt x="2968" y="25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8"/>
              <p:cNvSpPr/>
              <p:nvPr/>
            </p:nvSpPr>
            <p:spPr>
              <a:xfrm>
                <a:off x="5862000" y="4291900"/>
                <a:ext cx="91100" cy="114050"/>
              </a:xfrm>
              <a:custGeom>
                <a:avLst/>
                <a:gdLst/>
                <a:ahLst/>
                <a:cxnLst/>
                <a:rect l="l" t="t" r="r" b="b"/>
                <a:pathLst>
                  <a:path w="3644" h="4562" extrusionOk="0">
                    <a:moveTo>
                      <a:pt x="1827" y="2460"/>
                    </a:moveTo>
                    <a:cubicBezTo>
                      <a:pt x="1764" y="2387"/>
                      <a:pt x="1722" y="2270"/>
                      <a:pt x="1679" y="2143"/>
                    </a:cubicBezTo>
                    <a:cubicBezTo>
                      <a:pt x="1563" y="1827"/>
                      <a:pt x="1415" y="1446"/>
                      <a:pt x="1215" y="1141"/>
                    </a:cubicBezTo>
                    <a:cubicBezTo>
                      <a:pt x="1067" y="929"/>
                      <a:pt x="887" y="676"/>
                      <a:pt x="718" y="549"/>
                    </a:cubicBezTo>
                    <a:cubicBezTo>
                      <a:pt x="581" y="444"/>
                      <a:pt x="286" y="327"/>
                      <a:pt x="190" y="465"/>
                    </a:cubicBezTo>
                    <a:cubicBezTo>
                      <a:pt x="0" y="728"/>
                      <a:pt x="138" y="1056"/>
                      <a:pt x="211" y="1310"/>
                    </a:cubicBezTo>
                    <a:cubicBezTo>
                      <a:pt x="433" y="2028"/>
                      <a:pt x="856" y="2661"/>
                      <a:pt x="1194" y="3326"/>
                    </a:cubicBezTo>
                    <a:cubicBezTo>
                      <a:pt x="972" y="3136"/>
                      <a:pt x="476" y="2872"/>
                      <a:pt x="349" y="3189"/>
                    </a:cubicBezTo>
                    <a:cubicBezTo>
                      <a:pt x="296" y="3305"/>
                      <a:pt x="380" y="3537"/>
                      <a:pt x="476" y="3664"/>
                    </a:cubicBezTo>
                    <a:cubicBezTo>
                      <a:pt x="697" y="3938"/>
                      <a:pt x="1447" y="4445"/>
                      <a:pt x="1858" y="4519"/>
                    </a:cubicBezTo>
                    <a:cubicBezTo>
                      <a:pt x="2060" y="4562"/>
                      <a:pt x="2239" y="4519"/>
                      <a:pt x="2355" y="4424"/>
                    </a:cubicBezTo>
                    <a:cubicBezTo>
                      <a:pt x="2576" y="4245"/>
                      <a:pt x="2809" y="3717"/>
                      <a:pt x="2978" y="3337"/>
                    </a:cubicBezTo>
                    <a:cubicBezTo>
                      <a:pt x="3158" y="2936"/>
                      <a:pt x="3327" y="2408"/>
                      <a:pt x="3421" y="1974"/>
                    </a:cubicBezTo>
                    <a:cubicBezTo>
                      <a:pt x="3559" y="1383"/>
                      <a:pt x="3643" y="623"/>
                      <a:pt x="3348" y="233"/>
                    </a:cubicBezTo>
                    <a:cubicBezTo>
                      <a:pt x="3284" y="158"/>
                      <a:pt x="3115" y="0"/>
                      <a:pt x="2893" y="21"/>
                    </a:cubicBezTo>
                    <a:cubicBezTo>
                      <a:pt x="2735" y="32"/>
                      <a:pt x="2524" y="222"/>
                      <a:pt x="2419" y="348"/>
                    </a:cubicBezTo>
                    <a:cubicBezTo>
                      <a:pt x="2049" y="824"/>
                      <a:pt x="1880" y="1732"/>
                      <a:pt x="1827" y="246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8"/>
              <p:cNvSpPr/>
              <p:nvPr/>
            </p:nvSpPr>
            <p:spPr>
              <a:xfrm>
                <a:off x="6188000" y="4304575"/>
                <a:ext cx="53075" cy="123025"/>
              </a:xfrm>
              <a:custGeom>
                <a:avLst/>
                <a:gdLst/>
                <a:ahLst/>
                <a:cxnLst/>
                <a:rect l="l" t="t" r="r" b="b"/>
                <a:pathLst>
                  <a:path w="2123" h="4921" extrusionOk="0">
                    <a:moveTo>
                      <a:pt x="1247" y="1531"/>
                    </a:moveTo>
                    <a:cubicBezTo>
                      <a:pt x="1035" y="1235"/>
                      <a:pt x="1003" y="401"/>
                      <a:pt x="381" y="444"/>
                    </a:cubicBezTo>
                    <a:cubicBezTo>
                      <a:pt x="1" y="1162"/>
                      <a:pt x="655" y="1657"/>
                      <a:pt x="951" y="2122"/>
                    </a:cubicBezTo>
                    <a:cubicBezTo>
                      <a:pt x="898" y="2840"/>
                      <a:pt x="866" y="3632"/>
                      <a:pt x="909" y="4350"/>
                    </a:cubicBezTo>
                    <a:cubicBezTo>
                      <a:pt x="919" y="4551"/>
                      <a:pt x="898" y="4836"/>
                      <a:pt x="1130" y="4921"/>
                    </a:cubicBezTo>
                    <a:cubicBezTo>
                      <a:pt x="1468" y="4752"/>
                      <a:pt x="1437" y="4118"/>
                      <a:pt x="1458" y="3664"/>
                    </a:cubicBezTo>
                    <a:cubicBezTo>
                      <a:pt x="1468" y="3463"/>
                      <a:pt x="1468" y="3252"/>
                      <a:pt x="1458" y="3030"/>
                    </a:cubicBezTo>
                    <a:cubicBezTo>
                      <a:pt x="1447" y="2819"/>
                      <a:pt x="1404" y="2587"/>
                      <a:pt x="1426" y="2418"/>
                    </a:cubicBezTo>
                    <a:cubicBezTo>
                      <a:pt x="1479" y="2070"/>
                      <a:pt x="1763" y="1563"/>
                      <a:pt x="1890" y="1077"/>
                    </a:cubicBezTo>
                    <a:cubicBezTo>
                      <a:pt x="1986" y="749"/>
                      <a:pt x="2122" y="158"/>
                      <a:pt x="1859" y="74"/>
                    </a:cubicBezTo>
                    <a:cubicBezTo>
                      <a:pt x="1606" y="0"/>
                      <a:pt x="1489" y="433"/>
                      <a:pt x="1447" y="549"/>
                    </a:cubicBezTo>
                    <a:cubicBezTo>
                      <a:pt x="1331" y="908"/>
                      <a:pt x="1289" y="1256"/>
                      <a:pt x="1247" y="15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8"/>
              <p:cNvSpPr/>
              <p:nvPr/>
            </p:nvSpPr>
            <p:spPr>
              <a:xfrm>
                <a:off x="5822150" y="4321850"/>
                <a:ext cx="395700" cy="106275"/>
              </a:xfrm>
              <a:custGeom>
                <a:avLst/>
                <a:gdLst/>
                <a:ahLst/>
                <a:cxnLst/>
                <a:rect l="l" t="t" r="r" b="b"/>
                <a:pathLst>
                  <a:path w="15828" h="4251" extrusionOk="0">
                    <a:moveTo>
                      <a:pt x="6006" y="0"/>
                    </a:moveTo>
                    <a:cubicBezTo>
                      <a:pt x="5915" y="0"/>
                      <a:pt x="5824" y="2"/>
                      <a:pt x="5733" y="6"/>
                    </a:cubicBezTo>
                    <a:cubicBezTo>
                      <a:pt x="5247" y="302"/>
                      <a:pt x="4857" y="703"/>
                      <a:pt x="4456" y="1135"/>
                    </a:cubicBezTo>
                    <a:cubicBezTo>
                      <a:pt x="3980" y="1642"/>
                      <a:pt x="3389" y="2191"/>
                      <a:pt x="2682" y="2519"/>
                    </a:cubicBezTo>
                    <a:cubicBezTo>
                      <a:pt x="2218" y="2730"/>
                      <a:pt x="1542" y="2846"/>
                      <a:pt x="982" y="3131"/>
                    </a:cubicBezTo>
                    <a:cubicBezTo>
                      <a:pt x="591" y="3332"/>
                      <a:pt x="21" y="3796"/>
                      <a:pt x="0" y="4251"/>
                    </a:cubicBezTo>
                    <a:lnTo>
                      <a:pt x="15827" y="4251"/>
                    </a:lnTo>
                    <a:cubicBezTo>
                      <a:pt x="15616" y="3849"/>
                      <a:pt x="15331" y="3533"/>
                      <a:pt x="14940" y="3279"/>
                    </a:cubicBezTo>
                    <a:cubicBezTo>
                      <a:pt x="14286" y="2857"/>
                      <a:pt x="13420" y="2625"/>
                      <a:pt x="12565" y="2392"/>
                    </a:cubicBezTo>
                    <a:cubicBezTo>
                      <a:pt x="11731" y="2170"/>
                      <a:pt x="10707" y="2022"/>
                      <a:pt x="10031" y="1663"/>
                    </a:cubicBezTo>
                    <a:cubicBezTo>
                      <a:pt x="9440" y="1336"/>
                      <a:pt x="9102" y="787"/>
                      <a:pt x="8384" y="460"/>
                    </a:cubicBezTo>
                    <a:cubicBezTo>
                      <a:pt x="7799" y="182"/>
                      <a:pt x="6894" y="0"/>
                      <a:pt x="6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8"/>
              <p:cNvSpPr/>
              <p:nvPr/>
            </p:nvSpPr>
            <p:spPr>
              <a:xfrm>
                <a:off x="5965475" y="4309275"/>
                <a:ext cx="307275" cy="118850"/>
              </a:xfrm>
              <a:custGeom>
                <a:avLst/>
                <a:gdLst/>
                <a:ahLst/>
                <a:cxnLst/>
                <a:rect l="l" t="t" r="r" b="b"/>
                <a:pathLst>
                  <a:path w="12291" h="4754" extrusionOk="0">
                    <a:moveTo>
                      <a:pt x="1943" y="0"/>
                    </a:moveTo>
                    <a:cubicBezTo>
                      <a:pt x="1113" y="0"/>
                      <a:pt x="505" y="199"/>
                      <a:pt x="0" y="509"/>
                    </a:cubicBezTo>
                    <a:cubicBezTo>
                      <a:pt x="91" y="505"/>
                      <a:pt x="182" y="503"/>
                      <a:pt x="273" y="503"/>
                    </a:cubicBezTo>
                    <a:cubicBezTo>
                      <a:pt x="1161" y="503"/>
                      <a:pt x="2066" y="685"/>
                      <a:pt x="2651" y="963"/>
                    </a:cubicBezTo>
                    <a:cubicBezTo>
                      <a:pt x="3369" y="1290"/>
                      <a:pt x="3707" y="1839"/>
                      <a:pt x="4298" y="2166"/>
                    </a:cubicBezTo>
                    <a:cubicBezTo>
                      <a:pt x="4974" y="2525"/>
                      <a:pt x="5998" y="2673"/>
                      <a:pt x="6832" y="2895"/>
                    </a:cubicBezTo>
                    <a:cubicBezTo>
                      <a:pt x="7687" y="3128"/>
                      <a:pt x="8553" y="3360"/>
                      <a:pt x="9207" y="3782"/>
                    </a:cubicBezTo>
                    <a:cubicBezTo>
                      <a:pt x="9598" y="4036"/>
                      <a:pt x="9883" y="4352"/>
                      <a:pt x="10094" y="4754"/>
                    </a:cubicBezTo>
                    <a:lnTo>
                      <a:pt x="12291" y="4754"/>
                    </a:lnTo>
                    <a:cubicBezTo>
                      <a:pt x="12227" y="4384"/>
                      <a:pt x="12016" y="4046"/>
                      <a:pt x="11826" y="3835"/>
                    </a:cubicBezTo>
                    <a:cubicBezTo>
                      <a:pt x="10770" y="2736"/>
                      <a:pt x="8426" y="2980"/>
                      <a:pt x="6863" y="2251"/>
                    </a:cubicBezTo>
                    <a:cubicBezTo>
                      <a:pt x="6082" y="1892"/>
                      <a:pt x="5481" y="1396"/>
                      <a:pt x="4857" y="984"/>
                    </a:cubicBezTo>
                    <a:cubicBezTo>
                      <a:pt x="4192" y="551"/>
                      <a:pt x="3432" y="97"/>
                      <a:pt x="2450" y="23"/>
                    </a:cubicBezTo>
                    <a:cubicBezTo>
                      <a:pt x="2272" y="8"/>
                      <a:pt x="2103" y="0"/>
                      <a:pt x="19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8"/>
              <p:cNvSpPr/>
              <p:nvPr/>
            </p:nvSpPr>
            <p:spPr>
              <a:xfrm>
                <a:off x="5747425" y="4410925"/>
                <a:ext cx="58900" cy="31450"/>
              </a:xfrm>
              <a:custGeom>
                <a:avLst/>
                <a:gdLst/>
                <a:ahLst/>
                <a:cxnLst/>
                <a:rect l="l" t="t" r="r" b="b"/>
                <a:pathLst>
                  <a:path w="2356" h="1258" extrusionOk="0">
                    <a:moveTo>
                      <a:pt x="1046" y="1"/>
                    </a:moveTo>
                    <a:cubicBezTo>
                      <a:pt x="582" y="265"/>
                      <a:pt x="96" y="751"/>
                      <a:pt x="1" y="1258"/>
                    </a:cubicBezTo>
                    <a:lnTo>
                      <a:pt x="2356" y="1258"/>
                    </a:lnTo>
                    <a:cubicBezTo>
                      <a:pt x="2292" y="1015"/>
                      <a:pt x="2218" y="793"/>
                      <a:pt x="2060" y="592"/>
                    </a:cubicBezTo>
                    <a:cubicBezTo>
                      <a:pt x="1849" y="318"/>
                      <a:pt x="1469" y="96"/>
                      <a:pt x="1120" y="12"/>
                    </a:cubicBezTo>
                    <a:cubicBezTo>
                      <a:pt x="1099" y="1"/>
                      <a:pt x="1067" y="1"/>
                      <a:pt x="10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8"/>
              <p:cNvSpPr/>
              <p:nvPr/>
            </p:nvSpPr>
            <p:spPr>
              <a:xfrm>
                <a:off x="5773575" y="4405125"/>
                <a:ext cx="58100" cy="37250"/>
              </a:xfrm>
              <a:custGeom>
                <a:avLst/>
                <a:gdLst/>
                <a:ahLst/>
                <a:cxnLst/>
                <a:rect l="l" t="t" r="r" b="b"/>
                <a:pathLst>
                  <a:path w="2324" h="1490" extrusionOk="0">
                    <a:moveTo>
                      <a:pt x="876" y="1"/>
                    </a:moveTo>
                    <a:cubicBezTo>
                      <a:pt x="707" y="1"/>
                      <a:pt x="348" y="54"/>
                      <a:pt x="190" y="127"/>
                    </a:cubicBezTo>
                    <a:cubicBezTo>
                      <a:pt x="127" y="148"/>
                      <a:pt x="64" y="191"/>
                      <a:pt x="0" y="233"/>
                    </a:cubicBezTo>
                    <a:cubicBezTo>
                      <a:pt x="21" y="233"/>
                      <a:pt x="53" y="233"/>
                      <a:pt x="74" y="244"/>
                    </a:cubicBezTo>
                    <a:cubicBezTo>
                      <a:pt x="423" y="328"/>
                      <a:pt x="803" y="550"/>
                      <a:pt x="1014" y="824"/>
                    </a:cubicBezTo>
                    <a:cubicBezTo>
                      <a:pt x="1172" y="1025"/>
                      <a:pt x="1246" y="1247"/>
                      <a:pt x="1310" y="1490"/>
                    </a:cubicBezTo>
                    <a:lnTo>
                      <a:pt x="2323" y="1490"/>
                    </a:lnTo>
                    <a:cubicBezTo>
                      <a:pt x="2228" y="687"/>
                      <a:pt x="1669" y="43"/>
                      <a:pt x="8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8"/>
              <p:cNvSpPr/>
              <p:nvPr/>
            </p:nvSpPr>
            <p:spPr>
              <a:xfrm>
                <a:off x="5410875" y="4317500"/>
                <a:ext cx="237325" cy="107725"/>
              </a:xfrm>
              <a:custGeom>
                <a:avLst/>
                <a:gdLst/>
                <a:ahLst/>
                <a:cxnLst/>
                <a:rect l="l" t="t" r="r" b="b"/>
                <a:pathLst>
                  <a:path w="9493" h="4309" extrusionOk="0">
                    <a:moveTo>
                      <a:pt x="1141" y="2566"/>
                    </a:moveTo>
                    <a:cubicBezTo>
                      <a:pt x="982" y="2503"/>
                      <a:pt x="750" y="2323"/>
                      <a:pt x="391" y="2376"/>
                    </a:cubicBezTo>
                    <a:cubicBezTo>
                      <a:pt x="1" y="2513"/>
                      <a:pt x="85" y="3738"/>
                      <a:pt x="402" y="3928"/>
                    </a:cubicBezTo>
                    <a:cubicBezTo>
                      <a:pt x="602" y="4055"/>
                      <a:pt x="1141" y="4023"/>
                      <a:pt x="1479" y="4055"/>
                    </a:cubicBezTo>
                    <a:cubicBezTo>
                      <a:pt x="3749" y="4202"/>
                      <a:pt x="6135" y="4213"/>
                      <a:pt x="8479" y="4245"/>
                    </a:cubicBezTo>
                    <a:cubicBezTo>
                      <a:pt x="8838" y="4245"/>
                      <a:pt x="9229" y="4308"/>
                      <a:pt x="9493" y="4097"/>
                    </a:cubicBezTo>
                    <a:cubicBezTo>
                      <a:pt x="9493" y="3728"/>
                      <a:pt x="9281" y="3432"/>
                      <a:pt x="9081" y="3147"/>
                    </a:cubicBezTo>
                    <a:cubicBezTo>
                      <a:pt x="8732" y="2609"/>
                      <a:pt x="8373" y="2123"/>
                      <a:pt x="7793" y="1732"/>
                    </a:cubicBezTo>
                    <a:cubicBezTo>
                      <a:pt x="7486" y="1521"/>
                      <a:pt x="6927" y="1183"/>
                      <a:pt x="6578" y="1478"/>
                    </a:cubicBezTo>
                    <a:cubicBezTo>
                      <a:pt x="6304" y="1711"/>
                      <a:pt x="6367" y="2207"/>
                      <a:pt x="6367" y="2714"/>
                    </a:cubicBezTo>
                    <a:cubicBezTo>
                      <a:pt x="5966" y="2228"/>
                      <a:pt x="5438" y="1405"/>
                      <a:pt x="4731" y="993"/>
                    </a:cubicBezTo>
                    <a:cubicBezTo>
                      <a:pt x="4499" y="856"/>
                      <a:pt x="4108" y="655"/>
                      <a:pt x="3886" y="824"/>
                    </a:cubicBezTo>
                    <a:cubicBezTo>
                      <a:pt x="3633" y="1025"/>
                      <a:pt x="3791" y="1616"/>
                      <a:pt x="3812" y="1975"/>
                    </a:cubicBezTo>
                    <a:cubicBezTo>
                      <a:pt x="3643" y="1837"/>
                      <a:pt x="3495" y="1616"/>
                      <a:pt x="3305" y="1415"/>
                    </a:cubicBezTo>
                    <a:cubicBezTo>
                      <a:pt x="3136" y="1236"/>
                      <a:pt x="2957" y="1056"/>
                      <a:pt x="2756" y="877"/>
                    </a:cubicBezTo>
                    <a:cubicBezTo>
                      <a:pt x="2334" y="507"/>
                      <a:pt x="1742" y="0"/>
                      <a:pt x="1172" y="42"/>
                    </a:cubicBezTo>
                    <a:cubicBezTo>
                      <a:pt x="761" y="74"/>
                      <a:pt x="687" y="412"/>
                      <a:pt x="719" y="898"/>
                    </a:cubicBezTo>
                    <a:cubicBezTo>
                      <a:pt x="761" y="1499"/>
                      <a:pt x="1003" y="2070"/>
                      <a:pt x="1141" y="25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8"/>
              <p:cNvSpPr/>
              <p:nvPr/>
            </p:nvSpPr>
            <p:spPr>
              <a:xfrm>
                <a:off x="5897100" y="4106325"/>
                <a:ext cx="80000" cy="285625"/>
              </a:xfrm>
              <a:custGeom>
                <a:avLst/>
                <a:gdLst/>
                <a:ahLst/>
                <a:cxnLst/>
                <a:rect l="l" t="t" r="r" b="b"/>
                <a:pathLst>
                  <a:path w="3200" h="11425" extrusionOk="0">
                    <a:moveTo>
                      <a:pt x="3115" y="0"/>
                    </a:moveTo>
                    <a:cubicBezTo>
                      <a:pt x="2038" y="21"/>
                      <a:pt x="1036" y="117"/>
                      <a:pt x="22" y="201"/>
                    </a:cubicBezTo>
                    <a:cubicBezTo>
                      <a:pt x="1" y="2059"/>
                      <a:pt x="423" y="8078"/>
                      <a:pt x="813" y="11425"/>
                    </a:cubicBezTo>
                    <a:lnTo>
                      <a:pt x="2249" y="11425"/>
                    </a:lnTo>
                    <a:cubicBezTo>
                      <a:pt x="2641" y="7814"/>
                      <a:pt x="3200" y="898"/>
                      <a:pt x="3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8"/>
              <p:cNvSpPr/>
              <p:nvPr/>
            </p:nvSpPr>
            <p:spPr>
              <a:xfrm>
                <a:off x="5917425" y="4391925"/>
                <a:ext cx="35925" cy="36450"/>
              </a:xfrm>
              <a:custGeom>
                <a:avLst/>
                <a:gdLst/>
                <a:ahLst/>
                <a:cxnLst/>
                <a:rect l="l" t="t" r="r" b="b"/>
                <a:pathLst>
                  <a:path w="1437" h="1458" extrusionOk="0">
                    <a:moveTo>
                      <a:pt x="0" y="1"/>
                    </a:moveTo>
                    <a:cubicBezTo>
                      <a:pt x="75" y="571"/>
                      <a:pt x="138" y="1068"/>
                      <a:pt x="202" y="1458"/>
                    </a:cubicBezTo>
                    <a:lnTo>
                      <a:pt x="1268" y="1458"/>
                    </a:lnTo>
                    <a:cubicBezTo>
                      <a:pt x="1321" y="1078"/>
                      <a:pt x="1373" y="582"/>
                      <a:pt x="1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8"/>
              <p:cNvSpPr/>
              <p:nvPr/>
            </p:nvSpPr>
            <p:spPr>
              <a:xfrm>
                <a:off x="5987650" y="4106325"/>
                <a:ext cx="79725" cy="285625"/>
              </a:xfrm>
              <a:custGeom>
                <a:avLst/>
                <a:gdLst/>
                <a:ahLst/>
                <a:cxnLst/>
                <a:rect l="l" t="t" r="r" b="b"/>
                <a:pathLst>
                  <a:path w="3189" h="11425" extrusionOk="0">
                    <a:moveTo>
                      <a:pt x="3115" y="0"/>
                    </a:moveTo>
                    <a:cubicBezTo>
                      <a:pt x="2038" y="21"/>
                      <a:pt x="1035" y="117"/>
                      <a:pt x="21" y="201"/>
                    </a:cubicBezTo>
                    <a:cubicBezTo>
                      <a:pt x="0" y="2059"/>
                      <a:pt x="422" y="8078"/>
                      <a:pt x="814" y="11425"/>
                    </a:cubicBezTo>
                    <a:lnTo>
                      <a:pt x="2250" y="11425"/>
                    </a:lnTo>
                    <a:cubicBezTo>
                      <a:pt x="2640" y="7814"/>
                      <a:pt x="3189" y="898"/>
                      <a:pt x="3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8"/>
              <p:cNvSpPr/>
              <p:nvPr/>
            </p:nvSpPr>
            <p:spPr>
              <a:xfrm>
                <a:off x="6007975" y="4391925"/>
                <a:ext cx="35925" cy="36450"/>
              </a:xfrm>
              <a:custGeom>
                <a:avLst/>
                <a:gdLst/>
                <a:ahLst/>
                <a:cxnLst/>
                <a:rect l="l" t="t" r="r" b="b"/>
                <a:pathLst>
                  <a:path w="1437" h="1458" extrusionOk="0">
                    <a:moveTo>
                      <a:pt x="1" y="1"/>
                    </a:moveTo>
                    <a:cubicBezTo>
                      <a:pt x="74" y="571"/>
                      <a:pt x="137" y="1068"/>
                      <a:pt x="201" y="1458"/>
                    </a:cubicBezTo>
                    <a:lnTo>
                      <a:pt x="1268" y="1458"/>
                    </a:lnTo>
                    <a:cubicBezTo>
                      <a:pt x="1320" y="1078"/>
                      <a:pt x="1373" y="582"/>
                      <a:pt x="1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8"/>
              <p:cNvSpPr/>
              <p:nvPr/>
            </p:nvSpPr>
            <p:spPr>
              <a:xfrm>
                <a:off x="5470800" y="4100050"/>
                <a:ext cx="147950" cy="291900"/>
              </a:xfrm>
              <a:custGeom>
                <a:avLst/>
                <a:gdLst/>
                <a:ahLst/>
                <a:cxnLst/>
                <a:rect l="l" t="t" r="r" b="b"/>
                <a:pathLst>
                  <a:path w="5918" h="11676" extrusionOk="0">
                    <a:moveTo>
                      <a:pt x="5882" y="0"/>
                    </a:moveTo>
                    <a:cubicBezTo>
                      <a:pt x="5859" y="0"/>
                      <a:pt x="5821" y="15"/>
                      <a:pt x="5765" y="19"/>
                    </a:cubicBezTo>
                    <a:cubicBezTo>
                      <a:pt x="4425" y="220"/>
                      <a:pt x="2883" y="441"/>
                      <a:pt x="1563" y="748"/>
                    </a:cubicBezTo>
                    <a:cubicBezTo>
                      <a:pt x="1405" y="2046"/>
                      <a:pt x="1236" y="3250"/>
                      <a:pt x="950" y="4411"/>
                    </a:cubicBezTo>
                    <a:cubicBezTo>
                      <a:pt x="666" y="5573"/>
                      <a:pt x="265" y="6629"/>
                      <a:pt x="138" y="7875"/>
                    </a:cubicBezTo>
                    <a:cubicBezTo>
                      <a:pt x="0" y="9300"/>
                      <a:pt x="243" y="10556"/>
                      <a:pt x="570" y="11666"/>
                    </a:cubicBezTo>
                    <a:lnTo>
                      <a:pt x="570" y="11676"/>
                    </a:lnTo>
                    <a:lnTo>
                      <a:pt x="2239" y="11676"/>
                    </a:lnTo>
                    <a:cubicBezTo>
                      <a:pt x="2196" y="11116"/>
                      <a:pt x="2196" y="10546"/>
                      <a:pt x="2250" y="9965"/>
                    </a:cubicBezTo>
                    <a:cubicBezTo>
                      <a:pt x="2386" y="8646"/>
                      <a:pt x="2851" y="7516"/>
                      <a:pt x="3358" y="6481"/>
                    </a:cubicBezTo>
                    <a:cubicBezTo>
                      <a:pt x="3843" y="5499"/>
                      <a:pt x="4404" y="4570"/>
                      <a:pt x="4857" y="3461"/>
                    </a:cubicBezTo>
                    <a:cubicBezTo>
                      <a:pt x="5068" y="2933"/>
                      <a:pt x="5258" y="2405"/>
                      <a:pt x="5448" y="1750"/>
                    </a:cubicBezTo>
                    <a:cubicBezTo>
                      <a:pt x="5544" y="1434"/>
                      <a:pt x="5818" y="589"/>
                      <a:pt x="5892" y="178"/>
                    </a:cubicBezTo>
                    <a:cubicBezTo>
                      <a:pt x="5917" y="32"/>
                      <a:pt x="5916" y="0"/>
                      <a:pt x="5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8"/>
              <p:cNvSpPr/>
              <p:nvPr/>
            </p:nvSpPr>
            <p:spPr>
              <a:xfrm>
                <a:off x="5485050" y="4391925"/>
                <a:ext cx="46225" cy="36450"/>
              </a:xfrm>
              <a:custGeom>
                <a:avLst/>
                <a:gdLst/>
                <a:ahLst/>
                <a:cxnLst/>
                <a:rect l="l" t="t" r="r" b="b"/>
                <a:pathLst>
                  <a:path w="1849" h="1458" extrusionOk="0">
                    <a:moveTo>
                      <a:pt x="0" y="1"/>
                    </a:moveTo>
                    <a:cubicBezTo>
                      <a:pt x="148" y="507"/>
                      <a:pt x="328" y="993"/>
                      <a:pt x="518" y="1458"/>
                    </a:cubicBezTo>
                    <a:lnTo>
                      <a:pt x="1848" y="1458"/>
                    </a:lnTo>
                    <a:cubicBezTo>
                      <a:pt x="1774" y="983"/>
                      <a:pt x="1711" y="497"/>
                      <a:pt x="1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8"/>
              <p:cNvSpPr/>
              <p:nvPr/>
            </p:nvSpPr>
            <p:spPr>
              <a:xfrm>
                <a:off x="5553950" y="4100050"/>
                <a:ext cx="147950" cy="291900"/>
              </a:xfrm>
              <a:custGeom>
                <a:avLst/>
                <a:gdLst/>
                <a:ahLst/>
                <a:cxnLst/>
                <a:rect l="l" t="t" r="r" b="b"/>
                <a:pathLst>
                  <a:path w="5918" h="11676" extrusionOk="0">
                    <a:moveTo>
                      <a:pt x="5882" y="0"/>
                    </a:moveTo>
                    <a:cubicBezTo>
                      <a:pt x="5859" y="0"/>
                      <a:pt x="5821" y="15"/>
                      <a:pt x="5766" y="19"/>
                    </a:cubicBezTo>
                    <a:cubicBezTo>
                      <a:pt x="4424" y="220"/>
                      <a:pt x="2883" y="441"/>
                      <a:pt x="1563" y="748"/>
                    </a:cubicBezTo>
                    <a:cubicBezTo>
                      <a:pt x="1404" y="2046"/>
                      <a:pt x="1235" y="3250"/>
                      <a:pt x="951" y="4411"/>
                    </a:cubicBezTo>
                    <a:cubicBezTo>
                      <a:pt x="665" y="5573"/>
                      <a:pt x="264" y="6629"/>
                      <a:pt x="137" y="7875"/>
                    </a:cubicBezTo>
                    <a:cubicBezTo>
                      <a:pt x="1" y="9300"/>
                      <a:pt x="243" y="10556"/>
                      <a:pt x="571" y="11666"/>
                    </a:cubicBezTo>
                    <a:lnTo>
                      <a:pt x="571" y="11676"/>
                    </a:lnTo>
                    <a:lnTo>
                      <a:pt x="2239" y="11676"/>
                    </a:lnTo>
                    <a:cubicBezTo>
                      <a:pt x="2197" y="11116"/>
                      <a:pt x="2197" y="10546"/>
                      <a:pt x="2249" y="9965"/>
                    </a:cubicBezTo>
                    <a:cubicBezTo>
                      <a:pt x="2387" y="8646"/>
                      <a:pt x="2851" y="7516"/>
                      <a:pt x="3358" y="6481"/>
                    </a:cubicBezTo>
                    <a:cubicBezTo>
                      <a:pt x="3844" y="5499"/>
                      <a:pt x="4403" y="4570"/>
                      <a:pt x="4858" y="3461"/>
                    </a:cubicBezTo>
                    <a:cubicBezTo>
                      <a:pt x="5069" y="2933"/>
                      <a:pt x="5259" y="2405"/>
                      <a:pt x="5449" y="1750"/>
                    </a:cubicBezTo>
                    <a:cubicBezTo>
                      <a:pt x="5543" y="1434"/>
                      <a:pt x="5818" y="589"/>
                      <a:pt x="5892" y="178"/>
                    </a:cubicBezTo>
                    <a:cubicBezTo>
                      <a:pt x="5918" y="32"/>
                      <a:pt x="5916" y="0"/>
                      <a:pt x="5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8"/>
              <p:cNvSpPr/>
              <p:nvPr/>
            </p:nvSpPr>
            <p:spPr>
              <a:xfrm>
                <a:off x="5568200" y="4391925"/>
                <a:ext cx="46225" cy="36450"/>
              </a:xfrm>
              <a:custGeom>
                <a:avLst/>
                <a:gdLst/>
                <a:ahLst/>
                <a:cxnLst/>
                <a:rect l="l" t="t" r="r" b="b"/>
                <a:pathLst>
                  <a:path w="1849" h="1458" extrusionOk="0">
                    <a:moveTo>
                      <a:pt x="1" y="1"/>
                    </a:moveTo>
                    <a:cubicBezTo>
                      <a:pt x="149" y="507"/>
                      <a:pt x="328" y="993"/>
                      <a:pt x="518" y="1458"/>
                    </a:cubicBezTo>
                    <a:lnTo>
                      <a:pt x="1848" y="1458"/>
                    </a:lnTo>
                    <a:cubicBezTo>
                      <a:pt x="1775" y="983"/>
                      <a:pt x="1711" y="497"/>
                      <a:pt x="1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8"/>
              <p:cNvSpPr/>
              <p:nvPr/>
            </p:nvSpPr>
            <p:spPr>
              <a:xfrm>
                <a:off x="5440975" y="3679475"/>
                <a:ext cx="697150" cy="534300"/>
              </a:xfrm>
              <a:custGeom>
                <a:avLst/>
                <a:gdLst/>
                <a:ahLst/>
                <a:cxnLst/>
                <a:rect l="l" t="t" r="r" b="b"/>
                <a:pathLst>
                  <a:path w="27886" h="21372" extrusionOk="0">
                    <a:moveTo>
                      <a:pt x="26365" y="14772"/>
                    </a:moveTo>
                    <a:cubicBezTo>
                      <a:pt x="26534" y="14952"/>
                      <a:pt x="26766" y="15079"/>
                      <a:pt x="26935" y="15248"/>
                    </a:cubicBezTo>
                    <a:cubicBezTo>
                      <a:pt x="27125" y="15438"/>
                      <a:pt x="27326" y="15723"/>
                      <a:pt x="27369" y="16008"/>
                    </a:cubicBezTo>
                    <a:cubicBezTo>
                      <a:pt x="27505" y="16884"/>
                      <a:pt x="26693" y="17275"/>
                      <a:pt x="25827" y="17212"/>
                    </a:cubicBezTo>
                    <a:cubicBezTo>
                      <a:pt x="25869" y="17475"/>
                      <a:pt x="25975" y="17655"/>
                      <a:pt x="25985" y="17961"/>
                    </a:cubicBezTo>
                    <a:cubicBezTo>
                      <a:pt x="26006" y="18817"/>
                      <a:pt x="25299" y="19503"/>
                      <a:pt x="24391" y="19503"/>
                    </a:cubicBezTo>
                    <a:cubicBezTo>
                      <a:pt x="23620" y="19514"/>
                      <a:pt x="23082" y="19101"/>
                      <a:pt x="22659" y="18669"/>
                    </a:cubicBezTo>
                    <a:cubicBezTo>
                      <a:pt x="22110" y="19661"/>
                      <a:pt x="21498" y="20844"/>
                      <a:pt x="20294" y="21150"/>
                    </a:cubicBezTo>
                    <a:cubicBezTo>
                      <a:pt x="19386" y="21372"/>
                      <a:pt x="18890" y="20727"/>
                      <a:pt x="18615" y="20168"/>
                    </a:cubicBezTo>
                    <a:cubicBezTo>
                      <a:pt x="18425" y="19798"/>
                      <a:pt x="18330" y="19376"/>
                      <a:pt x="18204" y="19007"/>
                    </a:cubicBezTo>
                    <a:cubicBezTo>
                      <a:pt x="17496" y="18932"/>
                      <a:pt x="17296" y="19545"/>
                      <a:pt x="16567" y="19577"/>
                    </a:cubicBezTo>
                    <a:cubicBezTo>
                      <a:pt x="15722" y="19608"/>
                      <a:pt x="14793" y="18817"/>
                      <a:pt x="14022" y="19122"/>
                    </a:cubicBezTo>
                    <a:cubicBezTo>
                      <a:pt x="13547" y="19302"/>
                      <a:pt x="13293" y="20105"/>
                      <a:pt x="12903" y="20422"/>
                    </a:cubicBezTo>
                    <a:cubicBezTo>
                      <a:pt x="12650" y="20622"/>
                      <a:pt x="12396" y="20706"/>
                      <a:pt x="12037" y="20717"/>
                    </a:cubicBezTo>
                    <a:cubicBezTo>
                      <a:pt x="11256" y="20727"/>
                      <a:pt x="10728" y="20084"/>
                      <a:pt x="9872" y="20073"/>
                    </a:cubicBezTo>
                    <a:cubicBezTo>
                      <a:pt x="9292" y="20063"/>
                      <a:pt x="8817" y="20295"/>
                      <a:pt x="8373" y="20506"/>
                    </a:cubicBezTo>
                    <a:cubicBezTo>
                      <a:pt x="7951" y="20717"/>
                      <a:pt x="7434" y="21044"/>
                      <a:pt x="6895" y="21013"/>
                    </a:cubicBezTo>
                    <a:cubicBezTo>
                      <a:pt x="5607" y="20928"/>
                      <a:pt x="4942" y="19693"/>
                      <a:pt x="4825" y="18299"/>
                    </a:cubicBezTo>
                    <a:cubicBezTo>
                      <a:pt x="4710" y="18320"/>
                      <a:pt x="4593" y="18394"/>
                      <a:pt x="4466" y="18458"/>
                    </a:cubicBezTo>
                    <a:cubicBezTo>
                      <a:pt x="3802" y="18785"/>
                      <a:pt x="2692" y="19028"/>
                      <a:pt x="2239" y="18320"/>
                    </a:cubicBezTo>
                    <a:cubicBezTo>
                      <a:pt x="1806" y="17665"/>
                      <a:pt x="2049" y="16546"/>
                      <a:pt x="2397" y="15913"/>
                    </a:cubicBezTo>
                    <a:cubicBezTo>
                      <a:pt x="1531" y="15818"/>
                      <a:pt x="1003" y="15311"/>
                      <a:pt x="1003" y="14477"/>
                    </a:cubicBezTo>
                    <a:cubicBezTo>
                      <a:pt x="1003" y="14044"/>
                      <a:pt x="1172" y="13685"/>
                      <a:pt x="1352" y="13389"/>
                    </a:cubicBezTo>
                    <a:cubicBezTo>
                      <a:pt x="1531" y="13083"/>
                      <a:pt x="1795" y="12851"/>
                      <a:pt x="1943" y="12566"/>
                    </a:cubicBezTo>
                    <a:cubicBezTo>
                      <a:pt x="1320" y="12291"/>
                      <a:pt x="602" y="11943"/>
                      <a:pt x="592" y="11109"/>
                    </a:cubicBezTo>
                    <a:cubicBezTo>
                      <a:pt x="592" y="10528"/>
                      <a:pt x="940" y="10148"/>
                      <a:pt x="1214" y="9746"/>
                    </a:cubicBezTo>
                    <a:cubicBezTo>
                      <a:pt x="592" y="9525"/>
                      <a:pt x="11" y="9166"/>
                      <a:pt x="0" y="8427"/>
                    </a:cubicBezTo>
                    <a:cubicBezTo>
                      <a:pt x="0" y="7972"/>
                      <a:pt x="233" y="7592"/>
                      <a:pt x="486" y="7339"/>
                    </a:cubicBezTo>
                    <a:cubicBezTo>
                      <a:pt x="993" y="6801"/>
                      <a:pt x="1869" y="6600"/>
                      <a:pt x="2418" y="6220"/>
                    </a:cubicBezTo>
                    <a:cubicBezTo>
                      <a:pt x="2239" y="5449"/>
                      <a:pt x="1806" y="4942"/>
                      <a:pt x="1806" y="4034"/>
                    </a:cubicBezTo>
                    <a:cubicBezTo>
                      <a:pt x="1795" y="2524"/>
                      <a:pt x="3220" y="1637"/>
                      <a:pt x="4688" y="2313"/>
                    </a:cubicBezTo>
                    <a:cubicBezTo>
                      <a:pt x="4688" y="1205"/>
                      <a:pt x="5248" y="550"/>
                      <a:pt x="6325" y="645"/>
                    </a:cubicBezTo>
                    <a:cubicBezTo>
                      <a:pt x="7476" y="750"/>
                      <a:pt x="8363" y="1585"/>
                      <a:pt x="8964" y="2261"/>
                    </a:cubicBezTo>
                    <a:cubicBezTo>
                      <a:pt x="9271" y="1479"/>
                      <a:pt x="9757" y="951"/>
                      <a:pt x="10601" y="856"/>
                    </a:cubicBezTo>
                    <a:cubicBezTo>
                      <a:pt x="11097" y="792"/>
                      <a:pt x="11509" y="898"/>
                      <a:pt x="11921" y="1015"/>
                    </a:cubicBezTo>
                    <a:cubicBezTo>
                      <a:pt x="12396" y="1141"/>
                      <a:pt x="12945" y="1363"/>
                      <a:pt x="13452" y="1215"/>
                    </a:cubicBezTo>
                    <a:cubicBezTo>
                      <a:pt x="13980" y="1067"/>
                      <a:pt x="14466" y="729"/>
                      <a:pt x="14973" y="487"/>
                    </a:cubicBezTo>
                    <a:cubicBezTo>
                      <a:pt x="15479" y="254"/>
                      <a:pt x="16029" y="85"/>
                      <a:pt x="16768" y="32"/>
                    </a:cubicBezTo>
                    <a:cubicBezTo>
                      <a:pt x="17190" y="1"/>
                      <a:pt x="17697" y="43"/>
                      <a:pt x="18087" y="149"/>
                    </a:cubicBezTo>
                    <a:cubicBezTo>
                      <a:pt x="18204" y="180"/>
                      <a:pt x="18340" y="265"/>
                      <a:pt x="18436" y="265"/>
                    </a:cubicBezTo>
                    <a:cubicBezTo>
                      <a:pt x="18657" y="265"/>
                      <a:pt x="18784" y="107"/>
                      <a:pt x="18974" y="74"/>
                    </a:cubicBezTo>
                    <a:cubicBezTo>
                      <a:pt x="19206" y="53"/>
                      <a:pt x="19365" y="96"/>
                      <a:pt x="19502" y="149"/>
                    </a:cubicBezTo>
                    <a:cubicBezTo>
                      <a:pt x="20041" y="349"/>
                      <a:pt x="20210" y="761"/>
                      <a:pt x="20663" y="1036"/>
                    </a:cubicBezTo>
                    <a:cubicBezTo>
                      <a:pt x="21529" y="1553"/>
                      <a:pt x="22881" y="1088"/>
                      <a:pt x="24032" y="1078"/>
                    </a:cubicBezTo>
                    <a:cubicBezTo>
                      <a:pt x="25743" y="1078"/>
                      <a:pt x="26524" y="2228"/>
                      <a:pt x="26640" y="3791"/>
                    </a:cubicBezTo>
                    <a:cubicBezTo>
                      <a:pt x="26672" y="4214"/>
                      <a:pt x="26619" y="4816"/>
                      <a:pt x="26735" y="5217"/>
                    </a:cubicBezTo>
                    <a:cubicBezTo>
                      <a:pt x="26883" y="5755"/>
                      <a:pt x="27273" y="6093"/>
                      <a:pt x="27505" y="6536"/>
                    </a:cubicBezTo>
                    <a:cubicBezTo>
                      <a:pt x="27738" y="6980"/>
                      <a:pt x="27886" y="7571"/>
                      <a:pt x="27843" y="8289"/>
                    </a:cubicBezTo>
                    <a:cubicBezTo>
                      <a:pt x="27791" y="9282"/>
                      <a:pt x="27358" y="9842"/>
                      <a:pt x="26872" y="10454"/>
                    </a:cubicBezTo>
                    <a:cubicBezTo>
                      <a:pt x="26714" y="10644"/>
                      <a:pt x="26503" y="10855"/>
                      <a:pt x="26482" y="11109"/>
                    </a:cubicBezTo>
                    <a:cubicBezTo>
                      <a:pt x="26461" y="11436"/>
                      <a:pt x="26693" y="11700"/>
                      <a:pt x="26872" y="11932"/>
                    </a:cubicBezTo>
                    <a:cubicBezTo>
                      <a:pt x="27146" y="12313"/>
                      <a:pt x="27569" y="12756"/>
                      <a:pt x="27463" y="13411"/>
                    </a:cubicBezTo>
                    <a:cubicBezTo>
                      <a:pt x="27358" y="14033"/>
                      <a:pt x="26787" y="14382"/>
                      <a:pt x="26365" y="147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5936425" y="3808550"/>
                <a:ext cx="29600" cy="44375"/>
              </a:xfrm>
              <a:custGeom>
                <a:avLst/>
                <a:gdLst/>
                <a:ahLst/>
                <a:cxnLst/>
                <a:rect l="l" t="t" r="r" b="b"/>
                <a:pathLst>
                  <a:path w="1184" h="1775" extrusionOk="0">
                    <a:moveTo>
                      <a:pt x="339" y="85"/>
                    </a:moveTo>
                    <a:cubicBezTo>
                      <a:pt x="761" y="1"/>
                      <a:pt x="1089" y="645"/>
                      <a:pt x="1141" y="1057"/>
                    </a:cubicBezTo>
                    <a:cubicBezTo>
                      <a:pt x="1183" y="1437"/>
                      <a:pt x="1089" y="1711"/>
                      <a:pt x="814" y="1743"/>
                    </a:cubicBezTo>
                    <a:cubicBezTo>
                      <a:pt x="434" y="1775"/>
                      <a:pt x="223" y="1215"/>
                      <a:pt x="117" y="803"/>
                    </a:cubicBezTo>
                    <a:cubicBezTo>
                      <a:pt x="22" y="476"/>
                      <a:pt x="1" y="149"/>
                      <a:pt x="339" y="8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8"/>
              <p:cNvSpPr/>
              <p:nvPr/>
            </p:nvSpPr>
            <p:spPr>
              <a:xfrm>
                <a:off x="5962575" y="3862675"/>
                <a:ext cx="31950" cy="33025"/>
              </a:xfrm>
              <a:custGeom>
                <a:avLst/>
                <a:gdLst/>
                <a:ahLst/>
                <a:cxnLst/>
                <a:rect l="l" t="t" r="r" b="b"/>
                <a:pathLst>
                  <a:path w="1278" h="1321" extrusionOk="0">
                    <a:moveTo>
                      <a:pt x="686" y="127"/>
                    </a:moveTo>
                    <a:cubicBezTo>
                      <a:pt x="1278" y="1"/>
                      <a:pt x="1003" y="1320"/>
                      <a:pt x="571" y="1310"/>
                    </a:cubicBezTo>
                    <a:cubicBezTo>
                      <a:pt x="0" y="1289"/>
                      <a:pt x="306" y="201"/>
                      <a:pt x="686" y="1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8"/>
              <p:cNvSpPr/>
              <p:nvPr/>
            </p:nvSpPr>
            <p:spPr>
              <a:xfrm>
                <a:off x="5670875" y="3749425"/>
                <a:ext cx="56525" cy="47025"/>
              </a:xfrm>
              <a:custGeom>
                <a:avLst/>
                <a:gdLst/>
                <a:ahLst/>
                <a:cxnLst/>
                <a:rect l="l" t="t" r="r" b="b"/>
                <a:pathLst>
                  <a:path w="2261" h="1881" extrusionOk="0">
                    <a:moveTo>
                      <a:pt x="1732" y="33"/>
                    </a:moveTo>
                    <a:cubicBezTo>
                      <a:pt x="1891" y="1"/>
                      <a:pt x="2208" y="1"/>
                      <a:pt x="2229" y="275"/>
                    </a:cubicBezTo>
                    <a:cubicBezTo>
                      <a:pt x="2260" y="676"/>
                      <a:pt x="1669" y="1014"/>
                      <a:pt x="1405" y="1215"/>
                    </a:cubicBezTo>
                    <a:cubicBezTo>
                      <a:pt x="1258" y="1331"/>
                      <a:pt x="1110" y="1437"/>
                      <a:pt x="909" y="1574"/>
                    </a:cubicBezTo>
                    <a:cubicBezTo>
                      <a:pt x="730" y="1690"/>
                      <a:pt x="518" y="1880"/>
                      <a:pt x="317" y="1849"/>
                    </a:cubicBezTo>
                    <a:cubicBezTo>
                      <a:pt x="223" y="1838"/>
                      <a:pt x="64" y="1722"/>
                      <a:pt x="43" y="1595"/>
                    </a:cubicBezTo>
                    <a:cubicBezTo>
                      <a:pt x="1" y="1384"/>
                      <a:pt x="212" y="1131"/>
                      <a:pt x="339" y="962"/>
                    </a:cubicBezTo>
                    <a:cubicBezTo>
                      <a:pt x="687" y="540"/>
                      <a:pt x="1067" y="127"/>
                      <a:pt x="1732" y="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8"/>
              <p:cNvSpPr/>
              <p:nvPr/>
            </p:nvSpPr>
            <p:spPr>
              <a:xfrm>
                <a:off x="5624175" y="3749425"/>
                <a:ext cx="32750" cy="34625"/>
              </a:xfrm>
              <a:custGeom>
                <a:avLst/>
                <a:gdLst/>
                <a:ahLst/>
                <a:cxnLst/>
                <a:rect l="l" t="t" r="r" b="b"/>
                <a:pathLst>
                  <a:path w="1310" h="1385" extrusionOk="0">
                    <a:moveTo>
                      <a:pt x="1162" y="191"/>
                    </a:moveTo>
                    <a:cubicBezTo>
                      <a:pt x="1309" y="465"/>
                      <a:pt x="1098" y="666"/>
                      <a:pt x="887" y="824"/>
                    </a:cubicBezTo>
                    <a:cubicBezTo>
                      <a:pt x="686" y="983"/>
                      <a:pt x="116" y="1384"/>
                      <a:pt x="21" y="962"/>
                    </a:cubicBezTo>
                    <a:cubicBezTo>
                      <a:pt x="0" y="824"/>
                      <a:pt x="190" y="507"/>
                      <a:pt x="275" y="413"/>
                    </a:cubicBezTo>
                    <a:cubicBezTo>
                      <a:pt x="465" y="202"/>
                      <a:pt x="908" y="1"/>
                      <a:pt x="1162" y="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8"/>
              <p:cNvSpPr/>
              <p:nvPr/>
            </p:nvSpPr>
            <p:spPr>
              <a:xfrm>
                <a:off x="5493500" y="3842625"/>
                <a:ext cx="41200" cy="53600"/>
              </a:xfrm>
              <a:custGeom>
                <a:avLst/>
                <a:gdLst/>
                <a:ahLst/>
                <a:cxnLst/>
                <a:rect l="l" t="t" r="r" b="b"/>
                <a:pathLst>
                  <a:path w="1648" h="2144" extrusionOk="0">
                    <a:moveTo>
                      <a:pt x="1151" y="53"/>
                    </a:moveTo>
                    <a:cubicBezTo>
                      <a:pt x="1584" y="0"/>
                      <a:pt x="1647" y="465"/>
                      <a:pt x="1500" y="876"/>
                    </a:cubicBezTo>
                    <a:cubicBezTo>
                      <a:pt x="1426" y="1066"/>
                      <a:pt x="1342" y="1225"/>
                      <a:pt x="1267" y="1373"/>
                    </a:cubicBezTo>
                    <a:cubicBezTo>
                      <a:pt x="1098" y="1742"/>
                      <a:pt x="919" y="2143"/>
                      <a:pt x="518" y="2080"/>
                    </a:cubicBezTo>
                    <a:cubicBezTo>
                      <a:pt x="0" y="1995"/>
                      <a:pt x="243" y="1141"/>
                      <a:pt x="476" y="761"/>
                    </a:cubicBezTo>
                    <a:cubicBezTo>
                      <a:pt x="549" y="634"/>
                      <a:pt x="645" y="517"/>
                      <a:pt x="729" y="402"/>
                    </a:cubicBezTo>
                    <a:cubicBezTo>
                      <a:pt x="856" y="190"/>
                      <a:pt x="919" y="85"/>
                      <a:pt x="1151" y="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8"/>
              <p:cNvSpPr/>
              <p:nvPr/>
            </p:nvSpPr>
            <p:spPr>
              <a:xfrm>
                <a:off x="5563700" y="3884050"/>
                <a:ext cx="26950" cy="44125"/>
              </a:xfrm>
              <a:custGeom>
                <a:avLst/>
                <a:gdLst/>
                <a:ahLst/>
                <a:cxnLst/>
                <a:rect l="l" t="t" r="r" b="b"/>
                <a:pathLst>
                  <a:path w="1078" h="1765" extrusionOk="0">
                    <a:moveTo>
                      <a:pt x="307" y="223"/>
                    </a:moveTo>
                    <a:cubicBezTo>
                      <a:pt x="1078" y="1"/>
                      <a:pt x="835" y="1764"/>
                      <a:pt x="212" y="1490"/>
                    </a:cubicBezTo>
                    <a:cubicBezTo>
                      <a:pt x="54" y="1426"/>
                      <a:pt x="54" y="1152"/>
                      <a:pt x="54" y="877"/>
                    </a:cubicBezTo>
                    <a:cubicBezTo>
                      <a:pt x="54" y="550"/>
                      <a:pt x="1" y="307"/>
                      <a:pt x="307" y="22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8"/>
              <p:cNvSpPr/>
              <p:nvPr/>
            </p:nvSpPr>
            <p:spPr>
              <a:xfrm>
                <a:off x="5512775" y="3919425"/>
                <a:ext cx="20875" cy="35400"/>
              </a:xfrm>
              <a:custGeom>
                <a:avLst/>
                <a:gdLst/>
                <a:ahLst/>
                <a:cxnLst/>
                <a:rect l="l" t="t" r="r" b="b"/>
                <a:pathLst>
                  <a:path w="835" h="1416" extrusionOk="0">
                    <a:moveTo>
                      <a:pt x="317" y="33"/>
                    </a:moveTo>
                    <a:cubicBezTo>
                      <a:pt x="423" y="0"/>
                      <a:pt x="507" y="0"/>
                      <a:pt x="592" y="75"/>
                    </a:cubicBezTo>
                    <a:cubicBezTo>
                      <a:pt x="834" y="286"/>
                      <a:pt x="739" y="1373"/>
                      <a:pt x="359" y="1394"/>
                    </a:cubicBezTo>
                    <a:cubicBezTo>
                      <a:pt x="0" y="1415"/>
                      <a:pt x="53" y="993"/>
                      <a:pt x="64" y="603"/>
                    </a:cubicBezTo>
                    <a:cubicBezTo>
                      <a:pt x="85" y="296"/>
                      <a:pt x="64" y="96"/>
                      <a:pt x="317" y="3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8"/>
              <p:cNvSpPr/>
              <p:nvPr/>
            </p:nvSpPr>
            <p:spPr>
              <a:xfrm>
                <a:off x="6068700" y="3928925"/>
                <a:ext cx="29825" cy="40425"/>
              </a:xfrm>
              <a:custGeom>
                <a:avLst/>
                <a:gdLst/>
                <a:ahLst/>
                <a:cxnLst/>
                <a:rect l="l" t="t" r="r" b="b"/>
                <a:pathLst>
                  <a:path w="1193" h="1617" extrusionOk="0">
                    <a:moveTo>
                      <a:pt x="601" y="43"/>
                    </a:moveTo>
                    <a:cubicBezTo>
                      <a:pt x="1193" y="1"/>
                      <a:pt x="781" y="1617"/>
                      <a:pt x="264" y="1268"/>
                    </a:cubicBezTo>
                    <a:cubicBezTo>
                      <a:pt x="0" y="1099"/>
                      <a:pt x="275" y="202"/>
                      <a:pt x="422" y="85"/>
                    </a:cubicBezTo>
                    <a:cubicBezTo>
                      <a:pt x="454" y="54"/>
                      <a:pt x="559" y="43"/>
                      <a:pt x="601" y="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8"/>
              <p:cNvSpPr/>
              <p:nvPr/>
            </p:nvSpPr>
            <p:spPr>
              <a:xfrm>
                <a:off x="6038600" y="3969575"/>
                <a:ext cx="27200" cy="49400"/>
              </a:xfrm>
              <a:custGeom>
                <a:avLst/>
                <a:gdLst/>
                <a:ahLst/>
                <a:cxnLst/>
                <a:rect l="l" t="t" r="r" b="b"/>
                <a:pathLst>
                  <a:path w="1088" h="1976" extrusionOk="0">
                    <a:moveTo>
                      <a:pt x="581" y="127"/>
                    </a:moveTo>
                    <a:cubicBezTo>
                      <a:pt x="1045" y="1"/>
                      <a:pt x="1087" y="709"/>
                      <a:pt x="1056" y="1236"/>
                    </a:cubicBezTo>
                    <a:cubicBezTo>
                      <a:pt x="1024" y="1627"/>
                      <a:pt x="940" y="1933"/>
                      <a:pt x="739" y="1943"/>
                    </a:cubicBezTo>
                    <a:cubicBezTo>
                      <a:pt x="243" y="1976"/>
                      <a:pt x="0" y="275"/>
                      <a:pt x="581" y="1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8"/>
              <p:cNvSpPr/>
              <p:nvPr/>
            </p:nvSpPr>
            <p:spPr>
              <a:xfrm>
                <a:off x="6029100" y="4066725"/>
                <a:ext cx="44625" cy="51750"/>
              </a:xfrm>
              <a:custGeom>
                <a:avLst/>
                <a:gdLst/>
                <a:ahLst/>
                <a:cxnLst/>
                <a:rect l="l" t="t" r="r" b="b"/>
                <a:pathLst>
                  <a:path w="1785" h="2070" extrusionOk="0">
                    <a:moveTo>
                      <a:pt x="1204" y="53"/>
                    </a:moveTo>
                    <a:cubicBezTo>
                      <a:pt x="1425" y="0"/>
                      <a:pt x="1690" y="96"/>
                      <a:pt x="1732" y="349"/>
                    </a:cubicBezTo>
                    <a:cubicBezTo>
                      <a:pt x="1784" y="739"/>
                      <a:pt x="1425" y="1173"/>
                      <a:pt x="1246" y="1394"/>
                    </a:cubicBezTo>
                    <a:cubicBezTo>
                      <a:pt x="1035" y="1669"/>
                      <a:pt x="718" y="2070"/>
                      <a:pt x="380" y="2039"/>
                    </a:cubicBezTo>
                    <a:cubicBezTo>
                      <a:pt x="21" y="1996"/>
                      <a:pt x="0" y="1595"/>
                      <a:pt x="200" y="1267"/>
                    </a:cubicBezTo>
                    <a:cubicBezTo>
                      <a:pt x="359" y="1004"/>
                      <a:pt x="559" y="760"/>
                      <a:pt x="728" y="507"/>
                    </a:cubicBezTo>
                    <a:cubicBezTo>
                      <a:pt x="866" y="296"/>
                      <a:pt x="951" y="117"/>
                      <a:pt x="1204" y="5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8"/>
              <p:cNvSpPr/>
              <p:nvPr/>
            </p:nvSpPr>
            <p:spPr>
              <a:xfrm>
                <a:off x="5987650" y="4107375"/>
                <a:ext cx="28800" cy="26950"/>
              </a:xfrm>
              <a:custGeom>
                <a:avLst/>
                <a:gdLst/>
                <a:ahLst/>
                <a:cxnLst/>
                <a:rect l="l" t="t" r="r" b="b"/>
                <a:pathLst>
                  <a:path w="1152" h="1078" extrusionOk="0">
                    <a:moveTo>
                      <a:pt x="401" y="43"/>
                    </a:moveTo>
                    <a:cubicBezTo>
                      <a:pt x="718" y="0"/>
                      <a:pt x="1151" y="148"/>
                      <a:pt x="1109" y="570"/>
                    </a:cubicBezTo>
                    <a:cubicBezTo>
                      <a:pt x="1056" y="1077"/>
                      <a:pt x="286" y="824"/>
                      <a:pt x="127" y="613"/>
                    </a:cubicBezTo>
                    <a:cubicBezTo>
                      <a:pt x="106" y="570"/>
                      <a:pt x="0" y="370"/>
                      <a:pt x="42" y="233"/>
                    </a:cubicBezTo>
                    <a:cubicBezTo>
                      <a:pt x="85" y="96"/>
                      <a:pt x="211" y="75"/>
                      <a:pt x="401" y="4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8"/>
              <p:cNvSpPr/>
              <p:nvPr/>
            </p:nvSpPr>
            <p:spPr>
              <a:xfrm>
                <a:off x="5710475" y="4046400"/>
                <a:ext cx="28000" cy="35925"/>
              </a:xfrm>
              <a:custGeom>
                <a:avLst/>
                <a:gdLst/>
                <a:ahLst/>
                <a:cxnLst/>
                <a:rect l="l" t="t" r="r" b="b"/>
                <a:pathLst>
                  <a:path w="1120" h="1437" extrusionOk="0">
                    <a:moveTo>
                      <a:pt x="486" y="95"/>
                    </a:moveTo>
                    <a:cubicBezTo>
                      <a:pt x="1120" y="1"/>
                      <a:pt x="761" y="1437"/>
                      <a:pt x="212" y="1278"/>
                    </a:cubicBezTo>
                    <a:cubicBezTo>
                      <a:pt x="180" y="1268"/>
                      <a:pt x="64" y="1172"/>
                      <a:pt x="54" y="1120"/>
                    </a:cubicBezTo>
                    <a:cubicBezTo>
                      <a:pt x="0" y="951"/>
                      <a:pt x="127" y="792"/>
                      <a:pt x="190" y="571"/>
                    </a:cubicBezTo>
                    <a:cubicBezTo>
                      <a:pt x="223" y="454"/>
                      <a:pt x="201" y="328"/>
                      <a:pt x="233" y="254"/>
                    </a:cubicBezTo>
                    <a:cubicBezTo>
                      <a:pt x="286" y="170"/>
                      <a:pt x="402" y="116"/>
                      <a:pt x="486" y="9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8"/>
              <p:cNvSpPr/>
              <p:nvPr/>
            </p:nvSpPr>
            <p:spPr>
              <a:xfrm>
                <a:off x="5627050" y="4055900"/>
                <a:ext cx="36450" cy="47800"/>
              </a:xfrm>
              <a:custGeom>
                <a:avLst/>
                <a:gdLst/>
                <a:ahLst/>
                <a:cxnLst/>
                <a:rect l="l" t="t" r="r" b="b"/>
                <a:pathLst>
                  <a:path w="1458" h="1912" extrusionOk="0">
                    <a:moveTo>
                      <a:pt x="117" y="1700"/>
                    </a:moveTo>
                    <a:cubicBezTo>
                      <a:pt x="1" y="1447"/>
                      <a:pt x="181" y="1099"/>
                      <a:pt x="318" y="792"/>
                    </a:cubicBezTo>
                    <a:cubicBezTo>
                      <a:pt x="455" y="486"/>
                      <a:pt x="624" y="85"/>
                      <a:pt x="888" y="64"/>
                    </a:cubicBezTo>
                    <a:cubicBezTo>
                      <a:pt x="1458" y="1"/>
                      <a:pt x="1183" y="919"/>
                      <a:pt x="1047" y="1193"/>
                    </a:cubicBezTo>
                    <a:cubicBezTo>
                      <a:pt x="899" y="1489"/>
                      <a:pt x="550" y="1911"/>
                      <a:pt x="117" y="17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8"/>
              <p:cNvSpPr/>
              <p:nvPr/>
            </p:nvSpPr>
            <p:spPr>
              <a:xfrm>
                <a:off x="5672200" y="4098925"/>
                <a:ext cx="24325" cy="50175"/>
              </a:xfrm>
              <a:custGeom>
                <a:avLst/>
                <a:gdLst/>
                <a:ahLst/>
                <a:cxnLst/>
                <a:rect l="l" t="t" r="r" b="b"/>
                <a:pathLst>
                  <a:path w="973" h="2007" extrusionOk="0">
                    <a:moveTo>
                      <a:pt x="402" y="117"/>
                    </a:moveTo>
                    <a:cubicBezTo>
                      <a:pt x="951" y="0"/>
                      <a:pt x="961" y="655"/>
                      <a:pt x="972" y="1204"/>
                    </a:cubicBezTo>
                    <a:cubicBezTo>
                      <a:pt x="972" y="1637"/>
                      <a:pt x="888" y="1996"/>
                      <a:pt x="581" y="1996"/>
                    </a:cubicBezTo>
                    <a:cubicBezTo>
                      <a:pt x="149" y="2007"/>
                      <a:pt x="212" y="1469"/>
                      <a:pt x="149" y="1067"/>
                    </a:cubicBezTo>
                    <a:cubicBezTo>
                      <a:pt x="117" y="877"/>
                      <a:pt x="1" y="697"/>
                      <a:pt x="64" y="455"/>
                    </a:cubicBezTo>
                    <a:cubicBezTo>
                      <a:pt x="95" y="317"/>
                      <a:pt x="222" y="148"/>
                      <a:pt x="402" y="11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8"/>
              <p:cNvSpPr/>
              <p:nvPr/>
            </p:nvSpPr>
            <p:spPr>
              <a:xfrm>
                <a:off x="5795475" y="3581025"/>
                <a:ext cx="480450" cy="287750"/>
              </a:xfrm>
              <a:custGeom>
                <a:avLst/>
                <a:gdLst/>
                <a:ahLst/>
                <a:cxnLst/>
                <a:rect l="l" t="t" r="r" b="b"/>
                <a:pathLst>
                  <a:path w="19218" h="11510" extrusionOk="0">
                    <a:moveTo>
                      <a:pt x="13505" y="4340"/>
                    </a:moveTo>
                    <a:cubicBezTo>
                      <a:pt x="13463" y="5111"/>
                      <a:pt x="13294" y="5702"/>
                      <a:pt x="12988" y="6220"/>
                    </a:cubicBezTo>
                    <a:cubicBezTo>
                      <a:pt x="12703" y="6705"/>
                      <a:pt x="12312" y="7085"/>
                      <a:pt x="11943" y="7571"/>
                    </a:cubicBezTo>
                    <a:cubicBezTo>
                      <a:pt x="11573" y="8036"/>
                      <a:pt x="11330" y="8553"/>
                      <a:pt x="11235" y="9271"/>
                    </a:cubicBezTo>
                    <a:cubicBezTo>
                      <a:pt x="11140" y="10021"/>
                      <a:pt x="11161" y="10063"/>
                      <a:pt x="10834" y="10654"/>
                    </a:cubicBezTo>
                    <a:cubicBezTo>
                      <a:pt x="10570" y="11119"/>
                      <a:pt x="9989" y="11509"/>
                      <a:pt x="9313" y="11203"/>
                    </a:cubicBezTo>
                    <a:cubicBezTo>
                      <a:pt x="8289" y="10739"/>
                      <a:pt x="8109" y="9957"/>
                      <a:pt x="7550" y="8975"/>
                    </a:cubicBezTo>
                    <a:cubicBezTo>
                      <a:pt x="7201" y="8374"/>
                      <a:pt x="6589" y="7961"/>
                      <a:pt x="6051" y="7518"/>
                    </a:cubicBezTo>
                    <a:cubicBezTo>
                      <a:pt x="5481" y="7053"/>
                      <a:pt x="5058" y="6515"/>
                      <a:pt x="4815" y="5818"/>
                    </a:cubicBezTo>
                    <a:cubicBezTo>
                      <a:pt x="4287" y="7265"/>
                      <a:pt x="3485" y="8606"/>
                      <a:pt x="2250" y="9482"/>
                    </a:cubicBezTo>
                    <a:cubicBezTo>
                      <a:pt x="1859" y="9756"/>
                      <a:pt x="1014" y="10200"/>
                      <a:pt x="497" y="9799"/>
                    </a:cubicBezTo>
                    <a:cubicBezTo>
                      <a:pt x="0" y="9408"/>
                      <a:pt x="159" y="8395"/>
                      <a:pt x="402" y="7793"/>
                    </a:cubicBezTo>
                    <a:cubicBezTo>
                      <a:pt x="835" y="6758"/>
                      <a:pt x="1574" y="5829"/>
                      <a:pt x="2175" y="5037"/>
                    </a:cubicBezTo>
                    <a:cubicBezTo>
                      <a:pt x="2989" y="3981"/>
                      <a:pt x="3675" y="3062"/>
                      <a:pt x="4657" y="2217"/>
                    </a:cubicBezTo>
                    <a:cubicBezTo>
                      <a:pt x="4794" y="2102"/>
                      <a:pt x="4963" y="2017"/>
                      <a:pt x="5090" y="1901"/>
                    </a:cubicBezTo>
                    <a:cubicBezTo>
                      <a:pt x="5248" y="1764"/>
                      <a:pt x="5333" y="1595"/>
                      <a:pt x="5460" y="1468"/>
                    </a:cubicBezTo>
                    <a:cubicBezTo>
                      <a:pt x="5829" y="1098"/>
                      <a:pt x="6314" y="750"/>
                      <a:pt x="6885" y="518"/>
                    </a:cubicBezTo>
                    <a:cubicBezTo>
                      <a:pt x="7614" y="222"/>
                      <a:pt x="8637" y="85"/>
                      <a:pt x="9599" y="32"/>
                    </a:cubicBezTo>
                    <a:cubicBezTo>
                      <a:pt x="10285" y="0"/>
                      <a:pt x="11129" y="117"/>
                      <a:pt x="11647" y="422"/>
                    </a:cubicBezTo>
                    <a:cubicBezTo>
                      <a:pt x="11784" y="507"/>
                      <a:pt x="11932" y="634"/>
                      <a:pt x="12048" y="739"/>
                    </a:cubicBezTo>
                    <a:cubicBezTo>
                      <a:pt x="12175" y="845"/>
                      <a:pt x="12270" y="983"/>
                      <a:pt x="12417" y="1088"/>
                    </a:cubicBezTo>
                    <a:cubicBezTo>
                      <a:pt x="12534" y="1162"/>
                      <a:pt x="12703" y="1215"/>
                      <a:pt x="12851" y="1288"/>
                    </a:cubicBezTo>
                    <a:cubicBezTo>
                      <a:pt x="14350" y="2091"/>
                      <a:pt x="15955" y="2830"/>
                      <a:pt x="17349" y="3770"/>
                    </a:cubicBezTo>
                    <a:cubicBezTo>
                      <a:pt x="17856" y="4108"/>
                      <a:pt x="18394" y="4488"/>
                      <a:pt x="18721" y="4932"/>
                    </a:cubicBezTo>
                    <a:cubicBezTo>
                      <a:pt x="18954" y="5248"/>
                      <a:pt x="19217" y="5934"/>
                      <a:pt x="18879" y="6357"/>
                    </a:cubicBezTo>
                    <a:cubicBezTo>
                      <a:pt x="18394" y="6980"/>
                      <a:pt x="16979" y="6589"/>
                      <a:pt x="16356" y="6335"/>
                    </a:cubicBezTo>
                    <a:cubicBezTo>
                      <a:pt x="15226" y="5871"/>
                      <a:pt x="14287" y="5089"/>
                      <a:pt x="13505" y="43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8"/>
              <p:cNvSpPr/>
              <p:nvPr/>
            </p:nvSpPr>
            <p:spPr>
              <a:xfrm>
                <a:off x="5815800" y="3673400"/>
                <a:ext cx="92675" cy="135175"/>
              </a:xfrm>
              <a:custGeom>
                <a:avLst/>
                <a:gdLst/>
                <a:ahLst/>
                <a:cxnLst/>
                <a:rect l="l" t="t" r="r" b="b"/>
                <a:pathLst>
                  <a:path w="3707" h="5407" extrusionOk="0">
                    <a:moveTo>
                      <a:pt x="3685" y="1"/>
                    </a:moveTo>
                    <a:cubicBezTo>
                      <a:pt x="3706" y="1"/>
                      <a:pt x="3706" y="12"/>
                      <a:pt x="3706" y="22"/>
                    </a:cubicBezTo>
                    <a:cubicBezTo>
                      <a:pt x="3326" y="1796"/>
                      <a:pt x="2629" y="3295"/>
                      <a:pt x="1595" y="4489"/>
                    </a:cubicBezTo>
                    <a:cubicBezTo>
                      <a:pt x="1458" y="4647"/>
                      <a:pt x="1268" y="4858"/>
                      <a:pt x="1046" y="5027"/>
                    </a:cubicBezTo>
                    <a:cubicBezTo>
                      <a:pt x="888" y="5153"/>
                      <a:pt x="539" y="5407"/>
                      <a:pt x="296" y="5322"/>
                    </a:cubicBezTo>
                    <a:cubicBezTo>
                      <a:pt x="1" y="5228"/>
                      <a:pt x="138" y="4794"/>
                      <a:pt x="254" y="4510"/>
                    </a:cubicBezTo>
                    <a:cubicBezTo>
                      <a:pt x="602" y="3675"/>
                      <a:pt x="1078" y="3084"/>
                      <a:pt x="1552" y="2461"/>
                    </a:cubicBezTo>
                    <a:cubicBezTo>
                      <a:pt x="2260" y="1521"/>
                      <a:pt x="2957" y="761"/>
                      <a:pt x="3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8"/>
              <p:cNvSpPr/>
              <p:nvPr/>
            </p:nvSpPr>
            <p:spPr>
              <a:xfrm>
                <a:off x="6118050" y="3637775"/>
                <a:ext cx="135450" cy="95050"/>
              </a:xfrm>
              <a:custGeom>
                <a:avLst/>
                <a:gdLst/>
                <a:ahLst/>
                <a:cxnLst/>
                <a:rect l="l" t="t" r="r" b="b"/>
                <a:pathLst>
                  <a:path w="5418" h="3802" extrusionOk="0">
                    <a:moveTo>
                      <a:pt x="21" y="1"/>
                    </a:moveTo>
                    <a:cubicBezTo>
                      <a:pt x="0" y="11"/>
                      <a:pt x="11" y="22"/>
                      <a:pt x="11" y="32"/>
                    </a:cubicBezTo>
                    <a:cubicBezTo>
                      <a:pt x="1046" y="1521"/>
                      <a:pt x="2250" y="2640"/>
                      <a:pt x="3664" y="3347"/>
                    </a:cubicBezTo>
                    <a:cubicBezTo>
                      <a:pt x="3854" y="3443"/>
                      <a:pt x="4108" y="3570"/>
                      <a:pt x="4382" y="3654"/>
                    </a:cubicBezTo>
                    <a:cubicBezTo>
                      <a:pt x="4572" y="3706"/>
                      <a:pt x="4995" y="3802"/>
                      <a:pt x="5185" y="3633"/>
                    </a:cubicBezTo>
                    <a:cubicBezTo>
                      <a:pt x="5417" y="3432"/>
                      <a:pt x="5132" y="3084"/>
                      <a:pt x="4910" y="2862"/>
                    </a:cubicBezTo>
                    <a:cubicBezTo>
                      <a:pt x="4277" y="2228"/>
                      <a:pt x="3611" y="1859"/>
                      <a:pt x="2935" y="1458"/>
                    </a:cubicBezTo>
                    <a:cubicBezTo>
                      <a:pt x="1922" y="867"/>
                      <a:pt x="982" y="423"/>
                      <a:pt x="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8"/>
              <p:cNvSpPr/>
              <p:nvPr/>
            </p:nvSpPr>
            <p:spPr>
              <a:xfrm>
                <a:off x="6071575" y="3700850"/>
                <a:ext cx="59700" cy="73425"/>
              </a:xfrm>
              <a:custGeom>
                <a:avLst/>
                <a:gdLst/>
                <a:ahLst/>
                <a:cxnLst/>
                <a:rect l="l" t="t" r="r" b="b"/>
                <a:pathLst>
                  <a:path w="2388" h="2937" extrusionOk="0">
                    <a:moveTo>
                      <a:pt x="1574" y="1"/>
                    </a:moveTo>
                    <a:cubicBezTo>
                      <a:pt x="709" y="1"/>
                      <a:pt x="1" y="709"/>
                      <a:pt x="1" y="1575"/>
                    </a:cubicBezTo>
                    <a:cubicBezTo>
                      <a:pt x="1" y="2155"/>
                      <a:pt x="318" y="2662"/>
                      <a:pt x="782" y="2936"/>
                    </a:cubicBezTo>
                    <a:cubicBezTo>
                      <a:pt x="814" y="2884"/>
                      <a:pt x="856" y="2831"/>
                      <a:pt x="899" y="2778"/>
                    </a:cubicBezTo>
                    <a:cubicBezTo>
                      <a:pt x="1268" y="2292"/>
                      <a:pt x="1659" y="1912"/>
                      <a:pt x="1944" y="1427"/>
                    </a:cubicBezTo>
                    <a:cubicBezTo>
                      <a:pt x="2155" y="1068"/>
                      <a:pt x="2292" y="677"/>
                      <a:pt x="2387" y="223"/>
                    </a:cubicBezTo>
                    <a:cubicBezTo>
                      <a:pt x="2145" y="85"/>
                      <a:pt x="1870" y="1"/>
                      <a:pt x="1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8"/>
              <p:cNvSpPr/>
              <p:nvPr/>
            </p:nvSpPr>
            <p:spPr>
              <a:xfrm>
                <a:off x="5919800" y="3728050"/>
                <a:ext cx="62850" cy="64175"/>
              </a:xfrm>
              <a:custGeom>
                <a:avLst/>
                <a:gdLst/>
                <a:ahLst/>
                <a:cxnLst/>
                <a:rect l="l" t="t" r="r" b="b"/>
                <a:pathLst>
                  <a:path w="2514" h="2567" extrusionOk="0">
                    <a:moveTo>
                      <a:pt x="940" y="1"/>
                    </a:moveTo>
                    <a:cubicBezTo>
                      <a:pt x="581" y="1"/>
                      <a:pt x="264" y="117"/>
                      <a:pt x="1" y="318"/>
                    </a:cubicBezTo>
                    <a:cubicBezTo>
                      <a:pt x="254" y="835"/>
                      <a:pt x="613" y="1268"/>
                      <a:pt x="1078" y="1637"/>
                    </a:cubicBezTo>
                    <a:cubicBezTo>
                      <a:pt x="1447" y="1944"/>
                      <a:pt x="1838" y="2218"/>
                      <a:pt x="2165" y="2566"/>
                    </a:cubicBezTo>
                    <a:cubicBezTo>
                      <a:pt x="2387" y="2292"/>
                      <a:pt x="2514" y="1954"/>
                      <a:pt x="2514" y="1585"/>
                    </a:cubicBezTo>
                    <a:cubicBezTo>
                      <a:pt x="2514" y="708"/>
                      <a:pt x="1806" y="1"/>
                      <a:pt x="9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8"/>
              <p:cNvSpPr/>
              <p:nvPr/>
            </p:nvSpPr>
            <p:spPr>
              <a:xfrm>
                <a:off x="6063675" y="3717750"/>
                <a:ext cx="15850" cy="26425"/>
              </a:xfrm>
              <a:custGeom>
                <a:avLst/>
                <a:gdLst/>
                <a:ahLst/>
                <a:cxnLst/>
                <a:rect l="l" t="t" r="r" b="b"/>
                <a:pathLst>
                  <a:path w="634" h="1057" extrusionOk="0">
                    <a:moveTo>
                      <a:pt x="602" y="507"/>
                    </a:moveTo>
                    <a:cubicBezTo>
                      <a:pt x="634" y="782"/>
                      <a:pt x="528" y="1025"/>
                      <a:pt x="370" y="1046"/>
                    </a:cubicBezTo>
                    <a:cubicBezTo>
                      <a:pt x="211" y="1056"/>
                      <a:pt x="53" y="845"/>
                      <a:pt x="32" y="561"/>
                    </a:cubicBezTo>
                    <a:cubicBezTo>
                      <a:pt x="0" y="275"/>
                      <a:pt x="106" y="33"/>
                      <a:pt x="264" y="22"/>
                    </a:cubicBezTo>
                    <a:cubicBezTo>
                      <a:pt x="422" y="1"/>
                      <a:pt x="581" y="223"/>
                      <a:pt x="602" y="50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8"/>
              <p:cNvSpPr/>
              <p:nvPr/>
            </p:nvSpPr>
            <p:spPr>
              <a:xfrm>
                <a:off x="6055500" y="3701075"/>
                <a:ext cx="32225" cy="12475"/>
              </a:xfrm>
              <a:custGeom>
                <a:avLst/>
                <a:gdLst/>
                <a:ahLst/>
                <a:cxnLst/>
                <a:rect l="l" t="t" r="r" b="b"/>
                <a:pathLst>
                  <a:path w="1289" h="499" extrusionOk="0">
                    <a:moveTo>
                      <a:pt x="452" y="0"/>
                    </a:moveTo>
                    <a:cubicBezTo>
                      <a:pt x="368" y="0"/>
                      <a:pt x="286" y="5"/>
                      <a:pt x="211" y="13"/>
                    </a:cubicBezTo>
                    <a:cubicBezTo>
                      <a:pt x="116" y="34"/>
                      <a:pt x="21" y="76"/>
                      <a:pt x="10" y="182"/>
                    </a:cubicBezTo>
                    <a:cubicBezTo>
                      <a:pt x="0" y="277"/>
                      <a:pt x="74" y="372"/>
                      <a:pt x="169" y="383"/>
                    </a:cubicBezTo>
                    <a:lnTo>
                      <a:pt x="1077" y="499"/>
                    </a:lnTo>
                    <a:lnTo>
                      <a:pt x="1098" y="499"/>
                    </a:lnTo>
                    <a:cubicBezTo>
                      <a:pt x="1193" y="499"/>
                      <a:pt x="1267" y="425"/>
                      <a:pt x="1277" y="341"/>
                    </a:cubicBezTo>
                    <a:cubicBezTo>
                      <a:pt x="1288" y="235"/>
                      <a:pt x="1214" y="182"/>
                      <a:pt x="1119" y="130"/>
                    </a:cubicBezTo>
                    <a:cubicBezTo>
                      <a:pt x="940" y="36"/>
                      <a:pt x="687" y="0"/>
                      <a:pt x="4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8"/>
              <p:cNvSpPr/>
              <p:nvPr/>
            </p:nvSpPr>
            <p:spPr>
              <a:xfrm>
                <a:off x="5970750" y="3726725"/>
                <a:ext cx="14800" cy="25900"/>
              </a:xfrm>
              <a:custGeom>
                <a:avLst/>
                <a:gdLst/>
                <a:ahLst/>
                <a:cxnLst/>
                <a:rect l="l" t="t" r="r" b="b"/>
                <a:pathLst>
                  <a:path w="592" h="1036" extrusionOk="0">
                    <a:moveTo>
                      <a:pt x="11" y="529"/>
                    </a:moveTo>
                    <a:cubicBezTo>
                      <a:pt x="21" y="814"/>
                      <a:pt x="148" y="1035"/>
                      <a:pt x="307" y="1035"/>
                    </a:cubicBezTo>
                    <a:cubicBezTo>
                      <a:pt x="465" y="1025"/>
                      <a:pt x="592" y="793"/>
                      <a:pt x="592" y="507"/>
                    </a:cubicBezTo>
                    <a:cubicBezTo>
                      <a:pt x="581" y="223"/>
                      <a:pt x="444" y="1"/>
                      <a:pt x="286" y="1"/>
                    </a:cubicBezTo>
                    <a:cubicBezTo>
                      <a:pt x="127" y="12"/>
                      <a:pt x="0" y="244"/>
                      <a:pt x="11" y="52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8"/>
              <p:cNvSpPr/>
              <p:nvPr/>
            </p:nvSpPr>
            <p:spPr>
              <a:xfrm>
                <a:off x="5959125" y="3709050"/>
                <a:ext cx="32500" cy="14575"/>
              </a:xfrm>
              <a:custGeom>
                <a:avLst/>
                <a:gdLst/>
                <a:ahLst/>
                <a:cxnLst/>
                <a:rect l="l" t="t" r="r" b="b"/>
                <a:pathLst>
                  <a:path w="1300" h="583" extrusionOk="0">
                    <a:moveTo>
                      <a:pt x="1046" y="1"/>
                    </a:moveTo>
                    <a:cubicBezTo>
                      <a:pt x="761" y="1"/>
                      <a:pt x="392" y="74"/>
                      <a:pt x="160" y="222"/>
                    </a:cubicBezTo>
                    <a:cubicBezTo>
                      <a:pt x="75" y="275"/>
                      <a:pt x="1" y="349"/>
                      <a:pt x="33" y="444"/>
                    </a:cubicBezTo>
                    <a:cubicBezTo>
                      <a:pt x="52" y="530"/>
                      <a:pt x="124" y="582"/>
                      <a:pt x="209" y="582"/>
                    </a:cubicBezTo>
                    <a:cubicBezTo>
                      <a:pt x="217" y="582"/>
                      <a:pt x="225" y="582"/>
                      <a:pt x="233" y="581"/>
                    </a:cubicBezTo>
                    <a:lnTo>
                      <a:pt x="254" y="581"/>
                    </a:lnTo>
                    <a:lnTo>
                      <a:pt x="1141" y="360"/>
                    </a:lnTo>
                    <a:cubicBezTo>
                      <a:pt x="1237" y="338"/>
                      <a:pt x="1300" y="233"/>
                      <a:pt x="1268" y="137"/>
                    </a:cubicBezTo>
                    <a:cubicBezTo>
                      <a:pt x="1247" y="43"/>
                      <a:pt x="1152" y="1"/>
                      <a:pt x="10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8"/>
              <p:cNvSpPr/>
              <p:nvPr/>
            </p:nvSpPr>
            <p:spPr>
              <a:xfrm>
                <a:off x="6012975" y="3784025"/>
                <a:ext cx="50700" cy="63100"/>
              </a:xfrm>
              <a:custGeom>
                <a:avLst/>
                <a:gdLst/>
                <a:ahLst/>
                <a:cxnLst/>
                <a:rect l="l" t="t" r="r" b="b"/>
                <a:pathLst>
                  <a:path w="2028" h="2524" extrusionOk="0">
                    <a:moveTo>
                      <a:pt x="1120" y="1753"/>
                    </a:moveTo>
                    <a:cubicBezTo>
                      <a:pt x="1120" y="1848"/>
                      <a:pt x="1162" y="1890"/>
                      <a:pt x="1141" y="1995"/>
                    </a:cubicBezTo>
                    <a:cubicBezTo>
                      <a:pt x="1215" y="2006"/>
                      <a:pt x="1427" y="1753"/>
                      <a:pt x="1574" y="1911"/>
                    </a:cubicBezTo>
                    <a:cubicBezTo>
                      <a:pt x="1627" y="2059"/>
                      <a:pt x="1448" y="2207"/>
                      <a:pt x="1321" y="2291"/>
                    </a:cubicBezTo>
                    <a:cubicBezTo>
                      <a:pt x="1204" y="2387"/>
                      <a:pt x="1004" y="2523"/>
                      <a:pt x="867" y="2502"/>
                    </a:cubicBezTo>
                    <a:cubicBezTo>
                      <a:pt x="761" y="2481"/>
                      <a:pt x="666" y="2323"/>
                      <a:pt x="592" y="2249"/>
                    </a:cubicBezTo>
                    <a:cubicBezTo>
                      <a:pt x="508" y="2164"/>
                      <a:pt x="371" y="2080"/>
                      <a:pt x="413" y="1932"/>
                    </a:cubicBezTo>
                    <a:cubicBezTo>
                      <a:pt x="444" y="1922"/>
                      <a:pt x="465" y="1901"/>
                      <a:pt x="486" y="1869"/>
                    </a:cubicBezTo>
                    <a:cubicBezTo>
                      <a:pt x="687" y="1826"/>
                      <a:pt x="698" y="1985"/>
                      <a:pt x="824" y="2028"/>
                    </a:cubicBezTo>
                    <a:lnTo>
                      <a:pt x="824" y="1753"/>
                    </a:lnTo>
                    <a:cubicBezTo>
                      <a:pt x="550" y="1552"/>
                      <a:pt x="212" y="1130"/>
                      <a:pt x="75" y="750"/>
                    </a:cubicBezTo>
                    <a:cubicBezTo>
                      <a:pt x="1" y="559"/>
                      <a:pt x="22" y="275"/>
                      <a:pt x="254" y="254"/>
                    </a:cubicBezTo>
                    <a:cubicBezTo>
                      <a:pt x="603" y="211"/>
                      <a:pt x="676" y="655"/>
                      <a:pt x="867" y="845"/>
                    </a:cubicBezTo>
                    <a:cubicBezTo>
                      <a:pt x="1078" y="634"/>
                      <a:pt x="1226" y="0"/>
                      <a:pt x="1711" y="85"/>
                    </a:cubicBezTo>
                    <a:cubicBezTo>
                      <a:pt x="1901" y="127"/>
                      <a:pt x="2028" y="359"/>
                      <a:pt x="1944" y="676"/>
                    </a:cubicBezTo>
                    <a:cubicBezTo>
                      <a:pt x="1891" y="866"/>
                      <a:pt x="1511" y="1457"/>
                      <a:pt x="1373" y="1594"/>
                    </a:cubicBezTo>
                    <a:cubicBezTo>
                      <a:pt x="1300" y="1658"/>
                      <a:pt x="1194" y="1700"/>
                      <a:pt x="1120" y="17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8"/>
              <p:cNvSpPr/>
              <p:nvPr/>
            </p:nvSpPr>
            <p:spPr>
              <a:xfrm>
                <a:off x="5919275" y="3490475"/>
                <a:ext cx="191925" cy="187975"/>
              </a:xfrm>
              <a:custGeom>
                <a:avLst/>
                <a:gdLst/>
                <a:ahLst/>
                <a:cxnLst/>
                <a:rect l="l" t="t" r="r" b="b"/>
                <a:pathLst>
                  <a:path w="7677" h="7519" extrusionOk="0">
                    <a:moveTo>
                      <a:pt x="5079" y="2978"/>
                    </a:moveTo>
                    <a:cubicBezTo>
                      <a:pt x="5818" y="2799"/>
                      <a:pt x="6758" y="2915"/>
                      <a:pt x="7233" y="3390"/>
                    </a:cubicBezTo>
                    <a:cubicBezTo>
                      <a:pt x="7465" y="3612"/>
                      <a:pt x="7677" y="3971"/>
                      <a:pt x="7666" y="4340"/>
                    </a:cubicBezTo>
                    <a:cubicBezTo>
                      <a:pt x="7666" y="4731"/>
                      <a:pt x="7434" y="5058"/>
                      <a:pt x="7170" y="5227"/>
                    </a:cubicBezTo>
                    <a:cubicBezTo>
                      <a:pt x="6431" y="5713"/>
                      <a:pt x="5206" y="5259"/>
                      <a:pt x="4668" y="4816"/>
                    </a:cubicBezTo>
                    <a:cubicBezTo>
                      <a:pt x="4868" y="5607"/>
                      <a:pt x="5016" y="7519"/>
                      <a:pt x="3897" y="7392"/>
                    </a:cubicBezTo>
                    <a:cubicBezTo>
                      <a:pt x="3749" y="7371"/>
                      <a:pt x="3570" y="7275"/>
                      <a:pt x="3464" y="7181"/>
                    </a:cubicBezTo>
                    <a:cubicBezTo>
                      <a:pt x="2873" y="6695"/>
                      <a:pt x="2535" y="5565"/>
                      <a:pt x="2439" y="4657"/>
                    </a:cubicBezTo>
                    <a:cubicBezTo>
                      <a:pt x="2218" y="5027"/>
                      <a:pt x="1986" y="5502"/>
                      <a:pt x="1637" y="5797"/>
                    </a:cubicBezTo>
                    <a:cubicBezTo>
                      <a:pt x="1458" y="5956"/>
                      <a:pt x="1067" y="6231"/>
                      <a:pt x="729" y="6093"/>
                    </a:cubicBezTo>
                    <a:cubicBezTo>
                      <a:pt x="1" y="5797"/>
                      <a:pt x="518" y="4319"/>
                      <a:pt x="888" y="3929"/>
                    </a:cubicBezTo>
                    <a:cubicBezTo>
                      <a:pt x="613" y="3506"/>
                      <a:pt x="159" y="2545"/>
                      <a:pt x="666" y="2038"/>
                    </a:cubicBezTo>
                    <a:cubicBezTo>
                      <a:pt x="1310" y="1405"/>
                      <a:pt x="2345" y="2313"/>
                      <a:pt x="2640" y="2841"/>
                    </a:cubicBezTo>
                    <a:cubicBezTo>
                      <a:pt x="3063" y="2007"/>
                      <a:pt x="3654" y="677"/>
                      <a:pt x="4530" y="264"/>
                    </a:cubicBezTo>
                    <a:cubicBezTo>
                      <a:pt x="5100" y="1"/>
                      <a:pt x="5766" y="286"/>
                      <a:pt x="5850" y="909"/>
                    </a:cubicBezTo>
                    <a:cubicBezTo>
                      <a:pt x="5977" y="1785"/>
                      <a:pt x="5396" y="2440"/>
                      <a:pt x="5079" y="29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4" name="Google Shape;1004;p48"/>
          <p:cNvSpPr txBox="1">
            <a:spLocks noGrp="1"/>
          </p:cNvSpPr>
          <p:nvPr>
            <p:ph type="title" idx="2"/>
          </p:nvPr>
        </p:nvSpPr>
        <p:spPr>
          <a:xfrm>
            <a:off x="5153064" y="228237"/>
            <a:ext cx="2721842" cy="4558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sz="1800" dirty="0"/>
              <a:t>Ερωτήσεις κατανόησης </a:t>
            </a:r>
            <a:endParaRPr sz="1800" dirty="0"/>
          </a:p>
        </p:txBody>
      </p:sp>
      <p:grpSp>
        <p:nvGrpSpPr>
          <p:cNvPr id="1006" name="Google Shape;1006;p48"/>
          <p:cNvGrpSpPr/>
          <p:nvPr/>
        </p:nvGrpSpPr>
        <p:grpSpPr>
          <a:xfrm rot="5400000">
            <a:off x="7081213" y="3622292"/>
            <a:ext cx="2232972" cy="1633777"/>
            <a:chOff x="1873750" y="854225"/>
            <a:chExt cx="838675" cy="613625"/>
          </a:xfrm>
        </p:grpSpPr>
        <p:sp>
          <p:nvSpPr>
            <p:cNvPr id="1007" name="Google Shape;1007;p48"/>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8"/>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8"/>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8"/>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8"/>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8"/>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8"/>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8"/>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8"/>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8"/>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8"/>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8"/>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8"/>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8"/>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8"/>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8"/>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8"/>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8"/>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8"/>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8"/>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8"/>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8"/>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8"/>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8"/>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8"/>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8"/>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 name="Google Shape;1033;p48"/>
          <p:cNvGrpSpPr/>
          <p:nvPr/>
        </p:nvGrpSpPr>
        <p:grpSpPr>
          <a:xfrm rot="10800000">
            <a:off x="4993838" y="359192"/>
            <a:ext cx="2232972" cy="1633777"/>
            <a:chOff x="1873750" y="854225"/>
            <a:chExt cx="838675" cy="613625"/>
          </a:xfrm>
        </p:grpSpPr>
        <p:sp>
          <p:nvSpPr>
            <p:cNvPr id="1034" name="Google Shape;1034;p48"/>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8"/>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8"/>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8"/>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8"/>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8"/>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8"/>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8"/>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8"/>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8"/>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8"/>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8"/>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8"/>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8"/>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8"/>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8"/>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8"/>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8"/>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8"/>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8"/>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8"/>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8"/>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8"/>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8"/>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8"/>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8"/>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48"/>
          <p:cNvGrpSpPr/>
          <p:nvPr/>
        </p:nvGrpSpPr>
        <p:grpSpPr>
          <a:xfrm rot="3600050" flipH="1">
            <a:off x="2430034" y="520643"/>
            <a:ext cx="569256" cy="554522"/>
            <a:chOff x="617548" y="3195989"/>
            <a:chExt cx="488452" cy="475809"/>
          </a:xfrm>
        </p:grpSpPr>
        <p:sp>
          <p:nvSpPr>
            <p:cNvPr id="1061" name="Google Shape;1061;p48"/>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2" name="Google Shape;1062;p48"/>
            <p:cNvGrpSpPr/>
            <p:nvPr/>
          </p:nvGrpSpPr>
          <p:grpSpPr>
            <a:xfrm flipH="1">
              <a:off x="617548" y="3195989"/>
              <a:ext cx="488443" cy="475809"/>
              <a:chOff x="2604475" y="3610525"/>
              <a:chExt cx="332500" cy="323900"/>
            </a:xfrm>
          </p:grpSpPr>
          <p:sp>
            <p:nvSpPr>
              <p:cNvPr id="1063" name="Google Shape;1063;p48"/>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8"/>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Εικόνα 1"/>
          <p:cNvPicPr>
            <a:picLocks noChangeAspect="1"/>
          </p:cNvPicPr>
          <p:nvPr/>
        </p:nvPicPr>
        <p:blipFill>
          <a:blip r:embed="rId3"/>
          <a:stretch>
            <a:fillRect/>
          </a:stretch>
        </p:blipFill>
        <p:spPr>
          <a:xfrm>
            <a:off x="143152" y="854062"/>
            <a:ext cx="2189082" cy="4273210"/>
          </a:xfrm>
          <a:prstGeom prst="rect">
            <a:avLst/>
          </a:prstGeom>
        </p:spPr>
      </p:pic>
      <p:pic>
        <p:nvPicPr>
          <p:cNvPr id="4" name="Εικόνα 3"/>
          <p:cNvPicPr>
            <a:picLocks noChangeAspect="1"/>
          </p:cNvPicPr>
          <p:nvPr/>
        </p:nvPicPr>
        <p:blipFill>
          <a:blip r:embed="rId4"/>
          <a:stretch>
            <a:fillRect/>
          </a:stretch>
        </p:blipFill>
        <p:spPr>
          <a:xfrm>
            <a:off x="2998446" y="854061"/>
            <a:ext cx="1894692" cy="3970616"/>
          </a:xfrm>
          <a:prstGeom prst="rect">
            <a:avLst/>
          </a:prstGeom>
        </p:spPr>
      </p:pic>
      <p:sp>
        <p:nvSpPr>
          <p:cNvPr id="5" name="TextBox 4"/>
          <p:cNvSpPr txBox="1"/>
          <p:nvPr/>
        </p:nvSpPr>
        <p:spPr>
          <a:xfrm>
            <a:off x="4870461" y="813042"/>
            <a:ext cx="3634134" cy="1384995"/>
          </a:xfrm>
          <a:prstGeom prst="rect">
            <a:avLst/>
          </a:prstGeom>
          <a:noFill/>
        </p:spPr>
        <p:txBody>
          <a:bodyPr wrap="square" rtlCol="0">
            <a:spAutoFit/>
          </a:bodyPr>
          <a:lstStyle/>
          <a:p>
            <a:pPr marL="285750" indent="-285750">
              <a:buFont typeface="Arial" panose="020B0604020202020204" pitchFamily="34" charset="0"/>
              <a:buChar char="•"/>
            </a:pPr>
            <a:r>
              <a:rPr lang="el-GR" dirty="0">
                <a:solidFill>
                  <a:srgbClr val="7D76A5"/>
                </a:solidFill>
              </a:rPr>
              <a:t>Έχετε ακούσει ξανά νανούρισμα;</a:t>
            </a:r>
          </a:p>
          <a:p>
            <a:pPr marL="285750" indent="-285750">
              <a:buFont typeface="Arial" panose="020B0604020202020204" pitchFamily="34" charset="0"/>
              <a:buChar char="•"/>
            </a:pPr>
            <a:r>
              <a:rPr lang="el-GR" dirty="0">
                <a:solidFill>
                  <a:srgbClr val="7D76A5"/>
                </a:solidFill>
              </a:rPr>
              <a:t>Πότε το χρησιμοποιούμε;</a:t>
            </a:r>
          </a:p>
          <a:p>
            <a:pPr marL="285750" indent="-285750">
              <a:buFont typeface="Arial" panose="020B0604020202020204" pitchFamily="34" charset="0"/>
              <a:buChar char="•"/>
            </a:pPr>
            <a:r>
              <a:rPr lang="el-GR" dirty="0">
                <a:solidFill>
                  <a:srgbClr val="7D76A5"/>
                </a:solidFill>
              </a:rPr>
              <a:t>Που αναφέρεται;</a:t>
            </a:r>
          </a:p>
          <a:p>
            <a:pPr marL="285750" indent="-285750">
              <a:buFont typeface="Arial" panose="020B0604020202020204" pitchFamily="34" charset="0"/>
              <a:buChar char="•"/>
            </a:pPr>
            <a:r>
              <a:rPr lang="el-GR" dirty="0">
                <a:solidFill>
                  <a:srgbClr val="7D76A5"/>
                </a:solidFill>
              </a:rPr>
              <a:t>Σας έκανε κάτι εντύπωση από τον τρόπο που είναι γραμμένο και τη γλώσσα που χρησιμοποιεί;</a:t>
            </a:r>
          </a:p>
        </p:txBody>
      </p:sp>
      <p:sp>
        <p:nvSpPr>
          <p:cNvPr id="6" name="TextBox 5"/>
          <p:cNvSpPr txBox="1"/>
          <p:nvPr/>
        </p:nvSpPr>
        <p:spPr>
          <a:xfrm>
            <a:off x="6380921" y="3304037"/>
            <a:ext cx="2611215" cy="1600438"/>
          </a:xfrm>
          <a:prstGeom prst="rect">
            <a:avLst/>
          </a:prstGeom>
          <a:noFill/>
        </p:spPr>
        <p:txBody>
          <a:bodyPr wrap="square" rtlCol="0">
            <a:spAutoFit/>
          </a:bodyPr>
          <a:lstStyle/>
          <a:p>
            <a:pPr marL="285750" indent="-285750">
              <a:buFont typeface="Arial" panose="020B0604020202020204" pitchFamily="34" charset="0"/>
              <a:buChar char="•"/>
            </a:pPr>
            <a:r>
              <a:rPr lang="el-GR" dirty="0">
                <a:solidFill>
                  <a:srgbClr val="7D76A5"/>
                </a:solidFill>
              </a:rPr>
              <a:t>Που αναφέρεται το τραγούδι </a:t>
            </a:r>
            <a:r>
              <a:rPr lang="el-GR" b="1" i="1" dirty="0">
                <a:solidFill>
                  <a:srgbClr val="7D76A5"/>
                </a:solidFill>
              </a:rPr>
              <a:t>«Η ποδηλάτισσά»;</a:t>
            </a:r>
          </a:p>
          <a:p>
            <a:pPr marL="285750" indent="-285750">
              <a:buFont typeface="Arial" panose="020B0604020202020204" pitchFamily="34" charset="0"/>
              <a:buChar char="•"/>
            </a:pPr>
            <a:r>
              <a:rPr lang="el-GR" dirty="0">
                <a:solidFill>
                  <a:srgbClr val="7D76A5"/>
                </a:solidFill>
              </a:rPr>
              <a:t>Ποιες εικόνες σας ήρθαν στο μυαλό;</a:t>
            </a:r>
          </a:p>
          <a:p>
            <a:pPr marL="285750" indent="-285750">
              <a:buFont typeface="Arial" panose="020B0604020202020204" pitchFamily="34" charset="0"/>
              <a:buChar char="•"/>
            </a:pPr>
            <a:r>
              <a:rPr lang="el-GR" dirty="0">
                <a:solidFill>
                  <a:srgbClr val="7D76A5"/>
                </a:solidFill>
              </a:rPr>
              <a:t>Έχετε ζήσει κάτι ανάλογο;</a:t>
            </a:r>
          </a:p>
          <a:p>
            <a:endParaRPr lang="el-GR" dirty="0">
              <a:solidFill>
                <a:srgbClr val="7D76A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grpSp>
        <p:nvGrpSpPr>
          <p:cNvPr id="1546" name="Google Shape;1546;p52"/>
          <p:cNvGrpSpPr/>
          <p:nvPr/>
        </p:nvGrpSpPr>
        <p:grpSpPr>
          <a:xfrm>
            <a:off x="7088235" y="338013"/>
            <a:ext cx="1590344" cy="1330251"/>
            <a:chOff x="7088235" y="338013"/>
            <a:chExt cx="1590344" cy="1330251"/>
          </a:xfrm>
        </p:grpSpPr>
        <p:sp>
          <p:nvSpPr>
            <p:cNvPr id="1547" name="Google Shape;1547;p52"/>
            <p:cNvSpPr/>
            <p:nvPr/>
          </p:nvSpPr>
          <p:spPr>
            <a:xfrm rot="10800000" flipH="1">
              <a:off x="7103713" y="338013"/>
              <a:ext cx="1574867" cy="1330251"/>
            </a:xfrm>
            <a:custGeom>
              <a:avLst/>
              <a:gdLst/>
              <a:ahLst/>
              <a:cxnLst/>
              <a:rect l="l" t="t" r="r" b="b"/>
              <a:pathLst>
                <a:path w="35532" h="30013" extrusionOk="0">
                  <a:moveTo>
                    <a:pt x="17802" y="21881"/>
                  </a:moveTo>
                  <a:cubicBezTo>
                    <a:pt x="17802" y="21882"/>
                    <a:pt x="17802" y="21882"/>
                    <a:pt x="17803" y="21883"/>
                  </a:cubicBezTo>
                  <a:cubicBezTo>
                    <a:pt x="17803" y="21882"/>
                    <a:pt x="17802" y="21882"/>
                    <a:pt x="17802" y="21881"/>
                  </a:cubicBezTo>
                  <a:close/>
                  <a:moveTo>
                    <a:pt x="34671" y="1"/>
                  </a:moveTo>
                  <a:cubicBezTo>
                    <a:pt x="34654" y="1"/>
                    <a:pt x="34638" y="3"/>
                    <a:pt x="34623" y="6"/>
                  </a:cubicBezTo>
                  <a:cubicBezTo>
                    <a:pt x="34560" y="27"/>
                    <a:pt x="34539" y="69"/>
                    <a:pt x="34528" y="132"/>
                  </a:cubicBezTo>
                  <a:cubicBezTo>
                    <a:pt x="34497" y="288"/>
                    <a:pt x="34466" y="445"/>
                    <a:pt x="34435" y="612"/>
                  </a:cubicBezTo>
                  <a:cubicBezTo>
                    <a:pt x="34372" y="894"/>
                    <a:pt x="34309" y="1176"/>
                    <a:pt x="34131" y="1416"/>
                  </a:cubicBezTo>
                  <a:cubicBezTo>
                    <a:pt x="33881" y="1782"/>
                    <a:pt x="33672" y="2179"/>
                    <a:pt x="33474" y="2576"/>
                  </a:cubicBezTo>
                  <a:cubicBezTo>
                    <a:pt x="33379" y="2774"/>
                    <a:pt x="33296" y="2973"/>
                    <a:pt x="33212" y="3182"/>
                  </a:cubicBezTo>
                  <a:cubicBezTo>
                    <a:pt x="33056" y="3141"/>
                    <a:pt x="32889" y="3109"/>
                    <a:pt x="32731" y="3067"/>
                  </a:cubicBezTo>
                  <a:cubicBezTo>
                    <a:pt x="32666" y="3046"/>
                    <a:pt x="32602" y="3037"/>
                    <a:pt x="32539" y="3037"/>
                  </a:cubicBezTo>
                  <a:cubicBezTo>
                    <a:pt x="32382" y="3037"/>
                    <a:pt x="32238" y="3098"/>
                    <a:pt x="32125" y="3203"/>
                  </a:cubicBezTo>
                  <a:cubicBezTo>
                    <a:pt x="31865" y="3443"/>
                    <a:pt x="31635" y="3715"/>
                    <a:pt x="31426" y="3997"/>
                  </a:cubicBezTo>
                  <a:cubicBezTo>
                    <a:pt x="31238" y="4248"/>
                    <a:pt x="31050" y="4488"/>
                    <a:pt x="30851" y="4729"/>
                  </a:cubicBezTo>
                  <a:cubicBezTo>
                    <a:pt x="30517" y="5115"/>
                    <a:pt x="30172" y="5502"/>
                    <a:pt x="29838" y="5888"/>
                  </a:cubicBezTo>
                  <a:cubicBezTo>
                    <a:pt x="29608" y="6149"/>
                    <a:pt x="29399" y="6421"/>
                    <a:pt x="29158" y="6672"/>
                  </a:cubicBezTo>
                  <a:cubicBezTo>
                    <a:pt x="29044" y="6807"/>
                    <a:pt x="28960" y="6974"/>
                    <a:pt x="28803" y="7079"/>
                  </a:cubicBezTo>
                  <a:cubicBezTo>
                    <a:pt x="28626" y="7319"/>
                    <a:pt x="28385" y="7508"/>
                    <a:pt x="28260" y="7789"/>
                  </a:cubicBezTo>
                  <a:cubicBezTo>
                    <a:pt x="28208" y="7884"/>
                    <a:pt x="28125" y="7935"/>
                    <a:pt x="28062" y="8009"/>
                  </a:cubicBezTo>
                  <a:cubicBezTo>
                    <a:pt x="27863" y="8197"/>
                    <a:pt x="27832" y="8385"/>
                    <a:pt x="27978" y="8615"/>
                  </a:cubicBezTo>
                  <a:cubicBezTo>
                    <a:pt x="28313" y="9116"/>
                    <a:pt x="28710" y="9576"/>
                    <a:pt x="29127" y="9994"/>
                  </a:cubicBezTo>
                  <a:cubicBezTo>
                    <a:pt x="29211" y="10078"/>
                    <a:pt x="29316" y="10150"/>
                    <a:pt x="29399" y="10224"/>
                  </a:cubicBezTo>
                  <a:cubicBezTo>
                    <a:pt x="29441" y="10255"/>
                    <a:pt x="29451" y="10297"/>
                    <a:pt x="29420" y="10349"/>
                  </a:cubicBezTo>
                  <a:cubicBezTo>
                    <a:pt x="29242" y="10631"/>
                    <a:pt x="29054" y="10902"/>
                    <a:pt x="28793" y="11132"/>
                  </a:cubicBezTo>
                  <a:cubicBezTo>
                    <a:pt x="28552" y="11341"/>
                    <a:pt x="28271" y="11425"/>
                    <a:pt x="27978" y="11478"/>
                  </a:cubicBezTo>
                  <a:cubicBezTo>
                    <a:pt x="27956" y="11479"/>
                    <a:pt x="27934" y="11479"/>
                    <a:pt x="27912" y="11479"/>
                  </a:cubicBezTo>
                  <a:cubicBezTo>
                    <a:pt x="27761" y="11479"/>
                    <a:pt x="27624" y="11450"/>
                    <a:pt x="27487" y="11404"/>
                  </a:cubicBezTo>
                  <a:cubicBezTo>
                    <a:pt x="27456" y="11394"/>
                    <a:pt x="27414" y="11394"/>
                    <a:pt x="27382" y="11394"/>
                  </a:cubicBezTo>
                  <a:cubicBezTo>
                    <a:pt x="27194" y="11352"/>
                    <a:pt x="26996" y="11299"/>
                    <a:pt x="26818" y="11216"/>
                  </a:cubicBezTo>
                  <a:cubicBezTo>
                    <a:pt x="26776" y="11195"/>
                    <a:pt x="26735" y="11174"/>
                    <a:pt x="26693" y="11164"/>
                  </a:cubicBezTo>
                  <a:cubicBezTo>
                    <a:pt x="26317" y="11122"/>
                    <a:pt x="25962" y="10965"/>
                    <a:pt x="25585" y="10923"/>
                  </a:cubicBezTo>
                  <a:cubicBezTo>
                    <a:pt x="25380" y="10899"/>
                    <a:pt x="25174" y="10882"/>
                    <a:pt x="24969" y="10882"/>
                  </a:cubicBezTo>
                  <a:cubicBezTo>
                    <a:pt x="24819" y="10882"/>
                    <a:pt x="24670" y="10891"/>
                    <a:pt x="24520" y="10913"/>
                  </a:cubicBezTo>
                  <a:cubicBezTo>
                    <a:pt x="24248" y="10965"/>
                    <a:pt x="23977" y="11039"/>
                    <a:pt x="23705" y="11111"/>
                  </a:cubicBezTo>
                  <a:cubicBezTo>
                    <a:pt x="23298" y="11227"/>
                    <a:pt x="22911" y="11383"/>
                    <a:pt x="22597" y="11676"/>
                  </a:cubicBezTo>
                  <a:cubicBezTo>
                    <a:pt x="22368" y="11875"/>
                    <a:pt x="22159" y="12083"/>
                    <a:pt x="21961" y="12313"/>
                  </a:cubicBezTo>
                  <a:cubicBezTo>
                    <a:pt x="21448" y="12929"/>
                    <a:pt x="21313" y="13619"/>
                    <a:pt x="21490" y="14382"/>
                  </a:cubicBezTo>
                  <a:cubicBezTo>
                    <a:pt x="21668" y="15134"/>
                    <a:pt x="22075" y="15729"/>
                    <a:pt x="22723" y="16158"/>
                  </a:cubicBezTo>
                  <a:cubicBezTo>
                    <a:pt x="22932" y="16293"/>
                    <a:pt x="23152" y="16430"/>
                    <a:pt x="23371" y="16555"/>
                  </a:cubicBezTo>
                  <a:cubicBezTo>
                    <a:pt x="23705" y="16753"/>
                    <a:pt x="24050" y="16952"/>
                    <a:pt x="24415" y="17087"/>
                  </a:cubicBezTo>
                  <a:cubicBezTo>
                    <a:pt x="24552" y="17129"/>
                    <a:pt x="24687" y="17192"/>
                    <a:pt x="24823" y="17254"/>
                  </a:cubicBezTo>
                  <a:cubicBezTo>
                    <a:pt x="25304" y="17463"/>
                    <a:pt x="25753" y="17735"/>
                    <a:pt x="26212" y="17997"/>
                  </a:cubicBezTo>
                  <a:cubicBezTo>
                    <a:pt x="26495" y="18153"/>
                    <a:pt x="26756" y="18331"/>
                    <a:pt x="26996" y="18540"/>
                  </a:cubicBezTo>
                  <a:cubicBezTo>
                    <a:pt x="27080" y="18603"/>
                    <a:pt x="27163" y="18675"/>
                    <a:pt x="27247" y="18749"/>
                  </a:cubicBezTo>
                  <a:cubicBezTo>
                    <a:pt x="27435" y="18937"/>
                    <a:pt x="27633" y="19104"/>
                    <a:pt x="27832" y="19281"/>
                  </a:cubicBezTo>
                  <a:cubicBezTo>
                    <a:pt x="27832" y="19281"/>
                    <a:pt x="27832" y="19292"/>
                    <a:pt x="27842" y="19292"/>
                  </a:cubicBezTo>
                  <a:cubicBezTo>
                    <a:pt x="27895" y="19355"/>
                    <a:pt x="27957" y="19418"/>
                    <a:pt x="28009" y="19490"/>
                  </a:cubicBezTo>
                  <a:cubicBezTo>
                    <a:pt x="28292" y="19835"/>
                    <a:pt x="28490" y="20222"/>
                    <a:pt x="28584" y="20650"/>
                  </a:cubicBezTo>
                  <a:cubicBezTo>
                    <a:pt x="28668" y="21006"/>
                    <a:pt x="28584" y="21308"/>
                    <a:pt x="28313" y="21570"/>
                  </a:cubicBezTo>
                  <a:cubicBezTo>
                    <a:pt x="28114" y="21758"/>
                    <a:pt x="27874" y="21862"/>
                    <a:pt x="27623" y="21925"/>
                  </a:cubicBezTo>
                  <a:cubicBezTo>
                    <a:pt x="27450" y="21965"/>
                    <a:pt x="27281" y="21985"/>
                    <a:pt x="27116" y="21985"/>
                  </a:cubicBezTo>
                  <a:cubicBezTo>
                    <a:pt x="26644" y="21985"/>
                    <a:pt x="26205" y="21825"/>
                    <a:pt x="25794" y="21538"/>
                  </a:cubicBezTo>
                  <a:cubicBezTo>
                    <a:pt x="25585" y="21287"/>
                    <a:pt x="25272" y="21026"/>
                    <a:pt x="25095" y="20932"/>
                  </a:cubicBezTo>
                  <a:cubicBezTo>
                    <a:pt x="24896" y="20734"/>
                    <a:pt x="24719" y="20525"/>
                    <a:pt x="24541" y="20316"/>
                  </a:cubicBezTo>
                  <a:cubicBezTo>
                    <a:pt x="24343" y="20065"/>
                    <a:pt x="24144" y="19804"/>
                    <a:pt x="23956" y="19553"/>
                  </a:cubicBezTo>
                  <a:cubicBezTo>
                    <a:pt x="23956" y="19532"/>
                    <a:pt x="23946" y="19522"/>
                    <a:pt x="23946" y="19511"/>
                  </a:cubicBezTo>
                  <a:lnTo>
                    <a:pt x="23412" y="18791"/>
                  </a:lnTo>
                  <a:lnTo>
                    <a:pt x="23350" y="18728"/>
                  </a:lnTo>
                  <a:lnTo>
                    <a:pt x="23068" y="18352"/>
                  </a:lnTo>
                  <a:cubicBezTo>
                    <a:pt x="22441" y="17537"/>
                    <a:pt x="21773" y="16774"/>
                    <a:pt x="20926" y="16189"/>
                  </a:cubicBezTo>
                  <a:cubicBezTo>
                    <a:pt x="20529" y="15907"/>
                    <a:pt x="20111" y="15677"/>
                    <a:pt x="19662" y="15510"/>
                  </a:cubicBezTo>
                  <a:cubicBezTo>
                    <a:pt x="19537" y="15458"/>
                    <a:pt x="19411" y="15427"/>
                    <a:pt x="19296" y="15395"/>
                  </a:cubicBezTo>
                  <a:cubicBezTo>
                    <a:pt x="19105" y="15345"/>
                    <a:pt x="18861" y="15302"/>
                    <a:pt x="18659" y="15302"/>
                  </a:cubicBezTo>
                  <a:cubicBezTo>
                    <a:pt x="18607" y="15302"/>
                    <a:pt x="18558" y="15305"/>
                    <a:pt x="18513" y="15311"/>
                  </a:cubicBezTo>
                  <a:cubicBezTo>
                    <a:pt x="18158" y="15364"/>
                    <a:pt x="17792" y="15332"/>
                    <a:pt x="17478" y="15499"/>
                  </a:cubicBezTo>
                  <a:cubicBezTo>
                    <a:pt x="17395" y="15520"/>
                    <a:pt x="17311" y="15552"/>
                    <a:pt x="17228" y="15573"/>
                  </a:cubicBezTo>
                  <a:cubicBezTo>
                    <a:pt x="16904" y="15687"/>
                    <a:pt x="16622" y="15865"/>
                    <a:pt x="16361" y="16074"/>
                  </a:cubicBezTo>
                  <a:cubicBezTo>
                    <a:pt x="16131" y="16242"/>
                    <a:pt x="15922" y="16450"/>
                    <a:pt x="15734" y="16669"/>
                  </a:cubicBezTo>
                  <a:cubicBezTo>
                    <a:pt x="15577" y="16857"/>
                    <a:pt x="15421" y="17046"/>
                    <a:pt x="15295" y="17254"/>
                  </a:cubicBezTo>
                  <a:cubicBezTo>
                    <a:pt x="15191" y="17443"/>
                    <a:pt x="15096" y="17621"/>
                    <a:pt x="14982" y="17798"/>
                  </a:cubicBezTo>
                  <a:cubicBezTo>
                    <a:pt x="14835" y="18018"/>
                    <a:pt x="14731" y="18237"/>
                    <a:pt x="14647" y="18477"/>
                  </a:cubicBezTo>
                  <a:cubicBezTo>
                    <a:pt x="14627" y="18540"/>
                    <a:pt x="14606" y="18603"/>
                    <a:pt x="14585" y="18675"/>
                  </a:cubicBezTo>
                  <a:cubicBezTo>
                    <a:pt x="14501" y="19021"/>
                    <a:pt x="14490" y="19365"/>
                    <a:pt x="14511" y="19710"/>
                  </a:cubicBezTo>
                  <a:lnTo>
                    <a:pt x="14511" y="19741"/>
                  </a:lnTo>
                  <a:cubicBezTo>
                    <a:pt x="14480" y="20232"/>
                    <a:pt x="14553" y="20702"/>
                    <a:pt x="14637" y="21183"/>
                  </a:cubicBezTo>
                  <a:cubicBezTo>
                    <a:pt x="14657" y="21329"/>
                    <a:pt x="14689" y="21486"/>
                    <a:pt x="14720" y="21632"/>
                  </a:cubicBezTo>
                  <a:cubicBezTo>
                    <a:pt x="14908" y="22468"/>
                    <a:pt x="15054" y="23304"/>
                    <a:pt x="15128" y="24161"/>
                  </a:cubicBezTo>
                  <a:cubicBezTo>
                    <a:pt x="15170" y="24599"/>
                    <a:pt x="15180" y="25027"/>
                    <a:pt x="15180" y="25466"/>
                  </a:cubicBezTo>
                  <a:cubicBezTo>
                    <a:pt x="15170" y="25905"/>
                    <a:pt x="15013" y="26292"/>
                    <a:pt x="14752" y="26636"/>
                  </a:cubicBezTo>
                  <a:cubicBezTo>
                    <a:pt x="14678" y="26710"/>
                    <a:pt x="14595" y="26793"/>
                    <a:pt x="14532" y="26877"/>
                  </a:cubicBezTo>
                  <a:cubicBezTo>
                    <a:pt x="14361" y="27003"/>
                    <a:pt x="14153" y="27061"/>
                    <a:pt x="13949" y="27061"/>
                  </a:cubicBezTo>
                  <a:cubicBezTo>
                    <a:pt x="13867" y="27061"/>
                    <a:pt x="13785" y="27051"/>
                    <a:pt x="13707" y="27033"/>
                  </a:cubicBezTo>
                  <a:cubicBezTo>
                    <a:pt x="13456" y="26898"/>
                    <a:pt x="13258" y="26720"/>
                    <a:pt x="13080" y="26522"/>
                  </a:cubicBezTo>
                  <a:cubicBezTo>
                    <a:pt x="13059" y="26501"/>
                    <a:pt x="13028" y="26490"/>
                    <a:pt x="13007" y="26480"/>
                  </a:cubicBezTo>
                  <a:cubicBezTo>
                    <a:pt x="12850" y="26281"/>
                    <a:pt x="12714" y="26062"/>
                    <a:pt x="12579" y="25842"/>
                  </a:cubicBezTo>
                  <a:cubicBezTo>
                    <a:pt x="12286" y="25424"/>
                    <a:pt x="12140" y="24955"/>
                    <a:pt x="12098" y="24463"/>
                  </a:cubicBezTo>
                  <a:cubicBezTo>
                    <a:pt x="12129" y="24338"/>
                    <a:pt x="12129" y="24182"/>
                    <a:pt x="12087" y="24035"/>
                  </a:cubicBezTo>
                  <a:cubicBezTo>
                    <a:pt x="12098" y="23669"/>
                    <a:pt x="12129" y="23314"/>
                    <a:pt x="12171" y="22949"/>
                  </a:cubicBezTo>
                  <a:cubicBezTo>
                    <a:pt x="12192" y="22719"/>
                    <a:pt x="12213" y="22489"/>
                    <a:pt x="12275" y="22269"/>
                  </a:cubicBezTo>
                  <a:lnTo>
                    <a:pt x="12370" y="21893"/>
                  </a:lnTo>
                  <a:cubicBezTo>
                    <a:pt x="12412" y="21862"/>
                    <a:pt x="12443" y="21830"/>
                    <a:pt x="12453" y="21779"/>
                  </a:cubicBezTo>
                  <a:cubicBezTo>
                    <a:pt x="12516" y="21559"/>
                    <a:pt x="12589" y="21340"/>
                    <a:pt x="12652" y="21120"/>
                  </a:cubicBezTo>
                  <a:cubicBezTo>
                    <a:pt x="12662" y="21078"/>
                    <a:pt x="12652" y="21026"/>
                    <a:pt x="12652" y="20974"/>
                  </a:cubicBezTo>
                  <a:cubicBezTo>
                    <a:pt x="12777" y="20598"/>
                    <a:pt x="12881" y="20222"/>
                    <a:pt x="12955" y="19845"/>
                  </a:cubicBezTo>
                  <a:cubicBezTo>
                    <a:pt x="13007" y="19522"/>
                    <a:pt x="13049" y="19198"/>
                    <a:pt x="13018" y="18863"/>
                  </a:cubicBezTo>
                  <a:cubicBezTo>
                    <a:pt x="12986" y="18582"/>
                    <a:pt x="12934" y="18299"/>
                    <a:pt x="12798" y="18048"/>
                  </a:cubicBezTo>
                  <a:cubicBezTo>
                    <a:pt x="12652" y="17777"/>
                    <a:pt x="12453" y="17526"/>
                    <a:pt x="12192" y="17338"/>
                  </a:cubicBezTo>
                  <a:cubicBezTo>
                    <a:pt x="12192" y="17328"/>
                    <a:pt x="12192" y="17307"/>
                    <a:pt x="12182" y="17307"/>
                  </a:cubicBezTo>
                  <a:cubicBezTo>
                    <a:pt x="11994" y="17150"/>
                    <a:pt x="11785" y="17025"/>
                    <a:pt x="11534" y="17004"/>
                  </a:cubicBezTo>
                  <a:cubicBezTo>
                    <a:pt x="11273" y="16920"/>
                    <a:pt x="11001" y="16889"/>
                    <a:pt x="10740" y="16847"/>
                  </a:cubicBezTo>
                  <a:cubicBezTo>
                    <a:pt x="10528" y="16815"/>
                    <a:pt x="10317" y="16787"/>
                    <a:pt x="10105" y="16787"/>
                  </a:cubicBezTo>
                  <a:cubicBezTo>
                    <a:pt x="9972" y="16787"/>
                    <a:pt x="9839" y="16798"/>
                    <a:pt x="9705" y="16827"/>
                  </a:cubicBezTo>
                  <a:cubicBezTo>
                    <a:pt x="9654" y="16837"/>
                    <a:pt x="9601" y="16847"/>
                    <a:pt x="9549" y="16847"/>
                  </a:cubicBezTo>
                  <a:cubicBezTo>
                    <a:pt x="9371" y="16847"/>
                    <a:pt x="9204" y="16899"/>
                    <a:pt x="9048" y="16973"/>
                  </a:cubicBezTo>
                  <a:cubicBezTo>
                    <a:pt x="8723" y="17108"/>
                    <a:pt x="8410" y="17265"/>
                    <a:pt x="8107" y="17463"/>
                  </a:cubicBezTo>
                  <a:cubicBezTo>
                    <a:pt x="8013" y="17526"/>
                    <a:pt x="7908" y="17589"/>
                    <a:pt x="7825" y="17672"/>
                  </a:cubicBezTo>
                  <a:cubicBezTo>
                    <a:pt x="7731" y="17767"/>
                    <a:pt x="7627" y="17860"/>
                    <a:pt x="7532" y="17955"/>
                  </a:cubicBezTo>
                  <a:cubicBezTo>
                    <a:pt x="7460" y="18018"/>
                    <a:pt x="7397" y="18080"/>
                    <a:pt x="7334" y="18143"/>
                  </a:cubicBezTo>
                  <a:cubicBezTo>
                    <a:pt x="7198" y="18268"/>
                    <a:pt x="7073" y="18394"/>
                    <a:pt x="6947" y="18519"/>
                  </a:cubicBezTo>
                  <a:cubicBezTo>
                    <a:pt x="6373" y="19093"/>
                    <a:pt x="5934" y="19762"/>
                    <a:pt x="5610" y="20493"/>
                  </a:cubicBezTo>
                  <a:cubicBezTo>
                    <a:pt x="5422" y="20911"/>
                    <a:pt x="5213" y="21319"/>
                    <a:pt x="4994" y="21716"/>
                  </a:cubicBezTo>
                  <a:cubicBezTo>
                    <a:pt x="4858" y="21977"/>
                    <a:pt x="4681" y="22207"/>
                    <a:pt x="4440" y="22374"/>
                  </a:cubicBezTo>
                  <a:cubicBezTo>
                    <a:pt x="4388" y="22415"/>
                    <a:pt x="4335" y="22447"/>
                    <a:pt x="4284" y="22489"/>
                  </a:cubicBezTo>
                  <a:cubicBezTo>
                    <a:pt x="4252" y="22499"/>
                    <a:pt x="4231" y="22510"/>
                    <a:pt x="4210" y="22531"/>
                  </a:cubicBezTo>
                  <a:cubicBezTo>
                    <a:pt x="4062" y="22642"/>
                    <a:pt x="3906" y="22712"/>
                    <a:pt x="3734" y="22712"/>
                  </a:cubicBezTo>
                  <a:cubicBezTo>
                    <a:pt x="3712" y="22712"/>
                    <a:pt x="3690" y="22710"/>
                    <a:pt x="3667" y="22708"/>
                  </a:cubicBezTo>
                  <a:cubicBezTo>
                    <a:pt x="3625" y="22687"/>
                    <a:pt x="3594" y="22666"/>
                    <a:pt x="3562" y="22635"/>
                  </a:cubicBezTo>
                  <a:cubicBezTo>
                    <a:pt x="3521" y="22594"/>
                    <a:pt x="3490" y="22541"/>
                    <a:pt x="3458" y="22499"/>
                  </a:cubicBezTo>
                  <a:cubicBezTo>
                    <a:pt x="3427" y="22415"/>
                    <a:pt x="3395" y="22343"/>
                    <a:pt x="3353" y="22269"/>
                  </a:cubicBezTo>
                  <a:cubicBezTo>
                    <a:pt x="3353" y="22259"/>
                    <a:pt x="3343" y="22248"/>
                    <a:pt x="3333" y="22248"/>
                  </a:cubicBezTo>
                  <a:cubicBezTo>
                    <a:pt x="3322" y="22176"/>
                    <a:pt x="3302" y="22102"/>
                    <a:pt x="3302" y="22018"/>
                  </a:cubicBezTo>
                  <a:cubicBezTo>
                    <a:pt x="3281" y="21653"/>
                    <a:pt x="3312" y="21308"/>
                    <a:pt x="3395" y="20964"/>
                  </a:cubicBezTo>
                  <a:cubicBezTo>
                    <a:pt x="3458" y="20797"/>
                    <a:pt x="3521" y="20629"/>
                    <a:pt x="3562" y="20472"/>
                  </a:cubicBezTo>
                  <a:cubicBezTo>
                    <a:pt x="3615" y="20337"/>
                    <a:pt x="3699" y="20212"/>
                    <a:pt x="3709" y="20065"/>
                  </a:cubicBezTo>
                  <a:cubicBezTo>
                    <a:pt x="3740" y="20013"/>
                    <a:pt x="3771" y="19950"/>
                    <a:pt x="3803" y="19898"/>
                  </a:cubicBezTo>
                  <a:cubicBezTo>
                    <a:pt x="3949" y="19616"/>
                    <a:pt x="4147" y="19386"/>
                    <a:pt x="4346" y="19146"/>
                  </a:cubicBezTo>
                  <a:cubicBezTo>
                    <a:pt x="4785" y="18624"/>
                    <a:pt x="5213" y="18090"/>
                    <a:pt x="5610" y="17516"/>
                  </a:cubicBezTo>
                  <a:cubicBezTo>
                    <a:pt x="5631" y="17505"/>
                    <a:pt x="5663" y="17484"/>
                    <a:pt x="5673" y="17463"/>
                  </a:cubicBezTo>
                  <a:cubicBezTo>
                    <a:pt x="5756" y="17370"/>
                    <a:pt x="5819" y="17275"/>
                    <a:pt x="5840" y="17161"/>
                  </a:cubicBezTo>
                  <a:cubicBezTo>
                    <a:pt x="6060" y="16806"/>
                    <a:pt x="6227" y="16430"/>
                    <a:pt x="6300" y="16012"/>
                  </a:cubicBezTo>
                  <a:cubicBezTo>
                    <a:pt x="6415" y="15406"/>
                    <a:pt x="6383" y="14821"/>
                    <a:pt x="6060" y="14267"/>
                  </a:cubicBezTo>
                  <a:cubicBezTo>
                    <a:pt x="5944" y="14068"/>
                    <a:pt x="5809" y="13890"/>
                    <a:pt x="5652" y="13734"/>
                  </a:cubicBezTo>
                  <a:cubicBezTo>
                    <a:pt x="5485" y="13567"/>
                    <a:pt x="5328" y="13400"/>
                    <a:pt x="5119" y="13274"/>
                  </a:cubicBezTo>
                  <a:cubicBezTo>
                    <a:pt x="5057" y="13233"/>
                    <a:pt x="4983" y="13201"/>
                    <a:pt x="4910" y="13170"/>
                  </a:cubicBezTo>
                  <a:cubicBezTo>
                    <a:pt x="4806" y="13055"/>
                    <a:pt x="4670" y="13013"/>
                    <a:pt x="4534" y="12961"/>
                  </a:cubicBezTo>
                  <a:cubicBezTo>
                    <a:pt x="4223" y="12857"/>
                    <a:pt x="3908" y="12813"/>
                    <a:pt x="3591" y="12813"/>
                  </a:cubicBezTo>
                  <a:cubicBezTo>
                    <a:pt x="3428" y="12813"/>
                    <a:pt x="3266" y="12824"/>
                    <a:pt x="3103" y="12846"/>
                  </a:cubicBezTo>
                  <a:cubicBezTo>
                    <a:pt x="2779" y="12887"/>
                    <a:pt x="2445" y="12961"/>
                    <a:pt x="2162" y="13159"/>
                  </a:cubicBezTo>
                  <a:cubicBezTo>
                    <a:pt x="2058" y="13222"/>
                    <a:pt x="1953" y="13274"/>
                    <a:pt x="1849" y="13326"/>
                  </a:cubicBezTo>
                  <a:cubicBezTo>
                    <a:pt x="1693" y="13400"/>
                    <a:pt x="1556" y="13493"/>
                    <a:pt x="1431" y="13609"/>
                  </a:cubicBezTo>
                  <a:lnTo>
                    <a:pt x="1243" y="13765"/>
                  </a:lnTo>
                  <a:cubicBezTo>
                    <a:pt x="1201" y="13797"/>
                    <a:pt x="1159" y="13839"/>
                    <a:pt x="1139" y="13880"/>
                  </a:cubicBezTo>
                  <a:cubicBezTo>
                    <a:pt x="1066" y="13985"/>
                    <a:pt x="1076" y="14068"/>
                    <a:pt x="1159" y="14120"/>
                  </a:cubicBezTo>
                  <a:cubicBezTo>
                    <a:pt x="1170" y="14131"/>
                    <a:pt x="1170" y="14141"/>
                    <a:pt x="1180" y="14162"/>
                  </a:cubicBezTo>
                  <a:cubicBezTo>
                    <a:pt x="1212" y="14162"/>
                    <a:pt x="1243" y="14152"/>
                    <a:pt x="1285" y="14152"/>
                  </a:cubicBezTo>
                  <a:cubicBezTo>
                    <a:pt x="1327" y="14162"/>
                    <a:pt x="1379" y="14162"/>
                    <a:pt x="1421" y="14173"/>
                  </a:cubicBezTo>
                  <a:cubicBezTo>
                    <a:pt x="1438" y="14176"/>
                    <a:pt x="1455" y="14178"/>
                    <a:pt x="1472" y="14178"/>
                  </a:cubicBezTo>
                  <a:cubicBezTo>
                    <a:pt x="1505" y="14178"/>
                    <a:pt x="1536" y="14169"/>
                    <a:pt x="1556" y="14141"/>
                  </a:cubicBezTo>
                  <a:lnTo>
                    <a:pt x="1577" y="14120"/>
                  </a:lnTo>
                  <a:cubicBezTo>
                    <a:pt x="1630" y="14099"/>
                    <a:pt x="1672" y="14048"/>
                    <a:pt x="1734" y="14027"/>
                  </a:cubicBezTo>
                  <a:cubicBezTo>
                    <a:pt x="1745" y="14027"/>
                    <a:pt x="1765" y="14016"/>
                    <a:pt x="1786" y="14016"/>
                  </a:cubicBezTo>
                  <a:cubicBezTo>
                    <a:pt x="1995" y="13964"/>
                    <a:pt x="2204" y="13911"/>
                    <a:pt x="2424" y="13880"/>
                  </a:cubicBezTo>
                  <a:cubicBezTo>
                    <a:pt x="2538" y="13865"/>
                    <a:pt x="2658" y="13855"/>
                    <a:pt x="2780" y="13855"/>
                  </a:cubicBezTo>
                  <a:cubicBezTo>
                    <a:pt x="2825" y="13855"/>
                    <a:pt x="2870" y="13857"/>
                    <a:pt x="2915" y="13860"/>
                  </a:cubicBezTo>
                  <a:cubicBezTo>
                    <a:pt x="3207" y="13890"/>
                    <a:pt x="3490" y="13943"/>
                    <a:pt x="3657" y="14225"/>
                  </a:cubicBezTo>
                  <a:cubicBezTo>
                    <a:pt x="3667" y="14246"/>
                    <a:pt x="3688" y="14257"/>
                    <a:pt x="3699" y="14267"/>
                  </a:cubicBezTo>
                  <a:cubicBezTo>
                    <a:pt x="3866" y="14465"/>
                    <a:pt x="3970" y="14695"/>
                    <a:pt x="4043" y="14946"/>
                  </a:cubicBezTo>
                  <a:cubicBezTo>
                    <a:pt x="4075" y="15081"/>
                    <a:pt x="4075" y="15228"/>
                    <a:pt x="4096" y="15374"/>
                  </a:cubicBezTo>
                  <a:cubicBezTo>
                    <a:pt x="4168" y="15928"/>
                    <a:pt x="4001" y="16419"/>
                    <a:pt x="3646" y="16847"/>
                  </a:cubicBezTo>
                  <a:cubicBezTo>
                    <a:pt x="3353" y="17182"/>
                    <a:pt x="3030" y="17495"/>
                    <a:pt x="2675" y="17756"/>
                  </a:cubicBezTo>
                  <a:cubicBezTo>
                    <a:pt x="2382" y="17986"/>
                    <a:pt x="2090" y="18216"/>
                    <a:pt x="1839" y="18498"/>
                  </a:cubicBezTo>
                  <a:cubicBezTo>
                    <a:pt x="1693" y="18654"/>
                    <a:pt x="1536" y="18801"/>
                    <a:pt x="1400" y="18979"/>
                  </a:cubicBezTo>
                  <a:cubicBezTo>
                    <a:pt x="1087" y="19386"/>
                    <a:pt x="815" y="19815"/>
                    <a:pt x="616" y="20284"/>
                  </a:cubicBezTo>
                  <a:cubicBezTo>
                    <a:pt x="523" y="20514"/>
                    <a:pt x="428" y="20755"/>
                    <a:pt x="335" y="20995"/>
                  </a:cubicBezTo>
                  <a:cubicBezTo>
                    <a:pt x="84" y="21601"/>
                    <a:pt x="0" y="22238"/>
                    <a:pt x="31" y="22886"/>
                  </a:cubicBezTo>
                  <a:cubicBezTo>
                    <a:pt x="42" y="22959"/>
                    <a:pt x="52" y="23032"/>
                    <a:pt x="73" y="23105"/>
                  </a:cubicBezTo>
                  <a:cubicBezTo>
                    <a:pt x="167" y="23471"/>
                    <a:pt x="293" y="23836"/>
                    <a:pt x="449" y="24192"/>
                  </a:cubicBezTo>
                  <a:cubicBezTo>
                    <a:pt x="502" y="24338"/>
                    <a:pt x="574" y="24474"/>
                    <a:pt x="658" y="24609"/>
                  </a:cubicBezTo>
                  <a:cubicBezTo>
                    <a:pt x="700" y="24683"/>
                    <a:pt x="742" y="24756"/>
                    <a:pt x="794" y="24829"/>
                  </a:cubicBezTo>
                  <a:cubicBezTo>
                    <a:pt x="961" y="25080"/>
                    <a:pt x="1149" y="25310"/>
                    <a:pt x="1337" y="25550"/>
                  </a:cubicBezTo>
                  <a:cubicBezTo>
                    <a:pt x="1526" y="25790"/>
                    <a:pt x="1755" y="25968"/>
                    <a:pt x="2037" y="26104"/>
                  </a:cubicBezTo>
                  <a:cubicBezTo>
                    <a:pt x="2131" y="26156"/>
                    <a:pt x="2246" y="26187"/>
                    <a:pt x="2340" y="26260"/>
                  </a:cubicBezTo>
                  <a:cubicBezTo>
                    <a:pt x="2424" y="26323"/>
                    <a:pt x="2549" y="26292"/>
                    <a:pt x="2654" y="26344"/>
                  </a:cubicBezTo>
                  <a:cubicBezTo>
                    <a:pt x="2765" y="26395"/>
                    <a:pt x="3132" y="26433"/>
                    <a:pt x="3340" y="26433"/>
                  </a:cubicBezTo>
                  <a:cubicBezTo>
                    <a:pt x="3385" y="26433"/>
                    <a:pt x="3422" y="26431"/>
                    <a:pt x="3448" y="26427"/>
                  </a:cubicBezTo>
                  <a:cubicBezTo>
                    <a:pt x="3458" y="26427"/>
                    <a:pt x="3458" y="26427"/>
                    <a:pt x="3458" y="26417"/>
                  </a:cubicBezTo>
                  <a:cubicBezTo>
                    <a:pt x="3500" y="26417"/>
                    <a:pt x="3541" y="26417"/>
                    <a:pt x="3583" y="26406"/>
                  </a:cubicBezTo>
                  <a:cubicBezTo>
                    <a:pt x="3625" y="26406"/>
                    <a:pt x="3667" y="26396"/>
                    <a:pt x="3699" y="26385"/>
                  </a:cubicBezTo>
                  <a:cubicBezTo>
                    <a:pt x="3824" y="26365"/>
                    <a:pt x="3949" y="26355"/>
                    <a:pt x="4064" y="26323"/>
                  </a:cubicBezTo>
                  <a:cubicBezTo>
                    <a:pt x="4127" y="26313"/>
                    <a:pt x="4189" y="26302"/>
                    <a:pt x="4252" y="26281"/>
                  </a:cubicBezTo>
                  <a:cubicBezTo>
                    <a:pt x="4367" y="26260"/>
                    <a:pt x="4482" y="26229"/>
                    <a:pt x="4607" y="26187"/>
                  </a:cubicBezTo>
                  <a:cubicBezTo>
                    <a:pt x="4722" y="26146"/>
                    <a:pt x="4837" y="26104"/>
                    <a:pt x="4952" y="26051"/>
                  </a:cubicBezTo>
                  <a:cubicBezTo>
                    <a:pt x="5171" y="25947"/>
                    <a:pt x="5391" y="25842"/>
                    <a:pt x="5579" y="25675"/>
                  </a:cubicBezTo>
                  <a:cubicBezTo>
                    <a:pt x="5746" y="25529"/>
                    <a:pt x="5913" y="25393"/>
                    <a:pt x="6091" y="25268"/>
                  </a:cubicBezTo>
                  <a:cubicBezTo>
                    <a:pt x="6206" y="25184"/>
                    <a:pt x="6310" y="25090"/>
                    <a:pt x="6415" y="24996"/>
                  </a:cubicBezTo>
                  <a:cubicBezTo>
                    <a:pt x="6561" y="24965"/>
                    <a:pt x="6613" y="24818"/>
                    <a:pt x="6707" y="24735"/>
                  </a:cubicBezTo>
                  <a:cubicBezTo>
                    <a:pt x="6770" y="24693"/>
                    <a:pt x="6791" y="24630"/>
                    <a:pt x="6801" y="24568"/>
                  </a:cubicBezTo>
                  <a:lnTo>
                    <a:pt x="6801" y="24558"/>
                  </a:lnTo>
                  <a:cubicBezTo>
                    <a:pt x="7021" y="24317"/>
                    <a:pt x="7198" y="24045"/>
                    <a:pt x="7355" y="23753"/>
                  </a:cubicBezTo>
                  <a:cubicBezTo>
                    <a:pt x="7532" y="23439"/>
                    <a:pt x="7689" y="23105"/>
                    <a:pt x="7804" y="22761"/>
                  </a:cubicBezTo>
                  <a:cubicBezTo>
                    <a:pt x="7982" y="22248"/>
                    <a:pt x="8159" y="21737"/>
                    <a:pt x="8368" y="21224"/>
                  </a:cubicBezTo>
                  <a:lnTo>
                    <a:pt x="8379" y="21235"/>
                  </a:lnTo>
                  <a:cubicBezTo>
                    <a:pt x="8504" y="20953"/>
                    <a:pt x="8598" y="20713"/>
                    <a:pt x="8723" y="20483"/>
                  </a:cubicBezTo>
                  <a:cubicBezTo>
                    <a:pt x="8744" y="20430"/>
                    <a:pt x="8765" y="20389"/>
                    <a:pt x="8776" y="20337"/>
                  </a:cubicBezTo>
                  <a:cubicBezTo>
                    <a:pt x="8797" y="20295"/>
                    <a:pt x="8828" y="20242"/>
                    <a:pt x="8860" y="20191"/>
                  </a:cubicBezTo>
                  <a:cubicBezTo>
                    <a:pt x="9048" y="19845"/>
                    <a:pt x="9371" y="19668"/>
                    <a:pt x="9726" y="19532"/>
                  </a:cubicBezTo>
                  <a:cubicBezTo>
                    <a:pt x="9764" y="19513"/>
                    <a:pt x="9810" y="19510"/>
                    <a:pt x="9859" y="19510"/>
                  </a:cubicBezTo>
                  <a:cubicBezTo>
                    <a:pt x="9890" y="19510"/>
                    <a:pt x="9923" y="19511"/>
                    <a:pt x="9956" y="19511"/>
                  </a:cubicBezTo>
                  <a:cubicBezTo>
                    <a:pt x="10092" y="19585"/>
                    <a:pt x="10207" y="19678"/>
                    <a:pt x="10301" y="19804"/>
                  </a:cubicBezTo>
                  <a:lnTo>
                    <a:pt x="10311" y="19815"/>
                  </a:lnTo>
                  <a:lnTo>
                    <a:pt x="10343" y="19877"/>
                  </a:lnTo>
                  <a:cubicBezTo>
                    <a:pt x="10510" y="20263"/>
                    <a:pt x="10552" y="20650"/>
                    <a:pt x="10437" y="21047"/>
                  </a:cubicBezTo>
                  <a:cubicBezTo>
                    <a:pt x="10332" y="21413"/>
                    <a:pt x="10197" y="21758"/>
                    <a:pt x="10051" y="22102"/>
                  </a:cubicBezTo>
                  <a:cubicBezTo>
                    <a:pt x="9716" y="22896"/>
                    <a:pt x="9413" y="23701"/>
                    <a:pt x="9225" y="24558"/>
                  </a:cubicBezTo>
                  <a:cubicBezTo>
                    <a:pt x="9152" y="24892"/>
                    <a:pt x="9099" y="25236"/>
                    <a:pt x="9099" y="25581"/>
                  </a:cubicBezTo>
                  <a:cubicBezTo>
                    <a:pt x="9099" y="26041"/>
                    <a:pt x="9173" y="26490"/>
                    <a:pt x="9288" y="26929"/>
                  </a:cubicBezTo>
                  <a:cubicBezTo>
                    <a:pt x="9392" y="27347"/>
                    <a:pt x="9570" y="27744"/>
                    <a:pt x="9810" y="28089"/>
                  </a:cubicBezTo>
                  <a:cubicBezTo>
                    <a:pt x="10061" y="28454"/>
                    <a:pt x="10364" y="28767"/>
                    <a:pt x="10698" y="29050"/>
                  </a:cubicBezTo>
                  <a:cubicBezTo>
                    <a:pt x="11022" y="29322"/>
                    <a:pt x="11409" y="29489"/>
                    <a:pt x="11774" y="29677"/>
                  </a:cubicBezTo>
                  <a:cubicBezTo>
                    <a:pt x="11952" y="29760"/>
                    <a:pt x="12140" y="29823"/>
                    <a:pt x="12338" y="29875"/>
                  </a:cubicBezTo>
                  <a:cubicBezTo>
                    <a:pt x="12678" y="29969"/>
                    <a:pt x="13027" y="30013"/>
                    <a:pt x="13384" y="30013"/>
                  </a:cubicBezTo>
                  <a:cubicBezTo>
                    <a:pt x="13422" y="30013"/>
                    <a:pt x="13460" y="30012"/>
                    <a:pt x="13498" y="30011"/>
                  </a:cubicBezTo>
                  <a:cubicBezTo>
                    <a:pt x="13582" y="30011"/>
                    <a:pt x="13655" y="30000"/>
                    <a:pt x="13738" y="29990"/>
                  </a:cubicBezTo>
                  <a:cubicBezTo>
                    <a:pt x="13884" y="29979"/>
                    <a:pt x="14031" y="29969"/>
                    <a:pt x="14177" y="29948"/>
                  </a:cubicBezTo>
                  <a:cubicBezTo>
                    <a:pt x="14219" y="29948"/>
                    <a:pt x="14250" y="29938"/>
                    <a:pt x="14292" y="29928"/>
                  </a:cubicBezTo>
                  <a:cubicBezTo>
                    <a:pt x="14459" y="29907"/>
                    <a:pt x="14627" y="29875"/>
                    <a:pt x="14783" y="29844"/>
                  </a:cubicBezTo>
                  <a:cubicBezTo>
                    <a:pt x="14866" y="29823"/>
                    <a:pt x="14940" y="29802"/>
                    <a:pt x="15024" y="29770"/>
                  </a:cubicBezTo>
                  <a:cubicBezTo>
                    <a:pt x="15191" y="29708"/>
                    <a:pt x="15358" y="29635"/>
                    <a:pt x="15525" y="29561"/>
                  </a:cubicBezTo>
                  <a:cubicBezTo>
                    <a:pt x="15755" y="29457"/>
                    <a:pt x="15985" y="29332"/>
                    <a:pt x="16194" y="29196"/>
                  </a:cubicBezTo>
                  <a:cubicBezTo>
                    <a:pt x="16194" y="29206"/>
                    <a:pt x="16204" y="29206"/>
                    <a:pt x="16215" y="29217"/>
                  </a:cubicBezTo>
                  <a:cubicBezTo>
                    <a:pt x="16496" y="29018"/>
                    <a:pt x="16800" y="28830"/>
                    <a:pt x="16988" y="28549"/>
                  </a:cubicBezTo>
                  <a:cubicBezTo>
                    <a:pt x="17301" y="28235"/>
                    <a:pt x="17562" y="27880"/>
                    <a:pt x="17782" y="27504"/>
                  </a:cubicBezTo>
                  <a:cubicBezTo>
                    <a:pt x="18032" y="27065"/>
                    <a:pt x="18168" y="26584"/>
                    <a:pt x="18220" y="26083"/>
                  </a:cubicBezTo>
                  <a:cubicBezTo>
                    <a:pt x="18251" y="25759"/>
                    <a:pt x="18251" y="25424"/>
                    <a:pt x="18241" y="25101"/>
                  </a:cubicBezTo>
                  <a:cubicBezTo>
                    <a:pt x="18230" y="24850"/>
                    <a:pt x="18210" y="24599"/>
                    <a:pt x="18189" y="24349"/>
                  </a:cubicBezTo>
                  <a:cubicBezTo>
                    <a:pt x="18200" y="24035"/>
                    <a:pt x="18116" y="23439"/>
                    <a:pt x="18001" y="23095"/>
                  </a:cubicBezTo>
                  <a:cubicBezTo>
                    <a:pt x="17980" y="22938"/>
                    <a:pt x="17949" y="22792"/>
                    <a:pt x="17917" y="22645"/>
                  </a:cubicBezTo>
                  <a:cubicBezTo>
                    <a:pt x="17865" y="22385"/>
                    <a:pt x="17823" y="22123"/>
                    <a:pt x="17792" y="21872"/>
                  </a:cubicBezTo>
                  <a:lnTo>
                    <a:pt x="17792" y="21872"/>
                  </a:lnTo>
                  <a:cubicBezTo>
                    <a:pt x="17792" y="21872"/>
                    <a:pt x="17801" y="21872"/>
                    <a:pt x="17802" y="21881"/>
                  </a:cubicBezTo>
                  <a:lnTo>
                    <a:pt x="17802" y="21881"/>
                  </a:lnTo>
                  <a:cubicBezTo>
                    <a:pt x="17782" y="21578"/>
                    <a:pt x="17761" y="21307"/>
                    <a:pt x="17750" y="21036"/>
                  </a:cubicBezTo>
                  <a:cubicBezTo>
                    <a:pt x="17740" y="21026"/>
                    <a:pt x="17740" y="21006"/>
                    <a:pt x="17740" y="20995"/>
                  </a:cubicBezTo>
                  <a:cubicBezTo>
                    <a:pt x="17740" y="20880"/>
                    <a:pt x="17740" y="20755"/>
                    <a:pt x="17750" y="20639"/>
                  </a:cubicBezTo>
                  <a:cubicBezTo>
                    <a:pt x="17782" y="20284"/>
                    <a:pt x="17875" y="19961"/>
                    <a:pt x="18011" y="19636"/>
                  </a:cubicBezTo>
                  <a:cubicBezTo>
                    <a:pt x="18084" y="19480"/>
                    <a:pt x="18168" y="19323"/>
                    <a:pt x="18304" y="19198"/>
                  </a:cubicBezTo>
                  <a:cubicBezTo>
                    <a:pt x="18335" y="19188"/>
                    <a:pt x="18367" y="19167"/>
                    <a:pt x="18388" y="19146"/>
                  </a:cubicBezTo>
                  <a:cubicBezTo>
                    <a:pt x="18419" y="19125"/>
                    <a:pt x="18439" y="19114"/>
                    <a:pt x="18471" y="19093"/>
                  </a:cubicBezTo>
                  <a:cubicBezTo>
                    <a:pt x="18487" y="19091"/>
                    <a:pt x="18503" y="19089"/>
                    <a:pt x="18519" y="19089"/>
                  </a:cubicBezTo>
                  <a:cubicBezTo>
                    <a:pt x="18570" y="19089"/>
                    <a:pt x="18625" y="19101"/>
                    <a:pt x="18680" y="19125"/>
                  </a:cubicBezTo>
                  <a:cubicBezTo>
                    <a:pt x="18774" y="19177"/>
                    <a:pt x="18868" y="19198"/>
                    <a:pt x="18962" y="19239"/>
                  </a:cubicBezTo>
                  <a:cubicBezTo>
                    <a:pt x="19254" y="19386"/>
                    <a:pt x="19495" y="19574"/>
                    <a:pt x="19672" y="19856"/>
                  </a:cubicBezTo>
                  <a:cubicBezTo>
                    <a:pt x="19767" y="20013"/>
                    <a:pt x="19871" y="20159"/>
                    <a:pt x="19965" y="20316"/>
                  </a:cubicBezTo>
                  <a:cubicBezTo>
                    <a:pt x="20185" y="20660"/>
                    <a:pt x="20404" y="21006"/>
                    <a:pt x="20612" y="21350"/>
                  </a:cubicBezTo>
                  <a:cubicBezTo>
                    <a:pt x="20623" y="21371"/>
                    <a:pt x="20644" y="21403"/>
                    <a:pt x="20654" y="21423"/>
                  </a:cubicBezTo>
                  <a:cubicBezTo>
                    <a:pt x="20686" y="21517"/>
                    <a:pt x="20801" y="21695"/>
                    <a:pt x="20905" y="21851"/>
                  </a:cubicBezTo>
                  <a:cubicBezTo>
                    <a:pt x="20979" y="21967"/>
                    <a:pt x="21041" y="22081"/>
                    <a:pt x="21114" y="22197"/>
                  </a:cubicBezTo>
                  <a:cubicBezTo>
                    <a:pt x="21260" y="22447"/>
                    <a:pt x="21396" y="22698"/>
                    <a:pt x="21574" y="22928"/>
                  </a:cubicBezTo>
                  <a:cubicBezTo>
                    <a:pt x="21887" y="23356"/>
                    <a:pt x="22180" y="23795"/>
                    <a:pt x="22546" y="24171"/>
                  </a:cubicBezTo>
                  <a:cubicBezTo>
                    <a:pt x="22806" y="24432"/>
                    <a:pt x="23047" y="24704"/>
                    <a:pt x="23329" y="24934"/>
                  </a:cubicBezTo>
                  <a:cubicBezTo>
                    <a:pt x="23758" y="25299"/>
                    <a:pt x="24227" y="25623"/>
                    <a:pt x="24719" y="25895"/>
                  </a:cubicBezTo>
                  <a:cubicBezTo>
                    <a:pt x="25137" y="26114"/>
                    <a:pt x="25575" y="26281"/>
                    <a:pt x="26024" y="26427"/>
                  </a:cubicBezTo>
                  <a:cubicBezTo>
                    <a:pt x="26641" y="26615"/>
                    <a:pt x="27257" y="26731"/>
                    <a:pt x="27905" y="26731"/>
                  </a:cubicBezTo>
                  <a:lnTo>
                    <a:pt x="27957" y="26731"/>
                  </a:lnTo>
                  <a:cubicBezTo>
                    <a:pt x="27957" y="26741"/>
                    <a:pt x="27978" y="26752"/>
                    <a:pt x="27988" y="26752"/>
                  </a:cubicBezTo>
                  <a:cubicBezTo>
                    <a:pt x="28125" y="26752"/>
                    <a:pt x="28260" y="26731"/>
                    <a:pt x="28396" y="26731"/>
                  </a:cubicBezTo>
                  <a:cubicBezTo>
                    <a:pt x="28469" y="26731"/>
                    <a:pt x="28522" y="26720"/>
                    <a:pt x="28573" y="26699"/>
                  </a:cubicBezTo>
                  <a:cubicBezTo>
                    <a:pt x="28898" y="26668"/>
                    <a:pt x="29232" y="26626"/>
                    <a:pt x="29555" y="26543"/>
                  </a:cubicBezTo>
                  <a:cubicBezTo>
                    <a:pt x="29743" y="26501"/>
                    <a:pt x="29921" y="26427"/>
                    <a:pt x="30110" y="26396"/>
                  </a:cubicBezTo>
                  <a:cubicBezTo>
                    <a:pt x="30349" y="26355"/>
                    <a:pt x="30579" y="26281"/>
                    <a:pt x="30799" y="26177"/>
                  </a:cubicBezTo>
                  <a:cubicBezTo>
                    <a:pt x="31321" y="25926"/>
                    <a:pt x="31791" y="25602"/>
                    <a:pt x="32188" y="25174"/>
                  </a:cubicBezTo>
                  <a:cubicBezTo>
                    <a:pt x="32418" y="24923"/>
                    <a:pt x="32596" y="24620"/>
                    <a:pt x="32784" y="24328"/>
                  </a:cubicBezTo>
                  <a:cubicBezTo>
                    <a:pt x="32919" y="24129"/>
                    <a:pt x="33056" y="23920"/>
                    <a:pt x="33170" y="23701"/>
                  </a:cubicBezTo>
                  <a:cubicBezTo>
                    <a:pt x="33233" y="23586"/>
                    <a:pt x="33244" y="23439"/>
                    <a:pt x="33316" y="23325"/>
                  </a:cubicBezTo>
                  <a:cubicBezTo>
                    <a:pt x="33515" y="23032"/>
                    <a:pt x="33599" y="22698"/>
                    <a:pt x="33662" y="22353"/>
                  </a:cubicBezTo>
                  <a:cubicBezTo>
                    <a:pt x="33693" y="22134"/>
                    <a:pt x="33755" y="21914"/>
                    <a:pt x="33766" y="21684"/>
                  </a:cubicBezTo>
                  <a:cubicBezTo>
                    <a:pt x="33776" y="21611"/>
                    <a:pt x="33776" y="21528"/>
                    <a:pt x="33776" y="21454"/>
                  </a:cubicBezTo>
                  <a:cubicBezTo>
                    <a:pt x="33776" y="21444"/>
                    <a:pt x="33787" y="21444"/>
                    <a:pt x="33797" y="21433"/>
                  </a:cubicBezTo>
                  <a:cubicBezTo>
                    <a:pt x="33797" y="21403"/>
                    <a:pt x="33797" y="21350"/>
                    <a:pt x="33808" y="21308"/>
                  </a:cubicBezTo>
                  <a:cubicBezTo>
                    <a:pt x="33818" y="20964"/>
                    <a:pt x="33776" y="20619"/>
                    <a:pt x="33724" y="20284"/>
                  </a:cubicBezTo>
                  <a:cubicBezTo>
                    <a:pt x="33683" y="20013"/>
                    <a:pt x="33630" y="19741"/>
                    <a:pt x="33536" y="19480"/>
                  </a:cubicBezTo>
                  <a:cubicBezTo>
                    <a:pt x="33525" y="19438"/>
                    <a:pt x="33505" y="19386"/>
                    <a:pt x="33463" y="19365"/>
                  </a:cubicBezTo>
                  <a:cubicBezTo>
                    <a:pt x="33337" y="19021"/>
                    <a:pt x="33170" y="18686"/>
                    <a:pt x="32972" y="18373"/>
                  </a:cubicBezTo>
                  <a:cubicBezTo>
                    <a:pt x="32711" y="17944"/>
                    <a:pt x="32387" y="17568"/>
                    <a:pt x="32011" y="17224"/>
                  </a:cubicBezTo>
                  <a:cubicBezTo>
                    <a:pt x="31812" y="17036"/>
                    <a:pt x="31603" y="16857"/>
                    <a:pt x="31384" y="16701"/>
                  </a:cubicBezTo>
                  <a:cubicBezTo>
                    <a:pt x="31290" y="16586"/>
                    <a:pt x="31154" y="16534"/>
                    <a:pt x="31039" y="16450"/>
                  </a:cubicBezTo>
                  <a:cubicBezTo>
                    <a:pt x="30955" y="16388"/>
                    <a:pt x="30872" y="16346"/>
                    <a:pt x="30778" y="16314"/>
                  </a:cubicBezTo>
                  <a:cubicBezTo>
                    <a:pt x="30590" y="16210"/>
                    <a:pt x="30402" y="16116"/>
                    <a:pt x="30193" y="16043"/>
                  </a:cubicBezTo>
                  <a:cubicBezTo>
                    <a:pt x="29743" y="15865"/>
                    <a:pt x="29274" y="15719"/>
                    <a:pt x="28803" y="15562"/>
                  </a:cubicBezTo>
                  <a:cubicBezTo>
                    <a:pt x="28438" y="15448"/>
                    <a:pt x="28051" y="15353"/>
                    <a:pt x="27675" y="15249"/>
                  </a:cubicBezTo>
                  <a:cubicBezTo>
                    <a:pt x="27539" y="15218"/>
                    <a:pt x="27393" y="15176"/>
                    <a:pt x="27247" y="15155"/>
                  </a:cubicBezTo>
                  <a:cubicBezTo>
                    <a:pt x="26829" y="15102"/>
                    <a:pt x="26432" y="14956"/>
                    <a:pt x="26045" y="14800"/>
                  </a:cubicBezTo>
                  <a:cubicBezTo>
                    <a:pt x="25993" y="14779"/>
                    <a:pt x="25941" y="14758"/>
                    <a:pt x="25889" y="14726"/>
                  </a:cubicBezTo>
                  <a:cubicBezTo>
                    <a:pt x="25889" y="14726"/>
                    <a:pt x="25889" y="14716"/>
                    <a:pt x="25899" y="14716"/>
                  </a:cubicBezTo>
                  <a:cubicBezTo>
                    <a:pt x="25753" y="14591"/>
                    <a:pt x="25617" y="14486"/>
                    <a:pt x="25492" y="14371"/>
                  </a:cubicBezTo>
                  <a:cubicBezTo>
                    <a:pt x="25356" y="14246"/>
                    <a:pt x="25251" y="14120"/>
                    <a:pt x="25251" y="13911"/>
                  </a:cubicBezTo>
                  <a:cubicBezTo>
                    <a:pt x="25304" y="13776"/>
                    <a:pt x="25366" y="13640"/>
                    <a:pt x="25471" y="13535"/>
                  </a:cubicBezTo>
                  <a:cubicBezTo>
                    <a:pt x="25523" y="13473"/>
                    <a:pt x="25585" y="13410"/>
                    <a:pt x="25669" y="13389"/>
                  </a:cubicBezTo>
                  <a:cubicBezTo>
                    <a:pt x="25842" y="13356"/>
                    <a:pt x="26009" y="13317"/>
                    <a:pt x="26179" y="13317"/>
                  </a:cubicBezTo>
                  <a:cubicBezTo>
                    <a:pt x="26224" y="13317"/>
                    <a:pt x="26270" y="13320"/>
                    <a:pt x="26317" y="13326"/>
                  </a:cubicBezTo>
                  <a:cubicBezTo>
                    <a:pt x="26797" y="13400"/>
                    <a:pt x="27268" y="13463"/>
                    <a:pt x="27748" y="13493"/>
                  </a:cubicBezTo>
                  <a:cubicBezTo>
                    <a:pt x="27884" y="13504"/>
                    <a:pt x="28009" y="13514"/>
                    <a:pt x="28135" y="13514"/>
                  </a:cubicBezTo>
                  <a:cubicBezTo>
                    <a:pt x="28208" y="13567"/>
                    <a:pt x="28271" y="13567"/>
                    <a:pt x="28344" y="13577"/>
                  </a:cubicBezTo>
                  <a:cubicBezTo>
                    <a:pt x="28363" y="13580"/>
                    <a:pt x="28383" y="13581"/>
                    <a:pt x="28403" y="13581"/>
                  </a:cubicBezTo>
                  <a:cubicBezTo>
                    <a:pt x="28466" y="13581"/>
                    <a:pt x="28528" y="13567"/>
                    <a:pt x="28584" y="13535"/>
                  </a:cubicBezTo>
                  <a:cubicBezTo>
                    <a:pt x="28710" y="13535"/>
                    <a:pt x="28824" y="13535"/>
                    <a:pt x="28949" y="13525"/>
                  </a:cubicBezTo>
                  <a:cubicBezTo>
                    <a:pt x="29796" y="13463"/>
                    <a:pt x="30465" y="13066"/>
                    <a:pt x="31018" y="12439"/>
                  </a:cubicBezTo>
                  <a:cubicBezTo>
                    <a:pt x="31227" y="12188"/>
                    <a:pt x="31384" y="11905"/>
                    <a:pt x="31520" y="11603"/>
                  </a:cubicBezTo>
                  <a:cubicBezTo>
                    <a:pt x="31614" y="11404"/>
                    <a:pt x="31698" y="11206"/>
                    <a:pt x="31770" y="10997"/>
                  </a:cubicBezTo>
                  <a:cubicBezTo>
                    <a:pt x="31791" y="10913"/>
                    <a:pt x="31844" y="10882"/>
                    <a:pt x="31927" y="10872"/>
                  </a:cubicBezTo>
                  <a:cubicBezTo>
                    <a:pt x="32032" y="10861"/>
                    <a:pt x="32136" y="10851"/>
                    <a:pt x="32251" y="10851"/>
                  </a:cubicBezTo>
                  <a:cubicBezTo>
                    <a:pt x="32267" y="10851"/>
                    <a:pt x="32283" y="10852"/>
                    <a:pt x="32299" y="10852"/>
                  </a:cubicBezTo>
                  <a:cubicBezTo>
                    <a:pt x="32542" y="10852"/>
                    <a:pt x="32767" y="10782"/>
                    <a:pt x="32993" y="10694"/>
                  </a:cubicBezTo>
                  <a:cubicBezTo>
                    <a:pt x="33035" y="10673"/>
                    <a:pt x="33087" y="10652"/>
                    <a:pt x="33139" y="10631"/>
                  </a:cubicBezTo>
                  <a:cubicBezTo>
                    <a:pt x="33432" y="10516"/>
                    <a:pt x="33693" y="10380"/>
                    <a:pt x="33912" y="10140"/>
                  </a:cubicBezTo>
                  <a:cubicBezTo>
                    <a:pt x="34027" y="10004"/>
                    <a:pt x="34100" y="9879"/>
                    <a:pt x="34090" y="9701"/>
                  </a:cubicBezTo>
                  <a:cubicBezTo>
                    <a:pt x="34080" y="9555"/>
                    <a:pt x="34069" y="9409"/>
                    <a:pt x="34069" y="9263"/>
                  </a:cubicBezTo>
                  <a:cubicBezTo>
                    <a:pt x="34059" y="8803"/>
                    <a:pt x="34059" y="8343"/>
                    <a:pt x="34048" y="7873"/>
                  </a:cubicBezTo>
                  <a:cubicBezTo>
                    <a:pt x="34038" y="7737"/>
                    <a:pt x="34017" y="7601"/>
                    <a:pt x="34017" y="7466"/>
                  </a:cubicBezTo>
                  <a:cubicBezTo>
                    <a:pt x="33996" y="6870"/>
                    <a:pt x="34027" y="6285"/>
                    <a:pt x="34069" y="5690"/>
                  </a:cubicBezTo>
                  <a:lnTo>
                    <a:pt x="34069" y="4550"/>
                  </a:lnTo>
                  <a:cubicBezTo>
                    <a:pt x="34059" y="4290"/>
                    <a:pt x="34048" y="4039"/>
                    <a:pt x="34048" y="3788"/>
                  </a:cubicBezTo>
                  <a:cubicBezTo>
                    <a:pt x="34048" y="3600"/>
                    <a:pt x="33975" y="3475"/>
                    <a:pt x="33829" y="3380"/>
                  </a:cubicBezTo>
                  <a:cubicBezTo>
                    <a:pt x="33745" y="3329"/>
                    <a:pt x="33662" y="3287"/>
                    <a:pt x="33578" y="3266"/>
                  </a:cubicBezTo>
                  <a:cubicBezTo>
                    <a:pt x="33588" y="3224"/>
                    <a:pt x="33609" y="3182"/>
                    <a:pt x="33630" y="3141"/>
                  </a:cubicBezTo>
                  <a:cubicBezTo>
                    <a:pt x="33902" y="2472"/>
                    <a:pt x="34257" y="1845"/>
                    <a:pt x="34654" y="1249"/>
                  </a:cubicBezTo>
                  <a:cubicBezTo>
                    <a:pt x="34769" y="1082"/>
                    <a:pt x="34915" y="947"/>
                    <a:pt x="35093" y="842"/>
                  </a:cubicBezTo>
                  <a:lnTo>
                    <a:pt x="35250" y="748"/>
                  </a:lnTo>
                  <a:cubicBezTo>
                    <a:pt x="35333" y="696"/>
                    <a:pt x="35396" y="643"/>
                    <a:pt x="35417" y="539"/>
                  </a:cubicBezTo>
                  <a:cubicBezTo>
                    <a:pt x="35427" y="497"/>
                    <a:pt x="35459" y="466"/>
                    <a:pt x="35469" y="424"/>
                  </a:cubicBezTo>
                  <a:cubicBezTo>
                    <a:pt x="35531" y="309"/>
                    <a:pt x="35510" y="257"/>
                    <a:pt x="35396" y="215"/>
                  </a:cubicBezTo>
                  <a:cubicBezTo>
                    <a:pt x="35358" y="203"/>
                    <a:pt x="35324" y="195"/>
                    <a:pt x="35292" y="195"/>
                  </a:cubicBezTo>
                  <a:cubicBezTo>
                    <a:pt x="35242" y="195"/>
                    <a:pt x="35196" y="213"/>
                    <a:pt x="35145" y="257"/>
                  </a:cubicBezTo>
                  <a:cubicBezTo>
                    <a:pt x="35062" y="320"/>
                    <a:pt x="35009" y="424"/>
                    <a:pt x="34853" y="455"/>
                  </a:cubicBezTo>
                  <a:cubicBezTo>
                    <a:pt x="34863" y="351"/>
                    <a:pt x="34884" y="267"/>
                    <a:pt x="34884" y="194"/>
                  </a:cubicBezTo>
                  <a:cubicBezTo>
                    <a:pt x="34884" y="153"/>
                    <a:pt x="34884" y="121"/>
                    <a:pt x="34863" y="90"/>
                  </a:cubicBezTo>
                  <a:cubicBezTo>
                    <a:pt x="34845" y="38"/>
                    <a:pt x="34751" y="1"/>
                    <a:pt x="34671"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8" name="Google Shape;1548;p52"/>
            <p:cNvGrpSpPr/>
            <p:nvPr/>
          </p:nvGrpSpPr>
          <p:grpSpPr>
            <a:xfrm rot="10800000" flipH="1">
              <a:off x="7088235" y="365599"/>
              <a:ext cx="1574842" cy="1275090"/>
              <a:chOff x="7231074" y="-2545325"/>
              <a:chExt cx="4304023" cy="3635842"/>
            </a:xfrm>
          </p:grpSpPr>
          <p:sp>
            <p:nvSpPr>
              <p:cNvPr id="1549" name="Google Shape;1549;p52"/>
              <p:cNvSpPr/>
              <p:nvPr/>
            </p:nvSpPr>
            <p:spPr>
              <a:xfrm>
                <a:off x="11243901" y="-2545325"/>
                <a:ext cx="291197" cy="426983"/>
              </a:xfrm>
              <a:custGeom>
                <a:avLst/>
                <a:gdLst/>
                <a:ahLst/>
                <a:cxnLst/>
                <a:rect l="l" t="t" r="r" b="b"/>
                <a:pathLst>
                  <a:path w="2404" h="3525" extrusionOk="0">
                    <a:moveTo>
                      <a:pt x="1543" y="1"/>
                    </a:moveTo>
                    <a:cubicBezTo>
                      <a:pt x="1526" y="1"/>
                      <a:pt x="1510" y="3"/>
                      <a:pt x="1495" y="6"/>
                    </a:cubicBezTo>
                    <a:cubicBezTo>
                      <a:pt x="1432" y="27"/>
                      <a:pt x="1411" y="69"/>
                      <a:pt x="1400" y="132"/>
                    </a:cubicBezTo>
                    <a:cubicBezTo>
                      <a:pt x="1369" y="288"/>
                      <a:pt x="1338" y="445"/>
                      <a:pt x="1307" y="612"/>
                    </a:cubicBezTo>
                    <a:cubicBezTo>
                      <a:pt x="1244" y="894"/>
                      <a:pt x="1181" y="1176"/>
                      <a:pt x="1003" y="1416"/>
                    </a:cubicBezTo>
                    <a:cubicBezTo>
                      <a:pt x="753" y="1782"/>
                      <a:pt x="544" y="2179"/>
                      <a:pt x="346" y="2576"/>
                    </a:cubicBezTo>
                    <a:cubicBezTo>
                      <a:pt x="230" y="2816"/>
                      <a:pt x="137" y="3057"/>
                      <a:pt x="42" y="3297"/>
                    </a:cubicBezTo>
                    <a:cubicBezTo>
                      <a:pt x="0" y="3391"/>
                      <a:pt x="21" y="3464"/>
                      <a:pt x="74" y="3496"/>
                    </a:cubicBezTo>
                    <a:cubicBezTo>
                      <a:pt x="101" y="3515"/>
                      <a:pt x="139" y="3524"/>
                      <a:pt x="179" y="3524"/>
                    </a:cubicBezTo>
                    <a:cubicBezTo>
                      <a:pt x="244" y="3524"/>
                      <a:pt x="313" y="3499"/>
                      <a:pt x="346" y="3454"/>
                    </a:cubicBezTo>
                    <a:cubicBezTo>
                      <a:pt x="366" y="3422"/>
                      <a:pt x="387" y="3391"/>
                      <a:pt x="397" y="3359"/>
                    </a:cubicBezTo>
                    <a:cubicBezTo>
                      <a:pt x="439" y="3287"/>
                      <a:pt x="471" y="3213"/>
                      <a:pt x="502" y="3141"/>
                    </a:cubicBezTo>
                    <a:cubicBezTo>
                      <a:pt x="774" y="2472"/>
                      <a:pt x="1129" y="1845"/>
                      <a:pt x="1526" y="1249"/>
                    </a:cubicBezTo>
                    <a:cubicBezTo>
                      <a:pt x="1641" y="1082"/>
                      <a:pt x="1787" y="947"/>
                      <a:pt x="1965" y="842"/>
                    </a:cubicBezTo>
                    <a:lnTo>
                      <a:pt x="2122" y="748"/>
                    </a:lnTo>
                    <a:cubicBezTo>
                      <a:pt x="2205" y="696"/>
                      <a:pt x="2268" y="643"/>
                      <a:pt x="2289" y="539"/>
                    </a:cubicBezTo>
                    <a:cubicBezTo>
                      <a:pt x="2299" y="497"/>
                      <a:pt x="2331" y="466"/>
                      <a:pt x="2341" y="424"/>
                    </a:cubicBezTo>
                    <a:cubicBezTo>
                      <a:pt x="2403" y="309"/>
                      <a:pt x="2382" y="257"/>
                      <a:pt x="2268" y="215"/>
                    </a:cubicBezTo>
                    <a:cubicBezTo>
                      <a:pt x="2230" y="203"/>
                      <a:pt x="2196" y="195"/>
                      <a:pt x="2164" y="195"/>
                    </a:cubicBezTo>
                    <a:cubicBezTo>
                      <a:pt x="2114" y="195"/>
                      <a:pt x="2068" y="213"/>
                      <a:pt x="2017" y="257"/>
                    </a:cubicBezTo>
                    <a:cubicBezTo>
                      <a:pt x="1934" y="320"/>
                      <a:pt x="1881" y="424"/>
                      <a:pt x="1725" y="455"/>
                    </a:cubicBezTo>
                    <a:cubicBezTo>
                      <a:pt x="1735" y="351"/>
                      <a:pt x="1756" y="267"/>
                      <a:pt x="1756" y="194"/>
                    </a:cubicBezTo>
                    <a:cubicBezTo>
                      <a:pt x="1756" y="153"/>
                      <a:pt x="1756" y="121"/>
                      <a:pt x="1735" y="90"/>
                    </a:cubicBezTo>
                    <a:cubicBezTo>
                      <a:pt x="1717" y="38"/>
                      <a:pt x="1623" y="1"/>
                      <a:pt x="1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2"/>
              <p:cNvSpPr/>
              <p:nvPr/>
            </p:nvSpPr>
            <p:spPr>
              <a:xfrm>
                <a:off x="7231074" y="-2177571"/>
                <a:ext cx="4130654" cy="3268087"/>
              </a:xfrm>
              <a:custGeom>
                <a:avLst/>
                <a:gdLst/>
                <a:ahLst/>
                <a:cxnLst/>
                <a:rect l="l" t="t" r="r" b="b"/>
                <a:pathLst>
                  <a:path w="34101" h="26980" extrusionOk="0">
                    <a:moveTo>
                      <a:pt x="32539" y="1"/>
                    </a:moveTo>
                    <a:cubicBezTo>
                      <a:pt x="32382" y="1"/>
                      <a:pt x="32238" y="62"/>
                      <a:pt x="32125" y="167"/>
                    </a:cubicBezTo>
                    <a:cubicBezTo>
                      <a:pt x="31865" y="407"/>
                      <a:pt x="31635" y="679"/>
                      <a:pt x="31426" y="961"/>
                    </a:cubicBezTo>
                    <a:cubicBezTo>
                      <a:pt x="31238" y="1212"/>
                      <a:pt x="31050" y="1452"/>
                      <a:pt x="30851" y="1693"/>
                    </a:cubicBezTo>
                    <a:cubicBezTo>
                      <a:pt x="30517" y="2079"/>
                      <a:pt x="30172" y="2466"/>
                      <a:pt x="29838" y="2852"/>
                    </a:cubicBezTo>
                    <a:cubicBezTo>
                      <a:pt x="29608" y="3113"/>
                      <a:pt x="29399" y="3385"/>
                      <a:pt x="29158" y="3636"/>
                    </a:cubicBezTo>
                    <a:cubicBezTo>
                      <a:pt x="29044" y="3771"/>
                      <a:pt x="28960" y="3938"/>
                      <a:pt x="28803" y="4043"/>
                    </a:cubicBezTo>
                    <a:cubicBezTo>
                      <a:pt x="28626" y="4283"/>
                      <a:pt x="28385" y="4472"/>
                      <a:pt x="28260" y="4753"/>
                    </a:cubicBezTo>
                    <a:cubicBezTo>
                      <a:pt x="28208" y="4848"/>
                      <a:pt x="28125" y="4899"/>
                      <a:pt x="28062" y="4973"/>
                    </a:cubicBezTo>
                    <a:cubicBezTo>
                      <a:pt x="27863" y="5161"/>
                      <a:pt x="27832" y="5349"/>
                      <a:pt x="27978" y="5579"/>
                    </a:cubicBezTo>
                    <a:cubicBezTo>
                      <a:pt x="28313" y="6080"/>
                      <a:pt x="28710" y="6540"/>
                      <a:pt x="29127" y="6958"/>
                    </a:cubicBezTo>
                    <a:cubicBezTo>
                      <a:pt x="29211" y="7042"/>
                      <a:pt x="29316" y="7114"/>
                      <a:pt x="29399" y="7188"/>
                    </a:cubicBezTo>
                    <a:cubicBezTo>
                      <a:pt x="29441" y="7219"/>
                      <a:pt x="29451" y="7261"/>
                      <a:pt x="29420" y="7313"/>
                    </a:cubicBezTo>
                    <a:cubicBezTo>
                      <a:pt x="29242" y="7595"/>
                      <a:pt x="29054" y="7866"/>
                      <a:pt x="28793" y="8096"/>
                    </a:cubicBezTo>
                    <a:cubicBezTo>
                      <a:pt x="28522" y="8326"/>
                      <a:pt x="28208" y="8410"/>
                      <a:pt x="27863" y="8452"/>
                    </a:cubicBezTo>
                    <a:cubicBezTo>
                      <a:pt x="27821" y="8452"/>
                      <a:pt x="27779" y="8452"/>
                      <a:pt x="27738" y="8442"/>
                    </a:cubicBezTo>
                    <a:cubicBezTo>
                      <a:pt x="27424" y="8368"/>
                      <a:pt x="27111" y="8316"/>
                      <a:pt x="26818" y="8180"/>
                    </a:cubicBezTo>
                    <a:cubicBezTo>
                      <a:pt x="26776" y="8159"/>
                      <a:pt x="26735" y="8138"/>
                      <a:pt x="26693" y="8128"/>
                    </a:cubicBezTo>
                    <a:cubicBezTo>
                      <a:pt x="26317" y="8086"/>
                      <a:pt x="25962" y="7929"/>
                      <a:pt x="25585" y="7887"/>
                    </a:cubicBezTo>
                    <a:cubicBezTo>
                      <a:pt x="25380" y="7863"/>
                      <a:pt x="25174" y="7846"/>
                      <a:pt x="24969" y="7846"/>
                    </a:cubicBezTo>
                    <a:cubicBezTo>
                      <a:pt x="24819" y="7846"/>
                      <a:pt x="24670" y="7855"/>
                      <a:pt x="24520" y="7877"/>
                    </a:cubicBezTo>
                    <a:cubicBezTo>
                      <a:pt x="24248" y="7929"/>
                      <a:pt x="23977" y="8003"/>
                      <a:pt x="23705" y="8075"/>
                    </a:cubicBezTo>
                    <a:cubicBezTo>
                      <a:pt x="23298" y="8191"/>
                      <a:pt x="22911" y="8347"/>
                      <a:pt x="22597" y="8640"/>
                    </a:cubicBezTo>
                    <a:cubicBezTo>
                      <a:pt x="22368" y="8839"/>
                      <a:pt x="22159" y="9047"/>
                      <a:pt x="21961" y="9277"/>
                    </a:cubicBezTo>
                    <a:cubicBezTo>
                      <a:pt x="21448" y="9893"/>
                      <a:pt x="21313" y="10583"/>
                      <a:pt x="21490" y="11346"/>
                    </a:cubicBezTo>
                    <a:cubicBezTo>
                      <a:pt x="21668" y="12098"/>
                      <a:pt x="22075" y="12693"/>
                      <a:pt x="22723" y="13122"/>
                    </a:cubicBezTo>
                    <a:cubicBezTo>
                      <a:pt x="22932" y="13257"/>
                      <a:pt x="23152" y="13394"/>
                      <a:pt x="23371" y="13519"/>
                    </a:cubicBezTo>
                    <a:cubicBezTo>
                      <a:pt x="23705" y="13717"/>
                      <a:pt x="24050" y="13916"/>
                      <a:pt x="24415" y="14051"/>
                    </a:cubicBezTo>
                    <a:cubicBezTo>
                      <a:pt x="24552" y="14093"/>
                      <a:pt x="24687" y="14156"/>
                      <a:pt x="24823" y="14218"/>
                    </a:cubicBezTo>
                    <a:cubicBezTo>
                      <a:pt x="25304" y="14427"/>
                      <a:pt x="25753" y="14699"/>
                      <a:pt x="26212" y="14961"/>
                    </a:cubicBezTo>
                    <a:cubicBezTo>
                      <a:pt x="26495" y="15117"/>
                      <a:pt x="26756" y="15295"/>
                      <a:pt x="26996" y="15504"/>
                    </a:cubicBezTo>
                    <a:cubicBezTo>
                      <a:pt x="27111" y="15598"/>
                      <a:pt x="27226" y="15681"/>
                      <a:pt x="27331" y="15786"/>
                    </a:cubicBezTo>
                    <a:cubicBezTo>
                      <a:pt x="27570" y="15995"/>
                      <a:pt x="27811" y="16203"/>
                      <a:pt x="28009" y="16454"/>
                    </a:cubicBezTo>
                    <a:cubicBezTo>
                      <a:pt x="28292" y="16799"/>
                      <a:pt x="28490" y="17186"/>
                      <a:pt x="28584" y="17614"/>
                    </a:cubicBezTo>
                    <a:cubicBezTo>
                      <a:pt x="28668" y="17970"/>
                      <a:pt x="28584" y="18272"/>
                      <a:pt x="28313" y="18534"/>
                    </a:cubicBezTo>
                    <a:cubicBezTo>
                      <a:pt x="28114" y="18722"/>
                      <a:pt x="27874" y="18826"/>
                      <a:pt x="27623" y="18889"/>
                    </a:cubicBezTo>
                    <a:cubicBezTo>
                      <a:pt x="27451" y="18929"/>
                      <a:pt x="27282" y="18949"/>
                      <a:pt x="27117" y="18949"/>
                    </a:cubicBezTo>
                    <a:cubicBezTo>
                      <a:pt x="26641" y="18949"/>
                      <a:pt x="26195" y="18787"/>
                      <a:pt x="25784" y="18492"/>
                    </a:cubicBezTo>
                    <a:cubicBezTo>
                      <a:pt x="25314" y="18147"/>
                      <a:pt x="24907" y="17729"/>
                      <a:pt x="24541" y="17280"/>
                    </a:cubicBezTo>
                    <a:cubicBezTo>
                      <a:pt x="24029" y="16632"/>
                      <a:pt x="23559" y="15964"/>
                      <a:pt x="23068" y="15316"/>
                    </a:cubicBezTo>
                    <a:cubicBezTo>
                      <a:pt x="22441" y="14501"/>
                      <a:pt x="21773" y="13738"/>
                      <a:pt x="20926" y="13153"/>
                    </a:cubicBezTo>
                    <a:cubicBezTo>
                      <a:pt x="20529" y="12871"/>
                      <a:pt x="20111" y="12641"/>
                      <a:pt x="19662" y="12474"/>
                    </a:cubicBezTo>
                    <a:cubicBezTo>
                      <a:pt x="19339" y="12348"/>
                      <a:pt x="18991" y="12292"/>
                      <a:pt x="18648" y="12292"/>
                    </a:cubicBezTo>
                    <a:cubicBezTo>
                      <a:pt x="18592" y="12292"/>
                      <a:pt x="18537" y="12293"/>
                      <a:pt x="18481" y="12296"/>
                    </a:cubicBezTo>
                    <a:cubicBezTo>
                      <a:pt x="18053" y="12307"/>
                      <a:pt x="17635" y="12391"/>
                      <a:pt x="17228" y="12537"/>
                    </a:cubicBezTo>
                    <a:cubicBezTo>
                      <a:pt x="16904" y="12651"/>
                      <a:pt x="16622" y="12829"/>
                      <a:pt x="16361" y="13038"/>
                    </a:cubicBezTo>
                    <a:cubicBezTo>
                      <a:pt x="16131" y="13206"/>
                      <a:pt x="15922" y="13414"/>
                      <a:pt x="15734" y="13633"/>
                    </a:cubicBezTo>
                    <a:cubicBezTo>
                      <a:pt x="15577" y="13821"/>
                      <a:pt x="15421" y="14010"/>
                      <a:pt x="15295" y="14218"/>
                    </a:cubicBezTo>
                    <a:cubicBezTo>
                      <a:pt x="15191" y="14407"/>
                      <a:pt x="15096" y="14585"/>
                      <a:pt x="14982" y="14762"/>
                    </a:cubicBezTo>
                    <a:cubicBezTo>
                      <a:pt x="14731" y="15138"/>
                      <a:pt x="14585" y="15535"/>
                      <a:pt x="14532" y="15974"/>
                    </a:cubicBezTo>
                    <a:cubicBezTo>
                      <a:pt x="14501" y="16224"/>
                      <a:pt x="14522" y="16465"/>
                      <a:pt x="14511" y="16705"/>
                    </a:cubicBezTo>
                    <a:cubicBezTo>
                      <a:pt x="14480" y="17196"/>
                      <a:pt x="14553" y="17666"/>
                      <a:pt x="14637" y="18147"/>
                    </a:cubicBezTo>
                    <a:cubicBezTo>
                      <a:pt x="14657" y="18293"/>
                      <a:pt x="14689" y="18450"/>
                      <a:pt x="14720" y="18596"/>
                    </a:cubicBezTo>
                    <a:cubicBezTo>
                      <a:pt x="14908" y="19432"/>
                      <a:pt x="15054" y="20268"/>
                      <a:pt x="15128" y="21125"/>
                    </a:cubicBezTo>
                    <a:cubicBezTo>
                      <a:pt x="15170" y="21563"/>
                      <a:pt x="15180" y="21991"/>
                      <a:pt x="15180" y="22430"/>
                    </a:cubicBezTo>
                    <a:cubicBezTo>
                      <a:pt x="15159" y="22911"/>
                      <a:pt x="14982" y="23329"/>
                      <a:pt x="14678" y="23695"/>
                    </a:cubicBezTo>
                    <a:cubicBezTo>
                      <a:pt x="14500" y="23922"/>
                      <a:pt x="14219" y="24023"/>
                      <a:pt x="13949" y="24023"/>
                    </a:cubicBezTo>
                    <a:cubicBezTo>
                      <a:pt x="13698" y="24023"/>
                      <a:pt x="13457" y="23934"/>
                      <a:pt x="13320" y="23778"/>
                    </a:cubicBezTo>
                    <a:lnTo>
                      <a:pt x="13069" y="23528"/>
                    </a:lnTo>
                    <a:cubicBezTo>
                      <a:pt x="12892" y="23298"/>
                      <a:pt x="12735" y="23057"/>
                      <a:pt x="12579" y="22806"/>
                    </a:cubicBezTo>
                    <a:cubicBezTo>
                      <a:pt x="12234" y="22305"/>
                      <a:pt x="12098" y="21741"/>
                      <a:pt x="12087" y="21135"/>
                    </a:cubicBezTo>
                    <a:cubicBezTo>
                      <a:pt x="12087" y="20728"/>
                      <a:pt x="12129" y="20320"/>
                      <a:pt x="12171" y="19913"/>
                    </a:cubicBezTo>
                    <a:cubicBezTo>
                      <a:pt x="12192" y="19683"/>
                      <a:pt x="12213" y="19453"/>
                      <a:pt x="12275" y="19233"/>
                    </a:cubicBezTo>
                    <a:cubicBezTo>
                      <a:pt x="12380" y="18805"/>
                      <a:pt x="12505" y="18377"/>
                      <a:pt x="12642" y="17959"/>
                    </a:cubicBezTo>
                    <a:cubicBezTo>
                      <a:pt x="12767" y="17583"/>
                      <a:pt x="12881" y="17196"/>
                      <a:pt x="12955" y="16809"/>
                    </a:cubicBezTo>
                    <a:cubicBezTo>
                      <a:pt x="13007" y="16486"/>
                      <a:pt x="13049" y="16162"/>
                      <a:pt x="13018" y="15827"/>
                    </a:cubicBezTo>
                    <a:cubicBezTo>
                      <a:pt x="12986" y="15546"/>
                      <a:pt x="12934" y="15263"/>
                      <a:pt x="12798" y="15012"/>
                    </a:cubicBezTo>
                    <a:cubicBezTo>
                      <a:pt x="12621" y="14699"/>
                      <a:pt x="12391" y="14417"/>
                      <a:pt x="12077" y="14218"/>
                    </a:cubicBezTo>
                    <a:cubicBezTo>
                      <a:pt x="11920" y="14125"/>
                      <a:pt x="11764" y="14041"/>
                      <a:pt x="11597" y="13979"/>
                    </a:cubicBezTo>
                    <a:cubicBezTo>
                      <a:pt x="11314" y="13895"/>
                      <a:pt x="11022" y="13853"/>
                      <a:pt x="10740" y="13811"/>
                    </a:cubicBezTo>
                    <a:cubicBezTo>
                      <a:pt x="10528" y="13779"/>
                      <a:pt x="10317" y="13751"/>
                      <a:pt x="10105" y="13751"/>
                    </a:cubicBezTo>
                    <a:cubicBezTo>
                      <a:pt x="9972" y="13751"/>
                      <a:pt x="9839" y="13762"/>
                      <a:pt x="9705" y="13791"/>
                    </a:cubicBezTo>
                    <a:cubicBezTo>
                      <a:pt x="9654" y="13801"/>
                      <a:pt x="9601" y="13811"/>
                      <a:pt x="9549" y="13811"/>
                    </a:cubicBezTo>
                    <a:cubicBezTo>
                      <a:pt x="9371" y="13811"/>
                      <a:pt x="9204" y="13863"/>
                      <a:pt x="9048" y="13937"/>
                    </a:cubicBezTo>
                    <a:cubicBezTo>
                      <a:pt x="8723" y="14072"/>
                      <a:pt x="8410" y="14229"/>
                      <a:pt x="8107" y="14427"/>
                    </a:cubicBezTo>
                    <a:cubicBezTo>
                      <a:pt x="8013" y="14490"/>
                      <a:pt x="7908" y="14553"/>
                      <a:pt x="7825" y="14636"/>
                    </a:cubicBezTo>
                    <a:lnTo>
                      <a:pt x="6947" y="15483"/>
                    </a:lnTo>
                    <a:cubicBezTo>
                      <a:pt x="6373" y="16057"/>
                      <a:pt x="5934" y="16726"/>
                      <a:pt x="5610" y="17457"/>
                    </a:cubicBezTo>
                    <a:cubicBezTo>
                      <a:pt x="5422" y="17875"/>
                      <a:pt x="5213" y="18283"/>
                      <a:pt x="4994" y="18680"/>
                    </a:cubicBezTo>
                    <a:cubicBezTo>
                      <a:pt x="4858" y="18941"/>
                      <a:pt x="4681" y="19171"/>
                      <a:pt x="4440" y="19338"/>
                    </a:cubicBezTo>
                    <a:cubicBezTo>
                      <a:pt x="4325" y="19421"/>
                      <a:pt x="4210" y="19495"/>
                      <a:pt x="4106" y="19578"/>
                    </a:cubicBezTo>
                    <a:cubicBezTo>
                      <a:pt x="4022" y="19630"/>
                      <a:pt x="3949" y="19672"/>
                      <a:pt x="3855" y="19693"/>
                    </a:cubicBezTo>
                    <a:cubicBezTo>
                      <a:pt x="3832" y="19697"/>
                      <a:pt x="3810" y="19699"/>
                      <a:pt x="3788" y="19699"/>
                    </a:cubicBezTo>
                    <a:cubicBezTo>
                      <a:pt x="3703" y="19699"/>
                      <a:pt x="3629" y="19666"/>
                      <a:pt x="3562" y="19599"/>
                    </a:cubicBezTo>
                    <a:cubicBezTo>
                      <a:pt x="3395" y="19421"/>
                      <a:pt x="3312" y="19223"/>
                      <a:pt x="3302" y="18982"/>
                    </a:cubicBezTo>
                    <a:cubicBezTo>
                      <a:pt x="3249" y="18220"/>
                      <a:pt x="3448" y="17531"/>
                      <a:pt x="3803" y="16862"/>
                    </a:cubicBezTo>
                    <a:cubicBezTo>
                      <a:pt x="3949" y="16580"/>
                      <a:pt x="4147" y="16350"/>
                      <a:pt x="4346" y="16110"/>
                    </a:cubicBezTo>
                    <a:cubicBezTo>
                      <a:pt x="4795" y="15567"/>
                      <a:pt x="5245" y="15012"/>
                      <a:pt x="5642" y="14427"/>
                    </a:cubicBezTo>
                    <a:cubicBezTo>
                      <a:pt x="5944" y="13979"/>
                      <a:pt x="6206" y="13519"/>
                      <a:pt x="6300" y="12976"/>
                    </a:cubicBezTo>
                    <a:cubicBezTo>
                      <a:pt x="6415" y="12370"/>
                      <a:pt x="6383" y="11785"/>
                      <a:pt x="6060" y="11231"/>
                    </a:cubicBezTo>
                    <a:cubicBezTo>
                      <a:pt x="5944" y="11032"/>
                      <a:pt x="5809" y="10854"/>
                      <a:pt x="5652" y="10698"/>
                    </a:cubicBezTo>
                    <a:cubicBezTo>
                      <a:pt x="5485" y="10531"/>
                      <a:pt x="5328" y="10364"/>
                      <a:pt x="5119" y="10238"/>
                    </a:cubicBezTo>
                    <a:cubicBezTo>
                      <a:pt x="4670" y="9977"/>
                      <a:pt x="4189" y="9831"/>
                      <a:pt x="3678" y="9810"/>
                    </a:cubicBezTo>
                    <a:cubicBezTo>
                      <a:pt x="3652" y="9808"/>
                      <a:pt x="3627" y="9807"/>
                      <a:pt x="3602" y="9807"/>
                    </a:cubicBezTo>
                    <a:cubicBezTo>
                      <a:pt x="3491" y="9807"/>
                      <a:pt x="3381" y="9822"/>
                      <a:pt x="3270" y="9831"/>
                    </a:cubicBezTo>
                    <a:cubicBezTo>
                      <a:pt x="3009" y="9841"/>
                      <a:pt x="2758" y="9925"/>
                      <a:pt x="2497" y="9967"/>
                    </a:cubicBezTo>
                    <a:cubicBezTo>
                      <a:pt x="2424" y="9977"/>
                      <a:pt x="2361" y="10030"/>
                      <a:pt x="2299" y="10060"/>
                    </a:cubicBezTo>
                    <a:cubicBezTo>
                      <a:pt x="2152" y="10134"/>
                      <a:pt x="2016" y="10218"/>
                      <a:pt x="1870" y="10290"/>
                    </a:cubicBezTo>
                    <a:cubicBezTo>
                      <a:pt x="1640" y="10406"/>
                      <a:pt x="1431" y="10562"/>
                      <a:pt x="1243" y="10729"/>
                    </a:cubicBezTo>
                    <a:cubicBezTo>
                      <a:pt x="1201" y="10761"/>
                      <a:pt x="1159" y="10803"/>
                      <a:pt x="1139" y="10844"/>
                    </a:cubicBezTo>
                    <a:cubicBezTo>
                      <a:pt x="1045" y="10991"/>
                      <a:pt x="1097" y="11084"/>
                      <a:pt x="1264" y="11116"/>
                    </a:cubicBezTo>
                    <a:cubicBezTo>
                      <a:pt x="1317" y="11126"/>
                      <a:pt x="1368" y="11126"/>
                      <a:pt x="1421" y="11137"/>
                    </a:cubicBezTo>
                    <a:cubicBezTo>
                      <a:pt x="1438" y="11140"/>
                      <a:pt x="1455" y="11142"/>
                      <a:pt x="1472" y="11142"/>
                    </a:cubicBezTo>
                    <a:cubicBezTo>
                      <a:pt x="1505" y="11142"/>
                      <a:pt x="1536" y="11133"/>
                      <a:pt x="1556" y="11105"/>
                    </a:cubicBezTo>
                    <a:cubicBezTo>
                      <a:pt x="1682" y="10970"/>
                      <a:pt x="1849" y="10949"/>
                      <a:pt x="2016" y="10917"/>
                    </a:cubicBezTo>
                    <a:cubicBezTo>
                      <a:pt x="2267" y="10857"/>
                      <a:pt x="2510" y="10818"/>
                      <a:pt x="2757" y="10818"/>
                    </a:cubicBezTo>
                    <a:cubicBezTo>
                      <a:pt x="2809" y="10818"/>
                      <a:pt x="2862" y="10820"/>
                      <a:pt x="2915" y="10824"/>
                    </a:cubicBezTo>
                    <a:cubicBezTo>
                      <a:pt x="3207" y="10854"/>
                      <a:pt x="3490" y="10907"/>
                      <a:pt x="3657" y="11189"/>
                    </a:cubicBezTo>
                    <a:cubicBezTo>
                      <a:pt x="3667" y="11210"/>
                      <a:pt x="3688" y="11221"/>
                      <a:pt x="3699" y="11231"/>
                    </a:cubicBezTo>
                    <a:cubicBezTo>
                      <a:pt x="3866" y="11429"/>
                      <a:pt x="3970" y="11659"/>
                      <a:pt x="4043" y="11910"/>
                    </a:cubicBezTo>
                    <a:cubicBezTo>
                      <a:pt x="4075" y="12045"/>
                      <a:pt x="4075" y="12192"/>
                      <a:pt x="4096" y="12338"/>
                    </a:cubicBezTo>
                    <a:cubicBezTo>
                      <a:pt x="4168" y="12892"/>
                      <a:pt x="4001" y="13383"/>
                      <a:pt x="3646" y="13811"/>
                    </a:cubicBezTo>
                    <a:cubicBezTo>
                      <a:pt x="3353" y="14146"/>
                      <a:pt x="3030" y="14459"/>
                      <a:pt x="2675" y="14720"/>
                    </a:cubicBezTo>
                    <a:cubicBezTo>
                      <a:pt x="2382" y="14950"/>
                      <a:pt x="2090" y="15180"/>
                      <a:pt x="1839" y="15462"/>
                    </a:cubicBezTo>
                    <a:cubicBezTo>
                      <a:pt x="1693" y="15618"/>
                      <a:pt x="1536" y="15765"/>
                      <a:pt x="1400" y="15943"/>
                    </a:cubicBezTo>
                    <a:cubicBezTo>
                      <a:pt x="1087" y="16350"/>
                      <a:pt x="815" y="16779"/>
                      <a:pt x="616" y="17248"/>
                    </a:cubicBezTo>
                    <a:cubicBezTo>
                      <a:pt x="523" y="17478"/>
                      <a:pt x="428" y="17719"/>
                      <a:pt x="335" y="17959"/>
                    </a:cubicBezTo>
                    <a:cubicBezTo>
                      <a:pt x="84" y="18565"/>
                      <a:pt x="0" y="19202"/>
                      <a:pt x="31" y="19850"/>
                    </a:cubicBezTo>
                    <a:cubicBezTo>
                      <a:pt x="42" y="19923"/>
                      <a:pt x="52" y="19996"/>
                      <a:pt x="73" y="20069"/>
                    </a:cubicBezTo>
                    <a:cubicBezTo>
                      <a:pt x="230" y="20675"/>
                      <a:pt x="449" y="21260"/>
                      <a:pt x="794" y="21793"/>
                    </a:cubicBezTo>
                    <a:cubicBezTo>
                      <a:pt x="961" y="22044"/>
                      <a:pt x="1149" y="22274"/>
                      <a:pt x="1337" y="22514"/>
                    </a:cubicBezTo>
                    <a:cubicBezTo>
                      <a:pt x="1526" y="22754"/>
                      <a:pt x="1755" y="22932"/>
                      <a:pt x="2037" y="23068"/>
                    </a:cubicBezTo>
                    <a:cubicBezTo>
                      <a:pt x="2131" y="23120"/>
                      <a:pt x="2246" y="23151"/>
                      <a:pt x="2340" y="23224"/>
                    </a:cubicBezTo>
                    <a:cubicBezTo>
                      <a:pt x="2424" y="23287"/>
                      <a:pt x="2549" y="23256"/>
                      <a:pt x="2654" y="23308"/>
                    </a:cubicBezTo>
                    <a:cubicBezTo>
                      <a:pt x="2765" y="23359"/>
                      <a:pt x="3132" y="23397"/>
                      <a:pt x="3340" y="23397"/>
                    </a:cubicBezTo>
                    <a:cubicBezTo>
                      <a:pt x="3385" y="23397"/>
                      <a:pt x="3422" y="23395"/>
                      <a:pt x="3448" y="23391"/>
                    </a:cubicBezTo>
                    <a:cubicBezTo>
                      <a:pt x="3657" y="23360"/>
                      <a:pt x="3866" y="23329"/>
                      <a:pt x="4064" y="23287"/>
                    </a:cubicBezTo>
                    <a:cubicBezTo>
                      <a:pt x="4367" y="23224"/>
                      <a:pt x="4670" y="23151"/>
                      <a:pt x="4952" y="23015"/>
                    </a:cubicBezTo>
                    <a:cubicBezTo>
                      <a:pt x="5171" y="22911"/>
                      <a:pt x="5391" y="22806"/>
                      <a:pt x="5579" y="22639"/>
                    </a:cubicBezTo>
                    <a:cubicBezTo>
                      <a:pt x="5746" y="22493"/>
                      <a:pt x="5913" y="22357"/>
                      <a:pt x="6091" y="22232"/>
                    </a:cubicBezTo>
                    <a:cubicBezTo>
                      <a:pt x="6373" y="22033"/>
                      <a:pt x="6582" y="21782"/>
                      <a:pt x="6801" y="21522"/>
                    </a:cubicBezTo>
                    <a:cubicBezTo>
                      <a:pt x="7021" y="21281"/>
                      <a:pt x="7198" y="21009"/>
                      <a:pt x="7355" y="20717"/>
                    </a:cubicBezTo>
                    <a:cubicBezTo>
                      <a:pt x="7532" y="20403"/>
                      <a:pt x="7689" y="20069"/>
                      <a:pt x="7804" y="19725"/>
                    </a:cubicBezTo>
                    <a:cubicBezTo>
                      <a:pt x="7992" y="19191"/>
                      <a:pt x="8180" y="18648"/>
                      <a:pt x="8400" y="18116"/>
                    </a:cubicBezTo>
                    <a:cubicBezTo>
                      <a:pt x="8535" y="17791"/>
                      <a:pt x="8682" y="17468"/>
                      <a:pt x="8860" y="17155"/>
                    </a:cubicBezTo>
                    <a:cubicBezTo>
                      <a:pt x="9048" y="16809"/>
                      <a:pt x="9371" y="16632"/>
                      <a:pt x="9726" y="16496"/>
                    </a:cubicBezTo>
                    <a:cubicBezTo>
                      <a:pt x="9771" y="16477"/>
                      <a:pt x="9819" y="16474"/>
                      <a:pt x="9869" y="16474"/>
                    </a:cubicBezTo>
                    <a:cubicBezTo>
                      <a:pt x="9901" y="16474"/>
                      <a:pt x="9934" y="16475"/>
                      <a:pt x="9967" y="16475"/>
                    </a:cubicBezTo>
                    <a:cubicBezTo>
                      <a:pt x="9998" y="16475"/>
                      <a:pt x="10040" y="16496"/>
                      <a:pt x="10061" y="16517"/>
                    </a:cubicBezTo>
                    <a:cubicBezTo>
                      <a:pt x="10186" y="16600"/>
                      <a:pt x="10290" y="16705"/>
                      <a:pt x="10343" y="16841"/>
                    </a:cubicBezTo>
                    <a:cubicBezTo>
                      <a:pt x="10510" y="17227"/>
                      <a:pt x="10552" y="17614"/>
                      <a:pt x="10437" y="18011"/>
                    </a:cubicBezTo>
                    <a:cubicBezTo>
                      <a:pt x="10332" y="18377"/>
                      <a:pt x="10197" y="18722"/>
                      <a:pt x="10051" y="19066"/>
                    </a:cubicBezTo>
                    <a:cubicBezTo>
                      <a:pt x="9716" y="19860"/>
                      <a:pt x="9413" y="20665"/>
                      <a:pt x="9225" y="21522"/>
                    </a:cubicBezTo>
                    <a:cubicBezTo>
                      <a:pt x="9152" y="21856"/>
                      <a:pt x="9099" y="22200"/>
                      <a:pt x="9099" y="22545"/>
                    </a:cubicBezTo>
                    <a:cubicBezTo>
                      <a:pt x="9099" y="23005"/>
                      <a:pt x="9173" y="23454"/>
                      <a:pt x="9288" y="23893"/>
                    </a:cubicBezTo>
                    <a:cubicBezTo>
                      <a:pt x="9392" y="24311"/>
                      <a:pt x="9570" y="24708"/>
                      <a:pt x="9810" y="25053"/>
                    </a:cubicBezTo>
                    <a:cubicBezTo>
                      <a:pt x="10061" y="25418"/>
                      <a:pt x="10364" y="25731"/>
                      <a:pt x="10698" y="26014"/>
                    </a:cubicBezTo>
                    <a:cubicBezTo>
                      <a:pt x="11022" y="26286"/>
                      <a:pt x="11409" y="26453"/>
                      <a:pt x="11774" y="26641"/>
                    </a:cubicBezTo>
                    <a:cubicBezTo>
                      <a:pt x="11952" y="26724"/>
                      <a:pt x="12140" y="26787"/>
                      <a:pt x="12338" y="26839"/>
                    </a:cubicBezTo>
                    <a:cubicBezTo>
                      <a:pt x="12669" y="26928"/>
                      <a:pt x="12999" y="26980"/>
                      <a:pt x="13343" y="26980"/>
                    </a:cubicBezTo>
                    <a:cubicBezTo>
                      <a:pt x="13401" y="26980"/>
                      <a:pt x="13460" y="26978"/>
                      <a:pt x="13519" y="26975"/>
                    </a:cubicBezTo>
                    <a:cubicBezTo>
                      <a:pt x="13947" y="26943"/>
                      <a:pt x="14365" y="26902"/>
                      <a:pt x="14783" y="26808"/>
                    </a:cubicBezTo>
                    <a:cubicBezTo>
                      <a:pt x="14866" y="26787"/>
                      <a:pt x="14940" y="26766"/>
                      <a:pt x="15024" y="26734"/>
                    </a:cubicBezTo>
                    <a:cubicBezTo>
                      <a:pt x="15191" y="26672"/>
                      <a:pt x="15358" y="26599"/>
                      <a:pt x="15525" y="26525"/>
                    </a:cubicBezTo>
                    <a:cubicBezTo>
                      <a:pt x="16057" y="26286"/>
                      <a:pt x="16538" y="25961"/>
                      <a:pt x="16956" y="25543"/>
                    </a:cubicBezTo>
                    <a:cubicBezTo>
                      <a:pt x="17280" y="25220"/>
                      <a:pt x="17552" y="24865"/>
                      <a:pt x="17782" y="24468"/>
                    </a:cubicBezTo>
                    <a:cubicBezTo>
                      <a:pt x="18032" y="24029"/>
                      <a:pt x="18168" y="23548"/>
                      <a:pt x="18220" y="23047"/>
                    </a:cubicBezTo>
                    <a:cubicBezTo>
                      <a:pt x="18251" y="22723"/>
                      <a:pt x="18251" y="22388"/>
                      <a:pt x="18241" y="22065"/>
                    </a:cubicBezTo>
                    <a:cubicBezTo>
                      <a:pt x="18210" y="21239"/>
                      <a:pt x="18084" y="20414"/>
                      <a:pt x="17917" y="19609"/>
                    </a:cubicBezTo>
                    <a:cubicBezTo>
                      <a:pt x="17792" y="18941"/>
                      <a:pt x="17698" y="18283"/>
                      <a:pt x="17750" y="17603"/>
                    </a:cubicBezTo>
                    <a:cubicBezTo>
                      <a:pt x="17782" y="17248"/>
                      <a:pt x="17875" y="16925"/>
                      <a:pt x="18011" y="16600"/>
                    </a:cubicBezTo>
                    <a:cubicBezTo>
                      <a:pt x="18084" y="16433"/>
                      <a:pt x="18168" y="16277"/>
                      <a:pt x="18314" y="16152"/>
                    </a:cubicBezTo>
                    <a:cubicBezTo>
                      <a:pt x="18386" y="16086"/>
                      <a:pt x="18458" y="16054"/>
                      <a:pt x="18535" y="16054"/>
                    </a:cubicBezTo>
                    <a:cubicBezTo>
                      <a:pt x="18581" y="16054"/>
                      <a:pt x="18629" y="16065"/>
                      <a:pt x="18680" y="16089"/>
                    </a:cubicBezTo>
                    <a:cubicBezTo>
                      <a:pt x="18774" y="16141"/>
                      <a:pt x="18868" y="16162"/>
                      <a:pt x="18962" y="16203"/>
                    </a:cubicBezTo>
                    <a:cubicBezTo>
                      <a:pt x="19254" y="16350"/>
                      <a:pt x="19495" y="16538"/>
                      <a:pt x="19672" y="16820"/>
                    </a:cubicBezTo>
                    <a:cubicBezTo>
                      <a:pt x="19767" y="16977"/>
                      <a:pt x="19871" y="17123"/>
                      <a:pt x="19965" y="17280"/>
                    </a:cubicBezTo>
                    <a:cubicBezTo>
                      <a:pt x="20185" y="17624"/>
                      <a:pt x="20404" y="17970"/>
                      <a:pt x="20612" y="18314"/>
                    </a:cubicBezTo>
                    <a:lnTo>
                      <a:pt x="21114" y="19161"/>
                    </a:lnTo>
                    <a:cubicBezTo>
                      <a:pt x="21260" y="19411"/>
                      <a:pt x="21396" y="19662"/>
                      <a:pt x="21574" y="19892"/>
                    </a:cubicBezTo>
                    <a:cubicBezTo>
                      <a:pt x="21887" y="20320"/>
                      <a:pt x="22180" y="20759"/>
                      <a:pt x="22546" y="21135"/>
                    </a:cubicBezTo>
                    <a:cubicBezTo>
                      <a:pt x="22806" y="21396"/>
                      <a:pt x="23047" y="21668"/>
                      <a:pt x="23329" y="21898"/>
                    </a:cubicBezTo>
                    <a:cubicBezTo>
                      <a:pt x="23758" y="22263"/>
                      <a:pt x="24227" y="22587"/>
                      <a:pt x="24719" y="22859"/>
                    </a:cubicBezTo>
                    <a:cubicBezTo>
                      <a:pt x="25137" y="23078"/>
                      <a:pt x="25575" y="23245"/>
                      <a:pt x="26024" y="23391"/>
                    </a:cubicBezTo>
                    <a:cubicBezTo>
                      <a:pt x="26641" y="23579"/>
                      <a:pt x="27257" y="23695"/>
                      <a:pt x="27905" y="23695"/>
                    </a:cubicBezTo>
                    <a:cubicBezTo>
                      <a:pt x="28459" y="23684"/>
                      <a:pt x="29012" y="23642"/>
                      <a:pt x="29555" y="23507"/>
                    </a:cubicBezTo>
                    <a:cubicBezTo>
                      <a:pt x="29743" y="23465"/>
                      <a:pt x="29921" y="23391"/>
                      <a:pt x="30110" y="23360"/>
                    </a:cubicBezTo>
                    <a:cubicBezTo>
                      <a:pt x="30349" y="23319"/>
                      <a:pt x="30579" y="23245"/>
                      <a:pt x="30799" y="23141"/>
                    </a:cubicBezTo>
                    <a:cubicBezTo>
                      <a:pt x="31321" y="22890"/>
                      <a:pt x="31791" y="22566"/>
                      <a:pt x="32188" y="22138"/>
                    </a:cubicBezTo>
                    <a:cubicBezTo>
                      <a:pt x="32418" y="21887"/>
                      <a:pt x="32596" y="21584"/>
                      <a:pt x="32784" y="21292"/>
                    </a:cubicBezTo>
                    <a:cubicBezTo>
                      <a:pt x="32919" y="21093"/>
                      <a:pt x="33056" y="20884"/>
                      <a:pt x="33170" y="20665"/>
                    </a:cubicBezTo>
                    <a:cubicBezTo>
                      <a:pt x="33233" y="20550"/>
                      <a:pt x="33244" y="20403"/>
                      <a:pt x="33316" y="20289"/>
                    </a:cubicBezTo>
                    <a:cubicBezTo>
                      <a:pt x="33515" y="19996"/>
                      <a:pt x="33599" y="19662"/>
                      <a:pt x="33662" y="19317"/>
                    </a:cubicBezTo>
                    <a:cubicBezTo>
                      <a:pt x="33693" y="19098"/>
                      <a:pt x="33755" y="18878"/>
                      <a:pt x="33766" y="18648"/>
                    </a:cubicBezTo>
                    <a:cubicBezTo>
                      <a:pt x="33787" y="18178"/>
                      <a:pt x="33755" y="17708"/>
                      <a:pt x="33693" y="17238"/>
                    </a:cubicBezTo>
                    <a:cubicBezTo>
                      <a:pt x="33588" y="16549"/>
                      <a:pt x="33337" y="15922"/>
                      <a:pt x="32972" y="15337"/>
                    </a:cubicBezTo>
                    <a:cubicBezTo>
                      <a:pt x="32711" y="14908"/>
                      <a:pt x="32387" y="14532"/>
                      <a:pt x="32011" y="14188"/>
                    </a:cubicBezTo>
                    <a:cubicBezTo>
                      <a:pt x="31478" y="13686"/>
                      <a:pt x="30883" y="13268"/>
                      <a:pt x="30193" y="13007"/>
                    </a:cubicBezTo>
                    <a:cubicBezTo>
                      <a:pt x="29743" y="12829"/>
                      <a:pt x="29274" y="12683"/>
                      <a:pt x="28803" y="12526"/>
                    </a:cubicBezTo>
                    <a:cubicBezTo>
                      <a:pt x="28438" y="12412"/>
                      <a:pt x="28051" y="12317"/>
                      <a:pt x="27675" y="12213"/>
                    </a:cubicBezTo>
                    <a:cubicBezTo>
                      <a:pt x="27539" y="12182"/>
                      <a:pt x="27393" y="12140"/>
                      <a:pt x="27247" y="12119"/>
                    </a:cubicBezTo>
                    <a:cubicBezTo>
                      <a:pt x="26829" y="12066"/>
                      <a:pt x="26432" y="11920"/>
                      <a:pt x="26045" y="11764"/>
                    </a:cubicBezTo>
                    <a:cubicBezTo>
                      <a:pt x="25743" y="11638"/>
                      <a:pt x="25502" y="11419"/>
                      <a:pt x="25272" y="11179"/>
                    </a:cubicBezTo>
                    <a:cubicBezTo>
                      <a:pt x="25220" y="11105"/>
                      <a:pt x="25188" y="11032"/>
                      <a:pt x="25220" y="10949"/>
                    </a:cubicBezTo>
                    <a:cubicBezTo>
                      <a:pt x="25283" y="10782"/>
                      <a:pt x="25346" y="10625"/>
                      <a:pt x="25471" y="10499"/>
                    </a:cubicBezTo>
                    <a:cubicBezTo>
                      <a:pt x="25523" y="10437"/>
                      <a:pt x="25585" y="10374"/>
                      <a:pt x="25669" y="10353"/>
                    </a:cubicBezTo>
                    <a:cubicBezTo>
                      <a:pt x="25842" y="10320"/>
                      <a:pt x="26009" y="10281"/>
                      <a:pt x="26179" y="10281"/>
                    </a:cubicBezTo>
                    <a:cubicBezTo>
                      <a:pt x="26224" y="10281"/>
                      <a:pt x="26270" y="10284"/>
                      <a:pt x="26317" y="10290"/>
                    </a:cubicBezTo>
                    <a:cubicBezTo>
                      <a:pt x="26797" y="10364"/>
                      <a:pt x="27268" y="10427"/>
                      <a:pt x="27748" y="10457"/>
                    </a:cubicBezTo>
                    <a:cubicBezTo>
                      <a:pt x="28052" y="10473"/>
                      <a:pt x="28344" y="10500"/>
                      <a:pt x="28642" y="10500"/>
                    </a:cubicBezTo>
                    <a:cubicBezTo>
                      <a:pt x="28744" y="10500"/>
                      <a:pt x="28846" y="10497"/>
                      <a:pt x="28949" y="10489"/>
                    </a:cubicBezTo>
                    <a:cubicBezTo>
                      <a:pt x="29796" y="10427"/>
                      <a:pt x="30465" y="10030"/>
                      <a:pt x="31018" y="9403"/>
                    </a:cubicBezTo>
                    <a:cubicBezTo>
                      <a:pt x="31227" y="9152"/>
                      <a:pt x="31384" y="8869"/>
                      <a:pt x="31520" y="8567"/>
                    </a:cubicBezTo>
                    <a:cubicBezTo>
                      <a:pt x="31614" y="8368"/>
                      <a:pt x="31698" y="8170"/>
                      <a:pt x="31770" y="7961"/>
                    </a:cubicBezTo>
                    <a:cubicBezTo>
                      <a:pt x="31791" y="7877"/>
                      <a:pt x="31844" y="7846"/>
                      <a:pt x="31927" y="7836"/>
                    </a:cubicBezTo>
                    <a:cubicBezTo>
                      <a:pt x="32032" y="7825"/>
                      <a:pt x="32136" y="7815"/>
                      <a:pt x="32251" y="7815"/>
                    </a:cubicBezTo>
                    <a:cubicBezTo>
                      <a:pt x="32267" y="7815"/>
                      <a:pt x="32283" y="7816"/>
                      <a:pt x="32299" y="7816"/>
                    </a:cubicBezTo>
                    <a:cubicBezTo>
                      <a:pt x="32542" y="7816"/>
                      <a:pt x="32767" y="7746"/>
                      <a:pt x="32993" y="7658"/>
                    </a:cubicBezTo>
                    <a:cubicBezTo>
                      <a:pt x="33035" y="7637"/>
                      <a:pt x="33087" y="7616"/>
                      <a:pt x="33139" y="7595"/>
                    </a:cubicBezTo>
                    <a:cubicBezTo>
                      <a:pt x="33432" y="7480"/>
                      <a:pt x="33693" y="7344"/>
                      <a:pt x="33912" y="7104"/>
                    </a:cubicBezTo>
                    <a:cubicBezTo>
                      <a:pt x="34027" y="6968"/>
                      <a:pt x="34100" y="6843"/>
                      <a:pt x="34090" y="6665"/>
                    </a:cubicBezTo>
                    <a:cubicBezTo>
                      <a:pt x="34080" y="6519"/>
                      <a:pt x="34069" y="6373"/>
                      <a:pt x="34069" y="6227"/>
                    </a:cubicBezTo>
                    <a:cubicBezTo>
                      <a:pt x="34059" y="5767"/>
                      <a:pt x="34059" y="5307"/>
                      <a:pt x="34048" y="4837"/>
                    </a:cubicBezTo>
                    <a:cubicBezTo>
                      <a:pt x="34038" y="4701"/>
                      <a:pt x="34017" y="4565"/>
                      <a:pt x="34017" y="4430"/>
                    </a:cubicBezTo>
                    <a:cubicBezTo>
                      <a:pt x="33996" y="3834"/>
                      <a:pt x="34027" y="3249"/>
                      <a:pt x="34069" y="2654"/>
                    </a:cubicBezTo>
                    <a:lnTo>
                      <a:pt x="34069" y="1514"/>
                    </a:lnTo>
                    <a:cubicBezTo>
                      <a:pt x="34059" y="1254"/>
                      <a:pt x="34048" y="1003"/>
                      <a:pt x="34048" y="752"/>
                    </a:cubicBezTo>
                    <a:cubicBezTo>
                      <a:pt x="34048" y="564"/>
                      <a:pt x="33975" y="439"/>
                      <a:pt x="33829" y="344"/>
                    </a:cubicBezTo>
                    <a:cubicBezTo>
                      <a:pt x="33734" y="282"/>
                      <a:pt x="33630" y="240"/>
                      <a:pt x="33525" y="209"/>
                    </a:cubicBezTo>
                    <a:cubicBezTo>
                      <a:pt x="33265" y="156"/>
                      <a:pt x="32993" y="105"/>
                      <a:pt x="32731" y="31"/>
                    </a:cubicBezTo>
                    <a:cubicBezTo>
                      <a:pt x="32666" y="10"/>
                      <a:pt x="32602" y="1"/>
                      <a:pt x="325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2"/>
              <p:cNvSpPr/>
              <p:nvPr/>
            </p:nvSpPr>
            <p:spPr>
              <a:xfrm>
                <a:off x="10427721" y="88795"/>
                <a:ext cx="434130" cy="606377"/>
              </a:xfrm>
              <a:custGeom>
                <a:avLst/>
                <a:gdLst/>
                <a:ahLst/>
                <a:cxnLst/>
                <a:rect l="l" t="t" r="r" b="b"/>
                <a:pathLst>
                  <a:path w="3584" h="5006" extrusionOk="0">
                    <a:moveTo>
                      <a:pt x="1828" y="1"/>
                    </a:moveTo>
                    <a:lnTo>
                      <a:pt x="1828" y="1"/>
                    </a:lnTo>
                    <a:cubicBezTo>
                      <a:pt x="1498" y="132"/>
                      <a:pt x="1167" y="242"/>
                      <a:pt x="809" y="242"/>
                    </a:cubicBezTo>
                    <a:cubicBezTo>
                      <a:pt x="793" y="242"/>
                      <a:pt x="778" y="242"/>
                      <a:pt x="763" y="242"/>
                    </a:cubicBezTo>
                    <a:cubicBezTo>
                      <a:pt x="690" y="242"/>
                      <a:pt x="627" y="272"/>
                      <a:pt x="564" y="314"/>
                    </a:cubicBezTo>
                    <a:cubicBezTo>
                      <a:pt x="407" y="451"/>
                      <a:pt x="251" y="586"/>
                      <a:pt x="147" y="774"/>
                    </a:cubicBezTo>
                    <a:cubicBezTo>
                      <a:pt x="0" y="1025"/>
                      <a:pt x="73" y="1182"/>
                      <a:pt x="230" y="1328"/>
                    </a:cubicBezTo>
                    <a:cubicBezTo>
                      <a:pt x="397" y="1474"/>
                      <a:pt x="564" y="1600"/>
                      <a:pt x="804" y="1600"/>
                    </a:cubicBezTo>
                    <a:cubicBezTo>
                      <a:pt x="846" y="1600"/>
                      <a:pt x="878" y="1610"/>
                      <a:pt x="888" y="1652"/>
                    </a:cubicBezTo>
                    <a:cubicBezTo>
                      <a:pt x="899" y="1693"/>
                      <a:pt x="878" y="1725"/>
                      <a:pt x="846" y="1746"/>
                    </a:cubicBezTo>
                    <a:cubicBezTo>
                      <a:pt x="815" y="1777"/>
                      <a:pt x="783" y="1819"/>
                      <a:pt x="752" y="1840"/>
                    </a:cubicBezTo>
                    <a:cubicBezTo>
                      <a:pt x="648" y="1923"/>
                      <a:pt x="595" y="2039"/>
                      <a:pt x="533" y="2153"/>
                    </a:cubicBezTo>
                    <a:cubicBezTo>
                      <a:pt x="460" y="2289"/>
                      <a:pt x="481" y="2456"/>
                      <a:pt x="595" y="2582"/>
                    </a:cubicBezTo>
                    <a:cubicBezTo>
                      <a:pt x="752" y="2749"/>
                      <a:pt x="920" y="2926"/>
                      <a:pt x="1149" y="3010"/>
                    </a:cubicBezTo>
                    <a:cubicBezTo>
                      <a:pt x="1212" y="3031"/>
                      <a:pt x="1222" y="3083"/>
                      <a:pt x="1170" y="3135"/>
                    </a:cubicBezTo>
                    <a:cubicBezTo>
                      <a:pt x="1108" y="3198"/>
                      <a:pt x="1034" y="3250"/>
                      <a:pt x="982" y="3334"/>
                    </a:cubicBezTo>
                    <a:cubicBezTo>
                      <a:pt x="878" y="3490"/>
                      <a:pt x="878" y="3657"/>
                      <a:pt x="1013" y="3804"/>
                    </a:cubicBezTo>
                    <a:cubicBezTo>
                      <a:pt x="1191" y="3982"/>
                      <a:pt x="1400" y="4117"/>
                      <a:pt x="1651" y="4138"/>
                    </a:cubicBezTo>
                    <a:cubicBezTo>
                      <a:pt x="1729" y="4150"/>
                      <a:pt x="1811" y="4162"/>
                      <a:pt x="1894" y="4162"/>
                    </a:cubicBezTo>
                    <a:cubicBezTo>
                      <a:pt x="1955" y="4162"/>
                      <a:pt x="2017" y="4156"/>
                      <a:pt x="2079" y="4138"/>
                    </a:cubicBezTo>
                    <a:cubicBezTo>
                      <a:pt x="2107" y="4134"/>
                      <a:pt x="2137" y="4129"/>
                      <a:pt x="2168" y="4129"/>
                    </a:cubicBezTo>
                    <a:cubicBezTo>
                      <a:pt x="2205" y="4129"/>
                      <a:pt x="2243" y="4136"/>
                      <a:pt x="2278" y="4159"/>
                    </a:cubicBezTo>
                    <a:cubicBezTo>
                      <a:pt x="2278" y="4242"/>
                      <a:pt x="2225" y="4274"/>
                      <a:pt x="2183" y="4305"/>
                    </a:cubicBezTo>
                    <a:cubicBezTo>
                      <a:pt x="2048" y="4451"/>
                      <a:pt x="1902" y="4588"/>
                      <a:pt x="1755" y="4734"/>
                    </a:cubicBezTo>
                    <a:cubicBezTo>
                      <a:pt x="1693" y="4797"/>
                      <a:pt x="1630" y="4859"/>
                      <a:pt x="1577" y="4932"/>
                    </a:cubicBezTo>
                    <a:cubicBezTo>
                      <a:pt x="1567" y="4943"/>
                      <a:pt x="1557" y="4964"/>
                      <a:pt x="1567" y="4985"/>
                    </a:cubicBezTo>
                    <a:cubicBezTo>
                      <a:pt x="1567" y="4995"/>
                      <a:pt x="1588" y="5006"/>
                      <a:pt x="1598" y="5006"/>
                    </a:cubicBezTo>
                    <a:cubicBezTo>
                      <a:pt x="1735" y="5006"/>
                      <a:pt x="1870" y="4985"/>
                      <a:pt x="2006" y="4985"/>
                    </a:cubicBezTo>
                    <a:cubicBezTo>
                      <a:pt x="2016" y="4985"/>
                      <a:pt x="2026" y="4986"/>
                      <a:pt x="2036" y="4986"/>
                    </a:cubicBezTo>
                    <a:cubicBezTo>
                      <a:pt x="2166" y="4986"/>
                      <a:pt x="2253" y="4925"/>
                      <a:pt x="2340" y="4828"/>
                    </a:cubicBezTo>
                    <a:cubicBezTo>
                      <a:pt x="2622" y="4535"/>
                      <a:pt x="2956" y="4295"/>
                      <a:pt x="3270" y="4034"/>
                    </a:cubicBezTo>
                    <a:cubicBezTo>
                      <a:pt x="3343" y="3982"/>
                      <a:pt x="3416" y="3929"/>
                      <a:pt x="3479" y="3866"/>
                    </a:cubicBezTo>
                    <a:cubicBezTo>
                      <a:pt x="3583" y="3773"/>
                      <a:pt x="3583" y="3720"/>
                      <a:pt x="3500" y="3606"/>
                    </a:cubicBezTo>
                    <a:cubicBezTo>
                      <a:pt x="3413" y="3498"/>
                      <a:pt x="3382" y="3460"/>
                      <a:pt x="3315" y="3460"/>
                    </a:cubicBezTo>
                    <a:cubicBezTo>
                      <a:pt x="3278" y="3460"/>
                      <a:pt x="3230" y="3472"/>
                      <a:pt x="3155" y="3490"/>
                    </a:cubicBezTo>
                    <a:cubicBezTo>
                      <a:pt x="3134" y="3501"/>
                      <a:pt x="3103" y="3511"/>
                      <a:pt x="3082" y="3522"/>
                    </a:cubicBezTo>
                    <a:cubicBezTo>
                      <a:pt x="2715" y="3625"/>
                      <a:pt x="2348" y="3686"/>
                      <a:pt x="1977" y="3686"/>
                    </a:cubicBezTo>
                    <a:cubicBezTo>
                      <a:pt x="1862" y="3686"/>
                      <a:pt x="1746" y="3681"/>
                      <a:pt x="1630" y="3668"/>
                    </a:cubicBezTo>
                    <a:cubicBezTo>
                      <a:pt x="1618" y="3668"/>
                      <a:pt x="1605" y="3669"/>
                      <a:pt x="1592" y="3669"/>
                    </a:cubicBezTo>
                    <a:cubicBezTo>
                      <a:pt x="1557" y="3669"/>
                      <a:pt x="1523" y="3664"/>
                      <a:pt x="1515" y="3627"/>
                    </a:cubicBezTo>
                    <a:cubicBezTo>
                      <a:pt x="1494" y="3574"/>
                      <a:pt x="1546" y="3543"/>
                      <a:pt x="1577" y="3522"/>
                    </a:cubicBezTo>
                    <a:cubicBezTo>
                      <a:pt x="1807" y="3386"/>
                      <a:pt x="2037" y="3260"/>
                      <a:pt x="2288" y="3167"/>
                    </a:cubicBezTo>
                    <a:cubicBezTo>
                      <a:pt x="2580" y="3051"/>
                      <a:pt x="2884" y="2958"/>
                      <a:pt x="3186" y="2853"/>
                    </a:cubicBezTo>
                    <a:cubicBezTo>
                      <a:pt x="3228" y="2843"/>
                      <a:pt x="3270" y="2833"/>
                      <a:pt x="3312" y="2812"/>
                    </a:cubicBezTo>
                    <a:cubicBezTo>
                      <a:pt x="3437" y="2749"/>
                      <a:pt x="3469" y="2644"/>
                      <a:pt x="3395" y="2519"/>
                    </a:cubicBezTo>
                    <a:cubicBezTo>
                      <a:pt x="3364" y="2477"/>
                      <a:pt x="3333" y="2436"/>
                      <a:pt x="3302" y="2383"/>
                    </a:cubicBezTo>
                    <a:cubicBezTo>
                      <a:pt x="3267" y="2331"/>
                      <a:pt x="3224" y="2307"/>
                      <a:pt x="3169" y="2307"/>
                    </a:cubicBezTo>
                    <a:cubicBezTo>
                      <a:pt x="3158" y="2307"/>
                      <a:pt x="3147" y="2308"/>
                      <a:pt x="3134" y="2310"/>
                    </a:cubicBezTo>
                    <a:cubicBezTo>
                      <a:pt x="3019" y="2331"/>
                      <a:pt x="2905" y="2362"/>
                      <a:pt x="2789" y="2373"/>
                    </a:cubicBezTo>
                    <a:cubicBezTo>
                      <a:pt x="2487" y="2404"/>
                      <a:pt x="2173" y="2436"/>
                      <a:pt x="1870" y="2456"/>
                    </a:cubicBezTo>
                    <a:cubicBezTo>
                      <a:pt x="1682" y="2477"/>
                      <a:pt x="1505" y="2477"/>
                      <a:pt x="1327" y="2487"/>
                    </a:cubicBezTo>
                    <a:cubicBezTo>
                      <a:pt x="1275" y="2487"/>
                      <a:pt x="1233" y="2487"/>
                      <a:pt x="1212" y="2436"/>
                    </a:cubicBezTo>
                    <a:cubicBezTo>
                      <a:pt x="1201" y="2394"/>
                      <a:pt x="1233" y="2362"/>
                      <a:pt x="1254" y="2341"/>
                    </a:cubicBezTo>
                    <a:cubicBezTo>
                      <a:pt x="1526" y="2080"/>
                      <a:pt x="1849" y="1902"/>
                      <a:pt x="2162" y="1704"/>
                    </a:cubicBezTo>
                    <a:cubicBezTo>
                      <a:pt x="2351" y="1589"/>
                      <a:pt x="2549" y="1516"/>
                      <a:pt x="2748" y="1412"/>
                    </a:cubicBezTo>
                    <a:cubicBezTo>
                      <a:pt x="2863" y="1359"/>
                      <a:pt x="2977" y="1307"/>
                      <a:pt x="3082" y="1245"/>
                    </a:cubicBezTo>
                    <a:cubicBezTo>
                      <a:pt x="3249" y="1150"/>
                      <a:pt x="3281" y="1036"/>
                      <a:pt x="3176" y="889"/>
                    </a:cubicBezTo>
                    <a:cubicBezTo>
                      <a:pt x="3124" y="827"/>
                      <a:pt x="3082" y="753"/>
                      <a:pt x="3072" y="669"/>
                    </a:cubicBezTo>
                    <a:cubicBezTo>
                      <a:pt x="3061" y="607"/>
                      <a:pt x="3009" y="586"/>
                      <a:pt x="2946" y="586"/>
                    </a:cubicBezTo>
                    <a:cubicBezTo>
                      <a:pt x="2905" y="586"/>
                      <a:pt x="2863" y="586"/>
                      <a:pt x="2810" y="597"/>
                    </a:cubicBezTo>
                    <a:cubicBezTo>
                      <a:pt x="2539" y="659"/>
                      <a:pt x="2267" y="711"/>
                      <a:pt x="1985" y="774"/>
                    </a:cubicBezTo>
                    <a:cubicBezTo>
                      <a:pt x="1619" y="858"/>
                      <a:pt x="1243" y="941"/>
                      <a:pt x="878" y="1025"/>
                    </a:cubicBezTo>
                    <a:cubicBezTo>
                      <a:pt x="864" y="1034"/>
                      <a:pt x="847" y="1039"/>
                      <a:pt x="832" y="1039"/>
                    </a:cubicBezTo>
                    <a:cubicBezTo>
                      <a:pt x="813" y="1039"/>
                      <a:pt x="795" y="1032"/>
                      <a:pt x="783" y="1015"/>
                    </a:cubicBezTo>
                    <a:cubicBezTo>
                      <a:pt x="763" y="1004"/>
                      <a:pt x="783" y="973"/>
                      <a:pt x="794" y="952"/>
                    </a:cubicBezTo>
                    <a:cubicBezTo>
                      <a:pt x="794" y="952"/>
                      <a:pt x="794" y="931"/>
                      <a:pt x="804" y="931"/>
                    </a:cubicBezTo>
                    <a:cubicBezTo>
                      <a:pt x="941" y="795"/>
                      <a:pt x="1055" y="628"/>
                      <a:pt x="1222" y="513"/>
                    </a:cubicBezTo>
                    <a:cubicBezTo>
                      <a:pt x="1389" y="409"/>
                      <a:pt x="1526" y="252"/>
                      <a:pt x="1703" y="158"/>
                    </a:cubicBezTo>
                    <a:cubicBezTo>
                      <a:pt x="1765" y="137"/>
                      <a:pt x="1786" y="74"/>
                      <a:pt x="1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2"/>
              <p:cNvSpPr/>
              <p:nvPr/>
            </p:nvSpPr>
            <p:spPr>
              <a:xfrm>
                <a:off x="10372000" y="-623215"/>
                <a:ext cx="661975" cy="414870"/>
              </a:xfrm>
              <a:custGeom>
                <a:avLst/>
                <a:gdLst/>
                <a:ahLst/>
                <a:cxnLst/>
                <a:rect l="l" t="t" r="r" b="b"/>
                <a:pathLst>
                  <a:path w="5465" h="3425" extrusionOk="0">
                    <a:moveTo>
                      <a:pt x="2778" y="1"/>
                    </a:moveTo>
                    <a:cubicBezTo>
                      <a:pt x="2669" y="1"/>
                      <a:pt x="2607" y="79"/>
                      <a:pt x="2592" y="227"/>
                    </a:cubicBezTo>
                    <a:cubicBezTo>
                      <a:pt x="2571" y="394"/>
                      <a:pt x="2592" y="457"/>
                      <a:pt x="2738" y="530"/>
                    </a:cubicBezTo>
                    <a:cubicBezTo>
                      <a:pt x="2842" y="572"/>
                      <a:pt x="2947" y="603"/>
                      <a:pt x="3040" y="645"/>
                    </a:cubicBezTo>
                    <a:cubicBezTo>
                      <a:pt x="3281" y="739"/>
                      <a:pt x="3500" y="875"/>
                      <a:pt x="3688" y="1052"/>
                    </a:cubicBezTo>
                    <a:cubicBezTo>
                      <a:pt x="3720" y="1084"/>
                      <a:pt x="3751" y="1115"/>
                      <a:pt x="3730" y="1168"/>
                    </a:cubicBezTo>
                    <a:cubicBezTo>
                      <a:pt x="3688" y="1168"/>
                      <a:pt x="3646" y="1172"/>
                      <a:pt x="3605" y="1172"/>
                    </a:cubicBezTo>
                    <a:cubicBezTo>
                      <a:pt x="3584" y="1172"/>
                      <a:pt x="3563" y="1171"/>
                      <a:pt x="3542" y="1168"/>
                    </a:cubicBezTo>
                    <a:cubicBezTo>
                      <a:pt x="3302" y="1136"/>
                      <a:pt x="3072" y="1063"/>
                      <a:pt x="2831" y="989"/>
                    </a:cubicBezTo>
                    <a:cubicBezTo>
                      <a:pt x="2424" y="843"/>
                      <a:pt x="2037" y="634"/>
                      <a:pt x="1661" y="415"/>
                    </a:cubicBezTo>
                    <a:cubicBezTo>
                      <a:pt x="1557" y="353"/>
                      <a:pt x="1442" y="290"/>
                      <a:pt x="1327" y="237"/>
                    </a:cubicBezTo>
                    <a:cubicBezTo>
                      <a:pt x="1300" y="226"/>
                      <a:pt x="1276" y="221"/>
                      <a:pt x="1254" y="221"/>
                    </a:cubicBezTo>
                    <a:cubicBezTo>
                      <a:pt x="1192" y="221"/>
                      <a:pt x="1149" y="264"/>
                      <a:pt x="1118" y="342"/>
                    </a:cubicBezTo>
                    <a:cubicBezTo>
                      <a:pt x="1108" y="384"/>
                      <a:pt x="1097" y="436"/>
                      <a:pt x="1066" y="467"/>
                    </a:cubicBezTo>
                    <a:cubicBezTo>
                      <a:pt x="1024" y="541"/>
                      <a:pt x="1066" y="592"/>
                      <a:pt x="1108" y="645"/>
                    </a:cubicBezTo>
                    <a:cubicBezTo>
                      <a:pt x="1150" y="676"/>
                      <a:pt x="1192" y="708"/>
                      <a:pt x="1243" y="739"/>
                    </a:cubicBezTo>
                    <a:cubicBezTo>
                      <a:pt x="1515" y="896"/>
                      <a:pt x="1777" y="1084"/>
                      <a:pt x="2027" y="1272"/>
                    </a:cubicBezTo>
                    <a:cubicBezTo>
                      <a:pt x="2267" y="1460"/>
                      <a:pt x="2508" y="1669"/>
                      <a:pt x="2717" y="1888"/>
                    </a:cubicBezTo>
                    <a:cubicBezTo>
                      <a:pt x="2790" y="1962"/>
                      <a:pt x="2852" y="2045"/>
                      <a:pt x="2894" y="2129"/>
                    </a:cubicBezTo>
                    <a:cubicBezTo>
                      <a:pt x="2915" y="2180"/>
                      <a:pt x="2884" y="2222"/>
                      <a:pt x="2831" y="2222"/>
                    </a:cubicBezTo>
                    <a:cubicBezTo>
                      <a:pt x="2800" y="2222"/>
                      <a:pt x="2759" y="2222"/>
                      <a:pt x="2727" y="2212"/>
                    </a:cubicBezTo>
                    <a:cubicBezTo>
                      <a:pt x="2330" y="2118"/>
                      <a:pt x="1954" y="1941"/>
                      <a:pt x="1599" y="1732"/>
                    </a:cubicBezTo>
                    <a:cubicBezTo>
                      <a:pt x="1223" y="1512"/>
                      <a:pt x="857" y="1282"/>
                      <a:pt x="512" y="1021"/>
                    </a:cubicBezTo>
                    <a:cubicBezTo>
                      <a:pt x="409" y="947"/>
                      <a:pt x="355" y="908"/>
                      <a:pt x="307" y="908"/>
                    </a:cubicBezTo>
                    <a:cubicBezTo>
                      <a:pt x="254" y="908"/>
                      <a:pt x="209" y="958"/>
                      <a:pt x="115" y="1063"/>
                    </a:cubicBezTo>
                    <a:cubicBezTo>
                      <a:pt x="94" y="1073"/>
                      <a:pt x="73" y="1094"/>
                      <a:pt x="52" y="1115"/>
                    </a:cubicBezTo>
                    <a:cubicBezTo>
                      <a:pt x="1" y="1147"/>
                      <a:pt x="1" y="1188"/>
                      <a:pt x="32" y="1230"/>
                    </a:cubicBezTo>
                    <a:cubicBezTo>
                      <a:pt x="63" y="1282"/>
                      <a:pt x="94" y="1345"/>
                      <a:pt x="147" y="1386"/>
                    </a:cubicBezTo>
                    <a:cubicBezTo>
                      <a:pt x="418" y="1627"/>
                      <a:pt x="637" y="1920"/>
                      <a:pt x="836" y="2222"/>
                    </a:cubicBezTo>
                    <a:cubicBezTo>
                      <a:pt x="962" y="2410"/>
                      <a:pt x="1076" y="2609"/>
                      <a:pt x="1223" y="2776"/>
                    </a:cubicBezTo>
                    <a:cubicBezTo>
                      <a:pt x="1431" y="3006"/>
                      <a:pt x="1672" y="3204"/>
                      <a:pt x="1902" y="3413"/>
                    </a:cubicBezTo>
                    <a:cubicBezTo>
                      <a:pt x="1902" y="3424"/>
                      <a:pt x="1912" y="3424"/>
                      <a:pt x="1923" y="3424"/>
                    </a:cubicBezTo>
                    <a:cubicBezTo>
                      <a:pt x="1944" y="3424"/>
                      <a:pt x="1954" y="3424"/>
                      <a:pt x="1975" y="3413"/>
                    </a:cubicBezTo>
                    <a:lnTo>
                      <a:pt x="1975" y="3392"/>
                    </a:lnTo>
                    <a:cubicBezTo>
                      <a:pt x="1965" y="3351"/>
                      <a:pt x="1954" y="3299"/>
                      <a:pt x="1933" y="3267"/>
                    </a:cubicBezTo>
                    <a:cubicBezTo>
                      <a:pt x="1818" y="3027"/>
                      <a:pt x="1714" y="2786"/>
                      <a:pt x="1568" y="2567"/>
                    </a:cubicBezTo>
                    <a:cubicBezTo>
                      <a:pt x="1515" y="2484"/>
                      <a:pt x="1442" y="2400"/>
                      <a:pt x="1431" y="2306"/>
                    </a:cubicBezTo>
                    <a:cubicBezTo>
                      <a:pt x="1421" y="2275"/>
                      <a:pt x="1401" y="2243"/>
                      <a:pt x="1411" y="2243"/>
                    </a:cubicBezTo>
                    <a:cubicBezTo>
                      <a:pt x="1424" y="2226"/>
                      <a:pt x="1435" y="2219"/>
                      <a:pt x="1447" y="2219"/>
                    </a:cubicBezTo>
                    <a:cubicBezTo>
                      <a:pt x="1462" y="2219"/>
                      <a:pt x="1476" y="2231"/>
                      <a:pt x="1494" y="2243"/>
                    </a:cubicBezTo>
                    <a:cubicBezTo>
                      <a:pt x="1589" y="2285"/>
                      <a:pt x="1682" y="2327"/>
                      <a:pt x="1766" y="2369"/>
                    </a:cubicBezTo>
                    <a:cubicBezTo>
                      <a:pt x="2069" y="2505"/>
                      <a:pt x="2372" y="2619"/>
                      <a:pt x="2696" y="2672"/>
                    </a:cubicBezTo>
                    <a:cubicBezTo>
                      <a:pt x="2757" y="2684"/>
                      <a:pt x="2814" y="2689"/>
                      <a:pt x="2871" y="2689"/>
                    </a:cubicBezTo>
                    <a:cubicBezTo>
                      <a:pt x="2913" y="2689"/>
                      <a:pt x="2955" y="2687"/>
                      <a:pt x="2999" y="2682"/>
                    </a:cubicBezTo>
                    <a:cubicBezTo>
                      <a:pt x="3103" y="2672"/>
                      <a:pt x="3197" y="2619"/>
                      <a:pt x="3239" y="2526"/>
                    </a:cubicBezTo>
                    <a:cubicBezTo>
                      <a:pt x="3333" y="2306"/>
                      <a:pt x="3386" y="2097"/>
                      <a:pt x="3239" y="1878"/>
                    </a:cubicBezTo>
                    <a:cubicBezTo>
                      <a:pt x="3197" y="1804"/>
                      <a:pt x="3124" y="1742"/>
                      <a:pt x="3114" y="1637"/>
                    </a:cubicBezTo>
                    <a:cubicBezTo>
                      <a:pt x="3148" y="1626"/>
                      <a:pt x="3182" y="1622"/>
                      <a:pt x="3216" y="1622"/>
                    </a:cubicBezTo>
                    <a:cubicBezTo>
                      <a:pt x="3275" y="1622"/>
                      <a:pt x="3332" y="1635"/>
                      <a:pt x="3386" y="1648"/>
                    </a:cubicBezTo>
                    <a:cubicBezTo>
                      <a:pt x="3483" y="1673"/>
                      <a:pt x="3585" y="1683"/>
                      <a:pt x="3686" y="1683"/>
                    </a:cubicBezTo>
                    <a:cubicBezTo>
                      <a:pt x="3757" y="1683"/>
                      <a:pt x="3828" y="1678"/>
                      <a:pt x="3897" y="1669"/>
                    </a:cubicBezTo>
                    <a:cubicBezTo>
                      <a:pt x="4085" y="1637"/>
                      <a:pt x="4210" y="1575"/>
                      <a:pt x="4210" y="1335"/>
                    </a:cubicBezTo>
                    <a:cubicBezTo>
                      <a:pt x="4210" y="1209"/>
                      <a:pt x="4221" y="1094"/>
                      <a:pt x="4200" y="979"/>
                    </a:cubicBezTo>
                    <a:cubicBezTo>
                      <a:pt x="4190" y="927"/>
                      <a:pt x="4210" y="896"/>
                      <a:pt x="4273" y="885"/>
                    </a:cubicBezTo>
                    <a:cubicBezTo>
                      <a:pt x="4326" y="885"/>
                      <a:pt x="4378" y="896"/>
                      <a:pt x="4430" y="896"/>
                    </a:cubicBezTo>
                    <a:lnTo>
                      <a:pt x="5276" y="896"/>
                    </a:lnTo>
                    <a:cubicBezTo>
                      <a:pt x="5291" y="896"/>
                      <a:pt x="5307" y="896"/>
                      <a:pt x="5323" y="896"/>
                    </a:cubicBezTo>
                    <a:cubicBezTo>
                      <a:pt x="5373" y="896"/>
                      <a:pt x="5425" y="891"/>
                      <a:pt x="5464" y="843"/>
                    </a:cubicBezTo>
                    <a:cubicBezTo>
                      <a:pt x="5371" y="729"/>
                      <a:pt x="5224" y="666"/>
                      <a:pt x="5109" y="582"/>
                    </a:cubicBezTo>
                    <a:cubicBezTo>
                      <a:pt x="4932" y="457"/>
                      <a:pt x="4733" y="394"/>
                      <a:pt x="4524" y="374"/>
                    </a:cubicBezTo>
                    <a:cubicBezTo>
                      <a:pt x="4284" y="363"/>
                      <a:pt x="4054" y="332"/>
                      <a:pt x="3824" y="290"/>
                    </a:cubicBezTo>
                    <a:cubicBezTo>
                      <a:pt x="3511" y="237"/>
                      <a:pt x="3197" y="154"/>
                      <a:pt x="2905" y="28"/>
                    </a:cubicBezTo>
                    <a:cubicBezTo>
                      <a:pt x="2857" y="10"/>
                      <a:pt x="2815" y="1"/>
                      <a:pt x="2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2"/>
              <p:cNvSpPr/>
              <p:nvPr/>
            </p:nvSpPr>
            <p:spPr>
              <a:xfrm>
                <a:off x="9727826" y="-310333"/>
                <a:ext cx="405059" cy="530186"/>
              </a:xfrm>
              <a:custGeom>
                <a:avLst/>
                <a:gdLst/>
                <a:ahLst/>
                <a:cxnLst/>
                <a:rect l="l" t="t" r="r" b="b"/>
                <a:pathLst>
                  <a:path w="3344" h="4377" extrusionOk="0">
                    <a:moveTo>
                      <a:pt x="1918" y="0"/>
                    </a:moveTo>
                    <a:cubicBezTo>
                      <a:pt x="1809" y="0"/>
                      <a:pt x="1704" y="42"/>
                      <a:pt x="1609" y="89"/>
                    </a:cubicBezTo>
                    <a:cubicBezTo>
                      <a:pt x="1568" y="110"/>
                      <a:pt x="1537" y="141"/>
                      <a:pt x="1516" y="183"/>
                    </a:cubicBezTo>
                    <a:cubicBezTo>
                      <a:pt x="1432" y="371"/>
                      <a:pt x="1421" y="570"/>
                      <a:pt x="1421" y="768"/>
                    </a:cubicBezTo>
                    <a:cubicBezTo>
                      <a:pt x="1421" y="841"/>
                      <a:pt x="1474" y="914"/>
                      <a:pt x="1442" y="987"/>
                    </a:cubicBezTo>
                    <a:cubicBezTo>
                      <a:pt x="1416" y="1022"/>
                      <a:pt x="1385" y="1032"/>
                      <a:pt x="1352" y="1032"/>
                    </a:cubicBezTo>
                    <a:cubicBezTo>
                      <a:pt x="1312" y="1032"/>
                      <a:pt x="1269" y="1017"/>
                      <a:pt x="1230" y="1017"/>
                    </a:cubicBezTo>
                    <a:cubicBezTo>
                      <a:pt x="1224" y="1017"/>
                      <a:pt x="1218" y="1018"/>
                      <a:pt x="1212" y="1018"/>
                    </a:cubicBezTo>
                    <a:cubicBezTo>
                      <a:pt x="1024" y="1039"/>
                      <a:pt x="889" y="1113"/>
                      <a:pt x="815" y="1301"/>
                    </a:cubicBezTo>
                    <a:cubicBezTo>
                      <a:pt x="764" y="1436"/>
                      <a:pt x="732" y="1572"/>
                      <a:pt x="732" y="1729"/>
                    </a:cubicBezTo>
                    <a:cubicBezTo>
                      <a:pt x="732" y="1907"/>
                      <a:pt x="774" y="2084"/>
                      <a:pt x="794" y="2262"/>
                    </a:cubicBezTo>
                    <a:cubicBezTo>
                      <a:pt x="805" y="2356"/>
                      <a:pt x="899" y="2450"/>
                      <a:pt x="826" y="2523"/>
                    </a:cubicBezTo>
                    <a:cubicBezTo>
                      <a:pt x="802" y="2541"/>
                      <a:pt x="778" y="2549"/>
                      <a:pt x="755" y="2549"/>
                    </a:cubicBezTo>
                    <a:cubicBezTo>
                      <a:pt x="685" y="2549"/>
                      <a:pt x="617" y="2487"/>
                      <a:pt x="555" y="2471"/>
                    </a:cubicBezTo>
                    <a:cubicBezTo>
                      <a:pt x="508" y="2458"/>
                      <a:pt x="464" y="2451"/>
                      <a:pt x="422" y="2451"/>
                    </a:cubicBezTo>
                    <a:cubicBezTo>
                      <a:pt x="331" y="2451"/>
                      <a:pt x="250" y="2483"/>
                      <a:pt x="178" y="2555"/>
                    </a:cubicBezTo>
                    <a:cubicBezTo>
                      <a:pt x="63" y="2659"/>
                      <a:pt x="0" y="2794"/>
                      <a:pt x="32" y="2952"/>
                    </a:cubicBezTo>
                    <a:cubicBezTo>
                      <a:pt x="63" y="3066"/>
                      <a:pt x="283" y="3411"/>
                      <a:pt x="429" y="3557"/>
                    </a:cubicBezTo>
                    <a:cubicBezTo>
                      <a:pt x="356" y="3369"/>
                      <a:pt x="367" y="3212"/>
                      <a:pt x="335" y="3045"/>
                    </a:cubicBezTo>
                    <a:cubicBezTo>
                      <a:pt x="327" y="2985"/>
                      <a:pt x="368" y="2946"/>
                      <a:pt x="418" y="2946"/>
                    </a:cubicBezTo>
                    <a:cubicBezTo>
                      <a:pt x="428" y="2946"/>
                      <a:pt x="439" y="2948"/>
                      <a:pt x="450" y="2952"/>
                    </a:cubicBezTo>
                    <a:cubicBezTo>
                      <a:pt x="596" y="3003"/>
                      <a:pt x="722" y="3077"/>
                      <a:pt x="826" y="3181"/>
                    </a:cubicBezTo>
                    <a:cubicBezTo>
                      <a:pt x="1161" y="3516"/>
                      <a:pt x="1516" y="3818"/>
                      <a:pt x="1818" y="4184"/>
                    </a:cubicBezTo>
                    <a:cubicBezTo>
                      <a:pt x="1871" y="4247"/>
                      <a:pt x="1934" y="4310"/>
                      <a:pt x="2006" y="4351"/>
                    </a:cubicBezTo>
                    <a:cubicBezTo>
                      <a:pt x="2037" y="4368"/>
                      <a:pt x="2069" y="4376"/>
                      <a:pt x="2100" y="4376"/>
                    </a:cubicBezTo>
                    <a:cubicBezTo>
                      <a:pt x="2163" y="4376"/>
                      <a:pt x="2222" y="4342"/>
                      <a:pt x="2257" y="4278"/>
                    </a:cubicBezTo>
                    <a:cubicBezTo>
                      <a:pt x="2320" y="4122"/>
                      <a:pt x="2341" y="3975"/>
                      <a:pt x="2205" y="3850"/>
                    </a:cubicBezTo>
                    <a:cubicBezTo>
                      <a:pt x="2143" y="3797"/>
                      <a:pt x="2080" y="3735"/>
                      <a:pt x="2027" y="3672"/>
                    </a:cubicBezTo>
                    <a:cubicBezTo>
                      <a:pt x="1955" y="3588"/>
                      <a:pt x="1871" y="3505"/>
                      <a:pt x="1797" y="3411"/>
                    </a:cubicBezTo>
                    <a:cubicBezTo>
                      <a:pt x="1505" y="2982"/>
                      <a:pt x="1296" y="2523"/>
                      <a:pt x="1140" y="2042"/>
                    </a:cubicBezTo>
                    <a:cubicBezTo>
                      <a:pt x="1098" y="1907"/>
                      <a:pt x="1098" y="1771"/>
                      <a:pt x="1098" y="1635"/>
                    </a:cubicBezTo>
                    <a:cubicBezTo>
                      <a:pt x="1098" y="1572"/>
                      <a:pt x="1150" y="1541"/>
                      <a:pt x="1202" y="1531"/>
                    </a:cubicBezTo>
                    <a:cubicBezTo>
                      <a:pt x="1215" y="1529"/>
                      <a:pt x="1228" y="1528"/>
                      <a:pt x="1240" y="1528"/>
                    </a:cubicBezTo>
                    <a:cubicBezTo>
                      <a:pt x="1316" y="1528"/>
                      <a:pt x="1379" y="1556"/>
                      <a:pt x="1442" y="1582"/>
                    </a:cubicBezTo>
                    <a:cubicBezTo>
                      <a:pt x="1683" y="1708"/>
                      <a:pt x="1923" y="1854"/>
                      <a:pt x="2111" y="2053"/>
                    </a:cubicBezTo>
                    <a:cubicBezTo>
                      <a:pt x="2289" y="2241"/>
                      <a:pt x="2477" y="2429"/>
                      <a:pt x="2675" y="2606"/>
                    </a:cubicBezTo>
                    <a:cubicBezTo>
                      <a:pt x="2749" y="2690"/>
                      <a:pt x="2842" y="2753"/>
                      <a:pt x="2947" y="2773"/>
                    </a:cubicBezTo>
                    <a:cubicBezTo>
                      <a:pt x="2958" y="2777"/>
                      <a:pt x="2969" y="2778"/>
                      <a:pt x="2981" y="2778"/>
                    </a:cubicBezTo>
                    <a:cubicBezTo>
                      <a:pt x="3044" y="2778"/>
                      <a:pt x="3105" y="2731"/>
                      <a:pt x="3114" y="2669"/>
                    </a:cubicBezTo>
                    <a:cubicBezTo>
                      <a:pt x="3197" y="2387"/>
                      <a:pt x="3187" y="2366"/>
                      <a:pt x="2988" y="2168"/>
                    </a:cubicBezTo>
                    <a:cubicBezTo>
                      <a:pt x="2947" y="2116"/>
                      <a:pt x="2895" y="2074"/>
                      <a:pt x="2853" y="2032"/>
                    </a:cubicBezTo>
                    <a:cubicBezTo>
                      <a:pt x="2696" y="1896"/>
                      <a:pt x="2560" y="1761"/>
                      <a:pt x="2403" y="1635"/>
                    </a:cubicBezTo>
                    <a:cubicBezTo>
                      <a:pt x="2153" y="1436"/>
                      <a:pt x="2017" y="1175"/>
                      <a:pt x="1913" y="893"/>
                    </a:cubicBezTo>
                    <a:cubicBezTo>
                      <a:pt x="1881" y="841"/>
                      <a:pt x="1860" y="778"/>
                      <a:pt x="1850" y="716"/>
                    </a:cubicBezTo>
                    <a:cubicBezTo>
                      <a:pt x="1822" y="615"/>
                      <a:pt x="1866" y="555"/>
                      <a:pt x="1955" y="555"/>
                    </a:cubicBezTo>
                    <a:cubicBezTo>
                      <a:pt x="1968" y="555"/>
                      <a:pt x="1982" y="556"/>
                      <a:pt x="1996" y="559"/>
                    </a:cubicBezTo>
                    <a:cubicBezTo>
                      <a:pt x="2059" y="570"/>
                      <a:pt x="2132" y="590"/>
                      <a:pt x="2205" y="611"/>
                    </a:cubicBezTo>
                    <a:cubicBezTo>
                      <a:pt x="2424" y="705"/>
                      <a:pt x="2633" y="809"/>
                      <a:pt x="2853" y="893"/>
                    </a:cubicBezTo>
                    <a:cubicBezTo>
                      <a:pt x="3020" y="967"/>
                      <a:pt x="3166" y="1081"/>
                      <a:pt x="3344" y="1113"/>
                    </a:cubicBezTo>
                    <a:cubicBezTo>
                      <a:pt x="3344" y="1092"/>
                      <a:pt x="3344" y="1071"/>
                      <a:pt x="3334" y="1060"/>
                    </a:cubicBezTo>
                    <a:lnTo>
                      <a:pt x="2800" y="340"/>
                    </a:lnTo>
                    <a:cubicBezTo>
                      <a:pt x="2769" y="298"/>
                      <a:pt x="2717" y="256"/>
                      <a:pt x="2665" y="235"/>
                    </a:cubicBezTo>
                    <a:cubicBezTo>
                      <a:pt x="2466" y="141"/>
                      <a:pt x="2247" y="57"/>
                      <a:pt x="2027" y="15"/>
                    </a:cubicBezTo>
                    <a:cubicBezTo>
                      <a:pt x="1991" y="5"/>
                      <a:pt x="1954" y="0"/>
                      <a:pt x="1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2"/>
              <p:cNvSpPr/>
              <p:nvPr/>
            </p:nvSpPr>
            <p:spPr>
              <a:xfrm>
                <a:off x="8985051" y="-336376"/>
                <a:ext cx="402515" cy="441882"/>
              </a:xfrm>
              <a:custGeom>
                <a:avLst/>
                <a:gdLst/>
                <a:ahLst/>
                <a:cxnLst/>
                <a:rect l="l" t="t" r="r" b="b"/>
                <a:pathLst>
                  <a:path w="3323" h="3648" extrusionOk="0">
                    <a:moveTo>
                      <a:pt x="397" y="1"/>
                    </a:moveTo>
                    <a:lnTo>
                      <a:pt x="397" y="1"/>
                    </a:lnTo>
                    <a:cubicBezTo>
                      <a:pt x="282" y="42"/>
                      <a:pt x="240" y="84"/>
                      <a:pt x="209" y="158"/>
                    </a:cubicBezTo>
                    <a:cubicBezTo>
                      <a:pt x="167" y="251"/>
                      <a:pt x="136" y="335"/>
                      <a:pt x="105" y="439"/>
                    </a:cubicBezTo>
                    <a:cubicBezTo>
                      <a:pt x="0" y="868"/>
                      <a:pt x="10" y="1307"/>
                      <a:pt x="52" y="1735"/>
                    </a:cubicBezTo>
                    <a:cubicBezTo>
                      <a:pt x="73" y="2006"/>
                      <a:pt x="198" y="2247"/>
                      <a:pt x="355" y="2456"/>
                    </a:cubicBezTo>
                    <a:cubicBezTo>
                      <a:pt x="397" y="2519"/>
                      <a:pt x="460" y="2561"/>
                      <a:pt x="512" y="2602"/>
                    </a:cubicBezTo>
                    <a:cubicBezTo>
                      <a:pt x="592" y="2660"/>
                      <a:pt x="676" y="2692"/>
                      <a:pt x="761" y="2692"/>
                    </a:cubicBezTo>
                    <a:cubicBezTo>
                      <a:pt x="830" y="2692"/>
                      <a:pt x="901" y="2670"/>
                      <a:pt x="971" y="2623"/>
                    </a:cubicBezTo>
                    <a:cubicBezTo>
                      <a:pt x="1087" y="2540"/>
                      <a:pt x="1191" y="2466"/>
                      <a:pt x="1243" y="2331"/>
                    </a:cubicBezTo>
                    <a:cubicBezTo>
                      <a:pt x="1263" y="2281"/>
                      <a:pt x="1282" y="2204"/>
                      <a:pt x="1354" y="2204"/>
                    </a:cubicBezTo>
                    <a:cubicBezTo>
                      <a:pt x="1359" y="2204"/>
                      <a:pt x="1363" y="2205"/>
                      <a:pt x="1368" y="2205"/>
                    </a:cubicBezTo>
                    <a:cubicBezTo>
                      <a:pt x="1421" y="2215"/>
                      <a:pt x="1421" y="2289"/>
                      <a:pt x="1442" y="2341"/>
                    </a:cubicBezTo>
                    <a:cubicBezTo>
                      <a:pt x="1452" y="2383"/>
                      <a:pt x="1452" y="2435"/>
                      <a:pt x="1463" y="2477"/>
                    </a:cubicBezTo>
                    <a:cubicBezTo>
                      <a:pt x="1546" y="2686"/>
                      <a:pt x="1619" y="2905"/>
                      <a:pt x="1755" y="3093"/>
                    </a:cubicBezTo>
                    <a:cubicBezTo>
                      <a:pt x="1818" y="3167"/>
                      <a:pt x="1870" y="3229"/>
                      <a:pt x="1964" y="3260"/>
                    </a:cubicBezTo>
                    <a:cubicBezTo>
                      <a:pt x="2018" y="3285"/>
                      <a:pt x="2070" y="3298"/>
                      <a:pt x="2117" y="3298"/>
                    </a:cubicBezTo>
                    <a:cubicBezTo>
                      <a:pt x="2208" y="3298"/>
                      <a:pt x="2286" y="3252"/>
                      <a:pt x="2340" y="3156"/>
                    </a:cubicBezTo>
                    <a:cubicBezTo>
                      <a:pt x="2413" y="3020"/>
                      <a:pt x="2518" y="2905"/>
                      <a:pt x="2549" y="2749"/>
                    </a:cubicBezTo>
                    <a:cubicBezTo>
                      <a:pt x="2559" y="2707"/>
                      <a:pt x="2570" y="2654"/>
                      <a:pt x="2643" y="2644"/>
                    </a:cubicBezTo>
                    <a:cubicBezTo>
                      <a:pt x="2831" y="2978"/>
                      <a:pt x="2988" y="3344"/>
                      <a:pt x="3323" y="3647"/>
                    </a:cubicBezTo>
                    <a:cubicBezTo>
                      <a:pt x="3302" y="3344"/>
                      <a:pt x="3281" y="3072"/>
                      <a:pt x="3270" y="2800"/>
                    </a:cubicBezTo>
                    <a:cubicBezTo>
                      <a:pt x="3260" y="2770"/>
                      <a:pt x="3249" y="2728"/>
                      <a:pt x="3228" y="2696"/>
                    </a:cubicBezTo>
                    <a:cubicBezTo>
                      <a:pt x="3030" y="2341"/>
                      <a:pt x="2894" y="1955"/>
                      <a:pt x="2821" y="1547"/>
                    </a:cubicBezTo>
                    <a:cubicBezTo>
                      <a:pt x="2810" y="1484"/>
                      <a:pt x="2789" y="1432"/>
                      <a:pt x="2758" y="1370"/>
                    </a:cubicBezTo>
                    <a:cubicBezTo>
                      <a:pt x="2732" y="1317"/>
                      <a:pt x="2682" y="1291"/>
                      <a:pt x="2631" y="1291"/>
                    </a:cubicBezTo>
                    <a:cubicBezTo>
                      <a:pt x="2580" y="1291"/>
                      <a:pt x="2528" y="1317"/>
                      <a:pt x="2497" y="1370"/>
                    </a:cubicBezTo>
                    <a:cubicBezTo>
                      <a:pt x="2476" y="1411"/>
                      <a:pt x="2455" y="1453"/>
                      <a:pt x="2424" y="1484"/>
                    </a:cubicBezTo>
                    <a:cubicBezTo>
                      <a:pt x="2361" y="1547"/>
                      <a:pt x="2340" y="1620"/>
                      <a:pt x="2340" y="1704"/>
                    </a:cubicBezTo>
                    <a:cubicBezTo>
                      <a:pt x="2361" y="2038"/>
                      <a:pt x="2215" y="2341"/>
                      <a:pt x="2183" y="2665"/>
                    </a:cubicBezTo>
                    <a:cubicBezTo>
                      <a:pt x="2183" y="2685"/>
                      <a:pt x="2153" y="2697"/>
                      <a:pt x="2126" y="2697"/>
                    </a:cubicBezTo>
                    <a:cubicBezTo>
                      <a:pt x="2111" y="2697"/>
                      <a:pt x="2097" y="2693"/>
                      <a:pt x="2090" y="2686"/>
                    </a:cubicBezTo>
                    <a:cubicBezTo>
                      <a:pt x="2027" y="2633"/>
                      <a:pt x="2006" y="2550"/>
                      <a:pt x="1974" y="2477"/>
                    </a:cubicBezTo>
                    <a:cubicBezTo>
                      <a:pt x="1849" y="2069"/>
                      <a:pt x="1755" y="1662"/>
                      <a:pt x="1755" y="1244"/>
                    </a:cubicBezTo>
                    <a:lnTo>
                      <a:pt x="1755" y="1024"/>
                    </a:lnTo>
                    <a:cubicBezTo>
                      <a:pt x="1755" y="962"/>
                      <a:pt x="1735" y="899"/>
                      <a:pt x="1693" y="847"/>
                    </a:cubicBezTo>
                    <a:cubicBezTo>
                      <a:pt x="1664" y="801"/>
                      <a:pt x="1610" y="777"/>
                      <a:pt x="1557" y="777"/>
                    </a:cubicBezTo>
                    <a:cubicBezTo>
                      <a:pt x="1513" y="777"/>
                      <a:pt x="1470" y="793"/>
                      <a:pt x="1442" y="826"/>
                    </a:cubicBezTo>
                    <a:cubicBezTo>
                      <a:pt x="1327" y="962"/>
                      <a:pt x="1212" y="1087"/>
                      <a:pt x="1222" y="1286"/>
                    </a:cubicBezTo>
                    <a:cubicBezTo>
                      <a:pt x="1233" y="1328"/>
                      <a:pt x="1201" y="1390"/>
                      <a:pt x="1180" y="1442"/>
                    </a:cubicBezTo>
                    <a:cubicBezTo>
                      <a:pt x="1149" y="1537"/>
                      <a:pt x="1108" y="1630"/>
                      <a:pt x="1097" y="1725"/>
                    </a:cubicBezTo>
                    <a:cubicBezTo>
                      <a:pt x="1076" y="1902"/>
                      <a:pt x="961" y="2038"/>
                      <a:pt x="888" y="2184"/>
                    </a:cubicBezTo>
                    <a:cubicBezTo>
                      <a:pt x="871" y="2212"/>
                      <a:pt x="848" y="2222"/>
                      <a:pt x="824" y="2222"/>
                    </a:cubicBezTo>
                    <a:cubicBezTo>
                      <a:pt x="803" y="2222"/>
                      <a:pt x="782" y="2215"/>
                      <a:pt x="763" y="2205"/>
                    </a:cubicBezTo>
                    <a:cubicBezTo>
                      <a:pt x="711" y="2174"/>
                      <a:pt x="669" y="2122"/>
                      <a:pt x="637" y="2069"/>
                    </a:cubicBezTo>
                    <a:cubicBezTo>
                      <a:pt x="502" y="1881"/>
                      <a:pt x="418" y="1672"/>
                      <a:pt x="386" y="1442"/>
                    </a:cubicBezTo>
                    <a:cubicBezTo>
                      <a:pt x="324" y="1056"/>
                      <a:pt x="303" y="669"/>
                      <a:pt x="366" y="272"/>
                    </a:cubicBezTo>
                    <a:cubicBezTo>
                      <a:pt x="376" y="199"/>
                      <a:pt x="376" y="116"/>
                      <a:pt x="3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2"/>
              <p:cNvSpPr/>
              <p:nvPr/>
            </p:nvSpPr>
            <p:spPr>
              <a:xfrm>
                <a:off x="8983718" y="530924"/>
                <a:ext cx="345584" cy="462959"/>
              </a:xfrm>
              <a:custGeom>
                <a:avLst/>
                <a:gdLst/>
                <a:ahLst/>
                <a:cxnLst/>
                <a:rect l="l" t="t" r="r" b="b"/>
                <a:pathLst>
                  <a:path w="2853" h="3822" extrusionOk="0">
                    <a:moveTo>
                      <a:pt x="1940" y="1"/>
                    </a:moveTo>
                    <a:cubicBezTo>
                      <a:pt x="1895" y="1"/>
                      <a:pt x="1865" y="32"/>
                      <a:pt x="1808" y="102"/>
                    </a:cubicBezTo>
                    <a:lnTo>
                      <a:pt x="1714" y="227"/>
                    </a:lnTo>
                    <a:cubicBezTo>
                      <a:pt x="1599" y="363"/>
                      <a:pt x="1474" y="478"/>
                      <a:pt x="1338" y="592"/>
                    </a:cubicBezTo>
                    <a:cubicBezTo>
                      <a:pt x="1087" y="801"/>
                      <a:pt x="794" y="948"/>
                      <a:pt x="502" y="1094"/>
                    </a:cubicBezTo>
                    <a:cubicBezTo>
                      <a:pt x="335" y="1178"/>
                      <a:pt x="116" y="1386"/>
                      <a:pt x="0" y="1575"/>
                    </a:cubicBezTo>
                    <a:cubicBezTo>
                      <a:pt x="178" y="1565"/>
                      <a:pt x="346" y="1523"/>
                      <a:pt x="513" y="1460"/>
                    </a:cubicBezTo>
                    <a:cubicBezTo>
                      <a:pt x="669" y="1386"/>
                      <a:pt x="826" y="1324"/>
                      <a:pt x="993" y="1282"/>
                    </a:cubicBezTo>
                    <a:cubicBezTo>
                      <a:pt x="1006" y="1276"/>
                      <a:pt x="1019" y="1266"/>
                      <a:pt x="1032" y="1266"/>
                    </a:cubicBezTo>
                    <a:cubicBezTo>
                      <a:pt x="1040" y="1266"/>
                      <a:pt x="1048" y="1270"/>
                      <a:pt x="1056" y="1282"/>
                    </a:cubicBezTo>
                    <a:cubicBezTo>
                      <a:pt x="1077" y="1303"/>
                      <a:pt x="1066" y="1324"/>
                      <a:pt x="1045" y="1345"/>
                    </a:cubicBezTo>
                    <a:cubicBezTo>
                      <a:pt x="1014" y="1449"/>
                      <a:pt x="982" y="1554"/>
                      <a:pt x="962" y="1658"/>
                    </a:cubicBezTo>
                    <a:cubicBezTo>
                      <a:pt x="931" y="1783"/>
                      <a:pt x="920" y="1909"/>
                      <a:pt x="941" y="2034"/>
                    </a:cubicBezTo>
                    <a:cubicBezTo>
                      <a:pt x="952" y="2108"/>
                      <a:pt x="982" y="2170"/>
                      <a:pt x="1066" y="2201"/>
                    </a:cubicBezTo>
                    <a:cubicBezTo>
                      <a:pt x="1160" y="2243"/>
                      <a:pt x="1254" y="2296"/>
                      <a:pt x="1369" y="2317"/>
                    </a:cubicBezTo>
                    <a:cubicBezTo>
                      <a:pt x="1421" y="2327"/>
                      <a:pt x="1442" y="2369"/>
                      <a:pt x="1421" y="2410"/>
                    </a:cubicBezTo>
                    <a:cubicBezTo>
                      <a:pt x="1390" y="2547"/>
                      <a:pt x="1349" y="2672"/>
                      <a:pt x="1369" y="2818"/>
                    </a:cubicBezTo>
                    <a:cubicBezTo>
                      <a:pt x="1390" y="2954"/>
                      <a:pt x="1453" y="3027"/>
                      <a:pt x="1588" y="3058"/>
                    </a:cubicBezTo>
                    <a:cubicBezTo>
                      <a:pt x="1704" y="3079"/>
                      <a:pt x="1818" y="3100"/>
                      <a:pt x="1923" y="3121"/>
                    </a:cubicBezTo>
                    <a:cubicBezTo>
                      <a:pt x="1944" y="3183"/>
                      <a:pt x="1923" y="3225"/>
                      <a:pt x="1902" y="3267"/>
                    </a:cubicBezTo>
                    <a:cubicBezTo>
                      <a:pt x="1839" y="3403"/>
                      <a:pt x="1787" y="3550"/>
                      <a:pt x="1735" y="3696"/>
                    </a:cubicBezTo>
                    <a:cubicBezTo>
                      <a:pt x="1714" y="3727"/>
                      <a:pt x="1672" y="3768"/>
                      <a:pt x="1746" y="3821"/>
                    </a:cubicBezTo>
                    <a:cubicBezTo>
                      <a:pt x="2111" y="3570"/>
                      <a:pt x="2508" y="3330"/>
                      <a:pt x="2665" y="2870"/>
                    </a:cubicBezTo>
                    <a:cubicBezTo>
                      <a:pt x="2675" y="2839"/>
                      <a:pt x="2696" y="2818"/>
                      <a:pt x="2707" y="2797"/>
                    </a:cubicBezTo>
                    <a:cubicBezTo>
                      <a:pt x="2853" y="2494"/>
                      <a:pt x="2842" y="2557"/>
                      <a:pt x="2602" y="2359"/>
                    </a:cubicBezTo>
                    <a:cubicBezTo>
                      <a:pt x="2565" y="2332"/>
                      <a:pt x="2529" y="2319"/>
                      <a:pt x="2491" y="2319"/>
                    </a:cubicBezTo>
                    <a:cubicBezTo>
                      <a:pt x="2453" y="2319"/>
                      <a:pt x="2414" y="2332"/>
                      <a:pt x="2372" y="2359"/>
                    </a:cubicBezTo>
                    <a:cubicBezTo>
                      <a:pt x="2247" y="2452"/>
                      <a:pt x="2122" y="2536"/>
                      <a:pt x="1985" y="2619"/>
                    </a:cubicBezTo>
                    <a:cubicBezTo>
                      <a:pt x="1980" y="2625"/>
                      <a:pt x="1967" y="2627"/>
                      <a:pt x="1953" y="2627"/>
                    </a:cubicBezTo>
                    <a:cubicBezTo>
                      <a:pt x="1939" y="2627"/>
                      <a:pt x="1923" y="2625"/>
                      <a:pt x="1913" y="2619"/>
                    </a:cubicBezTo>
                    <a:cubicBezTo>
                      <a:pt x="1892" y="2609"/>
                      <a:pt x="1892" y="2577"/>
                      <a:pt x="1902" y="2547"/>
                    </a:cubicBezTo>
                    <a:cubicBezTo>
                      <a:pt x="1954" y="2431"/>
                      <a:pt x="2006" y="2317"/>
                      <a:pt x="2080" y="2212"/>
                    </a:cubicBezTo>
                    <a:cubicBezTo>
                      <a:pt x="2205" y="2003"/>
                      <a:pt x="2362" y="1815"/>
                      <a:pt x="2550" y="1648"/>
                    </a:cubicBezTo>
                    <a:cubicBezTo>
                      <a:pt x="2633" y="1585"/>
                      <a:pt x="2717" y="1502"/>
                      <a:pt x="2779" y="1418"/>
                    </a:cubicBezTo>
                    <a:cubicBezTo>
                      <a:pt x="2853" y="1345"/>
                      <a:pt x="2821" y="1251"/>
                      <a:pt x="2728" y="1198"/>
                    </a:cubicBezTo>
                    <a:cubicBezTo>
                      <a:pt x="2627" y="1139"/>
                      <a:pt x="2559" y="1108"/>
                      <a:pt x="2497" y="1108"/>
                    </a:cubicBezTo>
                    <a:cubicBezTo>
                      <a:pt x="2417" y="1108"/>
                      <a:pt x="2348" y="1160"/>
                      <a:pt x="2236" y="1272"/>
                    </a:cubicBezTo>
                    <a:cubicBezTo>
                      <a:pt x="2153" y="1345"/>
                      <a:pt x="2069" y="1439"/>
                      <a:pt x="1985" y="1523"/>
                    </a:cubicBezTo>
                    <a:cubicBezTo>
                      <a:pt x="1923" y="1585"/>
                      <a:pt x="1860" y="1648"/>
                      <a:pt x="1776" y="1700"/>
                    </a:cubicBezTo>
                    <a:cubicBezTo>
                      <a:pt x="1667" y="1760"/>
                      <a:pt x="1576" y="1858"/>
                      <a:pt x="1432" y="1858"/>
                    </a:cubicBezTo>
                    <a:cubicBezTo>
                      <a:pt x="1425" y="1858"/>
                      <a:pt x="1418" y="1858"/>
                      <a:pt x="1411" y="1857"/>
                    </a:cubicBezTo>
                    <a:cubicBezTo>
                      <a:pt x="1349" y="1700"/>
                      <a:pt x="1442" y="1575"/>
                      <a:pt x="1505" y="1449"/>
                    </a:cubicBezTo>
                    <a:cubicBezTo>
                      <a:pt x="1693" y="1084"/>
                      <a:pt x="1892" y="729"/>
                      <a:pt x="2153" y="415"/>
                    </a:cubicBezTo>
                    <a:cubicBezTo>
                      <a:pt x="2320" y="206"/>
                      <a:pt x="2299" y="144"/>
                      <a:pt x="2059" y="39"/>
                    </a:cubicBezTo>
                    <a:cubicBezTo>
                      <a:pt x="2005" y="14"/>
                      <a:pt x="1969" y="1"/>
                      <a:pt x="19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2"/>
              <p:cNvSpPr/>
              <p:nvPr/>
            </p:nvSpPr>
            <p:spPr>
              <a:xfrm>
                <a:off x="8332034" y="358433"/>
                <a:ext cx="369689" cy="354426"/>
              </a:xfrm>
              <a:custGeom>
                <a:avLst/>
                <a:gdLst/>
                <a:ahLst/>
                <a:cxnLst/>
                <a:rect l="l" t="t" r="r" b="b"/>
                <a:pathLst>
                  <a:path w="3052" h="2926" extrusionOk="0">
                    <a:moveTo>
                      <a:pt x="2978" y="1"/>
                    </a:moveTo>
                    <a:cubicBezTo>
                      <a:pt x="2852" y="115"/>
                      <a:pt x="2738" y="230"/>
                      <a:pt x="2654" y="366"/>
                    </a:cubicBezTo>
                    <a:cubicBezTo>
                      <a:pt x="2560" y="533"/>
                      <a:pt x="2487" y="690"/>
                      <a:pt x="2434" y="867"/>
                    </a:cubicBezTo>
                    <a:cubicBezTo>
                      <a:pt x="2410" y="940"/>
                      <a:pt x="2386" y="974"/>
                      <a:pt x="2354" y="974"/>
                    </a:cubicBezTo>
                    <a:cubicBezTo>
                      <a:pt x="2330" y="974"/>
                      <a:pt x="2302" y="955"/>
                      <a:pt x="2267" y="920"/>
                    </a:cubicBezTo>
                    <a:cubicBezTo>
                      <a:pt x="2150" y="786"/>
                      <a:pt x="2013" y="706"/>
                      <a:pt x="1845" y="706"/>
                    </a:cubicBezTo>
                    <a:cubicBezTo>
                      <a:pt x="1803" y="706"/>
                      <a:pt x="1760" y="711"/>
                      <a:pt x="1714" y="721"/>
                    </a:cubicBezTo>
                    <a:cubicBezTo>
                      <a:pt x="1703" y="721"/>
                      <a:pt x="1693" y="721"/>
                      <a:pt x="1682" y="711"/>
                    </a:cubicBezTo>
                    <a:cubicBezTo>
                      <a:pt x="1675" y="710"/>
                      <a:pt x="1667" y="710"/>
                      <a:pt x="1661" y="710"/>
                    </a:cubicBezTo>
                    <a:cubicBezTo>
                      <a:pt x="1589" y="710"/>
                      <a:pt x="1543" y="758"/>
                      <a:pt x="1505" y="815"/>
                    </a:cubicBezTo>
                    <a:cubicBezTo>
                      <a:pt x="1421" y="941"/>
                      <a:pt x="1359" y="1087"/>
                      <a:pt x="1327" y="1233"/>
                    </a:cubicBezTo>
                    <a:cubicBezTo>
                      <a:pt x="1317" y="1285"/>
                      <a:pt x="1317" y="1348"/>
                      <a:pt x="1264" y="1380"/>
                    </a:cubicBezTo>
                    <a:lnTo>
                      <a:pt x="1233" y="1380"/>
                    </a:lnTo>
                    <a:lnTo>
                      <a:pt x="1139" y="1285"/>
                    </a:lnTo>
                    <a:cubicBezTo>
                      <a:pt x="1031" y="1183"/>
                      <a:pt x="864" y="1130"/>
                      <a:pt x="701" y="1130"/>
                    </a:cubicBezTo>
                    <a:cubicBezTo>
                      <a:pt x="564" y="1130"/>
                      <a:pt x="430" y="1167"/>
                      <a:pt x="335" y="1243"/>
                    </a:cubicBezTo>
                    <a:cubicBezTo>
                      <a:pt x="126" y="1411"/>
                      <a:pt x="0" y="1630"/>
                      <a:pt x="31" y="1912"/>
                    </a:cubicBezTo>
                    <a:cubicBezTo>
                      <a:pt x="52" y="2153"/>
                      <a:pt x="73" y="2393"/>
                      <a:pt x="157" y="2643"/>
                    </a:cubicBezTo>
                    <a:cubicBezTo>
                      <a:pt x="178" y="2508"/>
                      <a:pt x="209" y="2393"/>
                      <a:pt x="230" y="2278"/>
                    </a:cubicBezTo>
                    <a:cubicBezTo>
                      <a:pt x="261" y="2100"/>
                      <a:pt x="324" y="1944"/>
                      <a:pt x="387" y="1787"/>
                    </a:cubicBezTo>
                    <a:cubicBezTo>
                      <a:pt x="428" y="1693"/>
                      <a:pt x="470" y="1599"/>
                      <a:pt x="544" y="1526"/>
                    </a:cubicBezTo>
                    <a:cubicBezTo>
                      <a:pt x="585" y="1490"/>
                      <a:pt x="623" y="1471"/>
                      <a:pt x="664" y="1471"/>
                    </a:cubicBezTo>
                    <a:cubicBezTo>
                      <a:pt x="694" y="1471"/>
                      <a:pt x="727" y="1482"/>
                      <a:pt x="763" y="1505"/>
                    </a:cubicBezTo>
                    <a:cubicBezTo>
                      <a:pt x="867" y="1578"/>
                      <a:pt x="941" y="1672"/>
                      <a:pt x="993" y="1777"/>
                    </a:cubicBezTo>
                    <a:cubicBezTo>
                      <a:pt x="1139" y="2058"/>
                      <a:pt x="1254" y="2351"/>
                      <a:pt x="1275" y="2675"/>
                    </a:cubicBezTo>
                    <a:cubicBezTo>
                      <a:pt x="1283" y="2866"/>
                      <a:pt x="1324" y="2925"/>
                      <a:pt x="1463" y="2925"/>
                    </a:cubicBezTo>
                    <a:cubicBezTo>
                      <a:pt x="1498" y="2925"/>
                      <a:pt x="1540" y="2921"/>
                      <a:pt x="1588" y="2915"/>
                    </a:cubicBezTo>
                    <a:lnTo>
                      <a:pt x="1609" y="2915"/>
                    </a:lnTo>
                    <a:cubicBezTo>
                      <a:pt x="1703" y="2894"/>
                      <a:pt x="1756" y="2842"/>
                      <a:pt x="1766" y="2748"/>
                    </a:cubicBezTo>
                    <a:cubicBezTo>
                      <a:pt x="1776" y="2643"/>
                      <a:pt x="1745" y="2539"/>
                      <a:pt x="1714" y="2434"/>
                    </a:cubicBezTo>
                    <a:cubicBezTo>
                      <a:pt x="1598" y="2027"/>
                      <a:pt x="1651" y="1619"/>
                      <a:pt x="1756" y="1222"/>
                    </a:cubicBezTo>
                    <a:cubicBezTo>
                      <a:pt x="1766" y="1202"/>
                      <a:pt x="1766" y="1181"/>
                      <a:pt x="1776" y="1171"/>
                    </a:cubicBezTo>
                    <a:cubicBezTo>
                      <a:pt x="1796" y="1150"/>
                      <a:pt x="1817" y="1139"/>
                      <a:pt x="1837" y="1139"/>
                    </a:cubicBezTo>
                    <a:cubicBezTo>
                      <a:pt x="1848" y="1139"/>
                      <a:pt x="1859" y="1142"/>
                      <a:pt x="1870" y="1150"/>
                    </a:cubicBezTo>
                    <a:cubicBezTo>
                      <a:pt x="1944" y="1212"/>
                      <a:pt x="1985" y="1296"/>
                      <a:pt x="2027" y="1369"/>
                    </a:cubicBezTo>
                    <a:cubicBezTo>
                      <a:pt x="2153" y="1609"/>
                      <a:pt x="2215" y="1860"/>
                      <a:pt x="2257" y="2121"/>
                    </a:cubicBezTo>
                    <a:cubicBezTo>
                      <a:pt x="2267" y="2184"/>
                      <a:pt x="2267" y="2246"/>
                      <a:pt x="2309" y="2309"/>
                    </a:cubicBezTo>
                    <a:cubicBezTo>
                      <a:pt x="2330" y="2341"/>
                      <a:pt x="2351" y="2362"/>
                      <a:pt x="2392" y="2362"/>
                    </a:cubicBezTo>
                    <a:cubicBezTo>
                      <a:pt x="2434" y="2351"/>
                      <a:pt x="2487" y="2351"/>
                      <a:pt x="2529" y="2341"/>
                    </a:cubicBezTo>
                    <a:cubicBezTo>
                      <a:pt x="2685" y="2330"/>
                      <a:pt x="2738" y="2278"/>
                      <a:pt x="2727" y="2121"/>
                    </a:cubicBezTo>
                    <a:cubicBezTo>
                      <a:pt x="2727" y="2069"/>
                      <a:pt x="2717" y="2006"/>
                      <a:pt x="2717" y="1954"/>
                    </a:cubicBezTo>
                    <a:cubicBezTo>
                      <a:pt x="2685" y="1484"/>
                      <a:pt x="2769" y="1034"/>
                      <a:pt x="2978" y="607"/>
                    </a:cubicBezTo>
                    <a:cubicBezTo>
                      <a:pt x="3051" y="449"/>
                      <a:pt x="3051" y="199"/>
                      <a:pt x="2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2"/>
              <p:cNvSpPr/>
              <p:nvPr/>
            </p:nvSpPr>
            <p:spPr>
              <a:xfrm>
                <a:off x="7829703" y="-35486"/>
                <a:ext cx="260672" cy="518073"/>
              </a:xfrm>
              <a:custGeom>
                <a:avLst/>
                <a:gdLst/>
                <a:ahLst/>
                <a:cxnLst/>
                <a:rect l="l" t="t" r="r" b="b"/>
                <a:pathLst>
                  <a:path w="2152" h="4277" extrusionOk="0">
                    <a:moveTo>
                      <a:pt x="843" y="1"/>
                    </a:moveTo>
                    <a:cubicBezTo>
                      <a:pt x="826" y="1"/>
                      <a:pt x="810" y="3"/>
                      <a:pt x="793" y="14"/>
                    </a:cubicBezTo>
                    <a:cubicBezTo>
                      <a:pt x="668" y="118"/>
                      <a:pt x="522" y="202"/>
                      <a:pt x="438" y="348"/>
                    </a:cubicBezTo>
                    <a:cubicBezTo>
                      <a:pt x="324" y="546"/>
                      <a:pt x="208" y="745"/>
                      <a:pt x="104" y="943"/>
                    </a:cubicBezTo>
                    <a:cubicBezTo>
                      <a:pt x="73" y="1017"/>
                      <a:pt x="52" y="1100"/>
                      <a:pt x="41" y="1184"/>
                    </a:cubicBezTo>
                    <a:cubicBezTo>
                      <a:pt x="0" y="1501"/>
                      <a:pt x="211" y="1759"/>
                      <a:pt x="484" y="1759"/>
                    </a:cubicBezTo>
                    <a:cubicBezTo>
                      <a:pt x="490" y="1759"/>
                      <a:pt x="495" y="1758"/>
                      <a:pt x="501" y="1758"/>
                    </a:cubicBezTo>
                    <a:cubicBezTo>
                      <a:pt x="564" y="1758"/>
                      <a:pt x="616" y="1769"/>
                      <a:pt x="668" y="1769"/>
                    </a:cubicBezTo>
                    <a:cubicBezTo>
                      <a:pt x="835" y="1790"/>
                      <a:pt x="835" y="1790"/>
                      <a:pt x="783" y="1967"/>
                    </a:cubicBezTo>
                    <a:cubicBezTo>
                      <a:pt x="731" y="2092"/>
                      <a:pt x="689" y="2229"/>
                      <a:pt x="710" y="2364"/>
                    </a:cubicBezTo>
                    <a:cubicBezTo>
                      <a:pt x="742" y="2573"/>
                      <a:pt x="825" y="2657"/>
                      <a:pt x="1023" y="2668"/>
                    </a:cubicBezTo>
                    <a:lnTo>
                      <a:pt x="1159" y="2668"/>
                    </a:lnTo>
                    <a:cubicBezTo>
                      <a:pt x="1253" y="2657"/>
                      <a:pt x="1337" y="2647"/>
                      <a:pt x="1431" y="2636"/>
                    </a:cubicBezTo>
                    <a:cubicBezTo>
                      <a:pt x="1436" y="2635"/>
                      <a:pt x="1441" y="2634"/>
                      <a:pt x="1446" y="2634"/>
                    </a:cubicBezTo>
                    <a:cubicBezTo>
                      <a:pt x="1489" y="2634"/>
                      <a:pt x="1515" y="2672"/>
                      <a:pt x="1515" y="2709"/>
                    </a:cubicBezTo>
                    <a:cubicBezTo>
                      <a:pt x="1504" y="2772"/>
                      <a:pt x="1494" y="2824"/>
                      <a:pt x="1483" y="2876"/>
                    </a:cubicBezTo>
                    <a:cubicBezTo>
                      <a:pt x="1420" y="3116"/>
                      <a:pt x="1368" y="3357"/>
                      <a:pt x="1378" y="3608"/>
                    </a:cubicBezTo>
                    <a:cubicBezTo>
                      <a:pt x="1389" y="3701"/>
                      <a:pt x="1378" y="3806"/>
                      <a:pt x="1399" y="3900"/>
                    </a:cubicBezTo>
                    <a:cubicBezTo>
                      <a:pt x="1420" y="4026"/>
                      <a:pt x="1399" y="4161"/>
                      <a:pt x="1473" y="4276"/>
                    </a:cubicBezTo>
                    <a:cubicBezTo>
                      <a:pt x="1619" y="4256"/>
                      <a:pt x="1671" y="4098"/>
                      <a:pt x="1765" y="4015"/>
                    </a:cubicBezTo>
                    <a:cubicBezTo>
                      <a:pt x="1838" y="3952"/>
                      <a:pt x="1859" y="3869"/>
                      <a:pt x="1870" y="3775"/>
                    </a:cubicBezTo>
                    <a:cubicBezTo>
                      <a:pt x="1870" y="3608"/>
                      <a:pt x="1870" y="3430"/>
                      <a:pt x="1901" y="3263"/>
                    </a:cubicBezTo>
                    <a:cubicBezTo>
                      <a:pt x="1953" y="2939"/>
                      <a:pt x="2037" y="2615"/>
                      <a:pt x="2100" y="2301"/>
                    </a:cubicBezTo>
                    <a:cubicBezTo>
                      <a:pt x="2152" y="2051"/>
                      <a:pt x="2131" y="2009"/>
                      <a:pt x="1891" y="1957"/>
                    </a:cubicBezTo>
                    <a:cubicBezTo>
                      <a:pt x="1870" y="1950"/>
                      <a:pt x="1849" y="1947"/>
                      <a:pt x="1828" y="1947"/>
                    </a:cubicBezTo>
                    <a:cubicBezTo>
                      <a:pt x="1787" y="1947"/>
                      <a:pt x="1748" y="1960"/>
                      <a:pt x="1713" y="1988"/>
                    </a:cubicBezTo>
                    <a:cubicBezTo>
                      <a:pt x="1629" y="2041"/>
                      <a:pt x="1546" y="2103"/>
                      <a:pt x="1473" y="2155"/>
                    </a:cubicBezTo>
                    <a:cubicBezTo>
                      <a:pt x="1420" y="2197"/>
                      <a:pt x="1368" y="2239"/>
                      <a:pt x="1306" y="2250"/>
                    </a:cubicBezTo>
                    <a:cubicBezTo>
                      <a:pt x="1295" y="2255"/>
                      <a:pt x="1280" y="2257"/>
                      <a:pt x="1265" y="2257"/>
                    </a:cubicBezTo>
                    <a:cubicBezTo>
                      <a:pt x="1251" y="2257"/>
                      <a:pt x="1238" y="2255"/>
                      <a:pt x="1232" y="2250"/>
                    </a:cubicBezTo>
                    <a:cubicBezTo>
                      <a:pt x="1211" y="2239"/>
                      <a:pt x="1201" y="2197"/>
                      <a:pt x="1211" y="2176"/>
                    </a:cubicBezTo>
                    <a:cubicBezTo>
                      <a:pt x="1243" y="2103"/>
                      <a:pt x="1274" y="2020"/>
                      <a:pt x="1316" y="1957"/>
                    </a:cubicBezTo>
                    <a:cubicBezTo>
                      <a:pt x="1441" y="1737"/>
                      <a:pt x="1598" y="1539"/>
                      <a:pt x="1765" y="1340"/>
                    </a:cubicBezTo>
                    <a:cubicBezTo>
                      <a:pt x="1817" y="1288"/>
                      <a:pt x="1859" y="1226"/>
                      <a:pt x="1891" y="1163"/>
                    </a:cubicBezTo>
                    <a:cubicBezTo>
                      <a:pt x="1922" y="1121"/>
                      <a:pt x="1912" y="1059"/>
                      <a:pt x="1870" y="1017"/>
                    </a:cubicBezTo>
                    <a:cubicBezTo>
                      <a:pt x="1814" y="971"/>
                      <a:pt x="1735" y="947"/>
                      <a:pt x="1659" y="947"/>
                    </a:cubicBezTo>
                    <a:cubicBezTo>
                      <a:pt x="1578" y="947"/>
                      <a:pt x="1500" y="973"/>
                      <a:pt x="1452" y="1027"/>
                    </a:cubicBezTo>
                    <a:cubicBezTo>
                      <a:pt x="1327" y="1142"/>
                      <a:pt x="1190" y="1236"/>
                      <a:pt x="1044" y="1309"/>
                    </a:cubicBezTo>
                    <a:cubicBezTo>
                      <a:pt x="909" y="1372"/>
                      <a:pt x="773" y="1456"/>
                      <a:pt x="616" y="1456"/>
                    </a:cubicBezTo>
                    <a:cubicBezTo>
                      <a:pt x="470" y="1456"/>
                      <a:pt x="386" y="1393"/>
                      <a:pt x="407" y="1236"/>
                    </a:cubicBezTo>
                    <a:cubicBezTo>
                      <a:pt x="417" y="1059"/>
                      <a:pt x="470" y="881"/>
                      <a:pt x="554" y="724"/>
                    </a:cubicBezTo>
                    <a:cubicBezTo>
                      <a:pt x="658" y="504"/>
                      <a:pt x="793" y="316"/>
                      <a:pt x="951" y="139"/>
                    </a:cubicBezTo>
                    <a:cubicBezTo>
                      <a:pt x="1002" y="77"/>
                      <a:pt x="981" y="24"/>
                      <a:pt x="898" y="3"/>
                    </a:cubicBezTo>
                    <a:cubicBezTo>
                      <a:pt x="877" y="3"/>
                      <a:pt x="860" y="1"/>
                      <a:pt x="8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2"/>
              <p:cNvSpPr/>
              <p:nvPr/>
            </p:nvSpPr>
            <p:spPr>
              <a:xfrm>
                <a:off x="10485863" y="-1165398"/>
                <a:ext cx="327899" cy="265032"/>
              </a:xfrm>
              <a:custGeom>
                <a:avLst/>
                <a:gdLst/>
                <a:ahLst/>
                <a:cxnLst/>
                <a:rect l="l" t="t" r="r" b="b"/>
                <a:pathLst>
                  <a:path w="2707" h="2188" extrusionOk="0">
                    <a:moveTo>
                      <a:pt x="551" y="0"/>
                    </a:moveTo>
                    <a:cubicBezTo>
                      <a:pt x="521" y="0"/>
                      <a:pt x="491" y="6"/>
                      <a:pt x="461" y="12"/>
                    </a:cubicBezTo>
                    <a:cubicBezTo>
                      <a:pt x="303" y="54"/>
                      <a:pt x="178" y="137"/>
                      <a:pt x="64" y="242"/>
                    </a:cubicBezTo>
                    <a:cubicBezTo>
                      <a:pt x="22" y="284"/>
                      <a:pt x="1" y="336"/>
                      <a:pt x="11" y="388"/>
                    </a:cubicBezTo>
                    <a:cubicBezTo>
                      <a:pt x="32" y="576"/>
                      <a:pt x="189" y="764"/>
                      <a:pt x="366" y="796"/>
                    </a:cubicBezTo>
                    <a:cubicBezTo>
                      <a:pt x="512" y="817"/>
                      <a:pt x="669" y="817"/>
                      <a:pt x="826" y="838"/>
                    </a:cubicBezTo>
                    <a:cubicBezTo>
                      <a:pt x="837" y="838"/>
                      <a:pt x="848" y="837"/>
                      <a:pt x="859" y="837"/>
                    </a:cubicBezTo>
                    <a:cubicBezTo>
                      <a:pt x="893" y="837"/>
                      <a:pt x="926" y="843"/>
                      <a:pt x="941" y="890"/>
                    </a:cubicBezTo>
                    <a:cubicBezTo>
                      <a:pt x="868" y="942"/>
                      <a:pt x="795" y="994"/>
                      <a:pt x="732" y="1057"/>
                    </a:cubicBezTo>
                    <a:cubicBezTo>
                      <a:pt x="617" y="1161"/>
                      <a:pt x="596" y="1235"/>
                      <a:pt x="659" y="1370"/>
                    </a:cubicBezTo>
                    <a:cubicBezTo>
                      <a:pt x="711" y="1495"/>
                      <a:pt x="795" y="1579"/>
                      <a:pt x="930" y="1621"/>
                    </a:cubicBezTo>
                    <a:cubicBezTo>
                      <a:pt x="1025" y="1645"/>
                      <a:pt x="1119" y="1656"/>
                      <a:pt x="1213" y="1656"/>
                    </a:cubicBezTo>
                    <a:cubicBezTo>
                      <a:pt x="1244" y="1656"/>
                      <a:pt x="1275" y="1655"/>
                      <a:pt x="1306" y="1653"/>
                    </a:cubicBezTo>
                    <a:cubicBezTo>
                      <a:pt x="1357" y="1645"/>
                      <a:pt x="1408" y="1633"/>
                      <a:pt x="1458" y="1633"/>
                    </a:cubicBezTo>
                    <a:cubicBezTo>
                      <a:pt x="1481" y="1633"/>
                      <a:pt x="1503" y="1635"/>
                      <a:pt x="1526" y="1642"/>
                    </a:cubicBezTo>
                    <a:cubicBezTo>
                      <a:pt x="1557" y="1653"/>
                      <a:pt x="1568" y="1694"/>
                      <a:pt x="1557" y="1704"/>
                    </a:cubicBezTo>
                    <a:lnTo>
                      <a:pt x="1432" y="1862"/>
                    </a:lnTo>
                    <a:cubicBezTo>
                      <a:pt x="1359" y="1934"/>
                      <a:pt x="1296" y="2018"/>
                      <a:pt x="1255" y="2122"/>
                    </a:cubicBezTo>
                    <a:cubicBezTo>
                      <a:pt x="1327" y="2175"/>
                      <a:pt x="1401" y="2175"/>
                      <a:pt x="1474" y="2185"/>
                    </a:cubicBezTo>
                    <a:cubicBezTo>
                      <a:pt x="1490" y="2186"/>
                      <a:pt x="1506" y="2187"/>
                      <a:pt x="1522" y="2187"/>
                    </a:cubicBezTo>
                    <a:cubicBezTo>
                      <a:pt x="1640" y="2187"/>
                      <a:pt x="1748" y="2150"/>
                      <a:pt x="1840" y="2050"/>
                    </a:cubicBezTo>
                    <a:cubicBezTo>
                      <a:pt x="1965" y="1903"/>
                      <a:pt x="2121" y="1767"/>
                      <a:pt x="2278" y="1642"/>
                    </a:cubicBezTo>
                    <a:cubicBezTo>
                      <a:pt x="2383" y="1548"/>
                      <a:pt x="2508" y="1475"/>
                      <a:pt x="2623" y="1381"/>
                    </a:cubicBezTo>
                    <a:cubicBezTo>
                      <a:pt x="2696" y="1328"/>
                      <a:pt x="2706" y="1287"/>
                      <a:pt x="2675" y="1193"/>
                    </a:cubicBezTo>
                    <a:cubicBezTo>
                      <a:pt x="2625" y="1058"/>
                      <a:pt x="2590" y="1000"/>
                      <a:pt x="2507" y="1000"/>
                    </a:cubicBezTo>
                    <a:cubicBezTo>
                      <a:pt x="2467" y="1000"/>
                      <a:pt x="2418" y="1013"/>
                      <a:pt x="2351" y="1036"/>
                    </a:cubicBezTo>
                    <a:cubicBezTo>
                      <a:pt x="2309" y="1047"/>
                      <a:pt x="2268" y="1068"/>
                      <a:pt x="2226" y="1078"/>
                    </a:cubicBezTo>
                    <a:cubicBezTo>
                      <a:pt x="1912" y="1193"/>
                      <a:pt x="1589" y="1245"/>
                      <a:pt x="1265" y="1256"/>
                    </a:cubicBezTo>
                    <a:cubicBezTo>
                      <a:pt x="1234" y="1256"/>
                      <a:pt x="1213" y="1256"/>
                      <a:pt x="1202" y="1224"/>
                    </a:cubicBezTo>
                    <a:cubicBezTo>
                      <a:pt x="1192" y="1182"/>
                      <a:pt x="1223" y="1172"/>
                      <a:pt x="1244" y="1151"/>
                    </a:cubicBezTo>
                    <a:cubicBezTo>
                      <a:pt x="1526" y="984"/>
                      <a:pt x="1808" y="827"/>
                      <a:pt x="2142" y="785"/>
                    </a:cubicBezTo>
                    <a:cubicBezTo>
                      <a:pt x="2174" y="775"/>
                      <a:pt x="2216" y="764"/>
                      <a:pt x="2247" y="754"/>
                    </a:cubicBezTo>
                    <a:cubicBezTo>
                      <a:pt x="2309" y="733"/>
                      <a:pt x="2341" y="660"/>
                      <a:pt x="2330" y="597"/>
                    </a:cubicBezTo>
                    <a:cubicBezTo>
                      <a:pt x="2320" y="566"/>
                      <a:pt x="2299" y="524"/>
                      <a:pt x="2288" y="493"/>
                    </a:cubicBezTo>
                    <a:cubicBezTo>
                      <a:pt x="2246" y="400"/>
                      <a:pt x="2211" y="361"/>
                      <a:pt x="2137" y="361"/>
                    </a:cubicBezTo>
                    <a:cubicBezTo>
                      <a:pt x="2120" y="361"/>
                      <a:pt x="2101" y="363"/>
                      <a:pt x="2079" y="367"/>
                    </a:cubicBezTo>
                    <a:cubicBezTo>
                      <a:pt x="1954" y="388"/>
                      <a:pt x="1840" y="430"/>
                      <a:pt x="1703" y="430"/>
                    </a:cubicBezTo>
                    <a:lnTo>
                      <a:pt x="888" y="430"/>
                    </a:lnTo>
                    <a:cubicBezTo>
                      <a:pt x="805" y="430"/>
                      <a:pt x="721" y="430"/>
                      <a:pt x="649" y="420"/>
                    </a:cubicBezTo>
                    <a:cubicBezTo>
                      <a:pt x="617" y="420"/>
                      <a:pt x="607" y="409"/>
                      <a:pt x="617" y="388"/>
                    </a:cubicBezTo>
                    <a:cubicBezTo>
                      <a:pt x="617" y="367"/>
                      <a:pt x="628" y="346"/>
                      <a:pt x="638" y="346"/>
                    </a:cubicBezTo>
                    <a:cubicBezTo>
                      <a:pt x="742" y="274"/>
                      <a:pt x="868" y="232"/>
                      <a:pt x="983" y="200"/>
                    </a:cubicBezTo>
                    <a:cubicBezTo>
                      <a:pt x="1077" y="169"/>
                      <a:pt x="1160" y="137"/>
                      <a:pt x="1244" y="65"/>
                    </a:cubicBezTo>
                    <a:lnTo>
                      <a:pt x="1244" y="65"/>
                    </a:lnTo>
                    <a:cubicBezTo>
                      <a:pt x="1169" y="79"/>
                      <a:pt x="1095" y="86"/>
                      <a:pt x="1022" y="86"/>
                    </a:cubicBezTo>
                    <a:cubicBezTo>
                      <a:pt x="883" y="86"/>
                      <a:pt x="748" y="60"/>
                      <a:pt x="617" y="12"/>
                    </a:cubicBezTo>
                    <a:cubicBezTo>
                      <a:pt x="595" y="3"/>
                      <a:pt x="573" y="0"/>
                      <a:pt x="5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2"/>
              <p:cNvSpPr/>
              <p:nvPr/>
            </p:nvSpPr>
            <p:spPr>
              <a:xfrm>
                <a:off x="8435843" y="-486942"/>
                <a:ext cx="274602" cy="341829"/>
              </a:xfrm>
              <a:custGeom>
                <a:avLst/>
                <a:gdLst/>
                <a:ahLst/>
                <a:cxnLst/>
                <a:rect l="l" t="t" r="r" b="b"/>
                <a:pathLst>
                  <a:path w="2267" h="2822" extrusionOk="0">
                    <a:moveTo>
                      <a:pt x="1525" y="1"/>
                    </a:moveTo>
                    <a:cubicBezTo>
                      <a:pt x="1379" y="1"/>
                      <a:pt x="1264" y="53"/>
                      <a:pt x="1170" y="168"/>
                    </a:cubicBezTo>
                    <a:cubicBezTo>
                      <a:pt x="971" y="387"/>
                      <a:pt x="971" y="638"/>
                      <a:pt x="1045" y="909"/>
                    </a:cubicBezTo>
                    <a:cubicBezTo>
                      <a:pt x="1066" y="993"/>
                      <a:pt x="1159" y="1087"/>
                      <a:pt x="1118" y="1160"/>
                    </a:cubicBezTo>
                    <a:cubicBezTo>
                      <a:pt x="1100" y="1196"/>
                      <a:pt x="1074" y="1206"/>
                      <a:pt x="1043" y="1206"/>
                    </a:cubicBezTo>
                    <a:cubicBezTo>
                      <a:pt x="1002" y="1206"/>
                      <a:pt x="953" y="1188"/>
                      <a:pt x="907" y="1188"/>
                    </a:cubicBezTo>
                    <a:cubicBezTo>
                      <a:pt x="886" y="1188"/>
                      <a:pt x="865" y="1191"/>
                      <a:pt x="846" y="1202"/>
                    </a:cubicBezTo>
                    <a:cubicBezTo>
                      <a:pt x="836" y="1205"/>
                      <a:pt x="824" y="1207"/>
                      <a:pt x="812" y="1207"/>
                    </a:cubicBezTo>
                    <a:cubicBezTo>
                      <a:pt x="788" y="1207"/>
                      <a:pt x="763" y="1202"/>
                      <a:pt x="741" y="1202"/>
                    </a:cubicBezTo>
                    <a:cubicBezTo>
                      <a:pt x="553" y="1202"/>
                      <a:pt x="418" y="1327"/>
                      <a:pt x="386" y="1505"/>
                    </a:cubicBezTo>
                    <a:cubicBezTo>
                      <a:pt x="376" y="1589"/>
                      <a:pt x="386" y="1672"/>
                      <a:pt x="418" y="1745"/>
                    </a:cubicBezTo>
                    <a:cubicBezTo>
                      <a:pt x="470" y="1860"/>
                      <a:pt x="418" y="1923"/>
                      <a:pt x="334" y="1975"/>
                    </a:cubicBezTo>
                    <a:cubicBezTo>
                      <a:pt x="125" y="2090"/>
                      <a:pt x="42" y="2288"/>
                      <a:pt x="0" y="2518"/>
                    </a:cubicBezTo>
                    <a:cubicBezTo>
                      <a:pt x="136" y="2592"/>
                      <a:pt x="251" y="2685"/>
                      <a:pt x="355" y="2811"/>
                    </a:cubicBezTo>
                    <a:cubicBezTo>
                      <a:pt x="359" y="2818"/>
                      <a:pt x="367" y="2822"/>
                      <a:pt x="375" y="2822"/>
                    </a:cubicBezTo>
                    <a:cubicBezTo>
                      <a:pt x="391" y="2822"/>
                      <a:pt x="411" y="2810"/>
                      <a:pt x="418" y="2790"/>
                    </a:cubicBezTo>
                    <a:cubicBezTo>
                      <a:pt x="428" y="2748"/>
                      <a:pt x="439" y="2685"/>
                      <a:pt x="449" y="2633"/>
                    </a:cubicBezTo>
                    <a:cubicBezTo>
                      <a:pt x="460" y="2539"/>
                      <a:pt x="481" y="2455"/>
                      <a:pt x="543" y="2383"/>
                    </a:cubicBezTo>
                    <a:cubicBezTo>
                      <a:pt x="578" y="2334"/>
                      <a:pt x="621" y="2290"/>
                      <a:pt x="677" y="2290"/>
                    </a:cubicBezTo>
                    <a:cubicBezTo>
                      <a:pt x="706" y="2290"/>
                      <a:pt x="738" y="2302"/>
                      <a:pt x="773" y="2330"/>
                    </a:cubicBezTo>
                    <a:cubicBezTo>
                      <a:pt x="888" y="2425"/>
                      <a:pt x="1034" y="2445"/>
                      <a:pt x="1170" y="2487"/>
                    </a:cubicBezTo>
                    <a:cubicBezTo>
                      <a:pt x="1185" y="2490"/>
                      <a:pt x="1199" y="2491"/>
                      <a:pt x="1212" y="2491"/>
                    </a:cubicBezTo>
                    <a:cubicBezTo>
                      <a:pt x="1256" y="2491"/>
                      <a:pt x="1292" y="2477"/>
                      <a:pt x="1316" y="2445"/>
                    </a:cubicBezTo>
                    <a:cubicBezTo>
                      <a:pt x="1358" y="2383"/>
                      <a:pt x="1368" y="2320"/>
                      <a:pt x="1337" y="2257"/>
                    </a:cubicBezTo>
                    <a:cubicBezTo>
                      <a:pt x="1327" y="2226"/>
                      <a:pt x="1296" y="2205"/>
                      <a:pt x="1275" y="2174"/>
                    </a:cubicBezTo>
                    <a:cubicBezTo>
                      <a:pt x="1201" y="2090"/>
                      <a:pt x="1118" y="1996"/>
                      <a:pt x="1045" y="1902"/>
                    </a:cubicBezTo>
                    <a:cubicBezTo>
                      <a:pt x="992" y="1829"/>
                      <a:pt x="940" y="1756"/>
                      <a:pt x="899" y="1682"/>
                    </a:cubicBezTo>
                    <a:cubicBezTo>
                      <a:pt x="867" y="1631"/>
                      <a:pt x="909" y="1568"/>
                      <a:pt x="961" y="1568"/>
                    </a:cubicBezTo>
                    <a:cubicBezTo>
                      <a:pt x="1045" y="1568"/>
                      <a:pt x="1108" y="1578"/>
                      <a:pt x="1170" y="1620"/>
                    </a:cubicBezTo>
                    <a:cubicBezTo>
                      <a:pt x="1243" y="1682"/>
                      <a:pt x="1327" y="1724"/>
                      <a:pt x="1389" y="1787"/>
                    </a:cubicBezTo>
                    <a:cubicBezTo>
                      <a:pt x="1515" y="1923"/>
                      <a:pt x="1682" y="1965"/>
                      <a:pt x="1849" y="1996"/>
                    </a:cubicBezTo>
                    <a:cubicBezTo>
                      <a:pt x="1860" y="1998"/>
                      <a:pt x="1870" y="1998"/>
                      <a:pt x="1881" y="1998"/>
                    </a:cubicBezTo>
                    <a:cubicBezTo>
                      <a:pt x="1990" y="1998"/>
                      <a:pt x="2065" y="1902"/>
                      <a:pt x="2027" y="1798"/>
                    </a:cubicBezTo>
                    <a:cubicBezTo>
                      <a:pt x="2016" y="1745"/>
                      <a:pt x="1974" y="1703"/>
                      <a:pt x="1953" y="1651"/>
                    </a:cubicBezTo>
                    <a:cubicBezTo>
                      <a:pt x="1828" y="1452"/>
                      <a:pt x="1713" y="1244"/>
                      <a:pt x="1588" y="1045"/>
                    </a:cubicBezTo>
                    <a:cubicBezTo>
                      <a:pt x="1525" y="930"/>
                      <a:pt x="1473" y="816"/>
                      <a:pt x="1452" y="690"/>
                    </a:cubicBezTo>
                    <a:cubicBezTo>
                      <a:pt x="1421" y="491"/>
                      <a:pt x="1535" y="335"/>
                      <a:pt x="1734" y="293"/>
                    </a:cubicBezTo>
                    <a:cubicBezTo>
                      <a:pt x="1771" y="283"/>
                      <a:pt x="1807" y="278"/>
                      <a:pt x="1844" y="278"/>
                    </a:cubicBezTo>
                    <a:cubicBezTo>
                      <a:pt x="1880" y="278"/>
                      <a:pt x="1917" y="283"/>
                      <a:pt x="1953" y="293"/>
                    </a:cubicBezTo>
                    <a:lnTo>
                      <a:pt x="2267" y="387"/>
                    </a:lnTo>
                    <a:cubicBezTo>
                      <a:pt x="2257" y="366"/>
                      <a:pt x="2257" y="324"/>
                      <a:pt x="2236" y="314"/>
                    </a:cubicBezTo>
                    <a:cubicBezTo>
                      <a:pt x="2027" y="136"/>
                      <a:pt x="1807" y="11"/>
                      <a:pt x="1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52"/>
              <p:cNvSpPr/>
              <p:nvPr/>
            </p:nvSpPr>
            <p:spPr>
              <a:xfrm>
                <a:off x="7277831" y="144757"/>
                <a:ext cx="372111" cy="318814"/>
              </a:xfrm>
              <a:custGeom>
                <a:avLst/>
                <a:gdLst/>
                <a:ahLst/>
                <a:cxnLst/>
                <a:rect l="l" t="t" r="r" b="b"/>
                <a:pathLst>
                  <a:path w="3072" h="2632" extrusionOk="0">
                    <a:moveTo>
                      <a:pt x="1883" y="0"/>
                    </a:moveTo>
                    <a:cubicBezTo>
                      <a:pt x="1793" y="0"/>
                      <a:pt x="1703" y="20"/>
                      <a:pt x="1630" y="61"/>
                    </a:cubicBezTo>
                    <a:cubicBezTo>
                      <a:pt x="1537" y="124"/>
                      <a:pt x="1474" y="207"/>
                      <a:pt x="1432" y="312"/>
                    </a:cubicBezTo>
                    <a:cubicBezTo>
                      <a:pt x="1400" y="406"/>
                      <a:pt x="1359" y="500"/>
                      <a:pt x="1328" y="584"/>
                    </a:cubicBezTo>
                    <a:cubicBezTo>
                      <a:pt x="1313" y="588"/>
                      <a:pt x="1300" y="589"/>
                      <a:pt x="1288" y="589"/>
                    </a:cubicBezTo>
                    <a:cubicBezTo>
                      <a:pt x="1237" y="589"/>
                      <a:pt x="1202" y="561"/>
                      <a:pt x="1160" y="553"/>
                    </a:cubicBezTo>
                    <a:cubicBezTo>
                      <a:pt x="1075" y="546"/>
                      <a:pt x="985" y="527"/>
                      <a:pt x="898" y="527"/>
                    </a:cubicBezTo>
                    <a:cubicBezTo>
                      <a:pt x="848" y="527"/>
                      <a:pt x="799" y="533"/>
                      <a:pt x="753" y="553"/>
                    </a:cubicBezTo>
                    <a:cubicBezTo>
                      <a:pt x="606" y="604"/>
                      <a:pt x="471" y="688"/>
                      <a:pt x="366" y="803"/>
                    </a:cubicBezTo>
                    <a:cubicBezTo>
                      <a:pt x="116" y="1064"/>
                      <a:pt x="11" y="1388"/>
                      <a:pt x="11" y="1744"/>
                    </a:cubicBezTo>
                    <a:cubicBezTo>
                      <a:pt x="0" y="1806"/>
                      <a:pt x="11" y="1858"/>
                      <a:pt x="32" y="1911"/>
                    </a:cubicBezTo>
                    <a:cubicBezTo>
                      <a:pt x="126" y="2172"/>
                      <a:pt x="251" y="2412"/>
                      <a:pt x="450" y="2631"/>
                    </a:cubicBezTo>
                    <a:cubicBezTo>
                      <a:pt x="439" y="2496"/>
                      <a:pt x="429" y="2391"/>
                      <a:pt x="408" y="2287"/>
                    </a:cubicBezTo>
                    <a:cubicBezTo>
                      <a:pt x="366" y="2046"/>
                      <a:pt x="356" y="1795"/>
                      <a:pt x="387" y="1556"/>
                    </a:cubicBezTo>
                    <a:cubicBezTo>
                      <a:pt x="429" y="1284"/>
                      <a:pt x="565" y="1085"/>
                      <a:pt x="773" y="918"/>
                    </a:cubicBezTo>
                    <a:cubicBezTo>
                      <a:pt x="834" y="877"/>
                      <a:pt x="889" y="856"/>
                      <a:pt x="943" y="856"/>
                    </a:cubicBezTo>
                    <a:cubicBezTo>
                      <a:pt x="1011" y="856"/>
                      <a:pt x="1075" y="890"/>
                      <a:pt x="1140" y="960"/>
                    </a:cubicBezTo>
                    <a:cubicBezTo>
                      <a:pt x="1191" y="1022"/>
                      <a:pt x="1244" y="1106"/>
                      <a:pt x="1286" y="1180"/>
                    </a:cubicBezTo>
                    <a:cubicBezTo>
                      <a:pt x="1317" y="1231"/>
                      <a:pt x="1348" y="1263"/>
                      <a:pt x="1411" y="1263"/>
                    </a:cubicBezTo>
                    <a:cubicBezTo>
                      <a:pt x="1463" y="1263"/>
                      <a:pt x="1505" y="1273"/>
                      <a:pt x="1547" y="1284"/>
                    </a:cubicBezTo>
                    <a:cubicBezTo>
                      <a:pt x="1565" y="1291"/>
                      <a:pt x="1582" y="1294"/>
                      <a:pt x="1597" y="1294"/>
                    </a:cubicBezTo>
                    <a:cubicBezTo>
                      <a:pt x="1649" y="1294"/>
                      <a:pt x="1681" y="1254"/>
                      <a:pt x="1714" y="1190"/>
                    </a:cubicBezTo>
                    <a:cubicBezTo>
                      <a:pt x="1745" y="1106"/>
                      <a:pt x="1735" y="1022"/>
                      <a:pt x="1745" y="950"/>
                    </a:cubicBezTo>
                    <a:cubicBezTo>
                      <a:pt x="1756" y="783"/>
                      <a:pt x="1745" y="615"/>
                      <a:pt x="1829" y="469"/>
                    </a:cubicBezTo>
                    <a:cubicBezTo>
                      <a:pt x="1850" y="437"/>
                      <a:pt x="1871" y="406"/>
                      <a:pt x="1913" y="406"/>
                    </a:cubicBezTo>
                    <a:cubicBezTo>
                      <a:pt x="1934" y="416"/>
                      <a:pt x="1954" y="437"/>
                      <a:pt x="1975" y="458"/>
                    </a:cubicBezTo>
                    <a:cubicBezTo>
                      <a:pt x="2048" y="553"/>
                      <a:pt x="2059" y="678"/>
                      <a:pt x="2101" y="793"/>
                    </a:cubicBezTo>
                    <a:cubicBezTo>
                      <a:pt x="2122" y="834"/>
                      <a:pt x="2142" y="897"/>
                      <a:pt x="2194" y="918"/>
                    </a:cubicBezTo>
                    <a:cubicBezTo>
                      <a:pt x="2226" y="929"/>
                      <a:pt x="2258" y="932"/>
                      <a:pt x="2291" y="932"/>
                    </a:cubicBezTo>
                    <a:cubicBezTo>
                      <a:pt x="2357" y="932"/>
                      <a:pt x="2424" y="918"/>
                      <a:pt x="2487" y="918"/>
                    </a:cubicBezTo>
                    <a:cubicBezTo>
                      <a:pt x="2560" y="918"/>
                      <a:pt x="2602" y="855"/>
                      <a:pt x="2623" y="803"/>
                    </a:cubicBezTo>
                    <a:cubicBezTo>
                      <a:pt x="2728" y="594"/>
                      <a:pt x="2884" y="427"/>
                      <a:pt x="3072" y="291"/>
                    </a:cubicBezTo>
                    <a:cubicBezTo>
                      <a:pt x="3041" y="207"/>
                      <a:pt x="3009" y="135"/>
                      <a:pt x="2967" y="61"/>
                    </a:cubicBezTo>
                    <a:cubicBezTo>
                      <a:pt x="2961" y="34"/>
                      <a:pt x="2940" y="24"/>
                      <a:pt x="2918" y="24"/>
                    </a:cubicBezTo>
                    <a:cubicBezTo>
                      <a:pt x="2906" y="24"/>
                      <a:pt x="2895" y="27"/>
                      <a:pt x="2884" y="30"/>
                    </a:cubicBezTo>
                    <a:cubicBezTo>
                      <a:pt x="2790" y="61"/>
                      <a:pt x="2696" y="114"/>
                      <a:pt x="2623" y="177"/>
                    </a:cubicBezTo>
                    <a:cubicBezTo>
                      <a:pt x="2560" y="228"/>
                      <a:pt x="2508" y="281"/>
                      <a:pt x="2435" y="344"/>
                    </a:cubicBezTo>
                    <a:cubicBezTo>
                      <a:pt x="2403" y="302"/>
                      <a:pt x="2372" y="281"/>
                      <a:pt x="2351" y="249"/>
                    </a:cubicBezTo>
                    <a:cubicBezTo>
                      <a:pt x="2320" y="218"/>
                      <a:pt x="2289" y="187"/>
                      <a:pt x="2257" y="145"/>
                    </a:cubicBezTo>
                    <a:cubicBezTo>
                      <a:pt x="2168" y="49"/>
                      <a:pt x="2024" y="0"/>
                      <a:pt x="18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52"/>
              <p:cNvSpPr/>
              <p:nvPr/>
            </p:nvSpPr>
            <p:spPr>
              <a:xfrm>
                <a:off x="7687859" y="-574883"/>
                <a:ext cx="254494" cy="193202"/>
              </a:xfrm>
              <a:custGeom>
                <a:avLst/>
                <a:gdLst/>
                <a:ahLst/>
                <a:cxnLst/>
                <a:rect l="l" t="t" r="r" b="b"/>
                <a:pathLst>
                  <a:path w="2101" h="1595" extrusionOk="0">
                    <a:moveTo>
                      <a:pt x="439" y="1"/>
                    </a:moveTo>
                    <a:cubicBezTo>
                      <a:pt x="412" y="1"/>
                      <a:pt x="384" y="2"/>
                      <a:pt x="356" y="5"/>
                    </a:cubicBezTo>
                    <a:cubicBezTo>
                      <a:pt x="262" y="16"/>
                      <a:pt x="209" y="58"/>
                      <a:pt x="167" y="131"/>
                    </a:cubicBezTo>
                    <a:cubicBezTo>
                      <a:pt x="116" y="225"/>
                      <a:pt x="74" y="330"/>
                      <a:pt x="0" y="455"/>
                    </a:cubicBezTo>
                    <a:cubicBezTo>
                      <a:pt x="147" y="361"/>
                      <a:pt x="283" y="330"/>
                      <a:pt x="418" y="330"/>
                    </a:cubicBezTo>
                    <a:cubicBezTo>
                      <a:pt x="523" y="330"/>
                      <a:pt x="585" y="382"/>
                      <a:pt x="617" y="476"/>
                    </a:cubicBezTo>
                    <a:cubicBezTo>
                      <a:pt x="638" y="528"/>
                      <a:pt x="648" y="590"/>
                      <a:pt x="648" y="643"/>
                    </a:cubicBezTo>
                    <a:cubicBezTo>
                      <a:pt x="680" y="810"/>
                      <a:pt x="669" y="987"/>
                      <a:pt x="648" y="1155"/>
                    </a:cubicBezTo>
                    <a:cubicBezTo>
                      <a:pt x="627" y="1259"/>
                      <a:pt x="617" y="1354"/>
                      <a:pt x="638" y="1458"/>
                    </a:cubicBezTo>
                    <a:cubicBezTo>
                      <a:pt x="659" y="1563"/>
                      <a:pt x="711" y="1583"/>
                      <a:pt x="826" y="1593"/>
                    </a:cubicBezTo>
                    <a:cubicBezTo>
                      <a:pt x="836" y="1594"/>
                      <a:pt x="845" y="1594"/>
                      <a:pt x="855" y="1594"/>
                    </a:cubicBezTo>
                    <a:cubicBezTo>
                      <a:pt x="1005" y="1594"/>
                      <a:pt x="1103" y="1513"/>
                      <a:pt x="1191" y="1395"/>
                    </a:cubicBezTo>
                    <a:cubicBezTo>
                      <a:pt x="1233" y="1333"/>
                      <a:pt x="1275" y="1270"/>
                      <a:pt x="1317" y="1217"/>
                    </a:cubicBezTo>
                    <a:cubicBezTo>
                      <a:pt x="1379" y="1113"/>
                      <a:pt x="1442" y="1019"/>
                      <a:pt x="1536" y="957"/>
                    </a:cubicBezTo>
                    <a:cubicBezTo>
                      <a:pt x="1578" y="987"/>
                      <a:pt x="1578" y="1019"/>
                      <a:pt x="1578" y="1061"/>
                    </a:cubicBezTo>
                    <a:lnTo>
                      <a:pt x="1609" y="1186"/>
                    </a:lnTo>
                    <a:cubicBezTo>
                      <a:pt x="1631" y="1258"/>
                      <a:pt x="1667" y="1290"/>
                      <a:pt x="1718" y="1290"/>
                    </a:cubicBezTo>
                    <a:cubicBezTo>
                      <a:pt x="1741" y="1290"/>
                      <a:pt x="1768" y="1283"/>
                      <a:pt x="1797" y="1270"/>
                    </a:cubicBezTo>
                    <a:cubicBezTo>
                      <a:pt x="1839" y="1249"/>
                      <a:pt x="1881" y="1228"/>
                      <a:pt x="1902" y="1196"/>
                    </a:cubicBezTo>
                    <a:cubicBezTo>
                      <a:pt x="2027" y="1050"/>
                      <a:pt x="2101" y="904"/>
                      <a:pt x="2069" y="706"/>
                    </a:cubicBezTo>
                    <a:cubicBezTo>
                      <a:pt x="2045" y="513"/>
                      <a:pt x="1885" y="388"/>
                      <a:pt x="1703" y="388"/>
                    </a:cubicBezTo>
                    <a:cubicBezTo>
                      <a:pt x="1648" y="388"/>
                      <a:pt x="1592" y="399"/>
                      <a:pt x="1536" y="423"/>
                    </a:cubicBezTo>
                    <a:cubicBezTo>
                      <a:pt x="1400" y="486"/>
                      <a:pt x="1307" y="601"/>
                      <a:pt x="1202" y="695"/>
                    </a:cubicBezTo>
                    <a:cubicBezTo>
                      <a:pt x="1190" y="707"/>
                      <a:pt x="1176" y="713"/>
                      <a:pt x="1163" y="713"/>
                    </a:cubicBezTo>
                    <a:cubicBezTo>
                      <a:pt x="1142" y="713"/>
                      <a:pt x="1125" y="699"/>
                      <a:pt x="1119" y="674"/>
                    </a:cubicBezTo>
                    <a:cubicBezTo>
                      <a:pt x="1108" y="601"/>
                      <a:pt x="1098" y="518"/>
                      <a:pt x="1077" y="434"/>
                    </a:cubicBezTo>
                    <a:cubicBezTo>
                      <a:pt x="1056" y="288"/>
                      <a:pt x="982" y="163"/>
                      <a:pt x="857" y="110"/>
                    </a:cubicBezTo>
                    <a:cubicBezTo>
                      <a:pt x="733" y="48"/>
                      <a:pt x="593" y="1"/>
                      <a:pt x="4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2"/>
              <p:cNvSpPr/>
              <p:nvPr/>
            </p:nvSpPr>
            <p:spPr>
              <a:xfrm>
                <a:off x="10687062" y="-202284"/>
                <a:ext cx="640414" cy="295921"/>
              </a:xfrm>
              <a:custGeom>
                <a:avLst/>
                <a:gdLst/>
                <a:ahLst/>
                <a:cxnLst/>
                <a:rect l="l" t="t" r="r" b="b"/>
                <a:pathLst>
                  <a:path w="5287" h="2443" extrusionOk="0">
                    <a:moveTo>
                      <a:pt x="4880" y="1"/>
                    </a:moveTo>
                    <a:cubicBezTo>
                      <a:pt x="4462" y="231"/>
                      <a:pt x="4033" y="451"/>
                      <a:pt x="3584" y="607"/>
                    </a:cubicBezTo>
                    <a:cubicBezTo>
                      <a:pt x="3072" y="785"/>
                      <a:pt x="2550" y="931"/>
                      <a:pt x="2017" y="962"/>
                    </a:cubicBezTo>
                    <a:cubicBezTo>
                      <a:pt x="1774" y="978"/>
                      <a:pt x="1532" y="988"/>
                      <a:pt x="1289" y="988"/>
                    </a:cubicBezTo>
                    <a:cubicBezTo>
                      <a:pt x="905" y="988"/>
                      <a:pt x="521" y="963"/>
                      <a:pt x="137" y="899"/>
                    </a:cubicBezTo>
                    <a:cubicBezTo>
                      <a:pt x="128" y="897"/>
                      <a:pt x="117" y="895"/>
                      <a:pt x="105" y="895"/>
                    </a:cubicBezTo>
                    <a:cubicBezTo>
                      <a:pt x="75" y="895"/>
                      <a:pt x="38" y="903"/>
                      <a:pt x="1" y="910"/>
                    </a:cubicBezTo>
                    <a:cubicBezTo>
                      <a:pt x="32" y="1077"/>
                      <a:pt x="84" y="1234"/>
                      <a:pt x="95" y="1401"/>
                    </a:cubicBezTo>
                    <a:cubicBezTo>
                      <a:pt x="105" y="1568"/>
                      <a:pt x="74" y="1735"/>
                      <a:pt x="63" y="1934"/>
                    </a:cubicBezTo>
                    <a:cubicBezTo>
                      <a:pt x="137" y="1965"/>
                      <a:pt x="199" y="2007"/>
                      <a:pt x="272" y="2018"/>
                    </a:cubicBezTo>
                    <a:cubicBezTo>
                      <a:pt x="1108" y="2248"/>
                      <a:pt x="1955" y="2415"/>
                      <a:pt x="2821" y="2436"/>
                    </a:cubicBezTo>
                    <a:cubicBezTo>
                      <a:pt x="2931" y="2440"/>
                      <a:pt x="3041" y="2443"/>
                      <a:pt x="3150" y="2443"/>
                    </a:cubicBezTo>
                    <a:cubicBezTo>
                      <a:pt x="3779" y="2443"/>
                      <a:pt x="4400" y="2366"/>
                      <a:pt x="5005" y="2206"/>
                    </a:cubicBezTo>
                    <a:cubicBezTo>
                      <a:pt x="5099" y="2185"/>
                      <a:pt x="5193" y="2174"/>
                      <a:pt x="5266" y="2090"/>
                    </a:cubicBezTo>
                    <a:cubicBezTo>
                      <a:pt x="5266" y="2060"/>
                      <a:pt x="5266" y="2007"/>
                      <a:pt x="5277" y="1965"/>
                    </a:cubicBezTo>
                    <a:cubicBezTo>
                      <a:pt x="5287" y="1621"/>
                      <a:pt x="5245" y="1276"/>
                      <a:pt x="5193" y="941"/>
                    </a:cubicBezTo>
                    <a:cubicBezTo>
                      <a:pt x="5152" y="670"/>
                      <a:pt x="5099" y="398"/>
                      <a:pt x="5005" y="137"/>
                    </a:cubicBezTo>
                    <a:cubicBezTo>
                      <a:pt x="4984" y="85"/>
                      <a:pt x="4974" y="22"/>
                      <a:pt x="48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52"/>
              <p:cNvSpPr/>
              <p:nvPr/>
            </p:nvSpPr>
            <p:spPr>
              <a:xfrm>
                <a:off x="9826548" y="-1032396"/>
                <a:ext cx="541693" cy="344373"/>
              </a:xfrm>
              <a:custGeom>
                <a:avLst/>
                <a:gdLst/>
                <a:ahLst/>
                <a:cxnLst/>
                <a:rect l="l" t="t" r="r" b="b"/>
                <a:pathLst>
                  <a:path w="4472" h="2843" extrusionOk="0">
                    <a:moveTo>
                      <a:pt x="450" y="0"/>
                    </a:moveTo>
                    <a:cubicBezTo>
                      <a:pt x="272" y="189"/>
                      <a:pt x="168" y="408"/>
                      <a:pt x="116" y="648"/>
                    </a:cubicBezTo>
                    <a:cubicBezTo>
                      <a:pt x="84" y="784"/>
                      <a:pt x="63" y="920"/>
                      <a:pt x="42" y="1056"/>
                    </a:cubicBezTo>
                    <a:cubicBezTo>
                      <a:pt x="0" y="1400"/>
                      <a:pt x="53" y="1725"/>
                      <a:pt x="137" y="2048"/>
                    </a:cubicBezTo>
                    <a:cubicBezTo>
                      <a:pt x="209" y="2341"/>
                      <a:pt x="397" y="2487"/>
                      <a:pt x="669" y="2571"/>
                    </a:cubicBezTo>
                    <a:cubicBezTo>
                      <a:pt x="1202" y="2749"/>
                      <a:pt x="1745" y="2842"/>
                      <a:pt x="2299" y="2842"/>
                    </a:cubicBezTo>
                    <a:cubicBezTo>
                      <a:pt x="2322" y="2843"/>
                      <a:pt x="2346" y="2843"/>
                      <a:pt x="2369" y="2843"/>
                    </a:cubicBezTo>
                    <a:cubicBezTo>
                      <a:pt x="3074" y="2843"/>
                      <a:pt x="3730" y="2684"/>
                      <a:pt x="4336" y="2331"/>
                    </a:cubicBezTo>
                    <a:cubicBezTo>
                      <a:pt x="4378" y="2310"/>
                      <a:pt x="4420" y="2268"/>
                      <a:pt x="4472" y="2226"/>
                    </a:cubicBezTo>
                    <a:cubicBezTo>
                      <a:pt x="4326" y="2101"/>
                      <a:pt x="4190" y="1996"/>
                      <a:pt x="4065" y="1881"/>
                    </a:cubicBezTo>
                    <a:cubicBezTo>
                      <a:pt x="3929" y="1756"/>
                      <a:pt x="3814" y="1609"/>
                      <a:pt x="3824" y="1390"/>
                    </a:cubicBezTo>
                    <a:cubicBezTo>
                      <a:pt x="3396" y="1338"/>
                      <a:pt x="2988" y="1275"/>
                      <a:pt x="2602" y="1150"/>
                    </a:cubicBezTo>
                    <a:cubicBezTo>
                      <a:pt x="2215" y="1024"/>
                      <a:pt x="1829" y="878"/>
                      <a:pt x="1463" y="690"/>
                    </a:cubicBezTo>
                    <a:cubicBezTo>
                      <a:pt x="1098" y="502"/>
                      <a:pt x="805" y="220"/>
                      <a:pt x="4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2"/>
              <p:cNvSpPr/>
              <p:nvPr/>
            </p:nvSpPr>
            <p:spPr>
              <a:xfrm>
                <a:off x="10074624" y="-9927"/>
                <a:ext cx="291075" cy="645623"/>
              </a:xfrm>
              <a:custGeom>
                <a:avLst/>
                <a:gdLst/>
                <a:ahLst/>
                <a:cxnLst/>
                <a:rect l="l" t="t" r="r" b="b"/>
                <a:pathLst>
                  <a:path w="2403" h="5330" extrusionOk="0">
                    <a:moveTo>
                      <a:pt x="1609" y="1"/>
                    </a:moveTo>
                    <a:cubicBezTo>
                      <a:pt x="1546" y="95"/>
                      <a:pt x="1474" y="189"/>
                      <a:pt x="1411" y="283"/>
                    </a:cubicBezTo>
                    <a:cubicBezTo>
                      <a:pt x="1306" y="461"/>
                      <a:pt x="1202" y="649"/>
                      <a:pt x="1097" y="827"/>
                    </a:cubicBezTo>
                    <a:cubicBezTo>
                      <a:pt x="680" y="1558"/>
                      <a:pt x="355" y="2331"/>
                      <a:pt x="157" y="3146"/>
                    </a:cubicBezTo>
                    <a:cubicBezTo>
                      <a:pt x="105" y="3407"/>
                      <a:pt x="63" y="3668"/>
                      <a:pt x="21" y="3929"/>
                    </a:cubicBezTo>
                    <a:cubicBezTo>
                      <a:pt x="0" y="4045"/>
                      <a:pt x="42" y="4138"/>
                      <a:pt x="146" y="4201"/>
                    </a:cubicBezTo>
                    <a:cubicBezTo>
                      <a:pt x="491" y="4462"/>
                      <a:pt x="847" y="4723"/>
                      <a:pt x="1233" y="4932"/>
                    </a:cubicBezTo>
                    <a:cubicBezTo>
                      <a:pt x="1515" y="5078"/>
                      <a:pt x="1818" y="5225"/>
                      <a:pt x="2173" y="5329"/>
                    </a:cubicBezTo>
                    <a:cubicBezTo>
                      <a:pt x="1713" y="3720"/>
                      <a:pt x="1839" y="2195"/>
                      <a:pt x="2403" y="690"/>
                    </a:cubicBezTo>
                    <a:cubicBezTo>
                      <a:pt x="2184" y="419"/>
                      <a:pt x="1808" y="95"/>
                      <a:pt x="16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52"/>
              <p:cNvSpPr/>
              <p:nvPr/>
            </p:nvSpPr>
            <p:spPr>
              <a:xfrm>
                <a:off x="9331728" y="-691896"/>
                <a:ext cx="264548" cy="508867"/>
              </a:xfrm>
              <a:custGeom>
                <a:avLst/>
                <a:gdLst/>
                <a:ahLst/>
                <a:cxnLst/>
                <a:rect l="l" t="t" r="r" b="b"/>
                <a:pathLst>
                  <a:path w="2184" h="4201" extrusionOk="0">
                    <a:moveTo>
                      <a:pt x="1325" y="0"/>
                    </a:moveTo>
                    <a:cubicBezTo>
                      <a:pt x="1270" y="0"/>
                      <a:pt x="1218" y="3"/>
                      <a:pt x="1171" y="10"/>
                    </a:cubicBezTo>
                    <a:cubicBezTo>
                      <a:pt x="795" y="63"/>
                      <a:pt x="398" y="21"/>
                      <a:pt x="74" y="230"/>
                    </a:cubicBezTo>
                    <a:cubicBezTo>
                      <a:pt x="1" y="658"/>
                      <a:pt x="84" y="1505"/>
                      <a:pt x="272" y="2215"/>
                    </a:cubicBezTo>
                    <a:cubicBezTo>
                      <a:pt x="450" y="2884"/>
                      <a:pt x="753" y="3688"/>
                      <a:pt x="941" y="3908"/>
                    </a:cubicBezTo>
                    <a:cubicBezTo>
                      <a:pt x="972" y="3887"/>
                      <a:pt x="1014" y="3876"/>
                      <a:pt x="1046" y="3845"/>
                    </a:cubicBezTo>
                    <a:cubicBezTo>
                      <a:pt x="1098" y="3798"/>
                      <a:pt x="1154" y="3778"/>
                      <a:pt x="1211" y="3778"/>
                    </a:cubicBezTo>
                    <a:cubicBezTo>
                      <a:pt x="1256" y="3778"/>
                      <a:pt x="1302" y="3790"/>
                      <a:pt x="1348" y="3813"/>
                    </a:cubicBezTo>
                    <a:lnTo>
                      <a:pt x="1850" y="4033"/>
                    </a:lnTo>
                    <a:cubicBezTo>
                      <a:pt x="1923" y="4075"/>
                      <a:pt x="1975" y="4127"/>
                      <a:pt x="2090" y="4200"/>
                    </a:cubicBezTo>
                    <a:cubicBezTo>
                      <a:pt x="2090" y="4117"/>
                      <a:pt x="2090" y="4075"/>
                      <a:pt x="2079" y="4043"/>
                    </a:cubicBezTo>
                    <a:cubicBezTo>
                      <a:pt x="1923" y="3500"/>
                      <a:pt x="1912" y="2946"/>
                      <a:pt x="1902" y="2392"/>
                    </a:cubicBezTo>
                    <a:cubicBezTo>
                      <a:pt x="1902" y="2183"/>
                      <a:pt x="1923" y="1974"/>
                      <a:pt x="1944" y="1776"/>
                    </a:cubicBezTo>
                    <a:cubicBezTo>
                      <a:pt x="1986" y="1400"/>
                      <a:pt x="2049" y="1034"/>
                      <a:pt x="2079" y="669"/>
                    </a:cubicBezTo>
                    <a:cubicBezTo>
                      <a:pt x="2100" y="502"/>
                      <a:pt x="2184" y="335"/>
                      <a:pt x="2132" y="167"/>
                    </a:cubicBezTo>
                    <a:cubicBezTo>
                      <a:pt x="1958" y="80"/>
                      <a:pt x="1602" y="0"/>
                      <a:pt x="13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52"/>
              <p:cNvSpPr/>
              <p:nvPr/>
            </p:nvSpPr>
            <p:spPr>
              <a:xfrm>
                <a:off x="8654727" y="660898"/>
                <a:ext cx="331654" cy="428921"/>
              </a:xfrm>
              <a:custGeom>
                <a:avLst/>
                <a:gdLst/>
                <a:ahLst/>
                <a:cxnLst/>
                <a:rect l="l" t="t" r="r" b="b"/>
                <a:pathLst>
                  <a:path w="2738" h="3541" extrusionOk="0">
                    <a:moveTo>
                      <a:pt x="1233" y="0"/>
                    </a:moveTo>
                    <a:cubicBezTo>
                      <a:pt x="1108" y="84"/>
                      <a:pt x="1014" y="178"/>
                      <a:pt x="951" y="303"/>
                    </a:cubicBezTo>
                    <a:cubicBezTo>
                      <a:pt x="815" y="554"/>
                      <a:pt x="669" y="815"/>
                      <a:pt x="543" y="1077"/>
                    </a:cubicBezTo>
                    <a:cubicBezTo>
                      <a:pt x="324" y="1536"/>
                      <a:pt x="199" y="2027"/>
                      <a:pt x="95" y="2528"/>
                    </a:cubicBezTo>
                    <a:cubicBezTo>
                      <a:pt x="53" y="2706"/>
                      <a:pt x="32" y="2884"/>
                      <a:pt x="11" y="3062"/>
                    </a:cubicBezTo>
                    <a:cubicBezTo>
                      <a:pt x="0" y="3155"/>
                      <a:pt x="53" y="3218"/>
                      <a:pt x="136" y="3260"/>
                    </a:cubicBezTo>
                    <a:cubicBezTo>
                      <a:pt x="512" y="3396"/>
                      <a:pt x="889" y="3500"/>
                      <a:pt x="1296" y="3510"/>
                    </a:cubicBezTo>
                    <a:cubicBezTo>
                      <a:pt x="1337" y="3510"/>
                      <a:pt x="1377" y="3508"/>
                      <a:pt x="1418" y="3508"/>
                    </a:cubicBezTo>
                    <a:cubicBezTo>
                      <a:pt x="1461" y="3508"/>
                      <a:pt x="1504" y="3511"/>
                      <a:pt x="1546" y="3521"/>
                    </a:cubicBezTo>
                    <a:cubicBezTo>
                      <a:pt x="1617" y="3535"/>
                      <a:pt x="1691" y="3541"/>
                      <a:pt x="1764" y="3541"/>
                    </a:cubicBezTo>
                    <a:cubicBezTo>
                      <a:pt x="1853" y="3541"/>
                      <a:pt x="1941" y="3533"/>
                      <a:pt x="2027" y="3521"/>
                    </a:cubicBezTo>
                    <a:cubicBezTo>
                      <a:pt x="2142" y="3500"/>
                      <a:pt x="2268" y="3500"/>
                      <a:pt x="2382" y="3479"/>
                    </a:cubicBezTo>
                    <a:cubicBezTo>
                      <a:pt x="2497" y="3469"/>
                      <a:pt x="2612" y="3459"/>
                      <a:pt x="2737" y="3396"/>
                    </a:cubicBezTo>
                    <a:cubicBezTo>
                      <a:pt x="2487" y="2957"/>
                      <a:pt x="2299" y="2528"/>
                      <a:pt x="2173" y="2059"/>
                    </a:cubicBezTo>
                    <a:cubicBezTo>
                      <a:pt x="2048" y="1578"/>
                      <a:pt x="2017" y="1087"/>
                      <a:pt x="1996" y="585"/>
                    </a:cubicBezTo>
                    <a:cubicBezTo>
                      <a:pt x="1713" y="450"/>
                      <a:pt x="1505" y="262"/>
                      <a:pt x="1327" y="53"/>
                    </a:cubicBezTo>
                    <a:cubicBezTo>
                      <a:pt x="1306" y="21"/>
                      <a:pt x="1265" y="11"/>
                      <a:pt x="1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52"/>
              <p:cNvSpPr/>
              <p:nvPr/>
            </p:nvSpPr>
            <p:spPr>
              <a:xfrm>
                <a:off x="7606822" y="164744"/>
                <a:ext cx="207738" cy="491182"/>
              </a:xfrm>
              <a:custGeom>
                <a:avLst/>
                <a:gdLst/>
                <a:ahLst/>
                <a:cxnLst/>
                <a:rect l="l" t="t" r="r" b="b"/>
                <a:pathLst>
                  <a:path w="1715" h="4055" extrusionOk="0">
                    <a:moveTo>
                      <a:pt x="1380" y="1"/>
                    </a:moveTo>
                    <a:lnTo>
                      <a:pt x="1380" y="1"/>
                    </a:lnTo>
                    <a:cubicBezTo>
                      <a:pt x="1265" y="63"/>
                      <a:pt x="1182" y="105"/>
                      <a:pt x="1108" y="158"/>
                    </a:cubicBezTo>
                    <a:cubicBezTo>
                      <a:pt x="960" y="269"/>
                      <a:pt x="796" y="339"/>
                      <a:pt x="615" y="339"/>
                    </a:cubicBezTo>
                    <a:cubicBezTo>
                      <a:pt x="592" y="339"/>
                      <a:pt x="568" y="337"/>
                      <a:pt x="544" y="335"/>
                    </a:cubicBezTo>
                    <a:cubicBezTo>
                      <a:pt x="523" y="346"/>
                      <a:pt x="513" y="356"/>
                      <a:pt x="513" y="356"/>
                    </a:cubicBezTo>
                    <a:cubicBezTo>
                      <a:pt x="502" y="377"/>
                      <a:pt x="481" y="409"/>
                      <a:pt x="471" y="429"/>
                    </a:cubicBezTo>
                    <a:cubicBezTo>
                      <a:pt x="189" y="1203"/>
                      <a:pt x="12" y="1997"/>
                      <a:pt x="1" y="2821"/>
                    </a:cubicBezTo>
                    <a:cubicBezTo>
                      <a:pt x="1" y="3156"/>
                      <a:pt x="1" y="3490"/>
                      <a:pt x="63" y="3824"/>
                    </a:cubicBezTo>
                    <a:cubicBezTo>
                      <a:pt x="95" y="4002"/>
                      <a:pt x="158" y="4054"/>
                      <a:pt x="346" y="4054"/>
                    </a:cubicBezTo>
                    <a:cubicBezTo>
                      <a:pt x="388" y="4044"/>
                      <a:pt x="429" y="4044"/>
                      <a:pt x="481" y="4033"/>
                    </a:cubicBezTo>
                    <a:cubicBezTo>
                      <a:pt x="690" y="4002"/>
                      <a:pt x="899" y="3961"/>
                      <a:pt x="1119" y="3919"/>
                    </a:cubicBezTo>
                    <a:cubicBezTo>
                      <a:pt x="1307" y="3877"/>
                      <a:pt x="1505" y="3835"/>
                      <a:pt x="1714" y="3720"/>
                    </a:cubicBezTo>
                    <a:cubicBezTo>
                      <a:pt x="1620" y="3469"/>
                      <a:pt x="1526" y="3229"/>
                      <a:pt x="1453" y="2989"/>
                    </a:cubicBezTo>
                    <a:cubicBezTo>
                      <a:pt x="1391" y="2759"/>
                      <a:pt x="1328" y="2519"/>
                      <a:pt x="1286" y="2278"/>
                    </a:cubicBezTo>
                    <a:cubicBezTo>
                      <a:pt x="1244" y="2027"/>
                      <a:pt x="1223" y="1767"/>
                      <a:pt x="1213" y="1516"/>
                    </a:cubicBezTo>
                    <a:cubicBezTo>
                      <a:pt x="1213" y="1275"/>
                      <a:pt x="1233" y="1025"/>
                      <a:pt x="1254" y="785"/>
                    </a:cubicBezTo>
                    <a:cubicBezTo>
                      <a:pt x="1286" y="534"/>
                      <a:pt x="1328" y="293"/>
                      <a:pt x="13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52"/>
              <p:cNvSpPr/>
              <p:nvPr/>
            </p:nvSpPr>
            <p:spPr>
              <a:xfrm>
                <a:off x="9044405" y="207746"/>
                <a:ext cx="391250" cy="218640"/>
              </a:xfrm>
              <a:custGeom>
                <a:avLst/>
                <a:gdLst/>
                <a:ahLst/>
                <a:cxnLst/>
                <a:rect l="l" t="t" r="r" b="b"/>
                <a:pathLst>
                  <a:path w="3230" h="1805" extrusionOk="0">
                    <a:moveTo>
                      <a:pt x="64" y="1"/>
                    </a:moveTo>
                    <a:cubicBezTo>
                      <a:pt x="1" y="84"/>
                      <a:pt x="33" y="168"/>
                      <a:pt x="43" y="252"/>
                    </a:cubicBezTo>
                    <a:cubicBezTo>
                      <a:pt x="84" y="565"/>
                      <a:pt x="137" y="878"/>
                      <a:pt x="168" y="1192"/>
                    </a:cubicBezTo>
                    <a:cubicBezTo>
                      <a:pt x="200" y="1537"/>
                      <a:pt x="158" y="1558"/>
                      <a:pt x="555" y="1642"/>
                    </a:cubicBezTo>
                    <a:cubicBezTo>
                      <a:pt x="1034" y="1743"/>
                      <a:pt x="1523" y="1804"/>
                      <a:pt x="2014" y="1804"/>
                    </a:cubicBezTo>
                    <a:cubicBezTo>
                      <a:pt x="2231" y="1804"/>
                      <a:pt x="2448" y="1792"/>
                      <a:pt x="2665" y="1767"/>
                    </a:cubicBezTo>
                    <a:cubicBezTo>
                      <a:pt x="2853" y="1746"/>
                      <a:pt x="3041" y="1714"/>
                      <a:pt x="3209" y="1652"/>
                    </a:cubicBezTo>
                    <a:cubicBezTo>
                      <a:pt x="3230" y="1370"/>
                      <a:pt x="3146" y="722"/>
                      <a:pt x="3031" y="367"/>
                    </a:cubicBezTo>
                    <a:cubicBezTo>
                      <a:pt x="2833" y="377"/>
                      <a:pt x="2634" y="398"/>
                      <a:pt x="2436" y="398"/>
                    </a:cubicBezTo>
                    <a:cubicBezTo>
                      <a:pt x="2227" y="398"/>
                      <a:pt x="2028" y="398"/>
                      <a:pt x="1830" y="377"/>
                    </a:cubicBezTo>
                    <a:cubicBezTo>
                      <a:pt x="1621" y="356"/>
                      <a:pt x="1412" y="325"/>
                      <a:pt x="1213" y="293"/>
                    </a:cubicBezTo>
                    <a:cubicBezTo>
                      <a:pt x="1015" y="252"/>
                      <a:pt x="816" y="200"/>
                      <a:pt x="628" y="158"/>
                    </a:cubicBezTo>
                    <a:cubicBezTo>
                      <a:pt x="430" y="116"/>
                      <a:pt x="252" y="12"/>
                      <a:pt x="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52"/>
              <p:cNvSpPr/>
              <p:nvPr/>
            </p:nvSpPr>
            <p:spPr>
              <a:xfrm>
                <a:off x="8049798" y="-441397"/>
                <a:ext cx="248074" cy="468410"/>
              </a:xfrm>
              <a:custGeom>
                <a:avLst/>
                <a:gdLst/>
                <a:ahLst/>
                <a:cxnLst/>
                <a:rect l="l" t="t" r="r" b="b"/>
                <a:pathLst>
                  <a:path w="2048" h="3867" extrusionOk="0">
                    <a:moveTo>
                      <a:pt x="1578" y="1"/>
                    </a:moveTo>
                    <a:cubicBezTo>
                      <a:pt x="1369" y="53"/>
                      <a:pt x="1223" y="178"/>
                      <a:pt x="1077" y="303"/>
                    </a:cubicBezTo>
                    <a:cubicBezTo>
                      <a:pt x="742" y="596"/>
                      <a:pt x="429" y="909"/>
                      <a:pt x="126" y="1234"/>
                    </a:cubicBezTo>
                    <a:cubicBezTo>
                      <a:pt x="21" y="1359"/>
                      <a:pt x="0" y="1463"/>
                      <a:pt x="42" y="1610"/>
                    </a:cubicBezTo>
                    <a:cubicBezTo>
                      <a:pt x="147" y="1902"/>
                      <a:pt x="283" y="2195"/>
                      <a:pt x="439" y="2466"/>
                    </a:cubicBezTo>
                    <a:cubicBezTo>
                      <a:pt x="669" y="2843"/>
                      <a:pt x="982" y="3156"/>
                      <a:pt x="1254" y="3490"/>
                    </a:cubicBezTo>
                    <a:cubicBezTo>
                      <a:pt x="1358" y="3616"/>
                      <a:pt x="1474" y="3720"/>
                      <a:pt x="1620" y="3866"/>
                    </a:cubicBezTo>
                    <a:cubicBezTo>
                      <a:pt x="1745" y="3584"/>
                      <a:pt x="1839" y="3344"/>
                      <a:pt x="1964" y="3114"/>
                    </a:cubicBezTo>
                    <a:cubicBezTo>
                      <a:pt x="2038" y="2957"/>
                      <a:pt x="2048" y="2822"/>
                      <a:pt x="1985" y="2664"/>
                    </a:cubicBezTo>
                    <a:cubicBezTo>
                      <a:pt x="1975" y="2634"/>
                      <a:pt x="1975" y="2602"/>
                      <a:pt x="1964" y="2560"/>
                    </a:cubicBezTo>
                    <a:cubicBezTo>
                      <a:pt x="1735" y="1756"/>
                      <a:pt x="1536" y="951"/>
                      <a:pt x="1599" y="94"/>
                    </a:cubicBezTo>
                    <a:cubicBezTo>
                      <a:pt x="1609" y="74"/>
                      <a:pt x="1588" y="32"/>
                      <a:pt x="15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52"/>
              <p:cNvSpPr/>
              <p:nvPr/>
            </p:nvSpPr>
            <p:spPr>
              <a:xfrm>
                <a:off x="7282918" y="-199013"/>
                <a:ext cx="399971" cy="193081"/>
              </a:xfrm>
              <a:custGeom>
                <a:avLst/>
                <a:gdLst/>
                <a:ahLst/>
                <a:cxnLst/>
                <a:rect l="l" t="t" r="r" b="b"/>
                <a:pathLst>
                  <a:path w="3302" h="1594" extrusionOk="0">
                    <a:moveTo>
                      <a:pt x="1228" y="0"/>
                    </a:moveTo>
                    <a:cubicBezTo>
                      <a:pt x="1133" y="0"/>
                      <a:pt x="1037" y="2"/>
                      <a:pt x="940" y="6"/>
                    </a:cubicBezTo>
                    <a:cubicBezTo>
                      <a:pt x="763" y="6"/>
                      <a:pt x="659" y="78"/>
                      <a:pt x="564" y="225"/>
                    </a:cubicBezTo>
                    <a:cubicBezTo>
                      <a:pt x="387" y="538"/>
                      <a:pt x="220" y="852"/>
                      <a:pt x="95" y="1186"/>
                    </a:cubicBezTo>
                    <a:cubicBezTo>
                      <a:pt x="63" y="1280"/>
                      <a:pt x="0" y="1374"/>
                      <a:pt x="21" y="1520"/>
                    </a:cubicBezTo>
                    <a:cubicBezTo>
                      <a:pt x="283" y="1427"/>
                      <a:pt x="523" y="1374"/>
                      <a:pt x="763" y="1364"/>
                    </a:cubicBezTo>
                    <a:cubicBezTo>
                      <a:pt x="979" y="1346"/>
                      <a:pt x="1187" y="1320"/>
                      <a:pt x="1394" y="1320"/>
                    </a:cubicBezTo>
                    <a:cubicBezTo>
                      <a:pt x="1427" y="1320"/>
                      <a:pt x="1461" y="1321"/>
                      <a:pt x="1495" y="1322"/>
                    </a:cubicBezTo>
                    <a:cubicBezTo>
                      <a:pt x="1755" y="1332"/>
                      <a:pt x="2006" y="1364"/>
                      <a:pt x="2257" y="1406"/>
                    </a:cubicBezTo>
                    <a:cubicBezTo>
                      <a:pt x="2487" y="1447"/>
                      <a:pt x="2716" y="1531"/>
                      <a:pt x="2967" y="1594"/>
                    </a:cubicBezTo>
                    <a:cubicBezTo>
                      <a:pt x="3030" y="1427"/>
                      <a:pt x="3093" y="1259"/>
                      <a:pt x="3134" y="1102"/>
                    </a:cubicBezTo>
                    <a:cubicBezTo>
                      <a:pt x="3187" y="935"/>
                      <a:pt x="3302" y="789"/>
                      <a:pt x="3291" y="612"/>
                    </a:cubicBezTo>
                    <a:cubicBezTo>
                      <a:pt x="3093" y="434"/>
                      <a:pt x="2863" y="319"/>
                      <a:pt x="2633" y="225"/>
                    </a:cubicBezTo>
                    <a:cubicBezTo>
                      <a:pt x="2172" y="51"/>
                      <a:pt x="1704" y="0"/>
                      <a:pt x="12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52"/>
              <p:cNvSpPr/>
              <p:nvPr/>
            </p:nvSpPr>
            <p:spPr>
              <a:xfrm>
                <a:off x="7366377" y="-993392"/>
                <a:ext cx="463322" cy="168613"/>
              </a:xfrm>
              <a:custGeom>
                <a:avLst/>
                <a:gdLst/>
                <a:ahLst/>
                <a:cxnLst/>
                <a:rect l="l" t="t" r="r" b="b"/>
                <a:pathLst>
                  <a:path w="3825" h="1392" extrusionOk="0">
                    <a:moveTo>
                      <a:pt x="2474" y="1"/>
                    </a:moveTo>
                    <a:cubicBezTo>
                      <a:pt x="2311" y="1"/>
                      <a:pt x="2149" y="12"/>
                      <a:pt x="1986" y="34"/>
                    </a:cubicBezTo>
                    <a:cubicBezTo>
                      <a:pt x="1662" y="75"/>
                      <a:pt x="1328" y="149"/>
                      <a:pt x="1045" y="347"/>
                    </a:cubicBezTo>
                    <a:cubicBezTo>
                      <a:pt x="941" y="410"/>
                      <a:pt x="836" y="462"/>
                      <a:pt x="732" y="514"/>
                    </a:cubicBezTo>
                    <a:cubicBezTo>
                      <a:pt x="492" y="630"/>
                      <a:pt x="293" y="807"/>
                      <a:pt x="105" y="985"/>
                    </a:cubicBezTo>
                    <a:cubicBezTo>
                      <a:pt x="53" y="1037"/>
                      <a:pt x="12" y="1110"/>
                      <a:pt x="1" y="1173"/>
                    </a:cubicBezTo>
                    <a:cubicBezTo>
                      <a:pt x="1" y="1236"/>
                      <a:pt x="42" y="1287"/>
                      <a:pt x="63" y="1350"/>
                    </a:cubicBezTo>
                    <a:cubicBezTo>
                      <a:pt x="148" y="1342"/>
                      <a:pt x="227" y="1327"/>
                      <a:pt x="298" y="1327"/>
                    </a:cubicBezTo>
                    <a:cubicBezTo>
                      <a:pt x="315" y="1327"/>
                      <a:pt x="330" y="1327"/>
                      <a:pt x="346" y="1329"/>
                    </a:cubicBezTo>
                    <a:cubicBezTo>
                      <a:pt x="353" y="1330"/>
                      <a:pt x="359" y="1330"/>
                      <a:pt x="366" y="1330"/>
                    </a:cubicBezTo>
                    <a:cubicBezTo>
                      <a:pt x="468" y="1330"/>
                      <a:pt x="529" y="1254"/>
                      <a:pt x="617" y="1215"/>
                    </a:cubicBezTo>
                    <a:cubicBezTo>
                      <a:pt x="628" y="1215"/>
                      <a:pt x="648" y="1204"/>
                      <a:pt x="669" y="1204"/>
                    </a:cubicBezTo>
                    <a:cubicBezTo>
                      <a:pt x="999" y="1122"/>
                      <a:pt x="1330" y="1031"/>
                      <a:pt x="1674" y="1031"/>
                    </a:cubicBezTo>
                    <a:cubicBezTo>
                      <a:pt x="1722" y="1031"/>
                      <a:pt x="1770" y="1033"/>
                      <a:pt x="1819" y="1037"/>
                    </a:cubicBezTo>
                    <a:cubicBezTo>
                      <a:pt x="2069" y="1068"/>
                      <a:pt x="2331" y="1099"/>
                      <a:pt x="2498" y="1329"/>
                    </a:cubicBezTo>
                    <a:cubicBezTo>
                      <a:pt x="2519" y="1350"/>
                      <a:pt x="2561" y="1371"/>
                      <a:pt x="2582" y="1392"/>
                    </a:cubicBezTo>
                    <a:cubicBezTo>
                      <a:pt x="3177" y="723"/>
                      <a:pt x="3072" y="797"/>
                      <a:pt x="3824" y="389"/>
                    </a:cubicBezTo>
                    <a:cubicBezTo>
                      <a:pt x="3720" y="254"/>
                      <a:pt x="3564" y="201"/>
                      <a:pt x="3417" y="149"/>
                    </a:cubicBezTo>
                    <a:cubicBezTo>
                      <a:pt x="3106" y="45"/>
                      <a:pt x="2791" y="1"/>
                      <a:pt x="24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52"/>
              <p:cNvSpPr/>
              <p:nvPr/>
            </p:nvSpPr>
            <p:spPr>
              <a:xfrm>
                <a:off x="8416704" y="-9927"/>
                <a:ext cx="348249" cy="243108"/>
              </a:xfrm>
              <a:custGeom>
                <a:avLst/>
                <a:gdLst/>
                <a:ahLst/>
                <a:cxnLst/>
                <a:rect l="l" t="t" r="r" b="b"/>
                <a:pathLst>
                  <a:path w="2875" h="2007" extrusionOk="0">
                    <a:moveTo>
                      <a:pt x="2676" y="1"/>
                    </a:moveTo>
                    <a:cubicBezTo>
                      <a:pt x="2540" y="12"/>
                      <a:pt x="2404" y="22"/>
                      <a:pt x="2268" y="43"/>
                    </a:cubicBezTo>
                    <a:cubicBezTo>
                      <a:pt x="1725" y="105"/>
                      <a:pt x="1203" y="242"/>
                      <a:pt x="701" y="461"/>
                    </a:cubicBezTo>
                    <a:cubicBezTo>
                      <a:pt x="586" y="513"/>
                      <a:pt x="523" y="576"/>
                      <a:pt x="482" y="680"/>
                    </a:cubicBezTo>
                    <a:cubicBezTo>
                      <a:pt x="377" y="941"/>
                      <a:pt x="273" y="1192"/>
                      <a:pt x="168" y="1443"/>
                    </a:cubicBezTo>
                    <a:cubicBezTo>
                      <a:pt x="126" y="1558"/>
                      <a:pt x="75" y="1673"/>
                      <a:pt x="33" y="1798"/>
                    </a:cubicBezTo>
                    <a:cubicBezTo>
                      <a:pt x="12" y="1851"/>
                      <a:pt x="12" y="1913"/>
                      <a:pt x="1" y="2007"/>
                    </a:cubicBezTo>
                    <a:cubicBezTo>
                      <a:pt x="95" y="1955"/>
                      <a:pt x="158" y="1934"/>
                      <a:pt x="221" y="1892"/>
                    </a:cubicBezTo>
                    <a:cubicBezTo>
                      <a:pt x="795" y="1568"/>
                      <a:pt x="1380" y="1276"/>
                      <a:pt x="2018" y="1108"/>
                    </a:cubicBezTo>
                    <a:cubicBezTo>
                      <a:pt x="2174" y="1067"/>
                      <a:pt x="2331" y="1036"/>
                      <a:pt x="2498" y="994"/>
                    </a:cubicBezTo>
                    <a:cubicBezTo>
                      <a:pt x="2582" y="973"/>
                      <a:pt x="2645" y="931"/>
                      <a:pt x="2665" y="848"/>
                    </a:cubicBezTo>
                    <a:cubicBezTo>
                      <a:pt x="2728" y="628"/>
                      <a:pt x="2801" y="409"/>
                      <a:pt x="2864" y="189"/>
                    </a:cubicBezTo>
                    <a:cubicBezTo>
                      <a:pt x="2874" y="147"/>
                      <a:pt x="2864" y="85"/>
                      <a:pt x="2864" y="22"/>
                    </a:cubicBezTo>
                    <a:cubicBezTo>
                      <a:pt x="2801" y="12"/>
                      <a:pt x="2738" y="1"/>
                      <a:pt x="2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52"/>
              <p:cNvSpPr/>
              <p:nvPr/>
            </p:nvSpPr>
            <p:spPr>
              <a:xfrm>
                <a:off x="10898436" y="-1816963"/>
                <a:ext cx="111561" cy="117375"/>
              </a:xfrm>
              <a:custGeom>
                <a:avLst/>
                <a:gdLst/>
                <a:ahLst/>
                <a:cxnLst/>
                <a:rect l="l" t="t" r="r" b="b"/>
                <a:pathLst>
                  <a:path w="921" h="969" extrusionOk="0">
                    <a:moveTo>
                      <a:pt x="679" y="0"/>
                    </a:moveTo>
                    <a:cubicBezTo>
                      <a:pt x="544" y="11"/>
                      <a:pt x="408" y="42"/>
                      <a:pt x="314" y="157"/>
                    </a:cubicBezTo>
                    <a:cubicBezTo>
                      <a:pt x="178" y="314"/>
                      <a:pt x="84" y="502"/>
                      <a:pt x="22" y="711"/>
                    </a:cubicBezTo>
                    <a:cubicBezTo>
                      <a:pt x="1" y="784"/>
                      <a:pt x="22" y="847"/>
                      <a:pt x="63" y="909"/>
                    </a:cubicBezTo>
                    <a:cubicBezTo>
                      <a:pt x="186" y="950"/>
                      <a:pt x="273" y="968"/>
                      <a:pt x="341" y="968"/>
                    </a:cubicBezTo>
                    <a:cubicBezTo>
                      <a:pt x="498" y="968"/>
                      <a:pt x="548" y="871"/>
                      <a:pt x="679" y="731"/>
                    </a:cubicBezTo>
                    <a:cubicBezTo>
                      <a:pt x="700" y="711"/>
                      <a:pt x="721" y="680"/>
                      <a:pt x="742" y="648"/>
                    </a:cubicBezTo>
                    <a:cubicBezTo>
                      <a:pt x="816" y="522"/>
                      <a:pt x="888" y="397"/>
                      <a:pt x="909" y="241"/>
                    </a:cubicBezTo>
                    <a:cubicBezTo>
                      <a:pt x="920" y="105"/>
                      <a:pt x="826" y="0"/>
                      <a:pt x="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52"/>
              <p:cNvSpPr/>
              <p:nvPr/>
            </p:nvSpPr>
            <p:spPr>
              <a:xfrm>
                <a:off x="11171586" y="-1740771"/>
                <a:ext cx="87577" cy="135908"/>
              </a:xfrm>
              <a:custGeom>
                <a:avLst/>
                <a:gdLst/>
                <a:ahLst/>
                <a:cxnLst/>
                <a:rect l="l" t="t" r="r" b="b"/>
                <a:pathLst>
                  <a:path w="723" h="1122" extrusionOk="0">
                    <a:moveTo>
                      <a:pt x="474" y="1"/>
                    </a:moveTo>
                    <a:cubicBezTo>
                      <a:pt x="451" y="1"/>
                      <a:pt x="426" y="4"/>
                      <a:pt x="399" y="9"/>
                    </a:cubicBezTo>
                    <a:cubicBezTo>
                      <a:pt x="295" y="30"/>
                      <a:pt x="221" y="102"/>
                      <a:pt x="200" y="207"/>
                    </a:cubicBezTo>
                    <a:cubicBezTo>
                      <a:pt x="138" y="427"/>
                      <a:pt x="75" y="636"/>
                      <a:pt x="33" y="866"/>
                    </a:cubicBezTo>
                    <a:cubicBezTo>
                      <a:pt x="0" y="1040"/>
                      <a:pt x="86" y="1122"/>
                      <a:pt x="216" y="1122"/>
                    </a:cubicBezTo>
                    <a:cubicBezTo>
                      <a:pt x="250" y="1122"/>
                      <a:pt x="287" y="1116"/>
                      <a:pt x="326" y="1105"/>
                    </a:cubicBezTo>
                    <a:cubicBezTo>
                      <a:pt x="441" y="1074"/>
                      <a:pt x="525" y="1012"/>
                      <a:pt x="566" y="907"/>
                    </a:cubicBezTo>
                    <a:cubicBezTo>
                      <a:pt x="660" y="729"/>
                      <a:pt x="702" y="531"/>
                      <a:pt x="723" y="353"/>
                    </a:cubicBezTo>
                    <a:cubicBezTo>
                      <a:pt x="723" y="125"/>
                      <a:pt x="635" y="1"/>
                      <a:pt x="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76" name="Google Shape;1576;p52"/>
          <p:cNvSpPr txBox="1">
            <a:spLocks noGrp="1"/>
          </p:cNvSpPr>
          <p:nvPr>
            <p:ph type="subTitle" idx="1"/>
          </p:nvPr>
        </p:nvSpPr>
        <p:spPr>
          <a:xfrm>
            <a:off x="4498186" y="853132"/>
            <a:ext cx="3931937" cy="345436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dirty="0"/>
              <a:t>Στην συνέχεια και έχοντας οι μαθητές μπροστά τους σε έντυπη μορφή τα τραγούδια που μόλις άκουσαν, τους παρουσιάζεται το ποίημα της Μ.  </a:t>
            </a:r>
            <a:r>
              <a:rPr lang="el-GR" sz="1600" dirty="0" err="1"/>
              <a:t>Γουμενοπούλου</a:t>
            </a:r>
            <a:r>
              <a:rPr lang="el-GR" sz="1600" dirty="0"/>
              <a:t>. Έπειτα ζητείται να παρατηρηθούν οι ομοιότητες και οι διαφορές στην δομή και τα τεχνικά μέρη ανάμεσα στα τραγούδια και στο ποίημα. </a:t>
            </a:r>
          </a:p>
          <a:p>
            <a:pPr marL="0" lvl="0" indent="0" algn="ctr" rtl="0">
              <a:spcBef>
                <a:spcPts val="0"/>
              </a:spcBef>
              <a:spcAft>
                <a:spcPts val="0"/>
              </a:spcAft>
              <a:buNone/>
            </a:pPr>
            <a:endParaRPr lang="el-GR" sz="1600" dirty="0"/>
          </a:p>
          <a:p>
            <a:pPr marL="0" lvl="0" indent="0" algn="ctr" rtl="0">
              <a:spcBef>
                <a:spcPts val="0"/>
              </a:spcBef>
              <a:spcAft>
                <a:spcPts val="0"/>
              </a:spcAft>
              <a:buNone/>
            </a:pPr>
            <a:endParaRPr lang="el-GR" sz="1600" dirty="0"/>
          </a:p>
          <a:p>
            <a:pPr marL="0" lvl="0" indent="0" algn="ctr" rtl="0">
              <a:spcBef>
                <a:spcPts val="0"/>
              </a:spcBef>
              <a:spcAft>
                <a:spcPts val="0"/>
              </a:spcAft>
              <a:buNone/>
            </a:pPr>
            <a:r>
              <a:rPr lang="el-GR" sz="1600" dirty="0"/>
              <a:t>    </a:t>
            </a:r>
            <a:endParaRPr sz="1600" dirty="0"/>
          </a:p>
        </p:txBody>
      </p:sp>
      <p:grpSp>
        <p:nvGrpSpPr>
          <p:cNvPr id="1577" name="Google Shape;1577;p52"/>
          <p:cNvGrpSpPr/>
          <p:nvPr/>
        </p:nvGrpSpPr>
        <p:grpSpPr>
          <a:xfrm>
            <a:off x="538638" y="3475201"/>
            <a:ext cx="1574867" cy="1330251"/>
            <a:chOff x="538638" y="3475201"/>
            <a:chExt cx="1574867" cy="1330251"/>
          </a:xfrm>
        </p:grpSpPr>
        <p:sp>
          <p:nvSpPr>
            <p:cNvPr id="1578" name="Google Shape;1578;p52"/>
            <p:cNvSpPr/>
            <p:nvPr/>
          </p:nvSpPr>
          <p:spPr>
            <a:xfrm flipH="1">
              <a:off x="538638" y="3475201"/>
              <a:ext cx="1574867" cy="1330251"/>
            </a:xfrm>
            <a:custGeom>
              <a:avLst/>
              <a:gdLst/>
              <a:ahLst/>
              <a:cxnLst/>
              <a:rect l="l" t="t" r="r" b="b"/>
              <a:pathLst>
                <a:path w="35532" h="30013" extrusionOk="0">
                  <a:moveTo>
                    <a:pt x="17802" y="21881"/>
                  </a:moveTo>
                  <a:cubicBezTo>
                    <a:pt x="17802" y="21882"/>
                    <a:pt x="17802" y="21882"/>
                    <a:pt x="17803" y="21883"/>
                  </a:cubicBezTo>
                  <a:cubicBezTo>
                    <a:pt x="17803" y="21882"/>
                    <a:pt x="17802" y="21882"/>
                    <a:pt x="17802" y="21881"/>
                  </a:cubicBezTo>
                  <a:close/>
                  <a:moveTo>
                    <a:pt x="34671" y="1"/>
                  </a:moveTo>
                  <a:cubicBezTo>
                    <a:pt x="34654" y="1"/>
                    <a:pt x="34638" y="3"/>
                    <a:pt x="34623" y="6"/>
                  </a:cubicBezTo>
                  <a:cubicBezTo>
                    <a:pt x="34560" y="27"/>
                    <a:pt x="34539" y="69"/>
                    <a:pt x="34528" y="132"/>
                  </a:cubicBezTo>
                  <a:cubicBezTo>
                    <a:pt x="34497" y="288"/>
                    <a:pt x="34466" y="445"/>
                    <a:pt x="34435" y="612"/>
                  </a:cubicBezTo>
                  <a:cubicBezTo>
                    <a:pt x="34372" y="894"/>
                    <a:pt x="34309" y="1176"/>
                    <a:pt x="34131" y="1416"/>
                  </a:cubicBezTo>
                  <a:cubicBezTo>
                    <a:pt x="33881" y="1782"/>
                    <a:pt x="33672" y="2179"/>
                    <a:pt x="33474" y="2576"/>
                  </a:cubicBezTo>
                  <a:cubicBezTo>
                    <a:pt x="33379" y="2774"/>
                    <a:pt x="33296" y="2973"/>
                    <a:pt x="33212" y="3182"/>
                  </a:cubicBezTo>
                  <a:cubicBezTo>
                    <a:pt x="33056" y="3141"/>
                    <a:pt x="32889" y="3109"/>
                    <a:pt x="32731" y="3067"/>
                  </a:cubicBezTo>
                  <a:cubicBezTo>
                    <a:pt x="32666" y="3046"/>
                    <a:pt x="32602" y="3037"/>
                    <a:pt x="32539" y="3037"/>
                  </a:cubicBezTo>
                  <a:cubicBezTo>
                    <a:pt x="32382" y="3037"/>
                    <a:pt x="32238" y="3098"/>
                    <a:pt x="32125" y="3203"/>
                  </a:cubicBezTo>
                  <a:cubicBezTo>
                    <a:pt x="31865" y="3443"/>
                    <a:pt x="31635" y="3715"/>
                    <a:pt x="31426" y="3997"/>
                  </a:cubicBezTo>
                  <a:cubicBezTo>
                    <a:pt x="31238" y="4248"/>
                    <a:pt x="31050" y="4488"/>
                    <a:pt x="30851" y="4729"/>
                  </a:cubicBezTo>
                  <a:cubicBezTo>
                    <a:pt x="30517" y="5115"/>
                    <a:pt x="30172" y="5502"/>
                    <a:pt x="29838" y="5888"/>
                  </a:cubicBezTo>
                  <a:cubicBezTo>
                    <a:pt x="29608" y="6149"/>
                    <a:pt x="29399" y="6421"/>
                    <a:pt x="29158" y="6672"/>
                  </a:cubicBezTo>
                  <a:cubicBezTo>
                    <a:pt x="29044" y="6807"/>
                    <a:pt x="28960" y="6974"/>
                    <a:pt x="28803" y="7079"/>
                  </a:cubicBezTo>
                  <a:cubicBezTo>
                    <a:pt x="28626" y="7319"/>
                    <a:pt x="28385" y="7508"/>
                    <a:pt x="28260" y="7789"/>
                  </a:cubicBezTo>
                  <a:cubicBezTo>
                    <a:pt x="28208" y="7884"/>
                    <a:pt x="28125" y="7935"/>
                    <a:pt x="28062" y="8009"/>
                  </a:cubicBezTo>
                  <a:cubicBezTo>
                    <a:pt x="27863" y="8197"/>
                    <a:pt x="27832" y="8385"/>
                    <a:pt x="27978" y="8615"/>
                  </a:cubicBezTo>
                  <a:cubicBezTo>
                    <a:pt x="28313" y="9116"/>
                    <a:pt x="28710" y="9576"/>
                    <a:pt x="29127" y="9994"/>
                  </a:cubicBezTo>
                  <a:cubicBezTo>
                    <a:pt x="29211" y="10078"/>
                    <a:pt x="29316" y="10150"/>
                    <a:pt x="29399" y="10224"/>
                  </a:cubicBezTo>
                  <a:cubicBezTo>
                    <a:pt x="29441" y="10255"/>
                    <a:pt x="29451" y="10297"/>
                    <a:pt x="29420" y="10349"/>
                  </a:cubicBezTo>
                  <a:cubicBezTo>
                    <a:pt x="29242" y="10631"/>
                    <a:pt x="29054" y="10902"/>
                    <a:pt x="28793" y="11132"/>
                  </a:cubicBezTo>
                  <a:cubicBezTo>
                    <a:pt x="28552" y="11341"/>
                    <a:pt x="28271" y="11425"/>
                    <a:pt x="27978" y="11478"/>
                  </a:cubicBezTo>
                  <a:cubicBezTo>
                    <a:pt x="27956" y="11479"/>
                    <a:pt x="27934" y="11479"/>
                    <a:pt x="27912" y="11479"/>
                  </a:cubicBezTo>
                  <a:cubicBezTo>
                    <a:pt x="27761" y="11479"/>
                    <a:pt x="27624" y="11450"/>
                    <a:pt x="27487" y="11404"/>
                  </a:cubicBezTo>
                  <a:cubicBezTo>
                    <a:pt x="27456" y="11394"/>
                    <a:pt x="27414" y="11394"/>
                    <a:pt x="27382" y="11394"/>
                  </a:cubicBezTo>
                  <a:cubicBezTo>
                    <a:pt x="27194" y="11352"/>
                    <a:pt x="26996" y="11299"/>
                    <a:pt x="26818" y="11216"/>
                  </a:cubicBezTo>
                  <a:cubicBezTo>
                    <a:pt x="26776" y="11195"/>
                    <a:pt x="26735" y="11174"/>
                    <a:pt x="26693" y="11164"/>
                  </a:cubicBezTo>
                  <a:cubicBezTo>
                    <a:pt x="26317" y="11122"/>
                    <a:pt x="25962" y="10965"/>
                    <a:pt x="25585" y="10923"/>
                  </a:cubicBezTo>
                  <a:cubicBezTo>
                    <a:pt x="25380" y="10899"/>
                    <a:pt x="25174" y="10882"/>
                    <a:pt x="24969" y="10882"/>
                  </a:cubicBezTo>
                  <a:cubicBezTo>
                    <a:pt x="24819" y="10882"/>
                    <a:pt x="24670" y="10891"/>
                    <a:pt x="24520" y="10913"/>
                  </a:cubicBezTo>
                  <a:cubicBezTo>
                    <a:pt x="24248" y="10965"/>
                    <a:pt x="23977" y="11039"/>
                    <a:pt x="23705" y="11111"/>
                  </a:cubicBezTo>
                  <a:cubicBezTo>
                    <a:pt x="23298" y="11227"/>
                    <a:pt x="22911" y="11383"/>
                    <a:pt x="22597" y="11676"/>
                  </a:cubicBezTo>
                  <a:cubicBezTo>
                    <a:pt x="22368" y="11875"/>
                    <a:pt x="22159" y="12083"/>
                    <a:pt x="21961" y="12313"/>
                  </a:cubicBezTo>
                  <a:cubicBezTo>
                    <a:pt x="21448" y="12929"/>
                    <a:pt x="21313" y="13619"/>
                    <a:pt x="21490" y="14382"/>
                  </a:cubicBezTo>
                  <a:cubicBezTo>
                    <a:pt x="21668" y="15134"/>
                    <a:pt x="22075" y="15729"/>
                    <a:pt x="22723" y="16158"/>
                  </a:cubicBezTo>
                  <a:cubicBezTo>
                    <a:pt x="22932" y="16293"/>
                    <a:pt x="23152" y="16430"/>
                    <a:pt x="23371" y="16555"/>
                  </a:cubicBezTo>
                  <a:cubicBezTo>
                    <a:pt x="23705" y="16753"/>
                    <a:pt x="24050" y="16952"/>
                    <a:pt x="24415" y="17087"/>
                  </a:cubicBezTo>
                  <a:cubicBezTo>
                    <a:pt x="24552" y="17129"/>
                    <a:pt x="24687" y="17192"/>
                    <a:pt x="24823" y="17254"/>
                  </a:cubicBezTo>
                  <a:cubicBezTo>
                    <a:pt x="25304" y="17463"/>
                    <a:pt x="25753" y="17735"/>
                    <a:pt x="26212" y="17997"/>
                  </a:cubicBezTo>
                  <a:cubicBezTo>
                    <a:pt x="26495" y="18153"/>
                    <a:pt x="26756" y="18331"/>
                    <a:pt x="26996" y="18540"/>
                  </a:cubicBezTo>
                  <a:cubicBezTo>
                    <a:pt x="27080" y="18603"/>
                    <a:pt x="27163" y="18675"/>
                    <a:pt x="27247" y="18749"/>
                  </a:cubicBezTo>
                  <a:cubicBezTo>
                    <a:pt x="27435" y="18937"/>
                    <a:pt x="27633" y="19104"/>
                    <a:pt x="27832" y="19281"/>
                  </a:cubicBezTo>
                  <a:cubicBezTo>
                    <a:pt x="27832" y="19281"/>
                    <a:pt x="27832" y="19292"/>
                    <a:pt x="27842" y="19292"/>
                  </a:cubicBezTo>
                  <a:cubicBezTo>
                    <a:pt x="27895" y="19355"/>
                    <a:pt x="27957" y="19418"/>
                    <a:pt x="28009" y="19490"/>
                  </a:cubicBezTo>
                  <a:cubicBezTo>
                    <a:pt x="28292" y="19835"/>
                    <a:pt x="28490" y="20222"/>
                    <a:pt x="28584" y="20650"/>
                  </a:cubicBezTo>
                  <a:cubicBezTo>
                    <a:pt x="28668" y="21006"/>
                    <a:pt x="28584" y="21308"/>
                    <a:pt x="28313" y="21570"/>
                  </a:cubicBezTo>
                  <a:cubicBezTo>
                    <a:pt x="28114" y="21758"/>
                    <a:pt x="27874" y="21862"/>
                    <a:pt x="27623" y="21925"/>
                  </a:cubicBezTo>
                  <a:cubicBezTo>
                    <a:pt x="27450" y="21965"/>
                    <a:pt x="27281" y="21985"/>
                    <a:pt x="27116" y="21985"/>
                  </a:cubicBezTo>
                  <a:cubicBezTo>
                    <a:pt x="26644" y="21985"/>
                    <a:pt x="26205" y="21825"/>
                    <a:pt x="25794" y="21538"/>
                  </a:cubicBezTo>
                  <a:cubicBezTo>
                    <a:pt x="25585" y="21287"/>
                    <a:pt x="25272" y="21026"/>
                    <a:pt x="25095" y="20932"/>
                  </a:cubicBezTo>
                  <a:cubicBezTo>
                    <a:pt x="24896" y="20734"/>
                    <a:pt x="24719" y="20525"/>
                    <a:pt x="24541" y="20316"/>
                  </a:cubicBezTo>
                  <a:cubicBezTo>
                    <a:pt x="24343" y="20065"/>
                    <a:pt x="24144" y="19804"/>
                    <a:pt x="23956" y="19553"/>
                  </a:cubicBezTo>
                  <a:cubicBezTo>
                    <a:pt x="23956" y="19532"/>
                    <a:pt x="23946" y="19522"/>
                    <a:pt x="23946" y="19511"/>
                  </a:cubicBezTo>
                  <a:lnTo>
                    <a:pt x="23412" y="18791"/>
                  </a:lnTo>
                  <a:lnTo>
                    <a:pt x="23350" y="18728"/>
                  </a:lnTo>
                  <a:lnTo>
                    <a:pt x="23068" y="18352"/>
                  </a:lnTo>
                  <a:cubicBezTo>
                    <a:pt x="22441" y="17537"/>
                    <a:pt x="21773" y="16774"/>
                    <a:pt x="20926" y="16189"/>
                  </a:cubicBezTo>
                  <a:cubicBezTo>
                    <a:pt x="20529" y="15907"/>
                    <a:pt x="20111" y="15677"/>
                    <a:pt x="19662" y="15510"/>
                  </a:cubicBezTo>
                  <a:cubicBezTo>
                    <a:pt x="19537" y="15458"/>
                    <a:pt x="19411" y="15427"/>
                    <a:pt x="19296" y="15395"/>
                  </a:cubicBezTo>
                  <a:cubicBezTo>
                    <a:pt x="19105" y="15345"/>
                    <a:pt x="18861" y="15302"/>
                    <a:pt x="18659" y="15302"/>
                  </a:cubicBezTo>
                  <a:cubicBezTo>
                    <a:pt x="18607" y="15302"/>
                    <a:pt x="18558" y="15305"/>
                    <a:pt x="18513" y="15311"/>
                  </a:cubicBezTo>
                  <a:cubicBezTo>
                    <a:pt x="18158" y="15364"/>
                    <a:pt x="17792" y="15332"/>
                    <a:pt x="17478" y="15499"/>
                  </a:cubicBezTo>
                  <a:cubicBezTo>
                    <a:pt x="17395" y="15520"/>
                    <a:pt x="17311" y="15552"/>
                    <a:pt x="17228" y="15573"/>
                  </a:cubicBezTo>
                  <a:cubicBezTo>
                    <a:pt x="16904" y="15687"/>
                    <a:pt x="16622" y="15865"/>
                    <a:pt x="16361" y="16074"/>
                  </a:cubicBezTo>
                  <a:cubicBezTo>
                    <a:pt x="16131" y="16242"/>
                    <a:pt x="15922" y="16450"/>
                    <a:pt x="15734" y="16669"/>
                  </a:cubicBezTo>
                  <a:cubicBezTo>
                    <a:pt x="15577" y="16857"/>
                    <a:pt x="15421" y="17046"/>
                    <a:pt x="15295" y="17254"/>
                  </a:cubicBezTo>
                  <a:cubicBezTo>
                    <a:pt x="15191" y="17443"/>
                    <a:pt x="15096" y="17621"/>
                    <a:pt x="14982" y="17798"/>
                  </a:cubicBezTo>
                  <a:cubicBezTo>
                    <a:pt x="14835" y="18018"/>
                    <a:pt x="14731" y="18237"/>
                    <a:pt x="14647" y="18477"/>
                  </a:cubicBezTo>
                  <a:cubicBezTo>
                    <a:pt x="14627" y="18540"/>
                    <a:pt x="14606" y="18603"/>
                    <a:pt x="14585" y="18675"/>
                  </a:cubicBezTo>
                  <a:cubicBezTo>
                    <a:pt x="14501" y="19021"/>
                    <a:pt x="14490" y="19365"/>
                    <a:pt x="14511" y="19710"/>
                  </a:cubicBezTo>
                  <a:lnTo>
                    <a:pt x="14511" y="19741"/>
                  </a:lnTo>
                  <a:cubicBezTo>
                    <a:pt x="14480" y="20232"/>
                    <a:pt x="14553" y="20702"/>
                    <a:pt x="14637" y="21183"/>
                  </a:cubicBezTo>
                  <a:cubicBezTo>
                    <a:pt x="14657" y="21329"/>
                    <a:pt x="14689" y="21486"/>
                    <a:pt x="14720" y="21632"/>
                  </a:cubicBezTo>
                  <a:cubicBezTo>
                    <a:pt x="14908" y="22468"/>
                    <a:pt x="15054" y="23304"/>
                    <a:pt x="15128" y="24161"/>
                  </a:cubicBezTo>
                  <a:cubicBezTo>
                    <a:pt x="15170" y="24599"/>
                    <a:pt x="15180" y="25027"/>
                    <a:pt x="15180" y="25466"/>
                  </a:cubicBezTo>
                  <a:cubicBezTo>
                    <a:pt x="15170" y="25905"/>
                    <a:pt x="15013" y="26292"/>
                    <a:pt x="14752" y="26636"/>
                  </a:cubicBezTo>
                  <a:cubicBezTo>
                    <a:pt x="14678" y="26710"/>
                    <a:pt x="14595" y="26793"/>
                    <a:pt x="14532" y="26877"/>
                  </a:cubicBezTo>
                  <a:cubicBezTo>
                    <a:pt x="14361" y="27003"/>
                    <a:pt x="14153" y="27061"/>
                    <a:pt x="13949" y="27061"/>
                  </a:cubicBezTo>
                  <a:cubicBezTo>
                    <a:pt x="13867" y="27061"/>
                    <a:pt x="13785" y="27051"/>
                    <a:pt x="13707" y="27033"/>
                  </a:cubicBezTo>
                  <a:cubicBezTo>
                    <a:pt x="13456" y="26898"/>
                    <a:pt x="13258" y="26720"/>
                    <a:pt x="13080" y="26522"/>
                  </a:cubicBezTo>
                  <a:cubicBezTo>
                    <a:pt x="13059" y="26501"/>
                    <a:pt x="13028" y="26490"/>
                    <a:pt x="13007" y="26480"/>
                  </a:cubicBezTo>
                  <a:cubicBezTo>
                    <a:pt x="12850" y="26281"/>
                    <a:pt x="12714" y="26062"/>
                    <a:pt x="12579" y="25842"/>
                  </a:cubicBezTo>
                  <a:cubicBezTo>
                    <a:pt x="12286" y="25424"/>
                    <a:pt x="12140" y="24955"/>
                    <a:pt x="12098" y="24463"/>
                  </a:cubicBezTo>
                  <a:cubicBezTo>
                    <a:pt x="12129" y="24338"/>
                    <a:pt x="12129" y="24182"/>
                    <a:pt x="12087" y="24035"/>
                  </a:cubicBezTo>
                  <a:cubicBezTo>
                    <a:pt x="12098" y="23669"/>
                    <a:pt x="12129" y="23314"/>
                    <a:pt x="12171" y="22949"/>
                  </a:cubicBezTo>
                  <a:cubicBezTo>
                    <a:pt x="12192" y="22719"/>
                    <a:pt x="12213" y="22489"/>
                    <a:pt x="12275" y="22269"/>
                  </a:cubicBezTo>
                  <a:lnTo>
                    <a:pt x="12370" y="21893"/>
                  </a:lnTo>
                  <a:cubicBezTo>
                    <a:pt x="12412" y="21862"/>
                    <a:pt x="12443" y="21830"/>
                    <a:pt x="12453" y="21779"/>
                  </a:cubicBezTo>
                  <a:cubicBezTo>
                    <a:pt x="12516" y="21559"/>
                    <a:pt x="12589" y="21340"/>
                    <a:pt x="12652" y="21120"/>
                  </a:cubicBezTo>
                  <a:cubicBezTo>
                    <a:pt x="12662" y="21078"/>
                    <a:pt x="12652" y="21026"/>
                    <a:pt x="12652" y="20974"/>
                  </a:cubicBezTo>
                  <a:cubicBezTo>
                    <a:pt x="12777" y="20598"/>
                    <a:pt x="12881" y="20222"/>
                    <a:pt x="12955" y="19845"/>
                  </a:cubicBezTo>
                  <a:cubicBezTo>
                    <a:pt x="13007" y="19522"/>
                    <a:pt x="13049" y="19198"/>
                    <a:pt x="13018" y="18863"/>
                  </a:cubicBezTo>
                  <a:cubicBezTo>
                    <a:pt x="12986" y="18582"/>
                    <a:pt x="12934" y="18299"/>
                    <a:pt x="12798" y="18048"/>
                  </a:cubicBezTo>
                  <a:cubicBezTo>
                    <a:pt x="12652" y="17777"/>
                    <a:pt x="12453" y="17526"/>
                    <a:pt x="12192" y="17338"/>
                  </a:cubicBezTo>
                  <a:cubicBezTo>
                    <a:pt x="12192" y="17328"/>
                    <a:pt x="12192" y="17307"/>
                    <a:pt x="12182" y="17307"/>
                  </a:cubicBezTo>
                  <a:cubicBezTo>
                    <a:pt x="11994" y="17150"/>
                    <a:pt x="11785" y="17025"/>
                    <a:pt x="11534" y="17004"/>
                  </a:cubicBezTo>
                  <a:cubicBezTo>
                    <a:pt x="11273" y="16920"/>
                    <a:pt x="11001" y="16889"/>
                    <a:pt x="10740" y="16847"/>
                  </a:cubicBezTo>
                  <a:cubicBezTo>
                    <a:pt x="10528" y="16815"/>
                    <a:pt x="10317" y="16787"/>
                    <a:pt x="10105" y="16787"/>
                  </a:cubicBezTo>
                  <a:cubicBezTo>
                    <a:pt x="9972" y="16787"/>
                    <a:pt x="9839" y="16798"/>
                    <a:pt x="9705" y="16827"/>
                  </a:cubicBezTo>
                  <a:cubicBezTo>
                    <a:pt x="9654" y="16837"/>
                    <a:pt x="9601" y="16847"/>
                    <a:pt x="9549" y="16847"/>
                  </a:cubicBezTo>
                  <a:cubicBezTo>
                    <a:pt x="9371" y="16847"/>
                    <a:pt x="9204" y="16899"/>
                    <a:pt x="9048" y="16973"/>
                  </a:cubicBezTo>
                  <a:cubicBezTo>
                    <a:pt x="8723" y="17108"/>
                    <a:pt x="8410" y="17265"/>
                    <a:pt x="8107" y="17463"/>
                  </a:cubicBezTo>
                  <a:cubicBezTo>
                    <a:pt x="8013" y="17526"/>
                    <a:pt x="7908" y="17589"/>
                    <a:pt x="7825" y="17672"/>
                  </a:cubicBezTo>
                  <a:cubicBezTo>
                    <a:pt x="7731" y="17767"/>
                    <a:pt x="7627" y="17860"/>
                    <a:pt x="7532" y="17955"/>
                  </a:cubicBezTo>
                  <a:cubicBezTo>
                    <a:pt x="7460" y="18018"/>
                    <a:pt x="7397" y="18080"/>
                    <a:pt x="7334" y="18143"/>
                  </a:cubicBezTo>
                  <a:cubicBezTo>
                    <a:pt x="7198" y="18268"/>
                    <a:pt x="7073" y="18394"/>
                    <a:pt x="6947" y="18519"/>
                  </a:cubicBezTo>
                  <a:cubicBezTo>
                    <a:pt x="6373" y="19093"/>
                    <a:pt x="5934" y="19762"/>
                    <a:pt x="5610" y="20493"/>
                  </a:cubicBezTo>
                  <a:cubicBezTo>
                    <a:pt x="5422" y="20911"/>
                    <a:pt x="5213" y="21319"/>
                    <a:pt x="4994" y="21716"/>
                  </a:cubicBezTo>
                  <a:cubicBezTo>
                    <a:pt x="4858" y="21977"/>
                    <a:pt x="4681" y="22207"/>
                    <a:pt x="4440" y="22374"/>
                  </a:cubicBezTo>
                  <a:cubicBezTo>
                    <a:pt x="4388" y="22415"/>
                    <a:pt x="4335" y="22447"/>
                    <a:pt x="4284" y="22489"/>
                  </a:cubicBezTo>
                  <a:cubicBezTo>
                    <a:pt x="4252" y="22499"/>
                    <a:pt x="4231" y="22510"/>
                    <a:pt x="4210" y="22531"/>
                  </a:cubicBezTo>
                  <a:cubicBezTo>
                    <a:pt x="4062" y="22642"/>
                    <a:pt x="3906" y="22712"/>
                    <a:pt x="3734" y="22712"/>
                  </a:cubicBezTo>
                  <a:cubicBezTo>
                    <a:pt x="3712" y="22712"/>
                    <a:pt x="3690" y="22710"/>
                    <a:pt x="3667" y="22708"/>
                  </a:cubicBezTo>
                  <a:cubicBezTo>
                    <a:pt x="3625" y="22687"/>
                    <a:pt x="3594" y="22666"/>
                    <a:pt x="3562" y="22635"/>
                  </a:cubicBezTo>
                  <a:cubicBezTo>
                    <a:pt x="3521" y="22594"/>
                    <a:pt x="3490" y="22541"/>
                    <a:pt x="3458" y="22499"/>
                  </a:cubicBezTo>
                  <a:cubicBezTo>
                    <a:pt x="3427" y="22415"/>
                    <a:pt x="3395" y="22343"/>
                    <a:pt x="3353" y="22269"/>
                  </a:cubicBezTo>
                  <a:cubicBezTo>
                    <a:pt x="3353" y="22259"/>
                    <a:pt x="3343" y="22248"/>
                    <a:pt x="3333" y="22248"/>
                  </a:cubicBezTo>
                  <a:cubicBezTo>
                    <a:pt x="3322" y="22176"/>
                    <a:pt x="3302" y="22102"/>
                    <a:pt x="3302" y="22018"/>
                  </a:cubicBezTo>
                  <a:cubicBezTo>
                    <a:pt x="3281" y="21653"/>
                    <a:pt x="3312" y="21308"/>
                    <a:pt x="3395" y="20964"/>
                  </a:cubicBezTo>
                  <a:cubicBezTo>
                    <a:pt x="3458" y="20797"/>
                    <a:pt x="3521" y="20629"/>
                    <a:pt x="3562" y="20472"/>
                  </a:cubicBezTo>
                  <a:cubicBezTo>
                    <a:pt x="3615" y="20337"/>
                    <a:pt x="3699" y="20212"/>
                    <a:pt x="3709" y="20065"/>
                  </a:cubicBezTo>
                  <a:cubicBezTo>
                    <a:pt x="3740" y="20013"/>
                    <a:pt x="3771" y="19950"/>
                    <a:pt x="3803" y="19898"/>
                  </a:cubicBezTo>
                  <a:cubicBezTo>
                    <a:pt x="3949" y="19616"/>
                    <a:pt x="4147" y="19386"/>
                    <a:pt x="4346" y="19146"/>
                  </a:cubicBezTo>
                  <a:cubicBezTo>
                    <a:pt x="4785" y="18624"/>
                    <a:pt x="5213" y="18090"/>
                    <a:pt x="5610" y="17516"/>
                  </a:cubicBezTo>
                  <a:cubicBezTo>
                    <a:pt x="5631" y="17505"/>
                    <a:pt x="5663" y="17484"/>
                    <a:pt x="5673" y="17463"/>
                  </a:cubicBezTo>
                  <a:cubicBezTo>
                    <a:pt x="5756" y="17370"/>
                    <a:pt x="5819" y="17275"/>
                    <a:pt x="5840" y="17161"/>
                  </a:cubicBezTo>
                  <a:cubicBezTo>
                    <a:pt x="6060" y="16806"/>
                    <a:pt x="6227" y="16430"/>
                    <a:pt x="6300" y="16012"/>
                  </a:cubicBezTo>
                  <a:cubicBezTo>
                    <a:pt x="6415" y="15406"/>
                    <a:pt x="6383" y="14821"/>
                    <a:pt x="6060" y="14267"/>
                  </a:cubicBezTo>
                  <a:cubicBezTo>
                    <a:pt x="5944" y="14068"/>
                    <a:pt x="5809" y="13890"/>
                    <a:pt x="5652" y="13734"/>
                  </a:cubicBezTo>
                  <a:cubicBezTo>
                    <a:pt x="5485" y="13567"/>
                    <a:pt x="5328" y="13400"/>
                    <a:pt x="5119" y="13274"/>
                  </a:cubicBezTo>
                  <a:cubicBezTo>
                    <a:pt x="5057" y="13233"/>
                    <a:pt x="4983" y="13201"/>
                    <a:pt x="4910" y="13170"/>
                  </a:cubicBezTo>
                  <a:cubicBezTo>
                    <a:pt x="4806" y="13055"/>
                    <a:pt x="4670" y="13013"/>
                    <a:pt x="4534" y="12961"/>
                  </a:cubicBezTo>
                  <a:cubicBezTo>
                    <a:pt x="4223" y="12857"/>
                    <a:pt x="3908" y="12813"/>
                    <a:pt x="3591" y="12813"/>
                  </a:cubicBezTo>
                  <a:cubicBezTo>
                    <a:pt x="3428" y="12813"/>
                    <a:pt x="3266" y="12824"/>
                    <a:pt x="3103" y="12846"/>
                  </a:cubicBezTo>
                  <a:cubicBezTo>
                    <a:pt x="2779" y="12887"/>
                    <a:pt x="2445" y="12961"/>
                    <a:pt x="2162" y="13159"/>
                  </a:cubicBezTo>
                  <a:cubicBezTo>
                    <a:pt x="2058" y="13222"/>
                    <a:pt x="1953" y="13274"/>
                    <a:pt x="1849" y="13326"/>
                  </a:cubicBezTo>
                  <a:cubicBezTo>
                    <a:pt x="1693" y="13400"/>
                    <a:pt x="1556" y="13493"/>
                    <a:pt x="1431" y="13609"/>
                  </a:cubicBezTo>
                  <a:lnTo>
                    <a:pt x="1243" y="13765"/>
                  </a:lnTo>
                  <a:cubicBezTo>
                    <a:pt x="1201" y="13797"/>
                    <a:pt x="1159" y="13839"/>
                    <a:pt x="1139" y="13880"/>
                  </a:cubicBezTo>
                  <a:cubicBezTo>
                    <a:pt x="1066" y="13985"/>
                    <a:pt x="1076" y="14068"/>
                    <a:pt x="1159" y="14120"/>
                  </a:cubicBezTo>
                  <a:cubicBezTo>
                    <a:pt x="1170" y="14131"/>
                    <a:pt x="1170" y="14141"/>
                    <a:pt x="1180" y="14162"/>
                  </a:cubicBezTo>
                  <a:cubicBezTo>
                    <a:pt x="1212" y="14162"/>
                    <a:pt x="1243" y="14152"/>
                    <a:pt x="1285" y="14152"/>
                  </a:cubicBezTo>
                  <a:cubicBezTo>
                    <a:pt x="1327" y="14162"/>
                    <a:pt x="1379" y="14162"/>
                    <a:pt x="1421" y="14173"/>
                  </a:cubicBezTo>
                  <a:cubicBezTo>
                    <a:pt x="1438" y="14176"/>
                    <a:pt x="1455" y="14178"/>
                    <a:pt x="1472" y="14178"/>
                  </a:cubicBezTo>
                  <a:cubicBezTo>
                    <a:pt x="1505" y="14178"/>
                    <a:pt x="1536" y="14169"/>
                    <a:pt x="1556" y="14141"/>
                  </a:cubicBezTo>
                  <a:lnTo>
                    <a:pt x="1577" y="14120"/>
                  </a:lnTo>
                  <a:cubicBezTo>
                    <a:pt x="1630" y="14099"/>
                    <a:pt x="1672" y="14048"/>
                    <a:pt x="1734" y="14027"/>
                  </a:cubicBezTo>
                  <a:cubicBezTo>
                    <a:pt x="1745" y="14027"/>
                    <a:pt x="1765" y="14016"/>
                    <a:pt x="1786" y="14016"/>
                  </a:cubicBezTo>
                  <a:cubicBezTo>
                    <a:pt x="1995" y="13964"/>
                    <a:pt x="2204" y="13911"/>
                    <a:pt x="2424" y="13880"/>
                  </a:cubicBezTo>
                  <a:cubicBezTo>
                    <a:pt x="2538" y="13865"/>
                    <a:pt x="2658" y="13855"/>
                    <a:pt x="2780" y="13855"/>
                  </a:cubicBezTo>
                  <a:cubicBezTo>
                    <a:pt x="2825" y="13855"/>
                    <a:pt x="2870" y="13857"/>
                    <a:pt x="2915" y="13860"/>
                  </a:cubicBezTo>
                  <a:cubicBezTo>
                    <a:pt x="3207" y="13890"/>
                    <a:pt x="3490" y="13943"/>
                    <a:pt x="3657" y="14225"/>
                  </a:cubicBezTo>
                  <a:cubicBezTo>
                    <a:pt x="3667" y="14246"/>
                    <a:pt x="3688" y="14257"/>
                    <a:pt x="3699" y="14267"/>
                  </a:cubicBezTo>
                  <a:cubicBezTo>
                    <a:pt x="3866" y="14465"/>
                    <a:pt x="3970" y="14695"/>
                    <a:pt x="4043" y="14946"/>
                  </a:cubicBezTo>
                  <a:cubicBezTo>
                    <a:pt x="4075" y="15081"/>
                    <a:pt x="4075" y="15228"/>
                    <a:pt x="4096" y="15374"/>
                  </a:cubicBezTo>
                  <a:cubicBezTo>
                    <a:pt x="4168" y="15928"/>
                    <a:pt x="4001" y="16419"/>
                    <a:pt x="3646" y="16847"/>
                  </a:cubicBezTo>
                  <a:cubicBezTo>
                    <a:pt x="3353" y="17182"/>
                    <a:pt x="3030" y="17495"/>
                    <a:pt x="2675" y="17756"/>
                  </a:cubicBezTo>
                  <a:cubicBezTo>
                    <a:pt x="2382" y="17986"/>
                    <a:pt x="2090" y="18216"/>
                    <a:pt x="1839" y="18498"/>
                  </a:cubicBezTo>
                  <a:cubicBezTo>
                    <a:pt x="1693" y="18654"/>
                    <a:pt x="1536" y="18801"/>
                    <a:pt x="1400" y="18979"/>
                  </a:cubicBezTo>
                  <a:cubicBezTo>
                    <a:pt x="1087" y="19386"/>
                    <a:pt x="815" y="19815"/>
                    <a:pt x="616" y="20284"/>
                  </a:cubicBezTo>
                  <a:cubicBezTo>
                    <a:pt x="523" y="20514"/>
                    <a:pt x="428" y="20755"/>
                    <a:pt x="335" y="20995"/>
                  </a:cubicBezTo>
                  <a:cubicBezTo>
                    <a:pt x="84" y="21601"/>
                    <a:pt x="0" y="22238"/>
                    <a:pt x="31" y="22886"/>
                  </a:cubicBezTo>
                  <a:cubicBezTo>
                    <a:pt x="42" y="22959"/>
                    <a:pt x="52" y="23032"/>
                    <a:pt x="73" y="23105"/>
                  </a:cubicBezTo>
                  <a:cubicBezTo>
                    <a:pt x="167" y="23471"/>
                    <a:pt x="293" y="23836"/>
                    <a:pt x="449" y="24192"/>
                  </a:cubicBezTo>
                  <a:cubicBezTo>
                    <a:pt x="502" y="24338"/>
                    <a:pt x="574" y="24474"/>
                    <a:pt x="658" y="24609"/>
                  </a:cubicBezTo>
                  <a:cubicBezTo>
                    <a:pt x="700" y="24683"/>
                    <a:pt x="742" y="24756"/>
                    <a:pt x="794" y="24829"/>
                  </a:cubicBezTo>
                  <a:cubicBezTo>
                    <a:pt x="961" y="25080"/>
                    <a:pt x="1149" y="25310"/>
                    <a:pt x="1337" y="25550"/>
                  </a:cubicBezTo>
                  <a:cubicBezTo>
                    <a:pt x="1526" y="25790"/>
                    <a:pt x="1755" y="25968"/>
                    <a:pt x="2037" y="26104"/>
                  </a:cubicBezTo>
                  <a:cubicBezTo>
                    <a:pt x="2131" y="26156"/>
                    <a:pt x="2246" y="26187"/>
                    <a:pt x="2340" y="26260"/>
                  </a:cubicBezTo>
                  <a:cubicBezTo>
                    <a:pt x="2424" y="26323"/>
                    <a:pt x="2549" y="26292"/>
                    <a:pt x="2654" y="26344"/>
                  </a:cubicBezTo>
                  <a:cubicBezTo>
                    <a:pt x="2765" y="26395"/>
                    <a:pt x="3132" y="26433"/>
                    <a:pt x="3340" y="26433"/>
                  </a:cubicBezTo>
                  <a:cubicBezTo>
                    <a:pt x="3385" y="26433"/>
                    <a:pt x="3422" y="26431"/>
                    <a:pt x="3448" y="26427"/>
                  </a:cubicBezTo>
                  <a:cubicBezTo>
                    <a:pt x="3458" y="26427"/>
                    <a:pt x="3458" y="26427"/>
                    <a:pt x="3458" y="26417"/>
                  </a:cubicBezTo>
                  <a:cubicBezTo>
                    <a:pt x="3500" y="26417"/>
                    <a:pt x="3541" y="26417"/>
                    <a:pt x="3583" y="26406"/>
                  </a:cubicBezTo>
                  <a:cubicBezTo>
                    <a:pt x="3625" y="26406"/>
                    <a:pt x="3667" y="26396"/>
                    <a:pt x="3699" y="26385"/>
                  </a:cubicBezTo>
                  <a:cubicBezTo>
                    <a:pt x="3824" y="26365"/>
                    <a:pt x="3949" y="26355"/>
                    <a:pt x="4064" y="26323"/>
                  </a:cubicBezTo>
                  <a:cubicBezTo>
                    <a:pt x="4127" y="26313"/>
                    <a:pt x="4189" y="26302"/>
                    <a:pt x="4252" y="26281"/>
                  </a:cubicBezTo>
                  <a:cubicBezTo>
                    <a:pt x="4367" y="26260"/>
                    <a:pt x="4482" y="26229"/>
                    <a:pt x="4607" y="26187"/>
                  </a:cubicBezTo>
                  <a:cubicBezTo>
                    <a:pt x="4722" y="26146"/>
                    <a:pt x="4837" y="26104"/>
                    <a:pt x="4952" y="26051"/>
                  </a:cubicBezTo>
                  <a:cubicBezTo>
                    <a:pt x="5171" y="25947"/>
                    <a:pt x="5391" y="25842"/>
                    <a:pt x="5579" y="25675"/>
                  </a:cubicBezTo>
                  <a:cubicBezTo>
                    <a:pt x="5746" y="25529"/>
                    <a:pt x="5913" y="25393"/>
                    <a:pt x="6091" y="25268"/>
                  </a:cubicBezTo>
                  <a:cubicBezTo>
                    <a:pt x="6206" y="25184"/>
                    <a:pt x="6310" y="25090"/>
                    <a:pt x="6415" y="24996"/>
                  </a:cubicBezTo>
                  <a:cubicBezTo>
                    <a:pt x="6561" y="24965"/>
                    <a:pt x="6613" y="24818"/>
                    <a:pt x="6707" y="24735"/>
                  </a:cubicBezTo>
                  <a:cubicBezTo>
                    <a:pt x="6770" y="24693"/>
                    <a:pt x="6791" y="24630"/>
                    <a:pt x="6801" y="24568"/>
                  </a:cubicBezTo>
                  <a:lnTo>
                    <a:pt x="6801" y="24558"/>
                  </a:lnTo>
                  <a:cubicBezTo>
                    <a:pt x="7021" y="24317"/>
                    <a:pt x="7198" y="24045"/>
                    <a:pt x="7355" y="23753"/>
                  </a:cubicBezTo>
                  <a:cubicBezTo>
                    <a:pt x="7532" y="23439"/>
                    <a:pt x="7689" y="23105"/>
                    <a:pt x="7804" y="22761"/>
                  </a:cubicBezTo>
                  <a:cubicBezTo>
                    <a:pt x="7982" y="22248"/>
                    <a:pt x="8159" y="21737"/>
                    <a:pt x="8368" y="21224"/>
                  </a:cubicBezTo>
                  <a:lnTo>
                    <a:pt x="8379" y="21235"/>
                  </a:lnTo>
                  <a:cubicBezTo>
                    <a:pt x="8504" y="20953"/>
                    <a:pt x="8598" y="20713"/>
                    <a:pt x="8723" y="20483"/>
                  </a:cubicBezTo>
                  <a:cubicBezTo>
                    <a:pt x="8744" y="20430"/>
                    <a:pt x="8765" y="20389"/>
                    <a:pt x="8776" y="20337"/>
                  </a:cubicBezTo>
                  <a:cubicBezTo>
                    <a:pt x="8797" y="20295"/>
                    <a:pt x="8828" y="20242"/>
                    <a:pt x="8860" y="20191"/>
                  </a:cubicBezTo>
                  <a:cubicBezTo>
                    <a:pt x="9048" y="19845"/>
                    <a:pt x="9371" y="19668"/>
                    <a:pt x="9726" y="19532"/>
                  </a:cubicBezTo>
                  <a:cubicBezTo>
                    <a:pt x="9764" y="19513"/>
                    <a:pt x="9810" y="19510"/>
                    <a:pt x="9859" y="19510"/>
                  </a:cubicBezTo>
                  <a:cubicBezTo>
                    <a:pt x="9890" y="19510"/>
                    <a:pt x="9923" y="19511"/>
                    <a:pt x="9956" y="19511"/>
                  </a:cubicBezTo>
                  <a:cubicBezTo>
                    <a:pt x="10092" y="19585"/>
                    <a:pt x="10207" y="19678"/>
                    <a:pt x="10301" y="19804"/>
                  </a:cubicBezTo>
                  <a:lnTo>
                    <a:pt x="10311" y="19815"/>
                  </a:lnTo>
                  <a:lnTo>
                    <a:pt x="10343" y="19877"/>
                  </a:lnTo>
                  <a:cubicBezTo>
                    <a:pt x="10510" y="20263"/>
                    <a:pt x="10552" y="20650"/>
                    <a:pt x="10437" y="21047"/>
                  </a:cubicBezTo>
                  <a:cubicBezTo>
                    <a:pt x="10332" y="21413"/>
                    <a:pt x="10197" y="21758"/>
                    <a:pt x="10051" y="22102"/>
                  </a:cubicBezTo>
                  <a:cubicBezTo>
                    <a:pt x="9716" y="22896"/>
                    <a:pt x="9413" y="23701"/>
                    <a:pt x="9225" y="24558"/>
                  </a:cubicBezTo>
                  <a:cubicBezTo>
                    <a:pt x="9152" y="24892"/>
                    <a:pt x="9099" y="25236"/>
                    <a:pt x="9099" y="25581"/>
                  </a:cubicBezTo>
                  <a:cubicBezTo>
                    <a:pt x="9099" y="26041"/>
                    <a:pt x="9173" y="26490"/>
                    <a:pt x="9288" y="26929"/>
                  </a:cubicBezTo>
                  <a:cubicBezTo>
                    <a:pt x="9392" y="27347"/>
                    <a:pt x="9570" y="27744"/>
                    <a:pt x="9810" y="28089"/>
                  </a:cubicBezTo>
                  <a:cubicBezTo>
                    <a:pt x="10061" y="28454"/>
                    <a:pt x="10364" y="28767"/>
                    <a:pt x="10698" y="29050"/>
                  </a:cubicBezTo>
                  <a:cubicBezTo>
                    <a:pt x="11022" y="29322"/>
                    <a:pt x="11409" y="29489"/>
                    <a:pt x="11774" y="29677"/>
                  </a:cubicBezTo>
                  <a:cubicBezTo>
                    <a:pt x="11952" y="29760"/>
                    <a:pt x="12140" y="29823"/>
                    <a:pt x="12338" y="29875"/>
                  </a:cubicBezTo>
                  <a:cubicBezTo>
                    <a:pt x="12678" y="29969"/>
                    <a:pt x="13027" y="30013"/>
                    <a:pt x="13384" y="30013"/>
                  </a:cubicBezTo>
                  <a:cubicBezTo>
                    <a:pt x="13422" y="30013"/>
                    <a:pt x="13460" y="30012"/>
                    <a:pt x="13498" y="30011"/>
                  </a:cubicBezTo>
                  <a:cubicBezTo>
                    <a:pt x="13582" y="30011"/>
                    <a:pt x="13655" y="30000"/>
                    <a:pt x="13738" y="29990"/>
                  </a:cubicBezTo>
                  <a:cubicBezTo>
                    <a:pt x="13884" y="29979"/>
                    <a:pt x="14031" y="29969"/>
                    <a:pt x="14177" y="29948"/>
                  </a:cubicBezTo>
                  <a:cubicBezTo>
                    <a:pt x="14219" y="29948"/>
                    <a:pt x="14250" y="29938"/>
                    <a:pt x="14292" y="29928"/>
                  </a:cubicBezTo>
                  <a:cubicBezTo>
                    <a:pt x="14459" y="29907"/>
                    <a:pt x="14627" y="29875"/>
                    <a:pt x="14783" y="29844"/>
                  </a:cubicBezTo>
                  <a:cubicBezTo>
                    <a:pt x="14866" y="29823"/>
                    <a:pt x="14940" y="29802"/>
                    <a:pt x="15024" y="29770"/>
                  </a:cubicBezTo>
                  <a:cubicBezTo>
                    <a:pt x="15191" y="29708"/>
                    <a:pt x="15358" y="29635"/>
                    <a:pt x="15525" y="29561"/>
                  </a:cubicBezTo>
                  <a:cubicBezTo>
                    <a:pt x="15755" y="29457"/>
                    <a:pt x="15985" y="29332"/>
                    <a:pt x="16194" y="29196"/>
                  </a:cubicBezTo>
                  <a:cubicBezTo>
                    <a:pt x="16194" y="29206"/>
                    <a:pt x="16204" y="29206"/>
                    <a:pt x="16215" y="29217"/>
                  </a:cubicBezTo>
                  <a:cubicBezTo>
                    <a:pt x="16496" y="29018"/>
                    <a:pt x="16800" y="28830"/>
                    <a:pt x="16988" y="28549"/>
                  </a:cubicBezTo>
                  <a:cubicBezTo>
                    <a:pt x="17301" y="28235"/>
                    <a:pt x="17562" y="27880"/>
                    <a:pt x="17782" y="27504"/>
                  </a:cubicBezTo>
                  <a:cubicBezTo>
                    <a:pt x="18032" y="27065"/>
                    <a:pt x="18168" y="26584"/>
                    <a:pt x="18220" y="26083"/>
                  </a:cubicBezTo>
                  <a:cubicBezTo>
                    <a:pt x="18251" y="25759"/>
                    <a:pt x="18251" y="25424"/>
                    <a:pt x="18241" y="25101"/>
                  </a:cubicBezTo>
                  <a:cubicBezTo>
                    <a:pt x="18230" y="24850"/>
                    <a:pt x="18210" y="24599"/>
                    <a:pt x="18189" y="24349"/>
                  </a:cubicBezTo>
                  <a:cubicBezTo>
                    <a:pt x="18200" y="24035"/>
                    <a:pt x="18116" y="23439"/>
                    <a:pt x="18001" y="23095"/>
                  </a:cubicBezTo>
                  <a:cubicBezTo>
                    <a:pt x="17980" y="22938"/>
                    <a:pt x="17949" y="22792"/>
                    <a:pt x="17917" y="22645"/>
                  </a:cubicBezTo>
                  <a:cubicBezTo>
                    <a:pt x="17865" y="22385"/>
                    <a:pt x="17823" y="22123"/>
                    <a:pt x="17792" y="21872"/>
                  </a:cubicBezTo>
                  <a:lnTo>
                    <a:pt x="17792" y="21872"/>
                  </a:lnTo>
                  <a:cubicBezTo>
                    <a:pt x="17792" y="21872"/>
                    <a:pt x="17801" y="21872"/>
                    <a:pt x="17802" y="21881"/>
                  </a:cubicBezTo>
                  <a:lnTo>
                    <a:pt x="17802" y="21881"/>
                  </a:lnTo>
                  <a:cubicBezTo>
                    <a:pt x="17782" y="21578"/>
                    <a:pt x="17761" y="21307"/>
                    <a:pt x="17750" y="21036"/>
                  </a:cubicBezTo>
                  <a:cubicBezTo>
                    <a:pt x="17740" y="21026"/>
                    <a:pt x="17740" y="21006"/>
                    <a:pt x="17740" y="20995"/>
                  </a:cubicBezTo>
                  <a:cubicBezTo>
                    <a:pt x="17740" y="20880"/>
                    <a:pt x="17740" y="20755"/>
                    <a:pt x="17750" y="20639"/>
                  </a:cubicBezTo>
                  <a:cubicBezTo>
                    <a:pt x="17782" y="20284"/>
                    <a:pt x="17875" y="19961"/>
                    <a:pt x="18011" y="19636"/>
                  </a:cubicBezTo>
                  <a:cubicBezTo>
                    <a:pt x="18084" y="19480"/>
                    <a:pt x="18168" y="19323"/>
                    <a:pt x="18304" y="19198"/>
                  </a:cubicBezTo>
                  <a:cubicBezTo>
                    <a:pt x="18335" y="19188"/>
                    <a:pt x="18367" y="19167"/>
                    <a:pt x="18388" y="19146"/>
                  </a:cubicBezTo>
                  <a:cubicBezTo>
                    <a:pt x="18419" y="19125"/>
                    <a:pt x="18439" y="19114"/>
                    <a:pt x="18471" y="19093"/>
                  </a:cubicBezTo>
                  <a:cubicBezTo>
                    <a:pt x="18487" y="19091"/>
                    <a:pt x="18503" y="19089"/>
                    <a:pt x="18519" y="19089"/>
                  </a:cubicBezTo>
                  <a:cubicBezTo>
                    <a:pt x="18570" y="19089"/>
                    <a:pt x="18625" y="19101"/>
                    <a:pt x="18680" y="19125"/>
                  </a:cubicBezTo>
                  <a:cubicBezTo>
                    <a:pt x="18774" y="19177"/>
                    <a:pt x="18868" y="19198"/>
                    <a:pt x="18962" y="19239"/>
                  </a:cubicBezTo>
                  <a:cubicBezTo>
                    <a:pt x="19254" y="19386"/>
                    <a:pt x="19495" y="19574"/>
                    <a:pt x="19672" y="19856"/>
                  </a:cubicBezTo>
                  <a:cubicBezTo>
                    <a:pt x="19767" y="20013"/>
                    <a:pt x="19871" y="20159"/>
                    <a:pt x="19965" y="20316"/>
                  </a:cubicBezTo>
                  <a:cubicBezTo>
                    <a:pt x="20185" y="20660"/>
                    <a:pt x="20404" y="21006"/>
                    <a:pt x="20612" y="21350"/>
                  </a:cubicBezTo>
                  <a:cubicBezTo>
                    <a:pt x="20623" y="21371"/>
                    <a:pt x="20644" y="21403"/>
                    <a:pt x="20654" y="21423"/>
                  </a:cubicBezTo>
                  <a:cubicBezTo>
                    <a:pt x="20686" y="21517"/>
                    <a:pt x="20801" y="21695"/>
                    <a:pt x="20905" y="21851"/>
                  </a:cubicBezTo>
                  <a:cubicBezTo>
                    <a:pt x="20979" y="21967"/>
                    <a:pt x="21041" y="22081"/>
                    <a:pt x="21114" y="22197"/>
                  </a:cubicBezTo>
                  <a:cubicBezTo>
                    <a:pt x="21260" y="22447"/>
                    <a:pt x="21396" y="22698"/>
                    <a:pt x="21574" y="22928"/>
                  </a:cubicBezTo>
                  <a:cubicBezTo>
                    <a:pt x="21887" y="23356"/>
                    <a:pt x="22180" y="23795"/>
                    <a:pt x="22546" y="24171"/>
                  </a:cubicBezTo>
                  <a:cubicBezTo>
                    <a:pt x="22806" y="24432"/>
                    <a:pt x="23047" y="24704"/>
                    <a:pt x="23329" y="24934"/>
                  </a:cubicBezTo>
                  <a:cubicBezTo>
                    <a:pt x="23758" y="25299"/>
                    <a:pt x="24227" y="25623"/>
                    <a:pt x="24719" y="25895"/>
                  </a:cubicBezTo>
                  <a:cubicBezTo>
                    <a:pt x="25137" y="26114"/>
                    <a:pt x="25575" y="26281"/>
                    <a:pt x="26024" y="26427"/>
                  </a:cubicBezTo>
                  <a:cubicBezTo>
                    <a:pt x="26641" y="26615"/>
                    <a:pt x="27257" y="26731"/>
                    <a:pt x="27905" y="26731"/>
                  </a:cubicBezTo>
                  <a:lnTo>
                    <a:pt x="27957" y="26731"/>
                  </a:lnTo>
                  <a:cubicBezTo>
                    <a:pt x="27957" y="26741"/>
                    <a:pt x="27978" y="26752"/>
                    <a:pt x="27988" y="26752"/>
                  </a:cubicBezTo>
                  <a:cubicBezTo>
                    <a:pt x="28125" y="26752"/>
                    <a:pt x="28260" y="26731"/>
                    <a:pt x="28396" y="26731"/>
                  </a:cubicBezTo>
                  <a:cubicBezTo>
                    <a:pt x="28469" y="26731"/>
                    <a:pt x="28522" y="26720"/>
                    <a:pt x="28573" y="26699"/>
                  </a:cubicBezTo>
                  <a:cubicBezTo>
                    <a:pt x="28898" y="26668"/>
                    <a:pt x="29232" y="26626"/>
                    <a:pt x="29555" y="26543"/>
                  </a:cubicBezTo>
                  <a:cubicBezTo>
                    <a:pt x="29743" y="26501"/>
                    <a:pt x="29921" y="26427"/>
                    <a:pt x="30110" y="26396"/>
                  </a:cubicBezTo>
                  <a:cubicBezTo>
                    <a:pt x="30349" y="26355"/>
                    <a:pt x="30579" y="26281"/>
                    <a:pt x="30799" y="26177"/>
                  </a:cubicBezTo>
                  <a:cubicBezTo>
                    <a:pt x="31321" y="25926"/>
                    <a:pt x="31791" y="25602"/>
                    <a:pt x="32188" y="25174"/>
                  </a:cubicBezTo>
                  <a:cubicBezTo>
                    <a:pt x="32418" y="24923"/>
                    <a:pt x="32596" y="24620"/>
                    <a:pt x="32784" y="24328"/>
                  </a:cubicBezTo>
                  <a:cubicBezTo>
                    <a:pt x="32919" y="24129"/>
                    <a:pt x="33056" y="23920"/>
                    <a:pt x="33170" y="23701"/>
                  </a:cubicBezTo>
                  <a:cubicBezTo>
                    <a:pt x="33233" y="23586"/>
                    <a:pt x="33244" y="23439"/>
                    <a:pt x="33316" y="23325"/>
                  </a:cubicBezTo>
                  <a:cubicBezTo>
                    <a:pt x="33515" y="23032"/>
                    <a:pt x="33599" y="22698"/>
                    <a:pt x="33662" y="22353"/>
                  </a:cubicBezTo>
                  <a:cubicBezTo>
                    <a:pt x="33693" y="22134"/>
                    <a:pt x="33755" y="21914"/>
                    <a:pt x="33766" y="21684"/>
                  </a:cubicBezTo>
                  <a:cubicBezTo>
                    <a:pt x="33776" y="21611"/>
                    <a:pt x="33776" y="21528"/>
                    <a:pt x="33776" y="21454"/>
                  </a:cubicBezTo>
                  <a:cubicBezTo>
                    <a:pt x="33776" y="21444"/>
                    <a:pt x="33787" y="21444"/>
                    <a:pt x="33797" y="21433"/>
                  </a:cubicBezTo>
                  <a:cubicBezTo>
                    <a:pt x="33797" y="21403"/>
                    <a:pt x="33797" y="21350"/>
                    <a:pt x="33808" y="21308"/>
                  </a:cubicBezTo>
                  <a:cubicBezTo>
                    <a:pt x="33818" y="20964"/>
                    <a:pt x="33776" y="20619"/>
                    <a:pt x="33724" y="20284"/>
                  </a:cubicBezTo>
                  <a:cubicBezTo>
                    <a:pt x="33683" y="20013"/>
                    <a:pt x="33630" y="19741"/>
                    <a:pt x="33536" y="19480"/>
                  </a:cubicBezTo>
                  <a:cubicBezTo>
                    <a:pt x="33525" y="19438"/>
                    <a:pt x="33505" y="19386"/>
                    <a:pt x="33463" y="19365"/>
                  </a:cubicBezTo>
                  <a:cubicBezTo>
                    <a:pt x="33337" y="19021"/>
                    <a:pt x="33170" y="18686"/>
                    <a:pt x="32972" y="18373"/>
                  </a:cubicBezTo>
                  <a:cubicBezTo>
                    <a:pt x="32711" y="17944"/>
                    <a:pt x="32387" y="17568"/>
                    <a:pt x="32011" y="17224"/>
                  </a:cubicBezTo>
                  <a:cubicBezTo>
                    <a:pt x="31812" y="17036"/>
                    <a:pt x="31603" y="16857"/>
                    <a:pt x="31384" y="16701"/>
                  </a:cubicBezTo>
                  <a:cubicBezTo>
                    <a:pt x="31290" y="16586"/>
                    <a:pt x="31154" y="16534"/>
                    <a:pt x="31039" y="16450"/>
                  </a:cubicBezTo>
                  <a:cubicBezTo>
                    <a:pt x="30955" y="16388"/>
                    <a:pt x="30872" y="16346"/>
                    <a:pt x="30778" y="16314"/>
                  </a:cubicBezTo>
                  <a:cubicBezTo>
                    <a:pt x="30590" y="16210"/>
                    <a:pt x="30402" y="16116"/>
                    <a:pt x="30193" y="16043"/>
                  </a:cubicBezTo>
                  <a:cubicBezTo>
                    <a:pt x="29743" y="15865"/>
                    <a:pt x="29274" y="15719"/>
                    <a:pt x="28803" y="15562"/>
                  </a:cubicBezTo>
                  <a:cubicBezTo>
                    <a:pt x="28438" y="15448"/>
                    <a:pt x="28051" y="15353"/>
                    <a:pt x="27675" y="15249"/>
                  </a:cubicBezTo>
                  <a:cubicBezTo>
                    <a:pt x="27539" y="15218"/>
                    <a:pt x="27393" y="15176"/>
                    <a:pt x="27247" y="15155"/>
                  </a:cubicBezTo>
                  <a:cubicBezTo>
                    <a:pt x="26829" y="15102"/>
                    <a:pt x="26432" y="14956"/>
                    <a:pt x="26045" y="14800"/>
                  </a:cubicBezTo>
                  <a:cubicBezTo>
                    <a:pt x="25993" y="14779"/>
                    <a:pt x="25941" y="14758"/>
                    <a:pt x="25889" y="14726"/>
                  </a:cubicBezTo>
                  <a:cubicBezTo>
                    <a:pt x="25889" y="14726"/>
                    <a:pt x="25889" y="14716"/>
                    <a:pt x="25899" y="14716"/>
                  </a:cubicBezTo>
                  <a:cubicBezTo>
                    <a:pt x="25753" y="14591"/>
                    <a:pt x="25617" y="14486"/>
                    <a:pt x="25492" y="14371"/>
                  </a:cubicBezTo>
                  <a:cubicBezTo>
                    <a:pt x="25356" y="14246"/>
                    <a:pt x="25251" y="14120"/>
                    <a:pt x="25251" y="13911"/>
                  </a:cubicBezTo>
                  <a:cubicBezTo>
                    <a:pt x="25304" y="13776"/>
                    <a:pt x="25366" y="13640"/>
                    <a:pt x="25471" y="13535"/>
                  </a:cubicBezTo>
                  <a:cubicBezTo>
                    <a:pt x="25523" y="13473"/>
                    <a:pt x="25585" y="13410"/>
                    <a:pt x="25669" y="13389"/>
                  </a:cubicBezTo>
                  <a:cubicBezTo>
                    <a:pt x="25842" y="13356"/>
                    <a:pt x="26009" y="13317"/>
                    <a:pt x="26179" y="13317"/>
                  </a:cubicBezTo>
                  <a:cubicBezTo>
                    <a:pt x="26224" y="13317"/>
                    <a:pt x="26270" y="13320"/>
                    <a:pt x="26317" y="13326"/>
                  </a:cubicBezTo>
                  <a:cubicBezTo>
                    <a:pt x="26797" y="13400"/>
                    <a:pt x="27268" y="13463"/>
                    <a:pt x="27748" y="13493"/>
                  </a:cubicBezTo>
                  <a:cubicBezTo>
                    <a:pt x="27884" y="13504"/>
                    <a:pt x="28009" y="13514"/>
                    <a:pt x="28135" y="13514"/>
                  </a:cubicBezTo>
                  <a:cubicBezTo>
                    <a:pt x="28208" y="13567"/>
                    <a:pt x="28271" y="13567"/>
                    <a:pt x="28344" y="13577"/>
                  </a:cubicBezTo>
                  <a:cubicBezTo>
                    <a:pt x="28363" y="13580"/>
                    <a:pt x="28383" y="13581"/>
                    <a:pt x="28403" y="13581"/>
                  </a:cubicBezTo>
                  <a:cubicBezTo>
                    <a:pt x="28466" y="13581"/>
                    <a:pt x="28528" y="13567"/>
                    <a:pt x="28584" y="13535"/>
                  </a:cubicBezTo>
                  <a:cubicBezTo>
                    <a:pt x="28710" y="13535"/>
                    <a:pt x="28824" y="13535"/>
                    <a:pt x="28949" y="13525"/>
                  </a:cubicBezTo>
                  <a:cubicBezTo>
                    <a:pt x="29796" y="13463"/>
                    <a:pt x="30465" y="13066"/>
                    <a:pt x="31018" y="12439"/>
                  </a:cubicBezTo>
                  <a:cubicBezTo>
                    <a:pt x="31227" y="12188"/>
                    <a:pt x="31384" y="11905"/>
                    <a:pt x="31520" y="11603"/>
                  </a:cubicBezTo>
                  <a:cubicBezTo>
                    <a:pt x="31614" y="11404"/>
                    <a:pt x="31698" y="11206"/>
                    <a:pt x="31770" y="10997"/>
                  </a:cubicBezTo>
                  <a:cubicBezTo>
                    <a:pt x="31791" y="10913"/>
                    <a:pt x="31844" y="10882"/>
                    <a:pt x="31927" y="10872"/>
                  </a:cubicBezTo>
                  <a:cubicBezTo>
                    <a:pt x="32032" y="10861"/>
                    <a:pt x="32136" y="10851"/>
                    <a:pt x="32251" y="10851"/>
                  </a:cubicBezTo>
                  <a:cubicBezTo>
                    <a:pt x="32267" y="10851"/>
                    <a:pt x="32283" y="10852"/>
                    <a:pt x="32299" y="10852"/>
                  </a:cubicBezTo>
                  <a:cubicBezTo>
                    <a:pt x="32542" y="10852"/>
                    <a:pt x="32767" y="10782"/>
                    <a:pt x="32993" y="10694"/>
                  </a:cubicBezTo>
                  <a:cubicBezTo>
                    <a:pt x="33035" y="10673"/>
                    <a:pt x="33087" y="10652"/>
                    <a:pt x="33139" y="10631"/>
                  </a:cubicBezTo>
                  <a:cubicBezTo>
                    <a:pt x="33432" y="10516"/>
                    <a:pt x="33693" y="10380"/>
                    <a:pt x="33912" y="10140"/>
                  </a:cubicBezTo>
                  <a:cubicBezTo>
                    <a:pt x="34027" y="10004"/>
                    <a:pt x="34100" y="9879"/>
                    <a:pt x="34090" y="9701"/>
                  </a:cubicBezTo>
                  <a:cubicBezTo>
                    <a:pt x="34080" y="9555"/>
                    <a:pt x="34069" y="9409"/>
                    <a:pt x="34069" y="9263"/>
                  </a:cubicBezTo>
                  <a:cubicBezTo>
                    <a:pt x="34059" y="8803"/>
                    <a:pt x="34059" y="8343"/>
                    <a:pt x="34048" y="7873"/>
                  </a:cubicBezTo>
                  <a:cubicBezTo>
                    <a:pt x="34038" y="7737"/>
                    <a:pt x="34017" y="7601"/>
                    <a:pt x="34017" y="7466"/>
                  </a:cubicBezTo>
                  <a:cubicBezTo>
                    <a:pt x="33996" y="6870"/>
                    <a:pt x="34027" y="6285"/>
                    <a:pt x="34069" y="5690"/>
                  </a:cubicBezTo>
                  <a:lnTo>
                    <a:pt x="34069" y="4550"/>
                  </a:lnTo>
                  <a:cubicBezTo>
                    <a:pt x="34059" y="4290"/>
                    <a:pt x="34048" y="4039"/>
                    <a:pt x="34048" y="3788"/>
                  </a:cubicBezTo>
                  <a:cubicBezTo>
                    <a:pt x="34048" y="3600"/>
                    <a:pt x="33975" y="3475"/>
                    <a:pt x="33829" y="3380"/>
                  </a:cubicBezTo>
                  <a:cubicBezTo>
                    <a:pt x="33745" y="3329"/>
                    <a:pt x="33662" y="3287"/>
                    <a:pt x="33578" y="3266"/>
                  </a:cubicBezTo>
                  <a:cubicBezTo>
                    <a:pt x="33588" y="3224"/>
                    <a:pt x="33609" y="3182"/>
                    <a:pt x="33630" y="3141"/>
                  </a:cubicBezTo>
                  <a:cubicBezTo>
                    <a:pt x="33902" y="2472"/>
                    <a:pt x="34257" y="1845"/>
                    <a:pt x="34654" y="1249"/>
                  </a:cubicBezTo>
                  <a:cubicBezTo>
                    <a:pt x="34769" y="1082"/>
                    <a:pt x="34915" y="947"/>
                    <a:pt x="35093" y="842"/>
                  </a:cubicBezTo>
                  <a:lnTo>
                    <a:pt x="35250" y="748"/>
                  </a:lnTo>
                  <a:cubicBezTo>
                    <a:pt x="35333" y="696"/>
                    <a:pt x="35396" y="643"/>
                    <a:pt x="35417" y="539"/>
                  </a:cubicBezTo>
                  <a:cubicBezTo>
                    <a:pt x="35427" y="497"/>
                    <a:pt x="35459" y="466"/>
                    <a:pt x="35469" y="424"/>
                  </a:cubicBezTo>
                  <a:cubicBezTo>
                    <a:pt x="35531" y="309"/>
                    <a:pt x="35510" y="257"/>
                    <a:pt x="35396" y="215"/>
                  </a:cubicBezTo>
                  <a:cubicBezTo>
                    <a:pt x="35358" y="203"/>
                    <a:pt x="35324" y="195"/>
                    <a:pt x="35292" y="195"/>
                  </a:cubicBezTo>
                  <a:cubicBezTo>
                    <a:pt x="35242" y="195"/>
                    <a:pt x="35196" y="213"/>
                    <a:pt x="35145" y="257"/>
                  </a:cubicBezTo>
                  <a:cubicBezTo>
                    <a:pt x="35062" y="320"/>
                    <a:pt x="35009" y="424"/>
                    <a:pt x="34853" y="455"/>
                  </a:cubicBezTo>
                  <a:cubicBezTo>
                    <a:pt x="34863" y="351"/>
                    <a:pt x="34884" y="267"/>
                    <a:pt x="34884" y="194"/>
                  </a:cubicBezTo>
                  <a:cubicBezTo>
                    <a:pt x="34884" y="153"/>
                    <a:pt x="34884" y="121"/>
                    <a:pt x="34863" y="90"/>
                  </a:cubicBezTo>
                  <a:cubicBezTo>
                    <a:pt x="34845" y="38"/>
                    <a:pt x="34751" y="1"/>
                    <a:pt x="34671"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9" name="Google Shape;1579;p52"/>
            <p:cNvGrpSpPr/>
            <p:nvPr/>
          </p:nvGrpSpPr>
          <p:grpSpPr>
            <a:xfrm flipH="1">
              <a:off x="538653" y="3502798"/>
              <a:ext cx="1574842" cy="1275090"/>
              <a:chOff x="7231074" y="-2545325"/>
              <a:chExt cx="4304023" cy="3635842"/>
            </a:xfrm>
          </p:grpSpPr>
          <p:sp>
            <p:nvSpPr>
              <p:cNvPr id="1580" name="Google Shape;1580;p52"/>
              <p:cNvSpPr/>
              <p:nvPr/>
            </p:nvSpPr>
            <p:spPr>
              <a:xfrm>
                <a:off x="11243901" y="-2545325"/>
                <a:ext cx="291197" cy="426983"/>
              </a:xfrm>
              <a:custGeom>
                <a:avLst/>
                <a:gdLst/>
                <a:ahLst/>
                <a:cxnLst/>
                <a:rect l="l" t="t" r="r" b="b"/>
                <a:pathLst>
                  <a:path w="2404" h="3525" extrusionOk="0">
                    <a:moveTo>
                      <a:pt x="1543" y="1"/>
                    </a:moveTo>
                    <a:cubicBezTo>
                      <a:pt x="1526" y="1"/>
                      <a:pt x="1510" y="3"/>
                      <a:pt x="1495" y="6"/>
                    </a:cubicBezTo>
                    <a:cubicBezTo>
                      <a:pt x="1432" y="27"/>
                      <a:pt x="1411" y="69"/>
                      <a:pt x="1400" y="132"/>
                    </a:cubicBezTo>
                    <a:cubicBezTo>
                      <a:pt x="1369" y="288"/>
                      <a:pt x="1338" y="445"/>
                      <a:pt x="1307" y="612"/>
                    </a:cubicBezTo>
                    <a:cubicBezTo>
                      <a:pt x="1244" y="894"/>
                      <a:pt x="1181" y="1176"/>
                      <a:pt x="1003" y="1416"/>
                    </a:cubicBezTo>
                    <a:cubicBezTo>
                      <a:pt x="753" y="1782"/>
                      <a:pt x="544" y="2179"/>
                      <a:pt x="346" y="2576"/>
                    </a:cubicBezTo>
                    <a:cubicBezTo>
                      <a:pt x="230" y="2816"/>
                      <a:pt x="137" y="3057"/>
                      <a:pt x="42" y="3297"/>
                    </a:cubicBezTo>
                    <a:cubicBezTo>
                      <a:pt x="0" y="3391"/>
                      <a:pt x="21" y="3464"/>
                      <a:pt x="74" y="3496"/>
                    </a:cubicBezTo>
                    <a:cubicBezTo>
                      <a:pt x="101" y="3515"/>
                      <a:pt x="139" y="3524"/>
                      <a:pt x="179" y="3524"/>
                    </a:cubicBezTo>
                    <a:cubicBezTo>
                      <a:pt x="244" y="3524"/>
                      <a:pt x="313" y="3499"/>
                      <a:pt x="346" y="3454"/>
                    </a:cubicBezTo>
                    <a:cubicBezTo>
                      <a:pt x="366" y="3422"/>
                      <a:pt x="387" y="3391"/>
                      <a:pt x="397" y="3359"/>
                    </a:cubicBezTo>
                    <a:cubicBezTo>
                      <a:pt x="439" y="3287"/>
                      <a:pt x="471" y="3213"/>
                      <a:pt x="502" y="3141"/>
                    </a:cubicBezTo>
                    <a:cubicBezTo>
                      <a:pt x="774" y="2472"/>
                      <a:pt x="1129" y="1845"/>
                      <a:pt x="1526" y="1249"/>
                    </a:cubicBezTo>
                    <a:cubicBezTo>
                      <a:pt x="1641" y="1082"/>
                      <a:pt x="1787" y="947"/>
                      <a:pt x="1965" y="842"/>
                    </a:cubicBezTo>
                    <a:lnTo>
                      <a:pt x="2122" y="748"/>
                    </a:lnTo>
                    <a:cubicBezTo>
                      <a:pt x="2205" y="696"/>
                      <a:pt x="2268" y="643"/>
                      <a:pt x="2289" y="539"/>
                    </a:cubicBezTo>
                    <a:cubicBezTo>
                      <a:pt x="2299" y="497"/>
                      <a:pt x="2331" y="466"/>
                      <a:pt x="2341" y="424"/>
                    </a:cubicBezTo>
                    <a:cubicBezTo>
                      <a:pt x="2403" y="309"/>
                      <a:pt x="2382" y="257"/>
                      <a:pt x="2268" y="215"/>
                    </a:cubicBezTo>
                    <a:cubicBezTo>
                      <a:pt x="2230" y="203"/>
                      <a:pt x="2196" y="195"/>
                      <a:pt x="2164" y="195"/>
                    </a:cubicBezTo>
                    <a:cubicBezTo>
                      <a:pt x="2114" y="195"/>
                      <a:pt x="2068" y="213"/>
                      <a:pt x="2017" y="257"/>
                    </a:cubicBezTo>
                    <a:cubicBezTo>
                      <a:pt x="1934" y="320"/>
                      <a:pt x="1881" y="424"/>
                      <a:pt x="1725" y="455"/>
                    </a:cubicBezTo>
                    <a:cubicBezTo>
                      <a:pt x="1735" y="351"/>
                      <a:pt x="1756" y="267"/>
                      <a:pt x="1756" y="194"/>
                    </a:cubicBezTo>
                    <a:cubicBezTo>
                      <a:pt x="1756" y="153"/>
                      <a:pt x="1756" y="121"/>
                      <a:pt x="1735" y="90"/>
                    </a:cubicBezTo>
                    <a:cubicBezTo>
                      <a:pt x="1717" y="38"/>
                      <a:pt x="1623" y="1"/>
                      <a:pt x="1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52"/>
              <p:cNvSpPr/>
              <p:nvPr/>
            </p:nvSpPr>
            <p:spPr>
              <a:xfrm>
                <a:off x="7231074" y="-2177571"/>
                <a:ext cx="4130654" cy="3268087"/>
              </a:xfrm>
              <a:custGeom>
                <a:avLst/>
                <a:gdLst/>
                <a:ahLst/>
                <a:cxnLst/>
                <a:rect l="l" t="t" r="r" b="b"/>
                <a:pathLst>
                  <a:path w="34101" h="26980" extrusionOk="0">
                    <a:moveTo>
                      <a:pt x="32539" y="1"/>
                    </a:moveTo>
                    <a:cubicBezTo>
                      <a:pt x="32382" y="1"/>
                      <a:pt x="32238" y="62"/>
                      <a:pt x="32125" y="167"/>
                    </a:cubicBezTo>
                    <a:cubicBezTo>
                      <a:pt x="31865" y="407"/>
                      <a:pt x="31635" y="679"/>
                      <a:pt x="31426" y="961"/>
                    </a:cubicBezTo>
                    <a:cubicBezTo>
                      <a:pt x="31238" y="1212"/>
                      <a:pt x="31050" y="1452"/>
                      <a:pt x="30851" y="1693"/>
                    </a:cubicBezTo>
                    <a:cubicBezTo>
                      <a:pt x="30517" y="2079"/>
                      <a:pt x="30172" y="2466"/>
                      <a:pt x="29838" y="2852"/>
                    </a:cubicBezTo>
                    <a:cubicBezTo>
                      <a:pt x="29608" y="3113"/>
                      <a:pt x="29399" y="3385"/>
                      <a:pt x="29158" y="3636"/>
                    </a:cubicBezTo>
                    <a:cubicBezTo>
                      <a:pt x="29044" y="3771"/>
                      <a:pt x="28960" y="3938"/>
                      <a:pt x="28803" y="4043"/>
                    </a:cubicBezTo>
                    <a:cubicBezTo>
                      <a:pt x="28626" y="4283"/>
                      <a:pt x="28385" y="4472"/>
                      <a:pt x="28260" y="4753"/>
                    </a:cubicBezTo>
                    <a:cubicBezTo>
                      <a:pt x="28208" y="4848"/>
                      <a:pt x="28125" y="4899"/>
                      <a:pt x="28062" y="4973"/>
                    </a:cubicBezTo>
                    <a:cubicBezTo>
                      <a:pt x="27863" y="5161"/>
                      <a:pt x="27832" y="5349"/>
                      <a:pt x="27978" y="5579"/>
                    </a:cubicBezTo>
                    <a:cubicBezTo>
                      <a:pt x="28313" y="6080"/>
                      <a:pt x="28710" y="6540"/>
                      <a:pt x="29127" y="6958"/>
                    </a:cubicBezTo>
                    <a:cubicBezTo>
                      <a:pt x="29211" y="7042"/>
                      <a:pt x="29316" y="7114"/>
                      <a:pt x="29399" y="7188"/>
                    </a:cubicBezTo>
                    <a:cubicBezTo>
                      <a:pt x="29441" y="7219"/>
                      <a:pt x="29451" y="7261"/>
                      <a:pt x="29420" y="7313"/>
                    </a:cubicBezTo>
                    <a:cubicBezTo>
                      <a:pt x="29242" y="7595"/>
                      <a:pt x="29054" y="7866"/>
                      <a:pt x="28793" y="8096"/>
                    </a:cubicBezTo>
                    <a:cubicBezTo>
                      <a:pt x="28522" y="8326"/>
                      <a:pt x="28208" y="8410"/>
                      <a:pt x="27863" y="8452"/>
                    </a:cubicBezTo>
                    <a:cubicBezTo>
                      <a:pt x="27821" y="8452"/>
                      <a:pt x="27779" y="8452"/>
                      <a:pt x="27738" y="8442"/>
                    </a:cubicBezTo>
                    <a:cubicBezTo>
                      <a:pt x="27424" y="8368"/>
                      <a:pt x="27111" y="8316"/>
                      <a:pt x="26818" y="8180"/>
                    </a:cubicBezTo>
                    <a:cubicBezTo>
                      <a:pt x="26776" y="8159"/>
                      <a:pt x="26735" y="8138"/>
                      <a:pt x="26693" y="8128"/>
                    </a:cubicBezTo>
                    <a:cubicBezTo>
                      <a:pt x="26317" y="8086"/>
                      <a:pt x="25962" y="7929"/>
                      <a:pt x="25585" y="7887"/>
                    </a:cubicBezTo>
                    <a:cubicBezTo>
                      <a:pt x="25380" y="7863"/>
                      <a:pt x="25174" y="7846"/>
                      <a:pt x="24969" y="7846"/>
                    </a:cubicBezTo>
                    <a:cubicBezTo>
                      <a:pt x="24819" y="7846"/>
                      <a:pt x="24670" y="7855"/>
                      <a:pt x="24520" y="7877"/>
                    </a:cubicBezTo>
                    <a:cubicBezTo>
                      <a:pt x="24248" y="7929"/>
                      <a:pt x="23977" y="8003"/>
                      <a:pt x="23705" y="8075"/>
                    </a:cubicBezTo>
                    <a:cubicBezTo>
                      <a:pt x="23298" y="8191"/>
                      <a:pt x="22911" y="8347"/>
                      <a:pt x="22597" y="8640"/>
                    </a:cubicBezTo>
                    <a:cubicBezTo>
                      <a:pt x="22368" y="8839"/>
                      <a:pt x="22159" y="9047"/>
                      <a:pt x="21961" y="9277"/>
                    </a:cubicBezTo>
                    <a:cubicBezTo>
                      <a:pt x="21448" y="9893"/>
                      <a:pt x="21313" y="10583"/>
                      <a:pt x="21490" y="11346"/>
                    </a:cubicBezTo>
                    <a:cubicBezTo>
                      <a:pt x="21668" y="12098"/>
                      <a:pt x="22075" y="12693"/>
                      <a:pt x="22723" y="13122"/>
                    </a:cubicBezTo>
                    <a:cubicBezTo>
                      <a:pt x="22932" y="13257"/>
                      <a:pt x="23152" y="13394"/>
                      <a:pt x="23371" y="13519"/>
                    </a:cubicBezTo>
                    <a:cubicBezTo>
                      <a:pt x="23705" y="13717"/>
                      <a:pt x="24050" y="13916"/>
                      <a:pt x="24415" y="14051"/>
                    </a:cubicBezTo>
                    <a:cubicBezTo>
                      <a:pt x="24552" y="14093"/>
                      <a:pt x="24687" y="14156"/>
                      <a:pt x="24823" y="14218"/>
                    </a:cubicBezTo>
                    <a:cubicBezTo>
                      <a:pt x="25304" y="14427"/>
                      <a:pt x="25753" y="14699"/>
                      <a:pt x="26212" y="14961"/>
                    </a:cubicBezTo>
                    <a:cubicBezTo>
                      <a:pt x="26495" y="15117"/>
                      <a:pt x="26756" y="15295"/>
                      <a:pt x="26996" y="15504"/>
                    </a:cubicBezTo>
                    <a:cubicBezTo>
                      <a:pt x="27111" y="15598"/>
                      <a:pt x="27226" y="15681"/>
                      <a:pt x="27331" y="15786"/>
                    </a:cubicBezTo>
                    <a:cubicBezTo>
                      <a:pt x="27570" y="15995"/>
                      <a:pt x="27811" y="16203"/>
                      <a:pt x="28009" y="16454"/>
                    </a:cubicBezTo>
                    <a:cubicBezTo>
                      <a:pt x="28292" y="16799"/>
                      <a:pt x="28490" y="17186"/>
                      <a:pt x="28584" y="17614"/>
                    </a:cubicBezTo>
                    <a:cubicBezTo>
                      <a:pt x="28668" y="17970"/>
                      <a:pt x="28584" y="18272"/>
                      <a:pt x="28313" y="18534"/>
                    </a:cubicBezTo>
                    <a:cubicBezTo>
                      <a:pt x="28114" y="18722"/>
                      <a:pt x="27874" y="18826"/>
                      <a:pt x="27623" y="18889"/>
                    </a:cubicBezTo>
                    <a:cubicBezTo>
                      <a:pt x="27451" y="18929"/>
                      <a:pt x="27282" y="18949"/>
                      <a:pt x="27117" y="18949"/>
                    </a:cubicBezTo>
                    <a:cubicBezTo>
                      <a:pt x="26641" y="18949"/>
                      <a:pt x="26195" y="18787"/>
                      <a:pt x="25784" y="18492"/>
                    </a:cubicBezTo>
                    <a:cubicBezTo>
                      <a:pt x="25314" y="18147"/>
                      <a:pt x="24907" y="17729"/>
                      <a:pt x="24541" y="17280"/>
                    </a:cubicBezTo>
                    <a:cubicBezTo>
                      <a:pt x="24029" y="16632"/>
                      <a:pt x="23559" y="15964"/>
                      <a:pt x="23068" y="15316"/>
                    </a:cubicBezTo>
                    <a:cubicBezTo>
                      <a:pt x="22441" y="14501"/>
                      <a:pt x="21773" y="13738"/>
                      <a:pt x="20926" y="13153"/>
                    </a:cubicBezTo>
                    <a:cubicBezTo>
                      <a:pt x="20529" y="12871"/>
                      <a:pt x="20111" y="12641"/>
                      <a:pt x="19662" y="12474"/>
                    </a:cubicBezTo>
                    <a:cubicBezTo>
                      <a:pt x="19339" y="12348"/>
                      <a:pt x="18991" y="12292"/>
                      <a:pt x="18648" y="12292"/>
                    </a:cubicBezTo>
                    <a:cubicBezTo>
                      <a:pt x="18592" y="12292"/>
                      <a:pt x="18537" y="12293"/>
                      <a:pt x="18481" y="12296"/>
                    </a:cubicBezTo>
                    <a:cubicBezTo>
                      <a:pt x="18053" y="12307"/>
                      <a:pt x="17635" y="12391"/>
                      <a:pt x="17228" y="12537"/>
                    </a:cubicBezTo>
                    <a:cubicBezTo>
                      <a:pt x="16904" y="12651"/>
                      <a:pt x="16622" y="12829"/>
                      <a:pt x="16361" y="13038"/>
                    </a:cubicBezTo>
                    <a:cubicBezTo>
                      <a:pt x="16131" y="13206"/>
                      <a:pt x="15922" y="13414"/>
                      <a:pt x="15734" y="13633"/>
                    </a:cubicBezTo>
                    <a:cubicBezTo>
                      <a:pt x="15577" y="13821"/>
                      <a:pt x="15421" y="14010"/>
                      <a:pt x="15295" y="14218"/>
                    </a:cubicBezTo>
                    <a:cubicBezTo>
                      <a:pt x="15191" y="14407"/>
                      <a:pt x="15096" y="14585"/>
                      <a:pt x="14982" y="14762"/>
                    </a:cubicBezTo>
                    <a:cubicBezTo>
                      <a:pt x="14731" y="15138"/>
                      <a:pt x="14585" y="15535"/>
                      <a:pt x="14532" y="15974"/>
                    </a:cubicBezTo>
                    <a:cubicBezTo>
                      <a:pt x="14501" y="16224"/>
                      <a:pt x="14522" y="16465"/>
                      <a:pt x="14511" y="16705"/>
                    </a:cubicBezTo>
                    <a:cubicBezTo>
                      <a:pt x="14480" y="17196"/>
                      <a:pt x="14553" y="17666"/>
                      <a:pt x="14637" y="18147"/>
                    </a:cubicBezTo>
                    <a:cubicBezTo>
                      <a:pt x="14657" y="18293"/>
                      <a:pt x="14689" y="18450"/>
                      <a:pt x="14720" y="18596"/>
                    </a:cubicBezTo>
                    <a:cubicBezTo>
                      <a:pt x="14908" y="19432"/>
                      <a:pt x="15054" y="20268"/>
                      <a:pt x="15128" y="21125"/>
                    </a:cubicBezTo>
                    <a:cubicBezTo>
                      <a:pt x="15170" y="21563"/>
                      <a:pt x="15180" y="21991"/>
                      <a:pt x="15180" y="22430"/>
                    </a:cubicBezTo>
                    <a:cubicBezTo>
                      <a:pt x="15159" y="22911"/>
                      <a:pt x="14982" y="23329"/>
                      <a:pt x="14678" y="23695"/>
                    </a:cubicBezTo>
                    <a:cubicBezTo>
                      <a:pt x="14500" y="23922"/>
                      <a:pt x="14219" y="24023"/>
                      <a:pt x="13949" y="24023"/>
                    </a:cubicBezTo>
                    <a:cubicBezTo>
                      <a:pt x="13698" y="24023"/>
                      <a:pt x="13457" y="23934"/>
                      <a:pt x="13320" y="23778"/>
                    </a:cubicBezTo>
                    <a:lnTo>
                      <a:pt x="13069" y="23528"/>
                    </a:lnTo>
                    <a:cubicBezTo>
                      <a:pt x="12892" y="23298"/>
                      <a:pt x="12735" y="23057"/>
                      <a:pt x="12579" y="22806"/>
                    </a:cubicBezTo>
                    <a:cubicBezTo>
                      <a:pt x="12234" y="22305"/>
                      <a:pt x="12098" y="21741"/>
                      <a:pt x="12087" y="21135"/>
                    </a:cubicBezTo>
                    <a:cubicBezTo>
                      <a:pt x="12087" y="20728"/>
                      <a:pt x="12129" y="20320"/>
                      <a:pt x="12171" y="19913"/>
                    </a:cubicBezTo>
                    <a:cubicBezTo>
                      <a:pt x="12192" y="19683"/>
                      <a:pt x="12213" y="19453"/>
                      <a:pt x="12275" y="19233"/>
                    </a:cubicBezTo>
                    <a:cubicBezTo>
                      <a:pt x="12380" y="18805"/>
                      <a:pt x="12505" y="18377"/>
                      <a:pt x="12642" y="17959"/>
                    </a:cubicBezTo>
                    <a:cubicBezTo>
                      <a:pt x="12767" y="17583"/>
                      <a:pt x="12881" y="17196"/>
                      <a:pt x="12955" y="16809"/>
                    </a:cubicBezTo>
                    <a:cubicBezTo>
                      <a:pt x="13007" y="16486"/>
                      <a:pt x="13049" y="16162"/>
                      <a:pt x="13018" y="15827"/>
                    </a:cubicBezTo>
                    <a:cubicBezTo>
                      <a:pt x="12986" y="15546"/>
                      <a:pt x="12934" y="15263"/>
                      <a:pt x="12798" y="15012"/>
                    </a:cubicBezTo>
                    <a:cubicBezTo>
                      <a:pt x="12621" y="14699"/>
                      <a:pt x="12391" y="14417"/>
                      <a:pt x="12077" y="14218"/>
                    </a:cubicBezTo>
                    <a:cubicBezTo>
                      <a:pt x="11920" y="14125"/>
                      <a:pt x="11764" y="14041"/>
                      <a:pt x="11597" y="13979"/>
                    </a:cubicBezTo>
                    <a:cubicBezTo>
                      <a:pt x="11314" y="13895"/>
                      <a:pt x="11022" y="13853"/>
                      <a:pt x="10740" y="13811"/>
                    </a:cubicBezTo>
                    <a:cubicBezTo>
                      <a:pt x="10528" y="13779"/>
                      <a:pt x="10317" y="13751"/>
                      <a:pt x="10105" y="13751"/>
                    </a:cubicBezTo>
                    <a:cubicBezTo>
                      <a:pt x="9972" y="13751"/>
                      <a:pt x="9839" y="13762"/>
                      <a:pt x="9705" y="13791"/>
                    </a:cubicBezTo>
                    <a:cubicBezTo>
                      <a:pt x="9654" y="13801"/>
                      <a:pt x="9601" y="13811"/>
                      <a:pt x="9549" y="13811"/>
                    </a:cubicBezTo>
                    <a:cubicBezTo>
                      <a:pt x="9371" y="13811"/>
                      <a:pt x="9204" y="13863"/>
                      <a:pt x="9048" y="13937"/>
                    </a:cubicBezTo>
                    <a:cubicBezTo>
                      <a:pt x="8723" y="14072"/>
                      <a:pt x="8410" y="14229"/>
                      <a:pt x="8107" y="14427"/>
                    </a:cubicBezTo>
                    <a:cubicBezTo>
                      <a:pt x="8013" y="14490"/>
                      <a:pt x="7908" y="14553"/>
                      <a:pt x="7825" y="14636"/>
                    </a:cubicBezTo>
                    <a:lnTo>
                      <a:pt x="6947" y="15483"/>
                    </a:lnTo>
                    <a:cubicBezTo>
                      <a:pt x="6373" y="16057"/>
                      <a:pt x="5934" y="16726"/>
                      <a:pt x="5610" y="17457"/>
                    </a:cubicBezTo>
                    <a:cubicBezTo>
                      <a:pt x="5422" y="17875"/>
                      <a:pt x="5213" y="18283"/>
                      <a:pt x="4994" y="18680"/>
                    </a:cubicBezTo>
                    <a:cubicBezTo>
                      <a:pt x="4858" y="18941"/>
                      <a:pt x="4681" y="19171"/>
                      <a:pt x="4440" y="19338"/>
                    </a:cubicBezTo>
                    <a:cubicBezTo>
                      <a:pt x="4325" y="19421"/>
                      <a:pt x="4210" y="19495"/>
                      <a:pt x="4106" y="19578"/>
                    </a:cubicBezTo>
                    <a:cubicBezTo>
                      <a:pt x="4022" y="19630"/>
                      <a:pt x="3949" y="19672"/>
                      <a:pt x="3855" y="19693"/>
                    </a:cubicBezTo>
                    <a:cubicBezTo>
                      <a:pt x="3832" y="19697"/>
                      <a:pt x="3810" y="19699"/>
                      <a:pt x="3788" y="19699"/>
                    </a:cubicBezTo>
                    <a:cubicBezTo>
                      <a:pt x="3703" y="19699"/>
                      <a:pt x="3629" y="19666"/>
                      <a:pt x="3562" y="19599"/>
                    </a:cubicBezTo>
                    <a:cubicBezTo>
                      <a:pt x="3395" y="19421"/>
                      <a:pt x="3312" y="19223"/>
                      <a:pt x="3302" y="18982"/>
                    </a:cubicBezTo>
                    <a:cubicBezTo>
                      <a:pt x="3249" y="18220"/>
                      <a:pt x="3448" y="17531"/>
                      <a:pt x="3803" y="16862"/>
                    </a:cubicBezTo>
                    <a:cubicBezTo>
                      <a:pt x="3949" y="16580"/>
                      <a:pt x="4147" y="16350"/>
                      <a:pt x="4346" y="16110"/>
                    </a:cubicBezTo>
                    <a:cubicBezTo>
                      <a:pt x="4795" y="15567"/>
                      <a:pt x="5245" y="15012"/>
                      <a:pt x="5642" y="14427"/>
                    </a:cubicBezTo>
                    <a:cubicBezTo>
                      <a:pt x="5944" y="13979"/>
                      <a:pt x="6206" y="13519"/>
                      <a:pt x="6300" y="12976"/>
                    </a:cubicBezTo>
                    <a:cubicBezTo>
                      <a:pt x="6415" y="12370"/>
                      <a:pt x="6383" y="11785"/>
                      <a:pt x="6060" y="11231"/>
                    </a:cubicBezTo>
                    <a:cubicBezTo>
                      <a:pt x="5944" y="11032"/>
                      <a:pt x="5809" y="10854"/>
                      <a:pt x="5652" y="10698"/>
                    </a:cubicBezTo>
                    <a:cubicBezTo>
                      <a:pt x="5485" y="10531"/>
                      <a:pt x="5328" y="10364"/>
                      <a:pt x="5119" y="10238"/>
                    </a:cubicBezTo>
                    <a:cubicBezTo>
                      <a:pt x="4670" y="9977"/>
                      <a:pt x="4189" y="9831"/>
                      <a:pt x="3678" y="9810"/>
                    </a:cubicBezTo>
                    <a:cubicBezTo>
                      <a:pt x="3652" y="9808"/>
                      <a:pt x="3627" y="9807"/>
                      <a:pt x="3602" y="9807"/>
                    </a:cubicBezTo>
                    <a:cubicBezTo>
                      <a:pt x="3491" y="9807"/>
                      <a:pt x="3381" y="9822"/>
                      <a:pt x="3270" y="9831"/>
                    </a:cubicBezTo>
                    <a:cubicBezTo>
                      <a:pt x="3009" y="9841"/>
                      <a:pt x="2758" y="9925"/>
                      <a:pt x="2497" y="9967"/>
                    </a:cubicBezTo>
                    <a:cubicBezTo>
                      <a:pt x="2424" y="9977"/>
                      <a:pt x="2361" y="10030"/>
                      <a:pt x="2299" y="10060"/>
                    </a:cubicBezTo>
                    <a:cubicBezTo>
                      <a:pt x="2152" y="10134"/>
                      <a:pt x="2016" y="10218"/>
                      <a:pt x="1870" y="10290"/>
                    </a:cubicBezTo>
                    <a:cubicBezTo>
                      <a:pt x="1640" y="10406"/>
                      <a:pt x="1431" y="10562"/>
                      <a:pt x="1243" y="10729"/>
                    </a:cubicBezTo>
                    <a:cubicBezTo>
                      <a:pt x="1201" y="10761"/>
                      <a:pt x="1159" y="10803"/>
                      <a:pt x="1139" y="10844"/>
                    </a:cubicBezTo>
                    <a:cubicBezTo>
                      <a:pt x="1045" y="10991"/>
                      <a:pt x="1097" y="11084"/>
                      <a:pt x="1264" y="11116"/>
                    </a:cubicBezTo>
                    <a:cubicBezTo>
                      <a:pt x="1317" y="11126"/>
                      <a:pt x="1368" y="11126"/>
                      <a:pt x="1421" y="11137"/>
                    </a:cubicBezTo>
                    <a:cubicBezTo>
                      <a:pt x="1438" y="11140"/>
                      <a:pt x="1455" y="11142"/>
                      <a:pt x="1472" y="11142"/>
                    </a:cubicBezTo>
                    <a:cubicBezTo>
                      <a:pt x="1505" y="11142"/>
                      <a:pt x="1536" y="11133"/>
                      <a:pt x="1556" y="11105"/>
                    </a:cubicBezTo>
                    <a:cubicBezTo>
                      <a:pt x="1682" y="10970"/>
                      <a:pt x="1849" y="10949"/>
                      <a:pt x="2016" y="10917"/>
                    </a:cubicBezTo>
                    <a:cubicBezTo>
                      <a:pt x="2267" y="10857"/>
                      <a:pt x="2510" y="10818"/>
                      <a:pt x="2757" y="10818"/>
                    </a:cubicBezTo>
                    <a:cubicBezTo>
                      <a:pt x="2809" y="10818"/>
                      <a:pt x="2862" y="10820"/>
                      <a:pt x="2915" y="10824"/>
                    </a:cubicBezTo>
                    <a:cubicBezTo>
                      <a:pt x="3207" y="10854"/>
                      <a:pt x="3490" y="10907"/>
                      <a:pt x="3657" y="11189"/>
                    </a:cubicBezTo>
                    <a:cubicBezTo>
                      <a:pt x="3667" y="11210"/>
                      <a:pt x="3688" y="11221"/>
                      <a:pt x="3699" y="11231"/>
                    </a:cubicBezTo>
                    <a:cubicBezTo>
                      <a:pt x="3866" y="11429"/>
                      <a:pt x="3970" y="11659"/>
                      <a:pt x="4043" y="11910"/>
                    </a:cubicBezTo>
                    <a:cubicBezTo>
                      <a:pt x="4075" y="12045"/>
                      <a:pt x="4075" y="12192"/>
                      <a:pt x="4096" y="12338"/>
                    </a:cubicBezTo>
                    <a:cubicBezTo>
                      <a:pt x="4168" y="12892"/>
                      <a:pt x="4001" y="13383"/>
                      <a:pt x="3646" y="13811"/>
                    </a:cubicBezTo>
                    <a:cubicBezTo>
                      <a:pt x="3353" y="14146"/>
                      <a:pt x="3030" y="14459"/>
                      <a:pt x="2675" y="14720"/>
                    </a:cubicBezTo>
                    <a:cubicBezTo>
                      <a:pt x="2382" y="14950"/>
                      <a:pt x="2090" y="15180"/>
                      <a:pt x="1839" y="15462"/>
                    </a:cubicBezTo>
                    <a:cubicBezTo>
                      <a:pt x="1693" y="15618"/>
                      <a:pt x="1536" y="15765"/>
                      <a:pt x="1400" y="15943"/>
                    </a:cubicBezTo>
                    <a:cubicBezTo>
                      <a:pt x="1087" y="16350"/>
                      <a:pt x="815" y="16779"/>
                      <a:pt x="616" y="17248"/>
                    </a:cubicBezTo>
                    <a:cubicBezTo>
                      <a:pt x="523" y="17478"/>
                      <a:pt x="428" y="17719"/>
                      <a:pt x="335" y="17959"/>
                    </a:cubicBezTo>
                    <a:cubicBezTo>
                      <a:pt x="84" y="18565"/>
                      <a:pt x="0" y="19202"/>
                      <a:pt x="31" y="19850"/>
                    </a:cubicBezTo>
                    <a:cubicBezTo>
                      <a:pt x="42" y="19923"/>
                      <a:pt x="52" y="19996"/>
                      <a:pt x="73" y="20069"/>
                    </a:cubicBezTo>
                    <a:cubicBezTo>
                      <a:pt x="230" y="20675"/>
                      <a:pt x="449" y="21260"/>
                      <a:pt x="794" y="21793"/>
                    </a:cubicBezTo>
                    <a:cubicBezTo>
                      <a:pt x="961" y="22044"/>
                      <a:pt x="1149" y="22274"/>
                      <a:pt x="1337" y="22514"/>
                    </a:cubicBezTo>
                    <a:cubicBezTo>
                      <a:pt x="1526" y="22754"/>
                      <a:pt x="1755" y="22932"/>
                      <a:pt x="2037" y="23068"/>
                    </a:cubicBezTo>
                    <a:cubicBezTo>
                      <a:pt x="2131" y="23120"/>
                      <a:pt x="2246" y="23151"/>
                      <a:pt x="2340" y="23224"/>
                    </a:cubicBezTo>
                    <a:cubicBezTo>
                      <a:pt x="2424" y="23287"/>
                      <a:pt x="2549" y="23256"/>
                      <a:pt x="2654" y="23308"/>
                    </a:cubicBezTo>
                    <a:cubicBezTo>
                      <a:pt x="2765" y="23359"/>
                      <a:pt x="3132" y="23397"/>
                      <a:pt x="3340" y="23397"/>
                    </a:cubicBezTo>
                    <a:cubicBezTo>
                      <a:pt x="3385" y="23397"/>
                      <a:pt x="3422" y="23395"/>
                      <a:pt x="3448" y="23391"/>
                    </a:cubicBezTo>
                    <a:cubicBezTo>
                      <a:pt x="3657" y="23360"/>
                      <a:pt x="3866" y="23329"/>
                      <a:pt x="4064" y="23287"/>
                    </a:cubicBezTo>
                    <a:cubicBezTo>
                      <a:pt x="4367" y="23224"/>
                      <a:pt x="4670" y="23151"/>
                      <a:pt x="4952" y="23015"/>
                    </a:cubicBezTo>
                    <a:cubicBezTo>
                      <a:pt x="5171" y="22911"/>
                      <a:pt x="5391" y="22806"/>
                      <a:pt x="5579" y="22639"/>
                    </a:cubicBezTo>
                    <a:cubicBezTo>
                      <a:pt x="5746" y="22493"/>
                      <a:pt x="5913" y="22357"/>
                      <a:pt x="6091" y="22232"/>
                    </a:cubicBezTo>
                    <a:cubicBezTo>
                      <a:pt x="6373" y="22033"/>
                      <a:pt x="6582" y="21782"/>
                      <a:pt x="6801" y="21522"/>
                    </a:cubicBezTo>
                    <a:cubicBezTo>
                      <a:pt x="7021" y="21281"/>
                      <a:pt x="7198" y="21009"/>
                      <a:pt x="7355" y="20717"/>
                    </a:cubicBezTo>
                    <a:cubicBezTo>
                      <a:pt x="7532" y="20403"/>
                      <a:pt x="7689" y="20069"/>
                      <a:pt x="7804" y="19725"/>
                    </a:cubicBezTo>
                    <a:cubicBezTo>
                      <a:pt x="7992" y="19191"/>
                      <a:pt x="8180" y="18648"/>
                      <a:pt x="8400" y="18116"/>
                    </a:cubicBezTo>
                    <a:cubicBezTo>
                      <a:pt x="8535" y="17791"/>
                      <a:pt x="8682" y="17468"/>
                      <a:pt x="8860" y="17155"/>
                    </a:cubicBezTo>
                    <a:cubicBezTo>
                      <a:pt x="9048" y="16809"/>
                      <a:pt x="9371" y="16632"/>
                      <a:pt x="9726" y="16496"/>
                    </a:cubicBezTo>
                    <a:cubicBezTo>
                      <a:pt x="9771" y="16477"/>
                      <a:pt x="9819" y="16474"/>
                      <a:pt x="9869" y="16474"/>
                    </a:cubicBezTo>
                    <a:cubicBezTo>
                      <a:pt x="9901" y="16474"/>
                      <a:pt x="9934" y="16475"/>
                      <a:pt x="9967" y="16475"/>
                    </a:cubicBezTo>
                    <a:cubicBezTo>
                      <a:pt x="9998" y="16475"/>
                      <a:pt x="10040" y="16496"/>
                      <a:pt x="10061" y="16517"/>
                    </a:cubicBezTo>
                    <a:cubicBezTo>
                      <a:pt x="10186" y="16600"/>
                      <a:pt x="10290" y="16705"/>
                      <a:pt x="10343" y="16841"/>
                    </a:cubicBezTo>
                    <a:cubicBezTo>
                      <a:pt x="10510" y="17227"/>
                      <a:pt x="10552" y="17614"/>
                      <a:pt x="10437" y="18011"/>
                    </a:cubicBezTo>
                    <a:cubicBezTo>
                      <a:pt x="10332" y="18377"/>
                      <a:pt x="10197" y="18722"/>
                      <a:pt x="10051" y="19066"/>
                    </a:cubicBezTo>
                    <a:cubicBezTo>
                      <a:pt x="9716" y="19860"/>
                      <a:pt x="9413" y="20665"/>
                      <a:pt x="9225" y="21522"/>
                    </a:cubicBezTo>
                    <a:cubicBezTo>
                      <a:pt x="9152" y="21856"/>
                      <a:pt x="9099" y="22200"/>
                      <a:pt x="9099" y="22545"/>
                    </a:cubicBezTo>
                    <a:cubicBezTo>
                      <a:pt x="9099" y="23005"/>
                      <a:pt x="9173" y="23454"/>
                      <a:pt x="9288" y="23893"/>
                    </a:cubicBezTo>
                    <a:cubicBezTo>
                      <a:pt x="9392" y="24311"/>
                      <a:pt x="9570" y="24708"/>
                      <a:pt x="9810" y="25053"/>
                    </a:cubicBezTo>
                    <a:cubicBezTo>
                      <a:pt x="10061" y="25418"/>
                      <a:pt x="10364" y="25731"/>
                      <a:pt x="10698" y="26014"/>
                    </a:cubicBezTo>
                    <a:cubicBezTo>
                      <a:pt x="11022" y="26286"/>
                      <a:pt x="11409" y="26453"/>
                      <a:pt x="11774" y="26641"/>
                    </a:cubicBezTo>
                    <a:cubicBezTo>
                      <a:pt x="11952" y="26724"/>
                      <a:pt x="12140" y="26787"/>
                      <a:pt x="12338" y="26839"/>
                    </a:cubicBezTo>
                    <a:cubicBezTo>
                      <a:pt x="12669" y="26928"/>
                      <a:pt x="12999" y="26980"/>
                      <a:pt x="13343" y="26980"/>
                    </a:cubicBezTo>
                    <a:cubicBezTo>
                      <a:pt x="13401" y="26980"/>
                      <a:pt x="13460" y="26978"/>
                      <a:pt x="13519" y="26975"/>
                    </a:cubicBezTo>
                    <a:cubicBezTo>
                      <a:pt x="13947" y="26943"/>
                      <a:pt x="14365" y="26902"/>
                      <a:pt x="14783" y="26808"/>
                    </a:cubicBezTo>
                    <a:cubicBezTo>
                      <a:pt x="14866" y="26787"/>
                      <a:pt x="14940" y="26766"/>
                      <a:pt x="15024" y="26734"/>
                    </a:cubicBezTo>
                    <a:cubicBezTo>
                      <a:pt x="15191" y="26672"/>
                      <a:pt x="15358" y="26599"/>
                      <a:pt x="15525" y="26525"/>
                    </a:cubicBezTo>
                    <a:cubicBezTo>
                      <a:pt x="16057" y="26286"/>
                      <a:pt x="16538" y="25961"/>
                      <a:pt x="16956" y="25543"/>
                    </a:cubicBezTo>
                    <a:cubicBezTo>
                      <a:pt x="17280" y="25220"/>
                      <a:pt x="17552" y="24865"/>
                      <a:pt x="17782" y="24468"/>
                    </a:cubicBezTo>
                    <a:cubicBezTo>
                      <a:pt x="18032" y="24029"/>
                      <a:pt x="18168" y="23548"/>
                      <a:pt x="18220" y="23047"/>
                    </a:cubicBezTo>
                    <a:cubicBezTo>
                      <a:pt x="18251" y="22723"/>
                      <a:pt x="18251" y="22388"/>
                      <a:pt x="18241" y="22065"/>
                    </a:cubicBezTo>
                    <a:cubicBezTo>
                      <a:pt x="18210" y="21239"/>
                      <a:pt x="18084" y="20414"/>
                      <a:pt x="17917" y="19609"/>
                    </a:cubicBezTo>
                    <a:cubicBezTo>
                      <a:pt x="17792" y="18941"/>
                      <a:pt x="17698" y="18283"/>
                      <a:pt x="17750" y="17603"/>
                    </a:cubicBezTo>
                    <a:cubicBezTo>
                      <a:pt x="17782" y="17248"/>
                      <a:pt x="17875" y="16925"/>
                      <a:pt x="18011" y="16600"/>
                    </a:cubicBezTo>
                    <a:cubicBezTo>
                      <a:pt x="18084" y="16433"/>
                      <a:pt x="18168" y="16277"/>
                      <a:pt x="18314" y="16152"/>
                    </a:cubicBezTo>
                    <a:cubicBezTo>
                      <a:pt x="18386" y="16086"/>
                      <a:pt x="18458" y="16054"/>
                      <a:pt x="18535" y="16054"/>
                    </a:cubicBezTo>
                    <a:cubicBezTo>
                      <a:pt x="18581" y="16054"/>
                      <a:pt x="18629" y="16065"/>
                      <a:pt x="18680" y="16089"/>
                    </a:cubicBezTo>
                    <a:cubicBezTo>
                      <a:pt x="18774" y="16141"/>
                      <a:pt x="18868" y="16162"/>
                      <a:pt x="18962" y="16203"/>
                    </a:cubicBezTo>
                    <a:cubicBezTo>
                      <a:pt x="19254" y="16350"/>
                      <a:pt x="19495" y="16538"/>
                      <a:pt x="19672" y="16820"/>
                    </a:cubicBezTo>
                    <a:cubicBezTo>
                      <a:pt x="19767" y="16977"/>
                      <a:pt x="19871" y="17123"/>
                      <a:pt x="19965" y="17280"/>
                    </a:cubicBezTo>
                    <a:cubicBezTo>
                      <a:pt x="20185" y="17624"/>
                      <a:pt x="20404" y="17970"/>
                      <a:pt x="20612" y="18314"/>
                    </a:cubicBezTo>
                    <a:lnTo>
                      <a:pt x="21114" y="19161"/>
                    </a:lnTo>
                    <a:cubicBezTo>
                      <a:pt x="21260" y="19411"/>
                      <a:pt x="21396" y="19662"/>
                      <a:pt x="21574" y="19892"/>
                    </a:cubicBezTo>
                    <a:cubicBezTo>
                      <a:pt x="21887" y="20320"/>
                      <a:pt x="22180" y="20759"/>
                      <a:pt x="22546" y="21135"/>
                    </a:cubicBezTo>
                    <a:cubicBezTo>
                      <a:pt x="22806" y="21396"/>
                      <a:pt x="23047" y="21668"/>
                      <a:pt x="23329" y="21898"/>
                    </a:cubicBezTo>
                    <a:cubicBezTo>
                      <a:pt x="23758" y="22263"/>
                      <a:pt x="24227" y="22587"/>
                      <a:pt x="24719" y="22859"/>
                    </a:cubicBezTo>
                    <a:cubicBezTo>
                      <a:pt x="25137" y="23078"/>
                      <a:pt x="25575" y="23245"/>
                      <a:pt x="26024" y="23391"/>
                    </a:cubicBezTo>
                    <a:cubicBezTo>
                      <a:pt x="26641" y="23579"/>
                      <a:pt x="27257" y="23695"/>
                      <a:pt x="27905" y="23695"/>
                    </a:cubicBezTo>
                    <a:cubicBezTo>
                      <a:pt x="28459" y="23684"/>
                      <a:pt x="29012" y="23642"/>
                      <a:pt x="29555" y="23507"/>
                    </a:cubicBezTo>
                    <a:cubicBezTo>
                      <a:pt x="29743" y="23465"/>
                      <a:pt x="29921" y="23391"/>
                      <a:pt x="30110" y="23360"/>
                    </a:cubicBezTo>
                    <a:cubicBezTo>
                      <a:pt x="30349" y="23319"/>
                      <a:pt x="30579" y="23245"/>
                      <a:pt x="30799" y="23141"/>
                    </a:cubicBezTo>
                    <a:cubicBezTo>
                      <a:pt x="31321" y="22890"/>
                      <a:pt x="31791" y="22566"/>
                      <a:pt x="32188" y="22138"/>
                    </a:cubicBezTo>
                    <a:cubicBezTo>
                      <a:pt x="32418" y="21887"/>
                      <a:pt x="32596" y="21584"/>
                      <a:pt x="32784" y="21292"/>
                    </a:cubicBezTo>
                    <a:cubicBezTo>
                      <a:pt x="32919" y="21093"/>
                      <a:pt x="33056" y="20884"/>
                      <a:pt x="33170" y="20665"/>
                    </a:cubicBezTo>
                    <a:cubicBezTo>
                      <a:pt x="33233" y="20550"/>
                      <a:pt x="33244" y="20403"/>
                      <a:pt x="33316" y="20289"/>
                    </a:cubicBezTo>
                    <a:cubicBezTo>
                      <a:pt x="33515" y="19996"/>
                      <a:pt x="33599" y="19662"/>
                      <a:pt x="33662" y="19317"/>
                    </a:cubicBezTo>
                    <a:cubicBezTo>
                      <a:pt x="33693" y="19098"/>
                      <a:pt x="33755" y="18878"/>
                      <a:pt x="33766" y="18648"/>
                    </a:cubicBezTo>
                    <a:cubicBezTo>
                      <a:pt x="33787" y="18178"/>
                      <a:pt x="33755" y="17708"/>
                      <a:pt x="33693" y="17238"/>
                    </a:cubicBezTo>
                    <a:cubicBezTo>
                      <a:pt x="33588" y="16549"/>
                      <a:pt x="33337" y="15922"/>
                      <a:pt x="32972" y="15337"/>
                    </a:cubicBezTo>
                    <a:cubicBezTo>
                      <a:pt x="32711" y="14908"/>
                      <a:pt x="32387" y="14532"/>
                      <a:pt x="32011" y="14188"/>
                    </a:cubicBezTo>
                    <a:cubicBezTo>
                      <a:pt x="31478" y="13686"/>
                      <a:pt x="30883" y="13268"/>
                      <a:pt x="30193" y="13007"/>
                    </a:cubicBezTo>
                    <a:cubicBezTo>
                      <a:pt x="29743" y="12829"/>
                      <a:pt x="29274" y="12683"/>
                      <a:pt x="28803" y="12526"/>
                    </a:cubicBezTo>
                    <a:cubicBezTo>
                      <a:pt x="28438" y="12412"/>
                      <a:pt x="28051" y="12317"/>
                      <a:pt x="27675" y="12213"/>
                    </a:cubicBezTo>
                    <a:cubicBezTo>
                      <a:pt x="27539" y="12182"/>
                      <a:pt x="27393" y="12140"/>
                      <a:pt x="27247" y="12119"/>
                    </a:cubicBezTo>
                    <a:cubicBezTo>
                      <a:pt x="26829" y="12066"/>
                      <a:pt x="26432" y="11920"/>
                      <a:pt x="26045" y="11764"/>
                    </a:cubicBezTo>
                    <a:cubicBezTo>
                      <a:pt x="25743" y="11638"/>
                      <a:pt x="25502" y="11419"/>
                      <a:pt x="25272" y="11179"/>
                    </a:cubicBezTo>
                    <a:cubicBezTo>
                      <a:pt x="25220" y="11105"/>
                      <a:pt x="25188" y="11032"/>
                      <a:pt x="25220" y="10949"/>
                    </a:cubicBezTo>
                    <a:cubicBezTo>
                      <a:pt x="25283" y="10782"/>
                      <a:pt x="25346" y="10625"/>
                      <a:pt x="25471" y="10499"/>
                    </a:cubicBezTo>
                    <a:cubicBezTo>
                      <a:pt x="25523" y="10437"/>
                      <a:pt x="25585" y="10374"/>
                      <a:pt x="25669" y="10353"/>
                    </a:cubicBezTo>
                    <a:cubicBezTo>
                      <a:pt x="25842" y="10320"/>
                      <a:pt x="26009" y="10281"/>
                      <a:pt x="26179" y="10281"/>
                    </a:cubicBezTo>
                    <a:cubicBezTo>
                      <a:pt x="26224" y="10281"/>
                      <a:pt x="26270" y="10284"/>
                      <a:pt x="26317" y="10290"/>
                    </a:cubicBezTo>
                    <a:cubicBezTo>
                      <a:pt x="26797" y="10364"/>
                      <a:pt x="27268" y="10427"/>
                      <a:pt x="27748" y="10457"/>
                    </a:cubicBezTo>
                    <a:cubicBezTo>
                      <a:pt x="28052" y="10473"/>
                      <a:pt x="28344" y="10500"/>
                      <a:pt x="28642" y="10500"/>
                    </a:cubicBezTo>
                    <a:cubicBezTo>
                      <a:pt x="28744" y="10500"/>
                      <a:pt x="28846" y="10497"/>
                      <a:pt x="28949" y="10489"/>
                    </a:cubicBezTo>
                    <a:cubicBezTo>
                      <a:pt x="29796" y="10427"/>
                      <a:pt x="30465" y="10030"/>
                      <a:pt x="31018" y="9403"/>
                    </a:cubicBezTo>
                    <a:cubicBezTo>
                      <a:pt x="31227" y="9152"/>
                      <a:pt x="31384" y="8869"/>
                      <a:pt x="31520" y="8567"/>
                    </a:cubicBezTo>
                    <a:cubicBezTo>
                      <a:pt x="31614" y="8368"/>
                      <a:pt x="31698" y="8170"/>
                      <a:pt x="31770" y="7961"/>
                    </a:cubicBezTo>
                    <a:cubicBezTo>
                      <a:pt x="31791" y="7877"/>
                      <a:pt x="31844" y="7846"/>
                      <a:pt x="31927" y="7836"/>
                    </a:cubicBezTo>
                    <a:cubicBezTo>
                      <a:pt x="32032" y="7825"/>
                      <a:pt x="32136" y="7815"/>
                      <a:pt x="32251" y="7815"/>
                    </a:cubicBezTo>
                    <a:cubicBezTo>
                      <a:pt x="32267" y="7815"/>
                      <a:pt x="32283" y="7816"/>
                      <a:pt x="32299" y="7816"/>
                    </a:cubicBezTo>
                    <a:cubicBezTo>
                      <a:pt x="32542" y="7816"/>
                      <a:pt x="32767" y="7746"/>
                      <a:pt x="32993" y="7658"/>
                    </a:cubicBezTo>
                    <a:cubicBezTo>
                      <a:pt x="33035" y="7637"/>
                      <a:pt x="33087" y="7616"/>
                      <a:pt x="33139" y="7595"/>
                    </a:cubicBezTo>
                    <a:cubicBezTo>
                      <a:pt x="33432" y="7480"/>
                      <a:pt x="33693" y="7344"/>
                      <a:pt x="33912" y="7104"/>
                    </a:cubicBezTo>
                    <a:cubicBezTo>
                      <a:pt x="34027" y="6968"/>
                      <a:pt x="34100" y="6843"/>
                      <a:pt x="34090" y="6665"/>
                    </a:cubicBezTo>
                    <a:cubicBezTo>
                      <a:pt x="34080" y="6519"/>
                      <a:pt x="34069" y="6373"/>
                      <a:pt x="34069" y="6227"/>
                    </a:cubicBezTo>
                    <a:cubicBezTo>
                      <a:pt x="34059" y="5767"/>
                      <a:pt x="34059" y="5307"/>
                      <a:pt x="34048" y="4837"/>
                    </a:cubicBezTo>
                    <a:cubicBezTo>
                      <a:pt x="34038" y="4701"/>
                      <a:pt x="34017" y="4565"/>
                      <a:pt x="34017" y="4430"/>
                    </a:cubicBezTo>
                    <a:cubicBezTo>
                      <a:pt x="33996" y="3834"/>
                      <a:pt x="34027" y="3249"/>
                      <a:pt x="34069" y="2654"/>
                    </a:cubicBezTo>
                    <a:lnTo>
                      <a:pt x="34069" y="1514"/>
                    </a:lnTo>
                    <a:cubicBezTo>
                      <a:pt x="34059" y="1254"/>
                      <a:pt x="34048" y="1003"/>
                      <a:pt x="34048" y="752"/>
                    </a:cubicBezTo>
                    <a:cubicBezTo>
                      <a:pt x="34048" y="564"/>
                      <a:pt x="33975" y="439"/>
                      <a:pt x="33829" y="344"/>
                    </a:cubicBezTo>
                    <a:cubicBezTo>
                      <a:pt x="33734" y="282"/>
                      <a:pt x="33630" y="240"/>
                      <a:pt x="33525" y="209"/>
                    </a:cubicBezTo>
                    <a:cubicBezTo>
                      <a:pt x="33265" y="156"/>
                      <a:pt x="32993" y="105"/>
                      <a:pt x="32731" y="31"/>
                    </a:cubicBezTo>
                    <a:cubicBezTo>
                      <a:pt x="32666" y="10"/>
                      <a:pt x="32602" y="1"/>
                      <a:pt x="32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52"/>
              <p:cNvSpPr/>
              <p:nvPr/>
            </p:nvSpPr>
            <p:spPr>
              <a:xfrm>
                <a:off x="10427721" y="88795"/>
                <a:ext cx="434130" cy="606377"/>
              </a:xfrm>
              <a:custGeom>
                <a:avLst/>
                <a:gdLst/>
                <a:ahLst/>
                <a:cxnLst/>
                <a:rect l="l" t="t" r="r" b="b"/>
                <a:pathLst>
                  <a:path w="3584" h="5006" extrusionOk="0">
                    <a:moveTo>
                      <a:pt x="1828" y="1"/>
                    </a:moveTo>
                    <a:lnTo>
                      <a:pt x="1828" y="1"/>
                    </a:lnTo>
                    <a:cubicBezTo>
                      <a:pt x="1498" y="132"/>
                      <a:pt x="1167" y="242"/>
                      <a:pt x="809" y="242"/>
                    </a:cubicBezTo>
                    <a:cubicBezTo>
                      <a:pt x="793" y="242"/>
                      <a:pt x="778" y="242"/>
                      <a:pt x="763" y="242"/>
                    </a:cubicBezTo>
                    <a:cubicBezTo>
                      <a:pt x="690" y="242"/>
                      <a:pt x="627" y="272"/>
                      <a:pt x="564" y="314"/>
                    </a:cubicBezTo>
                    <a:cubicBezTo>
                      <a:pt x="407" y="451"/>
                      <a:pt x="251" y="586"/>
                      <a:pt x="147" y="774"/>
                    </a:cubicBezTo>
                    <a:cubicBezTo>
                      <a:pt x="0" y="1025"/>
                      <a:pt x="73" y="1182"/>
                      <a:pt x="230" y="1328"/>
                    </a:cubicBezTo>
                    <a:cubicBezTo>
                      <a:pt x="397" y="1474"/>
                      <a:pt x="564" y="1600"/>
                      <a:pt x="804" y="1600"/>
                    </a:cubicBezTo>
                    <a:cubicBezTo>
                      <a:pt x="846" y="1600"/>
                      <a:pt x="878" y="1610"/>
                      <a:pt x="888" y="1652"/>
                    </a:cubicBezTo>
                    <a:cubicBezTo>
                      <a:pt x="899" y="1693"/>
                      <a:pt x="878" y="1725"/>
                      <a:pt x="846" y="1746"/>
                    </a:cubicBezTo>
                    <a:cubicBezTo>
                      <a:pt x="815" y="1777"/>
                      <a:pt x="783" y="1819"/>
                      <a:pt x="752" y="1840"/>
                    </a:cubicBezTo>
                    <a:cubicBezTo>
                      <a:pt x="648" y="1923"/>
                      <a:pt x="595" y="2039"/>
                      <a:pt x="533" y="2153"/>
                    </a:cubicBezTo>
                    <a:cubicBezTo>
                      <a:pt x="460" y="2289"/>
                      <a:pt x="481" y="2456"/>
                      <a:pt x="595" y="2582"/>
                    </a:cubicBezTo>
                    <a:cubicBezTo>
                      <a:pt x="752" y="2749"/>
                      <a:pt x="920" y="2926"/>
                      <a:pt x="1149" y="3010"/>
                    </a:cubicBezTo>
                    <a:cubicBezTo>
                      <a:pt x="1212" y="3031"/>
                      <a:pt x="1222" y="3083"/>
                      <a:pt x="1170" y="3135"/>
                    </a:cubicBezTo>
                    <a:cubicBezTo>
                      <a:pt x="1108" y="3198"/>
                      <a:pt x="1034" y="3250"/>
                      <a:pt x="982" y="3334"/>
                    </a:cubicBezTo>
                    <a:cubicBezTo>
                      <a:pt x="878" y="3490"/>
                      <a:pt x="878" y="3657"/>
                      <a:pt x="1013" y="3804"/>
                    </a:cubicBezTo>
                    <a:cubicBezTo>
                      <a:pt x="1191" y="3982"/>
                      <a:pt x="1400" y="4117"/>
                      <a:pt x="1651" y="4138"/>
                    </a:cubicBezTo>
                    <a:cubicBezTo>
                      <a:pt x="1729" y="4150"/>
                      <a:pt x="1811" y="4162"/>
                      <a:pt x="1894" y="4162"/>
                    </a:cubicBezTo>
                    <a:cubicBezTo>
                      <a:pt x="1955" y="4162"/>
                      <a:pt x="2017" y="4156"/>
                      <a:pt x="2079" y="4138"/>
                    </a:cubicBezTo>
                    <a:cubicBezTo>
                      <a:pt x="2107" y="4134"/>
                      <a:pt x="2137" y="4129"/>
                      <a:pt x="2168" y="4129"/>
                    </a:cubicBezTo>
                    <a:cubicBezTo>
                      <a:pt x="2205" y="4129"/>
                      <a:pt x="2243" y="4136"/>
                      <a:pt x="2278" y="4159"/>
                    </a:cubicBezTo>
                    <a:cubicBezTo>
                      <a:pt x="2278" y="4242"/>
                      <a:pt x="2225" y="4274"/>
                      <a:pt x="2183" y="4305"/>
                    </a:cubicBezTo>
                    <a:cubicBezTo>
                      <a:pt x="2048" y="4451"/>
                      <a:pt x="1902" y="4588"/>
                      <a:pt x="1755" y="4734"/>
                    </a:cubicBezTo>
                    <a:cubicBezTo>
                      <a:pt x="1693" y="4797"/>
                      <a:pt x="1630" y="4859"/>
                      <a:pt x="1577" y="4932"/>
                    </a:cubicBezTo>
                    <a:cubicBezTo>
                      <a:pt x="1567" y="4943"/>
                      <a:pt x="1557" y="4964"/>
                      <a:pt x="1567" y="4985"/>
                    </a:cubicBezTo>
                    <a:cubicBezTo>
                      <a:pt x="1567" y="4995"/>
                      <a:pt x="1588" y="5006"/>
                      <a:pt x="1598" y="5006"/>
                    </a:cubicBezTo>
                    <a:cubicBezTo>
                      <a:pt x="1735" y="5006"/>
                      <a:pt x="1870" y="4985"/>
                      <a:pt x="2006" y="4985"/>
                    </a:cubicBezTo>
                    <a:cubicBezTo>
                      <a:pt x="2016" y="4985"/>
                      <a:pt x="2026" y="4986"/>
                      <a:pt x="2036" y="4986"/>
                    </a:cubicBezTo>
                    <a:cubicBezTo>
                      <a:pt x="2166" y="4986"/>
                      <a:pt x="2253" y="4925"/>
                      <a:pt x="2340" y="4828"/>
                    </a:cubicBezTo>
                    <a:cubicBezTo>
                      <a:pt x="2622" y="4535"/>
                      <a:pt x="2956" y="4295"/>
                      <a:pt x="3270" y="4034"/>
                    </a:cubicBezTo>
                    <a:cubicBezTo>
                      <a:pt x="3343" y="3982"/>
                      <a:pt x="3416" y="3929"/>
                      <a:pt x="3479" y="3866"/>
                    </a:cubicBezTo>
                    <a:cubicBezTo>
                      <a:pt x="3583" y="3773"/>
                      <a:pt x="3583" y="3720"/>
                      <a:pt x="3500" y="3606"/>
                    </a:cubicBezTo>
                    <a:cubicBezTo>
                      <a:pt x="3413" y="3498"/>
                      <a:pt x="3382" y="3460"/>
                      <a:pt x="3315" y="3460"/>
                    </a:cubicBezTo>
                    <a:cubicBezTo>
                      <a:pt x="3278" y="3460"/>
                      <a:pt x="3230" y="3472"/>
                      <a:pt x="3155" y="3490"/>
                    </a:cubicBezTo>
                    <a:cubicBezTo>
                      <a:pt x="3134" y="3501"/>
                      <a:pt x="3103" y="3511"/>
                      <a:pt x="3082" y="3522"/>
                    </a:cubicBezTo>
                    <a:cubicBezTo>
                      <a:pt x="2715" y="3625"/>
                      <a:pt x="2348" y="3686"/>
                      <a:pt x="1977" y="3686"/>
                    </a:cubicBezTo>
                    <a:cubicBezTo>
                      <a:pt x="1862" y="3686"/>
                      <a:pt x="1746" y="3681"/>
                      <a:pt x="1630" y="3668"/>
                    </a:cubicBezTo>
                    <a:cubicBezTo>
                      <a:pt x="1618" y="3668"/>
                      <a:pt x="1605" y="3669"/>
                      <a:pt x="1592" y="3669"/>
                    </a:cubicBezTo>
                    <a:cubicBezTo>
                      <a:pt x="1557" y="3669"/>
                      <a:pt x="1523" y="3664"/>
                      <a:pt x="1515" y="3627"/>
                    </a:cubicBezTo>
                    <a:cubicBezTo>
                      <a:pt x="1494" y="3574"/>
                      <a:pt x="1546" y="3543"/>
                      <a:pt x="1577" y="3522"/>
                    </a:cubicBezTo>
                    <a:cubicBezTo>
                      <a:pt x="1807" y="3386"/>
                      <a:pt x="2037" y="3260"/>
                      <a:pt x="2288" y="3167"/>
                    </a:cubicBezTo>
                    <a:cubicBezTo>
                      <a:pt x="2580" y="3051"/>
                      <a:pt x="2884" y="2958"/>
                      <a:pt x="3186" y="2853"/>
                    </a:cubicBezTo>
                    <a:cubicBezTo>
                      <a:pt x="3228" y="2843"/>
                      <a:pt x="3270" y="2833"/>
                      <a:pt x="3312" y="2812"/>
                    </a:cubicBezTo>
                    <a:cubicBezTo>
                      <a:pt x="3437" y="2749"/>
                      <a:pt x="3469" y="2644"/>
                      <a:pt x="3395" y="2519"/>
                    </a:cubicBezTo>
                    <a:cubicBezTo>
                      <a:pt x="3364" y="2477"/>
                      <a:pt x="3333" y="2436"/>
                      <a:pt x="3302" y="2383"/>
                    </a:cubicBezTo>
                    <a:cubicBezTo>
                      <a:pt x="3267" y="2331"/>
                      <a:pt x="3224" y="2307"/>
                      <a:pt x="3169" y="2307"/>
                    </a:cubicBezTo>
                    <a:cubicBezTo>
                      <a:pt x="3158" y="2307"/>
                      <a:pt x="3147" y="2308"/>
                      <a:pt x="3134" y="2310"/>
                    </a:cubicBezTo>
                    <a:cubicBezTo>
                      <a:pt x="3019" y="2331"/>
                      <a:pt x="2905" y="2362"/>
                      <a:pt x="2789" y="2373"/>
                    </a:cubicBezTo>
                    <a:cubicBezTo>
                      <a:pt x="2487" y="2404"/>
                      <a:pt x="2173" y="2436"/>
                      <a:pt x="1870" y="2456"/>
                    </a:cubicBezTo>
                    <a:cubicBezTo>
                      <a:pt x="1682" y="2477"/>
                      <a:pt x="1505" y="2477"/>
                      <a:pt x="1327" y="2487"/>
                    </a:cubicBezTo>
                    <a:cubicBezTo>
                      <a:pt x="1275" y="2487"/>
                      <a:pt x="1233" y="2487"/>
                      <a:pt x="1212" y="2436"/>
                    </a:cubicBezTo>
                    <a:cubicBezTo>
                      <a:pt x="1201" y="2394"/>
                      <a:pt x="1233" y="2362"/>
                      <a:pt x="1254" y="2341"/>
                    </a:cubicBezTo>
                    <a:cubicBezTo>
                      <a:pt x="1526" y="2080"/>
                      <a:pt x="1849" y="1902"/>
                      <a:pt x="2162" y="1704"/>
                    </a:cubicBezTo>
                    <a:cubicBezTo>
                      <a:pt x="2351" y="1589"/>
                      <a:pt x="2549" y="1516"/>
                      <a:pt x="2748" y="1412"/>
                    </a:cubicBezTo>
                    <a:cubicBezTo>
                      <a:pt x="2863" y="1359"/>
                      <a:pt x="2977" y="1307"/>
                      <a:pt x="3082" y="1245"/>
                    </a:cubicBezTo>
                    <a:cubicBezTo>
                      <a:pt x="3249" y="1150"/>
                      <a:pt x="3281" y="1036"/>
                      <a:pt x="3176" y="889"/>
                    </a:cubicBezTo>
                    <a:cubicBezTo>
                      <a:pt x="3124" y="827"/>
                      <a:pt x="3082" y="753"/>
                      <a:pt x="3072" y="669"/>
                    </a:cubicBezTo>
                    <a:cubicBezTo>
                      <a:pt x="3061" y="607"/>
                      <a:pt x="3009" y="586"/>
                      <a:pt x="2946" y="586"/>
                    </a:cubicBezTo>
                    <a:cubicBezTo>
                      <a:pt x="2905" y="586"/>
                      <a:pt x="2863" y="586"/>
                      <a:pt x="2810" y="597"/>
                    </a:cubicBezTo>
                    <a:cubicBezTo>
                      <a:pt x="2539" y="659"/>
                      <a:pt x="2267" y="711"/>
                      <a:pt x="1985" y="774"/>
                    </a:cubicBezTo>
                    <a:cubicBezTo>
                      <a:pt x="1619" y="858"/>
                      <a:pt x="1243" y="941"/>
                      <a:pt x="878" y="1025"/>
                    </a:cubicBezTo>
                    <a:cubicBezTo>
                      <a:pt x="864" y="1034"/>
                      <a:pt x="847" y="1039"/>
                      <a:pt x="832" y="1039"/>
                    </a:cubicBezTo>
                    <a:cubicBezTo>
                      <a:pt x="813" y="1039"/>
                      <a:pt x="795" y="1032"/>
                      <a:pt x="783" y="1015"/>
                    </a:cubicBezTo>
                    <a:cubicBezTo>
                      <a:pt x="763" y="1004"/>
                      <a:pt x="783" y="973"/>
                      <a:pt x="794" y="952"/>
                    </a:cubicBezTo>
                    <a:cubicBezTo>
                      <a:pt x="794" y="952"/>
                      <a:pt x="794" y="931"/>
                      <a:pt x="804" y="931"/>
                    </a:cubicBezTo>
                    <a:cubicBezTo>
                      <a:pt x="941" y="795"/>
                      <a:pt x="1055" y="628"/>
                      <a:pt x="1222" y="513"/>
                    </a:cubicBezTo>
                    <a:cubicBezTo>
                      <a:pt x="1389" y="409"/>
                      <a:pt x="1526" y="252"/>
                      <a:pt x="1703" y="158"/>
                    </a:cubicBezTo>
                    <a:cubicBezTo>
                      <a:pt x="1765" y="137"/>
                      <a:pt x="1786" y="74"/>
                      <a:pt x="18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52"/>
              <p:cNvSpPr/>
              <p:nvPr/>
            </p:nvSpPr>
            <p:spPr>
              <a:xfrm>
                <a:off x="10372000" y="-623215"/>
                <a:ext cx="661975" cy="414870"/>
              </a:xfrm>
              <a:custGeom>
                <a:avLst/>
                <a:gdLst/>
                <a:ahLst/>
                <a:cxnLst/>
                <a:rect l="l" t="t" r="r" b="b"/>
                <a:pathLst>
                  <a:path w="5465" h="3425" extrusionOk="0">
                    <a:moveTo>
                      <a:pt x="2778" y="1"/>
                    </a:moveTo>
                    <a:cubicBezTo>
                      <a:pt x="2669" y="1"/>
                      <a:pt x="2607" y="79"/>
                      <a:pt x="2592" y="227"/>
                    </a:cubicBezTo>
                    <a:cubicBezTo>
                      <a:pt x="2571" y="394"/>
                      <a:pt x="2592" y="457"/>
                      <a:pt x="2738" y="530"/>
                    </a:cubicBezTo>
                    <a:cubicBezTo>
                      <a:pt x="2842" y="572"/>
                      <a:pt x="2947" y="603"/>
                      <a:pt x="3040" y="645"/>
                    </a:cubicBezTo>
                    <a:cubicBezTo>
                      <a:pt x="3281" y="739"/>
                      <a:pt x="3500" y="875"/>
                      <a:pt x="3688" y="1052"/>
                    </a:cubicBezTo>
                    <a:cubicBezTo>
                      <a:pt x="3720" y="1084"/>
                      <a:pt x="3751" y="1115"/>
                      <a:pt x="3730" y="1168"/>
                    </a:cubicBezTo>
                    <a:cubicBezTo>
                      <a:pt x="3688" y="1168"/>
                      <a:pt x="3646" y="1172"/>
                      <a:pt x="3605" y="1172"/>
                    </a:cubicBezTo>
                    <a:cubicBezTo>
                      <a:pt x="3584" y="1172"/>
                      <a:pt x="3563" y="1171"/>
                      <a:pt x="3542" y="1168"/>
                    </a:cubicBezTo>
                    <a:cubicBezTo>
                      <a:pt x="3302" y="1136"/>
                      <a:pt x="3072" y="1063"/>
                      <a:pt x="2831" y="989"/>
                    </a:cubicBezTo>
                    <a:cubicBezTo>
                      <a:pt x="2424" y="843"/>
                      <a:pt x="2037" y="634"/>
                      <a:pt x="1661" y="415"/>
                    </a:cubicBezTo>
                    <a:cubicBezTo>
                      <a:pt x="1557" y="353"/>
                      <a:pt x="1442" y="290"/>
                      <a:pt x="1327" y="237"/>
                    </a:cubicBezTo>
                    <a:cubicBezTo>
                      <a:pt x="1300" y="226"/>
                      <a:pt x="1276" y="221"/>
                      <a:pt x="1254" y="221"/>
                    </a:cubicBezTo>
                    <a:cubicBezTo>
                      <a:pt x="1192" y="221"/>
                      <a:pt x="1149" y="264"/>
                      <a:pt x="1118" y="342"/>
                    </a:cubicBezTo>
                    <a:cubicBezTo>
                      <a:pt x="1108" y="384"/>
                      <a:pt x="1097" y="436"/>
                      <a:pt x="1066" y="467"/>
                    </a:cubicBezTo>
                    <a:cubicBezTo>
                      <a:pt x="1024" y="541"/>
                      <a:pt x="1066" y="592"/>
                      <a:pt x="1108" y="645"/>
                    </a:cubicBezTo>
                    <a:cubicBezTo>
                      <a:pt x="1150" y="676"/>
                      <a:pt x="1192" y="708"/>
                      <a:pt x="1243" y="739"/>
                    </a:cubicBezTo>
                    <a:cubicBezTo>
                      <a:pt x="1515" y="896"/>
                      <a:pt x="1777" y="1084"/>
                      <a:pt x="2027" y="1272"/>
                    </a:cubicBezTo>
                    <a:cubicBezTo>
                      <a:pt x="2267" y="1460"/>
                      <a:pt x="2508" y="1669"/>
                      <a:pt x="2717" y="1888"/>
                    </a:cubicBezTo>
                    <a:cubicBezTo>
                      <a:pt x="2790" y="1962"/>
                      <a:pt x="2852" y="2045"/>
                      <a:pt x="2894" y="2129"/>
                    </a:cubicBezTo>
                    <a:cubicBezTo>
                      <a:pt x="2915" y="2180"/>
                      <a:pt x="2884" y="2222"/>
                      <a:pt x="2831" y="2222"/>
                    </a:cubicBezTo>
                    <a:cubicBezTo>
                      <a:pt x="2800" y="2222"/>
                      <a:pt x="2759" y="2222"/>
                      <a:pt x="2727" y="2212"/>
                    </a:cubicBezTo>
                    <a:cubicBezTo>
                      <a:pt x="2330" y="2118"/>
                      <a:pt x="1954" y="1941"/>
                      <a:pt x="1599" y="1732"/>
                    </a:cubicBezTo>
                    <a:cubicBezTo>
                      <a:pt x="1223" y="1512"/>
                      <a:pt x="857" y="1282"/>
                      <a:pt x="512" y="1021"/>
                    </a:cubicBezTo>
                    <a:cubicBezTo>
                      <a:pt x="409" y="947"/>
                      <a:pt x="355" y="908"/>
                      <a:pt x="307" y="908"/>
                    </a:cubicBezTo>
                    <a:cubicBezTo>
                      <a:pt x="254" y="908"/>
                      <a:pt x="209" y="958"/>
                      <a:pt x="115" y="1063"/>
                    </a:cubicBezTo>
                    <a:cubicBezTo>
                      <a:pt x="94" y="1073"/>
                      <a:pt x="73" y="1094"/>
                      <a:pt x="52" y="1115"/>
                    </a:cubicBezTo>
                    <a:cubicBezTo>
                      <a:pt x="1" y="1147"/>
                      <a:pt x="1" y="1188"/>
                      <a:pt x="32" y="1230"/>
                    </a:cubicBezTo>
                    <a:cubicBezTo>
                      <a:pt x="63" y="1282"/>
                      <a:pt x="94" y="1345"/>
                      <a:pt x="147" y="1386"/>
                    </a:cubicBezTo>
                    <a:cubicBezTo>
                      <a:pt x="418" y="1627"/>
                      <a:pt x="637" y="1920"/>
                      <a:pt x="836" y="2222"/>
                    </a:cubicBezTo>
                    <a:cubicBezTo>
                      <a:pt x="962" y="2410"/>
                      <a:pt x="1076" y="2609"/>
                      <a:pt x="1223" y="2776"/>
                    </a:cubicBezTo>
                    <a:cubicBezTo>
                      <a:pt x="1431" y="3006"/>
                      <a:pt x="1672" y="3204"/>
                      <a:pt x="1902" y="3413"/>
                    </a:cubicBezTo>
                    <a:cubicBezTo>
                      <a:pt x="1902" y="3424"/>
                      <a:pt x="1912" y="3424"/>
                      <a:pt x="1923" y="3424"/>
                    </a:cubicBezTo>
                    <a:cubicBezTo>
                      <a:pt x="1944" y="3424"/>
                      <a:pt x="1954" y="3424"/>
                      <a:pt x="1975" y="3413"/>
                    </a:cubicBezTo>
                    <a:lnTo>
                      <a:pt x="1975" y="3392"/>
                    </a:lnTo>
                    <a:cubicBezTo>
                      <a:pt x="1965" y="3351"/>
                      <a:pt x="1954" y="3299"/>
                      <a:pt x="1933" y="3267"/>
                    </a:cubicBezTo>
                    <a:cubicBezTo>
                      <a:pt x="1818" y="3027"/>
                      <a:pt x="1714" y="2786"/>
                      <a:pt x="1568" y="2567"/>
                    </a:cubicBezTo>
                    <a:cubicBezTo>
                      <a:pt x="1515" y="2484"/>
                      <a:pt x="1442" y="2400"/>
                      <a:pt x="1431" y="2306"/>
                    </a:cubicBezTo>
                    <a:cubicBezTo>
                      <a:pt x="1421" y="2275"/>
                      <a:pt x="1401" y="2243"/>
                      <a:pt x="1411" y="2243"/>
                    </a:cubicBezTo>
                    <a:cubicBezTo>
                      <a:pt x="1424" y="2226"/>
                      <a:pt x="1435" y="2219"/>
                      <a:pt x="1447" y="2219"/>
                    </a:cubicBezTo>
                    <a:cubicBezTo>
                      <a:pt x="1462" y="2219"/>
                      <a:pt x="1476" y="2231"/>
                      <a:pt x="1494" y="2243"/>
                    </a:cubicBezTo>
                    <a:cubicBezTo>
                      <a:pt x="1589" y="2285"/>
                      <a:pt x="1682" y="2327"/>
                      <a:pt x="1766" y="2369"/>
                    </a:cubicBezTo>
                    <a:cubicBezTo>
                      <a:pt x="2069" y="2505"/>
                      <a:pt x="2372" y="2619"/>
                      <a:pt x="2696" y="2672"/>
                    </a:cubicBezTo>
                    <a:cubicBezTo>
                      <a:pt x="2757" y="2684"/>
                      <a:pt x="2814" y="2689"/>
                      <a:pt x="2871" y="2689"/>
                    </a:cubicBezTo>
                    <a:cubicBezTo>
                      <a:pt x="2913" y="2689"/>
                      <a:pt x="2955" y="2687"/>
                      <a:pt x="2999" y="2682"/>
                    </a:cubicBezTo>
                    <a:cubicBezTo>
                      <a:pt x="3103" y="2672"/>
                      <a:pt x="3197" y="2619"/>
                      <a:pt x="3239" y="2526"/>
                    </a:cubicBezTo>
                    <a:cubicBezTo>
                      <a:pt x="3333" y="2306"/>
                      <a:pt x="3386" y="2097"/>
                      <a:pt x="3239" y="1878"/>
                    </a:cubicBezTo>
                    <a:cubicBezTo>
                      <a:pt x="3197" y="1804"/>
                      <a:pt x="3124" y="1742"/>
                      <a:pt x="3114" y="1637"/>
                    </a:cubicBezTo>
                    <a:cubicBezTo>
                      <a:pt x="3148" y="1626"/>
                      <a:pt x="3182" y="1622"/>
                      <a:pt x="3216" y="1622"/>
                    </a:cubicBezTo>
                    <a:cubicBezTo>
                      <a:pt x="3275" y="1622"/>
                      <a:pt x="3332" y="1635"/>
                      <a:pt x="3386" y="1648"/>
                    </a:cubicBezTo>
                    <a:cubicBezTo>
                      <a:pt x="3483" y="1673"/>
                      <a:pt x="3585" y="1683"/>
                      <a:pt x="3686" y="1683"/>
                    </a:cubicBezTo>
                    <a:cubicBezTo>
                      <a:pt x="3757" y="1683"/>
                      <a:pt x="3828" y="1678"/>
                      <a:pt x="3897" y="1669"/>
                    </a:cubicBezTo>
                    <a:cubicBezTo>
                      <a:pt x="4085" y="1637"/>
                      <a:pt x="4210" y="1575"/>
                      <a:pt x="4210" y="1335"/>
                    </a:cubicBezTo>
                    <a:cubicBezTo>
                      <a:pt x="4210" y="1209"/>
                      <a:pt x="4221" y="1094"/>
                      <a:pt x="4200" y="979"/>
                    </a:cubicBezTo>
                    <a:cubicBezTo>
                      <a:pt x="4190" y="927"/>
                      <a:pt x="4210" y="896"/>
                      <a:pt x="4273" y="885"/>
                    </a:cubicBezTo>
                    <a:cubicBezTo>
                      <a:pt x="4326" y="885"/>
                      <a:pt x="4378" y="896"/>
                      <a:pt x="4430" y="896"/>
                    </a:cubicBezTo>
                    <a:lnTo>
                      <a:pt x="5276" y="896"/>
                    </a:lnTo>
                    <a:cubicBezTo>
                      <a:pt x="5291" y="896"/>
                      <a:pt x="5307" y="896"/>
                      <a:pt x="5323" y="896"/>
                    </a:cubicBezTo>
                    <a:cubicBezTo>
                      <a:pt x="5373" y="896"/>
                      <a:pt x="5425" y="891"/>
                      <a:pt x="5464" y="843"/>
                    </a:cubicBezTo>
                    <a:cubicBezTo>
                      <a:pt x="5371" y="729"/>
                      <a:pt x="5224" y="666"/>
                      <a:pt x="5109" y="582"/>
                    </a:cubicBezTo>
                    <a:cubicBezTo>
                      <a:pt x="4932" y="457"/>
                      <a:pt x="4733" y="394"/>
                      <a:pt x="4524" y="374"/>
                    </a:cubicBezTo>
                    <a:cubicBezTo>
                      <a:pt x="4284" y="363"/>
                      <a:pt x="4054" y="332"/>
                      <a:pt x="3824" y="290"/>
                    </a:cubicBezTo>
                    <a:cubicBezTo>
                      <a:pt x="3511" y="237"/>
                      <a:pt x="3197" y="154"/>
                      <a:pt x="2905" y="28"/>
                    </a:cubicBezTo>
                    <a:cubicBezTo>
                      <a:pt x="2857" y="10"/>
                      <a:pt x="2815" y="1"/>
                      <a:pt x="2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52"/>
              <p:cNvSpPr/>
              <p:nvPr/>
            </p:nvSpPr>
            <p:spPr>
              <a:xfrm>
                <a:off x="9727826" y="-310333"/>
                <a:ext cx="405059" cy="530186"/>
              </a:xfrm>
              <a:custGeom>
                <a:avLst/>
                <a:gdLst/>
                <a:ahLst/>
                <a:cxnLst/>
                <a:rect l="l" t="t" r="r" b="b"/>
                <a:pathLst>
                  <a:path w="3344" h="4377" extrusionOk="0">
                    <a:moveTo>
                      <a:pt x="1918" y="0"/>
                    </a:moveTo>
                    <a:cubicBezTo>
                      <a:pt x="1809" y="0"/>
                      <a:pt x="1704" y="42"/>
                      <a:pt x="1609" y="89"/>
                    </a:cubicBezTo>
                    <a:cubicBezTo>
                      <a:pt x="1568" y="110"/>
                      <a:pt x="1537" y="141"/>
                      <a:pt x="1516" y="183"/>
                    </a:cubicBezTo>
                    <a:cubicBezTo>
                      <a:pt x="1432" y="371"/>
                      <a:pt x="1421" y="570"/>
                      <a:pt x="1421" y="768"/>
                    </a:cubicBezTo>
                    <a:cubicBezTo>
                      <a:pt x="1421" y="841"/>
                      <a:pt x="1474" y="914"/>
                      <a:pt x="1442" y="987"/>
                    </a:cubicBezTo>
                    <a:cubicBezTo>
                      <a:pt x="1416" y="1022"/>
                      <a:pt x="1385" y="1032"/>
                      <a:pt x="1352" y="1032"/>
                    </a:cubicBezTo>
                    <a:cubicBezTo>
                      <a:pt x="1312" y="1032"/>
                      <a:pt x="1269" y="1017"/>
                      <a:pt x="1230" y="1017"/>
                    </a:cubicBezTo>
                    <a:cubicBezTo>
                      <a:pt x="1224" y="1017"/>
                      <a:pt x="1218" y="1018"/>
                      <a:pt x="1212" y="1018"/>
                    </a:cubicBezTo>
                    <a:cubicBezTo>
                      <a:pt x="1024" y="1039"/>
                      <a:pt x="889" y="1113"/>
                      <a:pt x="815" y="1301"/>
                    </a:cubicBezTo>
                    <a:cubicBezTo>
                      <a:pt x="764" y="1436"/>
                      <a:pt x="732" y="1572"/>
                      <a:pt x="732" y="1729"/>
                    </a:cubicBezTo>
                    <a:cubicBezTo>
                      <a:pt x="732" y="1907"/>
                      <a:pt x="774" y="2084"/>
                      <a:pt x="794" y="2262"/>
                    </a:cubicBezTo>
                    <a:cubicBezTo>
                      <a:pt x="805" y="2356"/>
                      <a:pt x="899" y="2450"/>
                      <a:pt x="826" y="2523"/>
                    </a:cubicBezTo>
                    <a:cubicBezTo>
                      <a:pt x="802" y="2541"/>
                      <a:pt x="778" y="2549"/>
                      <a:pt x="755" y="2549"/>
                    </a:cubicBezTo>
                    <a:cubicBezTo>
                      <a:pt x="685" y="2549"/>
                      <a:pt x="617" y="2487"/>
                      <a:pt x="555" y="2471"/>
                    </a:cubicBezTo>
                    <a:cubicBezTo>
                      <a:pt x="508" y="2458"/>
                      <a:pt x="464" y="2451"/>
                      <a:pt x="422" y="2451"/>
                    </a:cubicBezTo>
                    <a:cubicBezTo>
                      <a:pt x="331" y="2451"/>
                      <a:pt x="250" y="2483"/>
                      <a:pt x="178" y="2555"/>
                    </a:cubicBezTo>
                    <a:cubicBezTo>
                      <a:pt x="63" y="2659"/>
                      <a:pt x="0" y="2794"/>
                      <a:pt x="32" y="2952"/>
                    </a:cubicBezTo>
                    <a:cubicBezTo>
                      <a:pt x="63" y="3066"/>
                      <a:pt x="283" y="3411"/>
                      <a:pt x="429" y="3557"/>
                    </a:cubicBezTo>
                    <a:cubicBezTo>
                      <a:pt x="356" y="3369"/>
                      <a:pt x="367" y="3212"/>
                      <a:pt x="335" y="3045"/>
                    </a:cubicBezTo>
                    <a:cubicBezTo>
                      <a:pt x="327" y="2985"/>
                      <a:pt x="368" y="2946"/>
                      <a:pt x="418" y="2946"/>
                    </a:cubicBezTo>
                    <a:cubicBezTo>
                      <a:pt x="428" y="2946"/>
                      <a:pt x="439" y="2948"/>
                      <a:pt x="450" y="2952"/>
                    </a:cubicBezTo>
                    <a:cubicBezTo>
                      <a:pt x="596" y="3003"/>
                      <a:pt x="722" y="3077"/>
                      <a:pt x="826" y="3181"/>
                    </a:cubicBezTo>
                    <a:cubicBezTo>
                      <a:pt x="1161" y="3516"/>
                      <a:pt x="1516" y="3818"/>
                      <a:pt x="1818" y="4184"/>
                    </a:cubicBezTo>
                    <a:cubicBezTo>
                      <a:pt x="1871" y="4247"/>
                      <a:pt x="1934" y="4310"/>
                      <a:pt x="2006" y="4351"/>
                    </a:cubicBezTo>
                    <a:cubicBezTo>
                      <a:pt x="2037" y="4368"/>
                      <a:pt x="2069" y="4376"/>
                      <a:pt x="2100" y="4376"/>
                    </a:cubicBezTo>
                    <a:cubicBezTo>
                      <a:pt x="2163" y="4376"/>
                      <a:pt x="2222" y="4342"/>
                      <a:pt x="2257" y="4278"/>
                    </a:cubicBezTo>
                    <a:cubicBezTo>
                      <a:pt x="2320" y="4122"/>
                      <a:pt x="2341" y="3975"/>
                      <a:pt x="2205" y="3850"/>
                    </a:cubicBezTo>
                    <a:cubicBezTo>
                      <a:pt x="2143" y="3797"/>
                      <a:pt x="2080" y="3735"/>
                      <a:pt x="2027" y="3672"/>
                    </a:cubicBezTo>
                    <a:cubicBezTo>
                      <a:pt x="1955" y="3588"/>
                      <a:pt x="1871" y="3505"/>
                      <a:pt x="1797" y="3411"/>
                    </a:cubicBezTo>
                    <a:cubicBezTo>
                      <a:pt x="1505" y="2982"/>
                      <a:pt x="1296" y="2523"/>
                      <a:pt x="1140" y="2042"/>
                    </a:cubicBezTo>
                    <a:cubicBezTo>
                      <a:pt x="1098" y="1907"/>
                      <a:pt x="1098" y="1771"/>
                      <a:pt x="1098" y="1635"/>
                    </a:cubicBezTo>
                    <a:cubicBezTo>
                      <a:pt x="1098" y="1572"/>
                      <a:pt x="1150" y="1541"/>
                      <a:pt x="1202" y="1531"/>
                    </a:cubicBezTo>
                    <a:cubicBezTo>
                      <a:pt x="1215" y="1529"/>
                      <a:pt x="1228" y="1528"/>
                      <a:pt x="1240" y="1528"/>
                    </a:cubicBezTo>
                    <a:cubicBezTo>
                      <a:pt x="1316" y="1528"/>
                      <a:pt x="1379" y="1556"/>
                      <a:pt x="1442" y="1582"/>
                    </a:cubicBezTo>
                    <a:cubicBezTo>
                      <a:pt x="1683" y="1708"/>
                      <a:pt x="1923" y="1854"/>
                      <a:pt x="2111" y="2053"/>
                    </a:cubicBezTo>
                    <a:cubicBezTo>
                      <a:pt x="2289" y="2241"/>
                      <a:pt x="2477" y="2429"/>
                      <a:pt x="2675" y="2606"/>
                    </a:cubicBezTo>
                    <a:cubicBezTo>
                      <a:pt x="2749" y="2690"/>
                      <a:pt x="2842" y="2753"/>
                      <a:pt x="2947" y="2773"/>
                    </a:cubicBezTo>
                    <a:cubicBezTo>
                      <a:pt x="2958" y="2777"/>
                      <a:pt x="2969" y="2778"/>
                      <a:pt x="2981" y="2778"/>
                    </a:cubicBezTo>
                    <a:cubicBezTo>
                      <a:pt x="3044" y="2778"/>
                      <a:pt x="3105" y="2731"/>
                      <a:pt x="3114" y="2669"/>
                    </a:cubicBezTo>
                    <a:cubicBezTo>
                      <a:pt x="3197" y="2387"/>
                      <a:pt x="3187" y="2366"/>
                      <a:pt x="2988" y="2168"/>
                    </a:cubicBezTo>
                    <a:cubicBezTo>
                      <a:pt x="2947" y="2116"/>
                      <a:pt x="2895" y="2074"/>
                      <a:pt x="2853" y="2032"/>
                    </a:cubicBezTo>
                    <a:cubicBezTo>
                      <a:pt x="2696" y="1896"/>
                      <a:pt x="2560" y="1761"/>
                      <a:pt x="2403" y="1635"/>
                    </a:cubicBezTo>
                    <a:cubicBezTo>
                      <a:pt x="2153" y="1436"/>
                      <a:pt x="2017" y="1175"/>
                      <a:pt x="1913" y="893"/>
                    </a:cubicBezTo>
                    <a:cubicBezTo>
                      <a:pt x="1881" y="841"/>
                      <a:pt x="1860" y="778"/>
                      <a:pt x="1850" y="716"/>
                    </a:cubicBezTo>
                    <a:cubicBezTo>
                      <a:pt x="1822" y="615"/>
                      <a:pt x="1866" y="555"/>
                      <a:pt x="1955" y="555"/>
                    </a:cubicBezTo>
                    <a:cubicBezTo>
                      <a:pt x="1968" y="555"/>
                      <a:pt x="1982" y="556"/>
                      <a:pt x="1996" y="559"/>
                    </a:cubicBezTo>
                    <a:cubicBezTo>
                      <a:pt x="2059" y="570"/>
                      <a:pt x="2132" y="590"/>
                      <a:pt x="2205" y="611"/>
                    </a:cubicBezTo>
                    <a:cubicBezTo>
                      <a:pt x="2424" y="705"/>
                      <a:pt x="2633" y="809"/>
                      <a:pt x="2853" y="893"/>
                    </a:cubicBezTo>
                    <a:cubicBezTo>
                      <a:pt x="3020" y="967"/>
                      <a:pt x="3166" y="1081"/>
                      <a:pt x="3344" y="1113"/>
                    </a:cubicBezTo>
                    <a:cubicBezTo>
                      <a:pt x="3344" y="1092"/>
                      <a:pt x="3344" y="1071"/>
                      <a:pt x="3334" y="1060"/>
                    </a:cubicBezTo>
                    <a:lnTo>
                      <a:pt x="2800" y="340"/>
                    </a:lnTo>
                    <a:cubicBezTo>
                      <a:pt x="2769" y="298"/>
                      <a:pt x="2717" y="256"/>
                      <a:pt x="2665" y="235"/>
                    </a:cubicBezTo>
                    <a:cubicBezTo>
                      <a:pt x="2466" y="141"/>
                      <a:pt x="2247" y="57"/>
                      <a:pt x="2027" y="15"/>
                    </a:cubicBezTo>
                    <a:cubicBezTo>
                      <a:pt x="1991" y="5"/>
                      <a:pt x="1954" y="0"/>
                      <a:pt x="19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52"/>
              <p:cNvSpPr/>
              <p:nvPr/>
            </p:nvSpPr>
            <p:spPr>
              <a:xfrm>
                <a:off x="8985051" y="-336376"/>
                <a:ext cx="402515" cy="441882"/>
              </a:xfrm>
              <a:custGeom>
                <a:avLst/>
                <a:gdLst/>
                <a:ahLst/>
                <a:cxnLst/>
                <a:rect l="l" t="t" r="r" b="b"/>
                <a:pathLst>
                  <a:path w="3323" h="3648" extrusionOk="0">
                    <a:moveTo>
                      <a:pt x="397" y="1"/>
                    </a:moveTo>
                    <a:lnTo>
                      <a:pt x="397" y="1"/>
                    </a:lnTo>
                    <a:cubicBezTo>
                      <a:pt x="282" y="42"/>
                      <a:pt x="240" y="84"/>
                      <a:pt x="209" y="158"/>
                    </a:cubicBezTo>
                    <a:cubicBezTo>
                      <a:pt x="167" y="251"/>
                      <a:pt x="136" y="335"/>
                      <a:pt x="105" y="439"/>
                    </a:cubicBezTo>
                    <a:cubicBezTo>
                      <a:pt x="0" y="868"/>
                      <a:pt x="10" y="1307"/>
                      <a:pt x="52" y="1735"/>
                    </a:cubicBezTo>
                    <a:cubicBezTo>
                      <a:pt x="73" y="2006"/>
                      <a:pt x="198" y="2247"/>
                      <a:pt x="355" y="2456"/>
                    </a:cubicBezTo>
                    <a:cubicBezTo>
                      <a:pt x="397" y="2519"/>
                      <a:pt x="460" y="2561"/>
                      <a:pt x="512" y="2602"/>
                    </a:cubicBezTo>
                    <a:cubicBezTo>
                      <a:pt x="592" y="2660"/>
                      <a:pt x="676" y="2692"/>
                      <a:pt x="761" y="2692"/>
                    </a:cubicBezTo>
                    <a:cubicBezTo>
                      <a:pt x="830" y="2692"/>
                      <a:pt x="901" y="2670"/>
                      <a:pt x="971" y="2623"/>
                    </a:cubicBezTo>
                    <a:cubicBezTo>
                      <a:pt x="1087" y="2540"/>
                      <a:pt x="1191" y="2466"/>
                      <a:pt x="1243" y="2331"/>
                    </a:cubicBezTo>
                    <a:cubicBezTo>
                      <a:pt x="1263" y="2281"/>
                      <a:pt x="1282" y="2204"/>
                      <a:pt x="1354" y="2204"/>
                    </a:cubicBezTo>
                    <a:cubicBezTo>
                      <a:pt x="1359" y="2204"/>
                      <a:pt x="1363" y="2205"/>
                      <a:pt x="1368" y="2205"/>
                    </a:cubicBezTo>
                    <a:cubicBezTo>
                      <a:pt x="1421" y="2215"/>
                      <a:pt x="1421" y="2289"/>
                      <a:pt x="1442" y="2341"/>
                    </a:cubicBezTo>
                    <a:cubicBezTo>
                      <a:pt x="1452" y="2383"/>
                      <a:pt x="1452" y="2435"/>
                      <a:pt x="1463" y="2477"/>
                    </a:cubicBezTo>
                    <a:cubicBezTo>
                      <a:pt x="1546" y="2686"/>
                      <a:pt x="1619" y="2905"/>
                      <a:pt x="1755" y="3093"/>
                    </a:cubicBezTo>
                    <a:cubicBezTo>
                      <a:pt x="1818" y="3167"/>
                      <a:pt x="1870" y="3229"/>
                      <a:pt x="1964" y="3260"/>
                    </a:cubicBezTo>
                    <a:cubicBezTo>
                      <a:pt x="2018" y="3285"/>
                      <a:pt x="2070" y="3298"/>
                      <a:pt x="2117" y="3298"/>
                    </a:cubicBezTo>
                    <a:cubicBezTo>
                      <a:pt x="2208" y="3298"/>
                      <a:pt x="2286" y="3252"/>
                      <a:pt x="2340" y="3156"/>
                    </a:cubicBezTo>
                    <a:cubicBezTo>
                      <a:pt x="2413" y="3020"/>
                      <a:pt x="2518" y="2905"/>
                      <a:pt x="2549" y="2749"/>
                    </a:cubicBezTo>
                    <a:cubicBezTo>
                      <a:pt x="2559" y="2707"/>
                      <a:pt x="2570" y="2654"/>
                      <a:pt x="2643" y="2644"/>
                    </a:cubicBezTo>
                    <a:cubicBezTo>
                      <a:pt x="2831" y="2978"/>
                      <a:pt x="2988" y="3344"/>
                      <a:pt x="3323" y="3647"/>
                    </a:cubicBezTo>
                    <a:cubicBezTo>
                      <a:pt x="3302" y="3344"/>
                      <a:pt x="3281" y="3072"/>
                      <a:pt x="3270" y="2800"/>
                    </a:cubicBezTo>
                    <a:cubicBezTo>
                      <a:pt x="3260" y="2770"/>
                      <a:pt x="3249" y="2728"/>
                      <a:pt x="3228" y="2696"/>
                    </a:cubicBezTo>
                    <a:cubicBezTo>
                      <a:pt x="3030" y="2341"/>
                      <a:pt x="2894" y="1955"/>
                      <a:pt x="2821" y="1547"/>
                    </a:cubicBezTo>
                    <a:cubicBezTo>
                      <a:pt x="2810" y="1484"/>
                      <a:pt x="2789" y="1432"/>
                      <a:pt x="2758" y="1370"/>
                    </a:cubicBezTo>
                    <a:cubicBezTo>
                      <a:pt x="2732" y="1317"/>
                      <a:pt x="2682" y="1291"/>
                      <a:pt x="2631" y="1291"/>
                    </a:cubicBezTo>
                    <a:cubicBezTo>
                      <a:pt x="2580" y="1291"/>
                      <a:pt x="2528" y="1317"/>
                      <a:pt x="2497" y="1370"/>
                    </a:cubicBezTo>
                    <a:cubicBezTo>
                      <a:pt x="2476" y="1411"/>
                      <a:pt x="2455" y="1453"/>
                      <a:pt x="2424" y="1484"/>
                    </a:cubicBezTo>
                    <a:cubicBezTo>
                      <a:pt x="2361" y="1547"/>
                      <a:pt x="2340" y="1620"/>
                      <a:pt x="2340" y="1704"/>
                    </a:cubicBezTo>
                    <a:cubicBezTo>
                      <a:pt x="2361" y="2038"/>
                      <a:pt x="2215" y="2341"/>
                      <a:pt x="2183" y="2665"/>
                    </a:cubicBezTo>
                    <a:cubicBezTo>
                      <a:pt x="2183" y="2685"/>
                      <a:pt x="2153" y="2697"/>
                      <a:pt x="2126" y="2697"/>
                    </a:cubicBezTo>
                    <a:cubicBezTo>
                      <a:pt x="2111" y="2697"/>
                      <a:pt x="2097" y="2693"/>
                      <a:pt x="2090" y="2686"/>
                    </a:cubicBezTo>
                    <a:cubicBezTo>
                      <a:pt x="2027" y="2633"/>
                      <a:pt x="2006" y="2550"/>
                      <a:pt x="1974" y="2477"/>
                    </a:cubicBezTo>
                    <a:cubicBezTo>
                      <a:pt x="1849" y="2069"/>
                      <a:pt x="1755" y="1662"/>
                      <a:pt x="1755" y="1244"/>
                    </a:cubicBezTo>
                    <a:lnTo>
                      <a:pt x="1755" y="1024"/>
                    </a:lnTo>
                    <a:cubicBezTo>
                      <a:pt x="1755" y="962"/>
                      <a:pt x="1735" y="899"/>
                      <a:pt x="1693" y="847"/>
                    </a:cubicBezTo>
                    <a:cubicBezTo>
                      <a:pt x="1664" y="801"/>
                      <a:pt x="1610" y="777"/>
                      <a:pt x="1557" y="777"/>
                    </a:cubicBezTo>
                    <a:cubicBezTo>
                      <a:pt x="1513" y="777"/>
                      <a:pt x="1470" y="793"/>
                      <a:pt x="1442" y="826"/>
                    </a:cubicBezTo>
                    <a:cubicBezTo>
                      <a:pt x="1327" y="962"/>
                      <a:pt x="1212" y="1087"/>
                      <a:pt x="1222" y="1286"/>
                    </a:cubicBezTo>
                    <a:cubicBezTo>
                      <a:pt x="1233" y="1328"/>
                      <a:pt x="1201" y="1390"/>
                      <a:pt x="1180" y="1442"/>
                    </a:cubicBezTo>
                    <a:cubicBezTo>
                      <a:pt x="1149" y="1537"/>
                      <a:pt x="1108" y="1630"/>
                      <a:pt x="1097" y="1725"/>
                    </a:cubicBezTo>
                    <a:cubicBezTo>
                      <a:pt x="1076" y="1902"/>
                      <a:pt x="961" y="2038"/>
                      <a:pt x="888" y="2184"/>
                    </a:cubicBezTo>
                    <a:cubicBezTo>
                      <a:pt x="871" y="2212"/>
                      <a:pt x="848" y="2222"/>
                      <a:pt x="824" y="2222"/>
                    </a:cubicBezTo>
                    <a:cubicBezTo>
                      <a:pt x="803" y="2222"/>
                      <a:pt x="782" y="2215"/>
                      <a:pt x="763" y="2205"/>
                    </a:cubicBezTo>
                    <a:cubicBezTo>
                      <a:pt x="711" y="2174"/>
                      <a:pt x="669" y="2122"/>
                      <a:pt x="637" y="2069"/>
                    </a:cubicBezTo>
                    <a:cubicBezTo>
                      <a:pt x="502" y="1881"/>
                      <a:pt x="418" y="1672"/>
                      <a:pt x="386" y="1442"/>
                    </a:cubicBezTo>
                    <a:cubicBezTo>
                      <a:pt x="324" y="1056"/>
                      <a:pt x="303" y="669"/>
                      <a:pt x="366" y="272"/>
                    </a:cubicBezTo>
                    <a:cubicBezTo>
                      <a:pt x="376" y="199"/>
                      <a:pt x="376" y="116"/>
                      <a:pt x="3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52"/>
              <p:cNvSpPr/>
              <p:nvPr/>
            </p:nvSpPr>
            <p:spPr>
              <a:xfrm>
                <a:off x="8983718" y="530924"/>
                <a:ext cx="345584" cy="462959"/>
              </a:xfrm>
              <a:custGeom>
                <a:avLst/>
                <a:gdLst/>
                <a:ahLst/>
                <a:cxnLst/>
                <a:rect l="l" t="t" r="r" b="b"/>
                <a:pathLst>
                  <a:path w="2853" h="3822" extrusionOk="0">
                    <a:moveTo>
                      <a:pt x="1940" y="1"/>
                    </a:moveTo>
                    <a:cubicBezTo>
                      <a:pt x="1895" y="1"/>
                      <a:pt x="1865" y="32"/>
                      <a:pt x="1808" y="102"/>
                    </a:cubicBezTo>
                    <a:lnTo>
                      <a:pt x="1714" y="227"/>
                    </a:lnTo>
                    <a:cubicBezTo>
                      <a:pt x="1599" y="363"/>
                      <a:pt x="1474" y="478"/>
                      <a:pt x="1338" y="592"/>
                    </a:cubicBezTo>
                    <a:cubicBezTo>
                      <a:pt x="1087" y="801"/>
                      <a:pt x="794" y="948"/>
                      <a:pt x="502" y="1094"/>
                    </a:cubicBezTo>
                    <a:cubicBezTo>
                      <a:pt x="335" y="1178"/>
                      <a:pt x="116" y="1386"/>
                      <a:pt x="0" y="1575"/>
                    </a:cubicBezTo>
                    <a:cubicBezTo>
                      <a:pt x="178" y="1565"/>
                      <a:pt x="346" y="1523"/>
                      <a:pt x="513" y="1460"/>
                    </a:cubicBezTo>
                    <a:cubicBezTo>
                      <a:pt x="669" y="1386"/>
                      <a:pt x="826" y="1324"/>
                      <a:pt x="993" y="1282"/>
                    </a:cubicBezTo>
                    <a:cubicBezTo>
                      <a:pt x="1006" y="1276"/>
                      <a:pt x="1019" y="1266"/>
                      <a:pt x="1032" y="1266"/>
                    </a:cubicBezTo>
                    <a:cubicBezTo>
                      <a:pt x="1040" y="1266"/>
                      <a:pt x="1048" y="1270"/>
                      <a:pt x="1056" y="1282"/>
                    </a:cubicBezTo>
                    <a:cubicBezTo>
                      <a:pt x="1077" y="1303"/>
                      <a:pt x="1066" y="1324"/>
                      <a:pt x="1045" y="1345"/>
                    </a:cubicBezTo>
                    <a:cubicBezTo>
                      <a:pt x="1014" y="1449"/>
                      <a:pt x="982" y="1554"/>
                      <a:pt x="962" y="1658"/>
                    </a:cubicBezTo>
                    <a:cubicBezTo>
                      <a:pt x="931" y="1783"/>
                      <a:pt x="920" y="1909"/>
                      <a:pt x="941" y="2034"/>
                    </a:cubicBezTo>
                    <a:cubicBezTo>
                      <a:pt x="952" y="2108"/>
                      <a:pt x="982" y="2170"/>
                      <a:pt x="1066" y="2201"/>
                    </a:cubicBezTo>
                    <a:cubicBezTo>
                      <a:pt x="1160" y="2243"/>
                      <a:pt x="1254" y="2296"/>
                      <a:pt x="1369" y="2317"/>
                    </a:cubicBezTo>
                    <a:cubicBezTo>
                      <a:pt x="1421" y="2327"/>
                      <a:pt x="1442" y="2369"/>
                      <a:pt x="1421" y="2410"/>
                    </a:cubicBezTo>
                    <a:cubicBezTo>
                      <a:pt x="1390" y="2547"/>
                      <a:pt x="1349" y="2672"/>
                      <a:pt x="1369" y="2818"/>
                    </a:cubicBezTo>
                    <a:cubicBezTo>
                      <a:pt x="1390" y="2954"/>
                      <a:pt x="1453" y="3027"/>
                      <a:pt x="1588" y="3058"/>
                    </a:cubicBezTo>
                    <a:cubicBezTo>
                      <a:pt x="1704" y="3079"/>
                      <a:pt x="1818" y="3100"/>
                      <a:pt x="1923" y="3121"/>
                    </a:cubicBezTo>
                    <a:cubicBezTo>
                      <a:pt x="1944" y="3183"/>
                      <a:pt x="1923" y="3225"/>
                      <a:pt x="1902" y="3267"/>
                    </a:cubicBezTo>
                    <a:cubicBezTo>
                      <a:pt x="1839" y="3403"/>
                      <a:pt x="1787" y="3550"/>
                      <a:pt x="1735" y="3696"/>
                    </a:cubicBezTo>
                    <a:cubicBezTo>
                      <a:pt x="1714" y="3727"/>
                      <a:pt x="1672" y="3768"/>
                      <a:pt x="1746" y="3821"/>
                    </a:cubicBezTo>
                    <a:cubicBezTo>
                      <a:pt x="2111" y="3570"/>
                      <a:pt x="2508" y="3330"/>
                      <a:pt x="2665" y="2870"/>
                    </a:cubicBezTo>
                    <a:cubicBezTo>
                      <a:pt x="2675" y="2839"/>
                      <a:pt x="2696" y="2818"/>
                      <a:pt x="2707" y="2797"/>
                    </a:cubicBezTo>
                    <a:cubicBezTo>
                      <a:pt x="2853" y="2494"/>
                      <a:pt x="2842" y="2557"/>
                      <a:pt x="2602" y="2359"/>
                    </a:cubicBezTo>
                    <a:cubicBezTo>
                      <a:pt x="2565" y="2332"/>
                      <a:pt x="2529" y="2319"/>
                      <a:pt x="2491" y="2319"/>
                    </a:cubicBezTo>
                    <a:cubicBezTo>
                      <a:pt x="2453" y="2319"/>
                      <a:pt x="2414" y="2332"/>
                      <a:pt x="2372" y="2359"/>
                    </a:cubicBezTo>
                    <a:cubicBezTo>
                      <a:pt x="2247" y="2452"/>
                      <a:pt x="2122" y="2536"/>
                      <a:pt x="1985" y="2619"/>
                    </a:cubicBezTo>
                    <a:cubicBezTo>
                      <a:pt x="1980" y="2625"/>
                      <a:pt x="1967" y="2627"/>
                      <a:pt x="1953" y="2627"/>
                    </a:cubicBezTo>
                    <a:cubicBezTo>
                      <a:pt x="1939" y="2627"/>
                      <a:pt x="1923" y="2625"/>
                      <a:pt x="1913" y="2619"/>
                    </a:cubicBezTo>
                    <a:cubicBezTo>
                      <a:pt x="1892" y="2609"/>
                      <a:pt x="1892" y="2577"/>
                      <a:pt x="1902" y="2547"/>
                    </a:cubicBezTo>
                    <a:cubicBezTo>
                      <a:pt x="1954" y="2431"/>
                      <a:pt x="2006" y="2317"/>
                      <a:pt x="2080" y="2212"/>
                    </a:cubicBezTo>
                    <a:cubicBezTo>
                      <a:pt x="2205" y="2003"/>
                      <a:pt x="2362" y="1815"/>
                      <a:pt x="2550" y="1648"/>
                    </a:cubicBezTo>
                    <a:cubicBezTo>
                      <a:pt x="2633" y="1585"/>
                      <a:pt x="2717" y="1502"/>
                      <a:pt x="2779" y="1418"/>
                    </a:cubicBezTo>
                    <a:cubicBezTo>
                      <a:pt x="2853" y="1345"/>
                      <a:pt x="2821" y="1251"/>
                      <a:pt x="2728" y="1198"/>
                    </a:cubicBezTo>
                    <a:cubicBezTo>
                      <a:pt x="2627" y="1139"/>
                      <a:pt x="2559" y="1108"/>
                      <a:pt x="2497" y="1108"/>
                    </a:cubicBezTo>
                    <a:cubicBezTo>
                      <a:pt x="2417" y="1108"/>
                      <a:pt x="2348" y="1160"/>
                      <a:pt x="2236" y="1272"/>
                    </a:cubicBezTo>
                    <a:cubicBezTo>
                      <a:pt x="2153" y="1345"/>
                      <a:pt x="2069" y="1439"/>
                      <a:pt x="1985" y="1523"/>
                    </a:cubicBezTo>
                    <a:cubicBezTo>
                      <a:pt x="1923" y="1585"/>
                      <a:pt x="1860" y="1648"/>
                      <a:pt x="1776" y="1700"/>
                    </a:cubicBezTo>
                    <a:cubicBezTo>
                      <a:pt x="1667" y="1760"/>
                      <a:pt x="1576" y="1858"/>
                      <a:pt x="1432" y="1858"/>
                    </a:cubicBezTo>
                    <a:cubicBezTo>
                      <a:pt x="1425" y="1858"/>
                      <a:pt x="1418" y="1858"/>
                      <a:pt x="1411" y="1857"/>
                    </a:cubicBezTo>
                    <a:cubicBezTo>
                      <a:pt x="1349" y="1700"/>
                      <a:pt x="1442" y="1575"/>
                      <a:pt x="1505" y="1449"/>
                    </a:cubicBezTo>
                    <a:cubicBezTo>
                      <a:pt x="1693" y="1084"/>
                      <a:pt x="1892" y="729"/>
                      <a:pt x="2153" y="415"/>
                    </a:cubicBezTo>
                    <a:cubicBezTo>
                      <a:pt x="2320" y="206"/>
                      <a:pt x="2299" y="144"/>
                      <a:pt x="2059" y="39"/>
                    </a:cubicBezTo>
                    <a:cubicBezTo>
                      <a:pt x="2005" y="14"/>
                      <a:pt x="1969" y="1"/>
                      <a:pt x="19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52"/>
              <p:cNvSpPr/>
              <p:nvPr/>
            </p:nvSpPr>
            <p:spPr>
              <a:xfrm>
                <a:off x="8332034" y="358433"/>
                <a:ext cx="369689" cy="354426"/>
              </a:xfrm>
              <a:custGeom>
                <a:avLst/>
                <a:gdLst/>
                <a:ahLst/>
                <a:cxnLst/>
                <a:rect l="l" t="t" r="r" b="b"/>
                <a:pathLst>
                  <a:path w="3052" h="2926" extrusionOk="0">
                    <a:moveTo>
                      <a:pt x="2978" y="1"/>
                    </a:moveTo>
                    <a:cubicBezTo>
                      <a:pt x="2852" y="115"/>
                      <a:pt x="2738" y="230"/>
                      <a:pt x="2654" y="366"/>
                    </a:cubicBezTo>
                    <a:cubicBezTo>
                      <a:pt x="2560" y="533"/>
                      <a:pt x="2487" y="690"/>
                      <a:pt x="2434" y="867"/>
                    </a:cubicBezTo>
                    <a:cubicBezTo>
                      <a:pt x="2410" y="940"/>
                      <a:pt x="2386" y="974"/>
                      <a:pt x="2354" y="974"/>
                    </a:cubicBezTo>
                    <a:cubicBezTo>
                      <a:pt x="2330" y="974"/>
                      <a:pt x="2302" y="955"/>
                      <a:pt x="2267" y="920"/>
                    </a:cubicBezTo>
                    <a:cubicBezTo>
                      <a:pt x="2150" y="786"/>
                      <a:pt x="2013" y="706"/>
                      <a:pt x="1845" y="706"/>
                    </a:cubicBezTo>
                    <a:cubicBezTo>
                      <a:pt x="1803" y="706"/>
                      <a:pt x="1760" y="711"/>
                      <a:pt x="1714" y="721"/>
                    </a:cubicBezTo>
                    <a:cubicBezTo>
                      <a:pt x="1703" y="721"/>
                      <a:pt x="1693" y="721"/>
                      <a:pt x="1682" y="711"/>
                    </a:cubicBezTo>
                    <a:cubicBezTo>
                      <a:pt x="1675" y="710"/>
                      <a:pt x="1667" y="710"/>
                      <a:pt x="1661" y="710"/>
                    </a:cubicBezTo>
                    <a:cubicBezTo>
                      <a:pt x="1589" y="710"/>
                      <a:pt x="1543" y="758"/>
                      <a:pt x="1505" y="815"/>
                    </a:cubicBezTo>
                    <a:cubicBezTo>
                      <a:pt x="1421" y="941"/>
                      <a:pt x="1359" y="1087"/>
                      <a:pt x="1327" y="1233"/>
                    </a:cubicBezTo>
                    <a:cubicBezTo>
                      <a:pt x="1317" y="1285"/>
                      <a:pt x="1317" y="1348"/>
                      <a:pt x="1264" y="1380"/>
                    </a:cubicBezTo>
                    <a:lnTo>
                      <a:pt x="1233" y="1380"/>
                    </a:lnTo>
                    <a:lnTo>
                      <a:pt x="1139" y="1285"/>
                    </a:lnTo>
                    <a:cubicBezTo>
                      <a:pt x="1031" y="1183"/>
                      <a:pt x="864" y="1130"/>
                      <a:pt x="701" y="1130"/>
                    </a:cubicBezTo>
                    <a:cubicBezTo>
                      <a:pt x="564" y="1130"/>
                      <a:pt x="430" y="1167"/>
                      <a:pt x="335" y="1243"/>
                    </a:cubicBezTo>
                    <a:cubicBezTo>
                      <a:pt x="126" y="1411"/>
                      <a:pt x="0" y="1630"/>
                      <a:pt x="31" y="1912"/>
                    </a:cubicBezTo>
                    <a:cubicBezTo>
                      <a:pt x="52" y="2153"/>
                      <a:pt x="73" y="2393"/>
                      <a:pt x="157" y="2643"/>
                    </a:cubicBezTo>
                    <a:cubicBezTo>
                      <a:pt x="178" y="2508"/>
                      <a:pt x="209" y="2393"/>
                      <a:pt x="230" y="2278"/>
                    </a:cubicBezTo>
                    <a:cubicBezTo>
                      <a:pt x="261" y="2100"/>
                      <a:pt x="324" y="1944"/>
                      <a:pt x="387" y="1787"/>
                    </a:cubicBezTo>
                    <a:cubicBezTo>
                      <a:pt x="428" y="1693"/>
                      <a:pt x="470" y="1599"/>
                      <a:pt x="544" y="1526"/>
                    </a:cubicBezTo>
                    <a:cubicBezTo>
                      <a:pt x="585" y="1490"/>
                      <a:pt x="623" y="1471"/>
                      <a:pt x="664" y="1471"/>
                    </a:cubicBezTo>
                    <a:cubicBezTo>
                      <a:pt x="694" y="1471"/>
                      <a:pt x="727" y="1482"/>
                      <a:pt x="763" y="1505"/>
                    </a:cubicBezTo>
                    <a:cubicBezTo>
                      <a:pt x="867" y="1578"/>
                      <a:pt x="941" y="1672"/>
                      <a:pt x="993" y="1777"/>
                    </a:cubicBezTo>
                    <a:cubicBezTo>
                      <a:pt x="1139" y="2058"/>
                      <a:pt x="1254" y="2351"/>
                      <a:pt x="1275" y="2675"/>
                    </a:cubicBezTo>
                    <a:cubicBezTo>
                      <a:pt x="1283" y="2866"/>
                      <a:pt x="1324" y="2925"/>
                      <a:pt x="1463" y="2925"/>
                    </a:cubicBezTo>
                    <a:cubicBezTo>
                      <a:pt x="1498" y="2925"/>
                      <a:pt x="1540" y="2921"/>
                      <a:pt x="1588" y="2915"/>
                    </a:cubicBezTo>
                    <a:lnTo>
                      <a:pt x="1609" y="2915"/>
                    </a:lnTo>
                    <a:cubicBezTo>
                      <a:pt x="1703" y="2894"/>
                      <a:pt x="1756" y="2842"/>
                      <a:pt x="1766" y="2748"/>
                    </a:cubicBezTo>
                    <a:cubicBezTo>
                      <a:pt x="1776" y="2643"/>
                      <a:pt x="1745" y="2539"/>
                      <a:pt x="1714" y="2434"/>
                    </a:cubicBezTo>
                    <a:cubicBezTo>
                      <a:pt x="1598" y="2027"/>
                      <a:pt x="1651" y="1619"/>
                      <a:pt x="1756" y="1222"/>
                    </a:cubicBezTo>
                    <a:cubicBezTo>
                      <a:pt x="1766" y="1202"/>
                      <a:pt x="1766" y="1181"/>
                      <a:pt x="1776" y="1171"/>
                    </a:cubicBezTo>
                    <a:cubicBezTo>
                      <a:pt x="1796" y="1150"/>
                      <a:pt x="1817" y="1139"/>
                      <a:pt x="1837" y="1139"/>
                    </a:cubicBezTo>
                    <a:cubicBezTo>
                      <a:pt x="1848" y="1139"/>
                      <a:pt x="1859" y="1142"/>
                      <a:pt x="1870" y="1150"/>
                    </a:cubicBezTo>
                    <a:cubicBezTo>
                      <a:pt x="1944" y="1212"/>
                      <a:pt x="1985" y="1296"/>
                      <a:pt x="2027" y="1369"/>
                    </a:cubicBezTo>
                    <a:cubicBezTo>
                      <a:pt x="2153" y="1609"/>
                      <a:pt x="2215" y="1860"/>
                      <a:pt x="2257" y="2121"/>
                    </a:cubicBezTo>
                    <a:cubicBezTo>
                      <a:pt x="2267" y="2184"/>
                      <a:pt x="2267" y="2246"/>
                      <a:pt x="2309" y="2309"/>
                    </a:cubicBezTo>
                    <a:cubicBezTo>
                      <a:pt x="2330" y="2341"/>
                      <a:pt x="2351" y="2362"/>
                      <a:pt x="2392" y="2362"/>
                    </a:cubicBezTo>
                    <a:cubicBezTo>
                      <a:pt x="2434" y="2351"/>
                      <a:pt x="2487" y="2351"/>
                      <a:pt x="2529" y="2341"/>
                    </a:cubicBezTo>
                    <a:cubicBezTo>
                      <a:pt x="2685" y="2330"/>
                      <a:pt x="2738" y="2278"/>
                      <a:pt x="2727" y="2121"/>
                    </a:cubicBezTo>
                    <a:cubicBezTo>
                      <a:pt x="2727" y="2069"/>
                      <a:pt x="2717" y="2006"/>
                      <a:pt x="2717" y="1954"/>
                    </a:cubicBezTo>
                    <a:cubicBezTo>
                      <a:pt x="2685" y="1484"/>
                      <a:pt x="2769" y="1034"/>
                      <a:pt x="2978" y="607"/>
                    </a:cubicBezTo>
                    <a:cubicBezTo>
                      <a:pt x="3051" y="449"/>
                      <a:pt x="3051" y="199"/>
                      <a:pt x="2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52"/>
              <p:cNvSpPr/>
              <p:nvPr/>
            </p:nvSpPr>
            <p:spPr>
              <a:xfrm>
                <a:off x="7829703" y="-35486"/>
                <a:ext cx="260672" cy="518073"/>
              </a:xfrm>
              <a:custGeom>
                <a:avLst/>
                <a:gdLst/>
                <a:ahLst/>
                <a:cxnLst/>
                <a:rect l="l" t="t" r="r" b="b"/>
                <a:pathLst>
                  <a:path w="2152" h="4277" extrusionOk="0">
                    <a:moveTo>
                      <a:pt x="843" y="1"/>
                    </a:moveTo>
                    <a:cubicBezTo>
                      <a:pt x="826" y="1"/>
                      <a:pt x="810" y="3"/>
                      <a:pt x="793" y="14"/>
                    </a:cubicBezTo>
                    <a:cubicBezTo>
                      <a:pt x="668" y="118"/>
                      <a:pt x="522" y="202"/>
                      <a:pt x="438" y="348"/>
                    </a:cubicBezTo>
                    <a:cubicBezTo>
                      <a:pt x="324" y="546"/>
                      <a:pt x="208" y="745"/>
                      <a:pt x="104" y="943"/>
                    </a:cubicBezTo>
                    <a:cubicBezTo>
                      <a:pt x="73" y="1017"/>
                      <a:pt x="52" y="1100"/>
                      <a:pt x="41" y="1184"/>
                    </a:cubicBezTo>
                    <a:cubicBezTo>
                      <a:pt x="0" y="1501"/>
                      <a:pt x="211" y="1759"/>
                      <a:pt x="484" y="1759"/>
                    </a:cubicBezTo>
                    <a:cubicBezTo>
                      <a:pt x="490" y="1759"/>
                      <a:pt x="495" y="1758"/>
                      <a:pt x="501" y="1758"/>
                    </a:cubicBezTo>
                    <a:cubicBezTo>
                      <a:pt x="564" y="1758"/>
                      <a:pt x="616" y="1769"/>
                      <a:pt x="668" y="1769"/>
                    </a:cubicBezTo>
                    <a:cubicBezTo>
                      <a:pt x="835" y="1790"/>
                      <a:pt x="835" y="1790"/>
                      <a:pt x="783" y="1967"/>
                    </a:cubicBezTo>
                    <a:cubicBezTo>
                      <a:pt x="731" y="2092"/>
                      <a:pt x="689" y="2229"/>
                      <a:pt x="710" y="2364"/>
                    </a:cubicBezTo>
                    <a:cubicBezTo>
                      <a:pt x="742" y="2573"/>
                      <a:pt x="825" y="2657"/>
                      <a:pt x="1023" y="2668"/>
                    </a:cubicBezTo>
                    <a:lnTo>
                      <a:pt x="1159" y="2668"/>
                    </a:lnTo>
                    <a:cubicBezTo>
                      <a:pt x="1253" y="2657"/>
                      <a:pt x="1337" y="2647"/>
                      <a:pt x="1431" y="2636"/>
                    </a:cubicBezTo>
                    <a:cubicBezTo>
                      <a:pt x="1436" y="2635"/>
                      <a:pt x="1441" y="2634"/>
                      <a:pt x="1446" y="2634"/>
                    </a:cubicBezTo>
                    <a:cubicBezTo>
                      <a:pt x="1489" y="2634"/>
                      <a:pt x="1515" y="2672"/>
                      <a:pt x="1515" y="2709"/>
                    </a:cubicBezTo>
                    <a:cubicBezTo>
                      <a:pt x="1504" y="2772"/>
                      <a:pt x="1494" y="2824"/>
                      <a:pt x="1483" y="2876"/>
                    </a:cubicBezTo>
                    <a:cubicBezTo>
                      <a:pt x="1420" y="3116"/>
                      <a:pt x="1368" y="3357"/>
                      <a:pt x="1378" y="3608"/>
                    </a:cubicBezTo>
                    <a:cubicBezTo>
                      <a:pt x="1389" y="3701"/>
                      <a:pt x="1378" y="3806"/>
                      <a:pt x="1399" y="3900"/>
                    </a:cubicBezTo>
                    <a:cubicBezTo>
                      <a:pt x="1420" y="4026"/>
                      <a:pt x="1399" y="4161"/>
                      <a:pt x="1473" y="4276"/>
                    </a:cubicBezTo>
                    <a:cubicBezTo>
                      <a:pt x="1619" y="4256"/>
                      <a:pt x="1671" y="4098"/>
                      <a:pt x="1765" y="4015"/>
                    </a:cubicBezTo>
                    <a:cubicBezTo>
                      <a:pt x="1838" y="3952"/>
                      <a:pt x="1859" y="3869"/>
                      <a:pt x="1870" y="3775"/>
                    </a:cubicBezTo>
                    <a:cubicBezTo>
                      <a:pt x="1870" y="3608"/>
                      <a:pt x="1870" y="3430"/>
                      <a:pt x="1901" y="3263"/>
                    </a:cubicBezTo>
                    <a:cubicBezTo>
                      <a:pt x="1953" y="2939"/>
                      <a:pt x="2037" y="2615"/>
                      <a:pt x="2100" y="2301"/>
                    </a:cubicBezTo>
                    <a:cubicBezTo>
                      <a:pt x="2152" y="2051"/>
                      <a:pt x="2131" y="2009"/>
                      <a:pt x="1891" y="1957"/>
                    </a:cubicBezTo>
                    <a:cubicBezTo>
                      <a:pt x="1870" y="1950"/>
                      <a:pt x="1849" y="1947"/>
                      <a:pt x="1828" y="1947"/>
                    </a:cubicBezTo>
                    <a:cubicBezTo>
                      <a:pt x="1787" y="1947"/>
                      <a:pt x="1748" y="1960"/>
                      <a:pt x="1713" y="1988"/>
                    </a:cubicBezTo>
                    <a:cubicBezTo>
                      <a:pt x="1629" y="2041"/>
                      <a:pt x="1546" y="2103"/>
                      <a:pt x="1473" y="2155"/>
                    </a:cubicBezTo>
                    <a:cubicBezTo>
                      <a:pt x="1420" y="2197"/>
                      <a:pt x="1368" y="2239"/>
                      <a:pt x="1306" y="2250"/>
                    </a:cubicBezTo>
                    <a:cubicBezTo>
                      <a:pt x="1295" y="2255"/>
                      <a:pt x="1280" y="2257"/>
                      <a:pt x="1265" y="2257"/>
                    </a:cubicBezTo>
                    <a:cubicBezTo>
                      <a:pt x="1251" y="2257"/>
                      <a:pt x="1238" y="2255"/>
                      <a:pt x="1232" y="2250"/>
                    </a:cubicBezTo>
                    <a:cubicBezTo>
                      <a:pt x="1211" y="2239"/>
                      <a:pt x="1201" y="2197"/>
                      <a:pt x="1211" y="2176"/>
                    </a:cubicBezTo>
                    <a:cubicBezTo>
                      <a:pt x="1243" y="2103"/>
                      <a:pt x="1274" y="2020"/>
                      <a:pt x="1316" y="1957"/>
                    </a:cubicBezTo>
                    <a:cubicBezTo>
                      <a:pt x="1441" y="1737"/>
                      <a:pt x="1598" y="1539"/>
                      <a:pt x="1765" y="1340"/>
                    </a:cubicBezTo>
                    <a:cubicBezTo>
                      <a:pt x="1817" y="1288"/>
                      <a:pt x="1859" y="1226"/>
                      <a:pt x="1891" y="1163"/>
                    </a:cubicBezTo>
                    <a:cubicBezTo>
                      <a:pt x="1922" y="1121"/>
                      <a:pt x="1912" y="1059"/>
                      <a:pt x="1870" y="1017"/>
                    </a:cubicBezTo>
                    <a:cubicBezTo>
                      <a:pt x="1814" y="971"/>
                      <a:pt x="1735" y="947"/>
                      <a:pt x="1659" y="947"/>
                    </a:cubicBezTo>
                    <a:cubicBezTo>
                      <a:pt x="1578" y="947"/>
                      <a:pt x="1500" y="973"/>
                      <a:pt x="1452" y="1027"/>
                    </a:cubicBezTo>
                    <a:cubicBezTo>
                      <a:pt x="1327" y="1142"/>
                      <a:pt x="1190" y="1236"/>
                      <a:pt x="1044" y="1309"/>
                    </a:cubicBezTo>
                    <a:cubicBezTo>
                      <a:pt x="909" y="1372"/>
                      <a:pt x="773" y="1456"/>
                      <a:pt x="616" y="1456"/>
                    </a:cubicBezTo>
                    <a:cubicBezTo>
                      <a:pt x="470" y="1456"/>
                      <a:pt x="386" y="1393"/>
                      <a:pt x="407" y="1236"/>
                    </a:cubicBezTo>
                    <a:cubicBezTo>
                      <a:pt x="417" y="1059"/>
                      <a:pt x="470" y="881"/>
                      <a:pt x="554" y="724"/>
                    </a:cubicBezTo>
                    <a:cubicBezTo>
                      <a:pt x="658" y="504"/>
                      <a:pt x="793" y="316"/>
                      <a:pt x="951" y="139"/>
                    </a:cubicBezTo>
                    <a:cubicBezTo>
                      <a:pt x="1002" y="77"/>
                      <a:pt x="981" y="24"/>
                      <a:pt x="898" y="3"/>
                    </a:cubicBezTo>
                    <a:cubicBezTo>
                      <a:pt x="877" y="3"/>
                      <a:pt x="860" y="1"/>
                      <a:pt x="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52"/>
              <p:cNvSpPr/>
              <p:nvPr/>
            </p:nvSpPr>
            <p:spPr>
              <a:xfrm>
                <a:off x="10485863" y="-1165398"/>
                <a:ext cx="327899" cy="265032"/>
              </a:xfrm>
              <a:custGeom>
                <a:avLst/>
                <a:gdLst/>
                <a:ahLst/>
                <a:cxnLst/>
                <a:rect l="l" t="t" r="r" b="b"/>
                <a:pathLst>
                  <a:path w="2707" h="2188" extrusionOk="0">
                    <a:moveTo>
                      <a:pt x="551" y="0"/>
                    </a:moveTo>
                    <a:cubicBezTo>
                      <a:pt x="521" y="0"/>
                      <a:pt x="491" y="6"/>
                      <a:pt x="461" y="12"/>
                    </a:cubicBezTo>
                    <a:cubicBezTo>
                      <a:pt x="303" y="54"/>
                      <a:pt x="178" y="137"/>
                      <a:pt x="64" y="242"/>
                    </a:cubicBezTo>
                    <a:cubicBezTo>
                      <a:pt x="22" y="284"/>
                      <a:pt x="1" y="336"/>
                      <a:pt x="11" y="388"/>
                    </a:cubicBezTo>
                    <a:cubicBezTo>
                      <a:pt x="32" y="576"/>
                      <a:pt x="189" y="764"/>
                      <a:pt x="366" y="796"/>
                    </a:cubicBezTo>
                    <a:cubicBezTo>
                      <a:pt x="512" y="817"/>
                      <a:pt x="669" y="817"/>
                      <a:pt x="826" y="838"/>
                    </a:cubicBezTo>
                    <a:cubicBezTo>
                      <a:pt x="837" y="838"/>
                      <a:pt x="848" y="837"/>
                      <a:pt x="859" y="837"/>
                    </a:cubicBezTo>
                    <a:cubicBezTo>
                      <a:pt x="893" y="837"/>
                      <a:pt x="926" y="843"/>
                      <a:pt x="941" y="890"/>
                    </a:cubicBezTo>
                    <a:cubicBezTo>
                      <a:pt x="868" y="942"/>
                      <a:pt x="795" y="994"/>
                      <a:pt x="732" y="1057"/>
                    </a:cubicBezTo>
                    <a:cubicBezTo>
                      <a:pt x="617" y="1161"/>
                      <a:pt x="596" y="1235"/>
                      <a:pt x="659" y="1370"/>
                    </a:cubicBezTo>
                    <a:cubicBezTo>
                      <a:pt x="711" y="1495"/>
                      <a:pt x="795" y="1579"/>
                      <a:pt x="930" y="1621"/>
                    </a:cubicBezTo>
                    <a:cubicBezTo>
                      <a:pt x="1025" y="1645"/>
                      <a:pt x="1119" y="1656"/>
                      <a:pt x="1213" y="1656"/>
                    </a:cubicBezTo>
                    <a:cubicBezTo>
                      <a:pt x="1244" y="1656"/>
                      <a:pt x="1275" y="1655"/>
                      <a:pt x="1306" y="1653"/>
                    </a:cubicBezTo>
                    <a:cubicBezTo>
                      <a:pt x="1357" y="1645"/>
                      <a:pt x="1408" y="1633"/>
                      <a:pt x="1458" y="1633"/>
                    </a:cubicBezTo>
                    <a:cubicBezTo>
                      <a:pt x="1481" y="1633"/>
                      <a:pt x="1503" y="1635"/>
                      <a:pt x="1526" y="1642"/>
                    </a:cubicBezTo>
                    <a:cubicBezTo>
                      <a:pt x="1557" y="1653"/>
                      <a:pt x="1568" y="1694"/>
                      <a:pt x="1557" y="1704"/>
                    </a:cubicBezTo>
                    <a:lnTo>
                      <a:pt x="1432" y="1862"/>
                    </a:lnTo>
                    <a:cubicBezTo>
                      <a:pt x="1359" y="1934"/>
                      <a:pt x="1296" y="2018"/>
                      <a:pt x="1255" y="2122"/>
                    </a:cubicBezTo>
                    <a:cubicBezTo>
                      <a:pt x="1327" y="2175"/>
                      <a:pt x="1401" y="2175"/>
                      <a:pt x="1474" y="2185"/>
                    </a:cubicBezTo>
                    <a:cubicBezTo>
                      <a:pt x="1490" y="2186"/>
                      <a:pt x="1506" y="2187"/>
                      <a:pt x="1522" y="2187"/>
                    </a:cubicBezTo>
                    <a:cubicBezTo>
                      <a:pt x="1640" y="2187"/>
                      <a:pt x="1748" y="2150"/>
                      <a:pt x="1840" y="2050"/>
                    </a:cubicBezTo>
                    <a:cubicBezTo>
                      <a:pt x="1965" y="1903"/>
                      <a:pt x="2121" y="1767"/>
                      <a:pt x="2278" y="1642"/>
                    </a:cubicBezTo>
                    <a:cubicBezTo>
                      <a:pt x="2383" y="1548"/>
                      <a:pt x="2508" y="1475"/>
                      <a:pt x="2623" y="1381"/>
                    </a:cubicBezTo>
                    <a:cubicBezTo>
                      <a:pt x="2696" y="1328"/>
                      <a:pt x="2706" y="1287"/>
                      <a:pt x="2675" y="1193"/>
                    </a:cubicBezTo>
                    <a:cubicBezTo>
                      <a:pt x="2625" y="1058"/>
                      <a:pt x="2590" y="1000"/>
                      <a:pt x="2507" y="1000"/>
                    </a:cubicBezTo>
                    <a:cubicBezTo>
                      <a:pt x="2467" y="1000"/>
                      <a:pt x="2418" y="1013"/>
                      <a:pt x="2351" y="1036"/>
                    </a:cubicBezTo>
                    <a:cubicBezTo>
                      <a:pt x="2309" y="1047"/>
                      <a:pt x="2268" y="1068"/>
                      <a:pt x="2226" y="1078"/>
                    </a:cubicBezTo>
                    <a:cubicBezTo>
                      <a:pt x="1912" y="1193"/>
                      <a:pt x="1589" y="1245"/>
                      <a:pt x="1265" y="1256"/>
                    </a:cubicBezTo>
                    <a:cubicBezTo>
                      <a:pt x="1234" y="1256"/>
                      <a:pt x="1213" y="1256"/>
                      <a:pt x="1202" y="1224"/>
                    </a:cubicBezTo>
                    <a:cubicBezTo>
                      <a:pt x="1192" y="1182"/>
                      <a:pt x="1223" y="1172"/>
                      <a:pt x="1244" y="1151"/>
                    </a:cubicBezTo>
                    <a:cubicBezTo>
                      <a:pt x="1526" y="984"/>
                      <a:pt x="1808" y="827"/>
                      <a:pt x="2142" y="785"/>
                    </a:cubicBezTo>
                    <a:cubicBezTo>
                      <a:pt x="2174" y="775"/>
                      <a:pt x="2216" y="764"/>
                      <a:pt x="2247" y="754"/>
                    </a:cubicBezTo>
                    <a:cubicBezTo>
                      <a:pt x="2309" y="733"/>
                      <a:pt x="2341" y="660"/>
                      <a:pt x="2330" y="597"/>
                    </a:cubicBezTo>
                    <a:cubicBezTo>
                      <a:pt x="2320" y="566"/>
                      <a:pt x="2299" y="524"/>
                      <a:pt x="2288" y="493"/>
                    </a:cubicBezTo>
                    <a:cubicBezTo>
                      <a:pt x="2246" y="400"/>
                      <a:pt x="2211" y="361"/>
                      <a:pt x="2137" y="361"/>
                    </a:cubicBezTo>
                    <a:cubicBezTo>
                      <a:pt x="2120" y="361"/>
                      <a:pt x="2101" y="363"/>
                      <a:pt x="2079" y="367"/>
                    </a:cubicBezTo>
                    <a:cubicBezTo>
                      <a:pt x="1954" y="388"/>
                      <a:pt x="1840" y="430"/>
                      <a:pt x="1703" y="430"/>
                    </a:cubicBezTo>
                    <a:lnTo>
                      <a:pt x="888" y="430"/>
                    </a:lnTo>
                    <a:cubicBezTo>
                      <a:pt x="805" y="430"/>
                      <a:pt x="721" y="430"/>
                      <a:pt x="649" y="420"/>
                    </a:cubicBezTo>
                    <a:cubicBezTo>
                      <a:pt x="617" y="420"/>
                      <a:pt x="607" y="409"/>
                      <a:pt x="617" y="388"/>
                    </a:cubicBezTo>
                    <a:cubicBezTo>
                      <a:pt x="617" y="367"/>
                      <a:pt x="628" y="346"/>
                      <a:pt x="638" y="346"/>
                    </a:cubicBezTo>
                    <a:cubicBezTo>
                      <a:pt x="742" y="274"/>
                      <a:pt x="868" y="232"/>
                      <a:pt x="983" y="200"/>
                    </a:cubicBezTo>
                    <a:cubicBezTo>
                      <a:pt x="1077" y="169"/>
                      <a:pt x="1160" y="137"/>
                      <a:pt x="1244" y="65"/>
                    </a:cubicBezTo>
                    <a:lnTo>
                      <a:pt x="1244" y="65"/>
                    </a:lnTo>
                    <a:cubicBezTo>
                      <a:pt x="1169" y="79"/>
                      <a:pt x="1095" y="86"/>
                      <a:pt x="1022" y="86"/>
                    </a:cubicBezTo>
                    <a:cubicBezTo>
                      <a:pt x="883" y="86"/>
                      <a:pt x="748" y="60"/>
                      <a:pt x="617" y="12"/>
                    </a:cubicBezTo>
                    <a:cubicBezTo>
                      <a:pt x="595" y="3"/>
                      <a:pt x="573" y="0"/>
                      <a:pt x="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52"/>
              <p:cNvSpPr/>
              <p:nvPr/>
            </p:nvSpPr>
            <p:spPr>
              <a:xfrm>
                <a:off x="8435843" y="-486942"/>
                <a:ext cx="274602" cy="341829"/>
              </a:xfrm>
              <a:custGeom>
                <a:avLst/>
                <a:gdLst/>
                <a:ahLst/>
                <a:cxnLst/>
                <a:rect l="l" t="t" r="r" b="b"/>
                <a:pathLst>
                  <a:path w="2267" h="2822" extrusionOk="0">
                    <a:moveTo>
                      <a:pt x="1525" y="1"/>
                    </a:moveTo>
                    <a:cubicBezTo>
                      <a:pt x="1379" y="1"/>
                      <a:pt x="1264" y="53"/>
                      <a:pt x="1170" y="168"/>
                    </a:cubicBezTo>
                    <a:cubicBezTo>
                      <a:pt x="971" y="387"/>
                      <a:pt x="971" y="638"/>
                      <a:pt x="1045" y="909"/>
                    </a:cubicBezTo>
                    <a:cubicBezTo>
                      <a:pt x="1066" y="993"/>
                      <a:pt x="1159" y="1087"/>
                      <a:pt x="1118" y="1160"/>
                    </a:cubicBezTo>
                    <a:cubicBezTo>
                      <a:pt x="1100" y="1196"/>
                      <a:pt x="1074" y="1206"/>
                      <a:pt x="1043" y="1206"/>
                    </a:cubicBezTo>
                    <a:cubicBezTo>
                      <a:pt x="1002" y="1206"/>
                      <a:pt x="953" y="1188"/>
                      <a:pt x="907" y="1188"/>
                    </a:cubicBezTo>
                    <a:cubicBezTo>
                      <a:pt x="886" y="1188"/>
                      <a:pt x="865" y="1191"/>
                      <a:pt x="846" y="1202"/>
                    </a:cubicBezTo>
                    <a:cubicBezTo>
                      <a:pt x="836" y="1205"/>
                      <a:pt x="824" y="1207"/>
                      <a:pt x="812" y="1207"/>
                    </a:cubicBezTo>
                    <a:cubicBezTo>
                      <a:pt x="788" y="1207"/>
                      <a:pt x="763" y="1202"/>
                      <a:pt x="741" y="1202"/>
                    </a:cubicBezTo>
                    <a:cubicBezTo>
                      <a:pt x="553" y="1202"/>
                      <a:pt x="418" y="1327"/>
                      <a:pt x="386" y="1505"/>
                    </a:cubicBezTo>
                    <a:cubicBezTo>
                      <a:pt x="376" y="1589"/>
                      <a:pt x="386" y="1672"/>
                      <a:pt x="418" y="1745"/>
                    </a:cubicBezTo>
                    <a:cubicBezTo>
                      <a:pt x="470" y="1860"/>
                      <a:pt x="418" y="1923"/>
                      <a:pt x="334" y="1975"/>
                    </a:cubicBezTo>
                    <a:cubicBezTo>
                      <a:pt x="125" y="2090"/>
                      <a:pt x="42" y="2288"/>
                      <a:pt x="0" y="2518"/>
                    </a:cubicBezTo>
                    <a:cubicBezTo>
                      <a:pt x="136" y="2592"/>
                      <a:pt x="251" y="2685"/>
                      <a:pt x="355" y="2811"/>
                    </a:cubicBezTo>
                    <a:cubicBezTo>
                      <a:pt x="359" y="2818"/>
                      <a:pt x="367" y="2822"/>
                      <a:pt x="375" y="2822"/>
                    </a:cubicBezTo>
                    <a:cubicBezTo>
                      <a:pt x="391" y="2822"/>
                      <a:pt x="411" y="2810"/>
                      <a:pt x="418" y="2790"/>
                    </a:cubicBezTo>
                    <a:cubicBezTo>
                      <a:pt x="428" y="2748"/>
                      <a:pt x="439" y="2685"/>
                      <a:pt x="449" y="2633"/>
                    </a:cubicBezTo>
                    <a:cubicBezTo>
                      <a:pt x="460" y="2539"/>
                      <a:pt x="481" y="2455"/>
                      <a:pt x="543" y="2383"/>
                    </a:cubicBezTo>
                    <a:cubicBezTo>
                      <a:pt x="578" y="2334"/>
                      <a:pt x="621" y="2290"/>
                      <a:pt x="677" y="2290"/>
                    </a:cubicBezTo>
                    <a:cubicBezTo>
                      <a:pt x="706" y="2290"/>
                      <a:pt x="738" y="2302"/>
                      <a:pt x="773" y="2330"/>
                    </a:cubicBezTo>
                    <a:cubicBezTo>
                      <a:pt x="888" y="2425"/>
                      <a:pt x="1034" y="2445"/>
                      <a:pt x="1170" y="2487"/>
                    </a:cubicBezTo>
                    <a:cubicBezTo>
                      <a:pt x="1185" y="2490"/>
                      <a:pt x="1199" y="2491"/>
                      <a:pt x="1212" y="2491"/>
                    </a:cubicBezTo>
                    <a:cubicBezTo>
                      <a:pt x="1256" y="2491"/>
                      <a:pt x="1292" y="2477"/>
                      <a:pt x="1316" y="2445"/>
                    </a:cubicBezTo>
                    <a:cubicBezTo>
                      <a:pt x="1358" y="2383"/>
                      <a:pt x="1368" y="2320"/>
                      <a:pt x="1337" y="2257"/>
                    </a:cubicBezTo>
                    <a:cubicBezTo>
                      <a:pt x="1327" y="2226"/>
                      <a:pt x="1296" y="2205"/>
                      <a:pt x="1275" y="2174"/>
                    </a:cubicBezTo>
                    <a:cubicBezTo>
                      <a:pt x="1201" y="2090"/>
                      <a:pt x="1118" y="1996"/>
                      <a:pt x="1045" y="1902"/>
                    </a:cubicBezTo>
                    <a:cubicBezTo>
                      <a:pt x="992" y="1829"/>
                      <a:pt x="940" y="1756"/>
                      <a:pt x="899" y="1682"/>
                    </a:cubicBezTo>
                    <a:cubicBezTo>
                      <a:pt x="867" y="1631"/>
                      <a:pt x="909" y="1568"/>
                      <a:pt x="961" y="1568"/>
                    </a:cubicBezTo>
                    <a:cubicBezTo>
                      <a:pt x="1045" y="1568"/>
                      <a:pt x="1108" y="1578"/>
                      <a:pt x="1170" y="1620"/>
                    </a:cubicBezTo>
                    <a:cubicBezTo>
                      <a:pt x="1243" y="1682"/>
                      <a:pt x="1327" y="1724"/>
                      <a:pt x="1389" y="1787"/>
                    </a:cubicBezTo>
                    <a:cubicBezTo>
                      <a:pt x="1515" y="1923"/>
                      <a:pt x="1682" y="1965"/>
                      <a:pt x="1849" y="1996"/>
                    </a:cubicBezTo>
                    <a:cubicBezTo>
                      <a:pt x="1860" y="1998"/>
                      <a:pt x="1870" y="1998"/>
                      <a:pt x="1881" y="1998"/>
                    </a:cubicBezTo>
                    <a:cubicBezTo>
                      <a:pt x="1990" y="1998"/>
                      <a:pt x="2065" y="1902"/>
                      <a:pt x="2027" y="1798"/>
                    </a:cubicBezTo>
                    <a:cubicBezTo>
                      <a:pt x="2016" y="1745"/>
                      <a:pt x="1974" y="1703"/>
                      <a:pt x="1953" y="1651"/>
                    </a:cubicBezTo>
                    <a:cubicBezTo>
                      <a:pt x="1828" y="1452"/>
                      <a:pt x="1713" y="1244"/>
                      <a:pt x="1588" y="1045"/>
                    </a:cubicBezTo>
                    <a:cubicBezTo>
                      <a:pt x="1525" y="930"/>
                      <a:pt x="1473" y="816"/>
                      <a:pt x="1452" y="690"/>
                    </a:cubicBezTo>
                    <a:cubicBezTo>
                      <a:pt x="1421" y="491"/>
                      <a:pt x="1535" y="335"/>
                      <a:pt x="1734" y="293"/>
                    </a:cubicBezTo>
                    <a:cubicBezTo>
                      <a:pt x="1771" y="283"/>
                      <a:pt x="1807" y="278"/>
                      <a:pt x="1844" y="278"/>
                    </a:cubicBezTo>
                    <a:cubicBezTo>
                      <a:pt x="1880" y="278"/>
                      <a:pt x="1917" y="283"/>
                      <a:pt x="1953" y="293"/>
                    </a:cubicBezTo>
                    <a:lnTo>
                      <a:pt x="2267" y="387"/>
                    </a:lnTo>
                    <a:cubicBezTo>
                      <a:pt x="2257" y="366"/>
                      <a:pt x="2257" y="324"/>
                      <a:pt x="2236" y="314"/>
                    </a:cubicBezTo>
                    <a:cubicBezTo>
                      <a:pt x="2027" y="136"/>
                      <a:pt x="1807" y="11"/>
                      <a:pt x="1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52"/>
              <p:cNvSpPr/>
              <p:nvPr/>
            </p:nvSpPr>
            <p:spPr>
              <a:xfrm>
                <a:off x="7277831" y="144757"/>
                <a:ext cx="372111" cy="318814"/>
              </a:xfrm>
              <a:custGeom>
                <a:avLst/>
                <a:gdLst/>
                <a:ahLst/>
                <a:cxnLst/>
                <a:rect l="l" t="t" r="r" b="b"/>
                <a:pathLst>
                  <a:path w="3072" h="2632" extrusionOk="0">
                    <a:moveTo>
                      <a:pt x="1883" y="0"/>
                    </a:moveTo>
                    <a:cubicBezTo>
                      <a:pt x="1793" y="0"/>
                      <a:pt x="1703" y="20"/>
                      <a:pt x="1630" y="61"/>
                    </a:cubicBezTo>
                    <a:cubicBezTo>
                      <a:pt x="1537" y="124"/>
                      <a:pt x="1474" y="207"/>
                      <a:pt x="1432" y="312"/>
                    </a:cubicBezTo>
                    <a:cubicBezTo>
                      <a:pt x="1400" y="406"/>
                      <a:pt x="1359" y="500"/>
                      <a:pt x="1328" y="584"/>
                    </a:cubicBezTo>
                    <a:cubicBezTo>
                      <a:pt x="1313" y="588"/>
                      <a:pt x="1300" y="589"/>
                      <a:pt x="1288" y="589"/>
                    </a:cubicBezTo>
                    <a:cubicBezTo>
                      <a:pt x="1237" y="589"/>
                      <a:pt x="1202" y="561"/>
                      <a:pt x="1160" y="553"/>
                    </a:cubicBezTo>
                    <a:cubicBezTo>
                      <a:pt x="1075" y="546"/>
                      <a:pt x="985" y="527"/>
                      <a:pt x="898" y="527"/>
                    </a:cubicBezTo>
                    <a:cubicBezTo>
                      <a:pt x="848" y="527"/>
                      <a:pt x="799" y="533"/>
                      <a:pt x="753" y="553"/>
                    </a:cubicBezTo>
                    <a:cubicBezTo>
                      <a:pt x="606" y="604"/>
                      <a:pt x="471" y="688"/>
                      <a:pt x="366" y="803"/>
                    </a:cubicBezTo>
                    <a:cubicBezTo>
                      <a:pt x="116" y="1064"/>
                      <a:pt x="11" y="1388"/>
                      <a:pt x="11" y="1744"/>
                    </a:cubicBezTo>
                    <a:cubicBezTo>
                      <a:pt x="0" y="1806"/>
                      <a:pt x="11" y="1858"/>
                      <a:pt x="32" y="1911"/>
                    </a:cubicBezTo>
                    <a:cubicBezTo>
                      <a:pt x="126" y="2172"/>
                      <a:pt x="251" y="2412"/>
                      <a:pt x="450" y="2631"/>
                    </a:cubicBezTo>
                    <a:cubicBezTo>
                      <a:pt x="439" y="2496"/>
                      <a:pt x="429" y="2391"/>
                      <a:pt x="408" y="2287"/>
                    </a:cubicBezTo>
                    <a:cubicBezTo>
                      <a:pt x="366" y="2046"/>
                      <a:pt x="356" y="1795"/>
                      <a:pt x="387" y="1556"/>
                    </a:cubicBezTo>
                    <a:cubicBezTo>
                      <a:pt x="429" y="1284"/>
                      <a:pt x="565" y="1085"/>
                      <a:pt x="773" y="918"/>
                    </a:cubicBezTo>
                    <a:cubicBezTo>
                      <a:pt x="834" y="877"/>
                      <a:pt x="889" y="856"/>
                      <a:pt x="943" y="856"/>
                    </a:cubicBezTo>
                    <a:cubicBezTo>
                      <a:pt x="1011" y="856"/>
                      <a:pt x="1075" y="890"/>
                      <a:pt x="1140" y="960"/>
                    </a:cubicBezTo>
                    <a:cubicBezTo>
                      <a:pt x="1191" y="1022"/>
                      <a:pt x="1244" y="1106"/>
                      <a:pt x="1286" y="1180"/>
                    </a:cubicBezTo>
                    <a:cubicBezTo>
                      <a:pt x="1317" y="1231"/>
                      <a:pt x="1348" y="1263"/>
                      <a:pt x="1411" y="1263"/>
                    </a:cubicBezTo>
                    <a:cubicBezTo>
                      <a:pt x="1463" y="1263"/>
                      <a:pt x="1505" y="1273"/>
                      <a:pt x="1547" y="1284"/>
                    </a:cubicBezTo>
                    <a:cubicBezTo>
                      <a:pt x="1565" y="1291"/>
                      <a:pt x="1582" y="1294"/>
                      <a:pt x="1597" y="1294"/>
                    </a:cubicBezTo>
                    <a:cubicBezTo>
                      <a:pt x="1649" y="1294"/>
                      <a:pt x="1681" y="1254"/>
                      <a:pt x="1714" y="1190"/>
                    </a:cubicBezTo>
                    <a:cubicBezTo>
                      <a:pt x="1745" y="1106"/>
                      <a:pt x="1735" y="1022"/>
                      <a:pt x="1745" y="950"/>
                    </a:cubicBezTo>
                    <a:cubicBezTo>
                      <a:pt x="1756" y="783"/>
                      <a:pt x="1745" y="615"/>
                      <a:pt x="1829" y="469"/>
                    </a:cubicBezTo>
                    <a:cubicBezTo>
                      <a:pt x="1850" y="437"/>
                      <a:pt x="1871" y="406"/>
                      <a:pt x="1913" y="406"/>
                    </a:cubicBezTo>
                    <a:cubicBezTo>
                      <a:pt x="1934" y="416"/>
                      <a:pt x="1954" y="437"/>
                      <a:pt x="1975" y="458"/>
                    </a:cubicBezTo>
                    <a:cubicBezTo>
                      <a:pt x="2048" y="553"/>
                      <a:pt x="2059" y="678"/>
                      <a:pt x="2101" y="793"/>
                    </a:cubicBezTo>
                    <a:cubicBezTo>
                      <a:pt x="2122" y="834"/>
                      <a:pt x="2142" y="897"/>
                      <a:pt x="2194" y="918"/>
                    </a:cubicBezTo>
                    <a:cubicBezTo>
                      <a:pt x="2226" y="929"/>
                      <a:pt x="2258" y="932"/>
                      <a:pt x="2291" y="932"/>
                    </a:cubicBezTo>
                    <a:cubicBezTo>
                      <a:pt x="2357" y="932"/>
                      <a:pt x="2424" y="918"/>
                      <a:pt x="2487" y="918"/>
                    </a:cubicBezTo>
                    <a:cubicBezTo>
                      <a:pt x="2560" y="918"/>
                      <a:pt x="2602" y="855"/>
                      <a:pt x="2623" y="803"/>
                    </a:cubicBezTo>
                    <a:cubicBezTo>
                      <a:pt x="2728" y="594"/>
                      <a:pt x="2884" y="427"/>
                      <a:pt x="3072" y="291"/>
                    </a:cubicBezTo>
                    <a:cubicBezTo>
                      <a:pt x="3041" y="207"/>
                      <a:pt x="3009" y="135"/>
                      <a:pt x="2967" y="61"/>
                    </a:cubicBezTo>
                    <a:cubicBezTo>
                      <a:pt x="2961" y="34"/>
                      <a:pt x="2940" y="24"/>
                      <a:pt x="2918" y="24"/>
                    </a:cubicBezTo>
                    <a:cubicBezTo>
                      <a:pt x="2906" y="24"/>
                      <a:pt x="2895" y="27"/>
                      <a:pt x="2884" y="30"/>
                    </a:cubicBezTo>
                    <a:cubicBezTo>
                      <a:pt x="2790" y="61"/>
                      <a:pt x="2696" y="114"/>
                      <a:pt x="2623" y="177"/>
                    </a:cubicBezTo>
                    <a:cubicBezTo>
                      <a:pt x="2560" y="228"/>
                      <a:pt x="2508" y="281"/>
                      <a:pt x="2435" y="344"/>
                    </a:cubicBezTo>
                    <a:cubicBezTo>
                      <a:pt x="2403" y="302"/>
                      <a:pt x="2372" y="281"/>
                      <a:pt x="2351" y="249"/>
                    </a:cubicBezTo>
                    <a:cubicBezTo>
                      <a:pt x="2320" y="218"/>
                      <a:pt x="2289" y="187"/>
                      <a:pt x="2257" y="145"/>
                    </a:cubicBezTo>
                    <a:cubicBezTo>
                      <a:pt x="2168" y="49"/>
                      <a:pt x="2024" y="0"/>
                      <a:pt x="18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52"/>
              <p:cNvSpPr/>
              <p:nvPr/>
            </p:nvSpPr>
            <p:spPr>
              <a:xfrm>
                <a:off x="7687859" y="-574883"/>
                <a:ext cx="254494" cy="193202"/>
              </a:xfrm>
              <a:custGeom>
                <a:avLst/>
                <a:gdLst/>
                <a:ahLst/>
                <a:cxnLst/>
                <a:rect l="l" t="t" r="r" b="b"/>
                <a:pathLst>
                  <a:path w="2101" h="1595" extrusionOk="0">
                    <a:moveTo>
                      <a:pt x="439" y="1"/>
                    </a:moveTo>
                    <a:cubicBezTo>
                      <a:pt x="412" y="1"/>
                      <a:pt x="384" y="2"/>
                      <a:pt x="356" y="5"/>
                    </a:cubicBezTo>
                    <a:cubicBezTo>
                      <a:pt x="262" y="16"/>
                      <a:pt x="209" y="58"/>
                      <a:pt x="167" y="131"/>
                    </a:cubicBezTo>
                    <a:cubicBezTo>
                      <a:pt x="116" y="225"/>
                      <a:pt x="74" y="330"/>
                      <a:pt x="0" y="455"/>
                    </a:cubicBezTo>
                    <a:cubicBezTo>
                      <a:pt x="147" y="361"/>
                      <a:pt x="283" y="330"/>
                      <a:pt x="418" y="330"/>
                    </a:cubicBezTo>
                    <a:cubicBezTo>
                      <a:pt x="523" y="330"/>
                      <a:pt x="585" y="382"/>
                      <a:pt x="617" y="476"/>
                    </a:cubicBezTo>
                    <a:cubicBezTo>
                      <a:pt x="638" y="528"/>
                      <a:pt x="648" y="590"/>
                      <a:pt x="648" y="643"/>
                    </a:cubicBezTo>
                    <a:cubicBezTo>
                      <a:pt x="680" y="810"/>
                      <a:pt x="669" y="987"/>
                      <a:pt x="648" y="1155"/>
                    </a:cubicBezTo>
                    <a:cubicBezTo>
                      <a:pt x="627" y="1259"/>
                      <a:pt x="617" y="1354"/>
                      <a:pt x="638" y="1458"/>
                    </a:cubicBezTo>
                    <a:cubicBezTo>
                      <a:pt x="659" y="1563"/>
                      <a:pt x="711" y="1583"/>
                      <a:pt x="826" y="1593"/>
                    </a:cubicBezTo>
                    <a:cubicBezTo>
                      <a:pt x="836" y="1594"/>
                      <a:pt x="845" y="1594"/>
                      <a:pt x="855" y="1594"/>
                    </a:cubicBezTo>
                    <a:cubicBezTo>
                      <a:pt x="1005" y="1594"/>
                      <a:pt x="1103" y="1513"/>
                      <a:pt x="1191" y="1395"/>
                    </a:cubicBezTo>
                    <a:cubicBezTo>
                      <a:pt x="1233" y="1333"/>
                      <a:pt x="1275" y="1270"/>
                      <a:pt x="1317" y="1217"/>
                    </a:cubicBezTo>
                    <a:cubicBezTo>
                      <a:pt x="1379" y="1113"/>
                      <a:pt x="1442" y="1019"/>
                      <a:pt x="1536" y="957"/>
                    </a:cubicBezTo>
                    <a:cubicBezTo>
                      <a:pt x="1578" y="987"/>
                      <a:pt x="1578" y="1019"/>
                      <a:pt x="1578" y="1061"/>
                    </a:cubicBezTo>
                    <a:lnTo>
                      <a:pt x="1609" y="1186"/>
                    </a:lnTo>
                    <a:cubicBezTo>
                      <a:pt x="1631" y="1258"/>
                      <a:pt x="1667" y="1290"/>
                      <a:pt x="1718" y="1290"/>
                    </a:cubicBezTo>
                    <a:cubicBezTo>
                      <a:pt x="1741" y="1290"/>
                      <a:pt x="1768" y="1283"/>
                      <a:pt x="1797" y="1270"/>
                    </a:cubicBezTo>
                    <a:cubicBezTo>
                      <a:pt x="1839" y="1249"/>
                      <a:pt x="1881" y="1228"/>
                      <a:pt x="1902" y="1196"/>
                    </a:cubicBezTo>
                    <a:cubicBezTo>
                      <a:pt x="2027" y="1050"/>
                      <a:pt x="2101" y="904"/>
                      <a:pt x="2069" y="706"/>
                    </a:cubicBezTo>
                    <a:cubicBezTo>
                      <a:pt x="2045" y="513"/>
                      <a:pt x="1885" y="388"/>
                      <a:pt x="1703" y="388"/>
                    </a:cubicBezTo>
                    <a:cubicBezTo>
                      <a:pt x="1648" y="388"/>
                      <a:pt x="1592" y="399"/>
                      <a:pt x="1536" y="423"/>
                    </a:cubicBezTo>
                    <a:cubicBezTo>
                      <a:pt x="1400" y="486"/>
                      <a:pt x="1307" y="601"/>
                      <a:pt x="1202" y="695"/>
                    </a:cubicBezTo>
                    <a:cubicBezTo>
                      <a:pt x="1190" y="707"/>
                      <a:pt x="1176" y="713"/>
                      <a:pt x="1163" y="713"/>
                    </a:cubicBezTo>
                    <a:cubicBezTo>
                      <a:pt x="1142" y="713"/>
                      <a:pt x="1125" y="699"/>
                      <a:pt x="1119" y="674"/>
                    </a:cubicBezTo>
                    <a:cubicBezTo>
                      <a:pt x="1108" y="601"/>
                      <a:pt x="1098" y="518"/>
                      <a:pt x="1077" y="434"/>
                    </a:cubicBezTo>
                    <a:cubicBezTo>
                      <a:pt x="1056" y="288"/>
                      <a:pt x="982" y="163"/>
                      <a:pt x="857" y="110"/>
                    </a:cubicBezTo>
                    <a:cubicBezTo>
                      <a:pt x="733" y="48"/>
                      <a:pt x="593" y="1"/>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52"/>
              <p:cNvSpPr/>
              <p:nvPr/>
            </p:nvSpPr>
            <p:spPr>
              <a:xfrm>
                <a:off x="10687062" y="-202284"/>
                <a:ext cx="640414" cy="295921"/>
              </a:xfrm>
              <a:custGeom>
                <a:avLst/>
                <a:gdLst/>
                <a:ahLst/>
                <a:cxnLst/>
                <a:rect l="l" t="t" r="r" b="b"/>
                <a:pathLst>
                  <a:path w="5287" h="2443" extrusionOk="0">
                    <a:moveTo>
                      <a:pt x="4880" y="1"/>
                    </a:moveTo>
                    <a:cubicBezTo>
                      <a:pt x="4462" y="231"/>
                      <a:pt x="4033" y="451"/>
                      <a:pt x="3584" y="607"/>
                    </a:cubicBezTo>
                    <a:cubicBezTo>
                      <a:pt x="3072" y="785"/>
                      <a:pt x="2550" y="931"/>
                      <a:pt x="2017" y="962"/>
                    </a:cubicBezTo>
                    <a:cubicBezTo>
                      <a:pt x="1774" y="978"/>
                      <a:pt x="1532" y="988"/>
                      <a:pt x="1289" y="988"/>
                    </a:cubicBezTo>
                    <a:cubicBezTo>
                      <a:pt x="905" y="988"/>
                      <a:pt x="521" y="963"/>
                      <a:pt x="137" y="899"/>
                    </a:cubicBezTo>
                    <a:cubicBezTo>
                      <a:pt x="128" y="897"/>
                      <a:pt x="117" y="895"/>
                      <a:pt x="105" y="895"/>
                    </a:cubicBezTo>
                    <a:cubicBezTo>
                      <a:pt x="75" y="895"/>
                      <a:pt x="38" y="903"/>
                      <a:pt x="1" y="910"/>
                    </a:cubicBezTo>
                    <a:cubicBezTo>
                      <a:pt x="32" y="1077"/>
                      <a:pt x="84" y="1234"/>
                      <a:pt x="95" y="1401"/>
                    </a:cubicBezTo>
                    <a:cubicBezTo>
                      <a:pt x="105" y="1568"/>
                      <a:pt x="74" y="1735"/>
                      <a:pt x="63" y="1934"/>
                    </a:cubicBezTo>
                    <a:cubicBezTo>
                      <a:pt x="137" y="1965"/>
                      <a:pt x="199" y="2007"/>
                      <a:pt x="272" y="2018"/>
                    </a:cubicBezTo>
                    <a:cubicBezTo>
                      <a:pt x="1108" y="2248"/>
                      <a:pt x="1955" y="2415"/>
                      <a:pt x="2821" y="2436"/>
                    </a:cubicBezTo>
                    <a:cubicBezTo>
                      <a:pt x="2931" y="2440"/>
                      <a:pt x="3041" y="2443"/>
                      <a:pt x="3150" y="2443"/>
                    </a:cubicBezTo>
                    <a:cubicBezTo>
                      <a:pt x="3779" y="2443"/>
                      <a:pt x="4400" y="2366"/>
                      <a:pt x="5005" y="2206"/>
                    </a:cubicBezTo>
                    <a:cubicBezTo>
                      <a:pt x="5099" y="2185"/>
                      <a:pt x="5193" y="2174"/>
                      <a:pt x="5266" y="2090"/>
                    </a:cubicBezTo>
                    <a:cubicBezTo>
                      <a:pt x="5266" y="2060"/>
                      <a:pt x="5266" y="2007"/>
                      <a:pt x="5277" y="1965"/>
                    </a:cubicBezTo>
                    <a:cubicBezTo>
                      <a:pt x="5287" y="1621"/>
                      <a:pt x="5245" y="1276"/>
                      <a:pt x="5193" y="941"/>
                    </a:cubicBezTo>
                    <a:cubicBezTo>
                      <a:pt x="5152" y="670"/>
                      <a:pt x="5099" y="398"/>
                      <a:pt x="5005" y="137"/>
                    </a:cubicBezTo>
                    <a:cubicBezTo>
                      <a:pt x="4984" y="85"/>
                      <a:pt x="4974" y="22"/>
                      <a:pt x="4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52"/>
              <p:cNvSpPr/>
              <p:nvPr/>
            </p:nvSpPr>
            <p:spPr>
              <a:xfrm>
                <a:off x="9826548" y="-1032396"/>
                <a:ext cx="541693" cy="344373"/>
              </a:xfrm>
              <a:custGeom>
                <a:avLst/>
                <a:gdLst/>
                <a:ahLst/>
                <a:cxnLst/>
                <a:rect l="l" t="t" r="r" b="b"/>
                <a:pathLst>
                  <a:path w="4472" h="2843" extrusionOk="0">
                    <a:moveTo>
                      <a:pt x="450" y="0"/>
                    </a:moveTo>
                    <a:cubicBezTo>
                      <a:pt x="272" y="189"/>
                      <a:pt x="168" y="408"/>
                      <a:pt x="116" y="648"/>
                    </a:cubicBezTo>
                    <a:cubicBezTo>
                      <a:pt x="84" y="784"/>
                      <a:pt x="63" y="920"/>
                      <a:pt x="42" y="1056"/>
                    </a:cubicBezTo>
                    <a:cubicBezTo>
                      <a:pt x="0" y="1400"/>
                      <a:pt x="53" y="1725"/>
                      <a:pt x="137" y="2048"/>
                    </a:cubicBezTo>
                    <a:cubicBezTo>
                      <a:pt x="209" y="2341"/>
                      <a:pt x="397" y="2487"/>
                      <a:pt x="669" y="2571"/>
                    </a:cubicBezTo>
                    <a:cubicBezTo>
                      <a:pt x="1202" y="2749"/>
                      <a:pt x="1745" y="2842"/>
                      <a:pt x="2299" y="2842"/>
                    </a:cubicBezTo>
                    <a:cubicBezTo>
                      <a:pt x="2322" y="2843"/>
                      <a:pt x="2346" y="2843"/>
                      <a:pt x="2369" y="2843"/>
                    </a:cubicBezTo>
                    <a:cubicBezTo>
                      <a:pt x="3074" y="2843"/>
                      <a:pt x="3730" y="2684"/>
                      <a:pt x="4336" y="2331"/>
                    </a:cubicBezTo>
                    <a:cubicBezTo>
                      <a:pt x="4378" y="2310"/>
                      <a:pt x="4420" y="2268"/>
                      <a:pt x="4472" y="2226"/>
                    </a:cubicBezTo>
                    <a:cubicBezTo>
                      <a:pt x="4326" y="2101"/>
                      <a:pt x="4190" y="1996"/>
                      <a:pt x="4065" y="1881"/>
                    </a:cubicBezTo>
                    <a:cubicBezTo>
                      <a:pt x="3929" y="1756"/>
                      <a:pt x="3814" y="1609"/>
                      <a:pt x="3824" y="1390"/>
                    </a:cubicBezTo>
                    <a:cubicBezTo>
                      <a:pt x="3396" y="1338"/>
                      <a:pt x="2988" y="1275"/>
                      <a:pt x="2602" y="1150"/>
                    </a:cubicBezTo>
                    <a:cubicBezTo>
                      <a:pt x="2215" y="1024"/>
                      <a:pt x="1829" y="878"/>
                      <a:pt x="1463" y="690"/>
                    </a:cubicBezTo>
                    <a:cubicBezTo>
                      <a:pt x="1098" y="502"/>
                      <a:pt x="805" y="220"/>
                      <a:pt x="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52"/>
              <p:cNvSpPr/>
              <p:nvPr/>
            </p:nvSpPr>
            <p:spPr>
              <a:xfrm>
                <a:off x="10074624" y="-9927"/>
                <a:ext cx="291075" cy="645623"/>
              </a:xfrm>
              <a:custGeom>
                <a:avLst/>
                <a:gdLst/>
                <a:ahLst/>
                <a:cxnLst/>
                <a:rect l="l" t="t" r="r" b="b"/>
                <a:pathLst>
                  <a:path w="2403" h="5330" extrusionOk="0">
                    <a:moveTo>
                      <a:pt x="1609" y="1"/>
                    </a:moveTo>
                    <a:cubicBezTo>
                      <a:pt x="1546" y="95"/>
                      <a:pt x="1474" y="189"/>
                      <a:pt x="1411" y="283"/>
                    </a:cubicBezTo>
                    <a:cubicBezTo>
                      <a:pt x="1306" y="461"/>
                      <a:pt x="1202" y="649"/>
                      <a:pt x="1097" y="827"/>
                    </a:cubicBezTo>
                    <a:cubicBezTo>
                      <a:pt x="680" y="1558"/>
                      <a:pt x="355" y="2331"/>
                      <a:pt x="157" y="3146"/>
                    </a:cubicBezTo>
                    <a:cubicBezTo>
                      <a:pt x="105" y="3407"/>
                      <a:pt x="63" y="3668"/>
                      <a:pt x="21" y="3929"/>
                    </a:cubicBezTo>
                    <a:cubicBezTo>
                      <a:pt x="0" y="4045"/>
                      <a:pt x="42" y="4138"/>
                      <a:pt x="146" y="4201"/>
                    </a:cubicBezTo>
                    <a:cubicBezTo>
                      <a:pt x="491" y="4462"/>
                      <a:pt x="847" y="4723"/>
                      <a:pt x="1233" y="4932"/>
                    </a:cubicBezTo>
                    <a:cubicBezTo>
                      <a:pt x="1515" y="5078"/>
                      <a:pt x="1818" y="5225"/>
                      <a:pt x="2173" y="5329"/>
                    </a:cubicBezTo>
                    <a:cubicBezTo>
                      <a:pt x="1713" y="3720"/>
                      <a:pt x="1839" y="2195"/>
                      <a:pt x="2403" y="690"/>
                    </a:cubicBezTo>
                    <a:cubicBezTo>
                      <a:pt x="2184" y="419"/>
                      <a:pt x="1808" y="95"/>
                      <a:pt x="16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52"/>
              <p:cNvSpPr/>
              <p:nvPr/>
            </p:nvSpPr>
            <p:spPr>
              <a:xfrm>
                <a:off x="9331728" y="-691896"/>
                <a:ext cx="264548" cy="508867"/>
              </a:xfrm>
              <a:custGeom>
                <a:avLst/>
                <a:gdLst/>
                <a:ahLst/>
                <a:cxnLst/>
                <a:rect l="l" t="t" r="r" b="b"/>
                <a:pathLst>
                  <a:path w="2184" h="4201" extrusionOk="0">
                    <a:moveTo>
                      <a:pt x="1325" y="0"/>
                    </a:moveTo>
                    <a:cubicBezTo>
                      <a:pt x="1270" y="0"/>
                      <a:pt x="1218" y="3"/>
                      <a:pt x="1171" y="10"/>
                    </a:cubicBezTo>
                    <a:cubicBezTo>
                      <a:pt x="795" y="63"/>
                      <a:pt x="398" y="21"/>
                      <a:pt x="74" y="230"/>
                    </a:cubicBezTo>
                    <a:cubicBezTo>
                      <a:pt x="1" y="658"/>
                      <a:pt x="84" y="1505"/>
                      <a:pt x="272" y="2215"/>
                    </a:cubicBezTo>
                    <a:cubicBezTo>
                      <a:pt x="450" y="2884"/>
                      <a:pt x="753" y="3688"/>
                      <a:pt x="941" y="3908"/>
                    </a:cubicBezTo>
                    <a:cubicBezTo>
                      <a:pt x="972" y="3887"/>
                      <a:pt x="1014" y="3876"/>
                      <a:pt x="1046" y="3845"/>
                    </a:cubicBezTo>
                    <a:cubicBezTo>
                      <a:pt x="1098" y="3798"/>
                      <a:pt x="1154" y="3778"/>
                      <a:pt x="1211" y="3778"/>
                    </a:cubicBezTo>
                    <a:cubicBezTo>
                      <a:pt x="1256" y="3778"/>
                      <a:pt x="1302" y="3790"/>
                      <a:pt x="1348" y="3813"/>
                    </a:cubicBezTo>
                    <a:lnTo>
                      <a:pt x="1850" y="4033"/>
                    </a:lnTo>
                    <a:cubicBezTo>
                      <a:pt x="1923" y="4075"/>
                      <a:pt x="1975" y="4127"/>
                      <a:pt x="2090" y="4200"/>
                    </a:cubicBezTo>
                    <a:cubicBezTo>
                      <a:pt x="2090" y="4117"/>
                      <a:pt x="2090" y="4075"/>
                      <a:pt x="2079" y="4043"/>
                    </a:cubicBezTo>
                    <a:cubicBezTo>
                      <a:pt x="1923" y="3500"/>
                      <a:pt x="1912" y="2946"/>
                      <a:pt x="1902" y="2392"/>
                    </a:cubicBezTo>
                    <a:cubicBezTo>
                      <a:pt x="1902" y="2183"/>
                      <a:pt x="1923" y="1974"/>
                      <a:pt x="1944" y="1776"/>
                    </a:cubicBezTo>
                    <a:cubicBezTo>
                      <a:pt x="1986" y="1400"/>
                      <a:pt x="2049" y="1034"/>
                      <a:pt x="2079" y="669"/>
                    </a:cubicBezTo>
                    <a:cubicBezTo>
                      <a:pt x="2100" y="502"/>
                      <a:pt x="2184" y="335"/>
                      <a:pt x="2132" y="167"/>
                    </a:cubicBezTo>
                    <a:cubicBezTo>
                      <a:pt x="1958" y="80"/>
                      <a:pt x="1602" y="0"/>
                      <a:pt x="1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2"/>
              <p:cNvSpPr/>
              <p:nvPr/>
            </p:nvSpPr>
            <p:spPr>
              <a:xfrm>
                <a:off x="8654727" y="660898"/>
                <a:ext cx="331654" cy="428921"/>
              </a:xfrm>
              <a:custGeom>
                <a:avLst/>
                <a:gdLst/>
                <a:ahLst/>
                <a:cxnLst/>
                <a:rect l="l" t="t" r="r" b="b"/>
                <a:pathLst>
                  <a:path w="2738" h="3541" extrusionOk="0">
                    <a:moveTo>
                      <a:pt x="1233" y="0"/>
                    </a:moveTo>
                    <a:cubicBezTo>
                      <a:pt x="1108" y="84"/>
                      <a:pt x="1014" y="178"/>
                      <a:pt x="951" y="303"/>
                    </a:cubicBezTo>
                    <a:cubicBezTo>
                      <a:pt x="815" y="554"/>
                      <a:pt x="669" y="815"/>
                      <a:pt x="543" y="1077"/>
                    </a:cubicBezTo>
                    <a:cubicBezTo>
                      <a:pt x="324" y="1536"/>
                      <a:pt x="199" y="2027"/>
                      <a:pt x="95" y="2528"/>
                    </a:cubicBezTo>
                    <a:cubicBezTo>
                      <a:pt x="53" y="2706"/>
                      <a:pt x="32" y="2884"/>
                      <a:pt x="11" y="3062"/>
                    </a:cubicBezTo>
                    <a:cubicBezTo>
                      <a:pt x="0" y="3155"/>
                      <a:pt x="53" y="3218"/>
                      <a:pt x="136" y="3260"/>
                    </a:cubicBezTo>
                    <a:cubicBezTo>
                      <a:pt x="512" y="3396"/>
                      <a:pt x="889" y="3500"/>
                      <a:pt x="1296" y="3510"/>
                    </a:cubicBezTo>
                    <a:cubicBezTo>
                      <a:pt x="1337" y="3510"/>
                      <a:pt x="1377" y="3508"/>
                      <a:pt x="1418" y="3508"/>
                    </a:cubicBezTo>
                    <a:cubicBezTo>
                      <a:pt x="1461" y="3508"/>
                      <a:pt x="1504" y="3511"/>
                      <a:pt x="1546" y="3521"/>
                    </a:cubicBezTo>
                    <a:cubicBezTo>
                      <a:pt x="1617" y="3535"/>
                      <a:pt x="1691" y="3541"/>
                      <a:pt x="1764" y="3541"/>
                    </a:cubicBezTo>
                    <a:cubicBezTo>
                      <a:pt x="1853" y="3541"/>
                      <a:pt x="1941" y="3533"/>
                      <a:pt x="2027" y="3521"/>
                    </a:cubicBezTo>
                    <a:cubicBezTo>
                      <a:pt x="2142" y="3500"/>
                      <a:pt x="2268" y="3500"/>
                      <a:pt x="2382" y="3479"/>
                    </a:cubicBezTo>
                    <a:cubicBezTo>
                      <a:pt x="2497" y="3469"/>
                      <a:pt x="2612" y="3459"/>
                      <a:pt x="2737" y="3396"/>
                    </a:cubicBezTo>
                    <a:cubicBezTo>
                      <a:pt x="2487" y="2957"/>
                      <a:pt x="2299" y="2528"/>
                      <a:pt x="2173" y="2059"/>
                    </a:cubicBezTo>
                    <a:cubicBezTo>
                      <a:pt x="2048" y="1578"/>
                      <a:pt x="2017" y="1087"/>
                      <a:pt x="1996" y="585"/>
                    </a:cubicBezTo>
                    <a:cubicBezTo>
                      <a:pt x="1713" y="450"/>
                      <a:pt x="1505" y="262"/>
                      <a:pt x="1327" y="53"/>
                    </a:cubicBezTo>
                    <a:cubicBezTo>
                      <a:pt x="1306" y="21"/>
                      <a:pt x="1265" y="11"/>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2"/>
              <p:cNvSpPr/>
              <p:nvPr/>
            </p:nvSpPr>
            <p:spPr>
              <a:xfrm>
                <a:off x="7606822" y="164744"/>
                <a:ext cx="207738" cy="491182"/>
              </a:xfrm>
              <a:custGeom>
                <a:avLst/>
                <a:gdLst/>
                <a:ahLst/>
                <a:cxnLst/>
                <a:rect l="l" t="t" r="r" b="b"/>
                <a:pathLst>
                  <a:path w="1715" h="4055" extrusionOk="0">
                    <a:moveTo>
                      <a:pt x="1380" y="1"/>
                    </a:moveTo>
                    <a:lnTo>
                      <a:pt x="1380" y="1"/>
                    </a:lnTo>
                    <a:cubicBezTo>
                      <a:pt x="1265" y="63"/>
                      <a:pt x="1182" y="105"/>
                      <a:pt x="1108" y="158"/>
                    </a:cubicBezTo>
                    <a:cubicBezTo>
                      <a:pt x="960" y="269"/>
                      <a:pt x="796" y="339"/>
                      <a:pt x="615" y="339"/>
                    </a:cubicBezTo>
                    <a:cubicBezTo>
                      <a:pt x="592" y="339"/>
                      <a:pt x="568" y="337"/>
                      <a:pt x="544" y="335"/>
                    </a:cubicBezTo>
                    <a:cubicBezTo>
                      <a:pt x="523" y="346"/>
                      <a:pt x="513" y="356"/>
                      <a:pt x="513" y="356"/>
                    </a:cubicBezTo>
                    <a:cubicBezTo>
                      <a:pt x="502" y="377"/>
                      <a:pt x="481" y="409"/>
                      <a:pt x="471" y="429"/>
                    </a:cubicBezTo>
                    <a:cubicBezTo>
                      <a:pt x="189" y="1203"/>
                      <a:pt x="12" y="1997"/>
                      <a:pt x="1" y="2821"/>
                    </a:cubicBezTo>
                    <a:cubicBezTo>
                      <a:pt x="1" y="3156"/>
                      <a:pt x="1" y="3490"/>
                      <a:pt x="63" y="3824"/>
                    </a:cubicBezTo>
                    <a:cubicBezTo>
                      <a:pt x="95" y="4002"/>
                      <a:pt x="158" y="4054"/>
                      <a:pt x="346" y="4054"/>
                    </a:cubicBezTo>
                    <a:cubicBezTo>
                      <a:pt x="388" y="4044"/>
                      <a:pt x="429" y="4044"/>
                      <a:pt x="481" y="4033"/>
                    </a:cubicBezTo>
                    <a:cubicBezTo>
                      <a:pt x="690" y="4002"/>
                      <a:pt x="899" y="3961"/>
                      <a:pt x="1119" y="3919"/>
                    </a:cubicBezTo>
                    <a:cubicBezTo>
                      <a:pt x="1307" y="3877"/>
                      <a:pt x="1505" y="3835"/>
                      <a:pt x="1714" y="3720"/>
                    </a:cubicBezTo>
                    <a:cubicBezTo>
                      <a:pt x="1620" y="3469"/>
                      <a:pt x="1526" y="3229"/>
                      <a:pt x="1453" y="2989"/>
                    </a:cubicBezTo>
                    <a:cubicBezTo>
                      <a:pt x="1391" y="2759"/>
                      <a:pt x="1328" y="2519"/>
                      <a:pt x="1286" y="2278"/>
                    </a:cubicBezTo>
                    <a:cubicBezTo>
                      <a:pt x="1244" y="2027"/>
                      <a:pt x="1223" y="1767"/>
                      <a:pt x="1213" y="1516"/>
                    </a:cubicBezTo>
                    <a:cubicBezTo>
                      <a:pt x="1213" y="1275"/>
                      <a:pt x="1233" y="1025"/>
                      <a:pt x="1254" y="785"/>
                    </a:cubicBezTo>
                    <a:cubicBezTo>
                      <a:pt x="1286" y="534"/>
                      <a:pt x="1328" y="293"/>
                      <a:pt x="13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2"/>
              <p:cNvSpPr/>
              <p:nvPr/>
            </p:nvSpPr>
            <p:spPr>
              <a:xfrm>
                <a:off x="9044405" y="207746"/>
                <a:ext cx="391250" cy="218640"/>
              </a:xfrm>
              <a:custGeom>
                <a:avLst/>
                <a:gdLst/>
                <a:ahLst/>
                <a:cxnLst/>
                <a:rect l="l" t="t" r="r" b="b"/>
                <a:pathLst>
                  <a:path w="3230" h="1805" extrusionOk="0">
                    <a:moveTo>
                      <a:pt x="64" y="1"/>
                    </a:moveTo>
                    <a:cubicBezTo>
                      <a:pt x="1" y="84"/>
                      <a:pt x="33" y="168"/>
                      <a:pt x="43" y="252"/>
                    </a:cubicBezTo>
                    <a:cubicBezTo>
                      <a:pt x="84" y="565"/>
                      <a:pt x="137" y="878"/>
                      <a:pt x="168" y="1192"/>
                    </a:cubicBezTo>
                    <a:cubicBezTo>
                      <a:pt x="200" y="1537"/>
                      <a:pt x="158" y="1558"/>
                      <a:pt x="555" y="1642"/>
                    </a:cubicBezTo>
                    <a:cubicBezTo>
                      <a:pt x="1034" y="1743"/>
                      <a:pt x="1523" y="1804"/>
                      <a:pt x="2014" y="1804"/>
                    </a:cubicBezTo>
                    <a:cubicBezTo>
                      <a:pt x="2231" y="1804"/>
                      <a:pt x="2448" y="1792"/>
                      <a:pt x="2665" y="1767"/>
                    </a:cubicBezTo>
                    <a:cubicBezTo>
                      <a:pt x="2853" y="1746"/>
                      <a:pt x="3041" y="1714"/>
                      <a:pt x="3209" y="1652"/>
                    </a:cubicBezTo>
                    <a:cubicBezTo>
                      <a:pt x="3230" y="1370"/>
                      <a:pt x="3146" y="722"/>
                      <a:pt x="3031" y="367"/>
                    </a:cubicBezTo>
                    <a:cubicBezTo>
                      <a:pt x="2833" y="377"/>
                      <a:pt x="2634" y="398"/>
                      <a:pt x="2436" y="398"/>
                    </a:cubicBezTo>
                    <a:cubicBezTo>
                      <a:pt x="2227" y="398"/>
                      <a:pt x="2028" y="398"/>
                      <a:pt x="1830" y="377"/>
                    </a:cubicBezTo>
                    <a:cubicBezTo>
                      <a:pt x="1621" y="356"/>
                      <a:pt x="1412" y="325"/>
                      <a:pt x="1213" y="293"/>
                    </a:cubicBezTo>
                    <a:cubicBezTo>
                      <a:pt x="1015" y="252"/>
                      <a:pt x="816" y="200"/>
                      <a:pt x="628" y="158"/>
                    </a:cubicBezTo>
                    <a:cubicBezTo>
                      <a:pt x="430" y="116"/>
                      <a:pt x="252" y="12"/>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52"/>
              <p:cNvSpPr/>
              <p:nvPr/>
            </p:nvSpPr>
            <p:spPr>
              <a:xfrm>
                <a:off x="8049798" y="-441397"/>
                <a:ext cx="248074" cy="468410"/>
              </a:xfrm>
              <a:custGeom>
                <a:avLst/>
                <a:gdLst/>
                <a:ahLst/>
                <a:cxnLst/>
                <a:rect l="l" t="t" r="r" b="b"/>
                <a:pathLst>
                  <a:path w="2048" h="3867" extrusionOk="0">
                    <a:moveTo>
                      <a:pt x="1578" y="1"/>
                    </a:moveTo>
                    <a:cubicBezTo>
                      <a:pt x="1369" y="53"/>
                      <a:pt x="1223" y="178"/>
                      <a:pt x="1077" y="303"/>
                    </a:cubicBezTo>
                    <a:cubicBezTo>
                      <a:pt x="742" y="596"/>
                      <a:pt x="429" y="909"/>
                      <a:pt x="126" y="1234"/>
                    </a:cubicBezTo>
                    <a:cubicBezTo>
                      <a:pt x="21" y="1359"/>
                      <a:pt x="0" y="1463"/>
                      <a:pt x="42" y="1610"/>
                    </a:cubicBezTo>
                    <a:cubicBezTo>
                      <a:pt x="147" y="1902"/>
                      <a:pt x="283" y="2195"/>
                      <a:pt x="439" y="2466"/>
                    </a:cubicBezTo>
                    <a:cubicBezTo>
                      <a:pt x="669" y="2843"/>
                      <a:pt x="982" y="3156"/>
                      <a:pt x="1254" y="3490"/>
                    </a:cubicBezTo>
                    <a:cubicBezTo>
                      <a:pt x="1358" y="3616"/>
                      <a:pt x="1474" y="3720"/>
                      <a:pt x="1620" y="3866"/>
                    </a:cubicBezTo>
                    <a:cubicBezTo>
                      <a:pt x="1745" y="3584"/>
                      <a:pt x="1839" y="3344"/>
                      <a:pt x="1964" y="3114"/>
                    </a:cubicBezTo>
                    <a:cubicBezTo>
                      <a:pt x="2038" y="2957"/>
                      <a:pt x="2048" y="2822"/>
                      <a:pt x="1985" y="2664"/>
                    </a:cubicBezTo>
                    <a:cubicBezTo>
                      <a:pt x="1975" y="2634"/>
                      <a:pt x="1975" y="2602"/>
                      <a:pt x="1964" y="2560"/>
                    </a:cubicBezTo>
                    <a:cubicBezTo>
                      <a:pt x="1735" y="1756"/>
                      <a:pt x="1536" y="951"/>
                      <a:pt x="1599" y="94"/>
                    </a:cubicBezTo>
                    <a:cubicBezTo>
                      <a:pt x="1609" y="74"/>
                      <a:pt x="1588" y="32"/>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52"/>
              <p:cNvSpPr/>
              <p:nvPr/>
            </p:nvSpPr>
            <p:spPr>
              <a:xfrm>
                <a:off x="7282918" y="-199013"/>
                <a:ext cx="399971" cy="193081"/>
              </a:xfrm>
              <a:custGeom>
                <a:avLst/>
                <a:gdLst/>
                <a:ahLst/>
                <a:cxnLst/>
                <a:rect l="l" t="t" r="r" b="b"/>
                <a:pathLst>
                  <a:path w="3302" h="1594" extrusionOk="0">
                    <a:moveTo>
                      <a:pt x="1228" y="0"/>
                    </a:moveTo>
                    <a:cubicBezTo>
                      <a:pt x="1133" y="0"/>
                      <a:pt x="1037" y="2"/>
                      <a:pt x="940" y="6"/>
                    </a:cubicBezTo>
                    <a:cubicBezTo>
                      <a:pt x="763" y="6"/>
                      <a:pt x="659" y="78"/>
                      <a:pt x="564" y="225"/>
                    </a:cubicBezTo>
                    <a:cubicBezTo>
                      <a:pt x="387" y="538"/>
                      <a:pt x="220" y="852"/>
                      <a:pt x="95" y="1186"/>
                    </a:cubicBezTo>
                    <a:cubicBezTo>
                      <a:pt x="63" y="1280"/>
                      <a:pt x="0" y="1374"/>
                      <a:pt x="21" y="1520"/>
                    </a:cubicBezTo>
                    <a:cubicBezTo>
                      <a:pt x="283" y="1427"/>
                      <a:pt x="523" y="1374"/>
                      <a:pt x="763" y="1364"/>
                    </a:cubicBezTo>
                    <a:cubicBezTo>
                      <a:pt x="979" y="1346"/>
                      <a:pt x="1187" y="1320"/>
                      <a:pt x="1394" y="1320"/>
                    </a:cubicBezTo>
                    <a:cubicBezTo>
                      <a:pt x="1427" y="1320"/>
                      <a:pt x="1461" y="1321"/>
                      <a:pt x="1495" y="1322"/>
                    </a:cubicBezTo>
                    <a:cubicBezTo>
                      <a:pt x="1755" y="1332"/>
                      <a:pt x="2006" y="1364"/>
                      <a:pt x="2257" y="1406"/>
                    </a:cubicBezTo>
                    <a:cubicBezTo>
                      <a:pt x="2487" y="1447"/>
                      <a:pt x="2716" y="1531"/>
                      <a:pt x="2967" y="1594"/>
                    </a:cubicBezTo>
                    <a:cubicBezTo>
                      <a:pt x="3030" y="1427"/>
                      <a:pt x="3093" y="1259"/>
                      <a:pt x="3134" y="1102"/>
                    </a:cubicBezTo>
                    <a:cubicBezTo>
                      <a:pt x="3187" y="935"/>
                      <a:pt x="3302" y="789"/>
                      <a:pt x="3291" y="612"/>
                    </a:cubicBezTo>
                    <a:cubicBezTo>
                      <a:pt x="3093" y="434"/>
                      <a:pt x="2863" y="319"/>
                      <a:pt x="2633" y="225"/>
                    </a:cubicBezTo>
                    <a:cubicBezTo>
                      <a:pt x="2172" y="51"/>
                      <a:pt x="1704" y="0"/>
                      <a:pt x="1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52"/>
              <p:cNvSpPr/>
              <p:nvPr/>
            </p:nvSpPr>
            <p:spPr>
              <a:xfrm>
                <a:off x="7366377" y="-993392"/>
                <a:ext cx="463322" cy="168613"/>
              </a:xfrm>
              <a:custGeom>
                <a:avLst/>
                <a:gdLst/>
                <a:ahLst/>
                <a:cxnLst/>
                <a:rect l="l" t="t" r="r" b="b"/>
                <a:pathLst>
                  <a:path w="3825" h="1392" extrusionOk="0">
                    <a:moveTo>
                      <a:pt x="2474" y="1"/>
                    </a:moveTo>
                    <a:cubicBezTo>
                      <a:pt x="2311" y="1"/>
                      <a:pt x="2149" y="12"/>
                      <a:pt x="1986" y="34"/>
                    </a:cubicBezTo>
                    <a:cubicBezTo>
                      <a:pt x="1662" y="75"/>
                      <a:pt x="1328" y="149"/>
                      <a:pt x="1045" y="347"/>
                    </a:cubicBezTo>
                    <a:cubicBezTo>
                      <a:pt x="941" y="410"/>
                      <a:pt x="836" y="462"/>
                      <a:pt x="732" y="514"/>
                    </a:cubicBezTo>
                    <a:cubicBezTo>
                      <a:pt x="492" y="630"/>
                      <a:pt x="293" y="807"/>
                      <a:pt x="105" y="985"/>
                    </a:cubicBezTo>
                    <a:cubicBezTo>
                      <a:pt x="53" y="1037"/>
                      <a:pt x="12" y="1110"/>
                      <a:pt x="1" y="1173"/>
                    </a:cubicBezTo>
                    <a:cubicBezTo>
                      <a:pt x="1" y="1236"/>
                      <a:pt x="42" y="1287"/>
                      <a:pt x="63" y="1350"/>
                    </a:cubicBezTo>
                    <a:cubicBezTo>
                      <a:pt x="148" y="1342"/>
                      <a:pt x="227" y="1327"/>
                      <a:pt x="298" y="1327"/>
                    </a:cubicBezTo>
                    <a:cubicBezTo>
                      <a:pt x="315" y="1327"/>
                      <a:pt x="330" y="1327"/>
                      <a:pt x="346" y="1329"/>
                    </a:cubicBezTo>
                    <a:cubicBezTo>
                      <a:pt x="353" y="1330"/>
                      <a:pt x="359" y="1330"/>
                      <a:pt x="366" y="1330"/>
                    </a:cubicBezTo>
                    <a:cubicBezTo>
                      <a:pt x="468" y="1330"/>
                      <a:pt x="529" y="1254"/>
                      <a:pt x="617" y="1215"/>
                    </a:cubicBezTo>
                    <a:cubicBezTo>
                      <a:pt x="628" y="1215"/>
                      <a:pt x="648" y="1204"/>
                      <a:pt x="669" y="1204"/>
                    </a:cubicBezTo>
                    <a:cubicBezTo>
                      <a:pt x="999" y="1122"/>
                      <a:pt x="1330" y="1031"/>
                      <a:pt x="1674" y="1031"/>
                    </a:cubicBezTo>
                    <a:cubicBezTo>
                      <a:pt x="1722" y="1031"/>
                      <a:pt x="1770" y="1033"/>
                      <a:pt x="1819" y="1037"/>
                    </a:cubicBezTo>
                    <a:cubicBezTo>
                      <a:pt x="2069" y="1068"/>
                      <a:pt x="2331" y="1099"/>
                      <a:pt x="2498" y="1329"/>
                    </a:cubicBezTo>
                    <a:cubicBezTo>
                      <a:pt x="2519" y="1350"/>
                      <a:pt x="2561" y="1371"/>
                      <a:pt x="2582" y="1392"/>
                    </a:cubicBezTo>
                    <a:cubicBezTo>
                      <a:pt x="3177" y="723"/>
                      <a:pt x="3072" y="797"/>
                      <a:pt x="3824" y="389"/>
                    </a:cubicBezTo>
                    <a:cubicBezTo>
                      <a:pt x="3720" y="254"/>
                      <a:pt x="3564" y="201"/>
                      <a:pt x="3417" y="149"/>
                    </a:cubicBezTo>
                    <a:cubicBezTo>
                      <a:pt x="3106" y="45"/>
                      <a:pt x="2791" y="1"/>
                      <a:pt x="24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52"/>
              <p:cNvSpPr/>
              <p:nvPr/>
            </p:nvSpPr>
            <p:spPr>
              <a:xfrm>
                <a:off x="8416704" y="-9927"/>
                <a:ext cx="348249" cy="243108"/>
              </a:xfrm>
              <a:custGeom>
                <a:avLst/>
                <a:gdLst/>
                <a:ahLst/>
                <a:cxnLst/>
                <a:rect l="l" t="t" r="r" b="b"/>
                <a:pathLst>
                  <a:path w="2875" h="2007" extrusionOk="0">
                    <a:moveTo>
                      <a:pt x="2676" y="1"/>
                    </a:moveTo>
                    <a:cubicBezTo>
                      <a:pt x="2540" y="12"/>
                      <a:pt x="2404" y="22"/>
                      <a:pt x="2268" y="43"/>
                    </a:cubicBezTo>
                    <a:cubicBezTo>
                      <a:pt x="1725" y="105"/>
                      <a:pt x="1203" y="242"/>
                      <a:pt x="701" y="461"/>
                    </a:cubicBezTo>
                    <a:cubicBezTo>
                      <a:pt x="586" y="513"/>
                      <a:pt x="523" y="576"/>
                      <a:pt x="482" y="680"/>
                    </a:cubicBezTo>
                    <a:cubicBezTo>
                      <a:pt x="377" y="941"/>
                      <a:pt x="273" y="1192"/>
                      <a:pt x="168" y="1443"/>
                    </a:cubicBezTo>
                    <a:cubicBezTo>
                      <a:pt x="126" y="1558"/>
                      <a:pt x="75" y="1673"/>
                      <a:pt x="33" y="1798"/>
                    </a:cubicBezTo>
                    <a:cubicBezTo>
                      <a:pt x="12" y="1851"/>
                      <a:pt x="12" y="1913"/>
                      <a:pt x="1" y="2007"/>
                    </a:cubicBezTo>
                    <a:cubicBezTo>
                      <a:pt x="95" y="1955"/>
                      <a:pt x="158" y="1934"/>
                      <a:pt x="221" y="1892"/>
                    </a:cubicBezTo>
                    <a:cubicBezTo>
                      <a:pt x="795" y="1568"/>
                      <a:pt x="1380" y="1276"/>
                      <a:pt x="2018" y="1108"/>
                    </a:cubicBezTo>
                    <a:cubicBezTo>
                      <a:pt x="2174" y="1067"/>
                      <a:pt x="2331" y="1036"/>
                      <a:pt x="2498" y="994"/>
                    </a:cubicBezTo>
                    <a:cubicBezTo>
                      <a:pt x="2582" y="973"/>
                      <a:pt x="2645" y="931"/>
                      <a:pt x="2665" y="848"/>
                    </a:cubicBezTo>
                    <a:cubicBezTo>
                      <a:pt x="2728" y="628"/>
                      <a:pt x="2801" y="409"/>
                      <a:pt x="2864" y="189"/>
                    </a:cubicBezTo>
                    <a:cubicBezTo>
                      <a:pt x="2874" y="147"/>
                      <a:pt x="2864" y="85"/>
                      <a:pt x="2864" y="22"/>
                    </a:cubicBezTo>
                    <a:cubicBezTo>
                      <a:pt x="2801" y="12"/>
                      <a:pt x="2738" y="1"/>
                      <a:pt x="2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52"/>
              <p:cNvSpPr/>
              <p:nvPr/>
            </p:nvSpPr>
            <p:spPr>
              <a:xfrm>
                <a:off x="10898436" y="-1816963"/>
                <a:ext cx="111561" cy="117375"/>
              </a:xfrm>
              <a:custGeom>
                <a:avLst/>
                <a:gdLst/>
                <a:ahLst/>
                <a:cxnLst/>
                <a:rect l="l" t="t" r="r" b="b"/>
                <a:pathLst>
                  <a:path w="921" h="969" extrusionOk="0">
                    <a:moveTo>
                      <a:pt x="679" y="0"/>
                    </a:moveTo>
                    <a:cubicBezTo>
                      <a:pt x="544" y="11"/>
                      <a:pt x="408" y="42"/>
                      <a:pt x="314" y="157"/>
                    </a:cubicBezTo>
                    <a:cubicBezTo>
                      <a:pt x="178" y="314"/>
                      <a:pt x="84" y="502"/>
                      <a:pt x="22" y="711"/>
                    </a:cubicBezTo>
                    <a:cubicBezTo>
                      <a:pt x="1" y="784"/>
                      <a:pt x="22" y="847"/>
                      <a:pt x="63" y="909"/>
                    </a:cubicBezTo>
                    <a:cubicBezTo>
                      <a:pt x="186" y="950"/>
                      <a:pt x="273" y="968"/>
                      <a:pt x="341" y="968"/>
                    </a:cubicBezTo>
                    <a:cubicBezTo>
                      <a:pt x="498" y="968"/>
                      <a:pt x="548" y="871"/>
                      <a:pt x="679" y="731"/>
                    </a:cubicBezTo>
                    <a:cubicBezTo>
                      <a:pt x="700" y="711"/>
                      <a:pt x="721" y="680"/>
                      <a:pt x="742" y="648"/>
                    </a:cubicBezTo>
                    <a:cubicBezTo>
                      <a:pt x="816" y="522"/>
                      <a:pt x="888" y="397"/>
                      <a:pt x="909" y="241"/>
                    </a:cubicBezTo>
                    <a:cubicBezTo>
                      <a:pt x="920" y="105"/>
                      <a:pt x="826" y="0"/>
                      <a:pt x="6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52"/>
              <p:cNvSpPr/>
              <p:nvPr/>
            </p:nvSpPr>
            <p:spPr>
              <a:xfrm>
                <a:off x="11171586" y="-1740771"/>
                <a:ext cx="87577" cy="135908"/>
              </a:xfrm>
              <a:custGeom>
                <a:avLst/>
                <a:gdLst/>
                <a:ahLst/>
                <a:cxnLst/>
                <a:rect l="l" t="t" r="r" b="b"/>
                <a:pathLst>
                  <a:path w="723" h="1122" extrusionOk="0">
                    <a:moveTo>
                      <a:pt x="474" y="1"/>
                    </a:moveTo>
                    <a:cubicBezTo>
                      <a:pt x="451" y="1"/>
                      <a:pt x="426" y="4"/>
                      <a:pt x="399" y="9"/>
                    </a:cubicBezTo>
                    <a:cubicBezTo>
                      <a:pt x="295" y="30"/>
                      <a:pt x="221" y="102"/>
                      <a:pt x="200" y="207"/>
                    </a:cubicBezTo>
                    <a:cubicBezTo>
                      <a:pt x="138" y="427"/>
                      <a:pt x="75" y="636"/>
                      <a:pt x="33" y="866"/>
                    </a:cubicBezTo>
                    <a:cubicBezTo>
                      <a:pt x="0" y="1040"/>
                      <a:pt x="86" y="1122"/>
                      <a:pt x="216" y="1122"/>
                    </a:cubicBezTo>
                    <a:cubicBezTo>
                      <a:pt x="250" y="1122"/>
                      <a:pt x="287" y="1116"/>
                      <a:pt x="326" y="1105"/>
                    </a:cubicBezTo>
                    <a:cubicBezTo>
                      <a:pt x="441" y="1074"/>
                      <a:pt x="525" y="1012"/>
                      <a:pt x="566" y="907"/>
                    </a:cubicBezTo>
                    <a:cubicBezTo>
                      <a:pt x="660" y="729"/>
                      <a:pt x="702" y="531"/>
                      <a:pt x="723" y="353"/>
                    </a:cubicBezTo>
                    <a:cubicBezTo>
                      <a:pt x="723" y="125"/>
                      <a:pt x="635" y="1"/>
                      <a:pt x="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06" name="Google Shape;1606;p52"/>
          <p:cNvGrpSpPr/>
          <p:nvPr/>
        </p:nvGrpSpPr>
        <p:grpSpPr>
          <a:xfrm>
            <a:off x="3905388" y="-384183"/>
            <a:ext cx="2232972" cy="1633777"/>
            <a:chOff x="1873750" y="854225"/>
            <a:chExt cx="838675" cy="613625"/>
          </a:xfrm>
        </p:grpSpPr>
        <p:sp>
          <p:nvSpPr>
            <p:cNvPr id="1607" name="Google Shape;1607;p52"/>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52"/>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52"/>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52"/>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52"/>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52"/>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52"/>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52"/>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52"/>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52"/>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52"/>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52"/>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52"/>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52"/>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52"/>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52"/>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52"/>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52"/>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52"/>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52"/>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52"/>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52"/>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52"/>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52"/>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52"/>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52"/>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52"/>
          <p:cNvGrpSpPr/>
          <p:nvPr/>
        </p:nvGrpSpPr>
        <p:grpSpPr>
          <a:xfrm>
            <a:off x="3176125" y="3998642"/>
            <a:ext cx="2232972" cy="1633777"/>
            <a:chOff x="1873750" y="854225"/>
            <a:chExt cx="838675" cy="613625"/>
          </a:xfrm>
        </p:grpSpPr>
        <p:sp>
          <p:nvSpPr>
            <p:cNvPr id="1634" name="Google Shape;1634;p52"/>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52"/>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52"/>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52"/>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52"/>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52"/>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52"/>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52"/>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52"/>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52"/>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52"/>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52"/>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52"/>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52"/>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52"/>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52"/>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52"/>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52"/>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52"/>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52"/>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52"/>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52"/>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52"/>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52"/>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52"/>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52"/>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0" name="Google Shape;1660;p52"/>
          <p:cNvGrpSpPr/>
          <p:nvPr/>
        </p:nvGrpSpPr>
        <p:grpSpPr>
          <a:xfrm rot="-899862" flipH="1">
            <a:off x="586990" y="1465971"/>
            <a:ext cx="443378" cy="431856"/>
            <a:chOff x="617548" y="3195989"/>
            <a:chExt cx="488452" cy="475809"/>
          </a:xfrm>
        </p:grpSpPr>
        <p:sp>
          <p:nvSpPr>
            <p:cNvPr id="1661" name="Google Shape;1661;p52"/>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2" name="Google Shape;1662;p52"/>
            <p:cNvGrpSpPr/>
            <p:nvPr/>
          </p:nvGrpSpPr>
          <p:grpSpPr>
            <a:xfrm flipH="1">
              <a:off x="617548" y="3195989"/>
              <a:ext cx="488443" cy="475809"/>
              <a:chOff x="2604475" y="3610525"/>
              <a:chExt cx="332500" cy="323900"/>
            </a:xfrm>
          </p:grpSpPr>
          <p:sp>
            <p:nvSpPr>
              <p:cNvPr id="1663" name="Google Shape;1663;p52"/>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52"/>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5" name="Google Shape;1665;p52"/>
          <p:cNvGrpSpPr/>
          <p:nvPr/>
        </p:nvGrpSpPr>
        <p:grpSpPr>
          <a:xfrm>
            <a:off x="7856171" y="4059336"/>
            <a:ext cx="488452" cy="475809"/>
            <a:chOff x="617548" y="3195989"/>
            <a:chExt cx="488452" cy="475809"/>
          </a:xfrm>
        </p:grpSpPr>
        <p:sp>
          <p:nvSpPr>
            <p:cNvPr id="1666" name="Google Shape;1666;p52"/>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7" name="Google Shape;1667;p52"/>
            <p:cNvGrpSpPr/>
            <p:nvPr/>
          </p:nvGrpSpPr>
          <p:grpSpPr>
            <a:xfrm flipH="1">
              <a:off x="617548" y="3195989"/>
              <a:ext cx="488443" cy="475809"/>
              <a:chOff x="2604475" y="3610525"/>
              <a:chExt cx="332500" cy="323900"/>
            </a:xfrm>
          </p:grpSpPr>
          <p:sp>
            <p:nvSpPr>
              <p:cNvPr id="1668" name="Google Shape;1668;p52"/>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52"/>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Εικόνα 2"/>
          <p:cNvPicPr>
            <a:picLocks noChangeAspect="1"/>
          </p:cNvPicPr>
          <p:nvPr/>
        </p:nvPicPr>
        <p:blipFill>
          <a:blip r:embed="rId3"/>
          <a:stretch>
            <a:fillRect/>
          </a:stretch>
        </p:blipFill>
        <p:spPr>
          <a:xfrm>
            <a:off x="46199" y="497225"/>
            <a:ext cx="4315427" cy="469648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Στόχοι δραστηριότητας</a:t>
            </a:r>
          </a:p>
        </p:txBody>
      </p:sp>
      <p:sp>
        <p:nvSpPr>
          <p:cNvPr id="3" name="Θέση κειμένου 2"/>
          <p:cNvSpPr>
            <a:spLocks noGrp="1"/>
          </p:cNvSpPr>
          <p:nvPr>
            <p:ph type="body" idx="1"/>
          </p:nvPr>
        </p:nvSpPr>
        <p:spPr>
          <a:xfrm>
            <a:off x="483694" y="1315093"/>
            <a:ext cx="7704000" cy="2978012"/>
          </a:xfrm>
        </p:spPr>
        <p:txBody>
          <a:bodyPr/>
          <a:lstStyle/>
          <a:p>
            <a:pPr marL="152400" lvl="0" indent="0">
              <a:buNone/>
            </a:pPr>
            <a:r>
              <a:rPr lang="el-GR" sz="1800" dirty="0">
                <a:solidFill>
                  <a:srgbClr val="7D76A5"/>
                </a:solidFill>
              </a:rPr>
              <a:t>Μέσω της παραπάνω δραστηριότητας θα προσπαθήσουμε να πετύχουμε τους εξής στόχους:</a:t>
            </a:r>
          </a:p>
          <a:p>
            <a:pPr marL="438150" lvl="0" indent="-285750">
              <a:buFont typeface="Arial" panose="020B0604020202020204" pitchFamily="34" charset="0"/>
              <a:buChar char="•"/>
            </a:pPr>
            <a:endParaRPr lang="el-GR" sz="1800" dirty="0">
              <a:solidFill>
                <a:srgbClr val="7D76A5"/>
              </a:solidFill>
            </a:endParaRPr>
          </a:p>
          <a:p>
            <a:pPr marL="438150" lvl="0" indent="-285750">
              <a:buFont typeface="Arial" panose="020B0604020202020204" pitchFamily="34" charset="0"/>
              <a:buChar char="•"/>
            </a:pPr>
            <a:r>
              <a:rPr lang="el-GR" sz="1800" dirty="0">
                <a:solidFill>
                  <a:srgbClr val="7D76A5"/>
                </a:solidFill>
              </a:rPr>
              <a:t>Καλλιέργεια αγάπης για την ποίηση</a:t>
            </a:r>
          </a:p>
          <a:p>
            <a:pPr marL="438150" lvl="0" indent="-285750">
              <a:buFont typeface="Arial" panose="020B0604020202020204" pitchFamily="34" charset="0"/>
              <a:buChar char="•"/>
            </a:pPr>
            <a:r>
              <a:rPr lang="el-GR" sz="1800" dirty="0">
                <a:solidFill>
                  <a:srgbClr val="7D76A5"/>
                </a:solidFill>
              </a:rPr>
              <a:t>Εξοικείωση με την μεταφορική χρήση της γλώσσας </a:t>
            </a:r>
          </a:p>
          <a:p>
            <a:pPr marL="438150" lvl="0" indent="-285750">
              <a:buFont typeface="Arial" panose="020B0604020202020204" pitchFamily="34" charset="0"/>
              <a:buChar char="•"/>
            </a:pPr>
            <a:r>
              <a:rPr lang="el-GR" sz="1800" dirty="0">
                <a:solidFill>
                  <a:srgbClr val="7D76A5"/>
                </a:solidFill>
              </a:rPr>
              <a:t>Αντίληψη των δυνατότητων της γλώσσας </a:t>
            </a:r>
          </a:p>
          <a:p>
            <a:pPr marL="438150" lvl="0" indent="-285750">
              <a:buFont typeface="Arial" panose="020B0604020202020204" pitchFamily="34" charset="0"/>
              <a:buChar char="•"/>
            </a:pPr>
            <a:r>
              <a:rPr lang="el-GR" sz="1800" dirty="0">
                <a:solidFill>
                  <a:srgbClr val="7D76A5"/>
                </a:solidFill>
              </a:rPr>
              <a:t>Εξοικείωση με τα στοιχεία του ποιητικού λόγου και τη δομή του ποιήματος</a:t>
            </a:r>
          </a:p>
          <a:p>
            <a:pPr marL="438150" lvl="0" indent="-285750">
              <a:buFont typeface="Arial" panose="020B0604020202020204" pitchFamily="34" charset="0"/>
              <a:buChar char="•"/>
            </a:pPr>
            <a:r>
              <a:rPr lang="el-GR" sz="1800" dirty="0">
                <a:solidFill>
                  <a:srgbClr val="7D76A5"/>
                </a:solidFill>
              </a:rPr>
              <a:t>Κατανόηση των διαφορετικών ειδών ποίησης</a:t>
            </a:r>
          </a:p>
          <a:p>
            <a:pPr marL="438150" lvl="0" indent="-285750">
              <a:buFont typeface="Arial" panose="020B0604020202020204" pitchFamily="34" charset="0"/>
              <a:buChar char="•"/>
            </a:pPr>
            <a:r>
              <a:rPr lang="el-GR" sz="1800" dirty="0">
                <a:solidFill>
                  <a:srgbClr val="7D76A5"/>
                </a:solidFill>
              </a:rPr>
              <a:t>Διέγερση της φαντασία</a:t>
            </a:r>
          </a:p>
          <a:p>
            <a:pPr marL="438150" lvl="0" indent="-285750">
              <a:buFont typeface="Arial" panose="020B0604020202020204" pitchFamily="34" charset="0"/>
              <a:buChar char="•"/>
            </a:pPr>
            <a:r>
              <a:rPr lang="el-GR" sz="1800" dirty="0">
                <a:solidFill>
                  <a:srgbClr val="7D76A5"/>
                </a:solidFill>
              </a:rPr>
              <a:t>Ανάπτυξη ενσυναίσθησης</a:t>
            </a:r>
          </a:p>
          <a:p>
            <a:pPr marL="438150" indent="-285750">
              <a:buFont typeface="Arial" panose="020B0604020202020204" pitchFamily="34" charset="0"/>
              <a:buChar char="•"/>
            </a:pPr>
            <a:r>
              <a:rPr lang="el-GR" sz="1800" dirty="0">
                <a:solidFill>
                  <a:srgbClr val="7D76A5"/>
                </a:solidFill>
              </a:rPr>
              <a:t>Να γνωρίσουν την ελληνική και ξένη παράδοση μέσω ελληνικών αλλά και μεταφρασμένων ποιημάτων.</a:t>
            </a:r>
          </a:p>
          <a:p>
            <a:pPr marL="438150" lvl="0" indent="-285750">
              <a:buFont typeface="Arial" panose="020B0604020202020204" pitchFamily="34" charset="0"/>
              <a:buChar char="•"/>
            </a:pPr>
            <a:endParaRPr lang="el-GR" sz="1800" dirty="0">
              <a:solidFill>
                <a:srgbClr val="7D76A5"/>
              </a:solidFill>
            </a:endParaRPr>
          </a:p>
          <a:p>
            <a:pPr marL="438150" lvl="0" indent="-285750">
              <a:buFont typeface="Arial" panose="020B0604020202020204" pitchFamily="34" charset="0"/>
              <a:buChar char="•"/>
            </a:pPr>
            <a:endParaRPr lang="el-GR" sz="1800" dirty="0">
              <a:solidFill>
                <a:srgbClr val="7D76A5"/>
              </a:solidFill>
            </a:endParaRPr>
          </a:p>
          <a:p>
            <a:endParaRPr lang="el-GR" dirty="0">
              <a:solidFill>
                <a:srgbClr val="7D76A5"/>
              </a:solidFill>
            </a:endParaRPr>
          </a:p>
        </p:txBody>
      </p:sp>
    </p:spTree>
    <p:extLst>
      <p:ext uri="{BB962C8B-B14F-4D97-AF65-F5344CB8AC3E}">
        <p14:creationId xmlns:p14="http://schemas.microsoft.com/office/powerpoint/2010/main" val="2207874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Στόχοι δραστηριότητας</a:t>
            </a:r>
          </a:p>
        </p:txBody>
      </p:sp>
      <p:sp>
        <p:nvSpPr>
          <p:cNvPr id="3" name="Θέση κειμένου 2"/>
          <p:cNvSpPr>
            <a:spLocks noGrp="1"/>
          </p:cNvSpPr>
          <p:nvPr>
            <p:ph type="body" idx="1"/>
          </p:nvPr>
        </p:nvSpPr>
        <p:spPr>
          <a:xfrm>
            <a:off x="720000" y="1695236"/>
            <a:ext cx="7704000" cy="2978012"/>
          </a:xfrm>
        </p:spPr>
        <p:txBody>
          <a:bodyPr/>
          <a:lstStyle/>
          <a:p>
            <a:pPr marL="152400" lvl="0" indent="0">
              <a:buNone/>
            </a:pPr>
            <a:r>
              <a:rPr lang="el-GR" sz="1800" dirty="0">
                <a:solidFill>
                  <a:srgbClr val="7D76A5"/>
                </a:solidFill>
              </a:rPr>
              <a:t>Μέσω της παραπάνω δραστηριότητας θα προσπαθήσουμε να πετύχουμε τους εξής στόχους:</a:t>
            </a:r>
          </a:p>
          <a:p>
            <a:pPr marL="438150" lvl="0" indent="-285750">
              <a:buFont typeface="Arial" panose="020B0604020202020204" pitchFamily="34" charset="0"/>
              <a:buChar char="•"/>
            </a:pPr>
            <a:endParaRPr lang="el-GR" sz="1800" dirty="0">
              <a:solidFill>
                <a:srgbClr val="7D76A5"/>
              </a:solidFill>
            </a:endParaRPr>
          </a:p>
          <a:p>
            <a:pPr marL="438150" lvl="0" indent="-285750">
              <a:buFont typeface="Arial" panose="020B0604020202020204" pitchFamily="34" charset="0"/>
              <a:buChar char="•"/>
            </a:pPr>
            <a:r>
              <a:rPr lang="el-GR" sz="1800" dirty="0">
                <a:solidFill>
                  <a:srgbClr val="7D76A5"/>
                </a:solidFill>
              </a:rPr>
              <a:t>Εξοικείωση με τα στοιχεία του ποιητικού λόγου και τη δομή του ποιήματος</a:t>
            </a:r>
          </a:p>
          <a:p>
            <a:pPr marL="438150" lvl="0" indent="-285750">
              <a:buFont typeface="Arial" panose="020B0604020202020204" pitchFamily="34" charset="0"/>
              <a:buChar char="•"/>
            </a:pPr>
            <a:r>
              <a:rPr lang="el-GR" sz="1800" dirty="0">
                <a:solidFill>
                  <a:srgbClr val="7D76A5"/>
                </a:solidFill>
              </a:rPr>
              <a:t>Γνωριμία με τα μορφικά χαρακτηριστικά ενός ποιήματος (στίχος, στροφή ,ομοιοκαταληξία, ρυθμός, μελωδία, μουσική, οι ιδέες, το αίσθημα, η μεταφορά)</a:t>
            </a:r>
          </a:p>
          <a:p>
            <a:pPr marL="438150" lvl="0" indent="-285750">
              <a:buFont typeface="Arial" panose="020B0604020202020204" pitchFamily="34" charset="0"/>
              <a:buChar char="•"/>
            </a:pPr>
            <a:r>
              <a:rPr lang="el-GR" sz="1800" dirty="0">
                <a:solidFill>
                  <a:srgbClr val="7D76A5"/>
                </a:solidFill>
              </a:rPr>
              <a:t>Γνωριμία με τους βασικούς μηχανισμούς της ποιητικής γραφής</a:t>
            </a:r>
          </a:p>
          <a:p>
            <a:pPr marL="438150" indent="-285750">
              <a:buFont typeface="Arial" panose="020B0604020202020204" pitchFamily="34" charset="0"/>
              <a:buChar char="•"/>
            </a:pPr>
            <a:endParaRPr lang="el-GR" sz="1800" dirty="0">
              <a:solidFill>
                <a:srgbClr val="7D76A5"/>
              </a:solidFill>
            </a:endParaRPr>
          </a:p>
          <a:p>
            <a:pPr marL="438150" lvl="0" indent="-285750">
              <a:buFont typeface="Arial" panose="020B0604020202020204" pitchFamily="34" charset="0"/>
              <a:buChar char="•"/>
            </a:pPr>
            <a:endParaRPr lang="el-GR" sz="1800" dirty="0">
              <a:solidFill>
                <a:srgbClr val="7D76A5"/>
              </a:solidFill>
            </a:endParaRPr>
          </a:p>
          <a:p>
            <a:pPr marL="438150" lvl="0" indent="-285750">
              <a:buFont typeface="Arial" panose="020B0604020202020204" pitchFamily="34" charset="0"/>
              <a:buChar char="•"/>
            </a:pPr>
            <a:endParaRPr lang="el-GR" sz="1800" dirty="0">
              <a:solidFill>
                <a:srgbClr val="7D76A5"/>
              </a:solidFill>
            </a:endParaRPr>
          </a:p>
          <a:p>
            <a:pPr>
              <a:buFont typeface="Arial" panose="020B0604020202020204" pitchFamily="34" charset="0"/>
              <a:buChar char="•"/>
            </a:pPr>
            <a:endParaRPr lang="el-GR" dirty="0">
              <a:solidFill>
                <a:srgbClr val="7D76A5"/>
              </a:solidFill>
            </a:endParaRPr>
          </a:p>
        </p:txBody>
      </p:sp>
    </p:spTree>
    <p:extLst>
      <p:ext uri="{BB962C8B-B14F-4D97-AF65-F5344CB8AC3E}">
        <p14:creationId xmlns:p14="http://schemas.microsoft.com/office/powerpoint/2010/main" val="4048649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6"/>
        <p:cNvGrpSpPr/>
        <p:nvPr/>
      </p:nvGrpSpPr>
      <p:grpSpPr>
        <a:xfrm>
          <a:off x="0" y="0"/>
          <a:ext cx="0" cy="0"/>
          <a:chOff x="0" y="0"/>
          <a:chExt cx="0" cy="0"/>
        </a:xfrm>
      </p:grpSpPr>
      <p:pic>
        <p:nvPicPr>
          <p:cNvPr id="2" name="Εικόνα 1"/>
          <p:cNvPicPr>
            <a:picLocks noChangeAspect="1"/>
          </p:cNvPicPr>
          <p:nvPr/>
        </p:nvPicPr>
        <p:blipFill>
          <a:blip r:embed="rId3"/>
          <a:stretch>
            <a:fillRect/>
          </a:stretch>
        </p:blipFill>
        <p:spPr>
          <a:xfrm>
            <a:off x="0" y="3230334"/>
            <a:ext cx="1277289" cy="1883227"/>
          </a:xfrm>
          <a:prstGeom prst="rect">
            <a:avLst/>
          </a:prstGeom>
        </p:spPr>
      </p:pic>
      <p:sp>
        <p:nvSpPr>
          <p:cNvPr id="1857" name="Google Shape;1857;p54"/>
          <p:cNvSpPr txBox="1">
            <a:spLocks noGrp="1"/>
          </p:cNvSpPr>
          <p:nvPr>
            <p:ph type="subTitle" idx="13"/>
          </p:nvPr>
        </p:nvSpPr>
        <p:spPr>
          <a:xfrm>
            <a:off x="6508617" y="2031200"/>
            <a:ext cx="2275785" cy="715033"/>
          </a:xfrm>
          <a:prstGeom prst="rect">
            <a:avLst/>
          </a:prstGeom>
        </p:spPr>
        <p:txBody>
          <a:bodyPr spcFirstLastPara="1" wrap="square" lIns="91425" tIns="91425" rIns="91425" bIns="91425" anchor="ctr" anchorCtr="0">
            <a:noAutofit/>
          </a:bodyPr>
          <a:lstStyle/>
          <a:p>
            <a:pPr marL="0" lvl="0" indent="0"/>
            <a:r>
              <a:rPr lang="el-GR" dirty="0"/>
              <a:t>Θα μπορούσε και το ποίημα «Η γελαστή οικογένεια» να μελοποιηθεί; Πώς;</a:t>
            </a:r>
            <a:endParaRPr dirty="0"/>
          </a:p>
        </p:txBody>
      </p:sp>
      <p:sp>
        <p:nvSpPr>
          <p:cNvPr id="1861" name="Google Shape;1861;p54"/>
          <p:cNvSpPr txBox="1">
            <a:spLocks noGrp="1"/>
          </p:cNvSpPr>
          <p:nvPr>
            <p:ph type="title"/>
          </p:nvPr>
        </p:nvSpPr>
        <p:spPr>
          <a:xfrm>
            <a:off x="663664" y="188937"/>
            <a:ext cx="8120739" cy="73414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Α΄φάση 2</a:t>
            </a:r>
            <a:r>
              <a:rPr lang="el-GR" baseline="30000" dirty="0"/>
              <a:t>η</a:t>
            </a:r>
            <a:r>
              <a:rPr lang="el-GR" dirty="0"/>
              <a:t> δραστηριότητα</a:t>
            </a:r>
            <a:br>
              <a:rPr lang="el-GR" dirty="0"/>
            </a:br>
            <a:r>
              <a:rPr lang="el-GR" dirty="0"/>
              <a:t>Εμβάθυνση </a:t>
            </a:r>
            <a:endParaRPr dirty="0"/>
          </a:p>
        </p:txBody>
      </p:sp>
      <p:sp>
        <p:nvSpPr>
          <p:cNvPr id="1863" name="Google Shape;1863;p54"/>
          <p:cNvSpPr txBox="1">
            <a:spLocks noGrp="1"/>
          </p:cNvSpPr>
          <p:nvPr>
            <p:ph type="subTitle" idx="1"/>
          </p:nvPr>
        </p:nvSpPr>
        <p:spPr>
          <a:xfrm>
            <a:off x="527733" y="1914705"/>
            <a:ext cx="2178267" cy="89767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Παρατηρήστε καλά τα παραπάνω αποσπάσματα και επισημάνετε ομοιότητες ή και διαφορές ως προς τη δομή τους. </a:t>
            </a:r>
            <a:endParaRPr dirty="0"/>
          </a:p>
        </p:txBody>
      </p:sp>
      <p:sp>
        <p:nvSpPr>
          <p:cNvPr id="1865" name="Google Shape;1865;p54"/>
          <p:cNvSpPr txBox="1">
            <a:spLocks noGrp="1"/>
          </p:cNvSpPr>
          <p:nvPr>
            <p:ph type="subTitle" idx="4"/>
          </p:nvPr>
        </p:nvSpPr>
        <p:spPr>
          <a:xfrm>
            <a:off x="3154166" y="2076381"/>
            <a:ext cx="2743200" cy="65565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Παρατηρήσατε ότι και τα τρία αποσπάσματα έχουν τα χαρακτηριστικά του ποιήματος; (δομή, ομοιοκαταληξία , ύφος)</a:t>
            </a:r>
            <a:endParaRPr dirty="0"/>
          </a:p>
        </p:txBody>
      </p:sp>
      <p:sp>
        <p:nvSpPr>
          <p:cNvPr id="1867" name="Google Shape;1867;p54"/>
          <p:cNvSpPr txBox="1">
            <a:spLocks noGrp="1"/>
          </p:cNvSpPr>
          <p:nvPr>
            <p:ph type="subTitle" idx="6"/>
          </p:nvPr>
        </p:nvSpPr>
        <p:spPr>
          <a:xfrm>
            <a:off x="3386885" y="4290402"/>
            <a:ext cx="19860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Γνωρίζεις περιπτώσεις μελοποιημένων ποιημάτων;</a:t>
            </a:r>
            <a:endParaRPr dirty="0"/>
          </a:p>
        </p:txBody>
      </p:sp>
      <p:grpSp>
        <p:nvGrpSpPr>
          <p:cNvPr id="1870" name="Google Shape;1870;p54"/>
          <p:cNvGrpSpPr/>
          <p:nvPr/>
        </p:nvGrpSpPr>
        <p:grpSpPr>
          <a:xfrm>
            <a:off x="1465550" y="1007169"/>
            <a:ext cx="313868" cy="505574"/>
            <a:chOff x="1556309" y="1295268"/>
            <a:chExt cx="313868" cy="505574"/>
          </a:xfrm>
        </p:grpSpPr>
        <p:sp>
          <p:nvSpPr>
            <p:cNvPr id="1871" name="Google Shape;1871;p54"/>
            <p:cNvSpPr/>
            <p:nvPr/>
          </p:nvSpPr>
          <p:spPr>
            <a:xfrm>
              <a:off x="1574250" y="1324325"/>
              <a:ext cx="277975" cy="447475"/>
            </a:xfrm>
            <a:custGeom>
              <a:avLst/>
              <a:gdLst/>
              <a:ahLst/>
              <a:cxnLst/>
              <a:rect l="l" t="t" r="r" b="b"/>
              <a:pathLst>
                <a:path w="11119" h="17899" extrusionOk="0">
                  <a:moveTo>
                    <a:pt x="6512" y="1"/>
                  </a:moveTo>
                  <a:cubicBezTo>
                    <a:pt x="5458" y="1"/>
                    <a:pt x="4337" y="216"/>
                    <a:pt x="3922" y="537"/>
                  </a:cubicBezTo>
                  <a:cubicBezTo>
                    <a:pt x="2610" y="1541"/>
                    <a:pt x="70" y="4223"/>
                    <a:pt x="34" y="5086"/>
                  </a:cubicBezTo>
                  <a:cubicBezTo>
                    <a:pt x="1" y="5888"/>
                    <a:pt x="981" y="7305"/>
                    <a:pt x="1708" y="7305"/>
                  </a:cubicBezTo>
                  <a:cubicBezTo>
                    <a:pt x="1741" y="7305"/>
                    <a:pt x="1774" y="7302"/>
                    <a:pt x="1807" y="7296"/>
                  </a:cubicBezTo>
                  <a:cubicBezTo>
                    <a:pt x="2778" y="7119"/>
                    <a:pt x="4039" y="5055"/>
                    <a:pt x="4798" y="5055"/>
                  </a:cubicBezTo>
                  <a:cubicBezTo>
                    <a:pt x="4851" y="5055"/>
                    <a:pt x="4902" y="5065"/>
                    <a:pt x="4950" y="5086"/>
                  </a:cubicBezTo>
                  <a:cubicBezTo>
                    <a:pt x="5068" y="5145"/>
                    <a:pt x="5175" y="5405"/>
                    <a:pt x="5257" y="5830"/>
                  </a:cubicBezTo>
                  <a:cubicBezTo>
                    <a:pt x="5352" y="6256"/>
                    <a:pt x="5435" y="6847"/>
                    <a:pt x="5506" y="7544"/>
                  </a:cubicBezTo>
                  <a:cubicBezTo>
                    <a:pt x="5564" y="8088"/>
                    <a:pt x="5612" y="8690"/>
                    <a:pt x="5659" y="9317"/>
                  </a:cubicBezTo>
                  <a:cubicBezTo>
                    <a:pt x="5695" y="9813"/>
                    <a:pt x="5730" y="10321"/>
                    <a:pt x="5766" y="10829"/>
                  </a:cubicBezTo>
                  <a:cubicBezTo>
                    <a:pt x="5813" y="11432"/>
                    <a:pt x="5848" y="12022"/>
                    <a:pt x="5884" y="12613"/>
                  </a:cubicBezTo>
                  <a:cubicBezTo>
                    <a:pt x="6061" y="15178"/>
                    <a:pt x="6226" y="17447"/>
                    <a:pt x="6522" y="17600"/>
                  </a:cubicBezTo>
                  <a:cubicBezTo>
                    <a:pt x="6884" y="17794"/>
                    <a:pt x="7529" y="17899"/>
                    <a:pt x="8223" y="17899"/>
                  </a:cubicBezTo>
                  <a:cubicBezTo>
                    <a:pt x="9343" y="17899"/>
                    <a:pt x="10590" y="17627"/>
                    <a:pt x="10976" y="17021"/>
                  </a:cubicBezTo>
                  <a:cubicBezTo>
                    <a:pt x="11118" y="16796"/>
                    <a:pt x="11012" y="14965"/>
                    <a:pt x="10764" y="12590"/>
                  </a:cubicBezTo>
                  <a:cubicBezTo>
                    <a:pt x="10693" y="11940"/>
                    <a:pt x="10622" y="11243"/>
                    <a:pt x="10527" y="10534"/>
                  </a:cubicBezTo>
                  <a:cubicBezTo>
                    <a:pt x="10457" y="9943"/>
                    <a:pt x="10374" y="9328"/>
                    <a:pt x="10291" y="8714"/>
                  </a:cubicBezTo>
                  <a:cubicBezTo>
                    <a:pt x="10232" y="8230"/>
                    <a:pt x="10162" y="7757"/>
                    <a:pt x="10091" y="7284"/>
                  </a:cubicBezTo>
                  <a:cubicBezTo>
                    <a:pt x="10020" y="6799"/>
                    <a:pt x="9949" y="6327"/>
                    <a:pt x="9878" y="5866"/>
                  </a:cubicBezTo>
                  <a:cubicBezTo>
                    <a:pt x="9417" y="3089"/>
                    <a:pt x="8897" y="785"/>
                    <a:pt x="8471" y="431"/>
                  </a:cubicBezTo>
                  <a:cubicBezTo>
                    <a:pt x="8091" y="128"/>
                    <a:pt x="7321" y="1"/>
                    <a:pt x="6512"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2" name="Google Shape;1872;p54"/>
            <p:cNvGrpSpPr/>
            <p:nvPr/>
          </p:nvGrpSpPr>
          <p:grpSpPr>
            <a:xfrm>
              <a:off x="1556309" y="1295268"/>
              <a:ext cx="313868" cy="505574"/>
              <a:chOff x="2831150" y="1329325"/>
              <a:chExt cx="1165497" cy="1877363"/>
            </a:xfrm>
          </p:grpSpPr>
          <p:sp>
            <p:nvSpPr>
              <p:cNvPr id="1873" name="Google Shape;1873;p54"/>
              <p:cNvSpPr/>
              <p:nvPr/>
            </p:nvSpPr>
            <p:spPr>
              <a:xfrm>
                <a:off x="3436036" y="2413094"/>
                <a:ext cx="523386" cy="390102"/>
              </a:xfrm>
              <a:custGeom>
                <a:avLst/>
                <a:gdLst/>
                <a:ahLst/>
                <a:cxnLst/>
                <a:rect l="l" t="t" r="r" b="b"/>
                <a:pathLst>
                  <a:path w="4457" h="3322" extrusionOk="0">
                    <a:moveTo>
                      <a:pt x="3579" y="0"/>
                    </a:moveTo>
                    <a:cubicBezTo>
                      <a:pt x="3453" y="0"/>
                      <a:pt x="3326" y="24"/>
                      <a:pt x="3210" y="87"/>
                    </a:cubicBezTo>
                    <a:cubicBezTo>
                      <a:pt x="2757" y="320"/>
                      <a:pt x="2651" y="1344"/>
                      <a:pt x="2070" y="1534"/>
                    </a:cubicBezTo>
                    <a:cubicBezTo>
                      <a:pt x="1993" y="1561"/>
                      <a:pt x="1920" y="1573"/>
                      <a:pt x="1850" y="1573"/>
                    </a:cubicBezTo>
                    <a:cubicBezTo>
                      <a:pt x="1391" y="1573"/>
                      <a:pt x="1072" y="1052"/>
                      <a:pt x="824" y="657"/>
                    </a:cubicBezTo>
                    <a:cubicBezTo>
                      <a:pt x="686" y="421"/>
                      <a:pt x="503" y="348"/>
                      <a:pt x="338" y="348"/>
                    </a:cubicBezTo>
                    <a:cubicBezTo>
                      <a:pt x="201" y="348"/>
                      <a:pt x="77" y="398"/>
                      <a:pt x="1" y="446"/>
                    </a:cubicBezTo>
                    <a:cubicBezTo>
                      <a:pt x="33" y="974"/>
                      <a:pt x="75" y="1513"/>
                      <a:pt x="106" y="2041"/>
                    </a:cubicBezTo>
                    <a:cubicBezTo>
                      <a:pt x="134" y="2030"/>
                      <a:pt x="189" y="2017"/>
                      <a:pt x="258" y="2017"/>
                    </a:cubicBezTo>
                    <a:cubicBezTo>
                      <a:pt x="395" y="2017"/>
                      <a:pt x="585" y="2069"/>
                      <a:pt x="719" y="2295"/>
                    </a:cubicBezTo>
                    <a:cubicBezTo>
                      <a:pt x="953" y="2690"/>
                      <a:pt x="1166" y="3321"/>
                      <a:pt x="1888" y="3321"/>
                    </a:cubicBezTo>
                    <a:cubicBezTo>
                      <a:pt x="1916" y="3321"/>
                      <a:pt x="1945" y="3320"/>
                      <a:pt x="1975" y="3318"/>
                    </a:cubicBezTo>
                    <a:cubicBezTo>
                      <a:pt x="2767" y="3255"/>
                      <a:pt x="2978" y="2062"/>
                      <a:pt x="3506" y="1851"/>
                    </a:cubicBezTo>
                    <a:cubicBezTo>
                      <a:pt x="3658" y="1791"/>
                      <a:pt x="3791" y="1769"/>
                      <a:pt x="3905" y="1769"/>
                    </a:cubicBezTo>
                    <a:cubicBezTo>
                      <a:pt x="4278" y="1769"/>
                      <a:pt x="4456" y="2009"/>
                      <a:pt x="4456" y="2009"/>
                    </a:cubicBezTo>
                    <a:cubicBezTo>
                      <a:pt x="4404" y="1429"/>
                      <a:pt x="4330" y="816"/>
                      <a:pt x="4256" y="183"/>
                    </a:cubicBezTo>
                    <a:cubicBezTo>
                      <a:pt x="4188" y="145"/>
                      <a:pt x="3890" y="0"/>
                      <a:pt x="35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4"/>
              <p:cNvSpPr/>
              <p:nvPr/>
            </p:nvSpPr>
            <p:spPr>
              <a:xfrm>
                <a:off x="3448483" y="2620712"/>
                <a:ext cx="548163" cy="585976"/>
              </a:xfrm>
              <a:custGeom>
                <a:avLst/>
                <a:gdLst/>
                <a:ahLst/>
                <a:cxnLst/>
                <a:rect l="l" t="t" r="r" b="b"/>
                <a:pathLst>
                  <a:path w="4668" h="4990" extrusionOk="0">
                    <a:moveTo>
                      <a:pt x="3799" y="1"/>
                    </a:moveTo>
                    <a:cubicBezTo>
                      <a:pt x="3685" y="1"/>
                      <a:pt x="3552" y="23"/>
                      <a:pt x="3400" y="83"/>
                    </a:cubicBezTo>
                    <a:cubicBezTo>
                      <a:pt x="2872" y="294"/>
                      <a:pt x="2661" y="1487"/>
                      <a:pt x="1869" y="1550"/>
                    </a:cubicBezTo>
                    <a:cubicBezTo>
                      <a:pt x="1839" y="1552"/>
                      <a:pt x="1810" y="1553"/>
                      <a:pt x="1782" y="1553"/>
                    </a:cubicBezTo>
                    <a:cubicBezTo>
                      <a:pt x="1060" y="1553"/>
                      <a:pt x="847" y="922"/>
                      <a:pt x="613" y="527"/>
                    </a:cubicBezTo>
                    <a:cubicBezTo>
                      <a:pt x="479" y="301"/>
                      <a:pt x="289" y="249"/>
                      <a:pt x="152" y="249"/>
                    </a:cubicBezTo>
                    <a:cubicBezTo>
                      <a:pt x="83" y="249"/>
                      <a:pt x="28" y="262"/>
                      <a:pt x="0" y="273"/>
                    </a:cubicBezTo>
                    <a:cubicBezTo>
                      <a:pt x="148" y="2554"/>
                      <a:pt x="307" y="4581"/>
                      <a:pt x="560" y="4718"/>
                    </a:cubicBezTo>
                    <a:cubicBezTo>
                      <a:pt x="883" y="4895"/>
                      <a:pt x="1459" y="4990"/>
                      <a:pt x="2080" y="4990"/>
                    </a:cubicBezTo>
                    <a:cubicBezTo>
                      <a:pt x="3085" y="4990"/>
                      <a:pt x="4205" y="4742"/>
                      <a:pt x="4551" y="4201"/>
                    </a:cubicBezTo>
                    <a:cubicBezTo>
                      <a:pt x="4667" y="4011"/>
                      <a:pt x="4572" y="2374"/>
                      <a:pt x="4350" y="241"/>
                    </a:cubicBezTo>
                    <a:cubicBezTo>
                      <a:pt x="4350" y="241"/>
                      <a:pt x="4172" y="1"/>
                      <a:pt x="37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4"/>
              <p:cNvSpPr/>
              <p:nvPr/>
            </p:nvSpPr>
            <p:spPr>
              <a:xfrm>
                <a:off x="3424880" y="2215928"/>
                <a:ext cx="511055" cy="381882"/>
              </a:xfrm>
              <a:custGeom>
                <a:avLst/>
                <a:gdLst/>
                <a:ahLst/>
                <a:cxnLst/>
                <a:rect l="l" t="t" r="r" b="b"/>
                <a:pathLst>
                  <a:path w="4352" h="3252" extrusionOk="0">
                    <a:moveTo>
                      <a:pt x="3025" y="1"/>
                    </a:moveTo>
                    <a:cubicBezTo>
                      <a:pt x="2979" y="1"/>
                      <a:pt x="2932" y="8"/>
                      <a:pt x="2883" y="25"/>
                    </a:cubicBezTo>
                    <a:cubicBezTo>
                      <a:pt x="2418" y="193"/>
                      <a:pt x="2725" y="595"/>
                      <a:pt x="2228" y="1238"/>
                    </a:cubicBezTo>
                    <a:cubicBezTo>
                      <a:pt x="2117" y="1382"/>
                      <a:pt x="1975" y="1435"/>
                      <a:pt x="1825" y="1435"/>
                    </a:cubicBezTo>
                    <a:cubicBezTo>
                      <a:pt x="1420" y="1435"/>
                      <a:pt x="953" y="1046"/>
                      <a:pt x="846" y="954"/>
                    </a:cubicBezTo>
                    <a:cubicBezTo>
                      <a:pt x="636" y="771"/>
                      <a:pt x="427" y="725"/>
                      <a:pt x="270" y="725"/>
                    </a:cubicBezTo>
                    <a:cubicBezTo>
                      <a:pt x="116" y="725"/>
                      <a:pt x="11" y="769"/>
                      <a:pt x="1" y="774"/>
                    </a:cubicBezTo>
                    <a:cubicBezTo>
                      <a:pt x="32" y="1217"/>
                      <a:pt x="64" y="1672"/>
                      <a:pt x="96" y="2125"/>
                    </a:cubicBezTo>
                    <a:cubicBezTo>
                      <a:pt x="172" y="2077"/>
                      <a:pt x="296" y="2027"/>
                      <a:pt x="433" y="2027"/>
                    </a:cubicBezTo>
                    <a:cubicBezTo>
                      <a:pt x="598" y="2027"/>
                      <a:pt x="781" y="2100"/>
                      <a:pt x="919" y="2336"/>
                    </a:cubicBezTo>
                    <a:cubicBezTo>
                      <a:pt x="1167" y="2731"/>
                      <a:pt x="1486" y="3252"/>
                      <a:pt x="1945" y="3252"/>
                    </a:cubicBezTo>
                    <a:cubicBezTo>
                      <a:pt x="2015" y="3252"/>
                      <a:pt x="2088" y="3240"/>
                      <a:pt x="2165" y="3213"/>
                    </a:cubicBezTo>
                    <a:cubicBezTo>
                      <a:pt x="2746" y="3023"/>
                      <a:pt x="2852" y="1999"/>
                      <a:pt x="3305" y="1766"/>
                    </a:cubicBezTo>
                    <a:cubicBezTo>
                      <a:pt x="3421" y="1703"/>
                      <a:pt x="3548" y="1679"/>
                      <a:pt x="3674" y="1679"/>
                    </a:cubicBezTo>
                    <a:cubicBezTo>
                      <a:pt x="3985" y="1679"/>
                      <a:pt x="4283" y="1824"/>
                      <a:pt x="4351" y="1862"/>
                    </a:cubicBezTo>
                    <a:cubicBezTo>
                      <a:pt x="4288" y="1323"/>
                      <a:pt x="4213" y="785"/>
                      <a:pt x="4140" y="236"/>
                    </a:cubicBezTo>
                    <a:lnTo>
                      <a:pt x="4119" y="236"/>
                    </a:lnTo>
                    <a:cubicBezTo>
                      <a:pt x="4035" y="299"/>
                      <a:pt x="3954" y="324"/>
                      <a:pt x="3875" y="324"/>
                    </a:cubicBezTo>
                    <a:cubicBezTo>
                      <a:pt x="3592" y="324"/>
                      <a:pt x="3334" y="1"/>
                      <a:pt x="30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4"/>
              <p:cNvSpPr/>
              <p:nvPr/>
            </p:nvSpPr>
            <p:spPr>
              <a:xfrm>
                <a:off x="3408792" y="2060919"/>
                <a:ext cx="502248" cy="323637"/>
              </a:xfrm>
              <a:custGeom>
                <a:avLst/>
                <a:gdLst/>
                <a:ahLst/>
                <a:cxnLst/>
                <a:rect l="l" t="t" r="r" b="b"/>
                <a:pathLst>
                  <a:path w="4277" h="2756" extrusionOk="0">
                    <a:moveTo>
                      <a:pt x="2726" y="1"/>
                    </a:moveTo>
                    <a:cubicBezTo>
                      <a:pt x="2690" y="1"/>
                      <a:pt x="2655" y="5"/>
                      <a:pt x="2619" y="14"/>
                    </a:cubicBezTo>
                    <a:cubicBezTo>
                      <a:pt x="2123" y="151"/>
                      <a:pt x="2165" y="648"/>
                      <a:pt x="1848" y="1059"/>
                    </a:cubicBezTo>
                    <a:cubicBezTo>
                      <a:pt x="1736" y="1214"/>
                      <a:pt x="1589" y="1278"/>
                      <a:pt x="1433" y="1278"/>
                    </a:cubicBezTo>
                    <a:cubicBezTo>
                      <a:pt x="1163" y="1278"/>
                      <a:pt x="867" y="1085"/>
                      <a:pt x="687" y="838"/>
                    </a:cubicBezTo>
                    <a:cubicBezTo>
                      <a:pt x="455" y="521"/>
                      <a:pt x="117" y="510"/>
                      <a:pt x="0" y="510"/>
                    </a:cubicBezTo>
                    <a:cubicBezTo>
                      <a:pt x="42" y="996"/>
                      <a:pt x="96" y="1535"/>
                      <a:pt x="138" y="2094"/>
                    </a:cubicBezTo>
                    <a:cubicBezTo>
                      <a:pt x="148" y="2089"/>
                      <a:pt x="253" y="2045"/>
                      <a:pt x="407" y="2045"/>
                    </a:cubicBezTo>
                    <a:cubicBezTo>
                      <a:pt x="564" y="2045"/>
                      <a:pt x="773" y="2091"/>
                      <a:pt x="983" y="2274"/>
                    </a:cubicBezTo>
                    <a:cubicBezTo>
                      <a:pt x="1090" y="2366"/>
                      <a:pt x="1557" y="2755"/>
                      <a:pt x="1962" y="2755"/>
                    </a:cubicBezTo>
                    <a:cubicBezTo>
                      <a:pt x="2112" y="2755"/>
                      <a:pt x="2254" y="2702"/>
                      <a:pt x="2365" y="2558"/>
                    </a:cubicBezTo>
                    <a:cubicBezTo>
                      <a:pt x="2862" y="1915"/>
                      <a:pt x="2555" y="1513"/>
                      <a:pt x="3020" y="1345"/>
                    </a:cubicBezTo>
                    <a:cubicBezTo>
                      <a:pt x="3069" y="1328"/>
                      <a:pt x="3116" y="1321"/>
                      <a:pt x="3162" y="1321"/>
                    </a:cubicBezTo>
                    <a:cubicBezTo>
                      <a:pt x="3471" y="1321"/>
                      <a:pt x="3729" y="1644"/>
                      <a:pt x="4012" y="1644"/>
                    </a:cubicBezTo>
                    <a:cubicBezTo>
                      <a:pt x="4091" y="1644"/>
                      <a:pt x="4172" y="1619"/>
                      <a:pt x="4256" y="1556"/>
                    </a:cubicBezTo>
                    <a:lnTo>
                      <a:pt x="4277" y="1556"/>
                    </a:lnTo>
                    <a:cubicBezTo>
                      <a:pt x="4214" y="1122"/>
                      <a:pt x="4160" y="690"/>
                      <a:pt x="4097" y="268"/>
                    </a:cubicBezTo>
                    <a:cubicBezTo>
                      <a:pt x="3977" y="360"/>
                      <a:pt x="3864" y="396"/>
                      <a:pt x="3754" y="396"/>
                    </a:cubicBezTo>
                    <a:cubicBezTo>
                      <a:pt x="3388" y="396"/>
                      <a:pt x="3067" y="1"/>
                      <a:pt x="2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4"/>
              <p:cNvSpPr/>
              <p:nvPr/>
            </p:nvSpPr>
            <p:spPr>
              <a:xfrm>
                <a:off x="3382722" y="1886182"/>
                <a:ext cx="507298" cy="324811"/>
              </a:xfrm>
              <a:custGeom>
                <a:avLst/>
                <a:gdLst/>
                <a:ahLst/>
                <a:cxnLst/>
                <a:rect l="l" t="t" r="r" b="b"/>
                <a:pathLst>
                  <a:path w="4320" h="2766" extrusionOk="0">
                    <a:moveTo>
                      <a:pt x="2532" y="0"/>
                    </a:moveTo>
                    <a:cubicBezTo>
                      <a:pt x="2461" y="0"/>
                      <a:pt x="2388" y="14"/>
                      <a:pt x="2313" y="45"/>
                    </a:cubicBezTo>
                    <a:cubicBezTo>
                      <a:pt x="1658" y="309"/>
                      <a:pt x="1891" y="1111"/>
                      <a:pt x="1226" y="1195"/>
                    </a:cubicBezTo>
                    <a:cubicBezTo>
                      <a:pt x="1198" y="1199"/>
                      <a:pt x="1172" y="1200"/>
                      <a:pt x="1145" y="1200"/>
                    </a:cubicBezTo>
                    <a:cubicBezTo>
                      <a:pt x="568" y="1200"/>
                      <a:pt x="258" y="456"/>
                      <a:pt x="27" y="456"/>
                    </a:cubicBezTo>
                    <a:cubicBezTo>
                      <a:pt x="25" y="456"/>
                      <a:pt x="24" y="456"/>
                      <a:pt x="22" y="456"/>
                    </a:cubicBezTo>
                    <a:lnTo>
                      <a:pt x="1" y="467"/>
                    </a:lnTo>
                    <a:cubicBezTo>
                      <a:pt x="85" y="847"/>
                      <a:pt x="149" y="1375"/>
                      <a:pt x="222" y="1998"/>
                    </a:cubicBezTo>
                    <a:cubicBezTo>
                      <a:pt x="339" y="1998"/>
                      <a:pt x="677" y="2009"/>
                      <a:pt x="909" y="2326"/>
                    </a:cubicBezTo>
                    <a:cubicBezTo>
                      <a:pt x="1089" y="2573"/>
                      <a:pt x="1385" y="2766"/>
                      <a:pt x="1655" y="2766"/>
                    </a:cubicBezTo>
                    <a:cubicBezTo>
                      <a:pt x="1811" y="2766"/>
                      <a:pt x="1958" y="2702"/>
                      <a:pt x="2070" y="2547"/>
                    </a:cubicBezTo>
                    <a:cubicBezTo>
                      <a:pt x="2387" y="2136"/>
                      <a:pt x="2345" y="1639"/>
                      <a:pt x="2841" y="1502"/>
                    </a:cubicBezTo>
                    <a:cubicBezTo>
                      <a:pt x="2877" y="1493"/>
                      <a:pt x="2912" y="1489"/>
                      <a:pt x="2948" y="1489"/>
                    </a:cubicBezTo>
                    <a:cubicBezTo>
                      <a:pt x="3289" y="1489"/>
                      <a:pt x="3610" y="1884"/>
                      <a:pt x="3976" y="1884"/>
                    </a:cubicBezTo>
                    <a:cubicBezTo>
                      <a:pt x="4086" y="1884"/>
                      <a:pt x="4199" y="1848"/>
                      <a:pt x="4319" y="1756"/>
                    </a:cubicBezTo>
                    <a:cubicBezTo>
                      <a:pt x="4256" y="1333"/>
                      <a:pt x="4182" y="911"/>
                      <a:pt x="4119" y="499"/>
                    </a:cubicBezTo>
                    <a:cubicBezTo>
                      <a:pt x="4026" y="550"/>
                      <a:pt x="3936" y="572"/>
                      <a:pt x="3847" y="572"/>
                    </a:cubicBezTo>
                    <a:cubicBezTo>
                      <a:pt x="3395" y="572"/>
                      <a:pt x="2995" y="0"/>
                      <a:pt x="2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4"/>
              <p:cNvSpPr/>
              <p:nvPr/>
            </p:nvSpPr>
            <p:spPr>
              <a:xfrm>
                <a:off x="2831150" y="1329325"/>
                <a:ext cx="1035263" cy="766348"/>
              </a:xfrm>
              <a:custGeom>
                <a:avLst/>
                <a:gdLst/>
                <a:ahLst/>
                <a:cxnLst/>
                <a:rect l="l" t="t" r="r" b="b"/>
                <a:pathLst>
                  <a:path w="8816" h="6526" extrusionOk="0">
                    <a:moveTo>
                      <a:pt x="5817" y="0"/>
                    </a:moveTo>
                    <a:cubicBezTo>
                      <a:pt x="4876" y="0"/>
                      <a:pt x="3870" y="192"/>
                      <a:pt x="3494" y="479"/>
                    </a:cubicBezTo>
                    <a:cubicBezTo>
                      <a:pt x="2333" y="1376"/>
                      <a:pt x="62" y="3762"/>
                      <a:pt x="31" y="4544"/>
                    </a:cubicBezTo>
                    <a:cubicBezTo>
                      <a:pt x="0" y="5263"/>
                      <a:pt x="873" y="6526"/>
                      <a:pt x="1532" y="6526"/>
                    </a:cubicBezTo>
                    <a:cubicBezTo>
                      <a:pt x="1560" y="6526"/>
                      <a:pt x="1588" y="6523"/>
                      <a:pt x="1615" y="6519"/>
                    </a:cubicBezTo>
                    <a:cubicBezTo>
                      <a:pt x="2483" y="6361"/>
                      <a:pt x="3609" y="4515"/>
                      <a:pt x="4288" y="4515"/>
                    </a:cubicBezTo>
                    <a:cubicBezTo>
                      <a:pt x="4335" y="4515"/>
                      <a:pt x="4381" y="4524"/>
                      <a:pt x="4423" y="4544"/>
                    </a:cubicBezTo>
                    <a:cubicBezTo>
                      <a:pt x="4529" y="4586"/>
                      <a:pt x="4613" y="4829"/>
                      <a:pt x="4698" y="5209"/>
                    </a:cubicBezTo>
                    <a:lnTo>
                      <a:pt x="4719" y="5198"/>
                    </a:lnTo>
                    <a:cubicBezTo>
                      <a:pt x="4721" y="5198"/>
                      <a:pt x="4722" y="5198"/>
                      <a:pt x="4724" y="5198"/>
                    </a:cubicBezTo>
                    <a:cubicBezTo>
                      <a:pt x="4955" y="5198"/>
                      <a:pt x="5265" y="5942"/>
                      <a:pt x="5842" y="5942"/>
                    </a:cubicBezTo>
                    <a:cubicBezTo>
                      <a:pt x="5869" y="5942"/>
                      <a:pt x="5895" y="5941"/>
                      <a:pt x="5923" y="5937"/>
                    </a:cubicBezTo>
                    <a:cubicBezTo>
                      <a:pt x="6588" y="5853"/>
                      <a:pt x="6355" y="5051"/>
                      <a:pt x="7010" y="4787"/>
                    </a:cubicBezTo>
                    <a:cubicBezTo>
                      <a:pt x="7085" y="4756"/>
                      <a:pt x="7158" y="4742"/>
                      <a:pt x="7229" y="4742"/>
                    </a:cubicBezTo>
                    <a:cubicBezTo>
                      <a:pt x="7692" y="4742"/>
                      <a:pt x="8092" y="5314"/>
                      <a:pt x="8544" y="5314"/>
                    </a:cubicBezTo>
                    <a:cubicBezTo>
                      <a:pt x="8633" y="5314"/>
                      <a:pt x="8723" y="5292"/>
                      <a:pt x="8816" y="5241"/>
                    </a:cubicBezTo>
                    <a:cubicBezTo>
                      <a:pt x="8415" y="2749"/>
                      <a:pt x="7950" y="700"/>
                      <a:pt x="7559" y="384"/>
                    </a:cubicBezTo>
                    <a:cubicBezTo>
                      <a:pt x="7224" y="113"/>
                      <a:pt x="6539" y="0"/>
                      <a:pt x="58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9" name="Google Shape;1879;p54"/>
          <p:cNvGrpSpPr/>
          <p:nvPr/>
        </p:nvGrpSpPr>
        <p:grpSpPr>
          <a:xfrm>
            <a:off x="4357377" y="1141834"/>
            <a:ext cx="483072" cy="556556"/>
            <a:chOff x="4360748" y="1282259"/>
            <a:chExt cx="479146" cy="518638"/>
          </a:xfrm>
        </p:grpSpPr>
        <p:sp>
          <p:nvSpPr>
            <p:cNvPr id="1880" name="Google Shape;1880;p54"/>
            <p:cNvSpPr/>
            <p:nvPr/>
          </p:nvSpPr>
          <p:spPr>
            <a:xfrm>
              <a:off x="4367115" y="1282259"/>
              <a:ext cx="472780" cy="505901"/>
            </a:xfrm>
            <a:custGeom>
              <a:avLst/>
              <a:gdLst/>
              <a:ahLst/>
              <a:cxnLst/>
              <a:rect l="l" t="t" r="r" b="b"/>
              <a:pathLst>
                <a:path w="16615" h="17779" extrusionOk="0">
                  <a:moveTo>
                    <a:pt x="6378" y="0"/>
                  </a:moveTo>
                  <a:cubicBezTo>
                    <a:pt x="5854" y="0"/>
                    <a:pt x="5299" y="55"/>
                    <a:pt x="4716" y="170"/>
                  </a:cubicBezTo>
                  <a:cubicBezTo>
                    <a:pt x="331" y="1056"/>
                    <a:pt x="1" y="5168"/>
                    <a:pt x="497" y="6657"/>
                  </a:cubicBezTo>
                  <a:cubicBezTo>
                    <a:pt x="790" y="7507"/>
                    <a:pt x="1637" y="7802"/>
                    <a:pt x="2410" y="7802"/>
                  </a:cubicBezTo>
                  <a:cubicBezTo>
                    <a:pt x="2981" y="7802"/>
                    <a:pt x="3511" y="7641"/>
                    <a:pt x="3747" y="7426"/>
                  </a:cubicBezTo>
                  <a:cubicBezTo>
                    <a:pt x="4491" y="6740"/>
                    <a:pt x="3782" y="4637"/>
                    <a:pt x="5460" y="4223"/>
                  </a:cubicBezTo>
                  <a:cubicBezTo>
                    <a:pt x="5637" y="4180"/>
                    <a:pt x="5809" y="4159"/>
                    <a:pt x="5973" y="4159"/>
                  </a:cubicBezTo>
                  <a:cubicBezTo>
                    <a:pt x="7161" y="4159"/>
                    <a:pt x="7932" y="5280"/>
                    <a:pt x="7434" y="7378"/>
                  </a:cubicBezTo>
                  <a:cubicBezTo>
                    <a:pt x="7421" y="7378"/>
                    <a:pt x="7410" y="7390"/>
                    <a:pt x="7398" y="7402"/>
                  </a:cubicBezTo>
                  <a:cubicBezTo>
                    <a:pt x="7386" y="7413"/>
                    <a:pt x="7398" y="7449"/>
                    <a:pt x="7410" y="7449"/>
                  </a:cubicBezTo>
                  <a:lnTo>
                    <a:pt x="7421" y="7461"/>
                  </a:lnTo>
                  <a:cubicBezTo>
                    <a:pt x="7398" y="7532"/>
                    <a:pt x="7374" y="7602"/>
                    <a:pt x="7363" y="7673"/>
                  </a:cubicBezTo>
                  <a:cubicBezTo>
                    <a:pt x="7209" y="8217"/>
                    <a:pt x="6985" y="8749"/>
                    <a:pt x="6725" y="9280"/>
                  </a:cubicBezTo>
                  <a:cubicBezTo>
                    <a:pt x="6701" y="9280"/>
                    <a:pt x="6689" y="9304"/>
                    <a:pt x="6689" y="9328"/>
                  </a:cubicBezTo>
                  <a:lnTo>
                    <a:pt x="6689" y="9340"/>
                  </a:lnTo>
                  <a:cubicBezTo>
                    <a:pt x="6347" y="10037"/>
                    <a:pt x="5945" y="10711"/>
                    <a:pt x="5554" y="11349"/>
                  </a:cubicBezTo>
                  <a:cubicBezTo>
                    <a:pt x="5543" y="11349"/>
                    <a:pt x="5519" y="11360"/>
                    <a:pt x="5519" y="11384"/>
                  </a:cubicBezTo>
                  <a:cubicBezTo>
                    <a:pt x="5519" y="11384"/>
                    <a:pt x="5507" y="11407"/>
                    <a:pt x="5496" y="11443"/>
                  </a:cubicBezTo>
                  <a:cubicBezTo>
                    <a:pt x="4929" y="12376"/>
                    <a:pt x="4432" y="13227"/>
                    <a:pt x="4243" y="13913"/>
                  </a:cubicBezTo>
                  <a:cubicBezTo>
                    <a:pt x="3818" y="15472"/>
                    <a:pt x="4834" y="17399"/>
                    <a:pt x="7043" y="17754"/>
                  </a:cubicBezTo>
                  <a:cubicBezTo>
                    <a:pt x="7147" y="17771"/>
                    <a:pt x="7258" y="17779"/>
                    <a:pt x="7378" y="17779"/>
                  </a:cubicBezTo>
                  <a:cubicBezTo>
                    <a:pt x="9816" y="17779"/>
                    <a:pt x="15441" y="14351"/>
                    <a:pt x="16084" y="12920"/>
                  </a:cubicBezTo>
                  <a:cubicBezTo>
                    <a:pt x="16615" y="11715"/>
                    <a:pt x="14736" y="9553"/>
                    <a:pt x="13957" y="9540"/>
                  </a:cubicBezTo>
                  <a:cubicBezTo>
                    <a:pt x="12947" y="9540"/>
                    <a:pt x="10472" y="11841"/>
                    <a:pt x="9829" y="11841"/>
                  </a:cubicBezTo>
                  <a:cubicBezTo>
                    <a:pt x="9779" y="11841"/>
                    <a:pt x="9740" y="11828"/>
                    <a:pt x="9714" y="11798"/>
                  </a:cubicBezTo>
                  <a:cubicBezTo>
                    <a:pt x="9430" y="11491"/>
                    <a:pt x="10530" y="9813"/>
                    <a:pt x="11203" y="7555"/>
                  </a:cubicBezTo>
                  <a:cubicBezTo>
                    <a:pt x="11239" y="7544"/>
                    <a:pt x="11262" y="7544"/>
                    <a:pt x="11262" y="7544"/>
                  </a:cubicBezTo>
                  <a:cubicBezTo>
                    <a:pt x="11286" y="7532"/>
                    <a:pt x="11297" y="7520"/>
                    <a:pt x="11297" y="7497"/>
                  </a:cubicBezTo>
                  <a:cubicBezTo>
                    <a:pt x="11286" y="7473"/>
                    <a:pt x="11274" y="7461"/>
                    <a:pt x="11250" y="7461"/>
                  </a:cubicBezTo>
                  <a:lnTo>
                    <a:pt x="11239" y="7461"/>
                  </a:lnTo>
                  <a:cubicBezTo>
                    <a:pt x="11439" y="6764"/>
                    <a:pt x="11593" y="6019"/>
                    <a:pt x="11664" y="5251"/>
                  </a:cubicBezTo>
                  <a:cubicBezTo>
                    <a:pt x="11688" y="4932"/>
                    <a:pt x="11688" y="4637"/>
                    <a:pt x="11664" y="4341"/>
                  </a:cubicBezTo>
                  <a:cubicBezTo>
                    <a:pt x="11699" y="4294"/>
                    <a:pt x="11711" y="4270"/>
                    <a:pt x="11711" y="4270"/>
                  </a:cubicBezTo>
                  <a:cubicBezTo>
                    <a:pt x="11735" y="4247"/>
                    <a:pt x="11723" y="4223"/>
                    <a:pt x="11711" y="4212"/>
                  </a:cubicBezTo>
                  <a:cubicBezTo>
                    <a:pt x="11705" y="4205"/>
                    <a:pt x="11693" y="4202"/>
                    <a:pt x="11682" y="4202"/>
                  </a:cubicBezTo>
                  <a:cubicBezTo>
                    <a:pt x="11670" y="4202"/>
                    <a:pt x="11658" y="4205"/>
                    <a:pt x="11652" y="4212"/>
                  </a:cubicBezTo>
                  <a:lnTo>
                    <a:pt x="11652" y="4223"/>
                  </a:lnTo>
                  <a:cubicBezTo>
                    <a:pt x="11380" y="1807"/>
                    <a:pt x="9393" y="0"/>
                    <a:pt x="6378" y="0"/>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1" name="Google Shape;1881;p54"/>
            <p:cNvGrpSpPr/>
            <p:nvPr/>
          </p:nvGrpSpPr>
          <p:grpSpPr>
            <a:xfrm>
              <a:off x="4360748" y="1295283"/>
              <a:ext cx="472804" cy="505614"/>
              <a:chOff x="5043650" y="1109548"/>
              <a:chExt cx="1445883" cy="1546220"/>
            </a:xfrm>
          </p:grpSpPr>
          <p:sp>
            <p:nvSpPr>
              <p:cNvPr id="1882" name="Google Shape;1882;p54"/>
              <p:cNvSpPr/>
              <p:nvPr/>
            </p:nvSpPr>
            <p:spPr>
              <a:xfrm>
                <a:off x="5043650" y="1109548"/>
                <a:ext cx="1445883" cy="1546220"/>
              </a:xfrm>
              <a:custGeom>
                <a:avLst/>
                <a:gdLst/>
                <a:ahLst/>
                <a:cxnLst/>
                <a:rect l="l" t="t" r="r" b="b"/>
                <a:pathLst>
                  <a:path w="14857" h="15888" extrusionOk="0">
                    <a:moveTo>
                      <a:pt x="5708" y="0"/>
                    </a:moveTo>
                    <a:cubicBezTo>
                      <a:pt x="5240" y="0"/>
                      <a:pt x="4744" y="49"/>
                      <a:pt x="4224" y="153"/>
                    </a:cubicBezTo>
                    <a:cubicBezTo>
                      <a:pt x="307" y="935"/>
                      <a:pt x="0" y="4609"/>
                      <a:pt x="455" y="5939"/>
                    </a:cubicBezTo>
                    <a:cubicBezTo>
                      <a:pt x="710" y="6705"/>
                      <a:pt x="1469" y="6967"/>
                      <a:pt x="2159" y="6967"/>
                    </a:cubicBezTo>
                    <a:cubicBezTo>
                      <a:pt x="2669" y="6967"/>
                      <a:pt x="3141" y="6825"/>
                      <a:pt x="3348" y="6636"/>
                    </a:cubicBezTo>
                    <a:cubicBezTo>
                      <a:pt x="4023" y="6024"/>
                      <a:pt x="3379" y="4144"/>
                      <a:pt x="4878" y="3775"/>
                    </a:cubicBezTo>
                    <a:cubicBezTo>
                      <a:pt x="5037" y="3737"/>
                      <a:pt x="5191" y="3718"/>
                      <a:pt x="5338" y="3718"/>
                    </a:cubicBezTo>
                    <a:cubicBezTo>
                      <a:pt x="6457" y="3718"/>
                      <a:pt x="7157" y="4814"/>
                      <a:pt x="6579" y="6858"/>
                    </a:cubicBezTo>
                    <a:cubicBezTo>
                      <a:pt x="5987" y="8959"/>
                      <a:pt x="4171" y="11050"/>
                      <a:pt x="3791" y="12434"/>
                    </a:cubicBezTo>
                    <a:cubicBezTo>
                      <a:pt x="3421" y="13827"/>
                      <a:pt x="4319" y="15548"/>
                      <a:pt x="6293" y="15865"/>
                    </a:cubicBezTo>
                    <a:cubicBezTo>
                      <a:pt x="6386" y="15880"/>
                      <a:pt x="6487" y="15887"/>
                      <a:pt x="6594" y="15887"/>
                    </a:cubicBezTo>
                    <a:cubicBezTo>
                      <a:pt x="8782" y="15887"/>
                      <a:pt x="13808" y="12824"/>
                      <a:pt x="14381" y="11536"/>
                    </a:cubicBezTo>
                    <a:cubicBezTo>
                      <a:pt x="14857" y="10470"/>
                      <a:pt x="13167" y="8527"/>
                      <a:pt x="12481" y="8527"/>
                    </a:cubicBezTo>
                    <a:cubicBezTo>
                      <a:pt x="11579" y="8527"/>
                      <a:pt x="9368" y="10582"/>
                      <a:pt x="8784" y="10582"/>
                    </a:cubicBezTo>
                    <a:cubicBezTo>
                      <a:pt x="8739" y="10582"/>
                      <a:pt x="8704" y="10570"/>
                      <a:pt x="8679" y="10543"/>
                    </a:cubicBezTo>
                    <a:cubicBezTo>
                      <a:pt x="8341" y="10174"/>
                      <a:pt x="10179" y="7682"/>
                      <a:pt x="10422" y="4683"/>
                    </a:cubicBezTo>
                    <a:cubicBezTo>
                      <a:pt x="10642" y="2092"/>
                      <a:pt x="8765" y="0"/>
                      <a:pt x="5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4"/>
              <p:cNvSpPr/>
              <p:nvPr/>
            </p:nvSpPr>
            <p:spPr>
              <a:xfrm>
                <a:off x="5698221" y="1462915"/>
                <a:ext cx="365923" cy="143644"/>
              </a:xfrm>
              <a:custGeom>
                <a:avLst/>
                <a:gdLst/>
                <a:ahLst/>
                <a:cxnLst/>
                <a:rect l="l" t="t" r="r" b="b"/>
                <a:pathLst>
                  <a:path w="3760" h="1476" extrusionOk="0">
                    <a:moveTo>
                      <a:pt x="2552" y="127"/>
                    </a:moveTo>
                    <a:cubicBezTo>
                      <a:pt x="2571" y="127"/>
                      <a:pt x="2590" y="132"/>
                      <a:pt x="2608" y="144"/>
                    </a:cubicBezTo>
                    <a:cubicBezTo>
                      <a:pt x="2661" y="176"/>
                      <a:pt x="2692" y="260"/>
                      <a:pt x="2703" y="345"/>
                    </a:cubicBezTo>
                    <a:cubicBezTo>
                      <a:pt x="2705" y="363"/>
                      <a:pt x="2704" y="382"/>
                      <a:pt x="2703" y="401"/>
                    </a:cubicBezTo>
                    <a:lnTo>
                      <a:pt x="2703" y="401"/>
                    </a:lnTo>
                    <a:cubicBezTo>
                      <a:pt x="2678" y="384"/>
                      <a:pt x="2653" y="365"/>
                      <a:pt x="2629" y="345"/>
                    </a:cubicBezTo>
                    <a:cubicBezTo>
                      <a:pt x="2577" y="302"/>
                      <a:pt x="2524" y="229"/>
                      <a:pt x="2502" y="165"/>
                    </a:cubicBezTo>
                    <a:cubicBezTo>
                      <a:pt x="2502" y="133"/>
                      <a:pt x="2502" y="133"/>
                      <a:pt x="2513" y="133"/>
                    </a:cubicBezTo>
                    <a:cubicBezTo>
                      <a:pt x="2526" y="129"/>
                      <a:pt x="2539" y="127"/>
                      <a:pt x="2552" y="127"/>
                    </a:cubicBezTo>
                    <a:close/>
                    <a:moveTo>
                      <a:pt x="1088" y="535"/>
                    </a:moveTo>
                    <a:cubicBezTo>
                      <a:pt x="1109" y="535"/>
                      <a:pt x="1130" y="535"/>
                      <a:pt x="1151" y="567"/>
                    </a:cubicBezTo>
                    <a:cubicBezTo>
                      <a:pt x="1193" y="619"/>
                      <a:pt x="1204" y="714"/>
                      <a:pt x="1204" y="788"/>
                    </a:cubicBezTo>
                    <a:cubicBezTo>
                      <a:pt x="1201" y="813"/>
                      <a:pt x="1197" y="837"/>
                      <a:pt x="1191" y="861"/>
                    </a:cubicBezTo>
                    <a:lnTo>
                      <a:pt x="1191" y="861"/>
                    </a:lnTo>
                    <a:cubicBezTo>
                      <a:pt x="1158" y="835"/>
                      <a:pt x="1127" y="807"/>
                      <a:pt x="1099" y="778"/>
                    </a:cubicBezTo>
                    <a:cubicBezTo>
                      <a:pt x="1045" y="704"/>
                      <a:pt x="1003" y="609"/>
                      <a:pt x="1024" y="567"/>
                    </a:cubicBezTo>
                    <a:cubicBezTo>
                      <a:pt x="1024" y="556"/>
                      <a:pt x="1035" y="546"/>
                      <a:pt x="1045" y="546"/>
                    </a:cubicBezTo>
                    <a:lnTo>
                      <a:pt x="1045" y="535"/>
                    </a:lnTo>
                    <a:close/>
                    <a:moveTo>
                      <a:pt x="2553" y="1"/>
                    </a:moveTo>
                    <a:cubicBezTo>
                      <a:pt x="2529" y="1"/>
                      <a:pt x="2504" y="3"/>
                      <a:pt x="2481" y="7"/>
                    </a:cubicBezTo>
                    <a:cubicBezTo>
                      <a:pt x="2450" y="18"/>
                      <a:pt x="2408" y="49"/>
                      <a:pt x="2397" y="91"/>
                    </a:cubicBezTo>
                    <a:cubicBezTo>
                      <a:pt x="2376" y="123"/>
                      <a:pt x="2387" y="165"/>
                      <a:pt x="2387" y="197"/>
                    </a:cubicBezTo>
                    <a:cubicBezTo>
                      <a:pt x="2418" y="302"/>
                      <a:pt x="2492" y="377"/>
                      <a:pt x="2556" y="440"/>
                    </a:cubicBezTo>
                    <a:cubicBezTo>
                      <a:pt x="2595" y="468"/>
                      <a:pt x="2634" y="496"/>
                      <a:pt x="2675" y="519"/>
                    </a:cubicBezTo>
                    <a:lnTo>
                      <a:pt x="2675" y="519"/>
                    </a:lnTo>
                    <a:cubicBezTo>
                      <a:pt x="2634" y="625"/>
                      <a:pt x="2553" y="723"/>
                      <a:pt x="2450" y="799"/>
                    </a:cubicBezTo>
                    <a:cubicBezTo>
                      <a:pt x="2302" y="915"/>
                      <a:pt x="2101" y="978"/>
                      <a:pt x="1901" y="1010"/>
                    </a:cubicBezTo>
                    <a:cubicBezTo>
                      <a:pt x="1843" y="1019"/>
                      <a:pt x="1785" y="1024"/>
                      <a:pt x="1727" y="1024"/>
                    </a:cubicBezTo>
                    <a:cubicBezTo>
                      <a:pt x="1586" y="1024"/>
                      <a:pt x="1448" y="996"/>
                      <a:pt x="1320" y="936"/>
                    </a:cubicBezTo>
                    <a:cubicBezTo>
                      <a:pt x="1312" y="933"/>
                      <a:pt x="1304" y="930"/>
                      <a:pt x="1297" y="926"/>
                    </a:cubicBezTo>
                    <a:lnTo>
                      <a:pt x="1297" y="926"/>
                    </a:lnTo>
                    <a:cubicBezTo>
                      <a:pt x="1307" y="886"/>
                      <a:pt x="1315" y="843"/>
                      <a:pt x="1320" y="799"/>
                    </a:cubicBezTo>
                    <a:cubicBezTo>
                      <a:pt x="1331" y="704"/>
                      <a:pt x="1331" y="588"/>
                      <a:pt x="1257" y="492"/>
                    </a:cubicBezTo>
                    <a:cubicBezTo>
                      <a:pt x="1225" y="440"/>
                      <a:pt x="1151" y="398"/>
                      <a:pt x="1077" y="398"/>
                    </a:cubicBezTo>
                    <a:cubicBezTo>
                      <a:pt x="1056" y="398"/>
                      <a:pt x="1045" y="398"/>
                      <a:pt x="1024" y="408"/>
                    </a:cubicBezTo>
                    <a:cubicBezTo>
                      <a:pt x="1014" y="408"/>
                      <a:pt x="1003" y="419"/>
                      <a:pt x="982" y="429"/>
                    </a:cubicBezTo>
                    <a:cubicBezTo>
                      <a:pt x="940" y="450"/>
                      <a:pt x="919" y="482"/>
                      <a:pt x="908" y="513"/>
                    </a:cubicBezTo>
                    <a:cubicBezTo>
                      <a:pt x="876" y="588"/>
                      <a:pt x="887" y="651"/>
                      <a:pt x="908" y="714"/>
                    </a:cubicBezTo>
                    <a:cubicBezTo>
                      <a:pt x="930" y="767"/>
                      <a:pt x="961" y="809"/>
                      <a:pt x="1003" y="862"/>
                    </a:cubicBezTo>
                    <a:cubicBezTo>
                      <a:pt x="1041" y="913"/>
                      <a:pt x="1091" y="957"/>
                      <a:pt x="1148" y="994"/>
                    </a:cubicBezTo>
                    <a:lnTo>
                      <a:pt x="1148" y="994"/>
                    </a:lnTo>
                    <a:cubicBezTo>
                      <a:pt x="1112" y="1076"/>
                      <a:pt x="1063" y="1146"/>
                      <a:pt x="1003" y="1200"/>
                    </a:cubicBezTo>
                    <a:cubicBezTo>
                      <a:pt x="898" y="1306"/>
                      <a:pt x="761" y="1348"/>
                      <a:pt x="644" y="1369"/>
                    </a:cubicBezTo>
                    <a:cubicBezTo>
                      <a:pt x="596" y="1378"/>
                      <a:pt x="549" y="1381"/>
                      <a:pt x="504" y="1381"/>
                    </a:cubicBezTo>
                    <a:cubicBezTo>
                      <a:pt x="442" y="1381"/>
                      <a:pt x="383" y="1375"/>
                      <a:pt x="327" y="1369"/>
                    </a:cubicBezTo>
                    <a:cubicBezTo>
                      <a:pt x="243" y="1358"/>
                      <a:pt x="169" y="1337"/>
                      <a:pt x="127" y="1327"/>
                    </a:cubicBezTo>
                    <a:lnTo>
                      <a:pt x="64" y="1295"/>
                    </a:lnTo>
                    <a:cubicBezTo>
                      <a:pt x="58" y="1292"/>
                      <a:pt x="53" y="1291"/>
                      <a:pt x="47" y="1291"/>
                    </a:cubicBezTo>
                    <a:cubicBezTo>
                      <a:pt x="32" y="1291"/>
                      <a:pt x="19" y="1300"/>
                      <a:pt x="11" y="1316"/>
                    </a:cubicBezTo>
                    <a:cubicBezTo>
                      <a:pt x="0" y="1327"/>
                      <a:pt x="11" y="1348"/>
                      <a:pt x="32" y="1358"/>
                    </a:cubicBezTo>
                    <a:cubicBezTo>
                      <a:pt x="32" y="1358"/>
                      <a:pt x="127" y="1422"/>
                      <a:pt x="317" y="1454"/>
                    </a:cubicBezTo>
                    <a:cubicBezTo>
                      <a:pt x="375" y="1467"/>
                      <a:pt x="442" y="1475"/>
                      <a:pt x="516" y="1475"/>
                    </a:cubicBezTo>
                    <a:cubicBezTo>
                      <a:pt x="563" y="1475"/>
                      <a:pt x="612" y="1472"/>
                      <a:pt x="665" y="1464"/>
                    </a:cubicBezTo>
                    <a:cubicBezTo>
                      <a:pt x="792" y="1454"/>
                      <a:pt x="951" y="1400"/>
                      <a:pt x="1077" y="1285"/>
                    </a:cubicBezTo>
                    <a:cubicBezTo>
                      <a:pt x="1151" y="1222"/>
                      <a:pt x="1210" y="1144"/>
                      <a:pt x="1251" y="1054"/>
                    </a:cubicBezTo>
                    <a:lnTo>
                      <a:pt x="1251" y="1054"/>
                    </a:lnTo>
                    <a:cubicBezTo>
                      <a:pt x="1257" y="1057"/>
                      <a:pt x="1262" y="1060"/>
                      <a:pt x="1267" y="1063"/>
                    </a:cubicBezTo>
                    <a:cubicBezTo>
                      <a:pt x="1411" y="1131"/>
                      <a:pt x="1570" y="1161"/>
                      <a:pt x="1730" y="1161"/>
                    </a:cubicBezTo>
                    <a:cubicBezTo>
                      <a:pt x="1794" y="1161"/>
                      <a:pt x="1859" y="1156"/>
                      <a:pt x="1922" y="1147"/>
                    </a:cubicBezTo>
                    <a:cubicBezTo>
                      <a:pt x="2133" y="1116"/>
                      <a:pt x="2355" y="1041"/>
                      <a:pt x="2535" y="905"/>
                    </a:cubicBezTo>
                    <a:cubicBezTo>
                      <a:pt x="2650" y="823"/>
                      <a:pt x="2748" y="706"/>
                      <a:pt x="2798" y="571"/>
                    </a:cubicBezTo>
                    <a:lnTo>
                      <a:pt x="2798" y="571"/>
                    </a:lnTo>
                    <a:cubicBezTo>
                      <a:pt x="2874" y="599"/>
                      <a:pt x="2951" y="611"/>
                      <a:pt x="3026" y="611"/>
                    </a:cubicBezTo>
                    <a:cubicBezTo>
                      <a:pt x="3104" y="611"/>
                      <a:pt x="3178" y="598"/>
                      <a:pt x="3242" y="577"/>
                    </a:cubicBezTo>
                    <a:cubicBezTo>
                      <a:pt x="3379" y="535"/>
                      <a:pt x="3474" y="461"/>
                      <a:pt x="3548" y="398"/>
                    </a:cubicBezTo>
                    <a:cubicBezTo>
                      <a:pt x="3622" y="334"/>
                      <a:pt x="3664" y="281"/>
                      <a:pt x="3696" y="239"/>
                    </a:cubicBezTo>
                    <a:lnTo>
                      <a:pt x="3748" y="187"/>
                    </a:lnTo>
                    <a:cubicBezTo>
                      <a:pt x="3759" y="165"/>
                      <a:pt x="3759" y="144"/>
                      <a:pt x="3748" y="133"/>
                    </a:cubicBezTo>
                    <a:cubicBezTo>
                      <a:pt x="3740" y="124"/>
                      <a:pt x="3731" y="121"/>
                      <a:pt x="3723" y="121"/>
                    </a:cubicBezTo>
                    <a:cubicBezTo>
                      <a:pt x="3711" y="121"/>
                      <a:pt x="3702" y="127"/>
                      <a:pt x="3696" y="133"/>
                    </a:cubicBezTo>
                    <a:cubicBezTo>
                      <a:pt x="3696" y="133"/>
                      <a:pt x="3675" y="154"/>
                      <a:pt x="3643" y="197"/>
                    </a:cubicBezTo>
                    <a:cubicBezTo>
                      <a:pt x="3612" y="229"/>
                      <a:pt x="3558" y="281"/>
                      <a:pt x="3495" y="334"/>
                    </a:cubicBezTo>
                    <a:cubicBezTo>
                      <a:pt x="3421" y="387"/>
                      <a:pt x="3337" y="450"/>
                      <a:pt x="3220" y="482"/>
                    </a:cubicBezTo>
                    <a:cubicBezTo>
                      <a:pt x="3163" y="498"/>
                      <a:pt x="3099" y="508"/>
                      <a:pt x="3033" y="508"/>
                    </a:cubicBezTo>
                    <a:cubicBezTo>
                      <a:pt x="2967" y="508"/>
                      <a:pt x="2899" y="498"/>
                      <a:pt x="2830" y="471"/>
                    </a:cubicBezTo>
                    <a:cubicBezTo>
                      <a:pt x="2828" y="470"/>
                      <a:pt x="2827" y="470"/>
                      <a:pt x="2825" y="469"/>
                    </a:cubicBezTo>
                    <a:lnTo>
                      <a:pt x="2825" y="469"/>
                    </a:lnTo>
                    <a:cubicBezTo>
                      <a:pt x="2832" y="425"/>
                      <a:pt x="2834" y="380"/>
                      <a:pt x="2830" y="334"/>
                    </a:cubicBezTo>
                    <a:cubicBezTo>
                      <a:pt x="2819" y="218"/>
                      <a:pt x="2777" y="102"/>
                      <a:pt x="2671" y="28"/>
                    </a:cubicBezTo>
                    <a:cubicBezTo>
                      <a:pt x="2638" y="8"/>
                      <a:pt x="2596" y="1"/>
                      <a:pt x="255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4"/>
              <p:cNvSpPr/>
              <p:nvPr/>
            </p:nvSpPr>
            <p:spPr>
              <a:xfrm>
                <a:off x="5686834" y="1669037"/>
                <a:ext cx="340328" cy="104911"/>
              </a:xfrm>
              <a:custGeom>
                <a:avLst/>
                <a:gdLst/>
                <a:ahLst/>
                <a:cxnLst/>
                <a:rect l="l" t="t" r="r" b="b"/>
                <a:pathLst>
                  <a:path w="3497" h="1078" extrusionOk="0">
                    <a:moveTo>
                      <a:pt x="2610" y="163"/>
                    </a:moveTo>
                    <a:cubicBezTo>
                      <a:pt x="2622" y="163"/>
                      <a:pt x="2632" y="165"/>
                      <a:pt x="2641" y="169"/>
                    </a:cubicBezTo>
                    <a:lnTo>
                      <a:pt x="2662" y="169"/>
                    </a:lnTo>
                    <a:lnTo>
                      <a:pt x="2694" y="190"/>
                    </a:lnTo>
                    <a:cubicBezTo>
                      <a:pt x="2683" y="190"/>
                      <a:pt x="2704" y="201"/>
                      <a:pt x="2704" y="212"/>
                    </a:cubicBezTo>
                    <a:cubicBezTo>
                      <a:pt x="2715" y="212"/>
                      <a:pt x="2715" y="223"/>
                      <a:pt x="2715" y="223"/>
                    </a:cubicBezTo>
                    <a:cubicBezTo>
                      <a:pt x="2746" y="265"/>
                      <a:pt x="2694" y="349"/>
                      <a:pt x="2609" y="402"/>
                    </a:cubicBezTo>
                    <a:cubicBezTo>
                      <a:pt x="2540" y="460"/>
                      <a:pt x="2454" y="501"/>
                      <a:pt x="2366" y="532"/>
                    </a:cubicBezTo>
                    <a:lnTo>
                      <a:pt x="2366" y="532"/>
                    </a:lnTo>
                    <a:cubicBezTo>
                      <a:pt x="2370" y="481"/>
                      <a:pt x="2384" y="429"/>
                      <a:pt x="2408" y="380"/>
                    </a:cubicBezTo>
                    <a:cubicBezTo>
                      <a:pt x="2440" y="296"/>
                      <a:pt x="2493" y="223"/>
                      <a:pt x="2556" y="180"/>
                    </a:cubicBezTo>
                    <a:cubicBezTo>
                      <a:pt x="2575" y="168"/>
                      <a:pt x="2594" y="163"/>
                      <a:pt x="2610" y="163"/>
                    </a:cubicBezTo>
                    <a:close/>
                    <a:moveTo>
                      <a:pt x="1415" y="135"/>
                    </a:moveTo>
                    <a:cubicBezTo>
                      <a:pt x="1443" y="135"/>
                      <a:pt x="1471" y="146"/>
                      <a:pt x="1490" y="169"/>
                    </a:cubicBezTo>
                    <a:cubicBezTo>
                      <a:pt x="1500" y="180"/>
                      <a:pt x="1511" y="201"/>
                      <a:pt x="1521" y="212"/>
                    </a:cubicBezTo>
                    <a:cubicBezTo>
                      <a:pt x="1521" y="233"/>
                      <a:pt x="1532" y="254"/>
                      <a:pt x="1532" y="275"/>
                    </a:cubicBezTo>
                    <a:lnTo>
                      <a:pt x="1542" y="349"/>
                    </a:lnTo>
                    <a:lnTo>
                      <a:pt x="1542" y="402"/>
                    </a:lnTo>
                    <a:lnTo>
                      <a:pt x="1532" y="476"/>
                    </a:lnTo>
                    <a:lnTo>
                      <a:pt x="1521" y="539"/>
                    </a:lnTo>
                    <a:cubicBezTo>
                      <a:pt x="1513" y="575"/>
                      <a:pt x="1496" y="603"/>
                      <a:pt x="1478" y="631"/>
                    </a:cubicBezTo>
                    <a:lnTo>
                      <a:pt x="1478" y="631"/>
                    </a:lnTo>
                    <a:cubicBezTo>
                      <a:pt x="1471" y="629"/>
                      <a:pt x="1465" y="626"/>
                      <a:pt x="1458" y="624"/>
                    </a:cubicBezTo>
                    <a:cubicBezTo>
                      <a:pt x="1437" y="613"/>
                      <a:pt x="1416" y="603"/>
                      <a:pt x="1395" y="582"/>
                    </a:cubicBezTo>
                    <a:cubicBezTo>
                      <a:pt x="1384" y="571"/>
                      <a:pt x="1374" y="571"/>
                      <a:pt x="1352" y="539"/>
                    </a:cubicBezTo>
                    <a:lnTo>
                      <a:pt x="1342" y="528"/>
                    </a:lnTo>
                    <a:lnTo>
                      <a:pt x="1342" y="518"/>
                    </a:lnTo>
                    <a:lnTo>
                      <a:pt x="1331" y="518"/>
                    </a:lnTo>
                    <a:lnTo>
                      <a:pt x="1321" y="486"/>
                    </a:lnTo>
                    <a:lnTo>
                      <a:pt x="1289" y="423"/>
                    </a:lnTo>
                    <a:cubicBezTo>
                      <a:pt x="1258" y="338"/>
                      <a:pt x="1268" y="244"/>
                      <a:pt x="1321" y="180"/>
                    </a:cubicBezTo>
                    <a:cubicBezTo>
                      <a:pt x="1344" y="151"/>
                      <a:pt x="1380" y="135"/>
                      <a:pt x="1415" y="135"/>
                    </a:cubicBezTo>
                    <a:close/>
                    <a:moveTo>
                      <a:pt x="1395" y="0"/>
                    </a:moveTo>
                    <a:cubicBezTo>
                      <a:pt x="1321" y="11"/>
                      <a:pt x="1258" y="43"/>
                      <a:pt x="1216" y="96"/>
                    </a:cubicBezTo>
                    <a:cubicBezTo>
                      <a:pt x="1120" y="201"/>
                      <a:pt x="1120" y="349"/>
                      <a:pt x="1162" y="465"/>
                    </a:cubicBezTo>
                    <a:cubicBezTo>
                      <a:pt x="1173" y="497"/>
                      <a:pt x="1183" y="518"/>
                      <a:pt x="1194" y="549"/>
                    </a:cubicBezTo>
                    <a:lnTo>
                      <a:pt x="1216" y="582"/>
                    </a:lnTo>
                    <a:lnTo>
                      <a:pt x="1226" y="592"/>
                    </a:lnTo>
                    <a:lnTo>
                      <a:pt x="1226" y="603"/>
                    </a:lnTo>
                    <a:lnTo>
                      <a:pt x="1237" y="613"/>
                    </a:lnTo>
                    <a:lnTo>
                      <a:pt x="1247" y="624"/>
                    </a:lnTo>
                    <a:cubicBezTo>
                      <a:pt x="1258" y="645"/>
                      <a:pt x="1289" y="676"/>
                      <a:pt x="1310" y="697"/>
                    </a:cubicBezTo>
                    <a:cubicBezTo>
                      <a:pt x="1342" y="718"/>
                      <a:pt x="1374" y="729"/>
                      <a:pt x="1395" y="739"/>
                    </a:cubicBezTo>
                    <a:cubicBezTo>
                      <a:pt x="1395" y="740"/>
                      <a:pt x="1396" y="740"/>
                      <a:pt x="1397" y="741"/>
                    </a:cubicBezTo>
                    <a:lnTo>
                      <a:pt x="1397" y="741"/>
                    </a:lnTo>
                    <a:cubicBezTo>
                      <a:pt x="1309" y="831"/>
                      <a:pt x="1190" y="887"/>
                      <a:pt x="1078" y="919"/>
                    </a:cubicBezTo>
                    <a:cubicBezTo>
                      <a:pt x="930" y="962"/>
                      <a:pt x="782" y="972"/>
                      <a:pt x="656" y="983"/>
                    </a:cubicBezTo>
                    <a:cubicBezTo>
                      <a:pt x="529" y="983"/>
                      <a:pt x="413" y="962"/>
                      <a:pt x="329" y="951"/>
                    </a:cubicBezTo>
                    <a:cubicBezTo>
                      <a:pt x="233" y="930"/>
                      <a:pt x="170" y="898"/>
                      <a:pt x="128" y="887"/>
                    </a:cubicBezTo>
                    <a:cubicBezTo>
                      <a:pt x="85" y="856"/>
                      <a:pt x="54" y="845"/>
                      <a:pt x="54" y="845"/>
                    </a:cubicBezTo>
                    <a:cubicBezTo>
                      <a:pt x="51" y="842"/>
                      <a:pt x="47" y="841"/>
                      <a:pt x="42" y="841"/>
                    </a:cubicBezTo>
                    <a:cubicBezTo>
                      <a:pt x="32" y="841"/>
                      <a:pt x="19" y="848"/>
                      <a:pt x="12" y="856"/>
                    </a:cubicBezTo>
                    <a:cubicBezTo>
                      <a:pt x="1" y="877"/>
                      <a:pt x="1" y="898"/>
                      <a:pt x="22" y="908"/>
                    </a:cubicBezTo>
                    <a:cubicBezTo>
                      <a:pt x="22" y="908"/>
                      <a:pt x="43" y="919"/>
                      <a:pt x="85" y="951"/>
                    </a:cubicBezTo>
                    <a:cubicBezTo>
                      <a:pt x="139" y="972"/>
                      <a:pt x="212" y="1004"/>
                      <a:pt x="307" y="1025"/>
                    </a:cubicBezTo>
                    <a:cubicBezTo>
                      <a:pt x="402" y="1046"/>
                      <a:pt x="519" y="1077"/>
                      <a:pt x="656" y="1077"/>
                    </a:cubicBezTo>
                    <a:cubicBezTo>
                      <a:pt x="793" y="1077"/>
                      <a:pt x="951" y="1077"/>
                      <a:pt x="1110" y="1025"/>
                    </a:cubicBezTo>
                    <a:cubicBezTo>
                      <a:pt x="1246" y="989"/>
                      <a:pt x="1406" y="921"/>
                      <a:pt x="1523" y="787"/>
                    </a:cubicBezTo>
                    <a:lnTo>
                      <a:pt x="1523" y="787"/>
                    </a:lnTo>
                    <a:cubicBezTo>
                      <a:pt x="1596" y="804"/>
                      <a:pt x="1670" y="807"/>
                      <a:pt x="1743" y="814"/>
                    </a:cubicBezTo>
                    <a:cubicBezTo>
                      <a:pt x="1928" y="805"/>
                      <a:pt x="2105" y="770"/>
                      <a:pt x="2271" y="714"/>
                    </a:cubicBezTo>
                    <a:lnTo>
                      <a:pt x="2271" y="714"/>
                    </a:lnTo>
                    <a:cubicBezTo>
                      <a:pt x="2294" y="780"/>
                      <a:pt x="2333" y="836"/>
                      <a:pt x="2377" y="887"/>
                    </a:cubicBezTo>
                    <a:cubicBezTo>
                      <a:pt x="2504" y="1014"/>
                      <a:pt x="2683" y="1046"/>
                      <a:pt x="2809" y="1056"/>
                    </a:cubicBezTo>
                    <a:cubicBezTo>
                      <a:pt x="2850" y="1060"/>
                      <a:pt x="2890" y="1061"/>
                      <a:pt x="2928" y="1061"/>
                    </a:cubicBezTo>
                    <a:cubicBezTo>
                      <a:pt x="3019" y="1061"/>
                      <a:pt x="3102" y="1053"/>
                      <a:pt x="3168" y="1046"/>
                    </a:cubicBezTo>
                    <a:cubicBezTo>
                      <a:pt x="3264" y="1035"/>
                      <a:pt x="3337" y="1014"/>
                      <a:pt x="3380" y="1004"/>
                    </a:cubicBezTo>
                    <a:cubicBezTo>
                      <a:pt x="3433" y="993"/>
                      <a:pt x="3464" y="993"/>
                      <a:pt x="3464" y="993"/>
                    </a:cubicBezTo>
                    <a:cubicBezTo>
                      <a:pt x="3485" y="983"/>
                      <a:pt x="3496" y="962"/>
                      <a:pt x="3485" y="941"/>
                    </a:cubicBezTo>
                    <a:cubicBezTo>
                      <a:pt x="3485" y="932"/>
                      <a:pt x="3472" y="916"/>
                      <a:pt x="3455" y="916"/>
                    </a:cubicBezTo>
                    <a:cubicBezTo>
                      <a:pt x="3451" y="916"/>
                      <a:pt x="3447" y="917"/>
                      <a:pt x="3443" y="919"/>
                    </a:cubicBezTo>
                    <a:cubicBezTo>
                      <a:pt x="3443" y="919"/>
                      <a:pt x="3422" y="919"/>
                      <a:pt x="3370" y="930"/>
                    </a:cubicBezTo>
                    <a:cubicBezTo>
                      <a:pt x="3316" y="941"/>
                      <a:pt x="3243" y="951"/>
                      <a:pt x="3158" y="962"/>
                    </a:cubicBezTo>
                    <a:cubicBezTo>
                      <a:pt x="3103" y="968"/>
                      <a:pt x="3041" y="974"/>
                      <a:pt x="2973" y="974"/>
                    </a:cubicBezTo>
                    <a:cubicBezTo>
                      <a:pt x="2925" y="974"/>
                      <a:pt x="2874" y="971"/>
                      <a:pt x="2820" y="962"/>
                    </a:cubicBezTo>
                    <a:cubicBezTo>
                      <a:pt x="2694" y="951"/>
                      <a:pt x="2556" y="908"/>
                      <a:pt x="2450" y="803"/>
                    </a:cubicBezTo>
                    <a:cubicBezTo>
                      <a:pt x="2417" y="769"/>
                      <a:pt x="2392" y="724"/>
                      <a:pt x="2378" y="674"/>
                    </a:cubicBezTo>
                    <a:lnTo>
                      <a:pt x="2378" y="674"/>
                    </a:lnTo>
                    <a:cubicBezTo>
                      <a:pt x="2385" y="672"/>
                      <a:pt x="2392" y="669"/>
                      <a:pt x="2398" y="666"/>
                    </a:cubicBezTo>
                    <a:cubicBezTo>
                      <a:pt x="2504" y="624"/>
                      <a:pt x="2598" y="582"/>
                      <a:pt x="2694" y="507"/>
                    </a:cubicBezTo>
                    <a:cubicBezTo>
                      <a:pt x="2736" y="476"/>
                      <a:pt x="2778" y="434"/>
                      <a:pt x="2820" y="380"/>
                    </a:cubicBezTo>
                    <a:cubicBezTo>
                      <a:pt x="2831" y="349"/>
                      <a:pt x="2852" y="317"/>
                      <a:pt x="2852" y="286"/>
                    </a:cubicBezTo>
                    <a:cubicBezTo>
                      <a:pt x="2863" y="244"/>
                      <a:pt x="2852" y="201"/>
                      <a:pt x="2831" y="169"/>
                    </a:cubicBezTo>
                    <a:cubicBezTo>
                      <a:pt x="2820" y="159"/>
                      <a:pt x="2820" y="138"/>
                      <a:pt x="2809" y="127"/>
                    </a:cubicBezTo>
                    <a:lnTo>
                      <a:pt x="2767" y="85"/>
                    </a:lnTo>
                    <a:lnTo>
                      <a:pt x="2736" y="64"/>
                    </a:lnTo>
                    <a:cubicBezTo>
                      <a:pt x="2725" y="54"/>
                      <a:pt x="2694" y="43"/>
                      <a:pt x="2683" y="43"/>
                    </a:cubicBezTo>
                    <a:cubicBezTo>
                      <a:pt x="2662" y="37"/>
                      <a:pt x="2642" y="34"/>
                      <a:pt x="2622" y="34"/>
                    </a:cubicBezTo>
                    <a:cubicBezTo>
                      <a:pt x="2570" y="34"/>
                      <a:pt x="2523" y="52"/>
                      <a:pt x="2493" y="75"/>
                    </a:cubicBezTo>
                    <a:cubicBezTo>
                      <a:pt x="2387" y="138"/>
                      <a:pt x="2335" y="233"/>
                      <a:pt x="2293" y="328"/>
                    </a:cubicBezTo>
                    <a:cubicBezTo>
                      <a:pt x="2257" y="408"/>
                      <a:pt x="2243" y="496"/>
                      <a:pt x="2247" y="579"/>
                    </a:cubicBezTo>
                    <a:lnTo>
                      <a:pt x="2247" y="579"/>
                    </a:lnTo>
                    <a:cubicBezTo>
                      <a:pt x="2084" y="637"/>
                      <a:pt x="1910" y="666"/>
                      <a:pt x="1743" y="666"/>
                    </a:cubicBezTo>
                    <a:cubicBezTo>
                      <a:pt x="1695" y="666"/>
                      <a:pt x="1648" y="664"/>
                      <a:pt x="1603" y="658"/>
                    </a:cubicBezTo>
                    <a:lnTo>
                      <a:pt x="1603" y="658"/>
                    </a:lnTo>
                    <a:cubicBezTo>
                      <a:pt x="1618" y="630"/>
                      <a:pt x="1631" y="602"/>
                      <a:pt x="1638" y="571"/>
                    </a:cubicBezTo>
                    <a:lnTo>
                      <a:pt x="1659" y="497"/>
                    </a:lnTo>
                    <a:lnTo>
                      <a:pt x="1669" y="413"/>
                    </a:lnTo>
                    <a:lnTo>
                      <a:pt x="1669" y="328"/>
                    </a:lnTo>
                    <a:lnTo>
                      <a:pt x="1659" y="254"/>
                    </a:lnTo>
                    <a:cubicBezTo>
                      <a:pt x="1659" y="233"/>
                      <a:pt x="1648" y="190"/>
                      <a:pt x="1638" y="169"/>
                    </a:cubicBezTo>
                    <a:cubicBezTo>
                      <a:pt x="1627" y="138"/>
                      <a:pt x="1606" y="106"/>
                      <a:pt x="1585" y="85"/>
                    </a:cubicBezTo>
                    <a:cubicBezTo>
                      <a:pt x="1542" y="32"/>
                      <a:pt x="1469" y="0"/>
                      <a:pt x="139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4"/>
              <p:cNvSpPr/>
              <p:nvPr/>
            </p:nvSpPr>
            <p:spPr>
              <a:xfrm>
                <a:off x="5626302" y="1880415"/>
                <a:ext cx="313468" cy="109290"/>
              </a:xfrm>
              <a:custGeom>
                <a:avLst/>
                <a:gdLst/>
                <a:ahLst/>
                <a:cxnLst/>
                <a:rect l="l" t="t" r="r" b="b"/>
                <a:pathLst>
                  <a:path w="3221" h="1123" extrusionOk="0">
                    <a:moveTo>
                      <a:pt x="1204" y="130"/>
                    </a:moveTo>
                    <a:cubicBezTo>
                      <a:pt x="1204" y="136"/>
                      <a:pt x="1204" y="136"/>
                      <a:pt x="1205" y="136"/>
                    </a:cubicBezTo>
                    <a:cubicBezTo>
                      <a:pt x="1207" y="136"/>
                      <a:pt x="1209" y="136"/>
                      <a:pt x="1214" y="141"/>
                    </a:cubicBezTo>
                    <a:lnTo>
                      <a:pt x="1235" y="141"/>
                    </a:lnTo>
                    <a:lnTo>
                      <a:pt x="1235" y="151"/>
                    </a:lnTo>
                    <a:lnTo>
                      <a:pt x="1267" y="183"/>
                    </a:lnTo>
                    <a:cubicBezTo>
                      <a:pt x="1288" y="205"/>
                      <a:pt x="1288" y="236"/>
                      <a:pt x="1288" y="268"/>
                    </a:cubicBezTo>
                    <a:cubicBezTo>
                      <a:pt x="1288" y="341"/>
                      <a:pt x="1246" y="416"/>
                      <a:pt x="1193" y="468"/>
                    </a:cubicBezTo>
                    <a:cubicBezTo>
                      <a:pt x="1182" y="482"/>
                      <a:pt x="1170" y="495"/>
                      <a:pt x="1157" y="508"/>
                    </a:cubicBezTo>
                    <a:lnTo>
                      <a:pt x="1157" y="508"/>
                    </a:lnTo>
                    <a:cubicBezTo>
                      <a:pt x="1137" y="436"/>
                      <a:pt x="1130" y="359"/>
                      <a:pt x="1130" y="289"/>
                    </a:cubicBezTo>
                    <a:cubicBezTo>
                      <a:pt x="1141" y="247"/>
                      <a:pt x="1151" y="205"/>
                      <a:pt x="1162" y="172"/>
                    </a:cubicBezTo>
                    <a:cubicBezTo>
                      <a:pt x="1183" y="141"/>
                      <a:pt x="1193" y="130"/>
                      <a:pt x="1204" y="130"/>
                    </a:cubicBezTo>
                    <a:close/>
                    <a:moveTo>
                      <a:pt x="2369" y="231"/>
                    </a:moveTo>
                    <a:cubicBezTo>
                      <a:pt x="2372" y="231"/>
                      <a:pt x="2379" y="236"/>
                      <a:pt x="2387" y="236"/>
                    </a:cubicBezTo>
                    <a:cubicBezTo>
                      <a:pt x="2397" y="236"/>
                      <a:pt x="2397" y="236"/>
                      <a:pt x="2408" y="247"/>
                    </a:cubicBezTo>
                    <a:cubicBezTo>
                      <a:pt x="2429" y="257"/>
                      <a:pt x="2439" y="299"/>
                      <a:pt x="2439" y="331"/>
                    </a:cubicBezTo>
                    <a:cubicBezTo>
                      <a:pt x="2450" y="405"/>
                      <a:pt x="2439" y="489"/>
                      <a:pt x="2408" y="574"/>
                    </a:cubicBezTo>
                    <a:cubicBezTo>
                      <a:pt x="2399" y="600"/>
                      <a:pt x="2388" y="626"/>
                      <a:pt x="2375" y="652"/>
                    </a:cubicBezTo>
                    <a:lnTo>
                      <a:pt x="2375" y="652"/>
                    </a:lnTo>
                    <a:cubicBezTo>
                      <a:pt x="2368" y="640"/>
                      <a:pt x="2361" y="628"/>
                      <a:pt x="2354" y="616"/>
                    </a:cubicBezTo>
                    <a:cubicBezTo>
                      <a:pt x="2333" y="553"/>
                      <a:pt x="2312" y="479"/>
                      <a:pt x="2312" y="405"/>
                    </a:cubicBezTo>
                    <a:cubicBezTo>
                      <a:pt x="2302" y="341"/>
                      <a:pt x="2333" y="257"/>
                      <a:pt x="2365" y="236"/>
                    </a:cubicBezTo>
                    <a:cubicBezTo>
                      <a:pt x="2365" y="232"/>
                      <a:pt x="2367" y="231"/>
                      <a:pt x="2369" y="231"/>
                    </a:cubicBezTo>
                    <a:close/>
                    <a:moveTo>
                      <a:pt x="1202" y="1"/>
                    </a:moveTo>
                    <a:cubicBezTo>
                      <a:pt x="1165" y="1"/>
                      <a:pt x="1126" y="18"/>
                      <a:pt x="1109" y="36"/>
                    </a:cubicBezTo>
                    <a:cubicBezTo>
                      <a:pt x="1077" y="57"/>
                      <a:pt x="1056" y="88"/>
                      <a:pt x="1045" y="109"/>
                    </a:cubicBezTo>
                    <a:cubicBezTo>
                      <a:pt x="1014" y="172"/>
                      <a:pt x="1003" y="226"/>
                      <a:pt x="1003" y="278"/>
                    </a:cubicBezTo>
                    <a:cubicBezTo>
                      <a:pt x="993" y="384"/>
                      <a:pt x="1014" y="489"/>
                      <a:pt x="1045" y="595"/>
                    </a:cubicBezTo>
                    <a:cubicBezTo>
                      <a:pt x="1046" y="598"/>
                      <a:pt x="1047" y="601"/>
                      <a:pt x="1048" y="604"/>
                    </a:cubicBezTo>
                    <a:lnTo>
                      <a:pt x="1048" y="604"/>
                    </a:lnTo>
                    <a:cubicBezTo>
                      <a:pt x="976" y="658"/>
                      <a:pt x="898" y="697"/>
                      <a:pt x="824" y="721"/>
                    </a:cubicBezTo>
                    <a:cubicBezTo>
                      <a:pt x="743" y="746"/>
                      <a:pt x="663" y="756"/>
                      <a:pt x="589" y="756"/>
                    </a:cubicBezTo>
                    <a:cubicBezTo>
                      <a:pt x="537" y="756"/>
                      <a:pt x="488" y="751"/>
                      <a:pt x="444" y="743"/>
                    </a:cubicBezTo>
                    <a:cubicBezTo>
                      <a:pt x="327" y="721"/>
                      <a:pt x="243" y="679"/>
                      <a:pt x="179" y="627"/>
                    </a:cubicBezTo>
                    <a:cubicBezTo>
                      <a:pt x="127" y="564"/>
                      <a:pt x="106" y="510"/>
                      <a:pt x="85" y="468"/>
                    </a:cubicBezTo>
                    <a:cubicBezTo>
                      <a:pt x="85" y="447"/>
                      <a:pt x="74" y="426"/>
                      <a:pt x="74" y="416"/>
                    </a:cubicBezTo>
                    <a:lnTo>
                      <a:pt x="74" y="405"/>
                    </a:lnTo>
                    <a:cubicBezTo>
                      <a:pt x="74" y="384"/>
                      <a:pt x="53" y="373"/>
                      <a:pt x="32" y="373"/>
                    </a:cubicBezTo>
                    <a:cubicBezTo>
                      <a:pt x="10" y="373"/>
                      <a:pt x="0" y="395"/>
                      <a:pt x="0" y="405"/>
                    </a:cubicBezTo>
                    <a:lnTo>
                      <a:pt x="0" y="426"/>
                    </a:lnTo>
                    <a:cubicBezTo>
                      <a:pt x="0" y="447"/>
                      <a:pt x="10" y="468"/>
                      <a:pt x="10" y="489"/>
                    </a:cubicBezTo>
                    <a:cubicBezTo>
                      <a:pt x="32" y="542"/>
                      <a:pt x="53" y="616"/>
                      <a:pt x="116" y="679"/>
                    </a:cubicBezTo>
                    <a:cubicBezTo>
                      <a:pt x="190" y="754"/>
                      <a:pt x="296" y="817"/>
                      <a:pt x="423" y="838"/>
                    </a:cubicBezTo>
                    <a:cubicBezTo>
                      <a:pt x="486" y="849"/>
                      <a:pt x="554" y="856"/>
                      <a:pt x="626" y="856"/>
                    </a:cubicBezTo>
                    <a:cubicBezTo>
                      <a:pt x="699" y="856"/>
                      <a:pt x="776" y="848"/>
                      <a:pt x="855" y="827"/>
                    </a:cubicBezTo>
                    <a:cubicBezTo>
                      <a:pt x="934" y="799"/>
                      <a:pt x="1017" y="762"/>
                      <a:pt x="1095" y="712"/>
                    </a:cubicBezTo>
                    <a:lnTo>
                      <a:pt x="1095" y="712"/>
                    </a:lnTo>
                    <a:cubicBezTo>
                      <a:pt x="1177" y="864"/>
                      <a:pt x="1318" y="992"/>
                      <a:pt x="1479" y="1059"/>
                    </a:cubicBezTo>
                    <a:cubicBezTo>
                      <a:pt x="1573" y="1102"/>
                      <a:pt x="1690" y="1123"/>
                      <a:pt x="1795" y="1123"/>
                    </a:cubicBezTo>
                    <a:cubicBezTo>
                      <a:pt x="1901" y="1123"/>
                      <a:pt x="2017" y="1113"/>
                      <a:pt x="2112" y="1070"/>
                    </a:cubicBezTo>
                    <a:cubicBezTo>
                      <a:pt x="2231" y="1023"/>
                      <a:pt x="2330" y="945"/>
                      <a:pt x="2405" y="852"/>
                    </a:cubicBezTo>
                    <a:lnTo>
                      <a:pt x="2405" y="852"/>
                    </a:lnTo>
                    <a:cubicBezTo>
                      <a:pt x="2460" y="899"/>
                      <a:pt x="2521" y="934"/>
                      <a:pt x="2577" y="954"/>
                    </a:cubicBezTo>
                    <a:cubicBezTo>
                      <a:pt x="2703" y="1007"/>
                      <a:pt x="2819" y="1007"/>
                      <a:pt x="2915" y="1007"/>
                    </a:cubicBezTo>
                    <a:cubicBezTo>
                      <a:pt x="2999" y="996"/>
                      <a:pt x="3072" y="986"/>
                      <a:pt x="3115" y="965"/>
                    </a:cubicBezTo>
                    <a:cubicBezTo>
                      <a:pt x="3168" y="954"/>
                      <a:pt x="3189" y="954"/>
                      <a:pt x="3189" y="954"/>
                    </a:cubicBezTo>
                    <a:cubicBezTo>
                      <a:pt x="3210" y="944"/>
                      <a:pt x="3220" y="923"/>
                      <a:pt x="3210" y="912"/>
                    </a:cubicBezTo>
                    <a:cubicBezTo>
                      <a:pt x="3210" y="894"/>
                      <a:pt x="3196" y="877"/>
                      <a:pt x="3180" y="877"/>
                    </a:cubicBezTo>
                    <a:cubicBezTo>
                      <a:pt x="3176" y="877"/>
                      <a:pt x="3172" y="878"/>
                      <a:pt x="3168" y="880"/>
                    </a:cubicBezTo>
                    <a:cubicBezTo>
                      <a:pt x="3168" y="880"/>
                      <a:pt x="3147" y="880"/>
                      <a:pt x="3105" y="890"/>
                    </a:cubicBezTo>
                    <a:cubicBezTo>
                      <a:pt x="3051" y="901"/>
                      <a:pt x="2988" y="912"/>
                      <a:pt x="2904" y="923"/>
                    </a:cubicBezTo>
                    <a:cubicBezTo>
                      <a:pt x="2819" y="923"/>
                      <a:pt x="2724" y="912"/>
                      <a:pt x="2619" y="869"/>
                    </a:cubicBezTo>
                    <a:cubicBezTo>
                      <a:pt x="2564" y="847"/>
                      <a:pt x="2512" y="811"/>
                      <a:pt x="2465" y="765"/>
                    </a:cubicBezTo>
                    <a:lnTo>
                      <a:pt x="2465" y="765"/>
                    </a:lnTo>
                    <a:cubicBezTo>
                      <a:pt x="2494" y="717"/>
                      <a:pt x="2517" y="667"/>
                      <a:pt x="2534" y="616"/>
                    </a:cubicBezTo>
                    <a:cubicBezTo>
                      <a:pt x="2566" y="521"/>
                      <a:pt x="2577" y="416"/>
                      <a:pt x="2566" y="310"/>
                    </a:cubicBezTo>
                    <a:cubicBezTo>
                      <a:pt x="2556" y="257"/>
                      <a:pt x="2545" y="205"/>
                      <a:pt x="2492" y="162"/>
                    </a:cubicBezTo>
                    <a:cubicBezTo>
                      <a:pt x="2471" y="130"/>
                      <a:pt x="2439" y="109"/>
                      <a:pt x="2408" y="109"/>
                    </a:cubicBezTo>
                    <a:lnTo>
                      <a:pt x="2354" y="109"/>
                    </a:lnTo>
                    <a:cubicBezTo>
                      <a:pt x="2333" y="109"/>
                      <a:pt x="2312" y="120"/>
                      <a:pt x="2302" y="130"/>
                    </a:cubicBezTo>
                    <a:cubicBezTo>
                      <a:pt x="2239" y="172"/>
                      <a:pt x="2218" y="226"/>
                      <a:pt x="2207" y="268"/>
                    </a:cubicBezTo>
                    <a:cubicBezTo>
                      <a:pt x="2197" y="320"/>
                      <a:pt x="2197" y="362"/>
                      <a:pt x="2197" y="416"/>
                    </a:cubicBezTo>
                    <a:cubicBezTo>
                      <a:pt x="2197" y="500"/>
                      <a:pt x="2228" y="585"/>
                      <a:pt x="2260" y="658"/>
                    </a:cubicBezTo>
                    <a:cubicBezTo>
                      <a:pt x="2274" y="692"/>
                      <a:pt x="2292" y="723"/>
                      <a:pt x="2313" y="752"/>
                    </a:cubicBezTo>
                    <a:lnTo>
                      <a:pt x="2313" y="752"/>
                    </a:lnTo>
                    <a:cubicBezTo>
                      <a:pt x="2250" y="836"/>
                      <a:pt x="2166" y="905"/>
                      <a:pt x="2070" y="944"/>
                    </a:cubicBezTo>
                    <a:cubicBezTo>
                      <a:pt x="1985" y="975"/>
                      <a:pt x="1890" y="986"/>
                      <a:pt x="1805" y="986"/>
                    </a:cubicBezTo>
                    <a:cubicBezTo>
                      <a:pt x="1700" y="986"/>
                      <a:pt x="1615" y="965"/>
                      <a:pt x="1531" y="933"/>
                    </a:cubicBezTo>
                    <a:cubicBezTo>
                      <a:pt x="1389" y="871"/>
                      <a:pt x="1277" y="764"/>
                      <a:pt x="1207" y="631"/>
                    </a:cubicBezTo>
                    <a:lnTo>
                      <a:pt x="1207" y="631"/>
                    </a:lnTo>
                    <a:cubicBezTo>
                      <a:pt x="1235" y="607"/>
                      <a:pt x="1263" y="581"/>
                      <a:pt x="1288" y="553"/>
                    </a:cubicBezTo>
                    <a:cubicBezTo>
                      <a:pt x="1341" y="479"/>
                      <a:pt x="1404" y="395"/>
                      <a:pt x="1415" y="278"/>
                    </a:cubicBezTo>
                    <a:cubicBezTo>
                      <a:pt x="1425" y="226"/>
                      <a:pt x="1415" y="162"/>
                      <a:pt x="1373" y="109"/>
                    </a:cubicBezTo>
                    <a:cubicBezTo>
                      <a:pt x="1362" y="88"/>
                      <a:pt x="1341" y="57"/>
                      <a:pt x="1310" y="46"/>
                    </a:cubicBezTo>
                    <a:lnTo>
                      <a:pt x="1299" y="36"/>
                    </a:lnTo>
                    <a:lnTo>
                      <a:pt x="1288" y="25"/>
                    </a:lnTo>
                    <a:lnTo>
                      <a:pt x="1278" y="25"/>
                    </a:lnTo>
                    <a:cubicBezTo>
                      <a:pt x="1267" y="14"/>
                      <a:pt x="1235" y="3"/>
                      <a:pt x="1225" y="3"/>
                    </a:cubicBezTo>
                    <a:cubicBezTo>
                      <a:pt x="1218" y="2"/>
                      <a:pt x="1210" y="1"/>
                      <a:pt x="1202"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4"/>
              <p:cNvSpPr/>
              <p:nvPr/>
            </p:nvSpPr>
            <p:spPr>
              <a:xfrm>
                <a:off x="5517401" y="2094421"/>
                <a:ext cx="365826" cy="110556"/>
              </a:xfrm>
              <a:custGeom>
                <a:avLst/>
                <a:gdLst/>
                <a:ahLst/>
                <a:cxnLst/>
                <a:rect l="l" t="t" r="r" b="b"/>
                <a:pathLst>
                  <a:path w="3759" h="1136" extrusionOk="0">
                    <a:moveTo>
                      <a:pt x="2341" y="134"/>
                    </a:moveTo>
                    <a:cubicBezTo>
                      <a:pt x="2346" y="134"/>
                      <a:pt x="2351" y="135"/>
                      <a:pt x="2354" y="138"/>
                    </a:cubicBezTo>
                    <a:cubicBezTo>
                      <a:pt x="2365" y="138"/>
                      <a:pt x="2365" y="138"/>
                      <a:pt x="2375" y="149"/>
                    </a:cubicBezTo>
                    <a:cubicBezTo>
                      <a:pt x="2397" y="181"/>
                      <a:pt x="2407" y="223"/>
                      <a:pt x="2407" y="275"/>
                    </a:cubicBezTo>
                    <a:cubicBezTo>
                      <a:pt x="2407" y="328"/>
                      <a:pt x="2397" y="381"/>
                      <a:pt x="2386" y="434"/>
                    </a:cubicBezTo>
                    <a:cubicBezTo>
                      <a:pt x="2382" y="450"/>
                      <a:pt x="2376" y="466"/>
                      <a:pt x="2371" y="482"/>
                    </a:cubicBezTo>
                    <a:lnTo>
                      <a:pt x="2371" y="482"/>
                    </a:lnTo>
                    <a:cubicBezTo>
                      <a:pt x="2325" y="404"/>
                      <a:pt x="2290" y="320"/>
                      <a:pt x="2281" y="244"/>
                    </a:cubicBezTo>
                    <a:cubicBezTo>
                      <a:pt x="2281" y="191"/>
                      <a:pt x="2291" y="160"/>
                      <a:pt x="2312" y="149"/>
                    </a:cubicBezTo>
                    <a:cubicBezTo>
                      <a:pt x="2312" y="141"/>
                      <a:pt x="2328" y="134"/>
                      <a:pt x="2341" y="134"/>
                    </a:cubicBezTo>
                    <a:close/>
                    <a:moveTo>
                      <a:pt x="1151" y="244"/>
                    </a:moveTo>
                    <a:cubicBezTo>
                      <a:pt x="1162" y="244"/>
                      <a:pt x="1193" y="275"/>
                      <a:pt x="1193" y="328"/>
                    </a:cubicBezTo>
                    <a:cubicBezTo>
                      <a:pt x="1213" y="421"/>
                      <a:pt x="1204" y="522"/>
                      <a:pt x="1173" y="615"/>
                    </a:cubicBezTo>
                    <a:lnTo>
                      <a:pt x="1173" y="615"/>
                    </a:lnTo>
                    <a:cubicBezTo>
                      <a:pt x="1169" y="607"/>
                      <a:pt x="1165" y="600"/>
                      <a:pt x="1162" y="592"/>
                    </a:cubicBezTo>
                    <a:cubicBezTo>
                      <a:pt x="1119" y="497"/>
                      <a:pt x="1087" y="381"/>
                      <a:pt x="1098" y="296"/>
                    </a:cubicBezTo>
                    <a:lnTo>
                      <a:pt x="1119" y="254"/>
                    </a:lnTo>
                    <a:cubicBezTo>
                      <a:pt x="1124" y="249"/>
                      <a:pt x="1127" y="249"/>
                      <a:pt x="1128" y="249"/>
                    </a:cubicBezTo>
                    <a:cubicBezTo>
                      <a:pt x="1129" y="249"/>
                      <a:pt x="1129" y="249"/>
                      <a:pt x="1129" y="244"/>
                    </a:cubicBezTo>
                    <a:close/>
                    <a:moveTo>
                      <a:pt x="2365" y="1"/>
                    </a:moveTo>
                    <a:cubicBezTo>
                      <a:pt x="2312" y="1"/>
                      <a:pt x="2281" y="12"/>
                      <a:pt x="2239" y="43"/>
                    </a:cubicBezTo>
                    <a:cubicBezTo>
                      <a:pt x="2164" y="96"/>
                      <a:pt x="2154" y="181"/>
                      <a:pt x="2154" y="244"/>
                    </a:cubicBezTo>
                    <a:cubicBezTo>
                      <a:pt x="2164" y="371"/>
                      <a:pt x="2217" y="486"/>
                      <a:pt x="2291" y="571"/>
                    </a:cubicBezTo>
                    <a:cubicBezTo>
                      <a:pt x="2299" y="583"/>
                      <a:pt x="2307" y="595"/>
                      <a:pt x="2316" y="606"/>
                    </a:cubicBezTo>
                    <a:lnTo>
                      <a:pt x="2316" y="606"/>
                    </a:lnTo>
                    <a:cubicBezTo>
                      <a:pt x="2293" y="650"/>
                      <a:pt x="2267" y="692"/>
                      <a:pt x="2239" y="730"/>
                    </a:cubicBezTo>
                    <a:cubicBezTo>
                      <a:pt x="2127" y="888"/>
                      <a:pt x="1933" y="989"/>
                      <a:pt x="1743" y="989"/>
                    </a:cubicBezTo>
                    <a:cubicBezTo>
                      <a:pt x="1718" y="989"/>
                      <a:pt x="1693" y="987"/>
                      <a:pt x="1668" y="983"/>
                    </a:cubicBezTo>
                    <a:cubicBezTo>
                      <a:pt x="1504" y="968"/>
                      <a:pt x="1358" y="871"/>
                      <a:pt x="1255" y="741"/>
                    </a:cubicBezTo>
                    <a:lnTo>
                      <a:pt x="1255" y="741"/>
                    </a:lnTo>
                    <a:cubicBezTo>
                      <a:pt x="1267" y="717"/>
                      <a:pt x="1278" y="691"/>
                      <a:pt x="1288" y="666"/>
                    </a:cubicBezTo>
                    <a:cubicBezTo>
                      <a:pt x="1330" y="550"/>
                      <a:pt x="1352" y="423"/>
                      <a:pt x="1330" y="296"/>
                    </a:cubicBezTo>
                    <a:cubicBezTo>
                      <a:pt x="1320" y="265"/>
                      <a:pt x="1309" y="223"/>
                      <a:pt x="1288" y="191"/>
                    </a:cubicBezTo>
                    <a:cubicBezTo>
                      <a:pt x="1267" y="160"/>
                      <a:pt x="1225" y="127"/>
                      <a:pt x="1172" y="117"/>
                    </a:cubicBezTo>
                    <a:lnTo>
                      <a:pt x="1108" y="117"/>
                    </a:lnTo>
                    <a:cubicBezTo>
                      <a:pt x="1077" y="117"/>
                      <a:pt x="1056" y="138"/>
                      <a:pt x="1035" y="149"/>
                    </a:cubicBezTo>
                    <a:cubicBezTo>
                      <a:pt x="993" y="181"/>
                      <a:pt x="982" y="223"/>
                      <a:pt x="972" y="265"/>
                    </a:cubicBezTo>
                    <a:cubicBezTo>
                      <a:pt x="950" y="413"/>
                      <a:pt x="993" y="540"/>
                      <a:pt x="1045" y="655"/>
                    </a:cubicBezTo>
                    <a:cubicBezTo>
                      <a:pt x="1062" y="692"/>
                      <a:pt x="1080" y="728"/>
                      <a:pt x="1102" y="762"/>
                    </a:cubicBezTo>
                    <a:lnTo>
                      <a:pt x="1102" y="762"/>
                    </a:lnTo>
                    <a:cubicBezTo>
                      <a:pt x="1076" y="801"/>
                      <a:pt x="1046" y="836"/>
                      <a:pt x="1014" y="867"/>
                    </a:cubicBezTo>
                    <a:cubicBezTo>
                      <a:pt x="950" y="941"/>
                      <a:pt x="866" y="983"/>
                      <a:pt x="781" y="1004"/>
                    </a:cubicBezTo>
                    <a:cubicBezTo>
                      <a:pt x="746" y="1013"/>
                      <a:pt x="711" y="1016"/>
                      <a:pt x="675" y="1016"/>
                    </a:cubicBezTo>
                    <a:cubicBezTo>
                      <a:pt x="626" y="1016"/>
                      <a:pt x="577" y="1010"/>
                      <a:pt x="528" y="1004"/>
                    </a:cubicBezTo>
                    <a:cubicBezTo>
                      <a:pt x="348" y="962"/>
                      <a:pt x="221" y="867"/>
                      <a:pt x="158" y="740"/>
                    </a:cubicBezTo>
                    <a:cubicBezTo>
                      <a:pt x="106" y="624"/>
                      <a:pt x="85" y="497"/>
                      <a:pt x="95" y="392"/>
                    </a:cubicBezTo>
                    <a:cubicBezTo>
                      <a:pt x="95" y="286"/>
                      <a:pt x="106" y="212"/>
                      <a:pt x="116" y="149"/>
                    </a:cubicBezTo>
                    <a:cubicBezTo>
                      <a:pt x="127" y="96"/>
                      <a:pt x="137" y="75"/>
                      <a:pt x="137" y="75"/>
                    </a:cubicBezTo>
                    <a:cubicBezTo>
                      <a:pt x="148" y="54"/>
                      <a:pt x="137" y="33"/>
                      <a:pt x="116" y="22"/>
                    </a:cubicBezTo>
                    <a:cubicBezTo>
                      <a:pt x="95" y="22"/>
                      <a:pt x="74" y="33"/>
                      <a:pt x="63" y="43"/>
                    </a:cubicBezTo>
                    <a:cubicBezTo>
                      <a:pt x="63" y="43"/>
                      <a:pt x="52" y="75"/>
                      <a:pt x="42" y="138"/>
                    </a:cubicBezTo>
                    <a:cubicBezTo>
                      <a:pt x="31" y="191"/>
                      <a:pt x="10" y="275"/>
                      <a:pt x="10" y="392"/>
                    </a:cubicBezTo>
                    <a:cubicBezTo>
                      <a:pt x="0" y="497"/>
                      <a:pt x="10" y="645"/>
                      <a:pt x="74" y="793"/>
                    </a:cubicBezTo>
                    <a:cubicBezTo>
                      <a:pt x="116" y="856"/>
                      <a:pt x="169" y="930"/>
                      <a:pt x="243" y="993"/>
                    </a:cubicBezTo>
                    <a:cubicBezTo>
                      <a:pt x="317" y="1046"/>
                      <a:pt x="401" y="1089"/>
                      <a:pt x="496" y="1110"/>
                    </a:cubicBezTo>
                    <a:cubicBezTo>
                      <a:pt x="555" y="1123"/>
                      <a:pt x="617" y="1132"/>
                      <a:pt x="681" y="1132"/>
                    </a:cubicBezTo>
                    <a:cubicBezTo>
                      <a:pt x="721" y="1132"/>
                      <a:pt x="762" y="1128"/>
                      <a:pt x="803" y="1120"/>
                    </a:cubicBezTo>
                    <a:cubicBezTo>
                      <a:pt x="918" y="1099"/>
                      <a:pt x="1024" y="1035"/>
                      <a:pt x="1098" y="962"/>
                    </a:cubicBezTo>
                    <a:cubicBezTo>
                      <a:pt x="1128" y="933"/>
                      <a:pt x="1154" y="901"/>
                      <a:pt x="1179" y="867"/>
                    </a:cubicBezTo>
                    <a:lnTo>
                      <a:pt x="1179" y="867"/>
                    </a:lnTo>
                    <a:cubicBezTo>
                      <a:pt x="1208" y="901"/>
                      <a:pt x="1241" y="933"/>
                      <a:pt x="1277" y="962"/>
                    </a:cubicBezTo>
                    <a:cubicBezTo>
                      <a:pt x="1383" y="1046"/>
                      <a:pt x="1510" y="1110"/>
                      <a:pt x="1647" y="1131"/>
                    </a:cubicBezTo>
                    <a:cubicBezTo>
                      <a:pt x="1672" y="1134"/>
                      <a:pt x="1698" y="1135"/>
                      <a:pt x="1723" y="1135"/>
                    </a:cubicBezTo>
                    <a:cubicBezTo>
                      <a:pt x="1964" y="1135"/>
                      <a:pt x="2210" y="1005"/>
                      <a:pt x="2344" y="814"/>
                    </a:cubicBezTo>
                    <a:cubicBezTo>
                      <a:pt x="2371" y="781"/>
                      <a:pt x="2394" y="746"/>
                      <a:pt x="2415" y="711"/>
                    </a:cubicBezTo>
                    <a:lnTo>
                      <a:pt x="2415" y="711"/>
                    </a:lnTo>
                    <a:cubicBezTo>
                      <a:pt x="2535" y="813"/>
                      <a:pt x="2685" y="872"/>
                      <a:pt x="2830" y="888"/>
                    </a:cubicBezTo>
                    <a:lnTo>
                      <a:pt x="2978" y="888"/>
                    </a:lnTo>
                    <a:cubicBezTo>
                      <a:pt x="3020" y="878"/>
                      <a:pt x="3062" y="878"/>
                      <a:pt x="3104" y="867"/>
                    </a:cubicBezTo>
                    <a:lnTo>
                      <a:pt x="3231" y="835"/>
                    </a:lnTo>
                    <a:cubicBezTo>
                      <a:pt x="3273" y="824"/>
                      <a:pt x="3305" y="814"/>
                      <a:pt x="3347" y="803"/>
                    </a:cubicBezTo>
                    <a:cubicBezTo>
                      <a:pt x="3495" y="740"/>
                      <a:pt x="3600" y="645"/>
                      <a:pt x="3664" y="540"/>
                    </a:cubicBezTo>
                    <a:cubicBezTo>
                      <a:pt x="3727" y="444"/>
                      <a:pt x="3748" y="360"/>
                      <a:pt x="3748" y="296"/>
                    </a:cubicBezTo>
                    <a:cubicBezTo>
                      <a:pt x="3759" y="265"/>
                      <a:pt x="3759" y="244"/>
                      <a:pt x="3759" y="223"/>
                    </a:cubicBezTo>
                    <a:cubicBezTo>
                      <a:pt x="3748" y="212"/>
                      <a:pt x="3748" y="202"/>
                      <a:pt x="3748" y="202"/>
                    </a:cubicBezTo>
                    <a:cubicBezTo>
                      <a:pt x="3748" y="184"/>
                      <a:pt x="3734" y="167"/>
                      <a:pt x="3723" y="167"/>
                    </a:cubicBezTo>
                    <a:cubicBezTo>
                      <a:pt x="3721" y="167"/>
                      <a:pt x="3719" y="168"/>
                      <a:pt x="3717" y="170"/>
                    </a:cubicBezTo>
                    <a:cubicBezTo>
                      <a:pt x="3696" y="170"/>
                      <a:pt x="3675" y="191"/>
                      <a:pt x="3675" y="202"/>
                    </a:cubicBezTo>
                    <a:cubicBezTo>
                      <a:pt x="3675" y="202"/>
                      <a:pt x="3685" y="233"/>
                      <a:pt x="3675" y="286"/>
                    </a:cubicBezTo>
                    <a:cubicBezTo>
                      <a:pt x="3664" y="339"/>
                      <a:pt x="3642" y="413"/>
                      <a:pt x="3590" y="497"/>
                    </a:cubicBezTo>
                    <a:cubicBezTo>
                      <a:pt x="3537" y="582"/>
                      <a:pt x="3442" y="655"/>
                      <a:pt x="3305" y="709"/>
                    </a:cubicBezTo>
                    <a:cubicBezTo>
                      <a:pt x="3273" y="719"/>
                      <a:pt x="3241" y="730"/>
                      <a:pt x="3199" y="740"/>
                    </a:cubicBezTo>
                    <a:cubicBezTo>
                      <a:pt x="3168" y="751"/>
                      <a:pt x="3125" y="751"/>
                      <a:pt x="3093" y="761"/>
                    </a:cubicBezTo>
                    <a:cubicBezTo>
                      <a:pt x="3051" y="761"/>
                      <a:pt x="3009" y="772"/>
                      <a:pt x="2967" y="772"/>
                    </a:cubicBezTo>
                    <a:cubicBezTo>
                      <a:pt x="2946" y="777"/>
                      <a:pt x="2924" y="780"/>
                      <a:pt x="2903" y="780"/>
                    </a:cubicBezTo>
                    <a:cubicBezTo>
                      <a:pt x="2882" y="780"/>
                      <a:pt x="2861" y="777"/>
                      <a:pt x="2840" y="772"/>
                    </a:cubicBezTo>
                    <a:cubicBezTo>
                      <a:pt x="2708" y="763"/>
                      <a:pt x="2575" y="703"/>
                      <a:pt x="2469" y="602"/>
                    </a:cubicBezTo>
                    <a:lnTo>
                      <a:pt x="2469" y="602"/>
                    </a:lnTo>
                    <a:cubicBezTo>
                      <a:pt x="2487" y="558"/>
                      <a:pt x="2501" y="512"/>
                      <a:pt x="2513" y="465"/>
                    </a:cubicBezTo>
                    <a:cubicBezTo>
                      <a:pt x="2523" y="402"/>
                      <a:pt x="2534" y="339"/>
                      <a:pt x="2534" y="275"/>
                    </a:cubicBezTo>
                    <a:cubicBezTo>
                      <a:pt x="2534" y="212"/>
                      <a:pt x="2534" y="149"/>
                      <a:pt x="2481" y="75"/>
                    </a:cubicBezTo>
                    <a:cubicBezTo>
                      <a:pt x="2460" y="43"/>
                      <a:pt x="2407" y="1"/>
                      <a:pt x="236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7" name="Google Shape;1887;p54"/>
          <p:cNvGrpSpPr/>
          <p:nvPr/>
        </p:nvGrpSpPr>
        <p:grpSpPr>
          <a:xfrm>
            <a:off x="7238144" y="1295330"/>
            <a:ext cx="386497" cy="505829"/>
            <a:chOff x="7238144" y="1295330"/>
            <a:chExt cx="386497" cy="505829"/>
          </a:xfrm>
        </p:grpSpPr>
        <p:sp>
          <p:nvSpPr>
            <p:cNvPr id="1888" name="Google Shape;1888;p54"/>
            <p:cNvSpPr/>
            <p:nvPr/>
          </p:nvSpPr>
          <p:spPr>
            <a:xfrm>
              <a:off x="7252300" y="1314375"/>
              <a:ext cx="357400" cy="467725"/>
            </a:xfrm>
            <a:custGeom>
              <a:avLst/>
              <a:gdLst/>
              <a:ahLst/>
              <a:cxnLst/>
              <a:rect l="l" t="t" r="r" b="b"/>
              <a:pathLst>
                <a:path w="14296" h="18709" extrusionOk="0">
                  <a:moveTo>
                    <a:pt x="7209" y="0"/>
                  </a:moveTo>
                  <a:cubicBezTo>
                    <a:pt x="7180" y="0"/>
                    <a:pt x="7151" y="1"/>
                    <a:pt x="7122" y="1"/>
                  </a:cubicBezTo>
                  <a:cubicBezTo>
                    <a:pt x="5302" y="36"/>
                    <a:pt x="2632" y="923"/>
                    <a:pt x="2868" y="3074"/>
                  </a:cubicBezTo>
                  <a:cubicBezTo>
                    <a:pt x="3081" y="5012"/>
                    <a:pt x="7064" y="3156"/>
                    <a:pt x="7607" y="5106"/>
                  </a:cubicBezTo>
                  <a:cubicBezTo>
                    <a:pt x="7607" y="5106"/>
                    <a:pt x="7618" y="5117"/>
                    <a:pt x="7618" y="5130"/>
                  </a:cubicBezTo>
                  <a:cubicBezTo>
                    <a:pt x="7796" y="5839"/>
                    <a:pt x="6862" y="5981"/>
                    <a:pt x="6200" y="6335"/>
                  </a:cubicBezTo>
                  <a:cubicBezTo>
                    <a:pt x="5858" y="6524"/>
                    <a:pt x="5586" y="6772"/>
                    <a:pt x="5610" y="7197"/>
                  </a:cubicBezTo>
                  <a:cubicBezTo>
                    <a:pt x="5669" y="8261"/>
                    <a:pt x="7878" y="7528"/>
                    <a:pt x="8883" y="9171"/>
                  </a:cubicBezTo>
                  <a:cubicBezTo>
                    <a:pt x="8966" y="9301"/>
                    <a:pt x="9025" y="9455"/>
                    <a:pt x="9072" y="9608"/>
                  </a:cubicBezTo>
                  <a:cubicBezTo>
                    <a:pt x="9249" y="10187"/>
                    <a:pt x="9214" y="10920"/>
                    <a:pt x="8918" y="11522"/>
                  </a:cubicBezTo>
                  <a:cubicBezTo>
                    <a:pt x="8718" y="11924"/>
                    <a:pt x="8411" y="12267"/>
                    <a:pt x="7985" y="12480"/>
                  </a:cubicBezTo>
                  <a:cubicBezTo>
                    <a:pt x="7697" y="12624"/>
                    <a:pt x="7361" y="12705"/>
                    <a:pt x="6972" y="12705"/>
                  </a:cubicBezTo>
                  <a:cubicBezTo>
                    <a:pt x="6883" y="12705"/>
                    <a:pt x="6791" y="12701"/>
                    <a:pt x="6697" y="12692"/>
                  </a:cubicBezTo>
                  <a:cubicBezTo>
                    <a:pt x="6579" y="12692"/>
                    <a:pt x="6460" y="12680"/>
                    <a:pt x="6342" y="12656"/>
                  </a:cubicBezTo>
                  <a:cubicBezTo>
                    <a:pt x="4711" y="12428"/>
                    <a:pt x="3868" y="11574"/>
                    <a:pt x="2996" y="11574"/>
                  </a:cubicBezTo>
                  <a:cubicBezTo>
                    <a:pt x="2561" y="11574"/>
                    <a:pt x="2119" y="11787"/>
                    <a:pt x="1568" y="12397"/>
                  </a:cubicBezTo>
                  <a:cubicBezTo>
                    <a:pt x="1" y="14128"/>
                    <a:pt x="3263" y="18708"/>
                    <a:pt x="7834" y="18708"/>
                  </a:cubicBezTo>
                  <a:cubicBezTo>
                    <a:pt x="7880" y="18708"/>
                    <a:pt x="7926" y="18708"/>
                    <a:pt x="7973" y="18707"/>
                  </a:cubicBezTo>
                  <a:cubicBezTo>
                    <a:pt x="10124" y="18672"/>
                    <a:pt x="11660" y="17915"/>
                    <a:pt x="12676" y="16781"/>
                  </a:cubicBezTo>
                  <a:cubicBezTo>
                    <a:pt x="13161" y="16261"/>
                    <a:pt x="13515" y="15658"/>
                    <a:pt x="13763" y="15020"/>
                  </a:cubicBezTo>
                  <a:cubicBezTo>
                    <a:pt x="14154" y="14040"/>
                    <a:pt x="14295" y="12964"/>
                    <a:pt x="14212" y="11912"/>
                  </a:cubicBezTo>
                  <a:cubicBezTo>
                    <a:pt x="14189" y="11605"/>
                    <a:pt x="14141" y="11298"/>
                    <a:pt x="14083" y="11014"/>
                  </a:cubicBezTo>
                  <a:cubicBezTo>
                    <a:pt x="13929" y="10317"/>
                    <a:pt x="13681" y="9715"/>
                    <a:pt x="13385" y="9206"/>
                  </a:cubicBezTo>
                  <a:cubicBezTo>
                    <a:pt x="12594" y="7848"/>
                    <a:pt x="11530" y="7197"/>
                    <a:pt x="11530" y="7197"/>
                  </a:cubicBezTo>
                  <a:cubicBezTo>
                    <a:pt x="11530" y="7197"/>
                    <a:pt x="13149" y="5839"/>
                    <a:pt x="12854" y="3818"/>
                  </a:cubicBezTo>
                  <a:cubicBezTo>
                    <a:pt x="12830" y="3664"/>
                    <a:pt x="12794" y="3499"/>
                    <a:pt x="12747" y="3345"/>
                  </a:cubicBezTo>
                  <a:cubicBezTo>
                    <a:pt x="12084" y="1101"/>
                    <a:pt x="9040" y="0"/>
                    <a:pt x="7209" y="0"/>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9" name="Google Shape;1889;p54"/>
            <p:cNvGrpSpPr/>
            <p:nvPr/>
          </p:nvGrpSpPr>
          <p:grpSpPr>
            <a:xfrm>
              <a:off x="7238144" y="1295330"/>
              <a:ext cx="386497" cy="505829"/>
              <a:chOff x="3596975" y="539400"/>
              <a:chExt cx="2009867" cy="2630419"/>
            </a:xfrm>
          </p:grpSpPr>
          <p:sp>
            <p:nvSpPr>
              <p:cNvPr id="1890" name="Google Shape;1890;p54"/>
              <p:cNvSpPr/>
              <p:nvPr/>
            </p:nvSpPr>
            <p:spPr>
              <a:xfrm>
                <a:off x="3596975" y="2166619"/>
                <a:ext cx="1783921" cy="1003200"/>
              </a:xfrm>
              <a:custGeom>
                <a:avLst/>
                <a:gdLst/>
                <a:ahLst/>
                <a:cxnLst/>
                <a:rect l="l" t="t" r="r" b="b"/>
                <a:pathLst>
                  <a:path w="11338" h="6376" extrusionOk="0">
                    <a:moveTo>
                      <a:pt x="2680" y="0"/>
                    </a:moveTo>
                    <a:cubicBezTo>
                      <a:pt x="2290" y="0"/>
                      <a:pt x="1893" y="191"/>
                      <a:pt x="1401" y="736"/>
                    </a:cubicBezTo>
                    <a:cubicBezTo>
                      <a:pt x="0" y="2283"/>
                      <a:pt x="2915" y="6375"/>
                      <a:pt x="7010" y="6375"/>
                    </a:cubicBezTo>
                    <a:cubicBezTo>
                      <a:pt x="7052" y="6375"/>
                      <a:pt x="7093" y="6375"/>
                      <a:pt x="7135" y="6374"/>
                    </a:cubicBezTo>
                    <a:cubicBezTo>
                      <a:pt x="9046" y="6342"/>
                      <a:pt x="10429" y="5656"/>
                      <a:pt x="11337" y="4653"/>
                    </a:cubicBezTo>
                    <a:lnTo>
                      <a:pt x="11326" y="4653"/>
                    </a:lnTo>
                    <a:cubicBezTo>
                      <a:pt x="11326" y="4653"/>
                      <a:pt x="10737" y="5255"/>
                      <a:pt x="9937" y="5255"/>
                    </a:cubicBezTo>
                    <a:cubicBezTo>
                      <a:pt x="9733" y="5255"/>
                      <a:pt x="9514" y="5216"/>
                      <a:pt x="9289" y="5117"/>
                    </a:cubicBezTo>
                    <a:cubicBezTo>
                      <a:pt x="8402" y="4727"/>
                      <a:pt x="8940" y="3407"/>
                      <a:pt x="8972" y="3312"/>
                    </a:cubicBezTo>
                    <a:lnTo>
                      <a:pt x="8972" y="3312"/>
                    </a:lnTo>
                    <a:cubicBezTo>
                      <a:pt x="8931" y="3368"/>
                      <a:pt x="8371" y="4062"/>
                      <a:pt x="7732" y="4062"/>
                    </a:cubicBezTo>
                    <a:cubicBezTo>
                      <a:pt x="7536" y="4062"/>
                      <a:pt x="7333" y="3997"/>
                      <a:pt x="7135" y="3829"/>
                    </a:cubicBezTo>
                    <a:cubicBezTo>
                      <a:pt x="6565" y="3354"/>
                      <a:pt x="7008" y="2203"/>
                      <a:pt x="7008" y="2203"/>
                    </a:cubicBezTo>
                    <a:lnTo>
                      <a:pt x="7008" y="2203"/>
                    </a:lnTo>
                    <a:cubicBezTo>
                      <a:pt x="7008" y="2203"/>
                      <a:pt x="6539" y="2536"/>
                      <a:pt x="6095" y="2536"/>
                    </a:cubicBezTo>
                    <a:cubicBezTo>
                      <a:pt x="5897" y="2536"/>
                      <a:pt x="5705" y="2470"/>
                      <a:pt x="5561" y="2277"/>
                    </a:cubicBezTo>
                    <a:cubicBezTo>
                      <a:pt x="5108" y="1675"/>
                      <a:pt x="5667" y="999"/>
                      <a:pt x="5667" y="999"/>
                    </a:cubicBezTo>
                    <a:lnTo>
                      <a:pt x="5667" y="968"/>
                    </a:lnTo>
                    <a:cubicBezTo>
                      <a:pt x="4216" y="764"/>
                      <a:pt x="3460" y="0"/>
                      <a:pt x="2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4"/>
              <p:cNvSpPr/>
              <p:nvPr/>
            </p:nvSpPr>
            <p:spPr>
              <a:xfrm>
                <a:off x="4400515" y="2293907"/>
                <a:ext cx="1133163" cy="699691"/>
              </a:xfrm>
              <a:custGeom>
                <a:avLst/>
                <a:gdLst/>
                <a:ahLst/>
                <a:cxnLst/>
                <a:rect l="l" t="t" r="r" b="b"/>
                <a:pathLst>
                  <a:path w="7202" h="4447" extrusionOk="0">
                    <a:moveTo>
                      <a:pt x="2028" y="0"/>
                    </a:moveTo>
                    <a:cubicBezTo>
                      <a:pt x="1775" y="122"/>
                      <a:pt x="1471" y="201"/>
                      <a:pt x="1118" y="201"/>
                    </a:cubicBezTo>
                    <a:cubicBezTo>
                      <a:pt x="1043" y="201"/>
                      <a:pt x="967" y="198"/>
                      <a:pt x="888" y="190"/>
                    </a:cubicBezTo>
                    <a:cubicBezTo>
                      <a:pt x="771" y="180"/>
                      <a:pt x="665" y="169"/>
                      <a:pt x="560" y="159"/>
                    </a:cubicBezTo>
                    <a:lnTo>
                      <a:pt x="560" y="190"/>
                    </a:lnTo>
                    <a:cubicBezTo>
                      <a:pt x="560" y="190"/>
                      <a:pt x="1" y="866"/>
                      <a:pt x="454" y="1468"/>
                    </a:cubicBezTo>
                    <a:cubicBezTo>
                      <a:pt x="598" y="1661"/>
                      <a:pt x="790" y="1727"/>
                      <a:pt x="988" y="1727"/>
                    </a:cubicBezTo>
                    <a:cubicBezTo>
                      <a:pt x="1432" y="1727"/>
                      <a:pt x="1901" y="1394"/>
                      <a:pt x="1901" y="1394"/>
                    </a:cubicBezTo>
                    <a:lnTo>
                      <a:pt x="1901" y="1394"/>
                    </a:lnTo>
                    <a:cubicBezTo>
                      <a:pt x="1901" y="1394"/>
                      <a:pt x="1458" y="2545"/>
                      <a:pt x="2028" y="3020"/>
                    </a:cubicBezTo>
                    <a:cubicBezTo>
                      <a:pt x="2226" y="3188"/>
                      <a:pt x="2429" y="3253"/>
                      <a:pt x="2625" y="3253"/>
                    </a:cubicBezTo>
                    <a:cubicBezTo>
                      <a:pt x="3264" y="3253"/>
                      <a:pt x="3824" y="2559"/>
                      <a:pt x="3865" y="2503"/>
                    </a:cubicBezTo>
                    <a:lnTo>
                      <a:pt x="3865" y="2503"/>
                    </a:lnTo>
                    <a:cubicBezTo>
                      <a:pt x="3833" y="2598"/>
                      <a:pt x="3295" y="3918"/>
                      <a:pt x="4182" y="4308"/>
                    </a:cubicBezTo>
                    <a:cubicBezTo>
                      <a:pt x="4407" y="4407"/>
                      <a:pt x="4626" y="4446"/>
                      <a:pt x="4830" y="4446"/>
                    </a:cubicBezTo>
                    <a:cubicBezTo>
                      <a:pt x="5630" y="4446"/>
                      <a:pt x="6219" y="3844"/>
                      <a:pt x="6219" y="3844"/>
                    </a:cubicBezTo>
                    <a:lnTo>
                      <a:pt x="6230" y="3844"/>
                    </a:lnTo>
                    <a:cubicBezTo>
                      <a:pt x="6653" y="3379"/>
                      <a:pt x="6979" y="2841"/>
                      <a:pt x="7202" y="2260"/>
                    </a:cubicBezTo>
                    <a:lnTo>
                      <a:pt x="7202" y="2260"/>
                    </a:lnTo>
                    <a:cubicBezTo>
                      <a:pt x="7014" y="2353"/>
                      <a:pt x="6851" y="2393"/>
                      <a:pt x="6710" y="2393"/>
                    </a:cubicBezTo>
                    <a:cubicBezTo>
                      <a:pt x="5907" y="2393"/>
                      <a:pt x="5808" y="1109"/>
                      <a:pt x="5808" y="1109"/>
                    </a:cubicBezTo>
                    <a:cubicBezTo>
                      <a:pt x="5808" y="1109"/>
                      <a:pt x="5509" y="2068"/>
                      <a:pt x="4795" y="2068"/>
                    </a:cubicBezTo>
                    <a:cubicBezTo>
                      <a:pt x="4737" y="2068"/>
                      <a:pt x="4677" y="2062"/>
                      <a:pt x="4614" y="2049"/>
                    </a:cubicBezTo>
                    <a:cubicBezTo>
                      <a:pt x="3727" y="1859"/>
                      <a:pt x="4002" y="697"/>
                      <a:pt x="4013" y="634"/>
                    </a:cubicBezTo>
                    <a:lnTo>
                      <a:pt x="4013" y="634"/>
                    </a:lnTo>
                    <a:cubicBezTo>
                      <a:pt x="3977" y="688"/>
                      <a:pt x="3462" y="1299"/>
                      <a:pt x="2909" y="1299"/>
                    </a:cubicBezTo>
                    <a:cubicBezTo>
                      <a:pt x="2820" y="1299"/>
                      <a:pt x="2730" y="1283"/>
                      <a:pt x="2640" y="1246"/>
                    </a:cubicBezTo>
                    <a:cubicBezTo>
                      <a:pt x="1838" y="929"/>
                      <a:pt x="2038" y="21"/>
                      <a:pt x="2038" y="21"/>
                    </a:cubicBezTo>
                    <a:lnTo>
                      <a:pt x="20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4"/>
              <p:cNvSpPr/>
              <p:nvPr/>
            </p:nvSpPr>
            <p:spPr>
              <a:xfrm>
                <a:off x="4689550" y="2087791"/>
                <a:ext cx="917292" cy="582630"/>
              </a:xfrm>
              <a:custGeom>
                <a:avLst/>
                <a:gdLst/>
                <a:ahLst/>
                <a:cxnLst/>
                <a:rect l="l" t="t" r="r" b="b"/>
                <a:pathLst>
                  <a:path w="5830" h="3703" extrusionOk="0">
                    <a:moveTo>
                      <a:pt x="5649" y="1"/>
                    </a:moveTo>
                    <a:lnTo>
                      <a:pt x="5618" y="12"/>
                    </a:lnTo>
                    <a:cubicBezTo>
                      <a:pt x="5618" y="12"/>
                      <a:pt x="5544" y="1110"/>
                      <a:pt x="4910" y="1152"/>
                    </a:cubicBezTo>
                    <a:cubicBezTo>
                      <a:pt x="4901" y="1153"/>
                      <a:pt x="4892" y="1153"/>
                      <a:pt x="4882" y="1153"/>
                    </a:cubicBezTo>
                    <a:cubicBezTo>
                      <a:pt x="4287" y="1153"/>
                      <a:pt x="3950" y="170"/>
                      <a:pt x="3950" y="170"/>
                    </a:cubicBezTo>
                    <a:cubicBezTo>
                      <a:pt x="3950" y="170"/>
                      <a:pt x="3833" y="1184"/>
                      <a:pt x="3232" y="1205"/>
                    </a:cubicBezTo>
                    <a:cubicBezTo>
                      <a:pt x="3225" y="1205"/>
                      <a:pt x="3219" y="1205"/>
                      <a:pt x="3212" y="1205"/>
                    </a:cubicBezTo>
                    <a:cubicBezTo>
                      <a:pt x="2593" y="1205"/>
                      <a:pt x="2324" y="212"/>
                      <a:pt x="2324" y="212"/>
                    </a:cubicBezTo>
                    <a:cubicBezTo>
                      <a:pt x="2324" y="212"/>
                      <a:pt x="2068" y="1166"/>
                      <a:pt x="1661" y="1166"/>
                    </a:cubicBezTo>
                    <a:cubicBezTo>
                      <a:pt x="1646" y="1166"/>
                      <a:pt x="1631" y="1165"/>
                      <a:pt x="1616" y="1162"/>
                    </a:cubicBezTo>
                    <a:cubicBezTo>
                      <a:pt x="1236" y="1110"/>
                      <a:pt x="1067" y="582"/>
                      <a:pt x="1025" y="455"/>
                    </a:cubicBezTo>
                    <a:cubicBezTo>
                      <a:pt x="856" y="814"/>
                      <a:pt x="581" y="1120"/>
                      <a:pt x="191" y="1310"/>
                    </a:cubicBezTo>
                    <a:lnTo>
                      <a:pt x="201" y="1331"/>
                    </a:lnTo>
                    <a:cubicBezTo>
                      <a:pt x="201" y="1331"/>
                      <a:pt x="1" y="2239"/>
                      <a:pt x="803" y="2556"/>
                    </a:cubicBezTo>
                    <a:cubicBezTo>
                      <a:pt x="893" y="2593"/>
                      <a:pt x="983" y="2609"/>
                      <a:pt x="1072" y="2609"/>
                    </a:cubicBezTo>
                    <a:cubicBezTo>
                      <a:pt x="1625" y="2609"/>
                      <a:pt x="2140" y="1998"/>
                      <a:pt x="2176" y="1944"/>
                    </a:cubicBezTo>
                    <a:lnTo>
                      <a:pt x="2176" y="1944"/>
                    </a:lnTo>
                    <a:cubicBezTo>
                      <a:pt x="2165" y="2007"/>
                      <a:pt x="1890" y="3169"/>
                      <a:pt x="2777" y="3359"/>
                    </a:cubicBezTo>
                    <a:cubicBezTo>
                      <a:pt x="2840" y="3372"/>
                      <a:pt x="2900" y="3378"/>
                      <a:pt x="2958" y="3378"/>
                    </a:cubicBezTo>
                    <a:cubicBezTo>
                      <a:pt x="3672" y="3378"/>
                      <a:pt x="3971" y="2419"/>
                      <a:pt x="3971" y="2419"/>
                    </a:cubicBezTo>
                    <a:cubicBezTo>
                      <a:pt x="3971" y="2419"/>
                      <a:pt x="4070" y="3703"/>
                      <a:pt x="4873" y="3703"/>
                    </a:cubicBezTo>
                    <a:cubicBezTo>
                      <a:pt x="5014" y="3703"/>
                      <a:pt x="5177" y="3663"/>
                      <a:pt x="5365" y="3570"/>
                    </a:cubicBezTo>
                    <a:cubicBezTo>
                      <a:pt x="5703" y="2704"/>
                      <a:pt x="5829" y="1744"/>
                      <a:pt x="5766" y="803"/>
                    </a:cubicBezTo>
                    <a:cubicBezTo>
                      <a:pt x="5745" y="519"/>
                      <a:pt x="5703" y="254"/>
                      <a:pt x="5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4"/>
              <p:cNvSpPr/>
              <p:nvPr/>
            </p:nvSpPr>
            <p:spPr>
              <a:xfrm>
                <a:off x="4850667" y="1775469"/>
                <a:ext cx="727855" cy="501915"/>
              </a:xfrm>
              <a:custGeom>
                <a:avLst/>
                <a:gdLst/>
                <a:ahLst/>
                <a:cxnLst/>
                <a:rect l="l" t="t" r="r" b="b"/>
                <a:pathLst>
                  <a:path w="4626" h="3190" extrusionOk="0">
                    <a:moveTo>
                      <a:pt x="2851" y="1"/>
                    </a:moveTo>
                    <a:cubicBezTo>
                      <a:pt x="2851" y="1"/>
                      <a:pt x="2968" y="803"/>
                      <a:pt x="2419" y="941"/>
                    </a:cubicBezTo>
                    <a:cubicBezTo>
                      <a:pt x="2376" y="953"/>
                      <a:pt x="2333" y="958"/>
                      <a:pt x="2292" y="958"/>
                    </a:cubicBezTo>
                    <a:cubicBezTo>
                      <a:pt x="1818" y="958"/>
                      <a:pt x="1479" y="244"/>
                      <a:pt x="1479" y="244"/>
                    </a:cubicBezTo>
                    <a:cubicBezTo>
                      <a:pt x="1479" y="244"/>
                      <a:pt x="1448" y="1036"/>
                      <a:pt x="941" y="1131"/>
                    </a:cubicBezTo>
                    <a:cubicBezTo>
                      <a:pt x="912" y="1136"/>
                      <a:pt x="884" y="1138"/>
                      <a:pt x="856" y="1138"/>
                    </a:cubicBezTo>
                    <a:cubicBezTo>
                      <a:pt x="501" y="1138"/>
                      <a:pt x="198" y="789"/>
                      <a:pt x="148" y="730"/>
                    </a:cubicBezTo>
                    <a:lnTo>
                      <a:pt x="148" y="730"/>
                    </a:lnTo>
                    <a:cubicBezTo>
                      <a:pt x="307" y="1247"/>
                      <a:pt x="275" y="1901"/>
                      <a:pt x="1" y="2440"/>
                    </a:cubicBezTo>
                    <a:cubicBezTo>
                      <a:pt x="43" y="2567"/>
                      <a:pt x="212" y="3095"/>
                      <a:pt x="592" y="3147"/>
                    </a:cubicBezTo>
                    <a:cubicBezTo>
                      <a:pt x="607" y="3150"/>
                      <a:pt x="622" y="3151"/>
                      <a:pt x="637" y="3151"/>
                    </a:cubicBezTo>
                    <a:cubicBezTo>
                      <a:pt x="1044" y="3151"/>
                      <a:pt x="1300" y="2197"/>
                      <a:pt x="1300" y="2197"/>
                    </a:cubicBezTo>
                    <a:cubicBezTo>
                      <a:pt x="1300" y="2197"/>
                      <a:pt x="1569" y="3190"/>
                      <a:pt x="2188" y="3190"/>
                    </a:cubicBezTo>
                    <a:cubicBezTo>
                      <a:pt x="2195" y="3190"/>
                      <a:pt x="2201" y="3190"/>
                      <a:pt x="2208" y="3190"/>
                    </a:cubicBezTo>
                    <a:cubicBezTo>
                      <a:pt x="2809" y="3169"/>
                      <a:pt x="2926" y="2155"/>
                      <a:pt x="2926" y="2155"/>
                    </a:cubicBezTo>
                    <a:cubicBezTo>
                      <a:pt x="2926" y="2155"/>
                      <a:pt x="3263" y="3138"/>
                      <a:pt x="3858" y="3138"/>
                    </a:cubicBezTo>
                    <a:cubicBezTo>
                      <a:pt x="3868" y="3138"/>
                      <a:pt x="3877" y="3138"/>
                      <a:pt x="3886" y="3137"/>
                    </a:cubicBezTo>
                    <a:cubicBezTo>
                      <a:pt x="4520" y="3095"/>
                      <a:pt x="4594" y="1997"/>
                      <a:pt x="4594" y="1997"/>
                    </a:cubicBezTo>
                    <a:lnTo>
                      <a:pt x="4625" y="1986"/>
                    </a:lnTo>
                    <a:cubicBezTo>
                      <a:pt x="4488" y="1363"/>
                      <a:pt x="4256" y="824"/>
                      <a:pt x="3992" y="371"/>
                    </a:cubicBezTo>
                    <a:lnTo>
                      <a:pt x="3982" y="381"/>
                    </a:lnTo>
                    <a:cubicBezTo>
                      <a:pt x="3897" y="472"/>
                      <a:pt x="3798" y="508"/>
                      <a:pt x="3695" y="508"/>
                    </a:cubicBezTo>
                    <a:cubicBezTo>
                      <a:pt x="3306" y="508"/>
                      <a:pt x="2852"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4"/>
              <p:cNvSpPr/>
              <p:nvPr/>
            </p:nvSpPr>
            <p:spPr>
              <a:xfrm>
                <a:off x="4382263" y="1429949"/>
                <a:ext cx="1096502" cy="524572"/>
              </a:xfrm>
              <a:custGeom>
                <a:avLst/>
                <a:gdLst/>
                <a:ahLst/>
                <a:cxnLst/>
                <a:rect l="l" t="t" r="r" b="b"/>
                <a:pathLst>
                  <a:path w="6969" h="3334" extrusionOk="0">
                    <a:moveTo>
                      <a:pt x="560" y="1"/>
                    </a:moveTo>
                    <a:cubicBezTo>
                      <a:pt x="243" y="170"/>
                      <a:pt x="0" y="392"/>
                      <a:pt x="21" y="772"/>
                    </a:cubicBezTo>
                    <a:cubicBezTo>
                      <a:pt x="74" y="1722"/>
                      <a:pt x="2059" y="1068"/>
                      <a:pt x="2956" y="2535"/>
                    </a:cubicBezTo>
                    <a:cubicBezTo>
                      <a:pt x="3031" y="2651"/>
                      <a:pt x="3083" y="2778"/>
                      <a:pt x="3125" y="2926"/>
                    </a:cubicBezTo>
                    <a:cubicBezTo>
                      <a:pt x="3175" y="2985"/>
                      <a:pt x="3478" y="3334"/>
                      <a:pt x="3833" y="3334"/>
                    </a:cubicBezTo>
                    <a:cubicBezTo>
                      <a:pt x="3861" y="3334"/>
                      <a:pt x="3889" y="3332"/>
                      <a:pt x="3918" y="3327"/>
                    </a:cubicBezTo>
                    <a:cubicBezTo>
                      <a:pt x="4425" y="3232"/>
                      <a:pt x="4456" y="2440"/>
                      <a:pt x="4456" y="2440"/>
                    </a:cubicBezTo>
                    <a:cubicBezTo>
                      <a:pt x="4456" y="2440"/>
                      <a:pt x="4795" y="3154"/>
                      <a:pt x="5269" y="3154"/>
                    </a:cubicBezTo>
                    <a:cubicBezTo>
                      <a:pt x="5310" y="3154"/>
                      <a:pt x="5353" y="3149"/>
                      <a:pt x="5396" y="3137"/>
                    </a:cubicBezTo>
                    <a:cubicBezTo>
                      <a:pt x="5945" y="2999"/>
                      <a:pt x="5828" y="2197"/>
                      <a:pt x="5828" y="2197"/>
                    </a:cubicBezTo>
                    <a:lnTo>
                      <a:pt x="5828" y="2197"/>
                    </a:lnTo>
                    <a:cubicBezTo>
                      <a:pt x="5829" y="2197"/>
                      <a:pt x="6283" y="2704"/>
                      <a:pt x="6672" y="2704"/>
                    </a:cubicBezTo>
                    <a:cubicBezTo>
                      <a:pt x="6775" y="2704"/>
                      <a:pt x="6874" y="2668"/>
                      <a:pt x="6959" y="2577"/>
                    </a:cubicBezTo>
                    <a:lnTo>
                      <a:pt x="6969" y="2567"/>
                    </a:lnTo>
                    <a:cubicBezTo>
                      <a:pt x="6262" y="1342"/>
                      <a:pt x="5311" y="772"/>
                      <a:pt x="5311" y="772"/>
                    </a:cubicBezTo>
                    <a:cubicBezTo>
                      <a:pt x="5311" y="772"/>
                      <a:pt x="5080" y="1343"/>
                      <a:pt x="4590" y="1343"/>
                    </a:cubicBezTo>
                    <a:cubicBezTo>
                      <a:pt x="4577" y="1343"/>
                      <a:pt x="4564" y="1343"/>
                      <a:pt x="4551" y="1342"/>
                    </a:cubicBezTo>
                    <a:cubicBezTo>
                      <a:pt x="4023" y="1310"/>
                      <a:pt x="3749" y="360"/>
                      <a:pt x="3749" y="360"/>
                    </a:cubicBezTo>
                    <a:cubicBezTo>
                      <a:pt x="3749" y="360"/>
                      <a:pt x="3477" y="1185"/>
                      <a:pt x="2924" y="1185"/>
                    </a:cubicBezTo>
                    <a:cubicBezTo>
                      <a:pt x="2910" y="1185"/>
                      <a:pt x="2897" y="1184"/>
                      <a:pt x="2883" y="1183"/>
                    </a:cubicBezTo>
                    <a:cubicBezTo>
                      <a:pt x="2302" y="1152"/>
                      <a:pt x="2144" y="244"/>
                      <a:pt x="2144" y="244"/>
                    </a:cubicBezTo>
                    <a:cubicBezTo>
                      <a:pt x="2144" y="244"/>
                      <a:pt x="1807" y="1008"/>
                      <a:pt x="1303" y="1008"/>
                    </a:cubicBezTo>
                    <a:cubicBezTo>
                      <a:pt x="1264" y="1008"/>
                      <a:pt x="1224" y="1003"/>
                      <a:pt x="1183" y="993"/>
                    </a:cubicBezTo>
                    <a:cubicBezTo>
                      <a:pt x="612" y="845"/>
                      <a:pt x="581" y="43"/>
                      <a:pt x="581" y="43"/>
                    </a:cubicBezTo>
                    <a:lnTo>
                      <a:pt x="5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4"/>
              <p:cNvSpPr/>
              <p:nvPr/>
            </p:nvSpPr>
            <p:spPr>
              <a:xfrm>
                <a:off x="4470374" y="1076247"/>
                <a:ext cx="976924" cy="565165"/>
              </a:xfrm>
              <a:custGeom>
                <a:avLst/>
                <a:gdLst/>
                <a:ahLst/>
                <a:cxnLst/>
                <a:rect l="l" t="t" r="r" b="b"/>
                <a:pathLst>
                  <a:path w="6209" h="3592" extrusionOk="0">
                    <a:moveTo>
                      <a:pt x="5923" y="0"/>
                    </a:moveTo>
                    <a:cubicBezTo>
                      <a:pt x="5923" y="0"/>
                      <a:pt x="5828" y="1119"/>
                      <a:pt x="5057" y="1172"/>
                    </a:cubicBezTo>
                    <a:cubicBezTo>
                      <a:pt x="5042" y="1173"/>
                      <a:pt x="5026" y="1173"/>
                      <a:pt x="5011" y="1173"/>
                    </a:cubicBezTo>
                    <a:cubicBezTo>
                      <a:pt x="4446" y="1173"/>
                      <a:pt x="4076" y="433"/>
                      <a:pt x="4076" y="433"/>
                    </a:cubicBezTo>
                    <a:cubicBezTo>
                      <a:pt x="4076" y="433"/>
                      <a:pt x="3928" y="1277"/>
                      <a:pt x="3389" y="1394"/>
                    </a:cubicBezTo>
                    <a:cubicBezTo>
                      <a:pt x="3353" y="1401"/>
                      <a:pt x="3319" y="1404"/>
                      <a:pt x="3285" y="1404"/>
                    </a:cubicBezTo>
                    <a:cubicBezTo>
                      <a:pt x="2818" y="1404"/>
                      <a:pt x="2597" y="760"/>
                      <a:pt x="2597" y="760"/>
                    </a:cubicBezTo>
                    <a:cubicBezTo>
                      <a:pt x="2597" y="760"/>
                      <a:pt x="2555" y="1478"/>
                      <a:pt x="1974" y="1605"/>
                    </a:cubicBezTo>
                    <a:cubicBezTo>
                      <a:pt x="1930" y="1615"/>
                      <a:pt x="1888" y="1619"/>
                      <a:pt x="1848" y="1619"/>
                    </a:cubicBezTo>
                    <a:cubicBezTo>
                      <a:pt x="1544" y="1619"/>
                      <a:pt x="1359" y="1357"/>
                      <a:pt x="1256" y="1162"/>
                    </a:cubicBezTo>
                    <a:lnTo>
                      <a:pt x="1256" y="1162"/>
                    </a:lnTo>
                    <a:cubicBezTo>
                      <a:pt x="1415" y="1795"/>
                      <a:pt x="580" y="1932"/>
                      <a:pt x="0" y="2249"/>
                    </a:cubicBezTo>
                    <a:lnTo>
                      <a:pt x="21" y="2291"/>
                    </a:lnTo>
                    <a:cubicBezTo>
                      <a:pt x="21" y="2291"/>
                      <a:pt x="52" y="3093"/>
                      <a:pt x="623" y="3241"/>
                    </a:cubicBezTo>
                    <a:cubicBezTo>
                      <a:pt x="664" y="3251"/>
                      <a:pt x="704" y="3256"/>
                      <a:pt x="743" y="3256"/>
                    </a:cubicBezTo>
                    <a:cubicBezTo>
                      <a:pt x="1247" y="3256"/>
                      <a:pt x="1584" y="2492"/>
                      <a:pt x="1584" y="2492"/>
                    </a:cubicBezTo>
                    <a:cubicBezTo>
                      <a:pt x="1584" y="2492"/>
                      <a:pt x="1742" y="3400"/>
                      <a:pt x="2323" y="3431"/>
                    </a:cubicBezTo>
                    <a:cubicBezTo>
                      <a:pt x="2337" y="3432"/>
                      <a:pt x="2350" y="3433"/>
                      <a:pt x="2364" y="3433"/>
                    </a:cubicBezTo>
                    <a:cubicBezTo>
                      <a:pt x="2917" y="3433"/>
                      <a:pt x="3189" y="2608"/>
                      <a:pt x="3189" y="2608"/>
                    </a:cubicBezTo>
                    <a:cubicBezTo>
                      <a:pt x="3189" y="2608"/>
                      <a:pt x="3463" y="3558"/>
                      <a:pt x="3991" y="3590"/>
                    </a:cubicBezTo>
                    <a:cubicBezTo>
                      <a:pt x="4004" y="3591"/>
                      <a:pt x="4017" y="3591"/>
                      <a:pt x="4030" y="3591"/>
                    </a:cubicBezTo>
                    <a:cubicBezTo>
                      <a:pt x="4520" y="3591"/>
                      <a:pt x="4751" y="3020"/>
                      <a:pt x="4751" y="3020"/>
                    </a:cubicBezTo>
                    <a:cubicBezTo>
                      <a:pt x="4751" y="3020"/>
                      <a:pt x="6209" y="1795"/>
                      <a:pt x="5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4"/>
              <p:cNvSpPr/>
              <p:nvPr/>
            </p:nvSpPr>
            <p:spPr>
              <a:xfrm>
                <a:off x="3968614" y="539400"/>
                <a:ext cx="1435570" cy="791735"/>
              </a:xfrm>
              <a:custGeom>
                <a:avLst/>
                <a:gdLst/>
                <a:ahLst/>
                <a:cxnLst/>
                <a:rect l="l" t="t" r="r" b="b"/>
                <a:pathLst>
                  <a:path w="9124" h="5032" extrusionOk="0">
                    <a:moveTo>
                      <a:pt x="4089" y="0"/>
                    </a:moveTo>
                    <a:cubicBezTo>
                      <a:pt x="4063" y="0"/>
                      <a:pt x="4038" y="1"/>
                      <a:pt x="4013" y="1"/>
                    </a:cubicBezTo>
                    <a:cubicBezTo>
                      <a:pt x="2387" y="22"/>
                      <a:pt x="0" y="825"/>
                      <a:pt x="211" y="2736"/>
                    </a:cubicBezTo>
                    <a:cubicBezTo>
                      <a:pt x="402" y="4478"/>
                      <a:pt x="3959" y="2821"/>
                      <a:pt x="4445" y="4552"/>
                    </a:cubicBezTo>
                    <a:lnTo>
                      <a:pt x="4445" y="4574"/>
                    </a:lnTo>
                    <a:cubicBezTo>
                      <a:pt x="4548" y="4769"/>
                      <a:pt x="4733" y="5031"/>
                      <a:pt x="5037" y="5031"/>
                    </a:cubicBezTo>
                    <a:cubicBezTo>
                      <a:pt x="5077" y="5031"/>
                      <a:pt x="5119" y="5027"/>
                      <a:pt x="5163" y="5017"/>
                    </a:cubicBezTo>
                    <a:cubicBezTo>
                      <a:pt x="5744" y="4890"/>
                      <a:pt x="5786" y="4172"/>
                      <a:pt x="5786" y="4172"/>
                    </a:cubicBezTo>
                    <a:cubicBezTo>
                      <a:pt x="5786" y="4172"/>
                      <a:pt x="6007" y="4816"/>
                      <a:pt x="6474" y="4816"/>
                    </a:cubicBezTo>
                    <a:cubicBezTo>
                      <a:pt x="6508" y="4816"/>
                      <a:pt x="6542" y="4813"/>
                      <a:pt x="6578" y="4806"/>
                    </a:cubicBezTo>
                    <a:cubicBezTo>
                      <a:pt x="7117" y="4689"/>
                      <a:pt x="7265" y="3845"/>
                      <a:pt x="7265" y="3845"/>
                    </a:cubicBezTo>
                    <a:cubicBezTo>
                      <a:pt x="7265" y="3845"/>
                      <a:pt x="7635" y="4585"/>
                      <a:pt x="8200" y="4585"/>
                    </a:cubicBezTo>
                    <a:cubicBezTo>
                      <a:pt x="8215" y="4585"/>
                      <a:pt x="8231" y="4585"/>
                      <a:pt x="8246" y="4584"/>
                    </a:cubicBezTo>
                    <a:cubicBezTo>
                      <a:pt x="9017" y="4531"/>
                      <a:pt x="9112" y="3412"/>
                      <a:pt x="9112" y="3412"/>
                    </a:cubicBezTo>
                    <a:lnTo>
                      <a:pt x="9123" y="3412"/>
                    </a:lnTo>
                    <a:cubicBezTo>
                      <a:pt x="9102" y="3264"/>
                      <a:pt x="9070" y="3127"/>
                      <a:pt x="9028" y="2979"/>
                    </a:cubicBezTo>
                    <a:cubicBezTo>
                      <a:pt x="8445" y="983"/>
                      <a:pt x="5724" y="0"/>
                      <a:pt x="40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7" name="Google Shape;1897;p54"/>
          <p:cNvGrpSpPr/>
          <p:nvPr/>
        </p:nvGrpSpPr>
        <p:grpSpPr>
          <a:xfrm>
            <a:off x="4166407" y="3253791"/>
            <a:ext cx="429309" cy="514855"/>
            <a:chOff x="1498457" y="3059761"/>
            <a:chExt cx="429309" cy="514855"/>
          </a:xfrm>
        </p:grpSpPr>
        <p:sp>
          <p:nvSpPr>
            <p:cNvPr id="1898" name="Google Shape;1898;p54"/>
            <p:cNvSpPr/>
            <p:nvPr/>
          </p:nvSpPr>
          <p:spPr>
            <a:xfrm>
              <a:off x="1514025" y="3075525"/>
              <a:ext cx="397950" cy="483325"/>
            </a:xfrm>
            <a:custGeom>
              <a:avLst/>
              <a:gdLst/>
              <a:ahLst/>
              <a:cxnLst/>
              <a:rect l="l" t="t" r="r" b="b"/>
              <a:pathLst>
                <a:path w="15918" h="19333" extrusionOk="0">
                  <a:moveTo>
                    <a:pt x="4964" y="0"/>
                  </a:moveTo>
                  <a:cubicBezTo>
                    <a:pt x="4424" y="0"/>
                    <a:pt x="3915" y="84"/>
                    <a:pt x="3616" y="297"/>
                  </a:cubicBezTo>
                  <a:cubicBezTo>
                    <a:pt x="2789" y="888"/>
                    <a:pt x="0" y="9444"/>
                    <a:pt x="1371" y="10590"/>
                  </a:cubicBezTo>
                  <a:cubicBezTo>
                    <a:pt x="2753" y="11736"/>
                    <a:pt x="8012" y="12599"/>
                    <a:pt x="8012" y="12599"/>
                  </a:cubicBezTo>
                  <a:cubicBezTo>
                    <a:pt x="8012" y="12599"/>
                    <a:pt x="6452" y="17999"/>
                    <a:pt x="6865" y="18460"/>
                  </a:cubicBezTo>
                  <a:cubicBezTo>
                    <a:pt x="7179" y="18808"/>
                    <a:pt x="8950" y="19333"/>
                    <a:pt x="9975" y="19333"/>
                  </a:cubicBezTo>
                  <a:cubicBezTo>
                    <a:pt x="10305" y="19333"/>
                    <a:pt x="10558" y="19278"/>
                    <a:pt x="10659" y="19146"/>
                  </a:cubicBezTo>
                  <a:cubicBezTo>
                    <a:pt x="11072" y="18590"/>
                    <a:pt x="12632" y="13201"/>
                    <a:pt x="12632" y="13201"/>
                  </a:cubicBezTo>
                  <a:cubicBezTo>
                    <a:pt x="12632" y="13201"/>
                    <a:pt x="13407" y="13511"/>
                    <a:pt x="14077" y="13511"/>
                  </a:cubicBezTo>
                  <a:cubicBezTo>
                    <a:pt x="14368" y="13511"/>
                    <a:pt x="14640" y="13453"/>
                    <a:pt x="14819" y="13285"/>
                  </a:cubicBezTo>
                  <a:cubicBezTo>
                    <a:pt x="15220" y="12930"/>
                    <a:pt x="15657" y="11630"/>
                    <a:pt x="15811" y="10673"/>
                  </a:cubicBezTo>
                  <a:cubicBezTo>
                    <a:pt x="15893" y="10294"/>
                    <a:pt x="15917" y="9905"/>
                    <a:pt x="15835" y="9704"/>
                  </a:cubicBezTo>
                  <a:cubicBezTo>
                    <a:pt x="15775" y="9585"/>
                    <a:pt x="15563" y="9444"/>
                    <a:pt x="15397" y="9349"/>
                  </a:cubicBezTo>
                  <a:cubicBezTo>
                    <a:pt x="14735" y="8983"/>
                    <a:pt x="13554" y="8664"/>
                    <a:pt x="13554" y="8664"/>
                  </a:cubicBezTo>
                  <a:cubicBezTo>
                    <a:pt x="13554" y="8664"/>
                    <a:pt x="15268" y="2684"/>
                    <a:pt x="14854" y="2177"/>
                  </a:cubicBezTo>
                  <a:cubicBezTo>
                    <a:pt x="14506" y="1738"/>
                    <a:pt x="12848" y="1093"/>
                    <a:pt x="11690" y="1093"/>
                  </a:cubicBezTo>
                  <a:cubicBezTo>
                    <a:pt x="11352" y="1093"/>
                    <a:pt x="11056" y="1148"/>
                    <a:pt x="10848" y="1279"/>
                  </a:cubicBezTo>
                  <a:cubicBezTo>
                    <a:pt x="10316" y="1610"/>
                    <a:pt x="9512" y="6891"/>
                    <a:pt x="9147" y="6974"/>
                  </a:cubicBezTo>
                  <a:cubicBezTo>
                    <a:pt x="9120" y="6981"/>
                    <a:pt x="9082" y="6984"/>
                    <a:pt x="9032" y="6984"/>
                  </a:cubicBezTo>
                  <a:cubicBezTo>
                    <a:pt x="8389" y="6984"/>
                    <a:pt x="5941" y="6435"/>
                    <a:pt x="5909" y="5875"/>
                  </a:cubicBezTo>
                  <a:cubicBezTo>
                    <a:pt x="5862" y="5284"/>
                    <a:pt x="7374" y="901"/>
                    <a:pt x="7138" y="534"/>
                  </a:cubicBezTo>
                  <a:cubicBezTo>
                    <a:pt x="6972" y="262"/>
                    <a:pt x="5919" y="0"/>
                    <a:pt x="4964" y="0"/>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9" name="Google Shape;1899;p54"/>
            <p:cNvGrpSpPr/>
            <p:nvPr/>
          </p:nvGrpSpPr>
          <p:grpSpPr>
            <a:xfrm>
              <a:off x="1498457" y="3059761"/>
              <a:ext cx="429309" cy="514855"/>
              <a:chOff x="3994150" y="283000"/>
              <a:chExt cx="2375811" cy="2849225"/>
            </a:xfrm>
          </p:grpSpPr>
          <p:sp>
            <p:nvSpPr>
              <p:cNvPr id="1900" name="Google Shape;1900;p54"/>
              <p:cNvSpPr/>
              <p:nvPr/>
            </p:nvSpPr>
            <p:spPr>
              <a:xfrm>
                <a:off x="3994150" y="283000"/>
                <a:ext cx="2375811" cy="2849225"/>
              </a:xfrm>
              <a:custGeom>
                <a:avLst/>
                <a:gdLst/>
                <a:ahLst/>
                <a:cxnLst/>
                <a:rect l="l" t="t" r="r" b="b"/>
                <a:pathLst>
                  <a:path w="14403" h="17273" extrusionOk="0">
                    <a:moveTo>
                      <a:pt x="4434" y="0"/>
                    </a:moveTo>
                    <a:cubicBezTo>
                      <a:pt x="3950" y="0"/>
                      <a:pt x="3496" y="75"/>
                      <a:pt x="3232" y="266"/>
                    </a:cubicBezTo>
                    <a:cubicBezTo>
                      <a:pt x="2492" y="794"/>
                      <a:pt x="1" y="8439"/>
                      <a:pt x="1225" y="9463"/>
                    </a:cubicBezTo>
                    <a:cubicBezTo>
                      <a:pt x="2450" y="10487"/>
                      <a:pt x="7149" y="11258"/>
                      <a:pt x="7149" y="11258"/>
                    </a:cubicBezTo>
                    <a:cubicBezTo>
                      <a:pt x="7149" y="11258"/>
                      <a:pt x="5766" y="16083"/>
                      <a:pt x="6125" y="16495"/>
                    </a:cubicBezTo>
                    <a:cubicBezTo>
                      <a:pt x="6405" y="16799"/>
                      <a:pt x="8002" y="17273"/>
                      <a:pt x="8919" y="17273"/>
                    </a:cubicBezTo>
                    <a:cubicBezTo>
                      <a:pt x="9212" y="17273"/>
                      <a:pt x="9435" y="17225"/>
                      <a:pt x="9525" y="17107"/>
                    </a:cubicBezTo>
                    <a:cubicBezTo>
                      <a:pt x="9895" y="16611"/>
                      <a:pt x="11277" y="11786"/>
                      <a:pt x="11277" y="11786"/>
                    </a:cubicBezTo>
                    <a:cubicBezTo>
                      <a:pt x="11277" y="11786"/>
                      <a:pt x="11982" y="12071"/>
                      <a:pt x="12586" y="12071"/>
                    </a:cubicBezTo>
                    <a:cubicBezTo>
                      <a:pt x="12844" y="12071"/>
                      <a:pt x="13083" y="12019"/>
                      <a:pt x="13241" y="11870"/>
                    </a:cubicBezTo>
                    <a:cubicBezTo>
                      <a:pt x="13769" y="11384"/>
                      <a:pt x="14403" y="8988"/>
                      <a:pt x="14065" y="8597"/>
                    </a:cubicBezTo>
                    <a:cubicBezTo>
                      <a:pt x="13706" y="8164"/>
                      <a:pt x="12112" y="7731"/>
                      <a:pt x="12112" y="7731"/>
                    </a:cubicBezTo>
                    <a:cubicBezTo>
                      <a:pt x="12112" y="7731"/>
                      <a:pt x="13642" y="2399"/>
                      <a:pt x="13273" y="1945"/>
                    </a:cubicBezTo>
                    <a:cubicBezTo>
                      <a:pt x="12963" y="1552"/>
                      <a:pt x="11481" y="977"/>
                      <a:pt x="10441" y="977"/>
                    </a:cubicBezTo>
                    <a:cubicBezTo>
                      <a:pt x="10137" y="977"/>
                      <a:pt x="9872" y="1026"/>
                      <a:pt x="9683" y="1142"/>
                    </a:cubicBezTo>
                    <a:cubicBezTo>
                      <a:pt x="9219" y="1438"/>
                      <a:pt x="8501" y="6147"/>
                      <a:pt x="8173" y="6232"/>
                    </a:cubicBezTo>
                    <a:cubicBezTo>
                      <a:pt x="8150" y="6238"/>
                      <a:pt x="8116" y="6240"/>
                      <a:pt x="8073" y="6240"/>
                    </a:cubicBezTo>
                    <a:cubicBezTo>
                      <a:pt x="7502" y="6240"/>
                      <a:pt x="5309" y="5741"/>
                      <a:pt x="5270" y="5250"/>
                    </a:cubicBezTo>
                    <a:cubicBezTo>
                      <a:pt x="5228" y="4722"/>
                      <a:pt x="6589" y="804"/>
                      <a:pt x="6378" y="467"/>
                    </a:cubicBezTo>
                    <a:cubicBezTo>
                      <a:pt x="6224" y="231"/>
                      <a:pt x="5284" y="0"/>
                      <a:pt x="4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4"/>
              <p:cNvSpPr/>
              <p:nvPr/>
            </p:nvSpPr>
            <p:spPr>
              <a:xfrm>
                <a:off x="6030336" y="596742"/>
                <a:ext cx="115137" cy="115137"/>
              </a:xfrm>
              <a:custGeom>
                <a:avLst/>
                <a:gdLst/>
                <a:ahLst/>
                <a:cxnLst/>
                <a:rect l="l" t="t" r="r" b="b"/>
                <a:pathLst>
                  <a:path w="698" h="698" extrusionOk="0">
                    <a:moveTo>
                      <a:pt x="348" y="1"/>
                    </a:moveTo>
                    <a:cubicBezTo>
                      <a:pt x="158" y="1"/>
                      <a:pt x="0" y="148"/>
                      <a:pt x="0" y="349"/>
                    </a:cubicBezTo>
                    <a:cubicBezTo>
                      <a:pt x="0" y="539"/>
                      <a:pt x="158" y="697"/>
                      <a:pt x="348" y="697"/>
                    </a:cubicBezTo>
                    <a:cubicBezTo>
                      <a:pt x="538" y="697"/>
                      <a:pt x="697" y="539"/>
                      <a:pt x="697" y="349"/>
                    </a:cubicBezTo>
                    <a:cubicBezTo>
                      <a:pt x="697" y="148"/>
                      <a:pt x="538" y="1"/>
                      <a:pt x="3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4"/>
              <p:cNvSpPr/>
              <p:nvPr/>
            </p:nvSpPr>
            <p:spPr>
              <a:xfrm>
                <a:off x="5676676" y="511461"/>
                <a:ext cx="322482" cy="108374"/>
              </a:xfrm>
              <a:custGeom>
                <a:avLst/>
                <a:gdLst/>
                <a:ahLst/>
                <a:cxnLst/>
                <a:rect l="l" t="t" r="r" b="b"/>
                <a:pathLst>
                  <a:path w="1955" h="657" extrusionOk="0">
                    <a:moveTo>
                      <a:pt x="565" y="0"/>
                    </a:moveTo>
                    <a:cubicBezTo>
                      <a:pt x="335" y="0"/>
                      <a:pt x="152" y="62"/>
                      <a:pt x="96" y="233"/>
                    </a:cubicBezTo>
                    <a:cubicBezTo>
                      <a:pt x="0" y="542"/>
                      <a:pt x="532" y="656"/>
                      <a:pt x="1051" y="656"/>
                    </a:cubicBezTo>
                    <a:cubicBezTo>
                      <a:pt x="1508" y="656"/>
                      <a:pt x="1954" y="567"/>
                      <a:pt x="1954" y="444"/>
                    </a:cubicBezTo>
                    <a:cubicBezTo>
                      <a:pt x="1954" y="362"/>
                      <a:pt x="1121"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4"/>
              <p:cNvSpPr/>
              <p:nvPr/>
            </p:nvSpPr>
            <p:spPr>
              <a:xfrm>
                <a:off x="5692346" y="666682"/>
                <a:ext cx="311265" cy="167427"/>
              </a:xfrm>
              <a:custGeom>
                <a:avLst/>
                <a:gdLst/>
                <a:ahLst/>
                <a:cxnLst/>
                <a:rect l="l" t="t" r="r" b="b"/>
                <a:pathLst>
                  <a:path w="1887" h="1015" extrusionOk="0">
                    <a:moveTo>
                      <a:pt x="1775" y="1"/>
                    </a:moveTo>
                    <a:cubicBezTo>
                      <a:pt x="1475" y="1"/>
                      <a:pt x="1" y="271"/>
                      <a:pt x="1" y="844"/>
                    </a:cubicBezTo>
                    <a:cubicBezTo>
                      <a:pt x="1" y="965"/>
                      <a:pt x="73" y="1015"/>
                      <a:pt x="188" y="1015"/>
                    </a:cubicBezTo>
                    <a:cubicBezTo>
                      <a:pt x="666" y="1015"/>
                      <a:pt x="1887" y="163"/>
                      <a:pt x="1827" y="10"/>
                    </a:cubicBezTo>
                    <a:cubicBezTo>
                      <a:pt x="1825" y="4"/>
                      <a:pt x="1806" y="1"/>
                      <a:pt x="1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4"/>
              <p:cNvSpPr/>
              <p:nvPr/>
            </p:nvSpPr>
            <p:spPr>
              <a:xfrm>
                <a:off x="5807649" y="716993"/>
                <a:ext cx="261615" cy="241655"/>
              </a:xfrm>
              <a:custGeom>
                <a:avLst/>
                <a:gdLst/>
                <a:ahLst/>
                <a:cxnLst/>
                <a:rect l="l" t="t" r="r" b="b"/>
                <a:pathLst>
                  <a:path w="1586" h="1465" extrusionOk="0">
                    <a:moveTo>
                      <a:pt x="1359" y="0"/>
                    </a:moveTo>
                    <a:cubicBezTo>
                      <a:pt x="1223" y="0"/>
                      <a:pt x="1" y="1215"/>
                      <a:pt x="442" y="1436"/>
                    </a:cubicBezTo>
                    <a:cubicBezTo>
                      <a:pt x="479" y="1456"/>
                      <a:pt x="516" y="1464"/>
                      <a:pt x="554" y="1464"/>
                    </a:cubicBezTo>
                    <a:cubicBezTo>
                      <a:pt x="1039" y="1464"/>
                      <a:pt x="1586" y="10"/>
                      <a:pt x="1360" y="1"/>
                    </a:cubicBezTo>
                    <a:cubicBezTo>
                      <a:pt x="1360" y="0"/>
                      <a:pt x="1359" y="0"/>
                      <a:pt x="1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4"/>
              <p:cNvSpPr/>
              <p:nvPr/>
            </p:nvSpPr>
            <p:spPr>
              <a:xfrm>
                <a:off x="5972767" y="749984"/>
                <a:ext cx="152746" cy="275801"/>
              </a:xfrm>
              <a:custGeom>
                <a:avLst/>
                <a:gdLst/>
                <a:ahLst/>
                <a:cxnLst/>
                <a:rect l="l" t="t" r="r" b="b"/>
                <a:pathLst>
                  <a:path w="926" h="1672" extrusionOk="0">
                    <a:moveTo>
                      <a:pt x="761" y="1"/>
                    </a:moveTo>
                    <a:cubicBezTo>
                      <a:pt x="676" y="1"/>
                      <a:pt x="0" y="1542"/>
                      <a:pt x="497" y="1669"/>
                    </a:cubicBezTo>
                    <a:cubicBezTo>
                      <a:pt x="505" y="1671"/>
                      <a:pt x="513" y="1672"/>
                      <a:pt x="521" y="1672"/>
                    </a:cubicBezTo>
                    <a:cubicBezTo>
                      <a:pt x="849" y="1672"/>
                      <a:pt x="926"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4"/>
              <p:cNvSpPr/>
              <p:nvPr/>
            </p:nvSpPr>
            <p:spPr>
              <a:xfrm>
                <a:off x="4709388" y="366467"/>
                <a:ext cx="305657" cy="392752"/>
              </a:xfrm>
              <a:custGeom>
                <a:avLst/>
                <a:gdLst/>
                <a:ahLst/>
                <a:cxnLst/>
                <a:rect l="l" t="t" r="r" b="b"/>
                <a:pathLst>
                  <a:path w="1853" h="2381" extrusionOk="0">
                    <a:moveTo>
                      <a:pt x="1607" y="1"/>
                    </a:moveTo>
                    <a:cubicBezTo>
                      <a:pt x="1565" y="1"/>
                      <a:pt x="1288" y="1068"/>
                      <a:pt x="638" y="1460"/>
                    </a:cubicBezTo>
                    <a:cubicBezTo>
                      <a:pt x="0" y="1834"/>
                      <a:pt x="78" y="2381"/>
                      <a:pt x="492" y="2381"/>
                    </a:cubicBezTo>
                    <a:cubicBezTo>
                      <a:pt x="557" y="2381"/>
                      <a:pt x="631" y="2367"/>
                      <a:pt x="712" y="2337"/>
                    </a:cubicBezTo>
                    <a:cubicBezTo>
                      <a:pt x="1387" y="2072"/>
                      <a:pt x="1852" y="478"/>
                      <a:pt x="1610" y="3"/>
                    </a:cubicBezTo>
                    <a:cubicBezTo>
                      <a:pt x="1609" y="2"/>
                      <a:pt x="1608"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4"/>
              <p:cNvSpPr/>
              <p:nvPr/>
            </p:nvSpPr>
            <p:spPr>
              <a:xfrm>
                <a:off x="4448432" y="389395"/>
                <a:ext cx="345411" cy="275471"/>
              </a:xfrm>
              <a:custGeom>
                <a:avLst/>
                <a:gdLst/>
                <a:ahLst/>
                <a:cxnLst/>
                <a:rect l="l" t="t" r="r" b="b"/>
                <a:pathLst>
                  <a:path w="2094" h="1670" extrusionOk="0">
                    <a:moveTo>
                      <a:pt x="1247" y="1"/>
                    </a:moveTo>
                    <a:cubicBezTo>
                      <a:pt x="413" y="1"/>
                      <a:pt x="1" y="1670"/>
                      <a:pt x="86" y="1670"/>
                    </a:cubicBezTo>
                    <a:cubicBezTo>
                      <a:pt x="86" y="1670"/>
                      <a:pt x="87" y="1670"/>
                      <a:pt x="87" y="1670"/>
                    </a:cubicBezTo>
                    <a:cubicBezTo>
                      <a:pt x="245" y="1649"/>
                      <a:pt x="425" y="1448"/>
                      <a:pt x="837" y="1067"/>
                    </a:cubicBezTo>
                    <a:cubicBezTo>
                      <a:pt x="1185" y="730"/>
                      <a:pt x="2093" y="138"/>
                      <a:pt x="1365" y="12"/>
                    </a:cubicBezTo>
                    <a:cubicBezTo>
                      <a:pt x="1324" y="4"/>
                      <a:pt x="1285" y="1"/>
                      <a:pt x="1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4"/>
              <p:cNvSpPr/>
              <p:nvPr/>
            </p:nvSpPr>
            <p:spPr>
              <a:xfrm>
                <a:off x="5128040" y="2927538"/>
                <a:ext cx="241655" cy="151921"/>
              </a:xfrm>
              <a:custGeom>
                <a:avLst/>
                <a:gdLst/>
                <a:ahLst/>
                <a:cxnLst/>
                <a:rect l="l" t="t" r="r" b="b"/>
                <a:pathLst>
                  <a:path w="1465" h="921" extrusionOk="0">
                    <a:moveTo>
                      <a:pt x="812" y="1"/>
                    </a:moveTo>
                    <a:cubicBezTo>
                      <a:pt x="761" y="1"/>
                      <a:pt x="709" y="7"/>
                      <a:pt x="655" y="19"/>
                    </a:cubicBezTo>
                    <a:cubicBezTo>
                      <a:pt x="1" y="167"/>
                      <a:pt x="53" y="706"/>
                      <a:pt x="634" y="843"/>
                    </a:cubicBezTo>
                    <a:cubicBezTo>
                      <a:pt x="836" y="894"/>
                      <a:pt x="990" y="920"/>
                      <a:pt x="1107" y="920"/>
                    </a:cubicBezTo>
                    <a:cubicBezTo>
                      <a:pt x="1328" y="920"/>
                      <a:pt x="1416" y="829"/>
                      <a:pt x="1437" y="643"/>
                    </a:cubicBezTo>
                    <a:cubicBezTo>
                      <a:pt x="1464" y="326"/>
                      <a:pt x="1188" y="1"/>
                      <a:pt x="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4"/>
              <p:cNvSpPr/>
              <p:nvPr/>
            </p:nvSpPr>
            <p:spPr>
              <a:xfrm>
                <a:off x="5122762" y="2398367"/>
                <a:ext cx="223511" cy="496012"/>
              </a:xfrm>
              <a:custGeom>
                <a:avLst/>
                <a:gdLst/>
                <a:ahLst/>
                <a:cxnLst/>
                <a:rect l="l" t="t" r="r" b="b"/>
                <a:pathLst>
                  <a:path w="1355" h="3007" extrusionOk="0">
                    <a:moveTo>
                      <a:pt x="651" y="1"/>
                    </a:moveTo>
                    <a:cubicBezTo>
                      <a:pt x="632" y="1"/>
                      <a:pt x="612" y="3"/>
                      <a:pt x="592" y="7"/>
                    </a:cubicBezTo>
                    <a:cubicBezTo>
                      <a:pt x="212" y="81"/>
                      <a:pt x="1" y="2552"/>
                      <a:pt x="645" y="3006"/>
                    </a:cubicBezTo>
                    <a:cubicBezTo>
                      <a:pt x="646" y="3006"/>
                      <a:pt x="646" y="3007"/>
                      <a:pt x="647" y="3007"/>
                    </a:cubicBezTo>
                    <a:cubicBezTo>
                      <a:pt x="727" y="3007"/>
                      <a:pt x="1354" y="1"/>
                      <a:pt x="6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4"/>
              <p:cNvSpPr/>
              <p:nvPr/>
            </p:nvSpPr>
            <p:spPr>
              <a:xfrm>
                <a:off x="5288045" y="2311271"/>
                <a:ext cx="331884" cy="588056"/>
              </a:xfrm>
              <a:custGeom>
                <a:avLst/>
                <a:gdLst/>
                <a:ahLst/>
                <a:cxnLst/>
                <a:rect l="l" t="t" r="r" b="b"/>
                <a:pathLst>
                  <a:path w="2012" h="3565" extrusionOk="0">
                    <a:moveTo>
                      <a:pt x="950" y="0"/>
                    </a:moveTo>
                    <a:cubicBezTo>
                      <a:pt x="534" y="0"/>
                      <a:pt x="455" y="746"/>
                      <a:pt x="350" y="1697"/>
                    </a:cubicBezTo>
                    <a:cubicBezTo>
                      <a:pt x="245" y="2710"/>
                      <a:pt x="33" y="3439"/>
                      <a:pt x="2" y="3555"/>
                    </a:cubicBezTo>
                    <a:cubicBezTo>
                      <a:pt x="0" y="3561"/>
                      <a:pt x="0" y="3565"/>
                      <a:pt x="2" y="3565"/>
                    </a:cubicBezTo>
                    <a:cubicBezTo>
                      <a:pt x="62" y="3565"/>
                      <a:pt x="2011" y="356"/>
                      <a:pt x="1100" y="28"/>
                    </a:cubicBezTo>
                    <a:cubicBezTo>
                      <a:pt x="1046" y="10"/>
                      <a:pt x="996"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4"/>
              <p:cNvSpPr/>
              <p:nvPr/>
            </p:nvSpPr>
            <p:spPr>
              <a:xfrm>
                <a:off x="5329283" y="2648272"/>
                <a:ext cx="307471" cy="266233"/>
              </a:xfrm>
              <a:custGeom>
                <a:avLst/>
                <a:gdLst/>
                <a:ahLst/>
                <a:cxnLst/>
                <a:rect l="l" t="t" r="r" b="b"/>
                <a:pathLst>
                  <a:path w="1864" h="1614" extrusionOk="0">
                    <a:moveTo>
                      <a:pt x="1422" y="0"/>
                    </a:moveTo>
                    <a:cubicBezTo>
                      <a:pt x="1203" y="0"/>
                      <a:pt x="971" y="347"/>
                      <a:pt x="745" y="741"/>
                    </a:cubicBezTo>
                    <a:cubicBezTo>
                      <a:pt x="459" y="1227"/>
                      <a:pt x="58" y="1554"/>
                      <a:pt x="6" y="1607"/>
                    </a:cubicBezTo>
                    <a:cubicBezTo>
                      <a:pt x="1" y="1611"/>
                      <a:pt x="5" y="1614"/>
                      <a:pt x="18" y="1614"/>
                    </a:cubicBezTo>
                    <a:cubicBezTo>
                      <a:pt x="116" y="1614"/>
                      <a:pt x="720" y="1463"/>
                      <a:pt x="1198" y="1153"/>
                    </a:cubicBezTo>
                    <a:cubicBezTo>
                      <a:pt x="1684" y="846"/>
                      <a:pt x="1864" y="329"/>
                      <a:pt x="1589" y="76"/>
                    </a:cubicBezTo>
                    <a:cubicBezTo>
                      <a:pt x="1535" y="24"/>
                      <a:pt x="1479" y="0"/>
                      <a:pt x="1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4"/>
              <p:cNvSpPr/>
              <p:nvPr/>
            </p:nvSpPr>
            <p:spPr>
              <a:xfrm>
                <a:off x="5376460" y="2886795"/>
                <a:ext cx="241161" cy="101116"/>
              </a:xfrm>
              <a:custGeom>
                <a:avLst/>
                <a:gdLst/>
                <a:ahLst/>
                <a:cxnLst/>
                <a:rect l="l" t="t" r="r" b="b"/>
                <a:pathLst>
                  <a:path w="1462" h="613" extrusionOk="0">
                    <a:moveTo>
                      <a:pt x="1231" y="0"/>
                    </a:moveTo>
                    <a:cubicBezTo>
                      <a:pt x="1102" y="0"/>
                      <a:pt x="908" y="111"/>
                      <a:pt x="701" y="235"/>
                    </a:cubicBezTo>
                    <a:cubicBezTo>
                      <a:pt x="395" y="425"/>
                      <a:pt x="79" y="499"/>
                      <a:pt x="36" y="510"/>
                    </a:cubicBezTo>
                    <a:cubicBezTo>
                      <a:pt x="0" y="518"/>
                      <a:pt x="321" y="613"/>
                      <a:pt x="673" y="613"/>
                    </a:cubicBezTo>
                    <a:cubicBezTo>
                      <a:pt x="731" y="613"/>
                      <a:pt x="791" y="610"/>
                      <a:pt x="849" y="604"/>
                    </a:cubicBezTo>
                    <a:cubicBezTo>
                      <a:pt x="1208" y="573"/>
                      <a:pt x="1461" y="330"/>
                      <a:pt x="1377" y="108"/>
                    </a:cubicBezTo>
                    <a:cubicBezTo>
                      <a:pt x="1351" y="31"/>
                      <a:pt x="1300" y="0"/>
                      <a:pt x="12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4"/>
              <p:cNvSpPr/>
              <p:nvPr/>
            </p:nvSpPr>
            <p:spPr>
              <a:xfrm>
                <a:off x="5035666" y="2715903"/>
                <a:ext cx="139880" cy="212129"/>
              </a:xfrm>
              <a:custGeom>
                <a:avLst/>
                <a:gdLst/>
                <a:ahLst/>
                <a:cxnLst/>
                <a:rect l="l" t="t" r="r" b="b"/>
                <a:pathLst>
                  <a:path w="848" h="1286" extrusionOk="0">
                    <a:moveTo>
                      <a:pt x="289" y="0"/>
                    </a:moveTo>
                    <a:cubicBezTo>
                      <a:pt x="268" y="0"/>
                      <a:pt x="246" y="5"/>
                      <a:pt x="223" y="14"/>
                    </a:cubicBezTo>
                    <a:cubicBezTo>
                      <a:pt x="12" y="110"/>
                      <a:pt x="1" y="458"/>
                      <a:pt x="223" y="753"/>
                    </a:cubicBezTo>
                    <a:cubicBezTo>
                      <a:pt x="457" y="1056"/>
                      <a:pt x="808" y="1286"/>
                      <a:pt x="843" y="1286"/>
                    </a:cubicBezTo>
                    <a:cubicBezTo>
                      <a:pt x="846" y="1286"/>
                      <a:pt x="847" y="1284"/>
                      <a:pt x="845" y="1281"/>
                    </a:cubicBezTo>
                    <a:cubicBezTo>
                      <a:pt x="824" y="1239"/>
                      <a:pt x="655" y="954"/>
                      <a:pt x="592" y="605"/>
                    </a:cubicBezTo>
                    <a:cubicBezTo>
                      <a:pt x="527" y="286"/>
                      <a:pt x="453" y="0"/>
                      <a:pt x="2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4"/>
              <p:cNvSpPr/>
              <p:nvPr/>
            </p:nvSpPr>
            <p:spPr>
              <a:xfrm>
                <a:off x="4276385" y="748170"/>
                <a:ext cx="353658" cy="493208"/>
              </a:xfrm>
              <a:custGeom>
                <a:avLst/>
                <a:gdLst/>
                <a:ahLst/>
                <a:cxnLst/>
                <a:rect l="l" t="t" r="r" b="b"/>
                <a:pathLst>
                  <a:path w="2144" h="2990" extrusionOk="0">
                    <a:moveTo>
                      <a:pt x="1248" y="1"/>
                    </a:moveTo>
                    <a:cubicBezTo>
                      <a:pt x="959" y="1"/>
                      <a:pt x="592" y="349"/>
                      <a:pt x="391" y="551"/>
                    </a:cubicBezTo>
                    <a:cubicBezTo>
                      <a:pt x="127" y="814"/>
                      <a:pt x="0" y="1480"/>
                      <a:pt x="11" y="1775"/>
                    </a:cubicBezTo>
                    <a:cubicBezTo>
                      <a:pt x="21" y="2424"/>
                      <a:pt x="187" y="2989"/>
                      <a:pt x="591" y="2989"/>
                    </a:cubicBezTo>
                    <a:cubicBezTo>
                      <a:pt x="595" y="2989"/>
                      <a:pt x="598" y="2989"/>
                      <a:pt x="602" y="2989"/>
                    </a:cubicBezTo>
                    <a:cubicBezTo>
                      <a:pt x="1098" y="2968"/>
                      <a:pt x="570" y="2208"/>
                      <a:pt x="570" y="2208"/>
                    </a:cubicBezTo>
                    <a:lnTo>
                      <a:pt x="570" y="2208"/>
                    </a:lnTo>
                    <a:cubicBezTo>
                      <a:pt x="570" y="2208"/>
                      <a:pt x="1056" y="2562"/>
                      <a:pt x="1433" y="2562"/>
                    </a:cubicBezTo>
                    <a:cubicBezTo>
                      <a:pt x="1534" y="2562"/>
                      <a:pt x="1627" y="2537"/>
                      <a:pt x="1701" y="2472"/>
                    </a:cubicBezTo>
                    <a:cubicBezTo>
                      <a:pt x="2049" y="2166"/>
                      <a:pt x="898" y="1649"/>
                      <a:pt x="898" y="1649"/>
                    </a:cubicBezTo>
                    <a:cubicBezTo>
                      <a:pt x="898" y="1649"/>
                      <a:pt x="2144" y="1574"/>
                      <a:pt x="2070" y="1142"/>
                    </a:cubicBezTo>
                    <a:cubicBezTo>
                      <a:pt x="2027" y="922"/>
                      <a:pt x="1708" y="868"/>
                      <a:pt x="1403" y="868"/>
                    </a:cubicBezTo>
                    <a:cubicBezTo>
                      <a:pt x="1107" y="868"/>
                      <a:pt x="824" y="920"/>
                      <a:pt x="824" y="920"/>
                    </a:cubicBezTo>
                    <a:cubicBezTo>
                      <a:pt x="824" y="920"/>
                      <a:pt x="1837" y="540"/>
                      <a:pt x="1489" y="117"/>
                    </a:cubicBezTo>
                    <a:cubicBezTo>
                      <a:pt x="1421" y="35"/>
                      <a:pt x="1339" y="1"/>
                      <a:pt x="12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4"/>
              <p:cNvSpPr/>
              <p:nvPr/>
            </p:nvSpPr>
            <p:spPr>
              <a:xfrm>
                <a:off x="5527228" y="2129327"/>
                <a:ext cx="280254" cy="371308"/>
              </a:xfrm>
              <a:custGeom>
                <a:avLst/>
                <a:gdLst/>
                <a:ahLst/>
                <a:cxnLst/>
                <a:rect l="l" t="t" r="r" b="b"/>
                <a:pathLst>
                  <a:path w="1699" h="2251" extrusionOk="0">
                    <a:moveTo>
                      <a:pt x="1239" y="0"/>
                    </a:moveTo>
                    <a:cubicBezTo>
                      <a:pt x="902" y="0"/>
                      <a:pt x="1244" y="604"/>
                      <a:pt x="1244" y="604"/>
                    </a:cubicBezTo>
                    <a:cubicBezTo>
                      <a:pt x="1244" y="604"/>
                      <a:pt x="867" y="276"/>
                      <a:pt x="574" y="276"/>
                    </a:cubicBezTo>
                    <a:cubicBezTo>
                      <a:pt x="510" y="276"/>
                      <a:pt x="451" y="291"/>
                      <a:pt x="400" y="329"/>
                    </a:cubicBezTo>
                    <a:cubicBezTo>
                      <a:pt x="115" y="550"/>
                      <a:pt x="970" y="1005"/>
                      <a:pt x="970" y="1005"/>
                    </a:cubicBezTo>
                    <a:cubicBezTo>
                      <a:pt x="970" y="1005"/>
                      <a:pt x="966" y="1005"/>
                      <a:pt x="959" y="1005"/>
                    </a:cubicBezTo>
                    <a:cubicBezTo>
                      <a:pt x="855" y="1005"/>
                      <a:pt x="1" y="1014"/>
                      <a:pt x="41" y="1332"/>
                    </a:cubicBezTo>
                    <a:cubicBezTo>
                      <a:pt x="61" y="1548"/>
                      <a:pt x="446" y="1587"/>
                      <a:pt x="719" y="1587"/>
                    </a:cubicBezTo>
                    <a:cubicBezTo>
                      <a:pt x="872" y="1587"/>
                      <a:pt x="991" y="1575"/>
                      <a:pt x="991" y="1575"/>
                    </a:cubicBezTo>
                    <a:lnTo>
                      <a:pt x="991" y="1575"/>
                    </a:lnTo>
                    <a:cubicBezTo>
                      <a:pt x="991" y="1575"/>
                      <a:pt x="178" y="1807"/>
                      <a:pt x="421" y="2155"/>
                    </a:cubicBezTo>
                    <a:cubicBezTo>
                      <a:pt x="469" y="2224"/>
                      <a:pt x="536" y="2251"/>
                      <a:pt x="612" y="2251"/>
                    </a:cubicBezTo>
                    <a:cubicBezTo>
                      <a:pt x="853" y="2251"/>
                      <a:pt x="1185" y="1980"/>
                      <a:pt x="1297" y="1892"/>
                    </a:cubicBezTo>
                    <a:cubicBezTo>
                      <a:pt x="1572" y="1659"/>
                      <a:pt x="1699" y="1216"/>
                      <a:pt x="1688" y="920"/>
                    </a:cubicBezTo>
                    <a:cubicBezTo>
                      <a:pt x="1688" y="381"/>
                      <a:pt x="1382" y="1"/>
                      <a:pt x="1265" y="1"/>
                    </a:cubicBezTo>
                    <a:cubicBezTo>
                      <a:pt x="1256" y="0"/>
                      <a:pt x="1247" y="0"/>
                      <a:pt x="12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4"/>
              <p:cNvSpPr/>
              <p:nvPr/>
            </p:nvSpPr>
            <p:spPr>
              <a:xfrm>
                <a:off x="6134751" y="1647003"/>
                <a:ext cx="205696" cy="219717"/>
              </a:xfrm>
              <a:custGeom>
                <a:avLst/>
                <a:gdLst/>
                <a:ahLst/>
                <a:cxnLst/>
                <a:rect l="l" t="t" r="r" b="b"/>
                <a:pathLst>
                  <a:path w="1247" h="1332" extrusionOk="0">
                    <a:moveTo>
                      <a:pt x="602" y="1"/>
                    </a:moveTo>
                    <a:cubicBezTo>
                      <a:pt x="602" y="1"/>
                      <a:pt x="1" y="297"/>
                      <a:pt x="233" y="930"/>
                    </a:cubicBezTo>
                    <a:cubicBezTo>
                      <a:pt x="351" y="1252"/>
                      <a:pt x="586" y="1331"/>
                      <a:pt x="789" y="1331"/>
                    </a:cubicBezTo>
                    <a:cubicBezTo>
                      <a:pt x="985" y="1331"/>
                      <a:pt x="1151" y="1257"/>
                      <a:pt x="1151" y="1257"/>
                    </a:cubicBezTo>
                    <a:cubicBezTo>
                      <a:pt x="1226" y="930"/>
                      <a:pt x="1247" y="581"/>
                      <a:pt x="1162" y="402"/>
                    </a:cubicBezTo>
                    <a:cubicBezTo>
                      <a:pt x="1078" y="212"/>
                      <a:pt x="602" y="1"/>
                      <a:pt x="6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4"/>
              <p:cNvSpPr/>
              <p:nvPr/>
            </p:nvSpPr>
            <p:spPr>
              <a:xfrm>
                <a:off x="5893589" y="1588774"/>
                <a:ext cx="257326" cy="106394"/>
              </a:xfrm>
              <a:custGeom>
                <a:avLst/>
                <a:gdLst/>
                <a:ahLst/>
                <a:cxnLst/>
                <a:rect l="l" t="t" r="r" b="b"/>
                <a:pathLst>
                  <a:path w="1560" h="645" extrusionOk="0">
                    <a:moveTo>
                      <a:pt x="413" y="1"/>
                    </a:moveTo>
                    <a:cubicBezTo>
                      <a:pt x="268" y="1"/>
                      <a:pt x="154" y="52"/>
                      <a:pt x="111" y="185"/>
                    </a:cubicBezTo>
                    <a:cubicBezTo>
                      <a:pt x="1" y="530"/>
                      <a:pt x="594" y="645"/>
                      <a:pt x="1042" y="645"/>
                    </a:cubicBezTo>
                    <a:cubicBezTo>
                      <a:pt x="1279" y="645"/>
                      <a:pt x="1476" y="612"/>
                      <a:pt x="1505" y="565"/>
                    </a:cubicBezTo>
                    <a:cubicBezTo>
                      <a:pt x="1560" y="454"/>
                      <a:pt x="847"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4"/>
              <p:cNvSpPr/>
              <p:nvPr/>
            </p:nvSpPr>
            <p:spPr>
              <a:xfrm>
                <a:off x="5872640" y="1739047"/>
                <a:ext cx="265738" cy="108539"/>
              </a:xfrm>
              <a:custGeom>
                <a:avLst/>
                <a:gdLst/>
                <a:ahLst/>
                <a:cxnLst/>
                <a:rect l="l" t="t" r="r" b="b"/>
                <a:pathLst>
                  <a:path w="1611" h="658" extrusionOk="0">
                    <a:moveTo>
                      <a:pt x="793" y="1"/>
                    </a:moveTo>
                    <a:cubicBezTo>
                      <a:pt x="393" y="1"/>
                      <a:pt x="1" y="99"/>
                      <a:pt x="27" y="403"/>
                    </a:cubicBezTo>
                    <a:cubicBezTo>
                      <a:pt x="43" y="589"/>
                      <a:pt x="197" y="657"/>
                      <a:pt x="404" y="657"/>
                    </a:cubicBezTo>
                    <a:cubicBezTo>
                      <a:pt x="865" y="657"/>
                      <a:pt x="1585" y="316"/>
                      <a:pt x="1600" y="192"/>
                    </a:cubicBezTo>
                    <a:cubicBezTo>
                      <a:pt x="1610" y="102"/>
                      <a:pt x="1198" y="1"/>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4"/>
              <p:cNvSpPr/>
              <p:nvPr/>
            </p:nvSpPr>
            <p:spPr>
              <a:xfrm>
                <a:off x="5937797" y="1849731"/>
                <a:ext cx="231758" cy="179798"/>
              </a:xfrm>
              <a:custGeom>
                <a:avLst/>
                <a:gdLst/>
                <a:ahLst/>
                <a:cxnLst/>
                <a:rect l="l" t="t" r="r" b="b"/>
                <a:pathLst>
                  <a:path w="1405" h="1090" extrusionOk="0">
                    <a:moveTo>
                      <a:pt x="1288" y="1"/>
                    </a:moveTo>
                    <a:cubicBezTo>
                      <a:pt x="1050" y="1"/>
                      <a:pt x="1" y="633"/>
                      <a:pt x="329" y="1010"/>
                    </a:cubicBezTo>
                    <a:cubicBezTo>
                      <a:pt x="378" y="1065"/>
                      <a:pt x="434" y="1089"/>
                      <a:pt x="494" y="1089"/>
                    </a:cubicBezTo>
                    <a:cubicBezTo>
                      <a:pt x="872" y="1089"/>
                      <a:pt x="1404" y="136"/>
                      <a:pt x="1332" y="18"/>
                    </a:cubicBezTo>
                    <a:cubicBezTo>
                      <a:pt x="1325" y="6"/>
                      <a:pt x="1310" y="1"/>
                      <a:pt x="12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4"/>
              <p:cNvSpPr/>
              <p:nvPr/>
            </p:nvSpPr>
            <p:spPr>
              <a:xfrm>
                <a:off x="6095822" y="1891959"/>
                <a:ext cx="171716" cy="226480"/>
              </a:xfrm>
              <a:custGeom>
                <a:avLst/>
                <a:gdLst/>
                <a:ahLst/>
                <a:cxnLst/>
                <a:rect l="l" t="t" r="r" b="b"/>
                <a:pathLst>
                  <a:path w="1041" h="1373" extrusionOk="0">
                    <a:moveTo>
                      <a:pt x="897" y="0"/>
                    </a:moveTo>
                    <a:cubicBezTo>
                      <a:pt x="725" y="0"/>
                      <a:pt x="0" y="1182"/>
                      <a:pt x="500" y="1356"/>
                    </a:cubicBezTo>
                    <a:cubicBezTo>
                      <a:pt x="531" y="1367"/>
                      <a:pt x="560" y="1373"/>
                      <a:pt x="588" y="1373"/>
                    </a:cubicBezTo>
                    <a:cubicBezTo>
                      <a:pt x="1012" y="1373"/>
                      <a:pt x="1041" y="74"/>
                      <a:pt x="912" y="4"/>
                    </a:cubicBezTo>
                    <a:cubicBezTo>
                      <a:pt x="908" y="2"/>
                      <a:pt x="903" y="0"/>
                      <a:pt x="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4"/>
              <p:cNvSpPr/>
              <p:nvPr/>
            </p:nvSpPr>
            <p:spPr>
              <a:xfrm>
                <a:off x="4189950" y="1321054"/>
                <a:ext cx="241490" cy="232748"/>
              </a:xfrm>
              <a:custGeom>
                <a:avLst/>
                <a:gdLst/>
                <a:ahLst/>
                <a:cxnLst/>
                <a:rect l="l" t="t" r="r" b="b"/>
                <a:pathLst>
                  <a:path w="1464" h="1411" extrusionOk="0">
                    <a:moveTo>
                      <a:pt x="749" y="0"/>
                    </a:moveTo>
                    <a:cubicBezTo>
                      <a:pt x="571" y="0"/>
                      <a:pt x="429" y="334"/>
                      <a:pt x="324" y="668"/>
                    </a:cubicBezTo>
                    <a:cubicBezTo>
                      <a:pt x="197" y="1090"/>
                      <a:pt x="49" y="1343"/>
                      <a:pt x="7" y="1396"/>
                    </a:cubicBezTo>
                    <a:cubicBezTo>
                      <a:pt x="1" y="1406"/>
                      <a:pt x="2" y="1410"/>
                      <a:pt x="9" y="1410"/>
                    </a:cubicBezTo>
                    <a:cubicBezTo>
                      <a:pt x="113" y="1410"/>
                      <a:pt x="1464" y="488"/>
                      <a:pt x="862" y="44"/>
                    </a:cubicBezTo>
                    <a:cubicBezTo>
                      <a:pt x="823" y="14"/>
                      <a:pt x="785" y="0"/>
                      <a:pt x="7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4"/>
              <p:cNvSpPr/>
              <p:nvPr/>
            </p:nvSpPr>
            <p:spPr>
              <a:xfrm>
                <a:off x="5504134" y="920216"/>
                <a:ext cx="261285" cy="212129"/>
              </a:xfrm>
              <a:custGeom>
                <a:avLst/>
                <a:gdLst/>
                <a:ahLst/>
                <a:cxnLst/>
                <a:rect l="l" t="t" r="r" b="b"/>
                <a:pathLst>
                  <a:path w="1584" h="1286" extrusionOk="0">
                    <a:moveTo>
                      <a:pt x="1573" y="1"/>
                    </a:moveTo>
                    <a:cubicBezTo>
                      <a:pt x="1456" y="1"/>
                      <a:pt x="1" y="700"/>
                      <a:pt x="518" y="1228"/>
                    </a:cubicBezTo>
                    <a:cubicBezTo>
                      <a:pt x="560" y="1268"/>
                      <a:pt x="603" y="1286"/>
                      <a:pt x="647" y="1286"/>
                    </a:cubicBezTo>
                    <a:cubicBezTo>
                      <a:pt x="824" y="1286"/>
                      <a:pt x="1008" y="995"/>
                      <a:pt x="1152" y="690"/>
                    </a:cubicBezTo>
                    <a:cubicBezTo>
                      <a:pt x="1353" y="289"/>
                      <a:pt x="1522" y="67"/>
                      <a:pt x="1574" y="14"/>
                    </a:cubicBezTo>
                    <a:cubicBezTo>
                      <a:pt x="1584" y="5"/>
                      <a:pt x="1583" y="1"/>
                      <a:pt x="1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4"/>
              <p:cNvSpPr/>
              <p:nvPr/>
            </p:nvSpPr>
            <p:spPr>
              <a:xfrm>
                <a:off x="4602169" y="582886"/>
                <a:ext cx="78352" cy="61197"/>
              </a:xfrm>
              <a:custGeom>
                <a:avLst/>
                <a:gdLst/>
                <a:ahLst/>
                <a:cxnLst/>
                <a:rect l="l" t="t" r="r" b="b"/>
                <a:pathLst>
                  <a:path w="475" h="371" extrusionOk="0">
                    <a:moveTo>
                      <a:pt x="232" y="0"/>
                    </a:moveTo>
                    <a:cubicBezTo>
                      <a:pt x="0" y="0"/>
                      <a:pt x="0" y="370"/>
                      <a:pt x="232" y="370"/>
                    </a:cubicBezTo>
                    <a:cubicBezTo>
                      <a:pt x="475" y="370"/>
                      <a:pt x="475" y="0"/>
                      <a:pt x="2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4"/>
              <p:cNvSpPr/>
              <p:nvPr/>
            </p:nvSpPr>
            <p:spPr>
              <a:xfrm>
                <a:off x="4739575" y="521853"/>
                <a:ext cx="76868" cy="61197"/>
              </a:xfrm>
              <a:custGeom>
                <a:avLst/>
                <a:gdLst/>
                <a:ahLst/>
                <a:cxnLst/>
                <a:rect l="l" t="t" r="r" b="b"/>
                <a:pathLst>
                  <a:path w="466" h="371" extrusionOk="0">
                    <a:moveTo>
                      <a:pt x="233" y="1"/>
                    </a:moveTo>
                    <a:cubicBezTo>
                      <a:pt x="1" y="1"/>
                      <a:pt x="1" y="370"/>
                      <a:pt x="233" y="370"/>
                    </a:cubicBezTo>
                    <a:cubicBezTo>
                      <a:pt x="465" y="370"/>
                      <a:pt x="465" y="1"/>
                      <a:pt x="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4"/>
              <p:cNvSpPr/>
              <p:nvPr/>
            </p:nvSpPr>
            <p:spPr>
              <a:xfrm>
                <a:off x="4825021" y="396488"/>
                <a:ext cx="78517" cy="59383"/>
              </a:xfrm>
              <a:custGeom>
                <a:avLst/>
                <a:gdLst/>
                <a:ahLst/>
                <a:cxnLst/>
                <a:rect l="l" t="t" r="r" b="b"/>
                <a:pathLst>
                  <a:path w="476" h="360" extrusionOk="0">
                    <a:moveTo>
                      <a:pt x="233" y="1"/>
                    </a:moveTo>
                    <a:cubicBezTo>
                      <a:pt x="1" y="1"/>
                      <a:pt x="1" y="360"/>
                      <a:pt x="233" y="360"/>
                    </a:cubicBezTo>
                    <a:cubicBezTo>
                      <a:pt x="475" y="360"/>
                      <a:pt x="475" y="1"/>
                      <a:pt x="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4"/>
              <p:cNvSpPr/>
              <p:nvPr/>
            </p:nvSpPr>
            <p:spPr>
              <a:xfrm>
                <a:off x="5978046" y="1073953"/>
                <a:ext cx="76703" cy="59383"/>
              </a:xfrm>
              <a:custGeom>
                <a:avLst/>
                <a:gdLst/>
                <a:ahLst/>
                <a:cxnLst/>
                <a:rect l="l" t="t" r="r" b="b"/>
                <a:pathLst>
                  <a:path w="465" h="360" extrusionOk="0">
                    <a:moveTo>
                      <a:pt x="233" y="1"/>
                    </a:moveTo>
                    <a:cubicBezTo>
                      <a:pt x="0" y="1"/>
                      <a:pt x="0" y="360"/>
                      <a:pt x="233" y="360"/>
                    </a:cubicBezTo>
                    <a:cubicBezTo>
                      <a:pt x="465" y="360"/>
                      <a:pt x="465" y="1"/>
                      <a:pt x="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4"/>
              <p:cNvSpPr/>
              <p:nvPr/>
            </p:nvSpPr>
            <p:spPr>
              <a:xfrm>
                <a:off x="5946704" y="1199318"/>
                <a:ext cx="78517" cy="61197"/>
              </a:xfrm>
              <a:custGeom>
                <a:avLst/>
                <a:gdLst/>
                <a:ahLst/>
                <a:cxnLst/>
                <a:rect l="l" t="t" r="r" b="b"/>
                <a:pathLst>
                  <a:path w="476" h="371" extrusionOk="0">
                    <a:moveTo>
                      <a:pt x="243" y="1"/>
                    </a:moveTo>
                    <a:cubicBezTo>
                      <a:pt x="0" y="1"/>
                      <a:pt x="0" y="371"/>
                      <a:pt x="243" y="371"/>
                    </a:cubicBezTo>
                    <a:cubicBezTo>
                      <a:pt x="475" y="371"/>
                      <a:pt x="475" y="1"/>
                      <a:pt x="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4"/>
              <p:cNvSpPr/>
              <p:nvPr/>
            </p:nvSpPr>
            <p:spPr>
              <a:xfrm>
                <a:off x="5899528" y="1326662"/>
                <a:ext cx="76868" cy="59383"/>
              </a:xfrm>
              <a:custGeom>
                <a:avLst/>
                <a:gdLst/>
                <a:ahLst/>
                <a:cxnLst/>
                <a:rect l="l" t="t" r="r" b="b"/>
                <a:pathLst>
                  <a:path w="466" h="360" extrusionOk="0">
                    <a:moveTo>
                      <a:pt x="233" y="0"/>
                    </a:moveTo>
                    <a:cubicBezTo>
                      <a:pt x="1" y="0"/>
                      <a:pt x="1" y="359"/>
                      <a:pt x="233" y="359"/>
                    </a:cubicBezTo>
                    <a:cubicBezTo>
                      <a:pt x="465" y="359"/>
                      <a:pt x="465" y="0"/>
                      <a:pt x="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4"/>
              <p:cNvSpPr/>
              <p:nvPr/>
            </p:nvSpPr>
            <p:spPr>
              <a:xfrm>
                <a:off x="4192754" y="1603455"/>
                <a:ext cx="78517" cy="59383"/>
              </a:xfrm>
              <a:custGeom>
                <a:avLst/>
                <a:gdLst/>
                <a:ahLst/>
                <a:cxnLst/>
                <a:rect l="l" t="t" r="r" b="b"/>
                <a:pathLst>
                  <a:path w="476" h="360" extrusionOk="0">
                    <a:moveTo>
                      <a:pt x="233" y="0"/>
                    </a:moveTo>
                    <a:cubicBezTo>
                      <a:pt x="0" y="0"/>
                      <a:pt x="0" y="359"/>
                      <a:pt x="233" y="359"/>
                    </a:cubicBezTo>
                    <a:cubicBezTo>
                      <a:pt x="476" y="359"/>
                      <a:pt x="476" y="0"/>
                      <a:pt x="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4"/>
              <p:cNvSpPr/>
              <p:nvPr/>
            </p:nvSpPr>
            <p:spPr>
              <a:xfrm>
                <a:off x="4198033" y="1723706"/>
                <a:ext cx="78517" cy="61032"/>
              </a:xfrm>
              <a:custGeom>
                <a:avLst/>
                <a:gdLst/>
                <a:ahLst/>
                <a:cxnLst/>
                <a:rect l="l" t="t" r="r" b="b"/>
                <a:pathLst>
                  <a:path w="476" h="370" extrusionOk="0">
                    <a:moveTo>
                      <a:pt x="243" y="0"/>
                    </a:moveTo>
                    <a:cubicBezTo>
                      <a:pt x="0" y="0"/>
                      <a:pt x="0" y="370"/>
                      <a:pt x="243" y="370"/>
                    </a:cubicBezTo>
                    <a:cubicBezTo>
                      <a:pt x="475" y="370"/>
                      <a:pt x="475"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4"/>
              <p:cNvSpPr/>
              <p:nvPr/>
            </p:nvSpPr>
            <p:spPr>
              <a:xfrm>
                <a:off x="4285128" y="1661024"/>
                <a:ext cx="78517" cy="59383"/>
              </a:xfrm>
              <a:custGeom>
                <a:avLst/>
                <a:gdLst/>
                <a:ahLst/>
                <a:cxnLst/>
                <a:rect l="l" t="t" r="r" b="b"/>
                <a:pathLst>
                  <a:path w="476" h="360" extrusionOk="0">
                    <a:moveTo>
                      <a:pt x="233" y="0"/>
                    </a:moveTo>
                    <a:cubicBezTo>
                      <a:pt x="0" y="0"/>
                      <a:pt x="0" y="359"/>
                      <a:pt x="233" y="359"/>
                    </a:cubicBezTo>
                    <a:cubicBezTo>
                      <a:pt x="475" y="359"/>
                      <a:pt x="475" y="0"/>
                      <a:pt x="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1" name="Google Shape;1941;p54"/>
          <p:cNvGrpSpPr/>
          <p:nvPr/>
        </p:nvGrpSpPr>
        <p:grpSpPr>
          <a:xfrm rot="-899862" flipH="1">
            <a:off x="2890022" y="3295292"/>
            <a:ext cx="443378" cy="431856"/>
            <a:chOff x="617548" y="3195989"/>
            <a:chExt cx="488452" cy="475809"/>
          </a:xfrm>
        </p:grpSpPr>
        <p:sp>
          <p:nvSpPr>
            <p:cNvPr id="1942" name="Google Shape;1942;p54"/>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3" name="Google Shape;1943;p54"/>
            <p:cNvGrpSpPr/>
            <p:nvPr/>
          </p:nvGrpSpPr>
          <p:grpSpPr>
            <a:xfrm flipH="1">
              <a:off x="617548" y="3195989"/>
              <a:ext cx="488443" cy="475809"/>
              <a:chOff x="2604475" y="3610525"/>
              <a:chExt cx="332500" cy="323900"/>
            </a:xfrm>
          </p:grpSpPr>
          <p:sp>
            <p:nvSpPr>
              <p:cNvPr id="1944" name="Google Shape;1944;p54"/>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4"/>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6" name="Google Shape;1946;p54"/>
          <p:cNvGrpSpPr/>
          <p:nvPr/>
        </p:nvGrpSpPr>
        <p:grpSpPr>
          <a:xfrm>
            <a:off x="6020165" y="3015811"/>
            <a:ext cx="488452" cy="475809"/>
            <a:chOff x="617548" y="3195989"/>
            <a:chExt cx="488452" cy="475809"/>
          </a:xfrm>
        </p:grpSpPr>
        <p:sp>
          <p:nvSpPr>
            <p:cNvPr id="1947" name="Google Shape;1947;p54"/>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8" name="Google Shape;1948;p54"/>
            <p:cNvGrpSpPr/>
            <p:nvPr/>
          </p:nvGrpSpPr>
          <p:grpSpPr>
            <a:xfrm flipH="1">
              <a:off x="617548" y="3195989"/>
              <a:ext cx="488443" cy="475809"/>
              <a:chOff x="2604475" y="3610525"/>
              <a:chExt cx="332500" cy="323900"/>
            </a:xfrm>
          </p:grpSpPr>
          <p:sp>
            <p:nvSpPr>
              <p:cNvPr id="1949" name="Google Shape;1949;p54"/>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4"/>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5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3</a:t>
            </a:r>
            <a:r>
              <a:rPr lang="el-GR" baseline="30000" dirty="0"/>
              <a:t>η</a:t>
            </a:r>
            <a:r>
              <a:rPr lang="el-GR" dirty="0"/>
              <a:t> Δραστηριότητα </a:t>
            </a:r>
            <a:endParaRPr dirty="0"/>
          </a:p>
        </p:txBody>
      </p:sp>
      <p:sp>
        <p:nvSpPr>
          <p:cNvPr id="1434" name="Google Shape;1434;p51"/>
          <p:cNvSpPr txBox="1">
            <a:spLocks noGrp="1"/>
          </p:cNvSpPr>
          <p:nvPr>
            <p:ph type="title" idx="2"/>
          </p:nvPr>
        </p:nvSpPr>
        <p:spPr>
          <a:xfrm>
            <a:off x="344647" y="1300120"/>
            <a:ext cx="2742600" cy="55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1</a:t>
            </a:r>
            <a:r>
              <a:rPr lang="el-GR" baseline="30000" dirty="0"/>
              <a:t>ο</a:t>
            </a:r>
            <a:r>
              <a:rPr lang="el-GR" dirty="0"/>
              <a:t> Παιγνίδι </a:t>
            </a:r>
            <a:endParaRPr dirty="0"/>
          </a:p>
        </p:txBody>
      </p:sp>
      <p:sp>
        <p:nvSpPr>
          <p:cNvPr id="1435" name="Google Shape;1435;p51"/>
          <p:cNvSpPr txBox="1">
            <a:spLocks noGrp="1"/>
          </p:cNvSpPr>
          <p:nvPr>
            <p:ph type="title" idx="3"/>
          </p:nvPr>
        </p:nvSpPr>
        <p:spPr>
          <a:xfrm>
            <a:off x="5023563" y="1273403"/>
            <a:ext cx="2742600" cy="55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2</a:t>
            </a:r>
            <a:r>
              <a:rPr lang="el-GR" baseline="30000" dirty="0"/>
              <a:t>ο</a:t>
            </a:r>
            <a:r>
              <a:rPr lang="el-GR" dirty="0"/>
              <a:t> Παιγνίδι </a:t>
            </a:r>
            <a:endParaRPr dirty="0"/>
          </a:p>
        </p:txBody>
      </p:sp>
      <p:sp>
        <p:nvSpPr>
          <p:cNvPr id="1436" name="Google Shape;1436;p51"/>
          <p:cNvSpPr txBox="1">
            <a:spLocks noGrp="1"/>
          </p:cNvSpPr>
          <p:nvPr>
            <p:ph type="subTitle" idx="1"/>
          </p:nvPr>
        </p:nvSpPr>
        <p:spPr>
          <a:xfrm>
            <a:off x="4791243" y="1894180"/>
            <a:ext cx="4137065" cy="1817323"/>
          </a:xfrm>
          <a:prstGeom prst="rect">
            <a:avLst/>
          </a:prstGeom>
        </p:spPr>
        <p:txBody>
          <a:bodyPr spcFirstLastPara="1" wrap="square" lIns="91425" tIns="91425" rIns="91425" bIns="91425" anchor="ctr" anchorCtr="0">
            <a:noAutofit/>
          </a:bodyPr>
          <a:lstStyle/>
          <a:p>
            <a:pPr marL="285750" lvl="0" indent="-285750" algn="just" rtl="0">
              <a:spcBef>
                <a:spcPts val="0"/>
              </a:spcBef>
              <a:spcAft>
                <a:spcPts val="0"/>
              </a:spcAft>
              <a:buFont typeface="Wingdings" panose="05000000000000000000" pitchFamily="2" charset="2"/>
              <a:buChar char="Ø"/>
            </a:pPr>
            <a:endParaRPr lang="el-GR" dirty="0"/>
          </a:p>
          <a:p>
            <a:pPr marL="285750" lvl="0" indent="-285750" algn="just" rtl="0">
              <a:spcBef>
                <a:spcPts val="0"/>
              </a:spcBef>
              <a:spcAft>
                <a:spcPts val="0"/>
              </a:spcAft>
              <a:buFont typeface="Wingdings" panose="05000000000000000000" pitchFamily="2" charset="2"/>
              <a:buChar char="Ø"/>
            </a:pPr>
            <a:r>
              <a:rPr lang="el-GR" dirty="0"/>
              <a:t>Επιλέγω το ποίημα </a:t>
            </a:r>
            <a:r>
              <a:rPr lang="el-GR" b="1" i="1" dirty="0"/>
              <a:t>«Η γελαστή οικογένεια» </a:t>
            </a:r>
          </a:p>
          <a:p>
            <a:pPr marL="285750" lvl="0" indent="-285750" algn="just" rtl="0">
              <a:spcBef>
                <a:spcPts val="0"/>
              </a:spcBef>
              <a:spcAft>
                <a:spcPts val="0"/>
              </a:spcAft>
              <a:buFont typeface="Wingdings" panose="05000000000000000000" pitchFamily="2" charset="2"/>
              <a:buChar char="Ø"/>
            </a:pPr>
            <a:r>
              <a:rPr lang="el-GR" dirty="0"/>
              <a:t>Βάζω τις στροφές, σε ένα </a:t>
            </a:r>
            <a:r>
              <a:rPr lang="el-GR" b="1" dirty="0">
                <a:solidFill>
                  <a:srgbClr val="0070C0"/>
                </a:solidFill>
              </a:rPr>
              <a:t>μπλε</a:t>
            </a:r>
            <a:r>
              <a:rPr lang="el-GR" dirty="0"/>
              <a:t> κύκλο</a:t>
            </a:r>
          </a:p>
          <a:p>
            <a:pPr marL="285750" lvl="0" indent="-285750" algn="just" rtl="0">
              <a:spcBef>
                <a:spcPts val="0"/>
              </a:spcBef>
              <a:spcAft>
                <a:spcPts val="0"/>
              </a:spcAft>
              <a:buFont typeface="Wingdings" panose="05000000000000000000" pitchFamily="2" charset="2"/>
              <a:buChar char="Ø"/>
            </a:pPr>
            <a:r>
              <a:rPr lang="el-GR" dirty="0"/>
              <a:t>Ψάχνω τώρα να βρω αν υπάρχει ομοφωνία στις τελευταίες συλλαβές των στίχων και υπογραμμίζω με </a:t>
            </a:r>
            <a:r>
              <a:rPr lang="el-GR" b="1" dirty="0">
                <a:solidFill>
                  <a:schemeClr val="accent1">
                    <a:lumMod val="75000"/>
                  </a:schemeClr>
                </a:solidFill>
              </a:rPr>
              <a:t>κόκκινο</a:t>
            </a:r>
            <a:r>
              <a:rPr lang="el-GR" dirty="0"/>
              <a:t> χρώμα τις λέξεις που ταιριάζουν</a:t>
            </a:r>
            <a:endParaRPr dirty="0"/>
          </a:p>
        </p:txBody>
      </p:sp>
      <p:sp>
        <p:nvSpPr>
          <p:cNvPr id="1437" name="Google Shape;1437;p51"/>
          <p:cNvSpPr txBox="1">
            <a:spLocks noGrp="1"/>
          </p:cNvSpPr>
          <p:nvPr>
            <p:ph type="subTitle" idx="4"/>
          </p:nvPr>
        </p:nvSpPr>
        <p:spPr>
          <a:xfrm>
            <a:off x="189485" y="1874822"/>
            <a:ext cx="4204838" cy="2050116"/>
          </a:xfrm>
          <a:prstGeom prst="rect">
            <a:avLst/>
          </a:prstGeom>
        </p:spPr>
        <p:txBody>
          <a:bodyPr spcFirstLastPara="1" wrap="square" lIns="91425" tIns="91425" rIns="91425" bIns="91425" anchor="ctr" anchorCtr="0">
            <a:noAutofit/>
          </a:bodyPr>
          <a:lstStyle/>
          <a:p>
            <a:pPr marL="285750" lvl="0" indent="-285750" algn="just" rtl="0">
              <a:spcBef>
                <a:spcPts val="0"/>
              </a:spcBef>
              <a:spcAft>
                <a:spcPts val="0"/>
              </a:spcAft>
              <a:buFont typeface="Wingdings" panose="05000000000000000000" pitchFamily="2" charset="2"/>
              <a:buChar char="Ø"/>
            </a:pPr>
            <a:r>
              <a:rPr lang="el-GR" dirty="0"/>
              <a:t>Επιλεγώ το ποίημα «Ύπνε που παίρνεις τα παιδιά»</a:t>
            </a:r>
          </a:p>
          <a:p>
            <a:pPr marL="285750" lvl="0" indent="-285750" algn="just" rtl="0">
              <a:spcBef>
                <a:spcPts val="0"/>
              </a:spcBef>
              <a:spcAft>
                <a:spcPts val="0"/>
              </a:spcAft>
              <a:buFont typeface="Wingdings" panose="05000000000000000000" pitchFamily="2" charset="2"/>
              <a:buChar char="Ø"/>
            </a:pPr>
            <a:r>
              <a:rPr lang="el-GR" dirty="0"/>
              <a:t>Χωρίζω το ποίημα σε συλλαβές και τις υπογραμμίζω με </a:t>
            </a:r>
            <a:r>
              <a:rPr lang="el-GR" b="1" dirty="0">
                <a:solidFill>
                  <a:srgbClr val="00B050"/>
                </a:solidFill>
              </a:rPr>
              <a:t>πράσινο</a:t>
            </a:r>
            <a:r>
              <a:rPr lang="el-GR" dirty="0"/>
              <a:t> χρώμα    </a:t>
            </a:r>
          </a:p>
          <a:p>
            <a:pPr marL="285750" indent="-285750" algn="just">
              <a:buFont typeface="Wingdings" panose="05000000000000000000" pitchFamily="2" charset="2"/>
              <a:buChar char="Ø"/>
            </a:pPr>
            <a:r>
              <a:rPr lang="el-GR" dirty="0"/>
              <a:t> Διαβάζω το ποίημα με ρυθμό , χτυπώντας ένα παλαμάκι για τη συλλαβή που θέλω να τονίσω. (Τόνισε τις άρτιες συλλαβές, δηλαδή στις συλλαβές 2,4,6,…)</a:t>
            </a:r>
          </a:p>
          <a:p>
            <a:pPr marL="285750" lvl="0" indent="-285750" algn="just" rtl="0">
              <a:spcBef>
                <a:spcPts val="0"/>
              </a:spcBef>
              <a:spcAft>
                <a:spcPts val="0"/>
              </a:spcAft>
              <a:buFont typeface="Wingdings" panose="05000000000000000000" pitchFamily="2" charset="2"/>
              <a:buChar char="Ø"/>
            </a:pPr>
            <a:r>
              <a:rPr lang="el-GR" dirty="0"/>
              <a:t>Παρουσιάζω στην ολομέλεια </a:t>
            </a:r>
          </a:p>
        </p:txBody>
      </p:sp>
      <p:grpSp>
        <p:nvGrpSpPr>
          <p:cNvPr id="1478" name="Google Shape;1478;p51"/>
          <p:cNvGrpSpPr/>
          <p:nvPr/>
        </p:nvGrpSpPr>
        <p:grpSpPr>
          <a:xfrm rot="-7429141" flipH="1">
            <a:off x="-839503" y="1123473"/>
            <a:ext cx="1819081" cy="1330949"/>
            <a:chOff x="1873750" y="854225"/>
            <a:chExt cx="838675" cy="613625"/>
          </a:xfrm>
        </p:grpSpPr>
        <p:sp>
          <p:nvSpPr>
            <p:cNvPr id="1479" name="Google Shape;1479;p51"/>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1"/>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1"/>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1"/>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1"/>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1"/>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1"/>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1"/>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1"/>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1"/>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1"/>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1"/>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1"/>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1"/>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1"/>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1"/>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1"/>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1"/>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1"/>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1"/>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1"/>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1"/>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1"/>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1"/>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1"/>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1"/>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51"/>
          <p:cNvGrpSpPr/>
          <p:nvPr/>
        </p:nvGrpSpPr>
        <p:grpSpPr>
          <a:xfrm rot="-7429141" flipH="1">
            <a:off x="7284522" y="460556"/>
            <a:ext cx="1819081" cy="1330949"/>
            <a:chOff x="1873750" y="854225"/>
            <a:chExt cx="838675" cy="613625"/>
          </a:xfrm>
        </p:grpSpPr>
        <p:sp>
          <p:nvSpPr>
            <p:cNvPr id="1506" name="Google Shape;1506;p51"/>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1"/>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1"/>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1"/>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1"/>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1"/>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1"/>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1"/>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1"/>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1"/>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1"/>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51"/>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51"/>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1"/>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1"/>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1"/>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1"/>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1"/>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1"/>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1"/>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1"/>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1"/>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1"/>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1"/>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1"/>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1"/>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51"/>
          <p:cNvGrpSpPr/>
          <p:nvPr/>
        </p:nvGrpSpPr>
        <p:grpSpPr>
          <a:xfrm>
            <a:off x="1549163" y="464574"/>
            <a:ext cx="488452" cy="475809"/>
            <a:chOff x="617548" y="3195989"/>
            <a:chExt cx="488452" cy="475809"/>
          </a:xfrm>
        </p:grpSpPr>
        <p:sp>
          <p:nvSpPr>
            <p:cNvPr id="1533" name="Google Shape;1533;p51"/>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4" name="Google Shape;1534;p51"/>
            <p:cNvGrpSpPr/>
            <p:nvPr/>
          </p:nvGrpSpPr>
          <p:grpSpPr>
            <a:xfrm flipH="1">
              <a:off x="617548" y="3195989"/>
              <a:ext cx="488443" cy="475809"/>
              <a:chOff x="2604475" y="3610525"/>
              <a:chExt cx="332500" cy="323900"/>
            </a:xfrm>
          </p:grpSpPr>
          <p:sp>
            <p:nvSpPr>
              <p:cNvPr id="1535" name="Google Shape;1535;p51"/>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1"/>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7" name="Google Shape;1537;p51"/>
          <p:cNvGrpSpPr/>
          <p:nvPr/>
        </p:nvGrpSpPr>
        <p:grpSpPr>
          <a:xfrm flipH="1">
            <a:off x="4530932" y="1604189"/>
            <a:ext cx="379332" cy="369513"/>
            <a:chOff x="617548" y="3195989"/>
            <a:chExt cx="488452" cy="475809"/>
          </a:xfrm>
        </p:grpSpPr>
        <p:sp>
          <p:nvSpPr>
            <p:cNvPr id="1538" name="Google Shape;1538;p51"/>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9" name="Google Shape;1539;p51"/>
            <p:cNvGrpSpPr/>
            <p:nvPr/>
          </p:nvGrpSpPr>
          <p:grpSpPr>
            <a:xfrm flipH="1">
              <a:off x="617548" y="3195989"/>
              <a:ext cx="488443" cy="475809"/>
              <a:chOff x="2604475" y="3610525"/>
              <a:chExt cx="332500" cy="323900"/>
            </a:xfrm>
          </p:grpSpPr>
          <p:sp>
            <p:nvSpPr>
              <p:cNvPr id="1540" name="Google Shape;1540;p51"/>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1"/>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Εικόνα 1"/>
          <p:cNvPicPr>
            <a:picLocks noChangeAspect="1"/>
          </p:cNvPicPr>
          <p:nvPr/>
        </p:nvPicPr>
        <p:blipFill>
          <a:blip r:embed="rId3"/>
          <a:stretch>
            <a:fillRect/>
          </a:stretch>
        </p:blipFill>
        <p:spPr>
          <a:xfrm>
            <a:off x="377453" y="4101529"/>
            <a:ext cx="3781953" cy="8192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7" name="Google Shape;827;p47"/>
          <p:cNvSpPr txBox="1">
            <a:spLocks noGrp="1"/>
          </p:cNvSpPr>
          <p:nvPr>
            <p:ph type="title"/>
          </p:nvPr>
        </p:nvSpPr>
        <p:spPr>
          <a:xfrm>
            <a:off x="3110582" y="428465"/>
            <a:ext cx="46611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l-GR" dirty="0"/>
              <a:t>Εισαγωγή</a:t>
            </a:r>
            <a:endParaRPr dirty="0"/>
          </a:p>
        </p:txBody>
      </p:sp>
      <p:sp>
        <p:nvSpPr>
          <p:cNvPr id="828" name="Google Shape;828;p47"/>
          <p:cNvSpPr txBox="1">
            <a:spLocks noGrp="1"/>
          </p:cNvSpPr>
          <p:nvPr>
            <p:ph type="subTitle" idx="1"/>
          </p:nvPr>
        </p:nvSpPr>
        <p:spPr>
          <a:xfrm>
            <a:off x="229189" y="1569197"/>
            <a:ext cx="8399476" cy="1864509"/>
          </a:xfrm>
          <a:prstGeom prst="rect">
            <a:avLst/>
          </a:prstGeom>
        </p:spPr>
        <p:txBody>
          <a:bodyPr spcFirstLastPara="1" wrap="square" lIns="91425" tIns="91425" rIns="91425" bIns="91425" anchor="ctr" anchorCtr="0">
            <a:noAutofit/>
          </a:bodyPr>
          <a:lstStyle/>
          <a:p>
            <a:pPr marL="0" lvl="0" indent="0" algn="just"/>
            <a:endParaRPr lang="en-US" dirty="0"/>
          </a:p>
          <a:p>
            <a:pPr marL="0" lvl="0" indent="0" algn="just"/>
            <a:endParaRPr lang="en-US" dirty="0"/>
          </a:p>
        </p:txBody>
      </p:sp>
      <p:grpSp>
        <p:nvGrpSpPr>
          <p:cNvPr id="899" name="Google Shape;899;p47"/>
          <p:cNvGrpSpPr/>
          <p:nvPr/>
        </p:nvGrpSpPr>
        <p:grpSpPr>
          <a:xfrm rot="-5599019" flipH="1">
            <a:off x="489032" y="2971193"/>
            <a:ext cx="1819114" cy="1330973"/>
            <a:chOff x="1873750" y="854225"/>
            <a:chExt cx="838675" cy="613625"/>
          </a:xfrm>
        </p:grpSpPr>
        <p:sp>
          <p:nvSpPr>
            <p:cNvPr id="900" name="Google Shape;900;p47"/>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7"/>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7"/>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7"/>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7"/>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7"/>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7"/>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7"/>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7"/>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7"/>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7"/>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7"/>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7"/>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7"/>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7"/>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7"/>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7"/>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7"/>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7"/>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7"/>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7"/>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7"/>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7"/>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7"/>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7"/>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7"/>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47"/>
          <p:cNvGrpSpPr/>
          <p:nvPr/>
        </p:nvGrpSpPr>
        <p:grpSpPr>
          <a:xfrm>
            <a:off x="418617" y="253677"/>
            <a:ext cx="646467" cy="1117647"/>
            <a:chOff x="1580830" y="826968"/>
            <a:chExt cx="646467" cy="1117647"/>
          </a:xfrm>
        </p:grpSpPr>
        <p:sp>
          <p:nvSpPr>
            <p:cNvPr id="927" name="Google Shape;927;p47"/>
            <p:cNvSpPr/>
            <p:nvPr/>
          </p:nvSpPr>
          <p:spPr>
            <a:xfrm>
              <a:off x="1595765" y="826975"/>
              <a:ext cx="631533" cy="1117640"/>
            </a:xfrm>
            <a:custGeom>
              <a:avLst/>
              <a:gdLst/>
              <a:ahLst/>
              <a:cxnLst/>
              <a:rect l="l" t="t" r="r" b="b"/>
              <a:pathLst>
                <a:path w="22369" h="39587" extrusionOk="0">
                  <a:moveTo>
                    <a:pt x="13530" y="18683"/>
                  </a:moveTo>
                  <a:cubicBezTo>
                    <a:pt x="13660" y="18423"/>
                    <a:pt x="13778" y="18151"/>
                    <a:pt x="13897" y="17880"/>
                  </a:cubicBezTo>
                  <a:cubicBezTo>
                    <a:pt x="15421" y="18849"/>
                    <a:pt x="17382" y="19640"/>
                    <a:pt x="19864" y="19640"/>
                  </a:cubicBezTo>
                  <a:cubicBezTo>
                    <a:pt x="20703" y="19640"/>
                    <a:pt x="21518" y="19522"/>
                    <a:pt x="22298" y="19392"/>
                  </a:cubicBezTo>
                  <a:cubicBezTo>
                    <a:pt x="22156" y="19215"/>
                    <a:pt x="21943" y="19096"/>
                    <a:pt x="21743" y="18967"/>
                  </a:cubicBezTo>
                  <a:cubicBezTo>
                    <a:pt x="20750" y="18282"/>
                    <a:pt x="19627" y="17738"/>
                    <a:pt x="18257" y="17454"/>
                  </a:cubicBezTo>
                  <a:cubicBezTo>
                    <a:pt x="16768" y="17147"/>
                    <a:pt x="15208" y="17336"/>
                    <a:pt x="13955" y="17714"/>
                  </a:cubicBezTo>
                  <a:cubicBezTo>
                    <a:pt x="14073" y="17431"/>
                    <a:pt x="14180" y="17135"/>
                    <a:pt x="14286" y="16828"/>
                  </a:cubicBezTo>
                  <a:cubicBezTo>
                    <a:pt x="14452" y="16296"/>
                    <a:pt x="14546" y="15740"/>
                    <a:pt x="14617" y="15162"/>
                  </a:cubicBezTo>
                  <a:cubicBezTo>
                    <a:pt x="15728" y="15575"/>
                    <a:pt x="17158" y="15693"/>
                    <a:pt x="18564" y="15528"/>
                  </a:cubicBezTo>
                  <a:cubicBezTo>
                    <a:pt x="20018" y="15351"/>
                    <a:pt x="21305" y="14866"/>
                    <a:pt x="22369" y="14370"/>
                  </a:cubicBezTo>
                  <a:cubicBezTo>
                    <a:pt x="21270" y="13815"/>
                    <a:pt x="19923" y="13424"/>
                    <a:pt x="18280" y="13531"/>
                  </a:cubicBezTo>
                  <a:cubicBezTo>
                    <a:pt x="16827" y="13613"/>
                    <a:pt x="15586" y="14122"/>
                    <a:pt x="14664" y="14748"/>
                  </a:cubicBezTo>
                  <a:cubicBezTo>
                    <a:pt x="14735" y="13944"/>
                    <a:pt x="14771" y="13106"/>
                    <a:pt x="14877" y="12279"/>
                  </a:cubicBezTo>
                  <a:cubicBezTo>
                    <a:pt x="14901" y="12184"/>
                    <a:pt x="14913" y="12090"/>
                    <a:pt x="14924" y="11995"/>
                  </a:cubicBezTo>
                  <a:cubicBezTo>
                    <a:pt x="17040" y="12444"/>
                    <a:pt x="19556" y="11912"/>
                    <a:pt x="20998" y="11097"/>
                  </a:cubicBezTo>
                  <a:cubicBezTo>
                    <a:pt x="19970" y="10777"/>
                    <a:pt x="18789" y="10399"/>
                    <a:pt x="17500" y="10565"/>
                  </a:cubicBezTo>
                  <a:cubicBezTo>
                    <a:pt x="16933" y="10648"/>
                    <a:pt x="16425" y="10848"/>
                    <a:pt x="15988" y="11097"/>
                  </a:cubicBezTo>
                  <a:cubicBezTo>
                    <a:pt x="15610" y="11321"/>
                    <a:pt x="15220" y="11581"/>
                    <a:pt x="14960" y="11865"/>
                  </a:cubicBezTo>
                  <a:cubicBezTo>
                    <a:pt x="14948" y="11865"/>
                    <a:pt x="14948" y="11877"/>
                    <a:pt x="14936" y="11877"/>
                  </a:cubicBezTo>
                  <a:cubicBezTo>
                    <a:pt x="15019" y="11368"/>
                    <a:pt x="15126" y="10848"/>
                    <a:pt x="15231" y="10352"/>
                  </a:cubicBezTo>
                  <a:cubicBezTo>
                    <a:pt x="17134" y="9879"/>
                    <a:pt x="18434" y="8639"/>
                    <a:pt x="19474" y="7339"/>
                  </a:cubicBezTo>
                  <a:cubicBezTo>
                    <a:pt x="19485" y="7339"/>
                    <a:pt x="19604" y="7256"/>
                    <a:pt x="19521" y="7221"/>
                  </a:cubicBezTo>
                  <a:cubicBezTo>
                    <a:pt x="17429" y="7363"/>
                    <a:pt x="16200" y="8367"/>
                    <a:pt x="15362" y="9761"/>
                  </a:cubicBezTo>
                  <a:cubicBezTo>
                    <a:pt x="15409" y="9514"/>
                    <a:pt x="15456" y="9277"/>
                    <a:pt x="15504" y="9041"/>
                  </a:cubicBezTo>
                  <a:cubicBezTo>
                    <a:pt x="15562" y="8781"/>
                    <a:pt x="15645" y="8474"/>
                    <a:pt x="15622" y="8201"/>
                  </a:cubicBezTo>
                  <a:cubicBezTo>
                    <a:pt x="15645" y="8143"/>
                    <a:pt x="15669" y="8096"/>
                    <a:pt x="15680" y="8048"/>
                  </a:cubicBezTo>
                  <a:cubicBezTo>
                    <a:pt x="16106" y="7043"/>
                    <a:pt x="16389" y="5814"/>
                    <a:pt x="16508" y="4551"/>
                  </a:cubicBezTo>
                  <a:cubicBezTo>
                    <a:pt x="16649" y="3002"/>
                    <a:pt x="16449" y="1407"/>
                    <a:pt x="16189" y="37"/>
                  </a:cubicBezTo>
                  <a:cubicBezTo>
                    <a:pt x="16189" y="13"/>
                    <a:pt x="16189" y="1"/>
                    <a:pt x="16165" y="13"/>
                  </a:cubicBezTo>
                  <a:cubicBezTo>
                    <a:pt x="15504" y="1088"/>
                    <a:pt x="14936" y="2376"/>
                    <a:pt x="14747" y="3971"/>
                  </a:cubicBezTo>
                  <a:cubicBezTo>
                    <a:pt x="14570" y="5460"/>
                    <a:pt x="14901" y="6867"/>
                    <a:pt x="15350" y="8119"/>
                  </a:cubicBezTo>
                  <a:cubicBezTo>
                    <a:pt x="15126" y="8545"/>
                    <a:pt x="14936" y="8981"/>
                    <a:pt x="14782" y="9454"/>
                  </a:cubicBezTo>
                  <a:cubicBezTo>
                    <a:pt x="14440" y="7812"/>
                    <a:pt x="13624" y="6418"/>
                    <a:pt x="11639" y="5578"/>
                  </a:cubicBezTo>
                  <a:cubicBezTo>
                    <a:pt x="11557" y="5590"/>
                    <a:pt x="11639" y="5709"/>
                    <a:pt x="11639" y="5709"/>
                  </a:cubicBezTo>
                  <a:cubicBezTo>
                    <a:pt x="12206" y="7256"/>
                    <a:pt x="13022" y="8840"/>
                    <a:pt x="14629" y="9903"/>
                  </a:cubicBezTo>
                  <a:cubicBezTo>
                    <a:pt x="14511" y="10328"/>
                    <a:pt x="14404" y="10754"/>
                    <a:pt x="14310" y="11192"/>
                  </a:cubicBezTo>
                  <a:cubicBezTo>
                    <a:pt x="14157" y="10919"/>
                    <a:pt x="13944" y="10648"/>
                    <a:pt x="13719" y="10399"/>
                  </a:cubicBezTo>
                  <a:cubicBezTo>
                    <a:pt x="13388" y="10021"/>
                    <a:pt x="12975" y="9667"/>
                    <a:pt x="12466" y="9407"/>
                  </a:cubicBezTo>
                  <a:cubicBezTo>
                    <a:pt x="11308" y="8816"/>
                    <a:pt x="10068" y="8805"/>
                    <a:pt x="8992" y="8769"/>
                  </a:cubicBezTo>
                  <a:cubicBezTo>
                    <a:pt x="10056" y="9974"/>
                    <a:pt x="12159" y="11250"/>
                    <a:pt x="14239" y="11557"/>
                  </a:cubicBezTo>
                  <a:cubicBezTo>
                    <a:pt x="14109" y="12243"/>
                    <a:pt x="14015" y="12940"/>
                    <a:pt x="13920" y="13626"/>
                  </a:cubicBezTo>
                  <a:cubicBezTo>
                    <a:pt x="13884" y="13862"/>
                    <a:pt x="13861" y="14086"/>
                    <a:pt x="13826" y="14322"/>
                  </a:cubicBezTo>
                  <a:cubicBezTo>
                    <a:pt x="13152" y="13413"/>
                    <a:pt x="12124" y="12515"/>
                    <a:pt x="10765" y="11948"/>
                  </a:cubicBezTo>
                  <a:cubicBezTo>
                    <a:pt x="9252" y="11321"/>
                    <a:pt x="7846" y="11239"/>
                    <a:pt x="6629" y="11416"/>
                  </a:cubicBezTo>
                  <a:cubicBezTo>
                    <a:pt x="7480" y="12231"/>
                    <a:pt x="8520" y="13106"/>
                    <a:pt x="9843" y="13744"/>
                  </a:cubicBezTo>
                  <a:cubicBezTo>
                    <a:pt x="11143" y="14370"/>
                    <a:pt x="12573" y="14737"/>
                    <a:pt x="13766" y="14677"/>
                  </a:cubicBezTo>
                  <a:cubicBezTo>
                    <a:pt x="13660" y="15362"/>
                    <a:pt x="13518" y="16024"/>
                    <a:pt x="13317" y="16615"/>
                  </a:cubicBezTo>
                  <a:cubicBezTo>
                    <a:pt x="13270" y="16769"/>
                    <a:pt x="13211" y="16922"/>
                    <a:pt x="13152" y="17076"/>
                  </a:cubicBezTo>
                  <a:cubicBezTo>
                    <a:pt x="12135" y="16414"/>
                    <a:pt x="10859" y="15835"/>
                    <a:pt x="9512" y="15670"/>
                  </a:cubicBezTo>
                  <a:cubicBezTo>
                    <a:pt x="8118" y="15493"/>
                    <a:pt x="6878" y="15646"/>
                    <a:pt x="5731" y="15965"/>
                  </a:cubicBezTo>
                  <a:cubicBezTo>
                    <a:pt x="5495" y="16036"/>
                    <a:pt x="5247" y="16071"/>
                    <a:pt x="5058" y="16202"/>
                  </a:cubicBezTo>
                  <a:cubicBezTo>
                    <a:pt x="5754" y="16568"/>
                    <a:pt x="6487" y="16946"/>
                    <a:pt x="7279" y="17218"/>
                  </a:cubicBezTo>
                  <a:cubicBezTo>
                    <a:pt x="9370" y="17938"/>
                    <a:pt x="11285" y="17927"/>
                    <a:pt x="12915" y="17608"/>
                  </a:cubicBezTo>
                  <a:cubicBezTo>
                    <a:pt x="12455" y="18660"/>
                    <a:pt x="11852" y="19629"/>
                    <a:pt x="11332" y="20621"/>
                  </a:cubicBezTo>
                  <a:cubicBezTo>
                    <a:pt x="11297" y="20598"/>
                    <a:pt x="11261" y="20562"/>
                    <a:pt x="11226" y="20538"/>
                  </a:cubicBezTo>
                  <a:cubicBezTo>
                    <a:pt x="9903" y="19558"/>
                    <a:pt x="8354" y="18624"/>
                    <a:pt x="6310" y="18340"/>
                  </a:cubicBezTo>
                  <a:cubicBezTo>
                    <a:pt x="5944" y="18293"/>
                    <a:pt x="5518" y="18234"/>
                    <a:pt x="5164" y="18269"/>
                  </a:cubicBezTo>
                  <a:cubicBezTo>
                    <a:pt x="4171" y="18352"/>
                    <a:pt x="3238" y="18387"/>
                    <a:pt x="2505" y="18778"/>
                  </a:cubicBezTo>
                  <a:cubicBezTo>
                    <a:pt x="3108" y="19144"/>
                    <a:pt x="3675" y="19593"/>
                    <a:pt x="4336" y="19960"/>
                  </a:cubicBezTo>
                  <a:cubicBezTo>
                    <a:pt x="5979" y="20869"/>
                    <a:pt x="8626" y="21531"/>
                    <a:pt x="11048" y="21200"/>
                  </a:cubicBezTo>
                  <a:cubicBezTo>
                    <a:pt x="11013" y="21271"/>
                    <a:pt x="10977" y="21354"/>
                    <a:pt x="10942" y="21425"/>
                  </a:cubicBezTo>
                  <a:cubicBezTo>
                    <a:pt x="10316" y="22783"/>
                    <a:pt x="9926" y="24390"/>
                    <a:pt x="9548" y="26010"/>
                  </a:cubicBezTo>
                  <a:cubicBezTo>
                    <a:pt x="8603" y="25112"/>
                    <a:pt x="7409" y="24190"/>
                    <a:pt x="6014" y="23623"/>
                  </a:cubicBezTo>
                  <a:cubicBezTo>
                    <a:pt x="3971" y="22807"/>
                    <a:pt x="1749" y="22914"/>
                    <a:pt x="0" y="23232"/>
                  </a:cubicBezTo>
                  <a:cubicBezTo>
                    <a:pt x="118" y="23457"/>
                    <a:pt x="342" y="23610"/>
                    <a:pt x="532" y="23788"/>
                  </a:cubicBezTo>
                  <a:cubicBezTo>
                    <a:pt x="1146" y="24343"/>
                    <a:pt x="1737" y="24899"/>
                    <a:pt x="2446" y="25383"/>
                  </a:cubicBezTo>
                  <a:cubicBezTo>
                    <a:pt x="3403" y="26045"/>
                    <a:pt x="4620" y="26553"/>
                    <a:pt x="6027" y="26813"/>
                  </a:cubicBezTo>
                  <a:cubicBezTo>
                    <a:pt x="7291" y="27037"/>
                    <a:pt x="8354" y="26919"/>
                    <a:pt x="9370" y="26742"/>
                  </a:cubicBezTo>
                  <a:cubicBezTo>
                    <a:pt x="9181" y="27546"/>
                    <a:pt x="8981" y="28349"/>
                    <a:pt x="8745" y="29106"/>
                  </a:cubicBezTo>
                  <a:cubicBezTo>
                    <a:pt x="8674" y="29353"/>
                    <a:pt x="6204" y="35652"/>
                    <a:pt x="4538" y="38748"/>
                  </a:cubicBezTo>
                  <a:cubicBezTo>
                    <a:pt x="5069" y="39008"/>
                    <a:pt x="5565" y="39315"/>
                    <a:pt x="6074" y="39587"/>
                  </a:cubicBezTo>
                  <a:cubicBezTo>
                    <a:pt x="7208" y="37212"/>
                    <a:pt x="8260" y="34943"/>
                    <a:pt x="9229" y="32426"/>
                  </a:cubicBezTo>
                  <a:cubicBezTo>
                    <a:pt x="9701" y="31173"/>
                    <a:pt x="10150" y="29850"/>
                    <a:pt x="10363" y="28408"/>
                  </a:cubicBezTo>
                  <a:cubicBezTo>
                    <a:pt x="10423" y="27935"/>
                    <a:pt x="10493" y="27475"/>
                    <a:pt x="10564" y="27014"/>
                  </a:cubicBezTo>
                  <a:cubicBezTo>
                    <a:pt x="10694" y="27108"/>
                    <a:pt x="10836" y="27179"/>
                    <a:pt x="10966" y="27262"/>
                  </a:cubicBezTo>
                  <a:cubicBezTo>
                    <a:pt x="11675" y="27699"/>
                    <a:pt x="12348" y="28137"/>
                    <a:pt x="13140" y="28491"/>
                  </a:cubicBezTo>
                  <a:cubicBezTo>
                    <a:pt x="14204" y="28975"/>
                    <a:pt x="15480" y="29259"/>
                    <a:pt x="16909" y="29259"/>
                  </a:cubicBezTo>
                  <a:cubicBezTo>
                    <a:pt x="18505" y="29271"/>
                    <a:pt x="19710" y="28798"/>
                    <a:pt x="20903" y="28326"/>
                  </a:cubicBezTo>
                  <a:cubicBezTo>
                    <a:pt x="19722" y="27463"/>
                    <a:pt x="18127" y="26506"/>
                    <a:pt x="16331" y="26139"/>
                  </a:cubicBezTo>
                  <a:cubicBezTo>
                    <a:pt x="14298" y="25714"/>
                    <a:pt x="12242" y="26139"/>
                    <a:pt x="10623" y="26706"/>
                  </a:cubicBezTo>
                  <a:cubicBezTo>
                    <a:pt x="10647" y="26541"/>
                    <a:pt x="10682" y="26364"/>
                    <a:pt x="10717" y="26186"/>
                  </a:cubicBezTo>
                  <a:cubicBezTo>
                    <a:pt x="10872" y="25490"/>
                    <a:pt x="11037" y="24781"/>
                    <a:pt x="11226" y="24095"/>
                  </a:cubicBezTo>
                  <a:cubicBezTo>
                    <a:pt x="11497" y="23126"/>
                    <a:pt x="11793" y="22216"/>
                    <a:pt x="12171" y="21365"/>
                  </a:cubicBezTo>
                  <a:cubicBezTo>
                    <a:pt x="12726" y="21708"/>
                    <a:pt x="13282" y="22087"/>
                    <a:pt x="13897" y="22405"/>
                  </a:cubicBezTo>
                  <a:cubicBezTo>
                    <a:pt x="15929" y="23457"/>
                    <a:pt x="19285" y="24119"/>
                    <a:pt x="22121" y="23339"/>
                  </a:cubicBezTo>
                  <a:cubicBezTo>
                    <a:pt x="21932" y="23150"/>
                    <a:pt x="21683" y="22985"/>
                    <a:pt x="21423" y="22819"/>
                  </a:cubicBezTo>
                  <a:cubicBezTo>
                    <a:pt x="19947" y="21791"/>
                    <a:pt x="18233" y="20822"/>
                    <a:pt x="15988" y="20574"/>
                  </a:cubicBezTo>
                  <a:cubicBezTo>
                    <a:pt x="15586" y="20538"/>
                    <a:pt x="15126" y="20479"/>
                    <a:pt x="14735" y="20527"/>
                  </a:cubicBezTo>
                  <a:cubicBezTo>
                    <a:pt x="13884" y="20633"/>
                    <a:pt x="13057" y="20692"/>
                    <a:pt x="12360" y="20952"/>
                  </a:cubicBezTo>
                  <a:cubicBezTo>
                    <a:pt x="12455" y="20751"/>
                    <a:pt x="12550" y="20562"/>
                    <a:pt x="12644" y="20361"/>
                  </a:cubicBezTo>
                  <a:cubicBezTo>
                    <a:pt x="12939" y="19805"/>
                    <a:pt x="13259" y="19262"/>
                    <a:pt x="13530" y="18683"/>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47"/>
            <p:cNvGrpSpPr/>
            <p:nvPr/>
          </p:nvGrpSpPr>
          <p:grpSpPr>
            <a:xfrm>
              <a:off x="1580830" y="826968"/>
              <a:ext cx="631514" cy="1117389"/>
              <a:chOff x="5791429" y="1500080"/>
              <a:chExt cx="1698442" cy="3005540"/>
            </a:xfrm>
          </p:grpSpPr>
          <p:sp>
            <p:nvSpPr>
              <p:cNvPr id="929" name="Google Shape;929;p47"/>
              <p:cNvSpPr/>
              <p:nvPr/>
            </p:nvSpPr>
            <p:spPr>
              <a:xfrm>
                <a:off x="6896733" y="1500080"/>
                <a:ext cx="158869" cy="639683"/>
              </a:xfrm>
              <a:custGeom>
                <a:avLst/>
                <a:gdLst/>
                <a:ahLst/>
                <a:cxnLst/>
                <a:rect l="l" t="t" r="r" b="b"/>
                <a:pathLst>
                  <a:path w="1850" h="7449" extrusionOk="0">
                    <a:moveTo>
                      <a:pt x="1422" y="0"/>
                    </a:moveTo>
                    <a:cubicBezTo>
                      <a:pt x="1443" y="0"/>
                      <a:pt x="1443" y="10"/>
                      <a:pt x="1443" y="21"/>
                    </a:cubicBezTo>
                    <a:cubicBezTo>
                      <a:pt x="1672" y="1243"/>
                      <a:pt x="1850" y="2643"/>
                      <a:pt x="1724" y="4022"/>
                    </a:cubicBezTo>
                    <a:cubicBezTo>
                      <a:pt x="1620" y="5140"/>
                      <a:pt x="1369" y="6227"/>
                      <a:pt x="993" y="7105"/>
                    </a:cubicBezTo>
                    <a:cubicBezTo>
                      <a:pt x="941" y="7230"/>
                      <a:pt x="909" y="7365"/>
                      <a:pt x="805" y="7449"/>
                    </a:cubicBezTo>
                    <a:cubicBezTo>
                      <a:pt x="356" y="6269"/>
                      <a:pt x="1" y="4931"/>
                      <a:pt x="168" y="3511"/>
                    </a:cubicBezTo>
                    <a:cubicBezTo>
                      <a:pt x="335" y="2100"/>
                      <a:pt x="837" y="961"/>
                      <a:pt x="1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7"/>
              <p:cNvSpPr/>
              <p:nvPr/>
            </p:nvSpPr>
            <p:spPr>
              <a:xfrm>
                <a:off x="6930825" y="2048221"/>
                <a:ext cx="349082" cy="241395"/>
              </a:xfrm>
              <a:custGeom>
                <a:avLst/>
                <a:gdLst/>
                <a:ahLst/>
                <a:cxnLst/>
                <a:rect l="l" t="t" r="r" b="b"/>
                <a:pathLst>
                  <a:path w="4065" h="2811" extrusionOk="0">
                    <a:moveTo>
                      <a:pt x="3992" y="0"/>
                    </a:moveTo>
                    <a:cubicBezTo>
                      <a:pt x="4064" y="32"/>
                      <a:pt x="3960" y="95"/>
                      <a:pt x="3950" y="105"/>
                    </a:cubicBezTo>
                    <a:cubicBezTo>
                      <a:pt x="2989" y="1296"/>
                      <a:pt x="1787" y="2435"/>
                      <a:pt x="1" y="2811"/>
                    </a:cubicBezTo>
                    <a:cubicBezTo>
                      <a:pt x="753" y="1296"/>
                      <a:pt x="1860" y="136"/>
                      <a:pt x="3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7"/>
              <p:cNvSpPr/>
              <p:nvPr/>
            </p:nvSpPr>
            <p:spPr>
              <a:xfrm>
                <a:off x="6918288" y="2288671"/>
                <a:ext cx="467504" cy="156121"/>
              </a:xfrm>
              <a:custGeom>
                <a:avLst/>
                <a:gdLst/>
                <a:ahLst/>
                <a:cxnLst/>
                <a:rect l="l" t="t" r="r" b="b"/>
                <a:pathLst>
                  <a:path w="5444" h="1818" extrusionOk="0">
                    <a:moveTo>
                      <a:pt x="5443" y="627"/>
                    </a:moveTo>
                    <a:cubicBezTo>
                      <a:pt x="4159" y="1348"/>
                      <a:pt x="1933" y="1818"/>
                      <a:pt x="63" y="1411"/>
                    </a:cubicBezTo>
                    <a:cubicBezTo>
                      <a:pt x="1" y="1379"/>
                      <a:pt x="94" y="1306"/>
                      <a:pt x="105" y="1306"/>
                    </a:cubicBezTo>
                    <a:cubicBezTo>
                      <a:pt x="335" y="1045"/>
                      <a:pt x="679" y="815"/>
                      <a:pt x="1014" y="627"/>
                    </a:cubicBezTo>
                    <a:cubicBezTo>
                      <a:pt x="1400" y="397"/>
                      <a:pt x="1849" y="220"/>
                      <a:pt x="2351" y="157"/>
                    </a:cubicBezTo>
                    <a:cubicBezTo>
                      <a:pt x="3490" y="0"/>
                      <a:pt x="4535" y="345"/>
                      <a:pt x="5443" y="6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7"/>
              <p:cNvSpPr/>
              <p:nvPr/>
            </p:nvSpPr>
            <p:spPr>
              <a:xfrm>
                <a:off x="6876123" y="2519246"/>
                <a:ext cx="613749" cy="173210"/>
              </a:xfrm>
              <a:custGeom>
                <a:avLst/>
                <a:gdLst/>
                <a:ahLst/>
                <a:cxnLst/>
                <a:rect l="l" t="t" r="r" b="b"/>
                <a:pathLst>
                  <a:path w="7147" h="2017" extrusionOk="0">
                    <a:moveTo>
                      <a:pt x="7146" y="825"/>
                    </a:moveTo>
                    <a:cubicBezTo>
                      <a:pt x="6206" y="1264"/>
                      <a:pt x="5078" y="1703"/>
                      <a:pt x="3782" y="1849"/>
                    </a:cubicBezTo>
                    <a:cubicBezTo>
                      <a:pt x="2414" y="2016"/>
                      <a:pt x="1003" y="1881"/>
                      <a:pt x="0" y="1400"/>
                    </a:cubicBezTo>
                    <a:cubicBezTo>
                      <a:pt x="847" y="742"/>
                      <a:pt x="2069" y="168"/>
                      <a:pt x="3531" y="84"/>
                    </a:cubicBezTo>
                    <a:cubicBezTo>
                      <a:pt x="4984" y="1"/>
                      <a:pt x="6175" y="335"/>
                      <a:pt x="7146" y="8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7"/>
              <p:cNvSpPr/>
              <p:nvPr/>
            </p:nvSpPr>
            <p:spPr>
              <a:xfrm>
                <a:off x="6835761" y="2800058"/>
                <a:ext cx="648700" cy="190213"/>
              </a:xfrm>
              <a:custGeom>
                <a:avLst/>
                <a:gdLst/>
                <a:ahLst/>
                <a:cxnLst/>
                <a:rect l="l" t="t" r="r" b="b"/>
                <a:pathLst>
                  <a:path w="7554" h="2215" extrusionOk="0">
                    <a:moveTo>
                      <a:pt x="7553" y="2006"/>
                    </a:moveTo>
                    <a:cubicBezTo>
                      <a:pt x="6864" y="2121"/>
                      <a:pt x="6143" y="2215"/>
                      <a:pt x="5401" y="2215"/>
                    </a:cubicBezTo>
                    <a:cubicBezTo>
                      <a:pt x="3135" y="2215"/>
                      <a:pt x="1369" y="1474"/>
                      <a:pt x="0" y="585"/>
                    </a:cubicBezTo>
                    <a:cubicBezTo>
                      <a:pt x="1129" y="199"/>
                      <a:pt x="2591" y="0"/>
                      <a:pt x="3980" y="283"/>
                    </a:cubicBezTo>
                    <a:cubicBezTo>
                      <a:pt x="5192" y="533"/>
                      <a:pt x="6185" y="1024"/>
                      <a:pt x="7063" y="1620"/>
                    </a:cubicBezTo>
                    <a:cubicBezTo>
                      <a:pt x="7240" y="1745"/>
                      <a:pt x="7428" y="1850"/>
                      <a:pt x="7553" y="20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7"/>
              <p:cNvSpPr/>
              <p:nvPr/>
            </p:nvSpPr>
            <p:spPr>
              <a:xfrm>
                <a:off x="6691233" y="3054850"/>
                <a:ext cx="780690" cy="275487"/>
              </a:xfrm>
              <a:custGeom>
                <a:avLst/>
                <a:gdLst/>
                <a:ahLst/>
                <a:cxnLst/>
                <a:rect l="l" t="t" r="r" b="b"/>
                <a:pathLst>
                  <a:path w="9091" h="3208" extrusionOk="0">
                    <a:moveTo>
                      <a:pt x="9090" y="2528"/>
                    </a:moveTo>
                    <a:cubicBezTo>
                      <a:pt x="6573" y="3208"/>
                      <a:pt x="3606" y="2623"/>
                      <a:pt x="1809" y="1693"/>
                    </a:cubicBezTo>
                    <a:cubicBezTo>
                      <a:pt x="1161" y="1358"/>
                      <a:pt x="597" y="951"/>
                      <a:pt x="1" y="617"/>
                    </a:cubicBezTo>
                    <a:cubicBezTo>
                      <a:pt x="701" y="220"/>
                      <a:pt x="1610" y="157"/>
                      <a:pt x="2550" y="42"/>
                    </a:cubicBezTo>
                    <a:cubicBezTo>
                      <a:pt x="2895" y="0"/>
                      <a:pt x="3302" y="42"/>
                      <a:pt x="3658" y="84"/>
                    </a:cubicBezTo>
                    <a:cubicBezTo>
                      <a:pt x="5643" y="293"/>
                      <a:pt x="7158" y="1149"/>
                      <a:pt x="8463" y="2059"/>
                    </a:cubicBezTo>
                    <a:cubicBezTo>
                      <a:pt x="8693" y="2215"/>
                      <a:pt x="8913" y="2351"/>
                      <a:pt x="9090" y="25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7"/>
              <p:cNvSpPr/>
              <p:nvPr/>
            </p:nvSpPr>
            <p:spPr>
              <a:xfrm>
                <a:off x="6576417" y="3449618"/>
                <a:ext cx="802158" cy="271880"/>
              </a:xfrm>
              <a:custGeom>
                <a:avLst/>
                <a:gdLst/>
                <a:ahLst/>
                <a:cxnLst/>
                <a:rect l="l" t="t" r="r" b="b"/>
                <a:pathLst>
                  <a:path w="9341" h="3166" extrusionOk="0">
                    <a:moveTo>
                      <a:pt x="9341" y="2330"/>
                    </a:moveTo>
                    <a:cubicBezTo>
                      <a:pt x="8286" y="2758"/>
                      <a:pt x="7220" y="3166"/>
                      <a:pt x="5809" y="3166"/>
                    </a:cubicBezTo>
                    <a:cubicBezTo>
                      <a:pt x="4546" y="3155"/>
                      <a:pt x="3417" y="2915"/>
                      <a:pt x="2477" y="2487"/>
                    </a:cubicBezTo>
                    <a:cubicBezTo>
                      <a:pt x="1777" y="2163"/>
                      <a:pt x="1182" y="1787"/>
                      <a:pt x="555" y="1400"/>
                    </a:cubicBezTo>
                    <a:cubicBezTo>
                      <a:pt x="356" y="1275"/>
                      <a:pt x="147" y="1181"/>
                      <a:pt x="1" y="993"/>
                    </a:cubicBezTo>
                    <a:cubicBezTo>
                      <a:pt x="1474" y="439"/>
                      <a:pt x="3396" y="0"/>
                      <a:pt x="5298" y="397"/>
                    </a:cubicBezTo>
                    <a:cubicBezTo>
                      <a:pt x="6886" y="721"/>
                      <a:pt x="8296" y="1578"/>
                      <a:pt x="9341" y="23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7"/>
              <p:cNvSpPr/>
              <p:nvPr/>
            </p:nvSpPr>
            <p:spPr>
              <a:xfrm>
                <a:off x="5981643" y="2883529"/>
                <a:ext cx="709671" cy="262005"/>
              </a:xfrm>
              <a:custGeom>
                <a:avLst/>
                <a:gdLst/>
                <a:ahLst/>
                <a:cxnLst/>
                <a:rect l="l" t="t" r="r" b="b"/>
                <a:pathLst>
                  <a:path w="8264" h="3051" extrusionOk="0">
                    <a:moveTo>
                      <a:pt x="8264" y="2487"/>
                    </a:moveTo>
                    <a:cubicBezTo>
                      <a:pt x="5945" y="3051"/>
                      <a:pt x="3239" y="2424"/>
                      <a:pt x="1619" y="1536"/>
                    </a:cubicBezTo>
                    <a:cubicBezTo>
                      <a:pt x="1034" y="1201"/>
                      <a:pt x="533" y="815"/>
                      <a:pt x="0" y="491"/>
                    </a:cubicBezTo>
                    <a:cubicBezTo>
                      <a:pt x="648" y="146"/>
                      <a:pt x="1473" y="115"/>
                      <a:pt x="2351" y="31"/>
                    </a:cubicBezTo>
                    <a:cubicBezTo>
                      <a:pt x="2664" y="0"/>
                      <a:pt x="3040" y="52"/>
                      <a:pt x="3365" y="105"/>
                    </a:cubicBezTo>
                    <a:cubicBezTo>
                      <a:pt x="5172" y="355"/>
                      <a:pt x="6541" y="1180"/>
                      <a:pt x="7711" y="2048"/>
                    </a:cubicBezTo>
                    <a:cubicBezTo>
                      <a:pt x="7909" y="2194"/>
                      <a:pt x="8108" y="2330"/>
                      <a:pt x="8264" y="24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7"/>
              <p:cNvSpPr/>
              <p:nvPr/>
            </p:nvSpPr>
            <p:spPr>
              <a:xfrm>
                <a:off x="5791429" y="3231581"/>
                <a:ext cx="768925" cy="324865"/>
              </a:xfrm>
              <a:custGeom>
                <a:avLst/>
                <a:gdLst/>
                <a:ahLst/>
                <a:cxnLst/>
                <a:rect l="l" t="t" r="r" b="b"/>
                <a:pathLst>
                  <a:path w="8954" h="3783" extrusionOk="0">
                    <a:moveTo>
                      <a:pt x="8954" y="3344"/>
                    </a:moveTo>
                    <a:cubicBezTo>
                      <a:pt x="7836" y="3563"/>
                      <a:pt x="6718" y="3783"/>
                      <a:pt x="5329" y="3532"/>
                    </a:cubicBezTo>
                    <a:cubicBezTo>
                      <a:pt x="4085" y="3302"/>
                      <a:pt x="3009" y="2863"/>
                      <a:pt x="2163" y="2267"/>
                    </a:cubicBezTo>
                    <a:cubicBezTo>
                      <a:pt x="1536" y="1839"/>
                      <a:pt x="1014" y="1359"/>
                      <a:pt x="470" y="867"/>
                    </a:cubicBezTo>
                    <a:cubicBezTo>
                      <a:pt x="303" y="711"/>
                      <a:pt x="105" y="575"/>
                      <a:pt x="1" y="366"/>
                    </a:cubicBezTo>
                    <a:cubicBezTo>
                      <a:pt x="1547" y="94"/>
                      <a:pt x="3511" y="1"/>
                      <a:pt x="5318" y="721"/>
                    </a:cubicBezTo>
                    <a:cubicBezTo>
                      <a:pt x="6822" y="1317"/>
                      <a:pt x="8055" y="2404"/>
                      <a:pt x="8954" y="3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7"/>
              <p:cNvSpPr/>
              <p:nvPr/>
            </p:nvSpPr>
            <p:spPr>
              <a:xfrm>
                <a:off x="6668905" y="1923530"/>
                <a:ext cx="252129" cy="340065"/>
              </a:xfrm>
              <a:custGeom>
                <a:avLst/>
                <a:gdLst/>
                <a:ahLst/>
                <a:cxnLst/>
                <a:rect l="l" t="t" r="r" b="b"/>
                <a:pathLst>
                  <a:path w="2936" h="3960" extrusionOk="0">
                    <a:moveTo>
                      <a:pt x="73" y="0"/>
                    </a:moveTo>
                    <a:cubicBezTo>
                      <a:pt x="0" y="10"/>
                      <a:pt x="73" y="105"/>
                      <a:pt x="73" y="115"/>
                    </a:cubicBezTo>
                    <a:cubicBezTo>
                      <a:pt x="595" y="1547"/>
                      <a:pt x="1368" y="3019"/>
                      <a:pt x="2935" y="3960"/>
                    </a:cubicBezTo>
                    <a:cubicBezTo>
                      <a:pt x="2716" y="2278"/>
                      <a:pt x="2048" y="825"/>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7"/>
              <p:cNvSpPr/>
              <p:nvPr/>
            </p:nvSpPr>
            <p:spPr>
              <a:xfrm>
                <a:off x="6474139" y="2165784"/>
                <a:ext cx="420873" cy="213571"/>
              </a:xfrm>
              <a:custGeom>
                <a:avLst/>
                <a:gdLst/>
                <a:ahLst/>
                <a:cxnLst/>
                <a:rect l="l" t="t" r="r" b="b"/>
                <a:pathLst>
                  <a:path w="4901" h="2487" extrusionOk="0">
                    <a:moveTo>
                      <a:pt x="1" y="0"/>
                    </a:moveTo>
                    <a:cubicBezTo>
                      <a:pt x="973" y="1097"/>
                      <a:pt x="2926" y="2267"/>
                      <a:pt x="4827" y="2487"/>
                    </a:cubicBezTo>
                    <a:cubicBezTo>
                      <a:pt x="4901" y="2476"/>
                      <a:pt x="4827" y="2382"/>
                      <a:pt x="4827" y="2371"/>
                    </a:cubicBezTo>
                    <a:cubicBezTo>
                      <a:pt x="4692" y="2058"/>
                      <a:pt x="4441" y="1724"/>
                      <a:pt x="4180" y="1431"/>
                    </a:cubicBezTo>
                    <a:cubicBezTo>
                      <a:pt x="3887" y="1097"/>
                      <a:pt x="3522" y="783"/>
                      <a:pt x="3072" y="554"/>
                    </a:cubicBezTo>
                    <a:cubicBezTo>
                      <a:pt x="2048" y="42"/>
                      <a:pt x="952" y="2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7"/>
              <p:cNvSpPr/>
              <p:nvPr/>
            </p:nvSpPr>
            <p:spPr>
              <a:xfrm>
                <a:off x="6294745" y="2353249"/>
                <a:ext cx="564456" cy="270163"/>
              </a:xfrm>
              <a:custGeom>
                <a:avLst/>
                <a:gdLst/>
                <a:ahLst/>
                <a:cxnLst/>
                <a:rect l="l" t="t" r="r" b="b"/>
                <a:pathLst>
                  <a:path w="6573" h="3146" extrusionOk="0">
                    <a:moveTo>
                      <a:pt x="0" y="157"/>
                    </a:moveTo>
                    <a:cubicBezTo>
                      <a:pt x="752" y="878"/>
                      <a:pt x="1672" y="1651"/>
                      <a:pt x="2842" y="2215"/>
                    </a:cubicBezTo>
                    <a:cubicBezTo>
                      <a:pt x="4096" y="2811"/>
                      <a:pt x="5465" y="3145"/>
                      <a:pt x="6572" y="3020"/>
                    </a:cubicBezTo>
                    <a:cubicBezTo>
                      <a:pt x="5987" y="2122"/>
                      <a:pt x="5015" y="1181"/>
                      <a:pt x="3668" y="627"/>
                    </a:cubicBezTo>
                    <a:cubicBezTo>
                      <a:pt x="2320" y="74"/>
                      <a:pt x="1077" y="0"/>
                      <a:pt x="0" y="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7"/>
              <p:cNvSpPr/>
              <p:nvPr/>
            </p:nvSpPr>
            <p:spPr>
              <a:xfrm>
                <a:off x="6175464" y="2675367"/>
                <a:ext cx="653165" cy="194765"/>
              </a:xfrm>
              <a:custGeom>
                <a:avLst/>
                <a:gdLst/>
                <a:ahLst/>
                <a:cxnLst/>
                <a:rect l="l" t="t" r="r" b="b"/>
                <a:pathLst>
                  <a:path w="7606" h="2268" extrusionOk="0">
                    <a:moveTo>
                      <a:pt x="0" y="627"/>
                    </a:moveTo>
                    <a:cubicBezTo>
                      <a:pt x="616" y="962"/>
                      <a:pt x="1264" y="1285"/>
                      <a:pt x="1964" y="1526"/>
                    </a:cubicBezTo>
                    <a:cubicBezTo>
                      <a:pt x="4106" y="2267"/>
                      <a:pt x="6028" y="2132"/>
                      <a:pt x="7606" y="1735"/>
                    </a:cubicBezTo>
                    <a:cubicBezTo>
                      <a:pt x="6655" y="1013"/>
                      <a:pt x="5349" y="335"/>
                      <a:pt x="3949" y="157"/>
                    </a:cubicBezTo>
                    <a:cubicBezTo>
                      <a:pt x="2706" y="0"/>
                      <a:pt x="1609" y="136"/>
                      <a:pt x="595" y="428"/>
                    </a:cubicBezTo>
                    <a:cubicBezTo>
                      <a:pt x="386" y="481"/>
                      <a:pt x="167" y="523"/>
                      <a:pt x="0" y="6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7"/>
              <p:cNvSpPr/>
              <p:nvPr/>
            </p:nvSpPr>
            <p:spPr>
              <a:xfrm>
                <a:off x="6135962" y="2101206"/>
                <a:ext cx="847844" cy="2404414"/>
              </a:xfrm>
              <a:custGeom>
                <a:avLst/>
                <a:gdLst/>
                <a:ahLst/>
                <a:cxnLst/>
                <a:rect l="l" t="t" r="r" b="b"/>
                <a:pathLst>
                  <a:path w="9873" h="27999" extrusionOk="0">
                    <a:moveTo>
                      <a:pt x="9696" y="0"/>
                    </a:moveTo>
                    <a:lnTo>
                      <a:pt x="9747" y="0"/>
                    </a:lnTo>
                    <a:cubicBezTo>
                      <a:pt x="9873" y="303"/>
                      <a:pt x="9758" y="669"/>
                      <a:pt x="9696" y="982"/>
                    </a:cubicBezTo>
                    <a:cubicBezTo>
                      <a:pt x="9518" y="1912"/>
                      <a:pt x="9278" y="2884"/>
                      <a:pt x="9141" y="3855"/>
                    </a:cubicBezTo>
                    <a:cubicBezTo>
                      <a:pt x="8964" y="5245"/>
                      <a:pt x="9006" y="6655"/>
                      <a:pt x="8619" y="7877"/>
                    </a:cubicBezTo>
                    <a:cubicBezTo>
                      <a:pt x="8421" y="8462"/>
                      <a:pt x="8201" y="8995"/>
                      <a:pt x="7950" y="9507"/>
                    </a:cubicBezTo>
                    <a:cubicBezTo>
                      <a:pt x="7711" y="10019"/>
                      <a:pt x="7428" y="10499"/>
                      <a:pt x="7167" y="11001"/>
                    </a:cubicBezTo>
                    <a:cubicBezTo>
                      <a:pt x="6634" y="12015"/>
                      <a:pt x="6248" y="13090"/>
                      <a:pt x="5914" y="14302"/>
                    </a:cubicBezTo>
                    <a:cubicBezTo>
                      <a:pt x="5746" y="14908"/>
                      <a:pt x="5600" y="15535"/>
                      <a:pt x="5464" y="16152"/>
                    </a:cubicBezTo>
                    <a:cubicBezTo>
                      <a:pt x="5329" y="16799"/>
                      <a:pt x="5245" y="17447"/>
                      <a:pt x="5151" y="18105"/>
                    </a:cubicBezTo>
                    <a:cubicBezTo>
                      <a:pt x="4963" y="19390"/>
                      <a:pt x="4566" y="20560"/>
                      <a:pt x="4148" y="21657"/>
                    </a:cubicBezTo>
                    <a:cubicBezTo>
                      <a:pt x="3291" y="23893"/>
                      <a:pt x="2362" y="25899"/>
                      <a:pt x="1359" y="27999"/>
                    </a:cubicBezTo>
                    <a:cubicBezTo>
                      <a:pt x="909" y="27748"/>
                      <a:pt x="470" y="27477"/>
                      <a:pt x="0" y="27257"/>
                    </a:cubicBezTo>
                    <a:cubicBezTo>
                      <a:pt x="1473" y="24510"/>
                      <a:pt x="3657" y="18941"/>
                      <a:pt x="3720" y="18722"/>
                    </a:cubicBezTo>
                    <a:cubicBezTo>
                      <a:pt x="4398" y="16517"/>
                      <a:pt x="4754" y="13916"/>
                      <a:pt x="5663" y="11941"/>
                    </a:cubicBezTo>
                    <a:cubicBezTo>
                      <a:pt x="6290" y="10541"/>
                      <a:pt x="7251" y="9204"/>
                      <a:pt x="7762" y="7678"/>
                    </a:cubicBezTo>
                    <a:cubicBezTo>
                      <a:pt x="8034" y="6884"/>
                      <a:pt x="8170" y="5976"/>
                      <a:pt x="8296" y="5046"/>
                    </a:cubicBezTo>
                    <a:cubicBezTo>
                      <a:pt x="8536" y="3291"/>
                      <a:pt x="8807" y="1494"/>
                      <a:pt x="9633" y="42"/>
                    </a:cubicBezTo>
                    <a:cubicBezTo>
                      <a:pt x="9654" y="31"/>
                      <a:pt x="9675" y="10"/>
                      <a:pt x="9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3" name="Google Shape;943;p47"/>
          <p:cNvGrpSpPr/>
          <p:nvPr/>
        </p:nvGrpSpPr>
        <p:grpSpPr>
          <a:xfrm>
            <a:off x="8188990" y="849365"/>
            <a:ext cx="488452" cy="475809"/>
            <a:chOff x="617548" y="3195989"/>
            <a:chExt cx="488452" cy="475809"/>
          </a:xfrm>
        </p:grpSpPr>
        <p:sp>
          <p:nvSpPr>
            <p:cNvPr id="944" name="Google Shape;944;p47"/>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5" name="Google Shape;945;p47"/>
            <p:cNvGrpSpPr/>
            <p:nvPr/>
          </p:nvGrpSpPr>
          <p:grpSpPr>
            <a:xfrm flipH="1">
              <a:off x="617548" y="3195989"/>
              <a:ext cx="488443" cy="475809"/>
              <a:chOff x="2604475" y="3610525"/>
              <a:chExt cx="332500" cy="323900"/>
            </a:xfrm>
          </p:grpSpPr>
          <p:sp>
            <p:nvSpPr>
              <p:cNvPr id="946" name="Google Shape;946;p47"/>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7"/>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8" name="Google Shape;948;p47"/>
          <p:cNvGrpSpPr/>
          <p:nvPr/>
        </p:nvGrpSpPr>
        <p:grpSpPr>
          <a:xfrm flipH="1">
            <a:off x="3732874" y="740992"/>
            <a:ext cx="379332" cy="369513"/>
            <a:chOff x="617548" y="3195989"/>
            <a:chExt cx="488452" cy="475809"/>
          </a:xfrm>
        </p:grpSpPr>
        <p:sp>
          <p:nvSpPr>
            <p:cNvPr id="949" name="Google Shape;949;p47"/>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0" name="Google Shape;950;p47"/>
            <p:cNvGrpSpPr/>
            <p:nvPr/>
          </p:nvGrpSpPr>
          <p:grpSpPr>
            <a:xfrm flipH="1">
              <a:off x="617548" y="3195989"/>
              <a:ext cx="488443" cy="475809"/>
              <a:chOff x="2604475" y="3610525"/>
              <a:chExt cx="332500" cy="323900"/>
            </a:xfrm>
          </p:grpSpPr>
          <p:sp>
            <p:nvSpPr>
              <p:cNvPr id="951" name="Google Shape;951;p47"/>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7"/>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Ορθογώνιο 1"/>
          <p:cNvSpPr/>
          <p:nvPr/>
        </p:nvSpPr>
        <p:spPr>
          <a:xfrm>
            <a:off x="710698" y="1736106"/>
            <a:ext cx="7457482" cy="1815882"/>
          </a:xfrm>
          <a:prstGeom prst="rect">
            <a:avLst/>
          </a:prstGeom>
        </p:spPr>
        <p:txBody>
          <a:bodyPr wrap="square">
            <a:spAutoFit/>
          </a:bodyPr>
          <a:lstStyle/>
          <a:p>
            <a:pPr algn="just"/>
            <a:r>
              <a:rPr lang="el-GR" i="1" dirty="0">
                <a:solidFill>
                  <a:srgbClr val="5C548E"/>
                </a:solidFill>
              </a:rPr>
              <a:t>Έχοντας ως επίκεντρο το μαθητή, η ποίηση στο δημοτικό έχει ως στόχο την γνωριμία των μαθητών με τα ιδιαίτερα χαρακτηριστικά του ποιητικού λόγου. Προκειμένου να προσελκύσουμε το ενδιαφέρον των μαθητών για την ποίηση αλλά και τη μουσικότητά της, επιλέχθηκαν</a:t>
            </a:r>
            <a:r>
              <a:rPr lang="en-US" i="1" dirty="0">
                <a:solidFill>
                  <a:srgbClr val="5C548E"/>
                </a:solidFill>
              </a:rPr>
              <a:t> </a:t>
            </a:r>
            <a:r>
              <a:rPr lang="el-GR" i="1" dirty="0">
                <a:solidFill>
                  <a:srgbClr val="5C548E"/>
                </a:solidFill>
              </a:rPr>
              <a:t>ποικίλες δραστηριότητες, τόσο ατομικές όσο και ομαδικές. Στόχος αυτού του Project είναι η εξοικείωση των μαθητών με το ρυθμό και τα παιγνίδια της γλώσσας αλλά και η γνωριμία με όσον το δυνατόν περισσότερα ποιήματα.</a:t>
            </a:r>
          </a:p>
          <a:p>
            <a:pPr algn="just"/>
            <a:endParaRPr lang="el-GR" dirty="0"/>
          </a:p>
          <a:p>
            <a:pPr algn="just"/>
            <a:endParaRPr lang="el-GR" dirty="0"/>
          </a:p>
        </p:txBody>
      </p:sp>
      <p:pic>
        <p:nvPicPr>
          <p:cNvPr id="3" name="Εικόνα 2"/>
          <p:cNvPicPr>
            <a:picLocks noChangeAspect="1"/>
          </p:cNvPicPr>
          <p:nvPr/>
        </p:nvPicPr>
        <p:blipFill>
          <a:blip r:embed="rId3"/>
          <a:stretch>
            <a:fillRect/>
          </a:stretch>
        </p:blipFill>
        <p:spPr>
          <a:xfrm>
            <a:off x="6488667" y="3107139"/>
            <a:ext cx="2532157" cy="193635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333" name="Google Shape;1333;p5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Στόχοι δραστηριότητας</a:t>
            </a:r>
            <a:endParaRPr dirty="0"/>
          </a:p>
        </p:txBody>
      </p:sp>
      <p:sp>
        <p:nvSpPr>
          <p:cNvPr id="1334" name="Google Shape;1334;p50"/>
          <p:cNvSpPr txBox="1">
            <a:spLocks noGrp="1"/>
          </p:cNvSpPr>
          <p:nvPr>
            <p:ph type="subTitle" idx="6"/>
          </p:nvPr>
        </p:nvSpPr>
        <p:spPr>
          <a:xfrm>
            <a:off x="264685" y="3550563"/>
            <a:ext cx="2661814" cy="665400"/>
          </a:xfrm>
          <a:prstGeom prst="rect">
            <a:avLst/>
          </a:prstGeom>
        </p:spPr>
        <p:txBody>
          <a:bodyPr spcFirstLastPara="1" wrap="square" lIns="91425" tIns="91425" rIns="91425" bIns="91425" anchor="ctr" anchorCtr="0">
            <a:noAutofit/>
          </a:bodyPr>
          <a:lstStyle/>
          <a:p>
            <a:pPr marL="0" lvl="0" indent="0"/>
            <a:r>
              <a:rPr lang="el-GR" sz="1400" dirty="0"/>
              <a:t>Γνωριμία με τα μορφικά χαρακτηριστικά ενός ποιήματος</a:t>
            </a:r>
            <a:endParaRPr sz="1400" dirty="0"/>
          </a:p>
        </p:txBody>
      </p:sp>
      <p:sp>
        <p:nvSpPr>
          <p:cNvPr id="1335" name="Google Shape;1335;p50"/>
          <p:cNvSpPr txBox="1">
            <a:spLocks noGrp="1"/>
          </p:cNvSpPr>
          <p:nvPr>
            <p:ph type="title" idx="2"/>
          </p:nvPr>
        </p:nvSpPr>
        <p:spPr>
          <a:xfrm>
            <a:off x="716266" y="1669054"/>
            <a:ext cx="20289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l-GR" dirty="0"/>
              <a:t>1.</a:t>
            </a:r>
            <a:endParaRPr dirty="0"/>
          </a:p>
        </p:txBody>
      </p:sp>
      <p:sp>
        <p:nvSpPr>
          <p:cNvPr id="1336" name="Google Shape;1336;p50"/>
          <p:cNvSpPr txBox="1">
            <a:spLocks noGrp="1"/>
          </p:cNvSpPr>
          <p:nvPr>
            <p:ph type="subTitle" idx="1"/>
          </p:nvPr>
        </p:nvSpPr>
        <p:spPr>
          <a:xfrm>
            <a:off x="269895" y="2232918"/>
            <a:ext cx="2496926" cy="856450"/>
          </a:xfrm>
          <a:prstGeom prst="rect">
            <a:avLst/>
          </a:prstGeom>
        </p:spPr>
        <p:txBody>
          <a:bodyPr spcFirstLastPara="1" wrap="square" lIns="91425" tIns="91425" rIns="91425" bIns="91425" anchor="ctr" anchorCtr="0">
            <a:noAutofit/>
          </a:bodyPr>
          <a:lstStyle/>
          <a:p>
            <a:pPr marL="0" lvl="0" indent="0"/>
            <a:r>
              <a:rPr lang="el-GR" sz="1400" dirty="0"/>
              <a:t>Εξοικείωση με τα στοιχεία του ποιητικού λόγου και τη δομή του ποιήματος</a:t>
            </a:r>
          </a:p>
          <a:p>
            <a:pPr marL="0" lvl="0" indent="0" algn="r" rtl="0">
              <a:spcBef>
                <a:spcPts val="0"/>
              </a:spcBef>
              <a:spcAft>
                <a:spcPts val="0"/>
              </a:spcAft>
              <a:buNone/>
            </a:pPr>
            <a:endParaRPr sz="1400" dirty="0"/>
          </a:p>
        </p:txBody>
      </p:sp>
      <p:sp>
        <p:nvSpPr>
          <p:cNvPr id="1337" name="Google Shape;1337;p50"/>
          <p:cNvSpPr txBox="1">
            <a:spLocks noGrp="1"/>
          </p:cNvSpPr>
          <p:nvPr>
            <p:ph type="title" idx="3"/>
          </p:nvPr>
        </p:nvSpPr>
        <p:spPr>
          <a:xfrm>
            <a:off x="6398839" y="1669054"/>
            <a:ext cx="20289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a:t>3.</a:t>
            </a:r>
            <a:endParaRPr dirty="0"/>
          </a:p>
        </p:txBody>
      </p:sp>
      <p:sp>
        <p:nvSpPr>
          <p:cNvPr id="1338" name="Google Shape;1338;p50"/>
          <p:cNvSpPr txBox="1">
            <a:spLocks noGrp="1"/>
          </p:cNvSpPr>
          <p:nvPr>
            <p:ph type="subTitle" idx="4"/>
          </p:nvPr>
        </p:nvSpPr>
        <p:spPr>
          <a:xfrm>
            <a:off x="6333421" y="2273785"/>
            <a:ext cx="2673246" cy="665400"/>
          </a:xfrm>
          <a:prstGeom prst="rect">
            <a:avLst/>
          </a:prstGeom>
        </p:spPr>
        <p:txBody>
          <a:bodyPr spcFirstLastPara="1" wrap="square" lIns="91425" tIns="91425" rIns="91425" bIns="91425" anchor="ctr" anchorCtr="0">
            <a:noAutofit/>
          </a:bodyPr>
          <a:lstStyle/>
          <a:p>
            <a:pPr marL="0" indent="0"/>
            <a:r>
              <a:rPr lang="el-GR" sz="1400" dirty="0"/>
              <a:t>Εκμάθηση των βασικών μηχανισμών της ποιητικής γραφής</a:t>
            </a:r>
          </a:p>
          <a:p>
            <a:pPr marL="0" lvl="0" indent="0" algn="l" rtl="0">
              <a:spcBef>
                <a:spcPts val="0"/>
              </a:spcBef>
              <a:spcAft>
                <a:spcPts val="0"/>
              </a:spcAft>
              <a:buNone/>
            </a:pPr>
            <a:endParaRPr sz="1400" dirty="0"/>
          </a:p>
        </p:txBody>
      </p:sp>
      <p:sp>
        <p:nvSpPr>
          <p:cNvPr id="1339" name="Google Shape;1339;p50"/>
          <p:cNvSpPr txBox="1">
            <a:spLocks noGrp="1"/>
          </p:cNvSpPr>
          <p:nvPr>
            <p:ph type="title" idx="5"/>
          </p:nvPr>
        </p:nvSpPr>
        <p:spPr>
          <a:xfrm>
            <a:off x="716266" y="3102454"/>
            <a:ext cx="20289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l-GR" dirty="0"/>
              <a:t>2.</a:t>
            </a:r>
            <a:endParaRPr dirty="0"/>
          </a:p>
        </p:txBody>
      </p:sp>
      <p:sp>
        <p:nvSpPr>
          <p:cNvPr id="1340" name="Google Shape;1340;p50"/>
          <p:cNvSpPr txBox="1">
            <a:spLocks noGrp="1"/>
          </p:cNvSpPr>
          <p:nvPr>
            <p:ph type="title" idx="7"/>
          </p:nvPr>
        </p:nvSpPr>
        <p:spPr>
          <a:xfrm>
            <a:off x="6398839" y="3102454"/>
            <a:ext cx="20289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a:t>4. </a:t>
            </a:r>
            <a:endParaRPr dirty="0"/>
          </a:p>
        </p:txBody>
      </p:sp>
      <p:sp>
        <p:nvSpPr>
          <p:cNvPr id="1341" name="Google Shape;1341;p50"/>
          <p:cNvSpPr txBox="1">
            <a:spLocks noGrp="1"/>
          </p:cNvSpPr>
          <p:nvPr>
            <p:ph type="subTitle" idx="8"/>
          </p:nvPr>
        </p:nvSpPr>
        <p:spPr>
          <a:xfrm>
            <a:off x="6398835" y="3500850"/>
            <a:ext cx="2028900" cy="66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a:t>Συσχετισμός ποίησης και τραγουδιών </a:t>
            </a:r>
            <a:endParaRPr dirty="0"/>
          </a:p>
        </p:txBody>
      </p:sp>
      <p:sp>
        <p:nvSpPr>
          <p:cNvPr id="1342" name="Google Shape;1342;p50"/>
          <p:cNvSpPr/>
          <p:nvPr/>
        </p:nvSpPr>
        <p:spPr>
          <a:xfrm>
            <a:off x="2735737" y="1854257"/>
            <a:ext cx="783252" cy="538469"/>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50"/>
          <p:cNvSpPr/>
          <p:nvPr/>
        </p:nvSpPr>
        <p:spPr>
          <a:xfrm>
            <a:off x="2785745" y="3169589"/>
            <a:ext cx="783252" cy="538469"/>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0"/>
          <p:cNvSpPr/>
          <p:nvPr/>
        </p:nvSpPr>
        <p:spPr>
          <a:xfrm>
            <a:off x="5524643" y="1719940"/>
            <a:ext cx="783252" cy="538469"/>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rgbClr val="FFE1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0"/>
          <p:cNvSpPr/>
          <p:nvPr/>
        </p:nvSpPr>
        <p:spPr>
          <a:xfrm>
            <a:off x="5651677" y="3104503"/>
            <a:ext cx="783252" cy="538469"/>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6" name="Google Shape;1346;p50"/>
          <p:cNvGrpSpPr/>
          <p:nvPr/>
        </p:nvGrpSpPr>
        <p:grpSpPr>
          <a:xfrm rot="-7429141" flipH="1">
            <a:off x="7273347" y="24473"/>
            <a:ext cx="1819081" cy="1330949"/>
            <a:chOff x="1873750" y="854225"/>
            <a:chExt cx="838675" cy="613625"/>
          </a:xfrm>
        </p:grpSpPr>
        <p:sp>
          <p:nvSpPr>
            <p:cNvPr id="1347" name="Google Shape;1347;p50"/>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0"/>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0"/>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0"/>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50"/>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50"/>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0"/>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0"/>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0"/>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0"/>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0"/>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0"/>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0"/>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0"/>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0"/>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0"/>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0"/>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0"/>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0"/>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0"/>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0"/>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0"/>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0"/>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0"/>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50"/>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50"/>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50"/>
          <p:cNvGrpSpPr/>
          <p:nvPr/>
        </p:nvGrpSpPr>
        <p:grpSpPr>
          <a:xfrm rot="-7429141" flipH="1">
            <a:off x="-839503" y="24473"/>
            <a:ext cx="1819081" cy="1330949"/>
            <a:chOff x="1873750" y="854225"/>
            <a:chExt cx="838675" cy="613625"/>
          </a:xfrm>
        </p:grpSpPr>
        <p:sp>
          <p:nvSpPr>
            <p:cNvPr id="1374" name="Google Shape;1374;p50"/>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0"/>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0"/>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0"/>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0"/>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0"/>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0"/>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0"/>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0"/>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0"/>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0"/>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0"/>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0"/>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0"/>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0"/>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0"/>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0"/>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0"/>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0"/>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0"/>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0"/>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0"/>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0"/>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0"/>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0"/>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0"/>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9" name="Google Shape;1419;p50"/>
          <p:cNvGrpSpPr/>
          <p:nvPr/>
        </p:nvGrpSpPr>
        <p:grpSpPr>
          <a:xfrm>
            <a:off x="8124573" y="4248064"/>
            <a:ext cx="488452" cy="475809"/>
            <a:chOff x="617548" y="3195989"/>
            <a:chExt cx="488452" cy="475809"/>
          </a:xfrm>
        </p:grpSpPr>
        <p:sp>
          <p:nvSpPr>
            <p:cNvPr id="1420" name="Google Shape;1420;p50"/>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1" name="Google Shape;1421;p50"/>
            <p:cNvGrpSpPr/>
            <p:nvPr/>
          </p:nvGrpSpPr>
          <p:grpSpPr>
            <a:xfrm flipH="1">
              <a:off x="617548" y="3195989"/>
              <a:ext cx="488443" cy="475809"/>
              <a:chOff x="2604475" y="3610525"/>
              <a:chExt cx="332500" cy="323900"/>
            </a:xfrm>
          </p:grpSpPr>
          <p:sp>
            <p:nvSpPr>
              <p:cNvPr id="1422" name="Google Shape;1422;p50"/>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0"/>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4" name="Google Shape;1424;p50"/>
          <p:cNvGrpSpPr/>
          <p:nvPr/>
        </p:nvGrpSpPr>
        <p:grpSpPr>
          <a:xfrm flipH="1">
            <a:off x="860082" y="1084914"/>
            <a:ext cx="379332" cy="369513"/>
            <a:chOff x="617548" y="3195989"/>
            <a:chExt cx="488452" cy="475809"/>
          </a:xfrm>
        </p:grpSpPr>
        <p:sp>
          <p:nvSpPr>
            <p:cNvPr id="1425" name="Google Shape;1425;p50"/>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6" name="Google Shape;1426;p50"/>
            <p:cNvGrpSpPr/>
            <p:nvPr/>
          </p:nvGrpSpPr>
          <p:grpSpPr>
            <a:xfrm flipH="1">
              <a:off x="617548" y="3195989"/>
              <a:ext cx="488443" cy="475809"/>
              <a:chOff x="2604475" y="3610525"/>
              <a:chExt cx="332500" cy="323900"/>
            </a:xfrm>
          </p:grpSpPr>
          <p:sp>
            <p:nvSpPr>
              <p:cNvPr id="1427" name="Google Shape;1427;p50"/>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0"/>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Ορθογώνιο 2"/>
          <p:cNvSpPr/>
          <p:nvPr/>
        </p:nvSpPr>
        <p:spPr>
          <a:xfrm>
            <a:off x="4099868" y="4029573"/>
            <a:ext cx="556563" cy="492443"/>
          </a:xfrm>
          <a:prstGeom prst="rect">
            <a:avLst/>
          </a:prstGeom>
        </p:spPr>
        <p:txBody>
          <a:bodyPr wrap="none">
            <a:spAutoFit/>
          </a:bodyPr>
          <a:lstStyle/>
          <a:p>
            <a:pPr lvl="0">
              <a:buClr>
                <a:srgbClr val="5C548E"/>
              </a:buClr>
              <a:buSzPts val="2500"/>
            </a:pPr>
            <a:r>
              <a:rPr lang="el-GR" sz="2600" dirty="0">
                <a:solidFill>
                  <a:srgbClr val="5C548E"/>
                </a:solidFill>
                <a:sym typeface="Walter Turncoat"/>
              </a:rPr>
              <a:t>5. </a:t>
            </a:r>
            <a:endParaRPr lang="el-GR" sz="2600" dirty="0">
              <a:solidFill>
                <a:srgbClr val="5C548E"/>
              </a:solidFill>
              <a:latin typeface="Walter Turncoat"/>
              <a:sym typeface="Walter Turncoat"/>
            </a:endParaRPr>
          </a:p>
        </p:txBody>
      </p:sp>
      <p:sp>
        <p:nvSpPr>
          <p:cNvPr id="285" name="Google Shape;1341;p50"/>
          <p:cNvSpPr txBox="1">
            <a:spLocks/>
          </p:cNvSpPr>
          <p:nvPr/>
        </p:nvSpPr>
        <p:spPr>
          <a:xfrm>
            <a:off x="3508718" y="4404689"/>
            <a:ext cx="2028900" cy="665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23850" algn="l" rtl="0">
              <a:lnSpc>
                <a:spcPct val="100000"/>
              </a:lnSpc>
              <a:spcBef>
                <a:spcPts val="0"/>
              </a:spcBef>
              <a:spcAft>
                <a:spcPts val="0"/>
              </a:spcAft>
              <a:buClr>
                <a:schemeClr val="dk1"/>
              </a:buClr>
              <a:buSzPts val="1400"/>
              <a:buFont typeface="Nunito Sans"/>
              <a:buNone/>
              <a:defRPr sz="1500" b="0" i="0" u="none" strike="noStrike" cap="none">
                <a:solidFill>
                  <a:schemeClr val="dk1"/>
                </a:solidFill>
                <a:latin typeface="Nunito Sans"/>
                <a:ea typeface="Nunito Sans"/>
                <a:cs typeface="Nunito Sans"/>
                <a:sym typeface="Nunito Sans"/>
              </a:defRPr>
            </a:lvl1pPr>
            <a:lvl2pPr marL="914400" marR="0" lvl="1" indent="-323850" algn="ctr" rtl="0">
              <a:lnSpc>
                <a:spcPct val="100000"/>
              </a:lnSpc>
              <a:spcBef>
                <a:spcPts val="0"/>
              </a:spcBef>
              <a:spcAft>
                <a:spcPts val="0"/>
              </a:spcAft>
              <a:buClr>
                <a:schemeClr val="dk1"/>
              </a:buClr>
              <a:buSzPts val="1500"/>
              <a:buFont typeface="Nunito Sans"/>
              <a:buNone/>
              <a:defRPr sz="1500" b="0" i="0" u="none" strike="noStrike" cap="none">
                <a:solidFill>
                  <a:schemeClr val="dk1"/>
                </a:solidFill>
                <a:latin typeface="Nunito Sans"/>
                <a:ea typeface="Nunito Sans"/>
                <a:cs typeface="Nunito Sans"/>
                <a:sym typeface="Nunito Sans"/>
              </a:defRPr>
            </a:lvl2pPr>
            <a:lvl3pPr marL="1371600" marR="0" lvl="2" indent="-323850" algn="ctr" rtl="0">
              <a:lnSpc>
                <a:spcPct val="100000"/>
              </a:lnSpc>
              <a:spcBef>
                <a:spcPts val="1600"/>
              </a:spcBef>
              <a:spcAft>
                <a:spcPts val="0"/>
              </a:spcAft>
              <a:buClr>
                <a:schemeClr val="dk1"/>
              </a:buClr>
              <a:buSzPts val="1500"/>
              <a:buFont typeface="Nunito Sans"/>
              <a:buNone/>
              <a:defRPr sz="1500" b="0" i="0" u="none" strike="noStrike" cap="none">
                <a:solidFill>
                  <a:schemeClr val="dk1"/>
                </a:solidFill>
                <a:latin typeface="Nunito Sans"/>
                <a:ea typeface="Nunito Sans"/>
                <a:cs typeface="Nunito Sans"/>
                <a:sym typeface="Nunito Sans"/>
              </a:defRPr>
            </a:lvl3pPr>
            <a:lvl4pPr marL="1828800" marR="0" lvl="3" indent="-323850" algn="ctr" rtl="0">
              <a:lnSpc>
                <a:spcPct val="100000"/>
              </a:lnSpc>
              <a:spcBef>
                <a:spcPts val="1600"/>
              </a:spcBef>
              <a:spcAft>
                <a:spcPts val="0"/>
              </a:spcAft>
              <a:buClr>
                <a:schemeClr val="dk1"/>
              </a:buClr>
              <a:buSzPts val="1500"/>
              <a:buFont typeface="Nunito Sans"/>
              <a:buNone/>
              <a:defRPr sz="1500" b="0" i="0" u="none" strike="noStrike" cap="none">
                <a:solidFill>
                  <a:schemeClr val="dk1"/>
                </a:solidFill>
                <a:latin typeface="Nunito Sans"/>
                <a:ea typeface="Nunito Sans"/>
                <a:cs typeface="Nunito Sans"/>
                <a:sym typeface="Nunito Sans"/>
              </a:defRPr>
            </a:lvl4pPr>
            <a:lvl5pPr marL="2286000" marR="0" lvl="4" indent="-323850" algn="ctr" rtl="0">
              <a:lnSpc>
                <a:spcPct val="100000"/>
              </a:lnSpc>
              <a:spcBef>
                <a:spcPts val="1600"/>
              </a:spcBef>
              <a:spcAft>
                <a:spcPts val="0"/>
              </a:spcAft>
              <a:buClr>
                <a:schemeClr val="dk1"/>
              </a:buClr>
              <a:buSzPts val="1500"/>
              <a:buFont typeface="Nunito Sans"/>
              <a:buNone/>
              <a:defRPr sz="1500" b="0" i="0" u="none" strike="noStrike" cap="none">
                <a:solidFill>
                  <a:schemeClr val="dk1"/>
                </a:solidFill>
                <a:latin typeface="Nunito Sans"/>
                <a:ea typeface="Nunito Sans"/>
                <a:cs typeface="Nunito Sans"/>
                <a:sym typeface="Nunito Sans"/>
              </a:defRPr>
            </a:lvl5pPr>
            <a:lvl6pPr marL="2743200" marR="0" lvl="5" indent="-323850" algn="ctr" rtl="0">
              <a:lnSpc>
                <a:spcPct val="100000"/>
              </a:lnSpc>
              <a:spcBef>
                <a:spcPts val="1600"/>
              </a:spcBef>
              <a:spcAft>
                <a:spcPts val="0"/>
              </a:spcAft>
              <a:buClr>
                <a:schemeClr val="dk1"/>
              </a:buClr>
              <a:buSzPts val="1500"/>
              <a:buFont typeface="Nunito Sans"/>
              <a:buNone/>
              <a:defRPr sz="1500" b="0" i="0" u="none" strike="noStrike" cap="none">
                <a:solidFill>
                  <a:schemeClr val="dk1"/>
                </a:solidFill>
                <a:latin typeface="Nunito Sans"/>
                <a:ea typeface="Nunito Sans"/>
                <a:cs typeface="Nunito Sans"/>
                <a:sym typeface="Nunito Sans"/>
              </a:defRPr>
            </a:lvl6pPr>
            <a:lvl7pPr marL="3200400" marR="0" lvl="6" indent="-323850" algn="ctr" rtl="0">
              <a:lnSpc>
                <a:spcPct val="100000"/>
              </a:lnSpc>
              <a:spcBef>
                <a:spcPts val="1600"/>
              </a:spcBef>
              <a:spcAft>
                <a:spcPts val="0"/>
              </a:spcAft>
              <a:buClr>
                <a:schemeClr val="dk1"/>
              </a:buClr>
              <a:buSzPts val="1500"/>
              <a:buFont typeface="Nunito Sans"/>
              <a:buNone/>
              <a:defRPr sz="1500" b="0" i="0" u="none" strike="noStrike" cap="none">
                <a:solidFill>
                  <a:schemeClr val="dk1"/>
                </a:solidFill>
                <a:latin typeface="Nunito Sans"/>
                <a:ea typeface="Nunito Sans"/>
                <a:cs typeface="Nunito Sans"/>
                <a:sym typeface="Nunito Sans"/>
              </a:defRPr>
            </a:lvl7pPr>
            <a:lvl8pPr marL="3657600" marR="0" lvl="7" indent="-323850" algn="ctr" rtl="0">
              <a:lnSpc>
                <a:spcPct val="100000"/>
              </a:lnSpc>
              <a:spcBef>
                <a:spcPts val="1600"/>
              </a:spcBef>
              <a:spcAft>
                <a:spcPts val="0"/>
              </a:spcAft>
              <a:buClr>
                <a:schemeClr val="dk1"/>
              </a:buClr>
              <a:buSzPts val="1500"/>
              <a:buFont typeface="Nunito Sans"/>
              <a:buNone/>
              <a:defRPr sz="1500" b="0" i="0" u="none" strike="noStrike" cap="none">
                <a:solidFill>
                  <a:schemeClr val="dk1"/>
                </a:solidFill>
                <a:latin typeface="Nunito Sans"/>
                <a:ea typeface="Nunito Sans"/>
                <a:cs typeface="Nunito Sans"/>
                <a:sym typeface="Nunito Sans"/>
              </a:defRPr>
            </a:lvl8pPr>
            <a:lvl9pPr marL="4114800" marR="0" lvl="8" indent="-323850" algn="ctr" rtl="0">
              <a:lnSpc>
                <a:spcPct val="100000"/>
              </a:lnSpc>
              <a:spcBef>
                <a:spcPts val="1600"/>
              </a:spcBef>
              <a:spcAft>
                <a:spcPts val="1600"/>
              </a:spcAft>
              <a:buClr>
                <a:schemeClr val="dk1"/>
              </a:buClr>
              <a:buSzPts val="1500"/>
              <a:buFont typeface="Nunito Sans"/>
              <a:buNone/>
              <a:defRPr sz="1500" b="0" i="0" u="none" strike="noStrike" cap="none">
                <a:solidFill>
                  <a:schemeClr val="dk1"/>
                </a:solidFill>
                <a:latin typeface="Nunito Sans"/>
                <a:ea typeface="Nunito Sans"/>
                <a:cs typeface="Nunito Sans"/>
                <a:sym typeface="Nunito Sans"/>
              </a:defRPr>
            </a:lvl9pPr>
          </a:lstStyle>
          <a:p>
            <a:pPr marL="0" indent="0"/>
            <a:r>
              <a:rPr lang="el-GR" dirty="0"/>
              <a:t>Διέγερση φαντασίας</a:t>
            </a:r>
          </a:p>
        </p:txBody>
      </p:sp>
      <p:pic>
        <p:nvPicPr>
          <p:cNvPr id="2" name="Εικόνα 1"/>
          <p:cNvPicPr>
            <a:picLocks noChangeAspect="1"/>
          </p:cNvPicPr>
          <p:nvPr/>
        </p:nvPicPr>
        <p:blipFill>
          <a:blip r:embed="rId3"/>
          <a:stretch>
            <a:fillRect/>
          </a:stretch>
        </p:blipFill>
        <p:spPr>
          <a:xfrm>
            <a:off x="3572247" y="1366148"/>
            <a:ext cx="2040090" cy="269011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idx="1"/>
          </p:nvPr>
        </p:nvSpPr>
        <p:spPr>
          <a:xfrm>
            <a:off x="699451" y="907527"/>
            <a:ext cx="7704000" cy="1712383"/>
          </a:xfrm>
        </p:spPr>
        <p:txBody>
          <a:bodyPr anchor="ctr"/>
          <a:lstStyle/>
          <a:p>
            <a:pPr algn="ctr">
              <a:buNone/>
            </a:pPr>
            <a:r>
              <a:rPr lang="el-GR" sz="4800" dirty="0" err="1">
                <a:solidFill>
                  <a:schemeClr val="tx2">
                    <a:lumMod val="50000"/>
                  </a:schemeClr>
                </a:solidFill>
                <a:latin typeface="Times New Roman" panose="02020603050405020304" pitchFamily="18" charset="0"/>
                <a:cs typeface="Times New Roman" panose="02020603050405020304" pitchFamily="18" charset="0"/>
              </a:rPr>
              <a:t>Β΄φάση</a:t>
            </a:r>
            <a:r>
              <a:rPr lang="el-GR" sz="4800" dirty="0">
                <a:solidFill>
                  <a:schemeClr val="tx2">
                    <a:lumMod val="50000"/>
                  </a:schemeClr>
                </a:solidFill>
                <a:latin typeface="Times New Roman" panose="02020603050405020304" pitchFamily="18" charset="0"/>
                <a:cs typeface="Times New Roman" panose="02020603050405020304" pitchFamily="18" charset="0"/>
              </a:rPr>
              <a:t>: Ανάγνωση</a:t>
            </a:r>
          </a:p>
          <a:p>
            <a:pPr algn="ctr">
              <a:buNone/>
            </a:pPr>
            <a:r>
              <a:rPr lang="el-GR" sz="4800" dirty="0">
                <a:solidFill>
                  <a:schemeClr val="tx2">
                    <a:lumMod val="75000"/>
                  </a:schemeClr>
                </a:solidFill>
                <a:latin typeface="Times New Roman" panose="02020603050405020304" pitchFamily="18" charset="0"/>
                <a:cs typeface="Times New Roman" panose="02020603050405020304" pitchFamily="18" charset="0"/>
              </a:rPr>
              <a:t>(12 διδακτικές ώρες)</a:t>
            </a:r>
          </a:p>
        </p:txBody>
      </p:sp>
      <p:pic>
        <p:nvPicPr>
          <p:cNvPr id="5" name="Εικόνα 4"/>
          <p:cNvPicPr>
            <a:picLocks noChangeAspect="1"/>
          </p:cNvPicPr>
          <p:nvPr/>
        </p:nvPicPr>
        <p:blipFill>
          <a:blip r:embed="rId2"/>
          <a:stretch>
            <a:fillRect/>
          </a:stretch>
        </p:blipFill>
        <p:spPr>
          <a:xfrm>
            <a:off x="2899720" y="2788471"/>
            <a:ext cx="2543175" cy="1800225"/>
          </a:xfrm>
          <a:prstGeom prst="rect">
            <a:avLst/>
          </a:prstGeom>
        </p:spPr>
      </p:pic>
      <p:grpSp>
        <p:nvGrpSpPr>
          <p:cNvPr id="7" name="Google Shape;1532;p51"/>
          <p:cNvGrpSpPr/>
          <p:nvPr/>
        </p:nvGrpSpPr>
        <p:grpSpPr>
          <a:xfrm>
            <a:off x="5198669" y="2619910"/>
            <a:ext cx="488452" cy="475809"/>
            <a:chOff x="617548" y="3195989"/>
            <a:chExt cx="488452" cy="475809"/>
          </a:xfrm>
        </p:grpSpPr>
        <p:sp>
          <p:nvSpPr>
            <p:cNvPr id="8" name="Google Shape;1533;p51"/>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534;p51"/>
            <p:cNvGrpSpPr/>
            <p:nvPr/>
          </p:nvGrpSpPr>
          <p:grpSpPr>
            <a:xfrm flipH="1">
              <a:off x="617548" y="3195989"/>
              <a:ext cx="488443" cy="475809"/>
              <a:chOff x="2604475" y="3610525"/>
              <a:chExt cx="332500" cy="323900"/>
            </a:xfrm>
          </p:grpSpPr>
          <p:sp>
            <p:nvSpPr>
              <p:cNvPr id="10" name="Google Shape;1535;p51"/>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36;p51"/>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 name="Google Shape;1537;p51"/>
          <p:cNvGrpSpPr/>
          <p:nvPr/>
        </p:nvGrpSpPr>
        <p:grpSpPr>
          <a:xfrm flipH="1">
            <a:off x="8180438" y="3759525"/>
            <a:ext cx="379332" cy="369513"/>
            <a:chOff x="617548" y="3195989"/>
            <a:chExt cx="488452" cy="475809"/>
          </a:xfrm>
        </p:grpSpPr>
        <p:sp>
          <p:nvSpPr>
            <p:cNvPr id="13" name="Google Shape;1538;p51"/>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539;p51"/>
            <p:cNvGrpSpPr/>
            <p:nvPr/>
          </p:nvGrpSpPr>
          <p:grpSpPr>
            <a:xfrm flipH="1">
              <a:off x="617548" y="3195989"/>
              <a:ext cx="488443" cy="475809"/>
              <a:chOff x="2604475" y="3610525"/>
              <a:chExt cx="332500" cy="323900"/>
            </a:xfrm>
          </p:grpSpPr>
          <p:sp>
            <p:nvSpPr>
              <p:cNvPr id="15" name="Google Shape;1540;p51"/>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41;p51"/>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32875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idx="1"/>
          </p:nvPr>
        </p:nvSpPr>
        <p:spPr/>
        <p:txBody>
          <a:bodyPr/>
          <a:lstStyle/>
          <a:p>
            <a:pPr marL="152400" indent="0">
              <a:buNone/>
            </a:pPr>
            <a:r>
              <a:rPr lang="el-GR" sz="2000" dirty="0">
                <a:solidFill>
                  <a:srgbClr val="7D76A5"/>
                </a:solidFill>
                <a:latin typeface="Times New Roman" panose="02020603050405020304" pitchFamily="18" charset="0"/>
                <a:cs typeface="Times New Roman" panose="02020603050405020304" pitchFamily="18" charset="0"/>
              </a:rPr>
              <a:t>Χωρίζουμε την τάξη σε 4 ομάδες των 5 μαθητών/τριών.</a:t>
            </a:r>
          </a:p>
          <a:p>
            <a:pPr marL="152400" indent="0">
              <a:buNone/>
            </a:pPr>
            <a:endParaRPr lang="el-GR" sz="2000" dirty="0">
              <a:solidFill>
                <a:srgbClr val="7D76A5"/>
              </a:solidFill>
              <a:latin typeface="Times New Roman" panose="02020603050405020304" pitchFamily="18" charset="0"/>
              <a:cs typeface="Times New Roman" panose="02020603050405020304" pitchFamily="18" charset="0"/>
            </a:endParaRPr>
          </a:p>
          <a:p>
            <a:pPr>
              <a:buFont typeface="Arial" pitchFamily="34" charset="0"/>
              <a:buChar char="•"/>
            </a:pPr>
            <a:r>
              <a:rPr lang="el-GR" sz="2000" dirty="0">
                <a:solidFill>
                  <a:srgbClr val="7D76A5"/>
                </a:solidFill>
                <a:latin typeface="Times New Roman" panose="02020603050405020304" pitchFamily="18" charset="0"/>
                <a:cs typeface="Times New Roman" panose="02020603050405020304" pitchFamily="18" charset="0"/>
              </a:rPr>
              <a:t>Η κάθε ομάδα διαλέγει ένα διαφορετικό ποίημα ανάμεσα σε αυτά του Γιάννη Ρίτσου ή του Οδυσσέα Ελύτη (Τα ποιήματα παρατίθενται παρακάτω).</a:t>
            </a:r>
          </a:p>
          <a:p>
            <a:pPr>
              <a:buFont typeface="Arial" pitchFamily="34" charset="0"/>
              <a:buChar char="•"/>
            </a:pPr>
            <a:r>
              <a:rPr lang="el-GR" sz="2000" dirty="0">
                <a:solidFill>
                  <a:srgbClr val="7D76A5"/>
                </a:solidFill>
                <a:latin typeface="Times New Roman" panose="02020603050405020304" pitchFamily="18" charset="0"/>
                <a:cs typeface="Times New Roman" panose="02020603050405020304" pitchFamily="18" charset="0"/>
              </a:rPr>
              <a:t>Ακρόαση ηχογραφημένης απαγγελίας/ μελοποιημένων έργων. </a:t>
            </a:r>
          </a:p>
          <a:p>
            <a:pPr>
              <a:buFont typeface="Arial" pitchFamily="34" charset="0"/>
              <a:buChar char="•"/>
            </a:pPr>
            <a:r>
              <a:rPr lang="el-GR" sz="2000" dirty="0">
                <a:solidFill>
                  <a:srgbClr val="7D76A5"/>
                </a:solidFill>
                <a:latin typeface="Times New Roman" panose="02020603050405020304" pitchFamily="18" charset="0"/>
                <a:cs typeface="Times New Roman" panose="02020603050405020304" pitchFamily="18" charset="0"/>
              </a:rPr>
              <a:t>Οι μαθητές/τριες επιλέγουν ένα στίχο που τους έκανε εντύπωση και το γράφουν σε ένα χαρτόνι. Με την ολοκλήρωση της διαδικασίας, ο/η εκπαιδευτικός αναρτά το χαρτόνι σε κοινή θέα στην τάξη και ερωτά τις ομάδες το λόγο επιλογής των στίχων. </a:t>
            </a:r>
          </a:p>
          <a:p>
            <a:pPr marL="152400" indent="0">
              <a:buNone/>
            </a:pPr>
            <a:endParaRPr lang="el-GR" sz="2000" dirty="0">
              <a:solidFill>
                <a:srgbClr val="7D76A5"/>
              </a:solidFill>
              <a:latin typeface="Times New Roman" panose="02020603050405020304" pitchFamily="18" charset="0"/>
              <a:cs typeface="Times New Roman" panose="02020603050405020304" pitchFamily="18" charset="0"/>
            </a:endParaRPr>
          </a:p>
          <a:p>
            <a:pPr>
              <a:buFont typeface="Arial" pitchFamily="34" charset="0"/>
              <a:buChar char="•"/>
            </a:pPr>
            <a:endParaRPr lang="el-GR" sz="2000" dirty="0">
              <a:solidFill>
                <a:srgbClr val="7D76A5"/>
              </a:solidFill>
              <a:latin typeface="Times New Roman" panose="02020603050405020304" pitchFamily="18" charset="0"/>
              <a:cs typeface="Times New Roman" panose="02020603050405020304" pitchFamily="18" charset="0"/>
            </a:endParaRPr>
          </a:p>
        </p:txBody>
      </p:sp>
      <p:pic>
        <p:nvPicPr>
          <p:cNvPr id="2" name="Εικόνα 1">
            <a:extLst>
              <a:ext uri="{FF2B5EF4-FFF2-40B4-BE49-F238E27FC236}">
                <a16:creationId xmlns:a16="http://schemas.microsoft.com/office/drawing/2014/main" id="{D6B58C28-779E-4BA9-A410-E4A4B135236F}"/>
              </a:ext>
            </a:extLst>
          </p:cNvPr>
          <p:cNvPicPr>
            <a:picLocks noChangeAspect="1"/>
          </p:cNvPicPr>
          <p:nvPr/>
        </p:nvPicPr>
        <p:blipFill>
          <a:blip r:embed="rId2"/>
          <a:stretch>
            <a:fillRect/>
          </a:stretch>
        </p:blipFill>
        <p:spPr>
          <a:xfrm>
            <a:off x="7005124" y="208073"/>
            <a:ext cx="1853345" cy="1609483"/>
          </a:xfrm>
          <a:prstGeom prst="rect">
            <a:avLst/>
          </a:prstGeom>
        </p:spPr>
      </p:pic>
      <p:pic>
        <p:nvPicPr>
          <p:cNvPr id="3" name="Εικόνα 2">
            <a:extLst>
              <a:ext uri="{FF2B5EF4-FFF2-40B4-BE49-F238E27FC236}">
                <a16:creationId xmlns:a16="http://schemas.microsoft.com/office/drawing/2014/main" id="{AA1212C9-BCC7-4394-A370-D9395A1C1DBF}"/>
              </a:ext>
            </a:extLst>
          </p:cNvPr>
          <p:cNvPicPr>
            <a:picLocks noChangeAspect="1"/>
          </p:cNvPicPr>
          <p:nvPr/>
        </p:nvPicPr>
        <p:blipFill>
          <a:blip r:embed="rId3"/>
          <a:stretch>
            <a:fillRect/>
          </a:stretch>
        </p:blipFill>
        <p:spPr>
          <a:xfrm>
            <a:off x="157673" y="4475428"/>
            <a:ext cx="872330" cy="682811"/>
          </a:xfrm>
          <a:prstGeom prst="rect">
            <a:avLst/>
          </a:prstGeom>
        </p:spPr>
      </p:pic>
      <p:sp>
        <p:nvSpPr>
          <p:cNvPr id="6" name="Τίτλος 1">
            <a:extLst>
              <a:ext uri="{FF2B5EF4-FFF2-40B4-BE49-F238E27FC236}">
                <a16:creationId xmlns:a16="http://schemas.microsoft.com/office/drawing/2014/main" id="{D8F2851C-642F-4BC6-A7F4-CD2FDBC4228A}"/>
              </a:ext>
            </a:extLst>
          </p:cNvPr>
          <p:cNvSpPr>
            <a:spLocks noGrp="1"/>
          </p:cNvSpPr>
          <p:nvPr>
            <p:ph type="title"/>
          </p:nvPr>
        </p:nvSpPr>
        <p:spPr>
          <a:xfrm>
            <a:off x="801144" y="237176"/>
            <a:ext cx="7704000" cy="572700"/>
          </a:xfrm>
        </p:spPr>
        <p:txBody>
          <a:bodyPr/>
          <a:lstStyle/>
          <a:p>
            <a:r>
              <a:rPr lang="el-GR" dirty="0">
                <a:solidFill>
                  <a:schemeClr val="tx2">
                    <a:lumMod val="50000"/>
                  </a:schemeClr>
                </a:solidFill>
              </a:rPr>
              <a:t>1η Δραστηριότητα</a:t>
            </a:r>
          </a:p>
        </p:txBody>
      </p:sp>
    </p:spTree>
    <p:extLst>
      <p:ext uri="{BB962C8B-B14F-4D97-AF65-F5344CB8AC3E}">
        <p14:creationId xmlns:p14="http://schemas.microsoft.com/office/powerpoint/2010/main" val="2569636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5220585" y="387696"/>
            <a:ext cx="3657600" cy="4401205"/>
          </a:xfrm>
          <a:prstGeom prst="rect">
            <a:avLst/>
          </a:prstGeom>
        </p:spPr>
        <p:txBody>
          <a:bodyPr wrap="square">
            <a:spAutoFit/>
          </a:bodyPr>
          <a:lstStyle/>
          <a:p>
            <a:r>
              <a:rPr lang="el-GR" sz="1200" dirty="0">
                <a:solidFill>
                  <a:srgbClr val="7D76A5"/>
                </a:solidFill>
                <a:latin typeface="Times New Roman" panose="02020603050405020304" pitchFamily="18" charset="0"/>
                <a:cs typeface="Times New Roman" panose="02020603050405020304" pitchFamily="18" charset="0"/>
                <a:sym typeface="Walter Turncoat"/>
              </a:rPr>
              <a:t> </a:t>
            </a:r>
            <a:r>
              <a:rPr lang="el-GR" sz="2000" dirty="0">
                <a:solidFill>
                  <a:schemeClr val="tx2">
                    <a:lumMod val="50000"/>
                  </a:schemeClr>
                </a:solidFill>
                <a:latin typeface="Times New Roman" panose="02020603050405020304" pitchFamily="18" charset="0"/>
                <a:cs typeface="Times New Roman" panose="02020603050405020304" pitchFamily="18" charset="0"/>
                <a:sym typeface="Walter Turncoat"/>
              </a:rPr>
              <a:t>Το κυκλάμινο (Γιάννης Ρίτσος)</a:t>
            </a:r>
            <a:br>
              <a:rPr lang="el-GR" sz="2000" dirty="0">
                <a:solidFill>
                  <a:schemeClr val="tx2">
                    <a:lumMod val="50000"/>
                  </a:schemeClr>
                </a:solidFill>
                <a:latin typeface="Times New Roman" panose="02020603050405020304" pitchFamily="18" charset="0"/>
                <a:cs typeface="Times New Roman" panose="02020603050405020304" pitchFamily="18" charset="0"/>
                <a:sym typeface="Walter Turncoat"/>
              </a:rPr>
            </a:br>
            <a:r>
              <a:rPr lang="el-GR" sz="2000" dirty="0">
                <a:solidFill>
                  <a:srgbClr val="7D76A5"/>
                </a:solidFill>
                <a:latin typeface="Times New Roman" panose="02020603050405020304" pitchFamily="18" charset="0"/>
                <a:cs typeface="Times New Roman" panose="02020603050405020304" pitchFamily="18" charset="0"/>
                <a:sym typeface="Walter Turncoat"/>
              </a:rPr>
              <a:t> </a:t>
            </a:r>
            <a:br>
              <a:rPr lang="el-GR" sz="2000" dirty="0">
                <a:solidFill>
                  <a:srgbClr val="7D76A5"/>
                </a:solidFill>
              </a:rPr>
            </a:br>
            <a:r>
              <a:rPr lang="el-GR" sz="2000" dirty="0">
                <a:solidFill>
                  <a:srgbClr val="7D76A5"/>
                </a:solidFill>
              </a:rPr>
              <a:t>Μικρό πουλί τριανταφυλλί</a:t>
            </a:r>
            <a:br>
              <a:rPr lang="el-GR" sz="2000" dirty="0">
                <a:solidFill>
                  <a:srgbClr val="7D76A5"/>
                </a:solidFill>
              </a:rPr>
            </a:br>
            <a:r>
              <a:rPr lang="el-GR" sz="2000" dirty="0">
                <a:solidFill>
                  <a:srgbClr val="7D76A5"/>
                </a:solidFill>
              </a:rPr>
              <a:t>δεμένο με </a:t>
            </a:r>
            <a:r>
              <a:rPr lang="el-GR" sz="2000" dirty="0" err="1">
                <a:solidFill>
                  <a:srgbClr val="7D76A5"/>
                </a:solidFill>
              </a:rPr>
              <a:t>κλωστίτσα</a:t>
            </a:r>
            <a:br>
              <a:rPr lang="el-GR" sz="2000" dirty="0">
                <a:solidFill>
                  <a:srgbClr val="7D76A5"/>
                </a:solidFill>
              </a:rPr>
            </a:br>
            <a:r>
              <a:rPr lang="el-GR" sz="2000" dirty="0">
                <a:solidFill>
                  <a:srgbClr val="7D76A5"/>
                </a:solidFill>
              </a:rPr>
              <a:t>με τα σγουρά </a:t>
            </a:r>
            <a:r>
              <a:rPr lang="el-GR" sz="2000" dirty="0" err="1">
                <a:solidFill>
                  <a:srgbClr val="7D76A5"/>
                </a:solidFill>
              </a:rPr>
              <a:t>φτεράκια</a:t>
            </a:r>
            <a:r>
              <a:rPr lang="el-GR" sz="2000" dirty="0">
                <a:solidFill>
                  <a:srgbClr val="7D76A5"/>
                </a:solidFill>
              </a:rPr>
              <a:t> του</a:t>
            </a:r>
            <a:br>
              <a:rPr lang="el-GR" sz="2000" dirty="0">
                <a:solidFill>
                  <a:srgbClr val="7D76A5"/>
                </a:solidFill>
              </a:rPr>
            </a:br>
            <a:r>
              <a:rPr lang="el-GR" sz="2000" dirty="0">
                <a:solidFill>
                  <a:srgbClr val="7D76A5"/>
                </a:solidFill>
              </a:rPr>
              <a:t>στον ήλιο πεταρίζει</a:t>
            </a:r>
            <a:br>
              <a:rPr lang="el-GR" sz="2000" dirty="0">
                <a:solidFill>
                  <a:srgbClr val="7D76A5"/>
                </a:solidFill>
              </a:rPr>
            </a:br>
            <a:br>
              <a:rPr lang="el-GR" sz="2000" dirty="0">
                <a:solidFill>
                  <a:srgbClr val="7D76A5"/>
                </a:solidFill>
              </a:rPr>
            </a:br>
            <a:r>
              <a:rPr lang="el-GR" sz="2000" dirty="0">
                <a:solidFill>
                  <a:srgbClr val="7D76A5"/>
                </a:solidFill>
              </a:rPr>
              <a:t>Κι αν το </a:t>
            </a:r>
            <a:r>
              <a:rPr lang="el-GR" sz="2000" dirty="0" err="1">
                <a:solidFill>
                  <a:srgbClr val="7D76A5"/>
                </a:solidFill>
              </a:rPr>
              <a:t>τηράξεις</a:t>
            </a:r>
            <a:r>
              <a:rPr lang="el-GR" sz="2000" dirty="0">
                <a:solidFill>
                  <a:srgbClr val="7D76A5"/>
                </a:solidFill>
              </a:rPr>
              <a:t> μια φορά</a:t>
            </a:r>
            <a:br>
              <a:rPr lang="el-GR" sz="2000" dirty="0">
                <a:solidFill>
                  <a:srgbClr val="7D76A5"/>
                </a:solidFill>
              </a:rPr>
            </a:br>
            <a:r>
              <a:rPr lang="el-GR" sz="2000" dirty="0">
                <a:solidFill>
                  <a:srgbClr val="7D76A5"/>
                </a:solidFill>
              </a:rPr>
              <a:t>θα σου χαμογελάσει</a:t>
            </a:r>
            <a:br>
              <a:rPr lang="el-GR" sz="2000" dirty="0">
                <a:solidFill>
                  <a:srgbClr val="7D76A5"/>
                </a:solidFill>
              </a:rPr>
            </a:br>
            <a:r>
              <a:rPr lang="el-GR" sz="2000" dirty="0">
                <a:solidFill>
                  <a:srgbClr val="7D76A5"/>
                </a:solidFill>
              </a:rPr>
              <a:t>κι αν το </a:t>
            </a:r>
            <a:r>
              <a:rPr lang="el-GR" sz="2000" dirty="0" err="1">
                <a:solidFill>
                  <a:srgbClr val="7D76A5"/>
                </a:solidFill>
              </a:rPr>
              <a:t>τηράξεις</a:t>
            </a:r>
            <a:r>
              <a:rPr lang="el-GR" sz="2000" dirty="0">
                <a:solidFill>
                  <a:srgbClr val="7D76A5"/>
                </a:solidFill>
              </a:rPr>
              <a:t> δυο και τρεις</a:t>
            </a:r>
            <a:br>
              <a:rPr lang="el-GR" sz="2000" dirty="0">
                <a:solidFill>
                  <a:srgbClr val="7D76A5"/>
                </a:solidFill>
              </a:rPr>
            </a:br>
            <a:r>
              <a:rPr lang="el-GR" sz="2000" dirty="0">
                <a:solidFill>
                  <a:srgbClr val="7D76A5"/>
                </a:solidFill>
              </a:rPr>
              <a:t>θ’ αρχίσεις το τραγούδι</a:t>
            </a:r>
          </a:p>
          <a:p>
            <a:r>
              <a:rPr lang="el-GR" sz="2000" dirty="0">
                <a:solidFill>
                  <a:srgbClr val="7D76A5"/>
                </a:solidFill>
                <a:latin typeface="Times New Roman" panose="02020603050405020304" pitchFamily="18" charset="0"/>
                <a:cs typeface="Times New Roman" panose="02020603050405020304" pitchFamily="18" charset="0"/>
                <a:sym typeface="Walter Turncoat"/>
              </a:rPr>
              <a:t>                                                                               </a:t>
            </a:r>
          </a:p>
          <a:p>
            <a:r>
              <a:rPr lang="el-GR" sz="2000" dirty="0">
                <a:solidFill>
                  <a:schemeClr val="tx2">
                    <a:lumMod val="50000"/>
                  </a:schemeClr>
                </a:solidFill>
                <a:latin typeface="Times New Roman" panose="02020603050405020304" pitchFamily="18" charset="0"/>
                <a:cs typeface="Times New Roman" panose="02020603050405020304" pitchFamily="18" charset="0"/>
                <a:sym typeface="Walter Turncoat"/>
              </a:rPr>
              <a:t>Διαθέσιμο ΕΔΏ: </a:t>
            </a:r>
            <a:r>
              <a:rPr lang="en-US" sz="2000" dirty="0">
                <a:solidFill>
                  <a:schemeClr val="tx2">
                    <a:lumMod val="50000"/>
                  </a:schemeClr>
                </a:solidFill>
                <a:latin typeface="Times New Roman" panose="02020603050405020304" pitchFamily="18" charset="0"/>
                <a:cs typeface="Times New Roman" panose="02020603050405020304" pitchFamily="18" charset="0"/>
                <a:sym typeface="Walter Turncoat"/>
                <a:hlinkClick r:id="rId2"/>
              </a:rPr>
              <a:t>https://youtu.be/nI2c3YJ35Z0</a:t>
            </a:r>
            <a:r>
              <a:rPr lang="el-GR" sz="2000" dirty="0">
                <a:solidFill>
                  <a:schemeClr val="tx2">
                    <a:lumMod val="50000"/>
                  </a:schemeClr>
                </a:solidFill>
                <a:latin typeface="Times New Roman" panose="02020603050405020304" pitchFamily="18" charset="0"/>
                <a:cs typeface="Times New Roman" panose="02020603050405020304" pitchFamily="18" charset="0"/>
                <a:sym typeface="Walter Turncoat"/>
              </a:rPr>
              <a:t> </a:t>
            </a:r>
            <a:endParaRPr lang="el-GR" sz="2000" dirty="0">
              <a:solidFill>
                <a:schemeClr val="tx2">
                  <a:lumMod val="50000"/>
                </a:schemeClr>
              </a:solidFill>
            </a:endParaRPr>
          </a:p>
        </p:txBody>
      </p:sp>
      <p:pic>
        <p:nvPicPr>
          <p:cNvPr id="3" name="Εικόνα 2">
            <a:extLst>
              <a:ext uri="{FF2B5EF4-FFF2-40B4-BE49-F238E27FC236}">
                <a16:creationId xmlns:a16="http://schemas.microsoft.com/office/drawing/2014/main" id="{2C7A33E8-46C0-4B53-BDB5-F351516AF6A5}"/>
              </a:ext>
            </a:extLst>
          </p:cNvPr>
          <p:cNvPicPr>
            <a:picLocks noChangeAspect="1"/>
          </p:cNvPicPr>
          <p:nvPr/>
        </p:nvPicPr>
        <p:blipFill>
          <a:blip r:embed="rId3"/>
          <a:stretch>
            <a:fillRect/>
          </a:stretch>
        </p:blipFill>
        <p:spPr>
          <a:xfrm>
            <a:off x="1025492" y="3804016"/>
            <a:ext cx="1396105" cy="902286"/>
          </a:xfrm>
          <a:prstGeom prst="rect">
            <a:avLst/>
          </a:prstGeom>
        </p:spPr>
      </p:pic>
      <p:sp>
        <p:nvSpPr>
          <p:cNvPr id="6" name="TextBox 5"/>
          <p:cNvSpPr txBox="1"/>
          <p:nvPr/>
        </p:nvSpPr>
        <p:spPr>
          <a:xfrm>
            <a:off x="127591" y="418474"/>
            <a:ext cx="4699589" cy="4370427"/>
          </a:xfrm>
          <a:prstGeom prst="rect">
            <a:avLst/>
          </a:prstGeom>
          <a:noFill/>
        </p:spPr>
        <p:txBody>
          <a:bodyPr wrap="square" rtlCol="0">
            <a:spAutoFit/>
          </a:bodyPr>
          <a:lstStyle/>
          <a:p>
            <a:pPr algn="ctr"/>
            <a:r>
              <a:rPr lang="el-GR" sz="2000" dirty="0">
                <a:solidFill>
                  <a:schemeClr val="tx2">
                    <a:lumMod val="50000"/>
                  </a:schemeClr>
                </a:solidFill>
              </a:rPr>
              <a:t>Απόσπασμα από το ποίημα του Γιάννη Ρίτσου, «Ειρήνη»</a:t>
            </a:r>
            <a:endParaRPr lang="el-GR" dirty="0">
              <a:solidFill>
                <a:schemeClr val="tx2">
                  <a:lumMod val="50000"/>
                </a:schemeClr>
              </a:solidFill>
            </a:endParaRPr>
          </a:p>
          <a:p>
            <a:endParaRPr lang="el-GR" dirty="0">
              <a:solidFill>
                <a:srgbClr val="7D76A5"/>
              </a:solidFill>
            </a:endParaRPr>
          </a:p>
          <a:p>
            <a:r>
              <a:rPr lang="el-GR" dirty="0">
                <a:solidFill>
                  <a:srgbClr val="7D76A5"/>
                </a:solidFill>
              </a:rPr>
              <a:t>Τ' όνειρο του παιδιού είναι η ειρήνη.</a:t>
            </a:r>
          </a:p>
          <a:p>
            <a:r>
              <a:rPr lang="el-GR" dirty="0">
                <a:solidFill>
                  <a:srgbClr val="7D76A5"/>
                </a:solidFill>
              </a:rPr>
              <a:t>Τ' όνειρο της μάνας είναι η ειρήνη.</a:t>
            </a:r>
          </a:p>
          <a:p>
            <a:r>
              <a:rPr lang="el-GR" dirty="0">
                <a:solidFill>
                  <a:srgbClr val="7D76A5"/>
                </a:solidFill>
              </a:rPr>
              <a:t>Τα λόγια της αγάπης κάτω απ' τα δέντρα,</a:t>
            </a:r>
          </a:p>
          <a:p>
            <a:r>
              <a:rPr lang="el-GR" dirty="0">
                <a:solidFill>
                  <a:srgbClr val="7D76A5"/>
                </a:solidFill>
              </a:rPr>
              <a:t>είναι η ειρήνη.</a:t>
            </a:r>
          </a:p>
          <a:p>
            <a:endParaRPr lang="el-GR" dirty="0">
              <a:solidFill>
                <a:srgbClr val="7D76A5"/>
              </a:solidFill>
            </a:endParaRPr>
          </a:p>
          <a:p>
            <a:r>
              <a:rPr lang="el-GR" dirty="0">
                <a:solidFill>
                  <a:srgbClr val="7D76A5"/>
                </a:solidFill>
              </a:rPr>
              <a:t>Ο πατέρας που γυρνάει τ' απόβραδο μ' ένα φαρδύ χαμόγελο στα μάτια</a:t>
            </a:r>
          </a:p>
          <a:p>
            <a:r>
              <a:rPr lang="el-GR" dirty="0">
                <a:solidFill>
                  <a:srgbClr val="7D76A5"/>
                </a:solidFill>
              </a:rPr>
              <a:t>μ' ένα ζεμπίλι στα χέρια του γεμάτο φρούτα</a:t>
            </a:r>
          </a:p>
          <a:p>
            <a:r>
              <a:rPr lang="el-GR" dirty="0">
                <a:solidFill>
                  <a:srgbClr val="7D76A5"/>
                </a:solidFill>
              </a:rPr>
              <a:t>κ' οι σταγόνες του ιδρώτα στο μέτωπό του</a:t>
            </a:r>
          </a:p>
          <a:p>
            <a:r>
              <a:rPr lang="el-GR" dirty="0">
                <a:solidFill>
                  <a:srgbClr val="7D76A5"/>
                </a:solidFill>
              </a:rPr>
              <a:t>είναι όπως οι σταγόνες του σταμνιού που παγώνει το νερό στο παράθυρο,</a:t>
            </a:r>
          </a:p>
          <a:p>
            <a:r>
              <a:rPr lang="el-GR" dirty="0">
                <a:solidFill>
                  <a:srgbClr val="7D76A5"/>
                </a:solidFill>
              </a:rPr>
              <a:t>είναι η ειρήνη.</a:t>
            </a:r>
          </a:p>
          <a:p>
            <a:endParaRPr lang="el-GR" dirty="0">
              <a:solidFill>
                <a:srgbClr val="7D76A5"/>
              </a:solidFill>
            </a:endParaRPr>
          </a:p>
          <a:p>
            <a:r>
              <a:rPr lang="el-GR" dirty="0">
                <a:solidFill>
                  <a:schemeClr val="tx2">
                    <a:lumMod val="50000"/>
                  </a:schemeClr>
                </a:solidFill>
              </a:rPr>
              <a:t>Διαθέσιμο ΕΔΏ:</a:t>
            </a:r>
          </a:p>
          <a:p>
            <a:r>
              <a:rPr lang="el-GR" dirty="0">
                <a:solidFill>
                  <a:schemeClr val="tx2">
                    <a:lumMod val="50000"/>
                  </a:schemeClr>
                </a:solidFill>
              </a:rPr>
              <a:t> </a:t>
            </a:r>
            <a:r>
              <a:rPr lang="en-US" dirty="0">
                <a:solidFill>
                  <a:schemeClr val="tx2">
                    <a:lumMod val="50000"/>
                  </a:schemeClr>
                </a:solidFill>
                <a:hlinkClick r:id="rId4"/>
              </a:rPr>
              <a:t>https://youtu.be/31Y5C5sa-EM</a:t>
            </a:r>
            <a:endParaRPr lang="el-GR" dirty="0">
              <a:solidFill>
                <a:schemeClr val="tx2">
                  <a:lumMod val="50000"/>
                </a:schemeClr>
              </a:solidFill>
            </a:endParaRPr>
          </a:p>
          <a:p>
            <a:endParaRPr lang="el-GR" dirty="0">
              <a:solidFill>
                <a:srgbClr val="7D76A5"/>
              </a:solidFill>
            </a:endParaRPr>
          </a:p>
        </p:txBody>
      </p:sp>
    </p:spTree>
    <p:extLst>
      <p:ext uri="{BB962C8B-B14F-4D97-AF65-F5344CB8AC3E}">
        <p14:creationId xmlns:p14="http://schemas.microsoft.com/office/powerpoint/2010/main" val="2248892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F47967-24D8-47C3-A5B4-046FE0B88872}"/>
              </a:ext>
            </a:extLst>
          </p:cNvPr>
          <p:cNvSpPr txBox="1"/>
          <p:nvPr/>
        </p:nvSpPr>
        <p:spPr>
          <a:xfrm>
            <a:off x="74428" y="1255517"/>
            <a:ext cx="3051544" cy="3062377"/>
          </a:xfrm>
          <a:prstGeom prst="rect">
            <a:avLst/>
          </a:prstGeom>
          <a:noFill/>
        </p:spPr>
        <p:txBody>
          <a:bodyPr wrap="square">
            <a:spAutoFit/>
          </a:bodyPr>
          <a:lstStyle/>
          <a:p>
            <a:pPr algn="ctr"/>
            <a:r>
              <a:rPr lang="el-GR" dirty="0">
                <a:solidFill>
                  <a:schemeClr val="accent3">
                    <a:lumMod val="10000"/>
                  </a:schemeClr>
                </a:solidFill>
                <a:latin typeface="Times New Roman" panose="02020603050405020304" pitchFamily="18" charset="0"/>
                <a:cs typeface="Times New Roman" panose="02020603050405020304" pitchFamily="18" charset="0"/>
              </a:rPr>
              <a:t>Τα παιδιά θέλουν παπούτσια</a:t>
            </a: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τα παιδιά θέλουν ψωμί</a:t>
            </a: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θέλουνε και φάρμακα</a:t>
            </a: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δούλεψε και συ.</a:t>
            </a:r>
          </a:p>
          <a:p>
            <a:pPr algn="ctr"/>
            <a:endParaRPr lang="el-GR" dirty="0">
              <a:solidFill>
                <a:schemeClr val="accent3">
                  <a:lumMod val="10000"/>
                </a:schemeClr>
              </a:solidFill>
              <a:latin typeface="Times New Roman" panose="02020603050405020304" pitchFamily="18" charset="0"/>
              <a:cs typeface="Times New Roman" panose="02020603050405020304" pitchFamily="18" charset="0"/>
            </a:endParaRP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Γέλα κλαίγε κι όλο λέγε</a:t>
            </a: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το παιδί: ζωή.</a:t>
            </a:r>
          </a:p>
          <a:p>
            <a:pPr algn="ctr"/>
            <a:r>
              <a:rPr lang="el-GR" dirty="0" err="1">
                <a:solidFill>
                  <a:schemeClr val="accent3">
                    <a:lumMod val="10000"/>
                  </a:schemeClr>
                </a:solidFill>
                <a:latin typeface="Times New Roman" panose="02020603050405020304" pitchFamily="18" charset="0"/>
                <a:cs typeface="Times New Roman" panose="02020603050405020304" pitchFamily="18" charset="0"/>
              </a:rPr>
              <a:t>Τίποτ</a:t>
            </a:r>
            <a:r>
              <a:rPr lang="el-GR" dirty="0">
                <a:solidFill>
                  <a:schemeClr val="accent3">
                    <a:lumMod val="10000"/>
                  </a:schemeClr>
                </a:solidFill>
                <a:latin typeface="Times New Roman" panose="02020603050405020304" pitchFamily="18" charset="0"/>
                <a:cs typeface="Times New Roman" panose="02020603050405020304" pitchFamily="18" charset="0"/>
              </a:rPr>
              <a:t>’ άλλο, Ζωή.</a:t>
            </a:r>
          </a:p>
          <a:p>
            <a:pPr algn="ctr"/>
            <a:endParaRPr lang="el-GR" dirty="0">
              <a:solidFill>
                <a:schemeClr val="accent3">
                  <a:lumMod val="10000"/>
                </a:schemeClr>
              </a:solidFill>
              <a:latin typeface="Times New Roman" panose="02020603050405020304" pitchFamily="18" charset="0"/>
              <a:cs typeface="Times New Roman" panose="02020603050405020304" pitchFamily="18" charset="0"/>
            </a:endParaRP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Ζύμωνε στη σκάφη</a:t>
            </a: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πρώτο σου ζυμάρι, πρώτο σου ψωμί</a:t>
            </a: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ένα καλυβάκι μια μικρούλα αυλή</a:t>
            </a: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για το παιδί</a:t>
            </a:r>
          </a:p>
          <a:p>
            <a:pPr algn="ctr"/>
            <a:endParaRPr lang="el-GR" sz="1100" dirty="0">
              <a:solidFill>
                <a:schemeClr val="accent3">
                  <a:lumMod val="10000"/>
                </a:schemeClr>
              </a:solidFill>
              <a:latin typeface="Times New Roman" panose="02020603050405020304" pitchFamily="18" charset="0"/>
              <a:cs typeface="Times New Roman" panose="02020603050405020304" pitchFamily="18" charset="0"/>
            </a:endParaRPr>
          </a:p>
        </p:txBody>
      </p:sp>
      <p:pic>
        <p:nvPicPr>
          <p:cNvPr id="2" name="Εικόνα 1"/>
          <p:cNvPicPr>
            <a:picLocks noChangeAspect="1"/>
          </p:cNvPicPr>
          <p:nvPr/>
        </p:nvPicPr>
        <p:blipFill>
          <a:blip r:embed="rId2"/>
          <a:stretch>
            <a:fillRect/>
          </a:stretch>
        </p:blipFill>
        <p:spPr>
          <a:xfrm>
            <a:off x="6072741" y="3197863"/>
            <a:ext cx="2952750" cy="1552575"/>
          </a:xfrm>
          <a:prstGeom prst="rect">
            <a:avLst/>
          </a:prstGeom>
        </p:spPr>
      </p:pic>
      <p:sp>
        <p:nvSpPr>
          <p:cNvPr id="6" name="Ορθογώνιο 5"/>
          <p:cNvSpPr/>
          <p:nvPr/>
        </p:nvSpPr>
        <p:spPr>
          <a:xfrm>
            <a:off x="3040912" y="1765313"/>
            <a:ext cx="3381154" cy="2677656"/>
          </a:xfrm>
          <a:prstGeom prst="rect">
            <a:avLst/>
          </a:prstGeom>
        </p:spPr>
        <p:txBody>
          <a:bodyPr wrap="square">
            <a:spAutoFit/>
          </a:bodyPr>
          <a:lstStyle/>
          <a:p>
            <a:pPr algn="ctr"/>
            <a:r>
              <a:rPr lang="el-GR" dirty="0">
                <a:solidFill>
                  <a:schemeClr val="accent3">
                    <a:lumMod val="10000"/>
                  </a:schemeClr>
                </a:solidFill>
                <a:latin typeface="Times New Roman" panose="02020603050405020304" pitchFamily="18" charset="0"/>
                <a:cs typeface="Times New Roman" panose="02020603050405020304" pitchFamily="18" charset="0"/>
              </a:rPr>
              <a:t>Ζύμωνε το χώμα</a:t>
            </a: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με το δάκρυ </a:t>
            </a:r>
            <a:r>
              <a:rPr lang="el-GR" dirty="0" err="1">
                <a:solidFill>
                  <a:schemeClr val="accent3">
                    <a:lumMod val="10000"/>
                  </a:schemeClr>
                </a:solidFill>
                <a:latin typeface="Times New Roman" panose="02020603050405020304" pitchFamily="18" charset="0"/>
                <a:cs typeface="Times New Roman" panose="02020603050405020304" pitchFamily="18" charset="0"/>
              </a:rPr>
              <a:t>δάκρυ</a:t>
            </a:r>
            <a:endParaRPr lang="el-GR" dirty="0">
              <a:solidFill>
                <a:schemeClr val="accent3">
                  <a:lumMod val="10000"/>
                </a:schemeClr>
              </a:solidFill>
              <a:latin typeface="Times New Roman" panose="02020603050405020304" pitchFamily="18" charset="0"/>
              <a:cs typeface="Times New Roman" panose="02020603050405020304" pitchFamily="18" charset="0"/>
            </a:endParaRP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φτιάξε ένα χωμάτινο πουλί</a:t>
            </a: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να πετάει τη νύχτα</a:t>
            </a: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και να </a:t>
            </a:r>
            <a:r>
              <a:rPr lang="el-GR" dirty="0" err="1">
                <a:solidFill>
                  <a:schemeClr val="accent3">
                    <a:lumMod val="10000"/>
                  </a:schemeClr>
                </a:solidFill>
                <a:latin typeface="Times New Roman" panose="02020603050405020304" pitchFamily="18" charset="0"/>
                <a:cs typeface="Times New Roman" panose="02020603050405020304" pitchFamily="18" charset="0"/>
              </a:rPr>
              <a:t>κελαηδεί</a:t>
            </a:r>
            <a:endParaRPr lang="el-GR" dirty="0">
              <a:solidFill>
                <a:schemeClr val="accent3">
                  <a:lumMod val="10000"/>
                </a:schemeClr>
              </a:solidFill>
              <a:latin typeface="Times New Roman" panose="02020603050405020304" pitchFamily="18" charset="0"/>
              <a:cs typeface="Times New Roman" panose="02020603050405020304" pitchFamily="18" charset="0"/>
            </a:endParaRP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για το παιδί.</a:t>
            </a:r>
          </a:p>
          <a:p>
            <a:pPr algn="ctr"/>
            <a:endParaRPr lang="el-GR" dirty="0">
              <a:solidFill>
                <a:schemeClr val="accent3">
                  <a:lumMod val="10000"/>
                </a:schemeClr>
              </a:solidFill>
              <a:latin typeface="Times New Roman" panose="02020603050405020304" pitchFamily="18" charset="0"/>
              <a:cs typeface="Times New Roman" panose="02020603050405020304" pitchFamily="18" charset="0"/>
            </a:endParaRP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Τούτη είναι η ζωή μας</a:t>
            </a: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τούτο το μεγάλο, </a:t>
            </a:r>
            <a:r>
              <a:rPr lang="el-GR" dirty="0" err="1">
                <a:solidFill>
                  <a:schemeClr val="accent3">
                    <a:lumMod val="10000"/>
                  </a:schemeClr>
                </a:solidFill>
                <a:latin typeface="Times New Roman" panose="02020603050405020304" pitchFamily="18" charset="0"/>
                <a:cs typeface="Times New Roman" panose="02020603050405020304" pitchFamily="18" charset="0"/>
              </a:rPr>
              <a:t>τίποτ</a:t>
            </a:r>
            <a:r>
              <a:rPr lang="el-GR" dirty="0">
                <a:solidFill>
                  <a:schemeClr val="accent3">
                    <a:lumMod val="10000"/>
                  </a:schemeClr>
                </a:solidFill>
                <a:latin typeface="Times New Roman" panose="02020603050405020304" pitchFamily="18" charset="0"/>
                <a:cs typeface="Times New Roman" panose="02020603050405020304" pitchFamily="18" charset="0"/>
              </a:rPr>
              <a:t>’ άλλο</a:t>
            </a: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γέλα κλάψε, πες ό,τι θες</a:t>
            </a:r>
          </a:p>
          <a:p>
            <a:pPr algn="ctr"/>
            <a:r>
              <a:rPr lang="el-GR" dirty="0">
                <a:solidFill>
                  <a:schemeClr val="accent3">
                    <a:lumMod val="10000"/>
                  </a:schemeClr>
                </a:solidFill>
                <a:latin typeface="Times New Roman" panose="02020603050405020304" pitchFamily="18" charset="0"/>
                <a:cs typeface="Times New Roman" panose="02020603050405020304" pitchFamily="18" charset="0"/>
              </a:rPr>
              <a:t>Το παιδί ζωή: ζωή</a:t>
            </a:r>
          </a:p>
          <a:p>
            <a:pPr algn="ctr"/>
            <a:r>
              <a:rPr lang="el-GR" dirty="0" err="1">
                <a:solidFill>
                  <a:schemeClr val="accent3">
                    <a:lumMod val="10000"/>
                  </a:schemeClr>
                </a:solidFill>
                <a:latin typeface="Times New Roman" panose="02020603050405020304" pitchFamily="18" charset="0"/>
                <a:cs typeface="Times New Roman" panose="02020603050405020304" pitchFamily="18" charset="0"/>
              </a:rPr>
              <a:t>τίποτ</a:t>
            </a:r>
            <a:r>
              <a:rPr lang="el-GR" dirty="0">
                <a:solidFill>
                  <a:schemeClr val="accent3">
                    <a:lumMod val="10000"/>
                  </a:schemeClr>
                </a:solidFill>
                <a:latin typeface="Times New Roman" panose="02020603050405020304" pitchFamily="18" charset="0"/>
                <a:cs typeface="Times New Roman" panose="02020603050405020304" pitchFamily="18" charset="0"/>
              </a:rPr>
              <a:t>’ άλλο!</a:t>
            </a:r>
          </a:p>
        </p:txBody>
      </p:sp>
      <p:sp>
        <p:nvSpPr>
          <p:cNvPr id="7" name="Ορθογώνιο 6"/>
          <p:cNvSpPr/>
          <p:nvPr/>
        </p:nvSpPr>
        <p:spPr>
          <a:xfrm>
            <a:off x="574741" y="116744"/>
            <a:ext cx="7623543" cy="1138773"/>
          </a:xfrm>
          <a:prstGeom prst="rect">
            <a:avLst/>
          </a:prstGeom>
        </p:spPr>
        <p:txBody>
          <a:bodyPr wrap="square">
            <a:spAutoFit/>
          </a:bodyPr>
          <a:lstStyle/>
          <a:p>
            <a:pPr algn="ctr"/>
            <a:r>
              <a:rPr lang="el-GR" sz="2000" dirty="0">
                <a:solidFill>
                  <a:schemeClr val="tx2">
                    <a:lumMod val="50000"/>
                  </a:schemeClr>
                </a:solidFill>
              </a:rPr>
              <a:t>Απόσπασμα από το ποίημα του Γιάννη Ρίτσου, </a:t>
            </a:r>
          </a:p>
          <a:p>
            <a:pPr algn="ctr"/>
            <a:r>
              <a:rPr lang="el-GR" sz="2000" dirty="0">
                <a:solidFill>
                  <a:schemeClr val="tx2">
                    <a:lumMod val="50000"/>
                  </a:schemeClr>
                </a:solidFill>
              </a:rPr>
              <a:t>“Αναφυλλητό”.</a:t>
            </a:r>
          </a:p>
          <a:p>
            <a:pPr algn="ctr"/>
            <a:endParaRPr lang="el-GR" dirty="0">
              <a:solidFill>
                <a:srgbClr val="B8D0E2"/>
              </a:solidFill>
            </a:endParaRPr>
          </a:p>
          <a:p>
            <a:pPr algn="ctr"/>
            <a:r>
              <a:rPr lang="el-GR" dirty="0">
                <a:solidFill>
                  <a:srgbClr val="B8D0E2"/>
                </a:solidFill>
              </a:rPr>
              <a:t>——————————————————————————</a:t>
            </a:r>
          </a:p>
        </p:txBody>
      </p:sp>
      <p:sp>
        <p:nvSpPr>
          <p:cNvPr id="8" name="Ορθογώνιο 7"/>
          <p:cNvSpPr/>
          <p:nvPr/>
        </p:nvSpPr>
        <p:spPr>
          <a:xfrm>
            <a:off x="6301819" y="1696758"/>
            <a:ext cx="2544286" cy="523220"/>
          </a:xfrm>
          <a:prstGeom prst="rect">
            <a:avLst/>
          </a:prstGeom>
        </p:spPr>
        <p:txBody>
          <a:bodyPr wrap="none">
            <a:spAutoFit/>
          </a:bodyPr>
          <a:lstStyle/>
          <a:p>
            <a:r>
              <a:rPr lang="el-GR" dirty="0">
                <a:solidFill>
                  <a:schemeClr val="tx2">
                    <a:lumMod val="50000"/>
                  </a:schemeClr>
                </a:solidFill>
              </a:rPr>
              <a:t>Διαθέσιμο ΕΔΏ: </a:t>
            </a:r>
          </a:p>
          <a:p>
            <a:r>
              <a:rPr lang="en-US" dirty="0">
                <a:solidFill>
                  <a:schemeClr val="tx2">
                    <a:lumMod val="50000"/>
                  </a:schemeClr>
                </a:solidFill>
                <a:hlinkClick r:id="rId3"/>
              </a:rPr>
              <a:t>https://youtu.be/dAtB5Befsy0</a:t>
            </a:r>
            <a:r>
              <a:rPr lang="el-GR" dirty="0">
                <a:solidFill>
                  <a:schemeClr val="tx2">
                    <a:lumMod val="50000"/>
                  </a:schemeClr>
                </a:solidFill>
              </a:rPr>
              <a:t> </a:t>
            </a:r>
          </a:p>
        </p:txBody>
      </p:sp>
    </p:spTree>
    <p:extLst>
      <p:ext uri="{BB962C8B-B14F-4D97-AF65-F5344CB8AC3E}">
        <p14:creationId xmlns:p14="http://schemas.microsoft.com/office/powerpoint/2010/main" val="3543804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9A660F-5EBB-4181-8078-354C4E93CE9F}"/>
              </a:ext>
            </a:extLst>
          </p:cNvPr>
          <p:cNvSpPr>
            <a:spLocks noGrp="1"/>
          </p:cNvSpPr>
          <p:nvPr>
            <p:ph type="title"/>
          </p:nvPr>
        </p:nvSpPr>
        <p:spPr>
          <a:xfrm>
            <a:off x="333789" y="968171"/>
            <a:ext cx="4596690" cy="3630828"/>
          </a:xfrm>
        </p:spPr>
        <p:txBody>
          <a:bodyPr/>
          <a:lstStyle/>
          <a:p>
            <a:pPr algn="l"/>
            <a:br>
              <a:rPr lang="el-GR" sz="1600" dirty="0">
                <a:solidFill>
                  <a:schemeClr val="bg2">
                    <a:lumMod val="10000"/>
                  </a:schemeClr>
                </a:solidFill>
                <a:latin typeface="Times New Roman" panose="02020603050405020304" pitchFamily="18" charset="0"/>
                <a:cs typeface="Times New Roman" panose="02020603050405020304" pitchFamily="18" charset="0"/>
              </a:rPr>
            </a:br>
            <a:br>
              <a:rPr lang="el-GR" sz="1600" dirty="0">
                <a:solidFill>
                  <a:schemeClr val="bg2">
                    <a:lumMod val="10000"/>
                  </a:schemeClr>
                </a:solidFill>
                <a:latin typeface="Times New Roman" panose="02020603050405020304" pitchFamily="18" charset="0"/>
                <a:cs typeface="Times New Roman" panose="02020603050405020304" pitchFamily="18" charset="0"/>
              </a:rPr>
            </a:br>
            <a:r>
              <a:rPr lang="el-GR" sz="1600" dirty="0">
                <a:solidFill>
                  <a:schemeClr val="bg2">
                    <a:lumMod val="10000"/>
                  </a:schemeClr>
                </a:solidFill>
                <a:latin typeface="Times New Roman" panose="02020603050405020304" pitchFamily="18" charset="0"/>
                <a:cs typeface="Times New Roman" panose="02020603050405020304" pitchFamily="18" charset="0"/>
              </a:rPr>
              <a:t>Βαπόρι στολισμένο βγαίνει στα βουνά</a:t>
            </a:r>
            <a:br>
              <a:rPr lang="el-GR" sz="1600" dirty="0">
                <a:solidFill>
                  <a:schemeClr val="bg2">
                    <a:lumMod val="10000"/>
                  </a:schemeClr>
                </a:solidFill>
                <a:latin typeface="Times New Roman" panose="02020603050405020304" pitchFamily="18" charset="0"/>
                <a:cs typeface="Times New Roman" panose="02020603050405020304" pitchFamily="18" charset="0"/>
              </a:rPr>
            </a:br>
            <a:r>
              <a:rPr lang="el-GR" sz="1600" dirty="0">
                <a:solidFill>
                  <a:schemeClr val="bg2">
                    <a:lumMod val="10000"/>
                  </a:schemeClr>
                </a:solidFill>
                <a:latin typeface="Times New Roman" panose="02020603050405020304" pitchFamily="18" charset="0"/>
                <a:cs typeface="Times New Roman" panose="02020603050405020304" pitchFamily="18" charset="0"/>
              </a:rPr>
              <a:t>           κι αρχίζει τις μανούβρες «βίρα </a:t>
            </a:r>
            <a:r>
              <a:rPr lang="el-GR" sz="1600" dirty="0" err="1">
                <a:solidFill>
                  <a:schemeClr val="bg2">
                    <a:lumMod val="10000"/>
                  </a:schemeClr>
                </a:solidFill>
                <a:latin typeface="Times New Roman" panose="02020603050405020304" pitchFamily="18" charset="0"/>
                <a:cs typeface="Times New Roman" panose="02020603050405020304" pitchFamily="18" charset="0"/>
              </a:rPr>
              <a:t>μάινα</a:t>
            </a:r>
            <a:r>
              <a:rPr lang="el-GR" sz="1600" dirty="0">
                <a:solidFill>
                  <a:schemeClr val="bg2">
                    <a:lumMod val="10000"/>
                  </a:schemeClr>
                </a:solidFill>
                <a:latin typeface="Times New Roman" panose="02020603050405020304" pitchFamily="18" charset="0"/>
                <a:cs typeface="Times New Roman" panose="02020603050405020304" pitchFamily="18" charset="0"/>
              </a:rPr>
              <a:t>»</a:t>
            </a:r>
            <a:br>
              <a:rPr lang="el-GR" sz="1600" dirty="0">
                <a:solidFill>
                  <a:schemeClr val="bg2">
                    <a:lumMod val="10000"/>
                  </a:schemeClr>
                </a:solidFill>
                <a:latin typeface="Times New Roman" panose="02020603050405020304" pitchFamily="18" charset="0"/>
                <a:cs typeface="Times New Roman" panose="02020603050405020304" pitchFamily="18" charset="0"/>
              </a:rPr>
            </a:br>
            <a:br>
              <a:rPr lang="el-GR" sz="1600" dirty="0">
                <a:solidFill>
                  <a:schemeClr val="bg2">
                    <a:lumMod val="10000"/>
                  </a:schemeClr>
                </a:solidFill>
                <a:latin typeface="Times New Roman" panose="02020603050405020304" pitchFamily="18" charset="0"/>
                <a:cs typeface="Times New Roman" panose="02020603050405020304" pitchFamily="18" charset="0"/>
              </a:rPr>
            </a:br>
            <a:r>
              <a:rPr lang="el-GR" sz="1600" dirty="0">
                <a:solidFill>
                  <a:schemeClr val="bg2">
                    <a:lumMod val="10000"/>
                  </a:schemeClr>
                </a:solidFill>
                <a:latin typeface="Times New Roman" panose="02020603050405020304" pitchFamily="18" charset="0"/>
                <a:cs typeface="Times New Roman" panose="02020603050405020304" pitchFamily="18" charset="0"/>
              </a:rPr>
              <a:t>Την άγκυρα φουντάρει στις κουκουναριές</a:t>
            </a:r>
            <a:br>
              <a:rPr lang="el-GR" sz="1600" dirty="0">
                <a:solidFill>
                  <a:schemeClr val="bg2">
                    <a:lumMod val="10000"/>
                  </a:schemeClr>
                </a:solidFill>
                <a:latin typeface="Times New Roman" panose="02020603050405020304" pitchFamily="18" charset="0"/>
                <a:cs typeface="Times New Roman" panose="02020603050405020304" pitchFamily="18" charset="0"/>
              </a:rPr>
            </a:br>
            <a:r>
              <a:rPr lang="el-GR" sz="1600" dirty="0">
                <a:solidFill>
                  <a:schemeClr val="bg2">
                    <a:lumMod val="10000"/>
                  </a:schemeClr>
                </a:solidFill>
                <a:latin typeface="Times New Roman" panose="02020603050405020304" pitchFamily="18" charset="0"/>
                <a:cs typeface="Times New Roman" panose="02020603050405020304" pitchFamily="18" charset="0"/>
              </a:rPr>
              <a:t>            φορτώνει φρέσκο αέρα κι απ' τις δυο μεριές</a:t>
            </a:r>
            <a:br>
              <a:rPr lang="el-GR" sz="1600" dirty="0">
                <a:solidFill>
                  <a:schemeClr val="bg2">
                    <a:lumMod val="10000"/>
                  </a:schemeClr>
                </a:solidFill>
                <a:latin typeface="Times New Roman" panose="02020603050405020304" pitchFamily="18" charset="0"/>
                <a:cs typeface="Times New Roman" panose="02020603050405020304" pitchFamily="18" charset="0"/>
              </a:rPr>
            </a:br>
            <a:br>
              <a:rPr lang="el-GR" sz="1600" dirty="0">
                <a:solidFill>
                  <a:schemeClr val="bg2">
                    <a:lumMod val="10000"/>
                  </a:schemeClr>
                </a:solidFill>
                <a:latin typeface="Times New Roman" panose="02020603050405020304" pitchFamily="18" charset="0"/>
                <a:cs typeface="Times New Roman" panose="02020603050405020304" pitchFamily="18" charset="0"/>
              </a:rPr>
            </a:br>
            <a:r>
              <a:rPr lang="el-GR" sz="1600" dirty="0">
                <a:solidFill>
                  <a:schemeClr val="bg2">
                    <a:lumMod val="10000"/>
                  </a:schemeClr>
                </a:solidFill>
                <a:latin typeface="Times New Roman" panose="02020603050405020304" pitchFamily="18" charset="0"/>
                <a:cs typeface="Times New Roman" panose="02020603050405020304" pitchFamily="18" charset="0"/>
              </a:rPr>
              <a:t>Είναι από μαύρη πέτρα κι είναι απ' όνειρο</a:t>
            </a:r>
            <a:br>
              <a:rPr lang="el-GR" sz="1600" dirty="0">
                <a:solidFill>
                  <a:schemeClr val="bg2">
                    <a:lumMod val="10000"/>
                  </a:schemeClr>
                </a:solidFill>
                <a:latin typeface="Times New Roman" panose="02020603050405020304" pitchFamily="18" charset="0"/>
                <a:cs typeface="Times New Roman" panose="02020603050405020304" pitchFamily="18" charset="0"/>
              </a:rPr>
            </a:br>
            <a:r>
              <a:rPr lang="el-GR" sz="1600" dirty="0">
                <a:solidFill>
                  <a:schemeClr val="bg2">
                    <a:lumMod val="10000"/>
                  </a:schemeClr>
                </a:solidFill>
                <a:latin typeface="Times New Roman" panose="02020603050405020304" pitchFamily="18" charset="0"/>
                <a:cs typeface="Times New Roman" panose="02020603050405020304" pitchFamily="18" charset="0"/>
              </a:rPr>
              <a:t>           κι έχει λοστρόμο αθώο ναύτη πονηρό</a:t>
            </a:r>
            <a:br>
              <a:rPr lang="el-GR" sz="1600" dirty="0">
                <a:solidFill>
                  <a:schemeClr val="bg2">
                    <a:lumMod val="10000"/>
                  </a:schemeClr>
                </a:solidFill>
                <a:latin typeface="Times New Roman" panose="02020603050405020304" pitchFamily="18" charset="0"/>
                <a:cs typeface="Times New Roman" panose="02020603050405020304" pitchFamily="18" charset="0"/>
              </a:rPr>
            </a:br>
            <a:br>
              <a:rPr lang="el-GR" sz="1600" dirty="0">
                <a:solidFill>
                  <a:schemeClr val="bg2">
                    <a:lumMod val="10000"/>
                  </a:schemeClr>
                </a:solidFill>
                <a:latin typeface="Times New Roman" panose="02020603050405020304" pitchFamily="18" charset="0"/>
                <a:cs typeface="Times New Roman" panose="02020603050405020304" pitchFamily="18" charset="0"/>
              </a:rPr>
            </a:br>
            <a:r>
              <a:rPr lang="el-GR" sz="1600" dirty="0">
                <a:solidFill>
                  <a:schemeClr val="bg2">
                    <a:lumMod val="10000"/>
                  </a:schemeClr>
                </a:solidFill>
                <a:latin typeface="Times New Roman" panose="02020603050405020304" pitchFamily="18" charset="0"/>
                <a:cs typeface="Times New Roman" panose="02020603050405020304" pitchFamily="18" charset="0"/>
              </a:rPr>
              <a:t>Από τα βάθη φτάνει τους παλιούς καιρούς</a:t>
            </a:r>
            <a:br>
              <a:rPr lang="el-GR" sz="1600" dirty="0">
                <a:solidFill>
                  <a:schemeClr val="bg2">
                    <a:lumMod val="10000"/>
                  </a:schemeClr>
                </a:solidFill>
                <a:latin typeface="Times New Roman" panose="02020603050405020304" pitchFamily="18" charset="0"/>
                <a:cs typeface="Times New Roman" panose="02020603050405020304" pitchFamily="18" charset="0"/>
              </a:rPr>
            </a:br>
            <a:r>
              <a:rPr lang="el-GR" sz="1600" dirty="0">
                <a:solidFill>
                  <a:schemeClr val="bg2">
                    <a:lumMod val="10000"/>
                  </a:schemeClr>
                </a:solidFill>
                <a:latin typeface="Times New Roman" panose="02020603050405020304" pitchFamily="18" charset="0"/>
                <a:cs typeface="Times New Roman" panose="02020603050405020304" pitchFamily="18" charset="0"/>
              </a:rPr>
              <a:t>          βάσανα ξεφορτώνει κι αναστεναγμούς</a:t>
            </a:r>
            <a:br>
              <a:rPr lang="el-GR" sz="1600" dirty="0">
                <a:solidFill>
                  <a:schemeClr val="bg2">
                    <a:lumMod val="10000"/>
                  </a:schemeClr>
                </a:solidFill>
                <a:latin typeface="Times New Roman" panose="02020603050405020304" pitchFamily="18" charset="0"/>
                <a:cs typeface="Times New Roman" panose="02020603050405020304" pitchFamily="18" charset="0"/>
              </a:rPr>
            </a:br>
            <a:br>
              <a:rPr lang="el-GR" sz="1600" dirty="0">
                <a:solidFill>
                  <a:schemeClr val="bg2">
                    <a:lumMod val="10000"/>
                  </a:schemeClr>
                </a:solidFill>
                <a:latin typeface="Times New Roman" panose="02020603050405020304" pitchFamily="18" charset="0"/>
                <a:cs typeface="Times New Roman" panose="02020603050405020304" pitchFamily="18" charset="0"/>
              </a:rPr>
            </a:br>
            <a:r>
              <a:rPr lang="el-GR" sz="1600" dirty="0">
                <a:solidFill>
                  <a:schemeClr val="bg2">
                    <a:lumMod val="10000"/>
                  </a:schemeClr>
                </a:solidFill>
                <a:latin typeface="Times New Roman" panose="02020603050405020304" pitchFamily="18" charset="0"/>
                <a:cs typeface="Times New Roman" panose="02020603050405020304" pitchFamily="18" charset="0"/>
              </a:rPr>
              <a:t>Έλα Χριστέ και Κύριε λέω κι απορώ</a:t>
            </a:r>
            <a:br>
              <a:rPr lang="el-GR" sz="1600" dirty="0">
                <a:solidFill>
                  <a:schemeClr val="bg2">
                    <a:lumMod val="10000"/>
                  </a:schemeClr>
                </a:solidFill>
                <a:latin typeface="Times New Roman" panose="02020603050405020304" pitchFamily="18" charset="0"/>
                <a:cs typeface="Times New Roman" panose="02020603050405020304" pitchFamily="18" charset="0"/>
              </a:rPr>
            </a:br>
            <a:r>
              <a:rPr lang="el-GR" sz="1600" dirty="0">
                <a:solidFill>
                  <a:schemeClr val="bg2">
                    <a:lumMod val="10000"/>
                  </a:schemeClr>
                </a:solidFill>
                <a:latin typeface="Times New Roman" panose="02020603050405020304" pitchFamily="18" charset="0"/>
                <a:cs typeface="Times New Roman" panose="02020603050405020304" pitchFamily="18" charset="0"/>
              </a:rPr>
              <a:t>            τέτοιο τρελό βαπόρι </a:t>
            </a:r>
            <a:r>
              <a:rPr lang="el-GR" sz="1600" dirty="0" err="1">
                <a:solidFill>
                  <a:schemeClr val="bg2">
                    <a:lumMod val="10000"/>
                  </a:schemeClr>
                </a:solidFill>
                <a:latin typeface="Times New Roman" panose="02020603050405020304" pitchFamily="18" charset="0"/>
                <a:cs typeface="Times New Roman" panose="02020603050405020304" pitchFamily="18" charset="0"/>
              </a:rPr>
              <a:t>τρελοβάπορο</a:t>
            </a:r>
            <a:endParaRPr lang="el-GR" sz="1600"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5" name="Εικόνα 4">
            <a:extLst>
              <a:ext uri="{FF2B5EF4-FFF2-40B4-BE49-F238E27FC236}">
                <a16:creationId xmlns:a16="http://schemas.microsoft.com/office/drawing/2014/main" id="{C4F4CD15-71C1-44F0-BFEE-0F2408EF607C}"/>
              </a:ext>
            </a:extLst>
          </p:cNvPr>
          <p:cNvPicPr>
            <a:picLocks noChangeAspect="1"/>
          </p:cNvPicPr>
          <p:nvPr/>
        </p:nvPicPr>
        <p:blipFill>
          <a:blip r:embed="rId2"/>
          <a:stretch>
            <a:fillRect/>
          </a:stretch>
        </p:blipFill>
        <p:spPr>
          <a:xfrm>
            <a:off x="6688150" y="1554220"/>
            <a:ext cx="1688738" cy="1914310"/>
          </a:xfrm>
          <a:prstGeom prst="rect">
            <a:avLst/>
          </a:prstGeom>
        </p:spPr>
      </p:pic>
      <p:pic>
        <p:nvPicPr>
          <p:cNvPr id="6" name="Εικόνα 5">
            <a:extLst>
              <a:ext uri="{FF2B5EF4-FFF2-40B4-BE49-F238E27FC236}">
                <a16:creationId xmlns:a16="http://schemas.microsoft.com/office/drawing/2014/main" id="{6A485828-3539-4003-8B8A-89E32079A4B3}"/>
              </a:ext>
            </a:extLst>
          </p:cNvPr>
          <p:cNvPicPr>
            <a:picLocks noChangeAspect="1"/>
          </p:cNvPicPr>
          <p:nvPr/>
        </p:nvPicPr>
        <p:blipFill>
          <a:blip r:embed="rId3"/>
          <a:stretch>
            <a:fillRect/>
          </a:stretch>
        </p:blipFill>
        <p:spPr>
          <a:xfrm>
            <a:off x="6492125" y="802465"/>
            <a:ext cx="646232" cy="646232"/>
          </a:xfrm>
          <a:prstGeom prst="rect">
            <a:avLst/>
          </a:prstGeom>
        </p:spPr>
      </p:pic>
      <p:pic>
        <p:nvPicPr>
          <p:cNvPr id="7" name="Εικόνα 6">
            <a:extLst>
              <a:ext uri="{FF2B5EF4-FFF2-40B4-BE49-F238E27FC236}">
                <a16:creationId xmlns:a16="http://schemas.microsoft.com/office/drawing/2014/main" id="{DF2CDB24-C5D0-45EC-B63E-CD22F7944046}"/>
              </a:ext>
            </a:extLst>
          </p:cNvPr>
          <p:cNvPicPr>
            <a:picLocks noChangeAspect="1"/>
          </p:cNvPicPr>
          <p:nvPr/>
        </p:nvPicPr>
        <p:blipFill>
          <a:blip r:embed="rId3"/>
          <a:stretch>
            <a:fillRect/>
          </a:stretch>
        </p:blipFill>
        <p:spPr>
          <a:xfrm>
            <a:off x="3710551" y="4275883"/>
            <a:ext cx="646232" cy="646232"/>
          </a:xfrm>
          <a:prstGeom prst="rect">
            <a:avLst/>
          </a:prstGeom>
        </p:spPr>
      </p:pic>
      <p:pic>
        <p:nvPicPr>
          <p:cNvPr id="8" name="Εικόνα 7">
            <a:extLst>
              <a:ext uri="{FF2B5EF4-FFF2-40B4-BE49-F238E27FC236}">
                <a16:creationId xmlns:a16="http://schemas.microsoft.com/office/drawing/2014/main" id="{134E3C32-5746-4154-B95F-2A7777320BF4}"/>
              </a:ext>
            </a:extLst>
          </p:cNvPr>
          <p:cNvPicPr>
            <a:picLocks noChangeAspect="1"/>
          </p:cNvPicPr>
          <p:nvPr/>
        </p:nvPicPr>
        <p:blipFill>
          <a:blip r:embed="rId4"/>
          <a:stretch>
            <a:fillRect/>
          </a:stretch>
        </p:blipFill>
        <p:spPr>
          <a:xfrm>
            <a:off x="5778831" y="2902938"/>
            <a:ext cx="2072820" cy="2152075"/>
          </a:xfrm>
          <a:prstGeom prst="rect">
            <a:avLst/>
          </a:prstGeom>
        </p:spPr>
      </p:pic>
      <p:sp>
        <p:nvSpPr>
          <p:cNvPr id="3" name="Ορθογώνιο 2"/>
          <p:cNvSpPr/>
          <p:nvPr/>
        </p:nvSpPr>
        <p:spPr>
          <a:xfrm>
            <a:off x="1584251" y="198233"/>
            <a:ext cx="6039293" cy="1015663"/>
          </a:xfrm>
          <a:prstGeom prst="rect">
            <a:avLst/>
          </a:prstGeom>
        </p:spPr>
        <p:txBody>
          <a:bodyPr wrap="square">
            <a:spAutoFit/>
          </a:bodyPr>
          <a:lstStyle/>
          <a:p>
            <a:pPr algn="ctr"/>
            <a:r>
              <a:rPr lang="el-GR" sz="2000" dirty="0">
                <a:solidFill>
                  <a:schemeClr val="tx2">
                    <a:lumMod val="50000"/>
                  </a:schemeClr>
                </a:solidFill>
              </a:rPr>
              <a:t>Απόσπασμα από το ποίημα του </a:t>
            </a:r>
            <a:r>
              <a:rPr lang="el-GR" sz="2000" dirty="0">
                <a:solidFill>
                  <a:schemeClr val="tx2">
                    <a:lumMod val="50000"/>
                  </a:schemeClr>
                </a:solidFill>
                <a:latin typeface="Times New Roman" panose="02020603050405020304" pitchFamily="18" charset="0"/>
                <a:cs typeface="Times New Roman" panose="02020603050405020304" pitchFamily="18" charset="0"/>
              </a:rPr>
              <a:t>Οδυσσέα Ελύτη, </a:t>
            </a:r>
          </a:p>
          <a:p>
            <a:pPr algn="ctr"/>
            <a:r>
              <a:rPr lang="el-GR" sz="2000" dirty="0">
                <a:solidFill>
                  <a:schemeClr val="tx2">
                    <a:lumMod val="50000"/>
                  </a:schemeClr>
                </a:solidFill>
                <a:latin typeface="Times New Roman" panose="02020603050405020304" pitchFamily="18" charset="0"/>
                <a:cs typeface="Times New Roman" panose="02020603050405020304" pitchFamily="18" charset="0"/>
              </a:rPr>
              <a:t>«Το </a:t>
            </a:r>
            <a:r>
              <a:rPr lang="el-GR" sz="2000" dirty="0" err="1">
                <a:solidFill>
                  <a:schemeClr val="tx2">
                    <a:lumMod val="50000"/>
                  </a:schemeClr>
                </a:solidFill>
                <a:latin typeface="Times New Roman" panose="02020603050405020304" pitchFamily="18" charset="0"/>
                <a:cs typeface="Times New Roman" panose="02020603050405020304" pitchFamily="18" charset="0"/>
              </a:rPr>
              <a:t>τρελοβάπορο</a:t>
            </a:r>
            <a:r>
              <a:rPr lang="el-GR" sz="2000" dirty="0">
                <a:solidFill>
                  <a:schemeClr val="tx2">
                    <a:lumMod val="50000"/>
                  </a:schemeClr>
                </a:solidFill>
                <a:latin typeface="Times New Roman" panose="02020603050405020304" pitchFamily="18" charset="0"/>
                <a:cs typeface="Times New Roman" panose="02020603050405020304" pitchFamily="18" charset="0"/>
              </a:rPr>
              <a:t>»</a:t>
            </a:r>
            <a:endParaRPr lang="el-GR" sz="2000" dirty="0">
              <a:solidFill>
                <a:schemeClr val="tx2">
                  <a:lumMod val="50000"/>
                </a:schemeClr>
              </a:solidFill>
            </a:endParaRPr>
          </a:p>
          <a:p>
            <a:pPr algn="ctr"/>
            <a:r>
              <a:rPr lang="el-GR" sz="2000" dirty="0">
                <a:solidFill>
                  <a:schemeClr val="tx2">
                    <a:lumMod val="50000"/>
                  </a:schemeClr>
                </a:solidFill>
              </a:rPr>
              <a:t>——————————————————————</a:t>
            </a:r>
          </a:p>
        </p:txBody>
      </p:sp>
      <p:sp>
        <p:nvSpPr>
          <p:cNvPr id="9" name="Ορθογώνιο 8"/>
          <p:cNvSpPr/>
          <p:nvPr/>
        </p:nvSpPr>
        <p:spPr>
          <a:xfrm>
            <a:off x="91413" y="4548159"/>
            <a:ext cx="2584362" cy="523220"/>
          </a:xfrm>
          <a:prstGeom prst="rect">
            <a:avLst/>
          </a:prstGeom>
        </p:spPr>
        <p:txBody>
          <a:bodyPr wrap="none">
            <a:spAutoFit/>
          </a:bodyPr>
          <a:lstStyle/>
          <a:p>
            <a:r>
              <a:rPr lang="el-GR" dirty="0">
                <a:solidFill>
                  <a:schemeClr val="tx2">
                    <a:lumMod val="50000"/>
                  </a:schemeClr>
                </a:solidFill>
                <a:hlinkClick r:id="rId5"/>
              </a:rPr>
              <a:t>Διαθέσιμο εδώ: </a:t>
            </a:r>
          </a:p>
          <a:p>
            <a:r>
              <a:rPr lang="en-US" dirty="0">
                <a:solidFill>
                  <a:schemeClr val="tx2">
                    <a:lumMod val="50000"/>
                  </a:schemeClr>
                </a:solidFill>
                <a:hlinkClick r:id="rId5"/>
              </a:rPr>
              <a:t>https://youtu.be/oKpBOIisCkg</a:t>
            </a:r>
            <a:r>
              <a:rPr lang="el-GR" dirty="0">
                <a:solidFill>
                  <a:schemeClr val="tx2">
                    <a:lumMod val="50000"/>
                  </a:schemeClr>
                </a:solidFill>
              </a:rPr>
              <a:t> </a:t>
            </a:r>
          </a:p>
        </p:txBody>
      </p:sp>
    </p:spTree>
    <p:extLst>
      <p:ext uri="{BB962C8B-B14F-4D97-AF65-F5344CB8AC3E}">
        <p14:creationId xmlns:p14="http://schemas.microsoft.com/office/powerpoint/2010/main" val="3985871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82FB4DD8-A6A5-47BC-8633-9CB2BAEA3002}"/>
              </a:ext>
            </a:extLst>
          </p:cNvPr>
          <p:cNvSpPr>
            <a:spLocks noGrp="1"/>
          </p:cNvSpPr>
          <p:nvPr>
            <p:ph type="body" idx="1"/>
          </p:nvPr>
        </p:nvSpPr>
        <p:spPr>
          <a:xfrm>
            <a:off x="606983" y="301352"/>
            <a:ext cx="8372629" cy="4420868"/>
          </a:xfrm>
        </p:spPr>
        <p:txBody>
          <a:bodyPr/>
          <a:lstStyle/>
          <a:p>
            <a:pPr marL="152400" indent="0">
              <a:buNone/>
            </a:pPr>
            <a:r>
              <a:rPr lang="el-GR" sz="2000" dirty="0">
                <a:solidFill>
                  <a:srgbClr val="7D76A5"/>
                </a:solidFill>
                <a:latin typeface="Times New Roman" panose="02020603050405020304" pitchFamily="18" charset="0"/>
                <a:cs typeface="Times New Roman" panose="02020603050405020304" pitchFamily="18" charset="0"/>
              </a:rPr>
              <a:t>Ο/Η εκπαιδευτικός αναθέτει στους μαθητές/τριες να απαγγείλουν τον στοίχο που επέλεξαν κάθε φορά με διαφορετικό τρόπο.</a:t>
            </a:r>
          </a:p>
          <a:p>
            <a:pPr marL="495300" indent="-342900">
              <a:buFont typeface="Arial" panose="020B0604020202020204" pitchFamily="34" charset="0"/>
              <a:buChar char="•"/>
            </a:pPr>
            <a:r>
              <a:rPr lang="el-GR" sz="2000" dirty="0">
                <a:solidFill>
                  <a:schemeClr val="tx2">
                    <a:lumMod val="50000"/>
                  </a:schemeClr>
                </a:solidFill>
                <a:latin typeface="Times New Roman" panose="02020603050405020304" pitchFamily="18" charset="0"/>
                <a:cs typeface="Times New Roman" panose="02020603050405020304" pitchFamily="18" charset="0"/>
              </a:rPr>
              <a:t>Ατομικά</a:t>
            </a:r>
          </a:p>
          <a:p>
            <a:pPr marL="495300" indent="-342900">
              <a:buFont typeface="Arial" panose="020B0604020202020204" pitchFamily="34" charset="0"/>
              <a:buChar char="•"/>
            </a:pPr>
            <a:r>
              <a:rPr lang="el-GR" sz="2000" dirty="0">
                <a:solidFill>
                  <a:schemeClr val="tx2">
                    <a:lumMod val="50000"/>
                  </a:schemeClr>
                </a:solidFill>
                <a:latin typeface="Times New Roman" panose="02020603050405020304" pitchFamily="18" charset="0"/>
                <a:cs typeface="Times New Roman" panose="02020603050405020304" pitchFamily="18" charset="0"/>
              </a:rPr>
              <a:t>Ομαδικά</a:t>
            </a:r>
          </a:p>
          <a:p>
            <a:pPr marL="495300" indent="-342900">
              <a:buFont typeface="Arial" panose="020B0604020202020204" pitchFamily="34" charset="0"/>
              <a:buChar char="•"/>
            </a:pPr>
            <a:r>
              <a:rPr lang="el-GR" sz="2000" dirty="0">
                <a:solidFill>
                  <a:schemeClr val="tx2">
                    <a:lumMod val="50000"/>
                  </a:schemeClr>
                </a:solidFill>
                <a:latin typeface="Times New Roman" panose="02020603050405020304" pitchFamily="18" charset="0"/>
                <a:cs typeface="Times New Roman" panose="02020603050405020304" pitchFamily="18" charset="0"/>
              </a:rPr>
              <a:t>Εν χορώ</a:t>
            </a:r>
          </a:p>
          <a:p>
            <a:pPr marL="495300" indent="-342900">
              <a:buFont typeface="Arial" panose="020B0604020202020204" pitchFamily="34" charset="0"/>
              <a:buChar char="•"/>
            </a:pPr>
            <a:r>
              <a:rPr lang="el-GR" sz="2000" dirty="0">
                <a:solidFill>
                  <a:schemeClr val="tx2">
                    <a:lumMod val="50000"/>
                  </a:schemeClr>
                </a:solidFill>
                <a:latin typeface="Times New Roman" panose="02020603050405020304" pitchFamily="18" charset="0"/>
                <a:cs typeface="Times New Roman" panose="02020603050405020304" pitchFamily="18" charset="0"/>
              </a:rPr>
              <a:t>Ένας στίχος ανά παιδί </a:t>
            </a:r>
          </a:p>
          <a:p>
            <a:pPr marL="152400" indent="0">
              <a:buNone/>
            </a:pPr>
            <a:r>
              <a:rPr lang="el-GR" sz="2000" dirty="0">
                <a:solidFill>
                  <a:srgbClr val="7D76A5"/>
                </a:solidFill>
                <a:latin typeface="Times New Roman" panose="02020603050405020304" pitchFamily="18" charset="0"/>
                <a:cs typeface="Times New Roman" panose="02020603050405020304" pitchFamily="18" charset="0"/>
              </a:rPr>
              <a:t>Στην συνέχεια και εφόσον έχει γίνει η πρώτη επεξεργασία των ποιηματίων, ζητείται από τους μαθητές/τριες να εστιάσουν σε σημεία όπως </a:t>
            </a:r>
          </a:p>
          <a:p>
            <a:pPr marL="495300" indent="-342900">
              <a:buFont typeface="Arial" panose="020B0604020202020204" pitchFamily="34" charset="0"/>
              <a:buChar char="•"/>
            </a:pPr>
            <a:r>
              <a:rPr lang="el-GR" sz="2000" dirty="0">
                <a:solidFill>
                  <a:schemeClr val="tx2">
                    <a:lumMod val="50000"/>
                  </a:schemeClr>
                </a:solidFill>
                <a:latin typeface="Times New Roman" panose="02020603050405020304" pitchFamily="18" charset="0"/>
                <a:cs typeface="Times New Roman" panose="02020603050405020304" pitchFamily="18" charset="0"/>
              </a:rPr>
              <a:t>Πρόσωπα</a:t>
            </a:r>
          </a:p>
          <a:p>
            <a:pPr marL="495300" indent="-342900">
              <a:buFont typeface="Arial" panose="020B0604020202020204" pitchFamily="34" charset="0"/>
              <a:buChar char="•"/>
            </a:pPr>
            <a:r>
              <a:rPr lang="el-GR" sz="2000" dirty="0">
                <a:solidFill>
                  <a:schemeClr val="tx2">
                    <a:lumMod val="50000"/>
                  </a:schemeClr>
                </a:solidFill>
                <a:latin typeface="Times New Roman" panose="02020603050405020304" pitchFamily="18" charset="0"/>
                <a:cs typeface="Times New Roman" panose="02020603050405020304" pitchFamily="18" charset="0"/>
              </a:rPr>
              <a:t>Σκηνικό</a:t>
            </a:r>
          </a:p>
          <a:p>
            <a:pPr marL="495300" indent="-342900">
              <a:buFont typeface="Arial" panose="020B0604020202020204" pitchFamily="34" charset="0"/>
              <a:buChar char="•"/>
            </a:pPr>
            <a:r>
              <a:rPr lang="el-GR" sz="2000" dirty="0">
                <a:solidFill>
                  <a:schemeClr val="tx2">
                    <a:lumMod val="50000"/>
                  </a:schemeClr>
                </a:solidFill>
                <a:latin typeface="Times New Roman" panose="02020603050405020304" pitchFamily="18" charset="0"/>
                <a:cs typeface="Times New Roman" panose="02020603050405020304" pitchFamily="18" charset="0"/>
              </a:rPr>
              <a:t>Εικόνες</a:t>
            </a:r>
          </a:p>
          <a:p>
            <a:pPr marL="495300" indent="-342900">
              <a:buFont typeface="Arial" panose="020B0604020202020204" pitchFamily="34" charset="0"/>
              <a:buChar char="•"/>
            </a:pPr>
            <a:r>
              <a:rPr lang="el-GR" sz="2000" dirty="0">
                <a:solidFill>
                  <a:schemeClr val="tx2">
                    <a:lumMod val="50000"/>
                  </a:schemeClr>
                </a:solidFill>
                <a:latin typeface="Times New Roman" panose="02020603050405020304" pitchFamily="18" charset="0"/>
                <a:cs typeface="Times New Roman" panose="02020603050405020304" pitchFamily="18" charset="0"/>
              </a:rPr>
              <a:t>Ήχοι </a:t>
            </a:r>
          </a:p>
          <a:p>
            <a:pPr marL="495300" indent="-342900">
              <a:buFont typeface="Arial" panose="020B0604020202020204" pitchFamily="34" charset="0"/>
              <a:buChar char="•"/>
            </a:pPr>
            <a:r>
              <a:rPr lang="el-GR" sz="2000" dirty="0">
                <a:solidFill>
                  <a:schemeClr val="tx2">
                    <a:lumMod val="50000"/>
                  </a:schemeClr>
                </a:solidFill>
                <a:latin typeface="Times New Roman" panose="02020603050405020304" pitchFamily="18" charset="0"/>
                <a:cs typeface="Times New Roman" panose="02020603050405020304" pitchFamily="18" charset="0"/>
              </a:rPr>
              <a:t>Χρώματ</a:t>
            </a:r>
            <a:r>
              <a:rPr lang="el-GR" sz="2000" dirty="0">
                <a:solidFill>
                  <a:srgbClr val="7D76A5"/>
                </a:solidFill>
                <a:latin typeface="Times New Roman" panose="02020603050405020304" pitchFamily="18" charset="0"/>
                <a:cs typeface="Times New Roman" panose="02020603050405020304" pitchFamily="18" charset="0"/>
              </a:rPr>
              <a:t>α</a:t>
            </a:r>
          </a:p>
          <a:p>
            <a:pPr marL="495300" indent="-342900">
              <a:buFont typeface="Arial" panose="020B0604020202020204" pitchFamily="34" charset="0"/>
              <a:buChar char="•"/>
            </a:pPr>
            <a:endParaRPr lang="el-GR" sz="2000" dirty="0">
              <a:solidFill>
                <a:srgbClr val="7D76A5"/>
              </a:solidFill>
              <a:latin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id="{BACA1BFB-C945-4898-AADD-592C56D096C0}"/>
              </a:ext>
            </a:extLst>
          </p:cNvPr>
          <p:cNvPicPr>
            <a:picLocks noChangeAspect="1"/>
          </p:cNvPicPr>
          <p:nvPr/>
        </p:nvPicPr>
        <p:blipFill>
          <a:blip r:embed="rId2"/>
          <a:stretch>
            <a:fillRect/>
          </a:stretch>
        </p:blipFill>
        <p:spPr>
          <a:xfrm>
            <a:off x="3340109" y="4039409"/>
            <a:ext cx="871804" cy="682811"/>
          </a:xfrm>
          <a:prstGeom prst="rect">
            <a:avLst/>
          </a:prstGeom>
        </p:spPr>
      </p:pic>
      <p:pic>
        <p:nvPicPr>
          <p:cNvPr id="5" name="Εικόνα 4">
            <a:extLst>
              <a:ext uri="{FF2B5EF4-FFF2-40B4-BE49-F238E27FC236}">
                <a16:creationId xmlns:a16="http://schemas.microsoft.com/office/drawing/2014/main" id="{AEA8D12E-53D4-4C54-8904-EE0436EE1BFF}"/>
              </a:ext>
            </a:extLst>
          </p:cNvPr>
          <p:cNvPicPr>
            <a:picLocks noChangeAspect="1"/>
          </p:cNvPicPr>
          <p:nvPr/>
        </p:nvPicPr>
        <p:blipFill>
          <a:blip r:embed="rId2"/>
          <a:stretch>
            <a:fillRect/>
          </a:stretch>
        </p:blipFill>
        <p:spPr>
          <a:xfrm>
            <a:off x="7696034" y="1067197"/>
            <a:ext cx="871804" cy="682811"/>
          </a:xfrm>
          <a:prstGeom prst="rect">
            <a:avLst/>
          </a:prstGeom>
        </p:spPr>
      </p:pic>
    </p:spTree>
    <p:extLst>
      <p:ext uri="{BB962C8B-B14F-4D97-AF65-F5344CB8AC3E}">
        <p14:creationId xmlns:p14="http://schemas.microsoft.com/office/powerpoint/2010/main" val="29784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F2851C-642F-4BC6-A7F4-CD2FDBC4228A}"/>
              </a:ext>
            </a:extLst>
          </p:cNvPr>
          <p:cNvSpPr>
            <a:spLocks noGrp="1"/>
          </p:cNvSpPr>
          <p:nvPr>
            <p:ph type="title"/>
          </p:nvPr>
        </p:nvSpPr>
        <p:spPr>
          <a:xfrm>
            <a:off x="801144" y="237176"/>
            <a:ext cx="7704000" cy="572700"/>
          </a:xfrm>
        </p:spPr>
        <p:txBody>
          <a:bodyPr/>
          <a:lstStyle/>
          <a:p>
            <a:r>
              <a:rPr lang="el-GR" dirty="0">
                <a:solidFill>
                  <a:schemeClr val="tx2">
                    <a:lumMod val="75000"/>
                  </a:schemeClr>
                </a:solidFill>
              </a:rPr>
              <a:t>Στόχοι 1ης Δραστηριότητας</a:t>
            </a:r>
          </a:p>
        </p:txBody>
      </p:sp>
      <p:sp>
        <p:nvSpPr>
          <p:cNvPr id="3" name="Θέση κειμένου 2">
            <a:extLst>
              <a:ext uri="{FF2B5EF4-FFF2-40B4-BE49-F238E27FC236}">
                <a16:creationId xmlns:a16="http://schemas.microsoft.com/office/drawing/2014/main" id="{1EB99A1C-1165-4CB8-9ED8-B10E2314FFCE}"/>
              </a:ext>
            </a:extLst>
          </p:cNvPr>
          <p:cNvSpPr>
            <a:spLocks noGrp="1"/>
          </p:cNvSpPr>
          <p:nvPr>
            <p:ph type="body" idx="1"/>
          </p:nvPr>
        </p:nvSpPr>
        <p:spPr>
          <a:xfrm>
            <a:off x="638856" y="898462"/>
            <a:ext cx="7704000" cy="4962908"/>
          </a:xfrm>
        </p:spPr>
        <p:txBody>
          <a:bodyPr/>
          <a:lstStyle/>
          <a:p>
            <a:pPr marL="152400" indent="0">
              <a:buNone/>
            </a:pPr>
            <a:r>
              <a:rPr lang="el-GR" sz="2000" dirty="0">
                <a:solidFill>
                  <a:srgbClr val="7D76A5"/>
                </a:solidFill>
                <a:latin typeface="Times New Roman" panose="02020603050405020304" pitchFamily="18" charset="0"/>
                <a:cs typeface="Times New Roman" panose="02020603050405020304" pitchFamily="18" charset="0"/>
              </a:rPr>
              <a:t>Με την παραπάνω δραστηριότητα θα προσπαθήσουμε να πετύχουμε τους εξής στόχους:</a:t>
            </a:r>
          </a:p>
          <a:p>
            <a:pPr marL="609600" indent="-457200">
              <a:buFont typeface="Arial" panose="020B0604020202020204" pitchFamily="34" charset="0"/>
              <a:buChar char="•"/>
            </a:pPr>
            <a:r>
              <a:rPr lang="el-GR" sz="2000" dirty="0">
                <a:solidFill>
                  <a:srgbClr val="7D76A5"/>
                </a:solidFill>
                <a:latin typeface="Times New Roman" panose="02020603050405020304" pitchFamily="18" charset="0"/>
                <a:cs typeface="Times New Roman" panose="02020603050405020304" pitchFamily="18" charset="0"/>
              </a:rPr>
              <a:t>Να αναπτύξουμε την δημιουργικότητα των μαθητών.</a:t>
            </a:r>
          </a:p>
          <a:p>
            <a:pPr marL="609600" indent="-457200">
              <a:buFont typeface="Arial" panose="020B0604020202020204" pitchFamily="34" charset="0"/>
              <a:buChar char="•"/>
            </a:pPr>
            <a:r>
              <a:rPr lang="el-GR" sz="2000" dirty="0">
                <a:solidFill>
                  <a:srgbClr val="7D76A5"/>
                </a:solidFill>
                <a:latin typeface="Times New Roman" panose="02020603050405020304" pitchFamily="18" charset="0"/>
                <a:cs typeface="Times New Roman" panose="02020603050405020304" pitchFamily="18" charset="0"/>
              </a:rPr>
              <a:t>Να επιτύχουμε την δημιουργία ομαδικού πνεύματος.</a:t>
            </a:r>
          </a:p>
          <a:p>
            <a:pPr marL="609600" indent="-457200">
              <a:buFont typeface="Arial" panose="020B0604020202020204" pitchFamily="34" charset="0"/>
              <a:buChar char="•"/>
            </a:pPr>
            <a:r>
              <a:rPr lang="el-GR" sz="2000" dirty="0">
                <a:solidFill>
                  <a:srgbClr val="7D76A5"/>
                </a:solidFill>
                <a:latin typeface="Times New Roman" panose="02020603050405020304" pitchFamily="18" charset="0"/>
                <a:cs typeface="Times New Roman" panose="02020603050405020304" pitchFamily="18" charset="0"/>
              </a:rPr>
              <a:t>Να ενεργοποιήσουμε την ανταπόκριση των μαθητών και συγκεκριμένα να καλλιεργήσουμε την ενεργητική πρόσληψη </a:t>
            </a:r>
          </a:p>
          <a:p>
            <a:pPr marL="152400" indent="0">
              <a:buNone/>
            </a:pPr>
            <a:r>
              <a:rPr lang="el-GR" sz="2000" dirty="0">
                <a:solidFill>
                  <a:srgbClr val="7D76A5"/>
                </a:solidFill>
                <a:latin typeface="Times New Roman" panose="02020603050405020304" pitchFamily="18" charset="0"/>
                <a:cs typeface="Times New Roman" panose="02020603050405020304" pitchFamily="18" charset="0"/>
              </a:rPr>
              <a:t>       και την αυτενέργεια.</a:t>
            </a:r>
          </a:p>
          <a:p>
            <a:pPr marL="609600" indent="-457200">
              <a:buFont typeface="Arial" panose="020B0604020202020204" pitchFamily="34" charset="0"/>
              <a:buChar char="•"/>
            </a:pPr>
            <a:r>
              <a:rPr lang="el-GR" sz="2000" dirty="0">
                <a:solidFill>
                  <a:srgbClr val="7D76A5"/>
                </a:solidFill>
                <a:latin typeface="Times New Roman" panose="02020603050405020304" pitchFamily="18" charset="0"/>
                <a:cs typeface="Times New Roman" panose="02020603050405020304" pitchFamily="18" charset="0"/>
              </a:rPr>
              <a:t>Να καλλιεργήσουμε την βιωματική και αυθεντική μάθηση.</a:t>
            </a:r>
          </a:p>
          <a:p>
            <a:pPr marL="609600" indent="-457200">
              <a:buFont typeface="Arial" panose="020B0604020202020204" pitchFamily="34" charset="0"/>
              <a:buChar char="•"/>
            </a:pPr>
            <a:r>
              <a:rPr lang="el-GR" sz="2000" dirty="0">
                <a:solidFill>
                  <a:srgbClr val="7D76A5"/>
                </a:solidFill>
                <a:latin typeface="Times New Roman" panose="02020603050405020304" pitchFamily="18" charset="0"/>
                <a:cs typeface="Times New Roman" panose="02020603050405020304" pitchFamily="18" charset="0"/>
              </a:rPr>
              <a:t>Να επιτύχουμε την επικοινωνιακή λειτουργία της διδασκαλίας.</a:t>
            </a:r>
          </a:p>
          <a:p>
            <a:pPr marL="609600" indent="-457200">
              <a:buFont typeface="Arial" panose="020B0604020202020204" pitchFamily="34" charset="0"/>
              <a:buChar char="•"/>
            </a:pPr>
            <a:r>
              <a:rPr lang="el-GR" sz="2000" dirty="0">
                <a:solidFill>
                  <a:srgbClr val="7D76A5"/>
                </a:solidFill>
                <a:latin typeface="Times New Roman" panose="02020603050405020304" pitchFamily="18" charset="0"/>
                <a:cs typeface="Times New Roman" panose="02020603050405020304" pitchFamily="18" charset="0"/>
              </a:rPr>
              <a:t>Να αναδείξουμε τις ικανότητες γραφής κα λόγου των μαθητών.</a:t>
            </a:r>
          </a:p>
          <a:p>
            <a:pPr marL="609600" indent="-457200">
              <a:buFont typeface="Arial" panose="020B0604020202020204" pitchFamily="34" charset="0"/>
              <a:buChar char="•"/>
            </a:pPr>
            <a:r>
              <a:rPr lang="el-GR" sz="2000" dirty="0">
                <a:solidFill>
                  <a:srgbClr val="7D76A5"/>
                </a:solidFill>
                <a:latin typeface="Times New Roman" panose="02020603050405020304" pitchFamily="18" charset="0"/>
                <a:cs typeface="Times New Roman" panose="02020603050405020304" pitchFamily="18" charset="0"/>
              </a:rPr>
              <a:t>Να αναπτύξουμε την προσωπική έκφραση των μαθητών. </a:t>
            </a:r>
            <a:br>
              <a:rPr lang="el-GR" sz="2000" dirty="0">
                <a:solidFill>
                  <a:srgbClr val="7D76A5"/>
                </a:solidFill>
                <a:latin typeface="Times New Roman" panose="02020603050405020304" pitchFamily="18" charset="0"/>
                <a:cs typeface="Times New Roman" panose="02020603050405020304" pitchFamily="18" charset="0"/>
              </a:rPr>
            </a:br>
            <a:endParaRPr lang="el-GR" sz="2000" dirty="0">
              <a:solidFill>
                <a:srgbClr val="7D76A5"/>
              </a:solidFill>
              <a:latin typeface="Times New Roman" panose="02020603050405020304" pitchFamily="18" charset="0"/>
              <a:cs typeface="Times New Roman" panose="02020603050405020304" pitchFamily="18" charset="0"/>
            </a:endParaRPr>
          </a:p>
          <a:p>
            <a:pPr marL="609600" indent="-457200">
              <a:buFont typeface="Arial" panose="020B0604020202020204" pitchFamily="34" charset="0"/>
              <a:buChar char="•"/>
            </a:pPr>
            <a:endParaRPr lang="el-GR" sz="2800" dirty="0">
              <a:solidFill>
                <a:srgbClr val="7D76A5"/>
              </a:solidFill>
              <a:latin typeface="Times New Roman" panose="02020603050405020304" pitchFamily="18" charset="0"/>
              <a:cs typeface="Times New Roman" panose="02020603050405020304" pitchFamily="18" charset="0"/>
            </a:endParaRPr>
          </a:p>
          <a:p>
            <a:pPr marL="438150" indent="-285750">
              <a:buFont typeface="Arial" panose="020B0604020202020204" pitchFamily="34" charset="0"/>
              <a:buChar char="•"/>
            </a:pPr>
            <a:endParaRPr lang="el-GR" sz="2800" dirty="0">
              <a:solidFill>
                <a:srgbClr val="7D76A5"/>
              </a:solidFill>
              <a:latin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id="{A2252019-F1B5-4C28-8935-C34C34191604}"/>
              </a:ext>
            </a:extLst>
          </p:cNvPr>
          <p:cNvPicPr>
            <a:picLocks noChangeAspect="1"/>
          </p:cNvPicPr>
          <p:nvPr/>
        </p:nvPicPr>
        <p:blipFill>
          <a:blip r:embed="rId2"/>
          <a:stretch>
            <a:fillRect/>
          </a:stretch>
        </p:blipFill>
        <p:spPr>
          <a:xfrm>
            <a:off x="7712989" y="3287883"/>
            <a:ext cx="1688738" cy="1914310"/>
          </a:xfrm>
          <a:prstGeom prst="rect">
            <a:avLst/>
          </a:prstGeom>
        </p:spPr>
      </p:pic>
      <p:pic>
        <p:nvPicPr>
          <p:cNvPr id="5" name="Εικόνα 4">
            <a:extLst>
              <a:ext uri="{FF2B5EF4-FFF2-40B4-BE49-F238E27FC236}">
                <a16:creationId xmlns:a16="http://schemas.microsoft.com/office/drawing/2014/main" id="{E474597E-904A-4639-B6A5-E3FE075E5E5D}"/>
              </a:ext>
            </a:extLst>
          </p:cNvPr>
          <p:cNvPicPr>
            <a:picLocks noChangeAspect="1"/>
          </p:cNvPicPr>
          <p:nvPr/>
        </p:nvPicPr>
        <p:blipFill>
          <a:blip r:embed="rId3"/>
          <a:stretch>
            <a:fillRect/>
          </a:stretch>
        </p:blipFill>
        <p:spPr>
          <a:xfrm>
            <a:off x="315740" y="4153270"/>
            <a:ext cx="646232" cy="646232"/>
          </a:xfrm>
          <a:prstGeom prst="rect">
            <a:avLst/>
          </a:prstGeom>
        </p:spPr>
      </p:pic>
      <p:pic>
        <p:nvPicPr>
          <p:cNvPr id="6" name="Εικόνα 5">
            <a:extLst>
              <a:ext uri="{FF2B5EF4-FFF2-40B4-BE49-F238E27FC236}">
                <a16:creationId xmlns:a16="http://schemas.microsoft.com/office/drawing/2014/main" id="{359E1334-BE0D-4DA7-8E9A-46EF9298AFAD}"/>
              </a:ext>
            </a:extLst>
          </p:cNvPr>
          <p:cNvPicPr>
            <a:picLocks noChangeAspect="1"/>
          </p:cNvPicPr>
          <p:nvPr/>
        </p:nvPicPr>
        <p:blipFill>
          <a:blip r:embed="rId4"/>
          <a:stretch>
            <a:fillRect/>
          </a:stretch>
        </p:blipFill>
        <p:spPr>
          <a:xfrm>
            <a:off x="7761368" y="523526"/>
            <a:ext cx="743776" cy="749873"/>
          </a:xfrm>
          <a:prstGeom prst="rect">
            <a:avLst/>
          </a:prstGeom>
        </p:spPr>
      </p:pic>
    </p:spTree>
    <p:extLst>
      <p:ext uri="{BB962C8B-B14F-4D97-AF65-F5344CB8AC3E}">
        <p14:creationId xmlns:p14="http://schemas.microsoft.com/office/powerpoint/2010/main" val="3843013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A8FB76-D2BB-41AD-9D30-B627E6D47BCA}"/>
              </a:ext>
            </a:extLst>
          </p:cNvPr>
          <p:cNvSpPr>
            <a:spLocks noGrp="1"/>
          </p:cNvSpPr>
          <p:nvPr>
            <p:ph type="title"/>
          </p:nvPr>
        </p:nvSpPr>
        <p:spPr>
          <a:xfrm>
            <a:off x="720000" y="445025"/>
            <a:ext cx="4355434" cy="572700"/>
          </a:xfrm>
        </p:spPr>
        <p:txBody>
          <a:bodyPr/>
          <a:lstStyle/>
          <a:p>
            <a:r>
              <a:rPr lang="el-GR" dirty="0"/>
              <a:t>2</a:t>
            </a:r>
            <a:r>
              <a:rPr lang="el-GR" baseline="30000" dirty="0"/>
              <a:t>η</a:t>
            </a:r>
            <a:r>
              <a:rPr lang="el-GR" dirty="0"/>
              <a:t> Δραστηριότητα</a:t>
            </a:r>
          </a:p>
        </p:txBody>
      </p:sp>
      <p:sp>
        <p:nvSpPr>
          <p:cNvPr id="3" name="Θέση κειμένου 2">
            <a:extLst>
              <a:ext uri="{FF2B5EF4-FFF2-40B4-BE49-F238E27FC236}">
                <a16:creationId xmlns:a16="http://schemas.microsoft.com/office/drawing/2014/main" id="{2253B88A-D8B5-4B55-A3B1-FD0DB8B71A21}"/>
              </a:ext>
            </a:extLst>
          </p:cNvPr>
          <p:cNvSpPr>
            <a:spLocks noGrp="1"/>
          </p:cNvSpPr>
          <p:nvPr>
            <p:ph type="body" idx="1"/>
          </p:nvPr>
        </p:nvSpPr>
        <p:spPr>
          <a:xfrm>
            <a:off x="102743" y="1215752"/>
            <a:ext cx="5945524" cy="4373390"/>
          </a:xfrm>
        </p:spPr>
        <p:txBody>
          <a:bodyPr/>
          <a:lstStyle/>
          <a:p>
            <a:pPr marL="152400" indent="0" algn="ctr">
              <a:buNone/>
            </a:pPr>
            <a:r>
              <a:rPr lang="el-GR" sz="2000" i="1" dirty="0">
                <a:solidFill>
                  <a:schemeClr val="tx2">
                    <a:lumMod val="50000"/>
                  </a:schemeClr>
                </a:solidFill>
              </a:rPr>
              <a:t>Επεξεργασία ολοκλήρων ποιημάτων</a:t>
            </a:r>
          </a:p>
          <a:p>
            <a:pPr marL="152400" indent="0" algn="ctr">
              <a:buNone/>
            </a:pPr>
            <a:endParaRPr lang="el-GR" sz="2000" i="1" dirty="0"/>
          </a:p>
          <a:p>
            <a:pPr marL="152400" indent="0">
              <a:buNone/>
            </a:pPr>
            <a:r>
              <a:rPr lang="el-GR" sz="1600" dirty="0"/>
              <a:t>Σε αυτήν την δραστηριότητα ο/η εκπαιδευτικός παραθέτει στην ολομέλεια της τάξης δύο ποιήματα με επίκεντρο το παιδί. </a:t>
            </a:r>
          </a:p>
          <a:p>
            <a:pPr marL="152400" indent="0" algn="ctr">
              <a:buNone/>
            </a:pPr>
            <a:r>
              <a:rPr lang="el-GR" sz="2000" dirty="0"/>
              <a:t>  </a:t>
            </a:r>
          </a:p>
          <a:p>
            <a:pPr marL="438150" indent="-285750">
              <a:buFont typeface="Arial" panose="020B0604020202020204" pitchFamily="34" charset="0"/>
              <a:buChar char="•"/>
            </a:pPr>
            <a:r>
              <a:rPr lang="el-GR" sz="1800" dirty="0">
                <a:solidFill>
                  <a:srgbClr val="0070C0"/>
                </a:solidFill>
              </a:rPr>
              <a:t>Γιάννης Ρίτσος «Όνειρο καλοκαιρινού μεσημεριού»</a:t>
            </a:r>
          </a:p>
          <a:p>
            <a:pPr marL="438150" indent="-285750">
              <a:buFont typeface="Arial" panose="020B0604020202020204" pitchFamily="34" charset="0"/>
              <a:buChar char="•"/>
            </a:pPr>
            <a:r>
              <a:rPr lang="el-GR" sz="1800" dirty="0">
                <a:solidFill>
                  <a:srgbClr val="0070C0"/>
                </a:solidFill>
              </a:rPr>
              <a:t>Νίκος Γκάτσος «Στο Σείριο υπάρχουνε παιδιά»</a:t>
            </a:r>
          </a:p>
          <a:p>
            <a:pPr marL="438150" indent="-285750">
              <a:buFont typeface="Arial" panose="020B0604020202020204" pitchFamily="34" charset="0"/>
              <a:buChar char="•"/>
            </a:pPr>
            <a:endParaRPr lang="el-GR" sz="1800" dirty="0">
              <a:solidFill>
                <a:srgbClr val="0070C0"/>
              </a:solidFill>
            </a:endParaRPr>
          </a:p>
          <a:p>
            <a:pPr marL="152400" indent="0">
              <a:buNone/>
            </a:pPr>
            <a:r>
              <a:rPr lang="el-GR" sz="1600" dirty="0">
                <a:solidFill>
                  <a:schemeClr val="tx1">
                    <a:lumMod val="50000"/>
                  </a:schemeClr>
                </a:solidFill>
              </a:rPr>
              <a:t>Κατά την διάρκεια της αναγνωστικής διαδικασίας ο/η εκπαιδευτικός, έχει παραθέσει μια σειρά από δραστηριότητες που οι ομάδες θα πρέπει να εκτελούν παράλληλά με την αφήγηση, ώστε να κρατιέται το ενδιαφέρον και η εγρήγορση των μαθητευομένων καθόλη την διάρκεια της ακρόασης.  </a:t>
            </a:r>
          </a:p>
          <a:p>
            <a:pPr marL="438150" indent="-285750">
              <a:buFont typeface="Arial" panose="020B0604020202020204" pitchFamily="34" charset="0"/>
              <a:buChar char="•"/>
            </a:pPr>
            <a:endParaRPr lang="el-GR" sz="1800" dirty="0">
              <a:solidFill>
                <a:srgbClr val="0070C0"/>
              </a:solidFill>
            </a:endParaRPr>
          </a:p>
          <a:p>
            <a:pPr marL="152400" indent="0">
              <a:buNone/>
            </a:pPr>
            <a:endParaRPr lang="el-GR" sz="1800" dirty="0">
              <a:solidFill>
                <a:srgbClr val="0070C0"/>
              </a:solidFill>
            </a:endParaRPr>
          </a:p>
        </p:txBody>
      </p:sp>
      <p:pic>
        <p:nvPicPr>
          <p:cNvPr id="4" name="Εικόνα 3"/>
          <p:cNvPicPr>
            <a:picLocks noChangeAspect="1"/>
          </p:cNvPicPr>
          <p:nvPr/>
        </p:nvPicPr>
        <p:blipFill>
          <a:blip r:embed="rId2"/>
          <a:stretch>
            <a:fillRect/>
          </a:stretch>
        </p:blipFill>
        <p:spPr>
          <a:xfrm>
            <a:off x="6120186" y="1454854"/>
            <a:ext cx="2938195" cy="2938195"/>
          </a:xfrm>
          <a:prstGeom prst="rect">
            <a:avLst/>
          </a:prstGeom>
        </p:spPr>
      </p:pic>
    </p:spTree>
    <p:extLst>
      <p:ext uri="{BB962C8B-B14F-4D97-AF65-F5344CB8AC3E}">
        <p14:creationId xmlns:p14="http://schemas.microsoft.com/office/powerpoint/2010/main" val="5843076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Ανάλυση ποιημάτων</a:t>
            </a:r>
          </a:p>
        </p:txBody>
      </p:sp>
      <p:sp>
        <p:nvSpPr>
          <p:cNvPr id="3" name="Θέση κειμένου 2"/>
          <p:cNvSpPr>
            <a:spLocks noGrp="1"/>
          </p:cNvSpPr>
          <p:nvPr>
            <p:ph type="body" idx="1"/>
          </p:nvPr>
        </p:nvSpPr>
        <p:spPr/>
        <p:txBody>
          <a:bodyPr/>
          <a:lstStyle/>
          <a:p>
            <a:pPr marL="152400" indent="0">
              <a:buNone/>
            </a:pPr>
            <a:r>
              <a:rPr lang="el-GR" sz="1800" dirty="0">
                <a:solidFill>
                  <a:schemeClr val="tx2">
                    <a:lumMod val="50000"/>
                  </a:schemeClr>
                </a:solidFill>
              </a:rPr>
              <a:t>Οι μαθητές/τριες κατά την ακρόαση των ποιημάτων και όντας χωρισμένοι σε ομάδες θα αναλάβουν η κάθε μία και από μία δραστηριότητα.</a:t>
            </a:r>
          </a:p>
          <a:p>
            <a:pPr marL="152400" indent="0">
              <a:buNone/>
            </a:pPr>
            <a:r>
              <a:rPr lang="el-GR" sz="1800" dirty="0">
                <a:solidFill>
                  <a:srgbClr val="7D76A5"/>
                </a:solidFill>
              </a:rPr>
              <a:t> </a:t>
            </a:r>
          </a:p>
          <a:p>
            <a:r>
              <a:rPr lang="el-GR" sz="1800" dirty="0">
                <a:solidFill>
                  <a:srgbClr val="7D76A5"/>
                </a:solidFill>
              </a:rPr>
              <a:t>Επισήμανση λεκτικών τρόπων του ποιητή, συγκινησιακή- ποιητική γλώσσα (εικονοπλασία, σύμβολα, σχήματα λόγου </a:t>
            </a:r>
            <a:r>
              <a:rPr lang="el-GR" sz="1800" dirty="0" err="1">
                <a:solidFill>
                  <a:srgbClr val="7D76A5"/>
                </a:solidFill>
              </a:rPr>
              <a:t>κτλ</a:t>
            </a:r>
            <a:r>
              <a:rPr lang="el-GR" sz="1800" dirty="0">
                <a:solidFill>
                  <a:srgbClr val="7D76A5"/>
                </a:solidFill>
              </a:rPr>
              <a:t>).</a:t>
            </a:r>
          </a:p>
          <a:p>
            <a:r>
              <a:rPr lang="el-GR" sz="1800" dirty="0">
                <a:solidFill>
                  <a:srgbClr val="7D76A5"/>
                </a:solidFill>
              </a:rPr>
              <a:t>Εντοπισμός επαναλαμβανόμενων στίχων ή λέξεων</a:t>
            </a:r>
          </a:p>
          <a:p>
            <a:r>
              <a:rPr lang="el-GR" sz="1800" dirty="0">
                <a:solidFill>
                  <a:srgbClr val="7D76A5"/>
                </a:solidFill>
              </a:rPr>
              <a:t>Εντοπισμός παρομοιώσεων και μεταφορών</a:t>
            </a:r>
          </a:p>
          <a:p>
            <a:r>
              <a:rPr lang="el-GR" sz="1800" dirty="0">
                <a:solidFill>
                  <a:srgbClr val="7D76A5"/>
                </a:solidFill>
              </a:rPr>
              <a:t>Εντοπισμός των διαφορών στα μορφικά χαρακτηριστικά των ποιημάτων.</a:t>
            </a:r>
          </a:p>
          <a:p>
            <a:endParaRPr lang="el-GR" sz="1800" dirty="0">
              <a:solidFill>
                <a:srgbClr val="7D76A5"/>
              </a:solidFill>
            </a:endParaRPr>
          </a:p>
          <a:p>
            <a:pPr marL="152400" indent="0">
              <a:buNone/>
            </a:pPr>
            <a:r>
              <a:rPr lang="el-GR" sz="1800" dirty="0">
                <a:solidFill>
                  <a:srgbClr val="7D76A5"/>
                </a:solidFill>
              </a:rPr>
              <a:t>Στο τέλος οι δραστηριότητες παρουσιάζονται και σχολιάζονται  στην τάξη.</a:t>
            </a:r>
          </a:p>
          <a:p>
            <a:pPr marL="152400" indent="0">
              <a:buNone/>
            </a:pPr>
            <a:endParaRPr lang="el-GR" sz="1800" dirty="0">
              <a:solidFill>
                <a:srgbClr val="7D76A5"/>
              </a:solidFill>
            </a:endParaRPr>
          </a:p>
        </p:txBody>
      </p:sp>
    </p:spTree>
    <p:extLst>
      <p:ext uri="{BB962C8B-B14F-4D97-AF65-F5344CB8AC3E}">
        <p14:creationId xmlns:p14="http://schemas.microsoft.com/office/powerpoint/2010/main" val="157798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grpSp>
        <p:nvGrpSpPr>
          <p:cNvPr id="737" name="Google Shape;737;p46"/>
          <p:cNvGrpSpPr/>
          <p:nvPr/>
        </p:nvGrpSpPr>
        <p:grpSpPr>
          <a:xfrm rot="-3600013">
            <a:off x="5731189" y="3060669"/>
            <a:ext cx="478002" cy="465589"/>
            <a:chOff x="617548" y="3195989"/>
            <a:chExt cx="488452" cy="475809"/>
          </a:xfrm>
        </p:grpSpPr>
        <p:sp>
          <p:nvSpPr>
            <p:cNvPr id="738" name="Google Shape;738;p46"/>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46"/>
            <p:cNvGrpSpPr/>
            <p:nvPr/>
          </p:nvGrpSpPr>
          <p:grpSpPr>
            <a:xfrm flipH="1">
              <a:off x="617548" y="3195989"/>
              <a:ext cx="488443" cy="475809"/>
              <a:chOff x="2604475" y="3610525"/>
              <a:chExt cx="332500" cy="323900"/>
            </a:xfrm>
          </p:grpSpPr>
          <p:sp>
            <p:nvSpPr>
              <p:cNvPr id="740" name="Google Shape;740;p46"/>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6"/>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42" name="Google Shape;742;p46"/>
          <p:cNvSpPr txBox="1">
            <a:spLocks noGrp="1"/>
          </p:cNvSpPr>
          <p:nvPr>
            <p:ph type="title"/>
          </p:nvPr>
        </p:nvSpPr>
        <p:spPr>
          <a:xfrm>
            <a:off x="602257" y="40081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Δεδομένες παραδοχές </a:t>
            </a:r>
            <a:endParaRPr dirty="0"/>
          </a:p>
        </p:txBody>
      </p:sp>
      <p:sp>
        <p:nvSpPr>
          <p:cNvPr id="744" name="Google Shape;744;p46"/>
          <p:cNvSpPr txBox="1">
            <a:spLocks noGrp="1"/>
          </p:cNvSpPr>
          <p:nvPr>
            <p:ph type="subTitle" idx="1"/>
          </p:nvPr>
        </p:nvSpPr>
        <p:spPr>
          <a:xfrm>
            <a:off x="713100" y="2376748"/>
            <a:ext cx="2445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Η διάρκεια του διδακτικού σεναρίου ανέρχεται σε 24 διδακτικές ώρες</a:t>
            </a:r>
            <a:endParaRPr dirty="0"/>
          </a:p>
        </p:txBody>
      </p:sp>
      <p:sp>
        <p:nvSpPr>
          <p:cNvPr id="746" name="Google Shape;746;p46"/>
          <p:cNvSpPr txBox="1">
            <a:spLocks noGrp="1"/>
          </p:cNvSpPr>
          <p:nvPr>
            <p:ph type="subTitle" idx="4"/>
          </p:nvPr>
        </p:nvSpPr>
        <p:spPr>
          <a:xfrm>
            <a:off x="3346024" y="2376748"/>
            <a:ext cx="2445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Η τάξη μας αποτελείται από 20 μαθητές/τριες</a:t>
            </a:r>
            <a:endParaRPr dirty="0"/>
          </a:p>
        </p:txBody>
      </p:sp>
      <p:sp>
        <p:nvSpPr>
          <p:cNvPr id="748" name="Google Shape;748;p46"/>
          <p:cNvSpPr txBox="1">
            <a:spLocks noGrp="1"/>
          </p:cNvSpPr>
          <p:nvPr>
            <p:ph type="subTitle" idx="6"/>
          </p:nvPr>
        </p:nvSpPr>
        <p:spPr>
          <a:xfrm>
            <a:off x="254796" y="3965373"/>
            <a:ext cx="2903304"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Οι εκπαιδευόμενοι είναι βασικοί χρήστες Η/Υ και διαδικτυακών προγραμμάτων διδασκαλίας</a:t>
            </a:r>
            <a:endParaRPr dirty="0"/>
          </a:p>
        </p:txBody>
      </p:sp>
      <p:sp>
        <p:nvSpPr>
          <p:cNvPr id="750" name="Google Shape;750;p46"/>
          <p:cNvSpPr txBox="1">
            <a:spLocks noGrp="1"/>
          </p:cNvSpPr>
          <p:nvPr>
            <p:ph type="subTitle" idx="8"/>
          </p:nvPr>
        </p:nvSpPr>
        <p:spPr>
          <a:xfrm>
            <a:off x="3060836" y="3965372"/>
            <a:ext cx="2918114" cy="876231"/>
          </a:xfrm>
          <a:prstGeom prst="rect">
            <a:avLst/>
          </a:prstGeom>
        </p:spPr>
        <p:txBody>
          <a:bodyPr spcFirstLastPara="1" wrap="square" lIns="91425" tIns="91425" rIns="91425" bIns="91425" anchor="ctr" anchorCtr="0">
            <a:noAutofit/>
          </a:bodyPr>
          <a:lstStyle/>
          <a:p>
            <a:pPr marL="0" lvl="0" indent="0"/>
            <a:r>
              <a:rPr lang="el-GR" dirty="0"/>
              <a:t>Οι μαθητές/τριες είναι εξοικειωμένοι με ομαδοσυνεργατικές δραστηριότητες</a:t>
            </a:r>
          </a:p>
          <a:p>
            <a:pPr marL="0" lvl="0" indent="0" algn="ctr" rtl="0">
              <a:spcBef>
                <a:spcPts val="0"/>
              </a:spcBef>
              <a:spcAft>
                <a:spcPts val="0"/>
              </a:spcAft>
              <a:buNone/>
            </a:pPr>
            <a:endParaRPr dirty="0"/>
          </a:p>
        </p:txBody>
      </p:sp>
      <p:sp>
        <p:nvSpPr>
          <p:cNvPr id="752" name="Google Shape;752;p46"/>
          <p:cNvSpPr txBox="1">
            <a:spLocks noGrp="1"/>
          </p:cNvSpPr>
          <p:nvPr>
            <p:ph type="subTitle" idx="13"/>
          </p:nvPr>
        </p:nvSpPr>
        <p:spPr>
          <a:xfrm>
            <a:off x="5978950" y="2376748"/>
            <a:ext cx="2844693" cy="527700"/>
          </a:xfrm>
          <a:prstGeom prst="rect">
            <a:avLst/>
          </a:prstGeom>
        </p:spPr>
        <p:txBody>
          <a:bodyPr spcFirstLastPara="1" wrap="square" lIns="91425" tIns="91425" rIns="91425" bIns="91425" anchor="ctr" anchorCtr="0">
            <a:noAutofit/>
          </a:bodyPr>
          <a:lstStyle/>
          <a:p>
            <a:pPr marL="0" lvl="0" indent="0"/>
            <a:r>
              <a:rPr lang="el-GR" dirty="0"/>
              <a:t>Οι εκπαιδευόμενοι έχουν έρθει σε επαφή προηγουμένως με ποιήματα και τα μορφολογικά χαρακτηριστικά ενός ποιήματος </a:t>
            </a:r>
            <a:endParaRPr dirty="0"/>
          </a:p>
        </p:txBody>
      </p:sp>
      <p:sp>
        <p:nvSpPr>
          <p:cNvPr id="754" name="Google Shape;754;p46"/>
          <p:cNvSpPr txBox="1">
            <a:spLocks noGrp="1"/>
          </p:cNvSpPr>
          <p:nvPr>
            <p:ph type="subTitle" idx="15"/>
          </p:nvPr>
        </p:nvSpPr>
        <p:spPr>
          <a:xfrm>
            <a:off x="5978951" y="3965373"/>
            <a:ext cx="24450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Έχει προηγηθεί συζήτηση για τα τραγούδια και τη σχέση τους με τα ποιήματα. </a:t>
            </a:r>
            <a:endParaRPr dirty="0"/>
          </a:p>
        </p:txBody>
      </p:sp>
      <p:sp>
        <p:nvSpPr>
          <p:cNvPr id="755" name="Google Shape;755;p46"/>
          <p:cNvSpPr txBox="1">
            <a:spLocks noGrp="1"/>
          </p:cNvSpPr>
          <p:nvPr>
            <p:ph type="title" idx="16"/>
          </p:nvPr>
        </p:nvSpPr>
        <p:spPr>
          <a:xfrm>
            <a:off x="1319400" y="1629421"/>
            <a:ext cx="1232400" cy="46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756" name="Google Shape;756;p46"/>
          <p:cNvSpPr txBox="1">
            <a:spLocks noGrp="1"/>
          </p:cNvSpPr>
          <p:nvPr>
            <p:ph type="title" idx="17"/>
          </p:nvPr>
        </p:nvSpPr>
        <p:spPr>
          <a:xfrm>
            <a:off x="1319400" y="3218048"/>
            <a:ext cx="1232400" cy="46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757" name="Google Shape;757;p46"/>
          <p:cNvSpPr txBox="1">
            <a:spLocks noGrp="1"/>
          </p:cNvSpPr>
          <p:nvPr>
            <p:ph type="title" idx="18"/>
          </p:nvPr>
        </p:nvSpPr>
        <p:spPr>
          <a:xfrm>
            <a:off x="3952324" y="1629421"/>
            <a:ext cx="1232400" cy="46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758" name="Google Shape;758;p46"/>
          <p:cNvSpPr txBox="1">
            <a:spLocks noGrp="1"/>
          </p:cNvSpPr>
          <p:nvPr>
            <p:ph type="title" idx="19"/>
          </p:nvPr>
        </p:nvSpPr>
        <p:spPr>
          <a:xfrm>
            <a:off x="6585252" y="1629421"/>
            <a:ext cx="1232400" cy="46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759" name="Google Shape;759;p46"/>
          <p:cNvSpPr txBox="1">
            <a:spLocks noGrp="1"/>
          </p:cNvSpPr>
          <p:nvPr>
            <p:ph type="title" idx="20"/>
          </p:nvPr>
        </p:nvSpPr>
        <p:spPr>
          <a:xfrm>
            <a:off x="3952324" y="3218048"/>
            <a:ext cx="1232400" cy="46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760" name="Google Shape;760;p46"/>
          <p:cNvSpPr txBox="1">
            <a:spLocks noGrp="1"/>
          </p:cNvSpPr>
          <p:nvPr>
            <p:ph type="title" idx="21"/>
          </p:nvPr>
        </p:nvSpPr>
        <p:spPr>
          <a:xfrm>
            <a:off x="6585252" y="3218048"/>
            <a:ext cx="1232400" cy="46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grpSp>
        <p:nvGrpSpPr>
          <p:cNvPr id="761" name="Google Shape;761;p46"/>
          <p:cNvGrpSpPr/>
          <p:nvPr/>
        </p:nvGrpSpPr>
        <p:grpSpPr>
          <a:xfrm>
            <a:off x="728191" y="1374395"/>
            <a:ext cx="556245" cy="452198"/>
            <a:chOff x="728191" y="1374395"/>
            <a:chExt cx="556245" cy="452198"/>
          </a:xfrm>
        </p:grpSpPr>
        <p:sp>
          <p:nvSpPr>
            <p:cNvPr id="762" name="Google Shape;762;p46"/>
            <p:cNvSpPr/>
            <p:nvPr/>
          </p:nvSpPr>
          <p:spPr>
            <a:xfrm rot="7429141">
              <a:off x="808827" y="1631664"/>
              <a:ext cx="141310" cy="40831"/>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6"/>
            <p:cNvSpPr/>
            <p:nvPr/>
          </p:nvSpPr>
          <p:spPr>
            <a:xfrm rot="7429141">
              <a:off x="722200" y="1625379"/>
              <a:ext cx="70709" cy="23317"/>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6"/>
            <p:cNvSpPr/>
            <p:nvPr/>
          </p:nvSpPr>
          <p:spPr>
            <a:xfrm rot="7429141">
              <a:off x="809366" y="1481909"/>
              <a:ext cx="103190" cy="39638"/>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6"/>
            <p:cNvSpPr/>
            <p:nvPr/>
          </p:nvSpPr>
          <p:spPr>
            <a:xfrm rot="7429141">
              <a:off x="722717" y="1529033"/>
              <a:ext cx="73420" cy="21798"/>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6"/>
            <p:cNvSpPr/>
            <p:nvPr/>
          </p:nvSpPr>
          <p:spPr>
            <a:xfrm rot="7429141">
              <a:off x="949539" y="1501389"/>
              <a:ext cx="47826" cy="36331"/>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6"/>
            <p:cNvSpPr/>
            <p:nvPr/>
          </p:nvSpPr>
          <p:spPr>
            <a:xfrm rot="7429141">
              <a:off x="949228" y="1400923"/>
              <a:ext cx="58888" cy="49236"/>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6"/>
            <p:cNvSpPr/>
            <p:nvPr/>
          </p:nvSpPr>
          <p:spPr>
            <a:xfrm rot="7429141">
              <a:off x="950304" y="1642543"/>
              <a:ext cx="50646" cy="33674"/>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6"/>
            <p:cNvSpPr/>
            <p:nvPr/>
          </p:nvSpPr>
          <p:spPr>
            <a:xfrm rot="7429141">
              <a:off x="820188" y="1768294"/>
              <a:ext cx="91477" cy="26082"/>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6"/>
            <p:cNvSpPr/>
            <p:nvPr/>
          </p:nvSpPr>
          <p:spPr>
            <a:xfrm rot="7429141">
              <a:off x="745953" y="1729917"/>
              <a:ext cx="38825" cy="22991"/>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6"/>
            <p:cNvSpPr/>
            <p:nvPr/>
          </p:nvSpPr>
          <p:spPr>
            <a:xfrm rot="7429141">
              <a:off x="1099324" y="1389110"/>
              <a:ext cx="63064" cy="5178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6"/>
            <p:cNvSpPr/>
            <p:nvPr/>
          </p:nvSpPr>
          <p:spPr>
            <a:xfrm rot="7429141">
              <a:off x="1238847" y="1474547"/>
              <a:ext cx="36060" cy="42187"/>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3" name="Google Shape;773;p46"/>
          <p:cNvGrpSpPr/>
          <p:nvPr/>
        </p:nvGrpSpPr>
        <p:grpSpPr>
          <a:xfrm>
            <a:off x="168150" y="636905"/>
            <a:ext cx="506314" cy="304694"/>
            <a:chOff x="168150" y="636905"/>
            <a:chExt cx="506314" cy="304694"/>
          </a:xfrm>
        </p:grpSpPr>
        <p:sp>
          <p:nvSpPr>
            <p:cNvPr id="774" name="Google Shape;774;p46"/>
            <p:cNvSpPr/>
            <p:nvPr/>
          </p:nvSpPr>
          <p:spPr>
            <a:xfrm rot="7429141">
              <a:off x="187128" y="801597"/>
              <a:ext cx="55418" cy="75264"/>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6"/>
            <p:cNvSpPr/>
            <p:nvPr/>
          </p:nvSpPr>
          <p:spPr>
            <a:xfrm rot="7429141">
              <a:off x="264776" y="742940"/>
              <a:ext cx="45712" cy="48423"/>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6"/>
            <p:cNvSpPr/>
            <p:nvPr/>
          </p:nvSpPr>
          <p:spPr>
            <a:xfrm rot="7429141">
              <a:off x="237508" y="650748"/>
              <a:ext cx="53411" cy="67239"/>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6"/>
            <p:cNvSpPr/>
            <p:nvPr/>
          </p:nvSpPr>
          <p:spPr>
            <a:xfrm rot="7429141">
              <a:off x="355012" y="685929"/>
              <a:ext cx="63768" cy="43705"/>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6"/>
            <p:cNvSpPr/>
            <p:nvPr/>
          </p:nvSpPr>
          <p:spPr>
            <a:xfrm rot="7429141">
              <a:off x="359034" y="785317"/>
              <a:ext cx="51947" cy="46688"/>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6"/>
            <p:cNvSpPr/>
            <p:nvPr/>
          </p:nvSpPr>
          <p:spPr>
            <a:xfrm rot="7429141">
              <a:off x="287526" y="891883"/>
              <a:ext cx="40235" cy="42404"/>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6"/>
            <p:cNvSpPr/>
            <p:nvPr/>
          </p:nvSpPr>
          <p:spPr>
            <a:xfrm rot="7429141">
              <a:off x="478890" y="737687"/>
              <a:ext cx="72065" cy="30203"/>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6"/>
            <p:cNvSpPr/>
            <p:nvPr/>
          </p:nvSpPr>
          <p:spPr>
            <a:xfrm rot="7429141">
              <a:off x="605282" y="660437"/>
              <a:ext cx="72770" cy="30203"/>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46"/>
          <p:cNvGrpSpPr/>
          <p:nvPr/>
        </p:nvGrpSpPr>
        <p:grpSpPr>
          <a:xfrm>
            <a:off x="1350774" y="154274"/>
            <a:ext cx="341587" cy="341506"/>
            <a:chOff x="1350774" y="154274"/>
            <a:chExt cx="341587" cy="341506"/>
          </a:xfrm>
        </p:grpSpPr>
        <p:sp>
          <p:nvSpPr>
            <p:cNvPr id="783" name="Google Shape;783;p46"/>
            <p:cNvSpPr/>
            <p:nvPr/>
          </p:nvSpPr>
          <p:spPr>
            <a:xfrm rot="7429141">
              <a:off x="1465452" y="166861"/>
              <a:ext cx="77650" cy="88712"/>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6"/>
            <p:cNvSpPr/>
            <p:nvPr/>
          </p:nvSpPr>
          <p:spPr>
            <a:xfrm rot="7429141">
              <a:off x="1373435" y="302905"/>
              <a:ext cx="65829" cy="89688"/>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6"/>
            <p:cNvSpPr/>
            <p:nvPr/>
          </p:nvSpPr>
          <p:spPr>
            <a:xfrm rot="7429141">
              <a:off x="1453403" y="253261"/>
              <a:ext cx="74830" cy="81283"/>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6"/>
            <p:cNvSpPr/>
            <p:nvPr/>
          </p:nvSpPr>
          <p:spPr>
            <a:xfrm rot="7429141">
              <a:off x="1520784" y="347193"/>
              <a:ext cx="39530" cy="37524"/>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6"/>
            <p:cNvSpPr/>
            <p:nvPr/>
          </p:nvSpPr>
          <p:spPr>
            <a:xfrm rot="7429141">
              <a:off x="1429606" y="427268"/>
              <a:ext cx="56123" cy="580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6"/>
            <p:cNvSpPr/>
            <p:nvPr/>
          </p:nvSpPr>
          <p:spPr>
            <a:xfrm rot="7429141">
              <a:off x="1608508" y="270888"/>
              <a:ext cx="76945" cy="57695"/>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6"/>
            <p:cNvSpPr/>
            <p:nvPr/>
          </p:nvSpPr>
          <p:spPr>
            <a:xfrm rot="7429141">
              <a:off x="1617032" y="179385"/>
              <a:ext cx="54821" cy="43976"/>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46"/>
          <p:cNvGrpSpPr/>
          <p:nvPr/>
        </p:nvGrpSpPr>
        <p:grpSpPr>
          <a:xfrm rot="7429141">
            <a:off x="7771392" y="176873"/>
            <a:ext cx="1819081" cy="1330949"/>
            <a:chOff x="1873750" y="854225"/>
            <a:chExt cx="838675" cy="613625"/>
          </a:xfrm>
        </p:grpSpPr>
        <p:sp>
          <p:nvSpPr>
            <p:cNvPr id="791" name="Google Shape;791;p46"/>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6"/>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6"/>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6"/>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6"/>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6"/>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6"/>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6"/>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6"/>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6"/>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6"/>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6"/>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6"/>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6"/>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6"/>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6"/>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6"/>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6"/>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6"/>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6"/>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6"/>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6"/>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6"/>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6"/>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6"/>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6"/>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46"/>
          <p:cNvGrpSpPr/>
          <p:nvPr/>
        </p:nvGrpSpPr>
        <p:grpSpPr>
          <a:xfrm rot="439" flipH="1">
            <a:off x="3060861" y="3158575"/>
            <a:ext cx="382409" cy="372463"/>
            <a:chOff x="617548" y="3195989"/>
            <a:chExt cx="488452" cy="475809"/>
          </a:xfrm>
        </p:grpSpPr>
        <p:sp>
          <p:nvSpPr>
            <p:cNvPr id="818" name="Google Shape;818;p46"/>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9" name="Google Shape;819;p46"/>
            <p:cNvGrpSpPr/>
            <p:nvPr/>
          </p:nvGrpSpPr>
          <p:grpSpPr>
            <a:xfrm flipH="1">
              <a:off x="617548" y="3195989"/>
              <a:ext cx="488443" cy="475809"/>
              <a:chOff x="2604475" y="3610525"/>
              <a:chExt cx="332500" cy="323900"/>
            </a:xfrm>
          </p:grpSpPr>
          <p:sp>
            <p:nvSpPr>
              <p:cNvPr id="820" name="Google Shape;820;p46"/>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6"/>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06BF3F-EF17-436E-97ED-CFB46A91C9DC}"/>
              </a:ext>
            </a:extLst>
          </p:cNvPr>
          <p:cNvSpPr>
            <a:spLocks noGrp="1"/>
          </p:cNvSpPr>
          <p:nvPr>
            <p:ph type="title"/>
          </p:nvPr>
        </p:nvSpPr>
        <p:spPr>
          <a:xfrm>
            <a:off x="482886" y="188172"/>
            <a:ext cx="7726166" cy="572700"/>
          </a:xfrm>
        </p:spPr>
        <p:txBody>
          <a:bodyPr/>
          <a:lstStyle/>
          <a:p>
            <a:r>
              <a:rPr lang="el-GR" dirty="0"/>
              <a:t>               3</a:t>
            </a:r>
            <a:r>
              <a:rPr lang="el-GR" baseline="30000" dirty="0"/>
              <a:t>η</a:t>
            </a:r>
            <a:r>
              <a:rPr lang="el-GR" dirty="0"/>
              <a:t> Δραστηριότητα </a:t>
            </a:r>
          </a:p>
        </p:txBody>
      </p:sp>
      <p:sp>
        <p:nvSpPr>
          <p:cNvPr id="3" name="Θέση κειμένου 2">
            <a:extLst>
              <a:ext uri="{FF2B5EF4-FFF2-40B4-BE49-F238E27FC236}">
                <a16:creationId xmlns:a16="http://schemas.microsoft.com/office/drawing/2014/main" id="{733AAF46-82A9-4C40-9B6A-C61CBD54D2DB}"/>
              </a:ext>
            </a:extLst>
          </p:cNvPr>
          <p:cNvSpPr>
            <a:spLocks noGrp="1"/>
          </p:cNvSpPr>
          <p:nvPr>
            <p:ph type="body" idx="1"/>
          </p:nvPr>
        </p:nvSpPr>
        <p:spPr>
          <a:xfrm>
            <a:off x="720000" y="1256848"/>
            <a:ext cx="7704000" cy="3416400"/>
          </a:xfrm>
        </p:spPr>
        <p:txBody>
          <a:bodyPr/>
          <a:lstStyle/>
          <a:p>
            <a:pPr marL="152400" indent="0">
              <a:buNone/>
            </a:pPr>
            <a:r>
              <a:rPr lang="el-GR" sz="1800" dirty="0">
                <a:solidFill>
                  <a:srgbClr val="7D76A5"/>
                </a:solidFill>
              </a:rPr>
              <a:t>Οι ομάδες, μετά την ανάγνωση των ποιημάτων, μετακινούνται στο πίσω μέρος της αίθουσας που λειτουργεί ως χώρος της ποίησης και καλούνται να δημιουργήσουν μία αφίσα με στόχο να παρουσιάσουν το θέμα των ποιημάτων. Η αφίσα θα πρέπει να παρουσιάζει το κεντρικό θέμα καθώς επίσης κ τους ήρωες των ποιημάτων.</a:t>
            </a:r>
          </a:p>
          <a:p>
            <a:pPr marL="152400" indent="0">
              <a:buNone/>
            </a:pPr>
            <a:endParaRPr lang="el-GR" sz="1800" dirty="0">
              <a:solidFill>
                <a:srgbClr val="7D76A5"/>
              </a:solidFill>
            </a:endParaRPr>
          </a:p>
          <a:p>
            <a:pPr marL="152400" indent="0">
              <a:buNone/>
            </a:pPr>
            <a:r>
              <a:rPr lang="el-GR" sz="1800" dirty="0">
                <a:solidFill>
                  <a:srgbClr val="7D76A5"/>
                </a:solidFill>
              </a:rPr>
              <a:t>Οι αφίσες, τα κολλάζ και γενικότερα όλα τα δημιουργήματα των μαθητών/τριών θα κοσμούν την αίθουσα με στόχο την δημιουργία μίας αποδοτικότερης ατμόσφαιρας. </a:t>
            </a:r>
          </a:p>
        </p:txBody>
      </p:sp>
      <p:pic>
        <p:nvPicPr>
          <p:cNvPr id="4" name="Εικόνα 3">
            <a:extLst>
              <a:ext uri="{FF2B5EF4-FFF2-40B4-BE49-F238E27FC236}">
                <a16:creationId xmlns:a16="http://schemas.microsoft.com/office/drawing/2014/main" id="{63180795-2206-4BC0-BE34-A2DF7A9A58D2}"/>
              </a:ext>
            </a:extLst>
          </p:cNvPr>
          <p:cNvPicPr>
            <a:picLocks noChangeAspect="1"/>
          </p:cNvPicPr>
          <p:nvPr/>
        </p:nvPicPr>
        <p:blipFill>
          <a:blip r:embed="rId2"/>
          <a:stretch>
            <a:fillRect/>
          </a:stretch>
        </p:blipFill>
        <p:spPr>
          <a:xfrm>
            <a:off x="7442459" y="2531447"/>
            <a:ext cx="1963082" cy="1810669"/>
          </a:xfrm>
          <a:prstGeom prst="rect">
            <a:avLst/>
          </a:prstGeom>
        </p:spPr>
      </p:pic>
    </p:spTree>
    <p:extLst>
      <p:ext uri="{BB962C8B-B14F-4D97-AF65-F5344CB8AC3E}">
        <p14:creationId xmlns:p14="http://schemas.microsoft.com/office/powerpoint/2010/main" val="925032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96710" y="421242"/>
            <a:ext cx="7704000" cy="523982"/>
          </a:xfrm>
        </p:spPr>
        <p:txBody>
          <a:bodyPr/>
          <a:lstStyle/>
          <a:p>
            <a:r>
              <a:rPr lang="el-GR" sz="3600" dirty="0"/>
              <a:t>4</a:t>
            </a:r>
            <a:r>
              <a:rPr lang="el-GR" sz="3600" baseline="30000" dirty="0"/>
              <a:t>η</a:t>
            </a:r>
            <a:r>
              <a:rPr lang="el-GR" sz="3600" dirty="0"/>
              <a:t> δραστηριότητα</a:t>
            </a:r>
            <a:br>
              <a:rPr lang="el-GR" sz="3600" dirty="0"/>
            </a:br>
            <a:endParaRPr lang="el-GR" sz="3600" dirty="0"/>
          </a:p>
        </p:txBody>
      </p:sp>
      <p:sp>
        <p:nvSpPr>
          <p:cNvPr id="3" name="2 - Θέση κειμένου"/>
          <p:cNvSpPr>
            <a:spLocks noGrp="1"/>
          </p:cNvSpPr>
          <p:nvPr>
            <p:ph type="body" idx="1"/>
          </p:nvPr>
        </p:nvSpPr>
        <p:spPr/>
        <p:txBody>
          <a:bodyPr/>
          <a:lstStyle/>
          <a:p>
            <a:pPr marL="152400" indent="0">
              <a:buNone/>
            </a:pPr>
            <a:r>
              <a:rPr lang="el-GR" sz="1800" dirty="0">
                <a:solidFill>
                  <a:srgbClr val="7D76A5"/>
                </a:solidFill>
              </a:rPr>
              <a:t>Επιστροφή στην ολομέλεια της τάξης.</a:t>
            </a:r>
            <a:endParaRPr lang="el-GR" sz="1800" dirty="0">
              <a:solidFill>
                <a:srgbClr val="7D76A5"/>
              </a:solidFill>
              <a:latin typeface="Times New Roman" panose="02020603050405020304" pitchFamily="18" charset="0"/>
              <a:cs typeface="Times New Roman" panose="02020603050405020304" pitchFamily="18" charset="0"/>
            </a:endParaRPr>
          </a:p>
          <a:p>
            <a:pPr>
              <a:buFont typeface="Arial" pitchFamily="34" charset="0"/>
              <a:buChar char="•"/>
            </a:pPr>
            <a:r>
              <a:rPr lang="el-GR" sz="1800" dirty="0">
                <a:solidFill>
                  <a:srgbClr val="7D76A5"/>
                </a:solidFill>
                <a:latin typeface="Times New Roman" panose="02020603050405020304" pitchFamily="18" charset="0"/>
                <a:cs typeface="Times New Roman" panose="02020603050405020304" pitchFamily="18" charset="0"/>
              </a:rPr>
              <a:t>Επιλέγουμε ένα μελοποιημένο ποίημα («Το κοχύλι» </a:t>
            </a:r>
            <a:r>
              <a:rPr lang="el-GR" sz="1800" i="1" dirty="0">
                <a:solidFill>
                  <a:srgbClr val="7D76A5"/>
                </a:solidFill>
                <a:latin typeface="Times New Roman" panose="02020603050405020304" pitchFamily="18" charset="0"/>
                <a:cs typeface="Times New Roman" panose="02020603050405020304" pitchFamily="18" charset="0"/>
              </a:rPr>
              <a:t>στίχοι Οδυσσέας Ελύτης μουσική Μιχάλης </a:t>
            </a:r>
            <a:r>
              <a:rPr lang="el-GR" sz="1800" i="1" dirty="0" err="1">
                <a:solidFill>
                  <a:srgbClr val="7D76A5"/>
                </a:solidFill>
                <a:latin typeface="Times New Roman" panose="02020603050405020304" pitchFamily="18" charset="0"/>
                <a:cs typeface="Times New Roman" panose="02020603050405020304" pitchFamily="18" charset="0"/>
              </a:rPr>
              <a:t>Τρανουδάκης</a:t>
            </a:r>
            <a:r>
              <a:rPr lang="el-GR" sz="1800" i="1" dirty="0">
                <a:solidFill>
                  <a:srgbClr val="7D76A5"/>
                </a:solidFill>
                <a:latin typeface="Times New Roman" panose="02020603050405020304" pitchFamily="18" charset="0"/>
                <a:cs typeface="Times New Roman" panose="02020603050405020304" pitchFamily="18" charset="0"/>
              </a:rPr>
              <a:t>)</a:t>
            </a:r>
          </a:p>
          <a:p>
            <a:pPr>
              <a:buFont typeface="Arial" pitchFamily="34" charset="0"/>
              <a:buChar char="•"/>
            </a:pPr>
            <a:r>
              <a:rPr lang="el-GR" sz="1800" dirty="0">
                <a:solidFill>
                  <a:srgbClr val="7D76A5"/>
                </a:solidFill>
                <a:latin typeface="Times New Roman" panose="02020603050405020304" pitchFamily="18" charset="0"/>
                <a:cs typeface="Times New Roman" panose="02020603050405020304" pitchFamily="18" charset="0"/>
              </a:rPr>
              <a:t>Διαβάζουμε αρχικά τους στίχους του ποιήματος</a:t>
            </a:r>
          </a:p>
          <a:p>
            <a:pPr>
              <a:buFont typeface="Arial" pitchFamily="34" charset="0"/>
              <a:buChar char="•"/>
            </a:pPr>
            <a:r>
              <a:rPr lang="el-GR" sz="1800" dirty="0">
                <a:solidFill>
                  <a:srgbClr val="7D76A5"/>
                </a:solidFill>
                <a:latin typeface="Times New Roman" panose="02020603050405020304" pitchFamily="18" charset="0"/>
                <a:cs typeface="Times New Roman" panose="02020603050405020304" pitchFamily="18" charset="0"/>
              </a:rPr>
              <a:t>Ακούμε το τραγούδι</a:t>
            </a:r>
          </a:p>
          <a:p>
            <a:pPr>
              <a:buFont typeface="Arial" pitchFamily="34" charset="0"/>
              <a:buChar char="•"/>
            </a:pPr>
            <a:r>
              <a:rPr lang="el-GR" sz="1800" dirty="0">
                <a:solidFill>
                  <a:srgbClr val="7D76A5"/>
                </a:solidFill>
                <a:latin typeface="Times New Roman" panose="02020603050405020304" pitchFamily="18" charset="0"/>
                <a:cs typeface="Times New Roman" panose="02020603050405020304" pitchFamily="18" charset="0"/>
              </a:rPr>
              <a:t>Συζητάμε για την μουσική (αν μας αρέσει ή όχι, αν ταιριάζει στο τραγούδι κτλ.)</a:t>
            </a:r>
          </a:p>
          <a:p>
            <a:pPr>
              <a:buFont typeface="Arial" pitchFamily="34" charset="0"/>
              <a:buChar char="•"/>
            </a:pPr>
            <a:r>
              <a:rPr lang="el-GR" sz="1800" dirty="0">
                <a:solidFill>
                  <a:srgbClr val="7D76A5"/>
                </a:solidFill>
                <a:latin typeface="Times New Roman" panose="02020603050405020304" pitchFamily="18" charset="0"/>
                <a:cs typeface="Times New Roman" panose="02020603050405020304" pitchFamily="18" charset="0"/>
              </a:rPr>
              <a:t>Οι μαθητές/τριες μαθαίνουν να τραγουδούν το συγκεκριμένο τραγούδι</a:t>
            </a:r>
          </a:p>
          <a:p>
            <a:pPr marL="438150" lvl="0" indent="-285750">
              <a:buFont typeface="Arial" panose="020B0604020202020204" pitchFamily="34" charset="0"/>
              <a:buChar char="•"/>
            </a:pPr>
            <a:r>
              <a:rPr lang="el-GR" sz="1800" dirty="0">
                <a:solidFill>
                  <a:srgbClr val="7D76A5"/>
                </a:solidFill>
              </a:rPr>
              <a:t>Εντοπίζουμε και σχολιάζουμε τα μορφικά χαρακτηριστικά του ποιήματος</a:t>
            </a:r>
            <a:endParaRPr lang="el-GR" sz="1800" dirty="0">
              <a:solidFill>
                <a:srgbClr val="7D76A5"/>
              </a:solidFill>
              <a:latin typeface="Times New Roman" panose="02020603050405020304" pitchFamily="18" charset="0"/>
              <a:cs typeface="Times New Roman" panose="02020603050405020304" pitchFamily="18" charset="0"/>
            </a:endParaRPr>
          </a:p>
          <a:p>
            <a:pPr>
              <a:buNone/>
            </a:pPr>
            <a:endParaRPr lang="el-GR" dirty="0">
              <a:solidFill>
                <a:srgbClr val="7D76A5"/>
              </a:solidFill>
            </a:endParaRPr>
          </a:p>
        </p:txBody>
      </p:sp>
      <p:pic>
        <p:nvPicPr>
          <p:cNvPr id="5" name="Εικόνα 4">
            <a:extLst>
              <a:ext uri="{FF2B5EF4-FFF2-40B4-BE49-F238E27FC236}">
                <a16:creationId xmlns:a16="http://schemas.microsoft.com/office/drawing/2014/main" id="{2292F5EF-8976-428B-BCDE-0AB6A770776A}"/>
              </a:ext>
            </a:extLst>
          </p:cNvPr>
          <p:cNvPicPr>
            <a:picLocks noChangeAspect="1"/>
          </p:cNvPicPr>
          <p:nvPr/>
        </p:nvPicPr>
        <p:blipFill>
          <a:blip r:embed="rId2"/>
          <a:stretch>
            <a:fillRect/>
          </a:stretch>
        </p:blipFill>
        <p:spPr>
          <a:xfrm>
            <a:off x="7882019" y="851633"/>
            <a:ext cx="1261981" cy="1335140"/>
          </a:xfrm>
          <a:prstGeom prst="rect">
            <a:avLst/>
          </a:prstGeom>
        </p:spPr>
      </p:pic>
    </p:spTree>
    <p:extLst>
      <p:ext uri="{BB962C8B-B14F-4D97-AF65-F5344CB8AC3E}">
        <p14:creationId xmlns:p14="http://schemas.microsoft.com/office/powerpoint/2010/main" val="933568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F3D2CF-206B-42FA-9B15-CCF618795E0F}"/>
              </a:ext>
            </a:extLst>
          </p:cNvPr>
          <p:cNvSpPr>
            <a:spLocks noGrp="1"/>
          </p:cNvSpPr>
          <p:nvPr>
            <p:ph type="title"/>
          </p:nvPr>
        </p:nvSpPr>
        <p:spPr/>
        <p:txBody>
          <a:bodyPr/>
          <a:lstStyle/>
          <a:p>
            <a:r>
              <a:rPr lang="el-GR" dirty="0">
                <a:solidFill>
                  <a:schemeClr val="tx2">
                    <a:lumMod val="50000"/>
                  </a:schemeClr>
                </a:solidFill>
              </a:rPr>
              <a:t>Το κοχύλι</a:t>
            </a:r>
          </a:p>
        </p:txBody>
      </p:sp>
      <p:sp>
        <p:nvSpPr>
          <p:cNvPr id="3" name="Θέση κειμένου 2">
            <a:extLst>
              <a:ext uri="{FF2B5EF4-FFF2-40B4-BE49-F238E27FC236}">
                <a16:creationId xmlns:a16="http://schemas.microsoft.com/office/drawing/2014/main" id="{FD574826-89BF-4EC4-A7B6-0E9E7D35ADED}"/>
              </a:ext>
            </a:extLst>
          </p:cNvPr>
          <p:cNvSpPr>
            <a:spLocks noGrp="1"/>
          </p:cNvSpPr>
          <p:nvPr>
            <p:ph type="body" idx="1"/>
          </p:nvPr>
        </p:nvSpPr>
        <p:spPr>
          <a:xfrm>
            <a:off x="720000" y="1123654"/>
            <a:ext cx="7704000" cy="3416400"/>
          </a:xfrm>
        </p:spPr>
        <p:txBody>
          <a:bodyPr/>
          <a:lstStyle/>
          <a:p>
            <a:pPr marL="152400" indent="0">
              <a:buNone/>
            </a:pPr>
            <a:r>
              <a:rPr lang="el-GR" sz="1050" dirty="0">
                <a:latin typeface="Times New Roman" panose="02020603050405020304" pitchFamily="18" charset="0"/>
                <a:cs typeface="Times New Roman" panose="02020603050405020304" pitchFamily="18" charset="0"/>
              </a:rPr>
              <a:t> Έπεσα για να κολυμπήσω</a:t>
            </a:r>
          </a:p>
          <a:p>
            <a:pPr marL="152400" indent="0">
              <a:buNone/>
            </a:pPr>
            <a:r>
              <a:rPr lang="el-GR" sz="1050" dirty="0">
                <a:latin typeface="Times New Roman" panose="02020603050405020304" pitchFamily="18" charset="0"/>
                <a:cs typeface="Times New Roman" panose="02020603050405020304" pitchFamily="18" charset="0"/>
              </a:rPr>
              <a:t>κι άφησα την καρδιά μου πίσω</a:t>
            </a:r>
          </a:p>
          <a:p>
            <a:pPr marL="152400" indent="0">
              <a:buNone/>
            </a:pPr>
            <a:endParaRPr lang="el-GR" sz="1050" dirty="0">
              <a:latin typeface="Times New Roman" panose="02020603050405020304" pitchFamily="18" charset="0"/>
              <a:cs typeface="Times New Roman" panose="02020603050405020304" pitchFamily="18" charset="0"/>
            </a:endParaRPr>
          </a:p>
          <a:p>
            <a:pPr marL="152400" indent="0">
              <a:buNone/>
            </a:pPr>
            <a:r>
              <a:rPr lang="el-GR" sz="1050" dirty="0">
                <a:latin typeface="Times New Roman" panose="02020603050405020304" pitchFamily="18" charset="0"/>
                <a:cs typeface="Times New Roman" panose="02020603050405020304" pitchFamily="18" charset="0"/>
              </a:rPr>
              <a:t>Άφησα την καρδιά μου χάμω</a:t>
            </a:r>
          </a:p>
          <a:p>
            <a:pPr marL="152400" indent="0">
              <a:buNone/>
            </a:pPr>
            <a:r>
              <a:rPr lang="el-GR" sz="1050" dirty="0">
                <a:latin typeface="Times New Roman" panose="02020603050405020304" pitchFamily="18" charset="0"/>
                <a:cs typeface="Times New Roman" panose="02020603050405020304" pitchFamily="18" charset="0"/>
              </a:rPr>
              <a:t>σαν το κοχύλι μας στην άμμο</a:t>
            </a:r>
          </a:p>
          <a:p>
            <a:pPr marL="152400" indent="0">
              <a:buNone/>
            </a:pPr>
            <a:endParaRPr lang="el-GR" sz="1050" dirty="0">
              <a:latin typeface="Times New Roman" panose="02020603050405020304" pitchFamily="18" charset="0"/>
              <a:cs typeface="Times New Roman" panose="02020603050405020304" pitchFamily="18" charset="0"/>
            </a:endParaRPr>
          </a:p>
          <a:p>
            <a:pPr marL="152400" indent="0">
              <a:buNone/>
            </a:pPr>
            <a:r>
              <a:rPr lang="el-GR" sz="1050" dirty="0">
                <a:latin typeface="Times New Roman" panose="02020603050405020304" pitchFamily="18" charset="0"/>
                <a:cs typeface="Times New Roman" panose="02020603050405020304" pitchFamily="18" charset="0"/>
              </a:rPr>
              <a:t>Πέρασαν όλες οι κοπέλες</a:t>
            </a:r>
          </a:p>
          <a:p>
            <a:pPr marL="152400" indent="0">
              <a:buNone/>
            </a:pPr>
            <a:r>
              <a:rPr lang="el-GR" sz="1050" dirty="0">
                <a:latin typeface="Times New Roman" panose="02020603050405020304" pitchFamily="18" charset="0"/>
                <a:cs typeface="Times New Roman" panose="02020603050405020304" pitchFamily="18" charset="0"/>
              </a:rPr>
              <a:t>με τα μαγιό και τις ομπρέλες</a:t>
            </a:r>
          </a:p>
          <a:p>
            <a:pPr marL="152400" indent="0">
              <a:buNone/>
            </a:pPr>
            <a:endParaRPr lang="el-GR" sz="1050" dirty="0">
              <a:latin typeface="Times New Roman" panose="02020603050405020304" pitchFamily="18" charset="0"/>
              <a:cs typeface="Times New Roman" panose="02020603050405020304" pitchFamily="18" charset="0"/>
            </a:endParaRPr>
          </a:p>
          <a:p>
            <a:pPr marL="152400" indent="0">
              <a:buNone/>
            </a:pPr>
            <a:r>
              <a:rPr lang="el-GR" sz="1050" dirty="0">
                <a:latin typeface="Times New Roman" panose="02020603050405020304" pitchFamily="18" charset="0"/>
                <a:cs typeface="Times New Roman" panose="02020603050405020304" pitchFamily="18" charset="0"/>
              </a:rPr>
              <a:t>Ύστερα πέρασαν οι φίλοι</a:t>
            </a:r>
          </a:p>
          <a:p>
            <a:pPr marL="152400" indent="0">
              <a:buNone/>
            </a:pPr>
            <a:r>
              <a:rPr lang="el-GR" sz="1050" dirty="0">
                <a:latin typeface="Times New Roman" panose="02020603050405020304" pitchFamily="18" charset="0"/>
                <a:cs typeface="Times New Roman" panose="02020603050405020304" pitchFamily="18" charset="0"/>
              </a:rPr>
              <a:t>κανείς δε βρήκε το κοχύλι</a:t>
            </a:r>
          </a:p>
          <a:p>
            <a:pPr marL="152400" indent="0">
              <a:buNone/>
            </a:pPr>
            <a:endParaRPr lang="el-GR" sz="1050" dirty="0">
              <a:latin typeface="Times New Roman" panose="02020603050405020304" pitchFamily="18" charset="0"/>
              <a:cs typeface="Times New Roman" panose="02020603050405020304" pitchFamily="18" charset="0"/>
            </a:endParaRPr>
          </a:p>
          <a:p>
            <a:pPr marL="152400" indent="0">
              <a:buNone/>
            </a:pPr>
            <a:r>
              <a:rPr lang="el-GR" sz="1050" dirty="0">
                <a:latin typeface="Times New Roman" panose="02020603050405020304" pitchFamily="18" charset="0"/>
                <a:cs typeface="Times New Roman" panose="02020603050405020304" pitchFamily="18" charset="0"/>
              </a:rPr>
              <a:t>Χρόνους και χρόνους κολυμπάω</a:t>
            </a:r>
          </a:p>
          <a:p>
            <a:pPr marL="152400" indent="0">
              <a:buNone/>
            </a:pPr>
            <a:r>
              <a:rPr lang="el-GR" sz="1050" dirty="0">
                <a:latin typeface="Times New Roman" panose="02020603050405020304" pitchFamily="18" charset="0"/>
                <a:cs typeface="Times New Roman" panose="02020603050405020304" pitchFamily="18" charset="0"/>
              </a:rPr>
              <a:t>πού να ‘ν’ η αγάπη για να πάω</a:t>
            </a:r>
          </a:p>
          <a:p>
            <a:pPr marL="152400" indent="0">
              <a:buNone/>
            </a:pPr>
            <a:endParaRPr lang="el-GR" sz="1050" dirty="0">
              <a:latin typeface="Times New Roman" panose="02020603050405020304" pitchFamily="18" charset="0"/>
              <a:cs typeface="Times New Roman" panose="02020603050405020304" pitchFamily="18" charset="0"/>
            </a:endParaRPr>
          </a:p>
          <a:p>
            <a:pPr marL="152400" indent="0">
              <a:buNone/>
            </a:pPr>
            <a:r>
              <a:rPr lang="el-GR" sz="1050" dirty="0">
                <a:latin typeface="Times New Roman" panose="02020603050405020304" pitchFamily="18" charset="0"/>
                <a:cs typeface="Times New Roman" panose="02020603050405020304" pitchFamily="18" charset="0"/>
              </a:rPr>
              <a:t>Έφαγε η θάλασσα το βράχο</a:t>
            </a:r>
          </a:p>
          <a:p>
            <a:pPr marL="152400" indent="0">
              <a:buNone/>
            </a:pPr>
            <a:r>
              <a:rPr lang="el-GR" sz="1050" dirty="0">
                <a:latin typeface="Times New Roman" panose="02020603050405020304" pitchFamily="18" charset="0"/>
                <a:cs typeface="Times New Roman" panose="02020603050405020304" pitchFamily="18" charset="0"/>
              </a:rPr>
              <a:t>κι έμεινε το νησί μονάχο</a:t>
            </a:r>
          </a:p>
        </p:txBody>
      </p:sp>
      <p:pic>
        <p:nvPicPr>
          <p:cNvPr id="4" name="Εικόνα 3">
            <a:extLst>
              <a:ext uri="{FF2B5EF4-FFF2-40B4-BE49-F238E27FC236}">
                <a16:creationId xmlns:a16="http://schemas.microsoft.com/office/drawing/2014/main" id="{538A6A1D-817C-4F2D-B1E8-80F03AA17DA9}"/>
              </a:ext>
            </a:extLst>
          </p:cNvPr>
          <p:cNvPicPr>
            <a:picLocks noChangeAspect="1"/>
          </p:cNvPicPr>
          <p:nvPr/>
        </p:nvPicPr>
        <p:blipFill>
          <a:blip r:embed="rId2"/>
          <a:stretch>
            <a:fillRect/>
          </a:stretch>
        </p:blipFill>
        <p:spPr>
          <a:xfrm>
            <a:off x="4025990" y="1123653"/>
            <a:ext cx="3927315" cy="3591221"/>
          </a:xfrm>
          <a:prstGeom prst="rect">
            <a:avLst/>
          </a:prstGeom>
        </p:spPr>
      </p:pic>
    </p:spTree>
    <p:extLst>
      <p:ext uri="{BB962C8B-B14F-4D97-AF65-F5344CB8AC3E}">
        <p14:creationId xmlns:p14="http://schemas.microsoft.com/office/powerpoint/2010/main" val="2975503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E5F5B8-5E0E-429F-84C7-139C74B10F7B}"/>
              </a:ext>
            </a:extLst>
          </p:cNvPr>
          <p:cNvSpPr>
            <a:spLocks noGrp="1"/>
          </p:cNvSpPr>
          <p:nvPr>
            <p:ph type="title"/>
          </p:nvPr>
        </p:nvSpPr>
        <p:spPr/>
        <p:txBody>
          <a:bodyPr/>
          <a:lstStyle/>
          <a:p>
            <a:r>
              <a:rPr lang="el-GR" dirty="0"/>
              <a:t>Συζήτηση</a:t>
            </a:r>
          </a:p>
        </p:txBody>
      </p:sp>
      <p:sp>
        <p:nvSpPr>
          <p:cNvPr id="3" name="Θέση κειμένου 2">
            <a:extLst>
              <a:ext uri="{FF2B5EF4-FFF2-40B4-BE49-F238E27FC236}">
                <a16:creationId xmlns:a16="http://schemas.microsoft.com/office/drawing/2014/main" id="{66251E5A-116C-4D72-AB83-280A3165698D}"/>
              </a:ext>
            </a:extLst>
          </p:cNvPr>
          <p:cNvSpPr>
            <a:spLocks noGrp="1"/>
          </p:cNvSpPr>
          <p:nvPr>
            <p:ph type="body" idx="1"/>
          </p:nvPr>
        </p:nvSpPr>
        <p:spPr/>
        <p:txBody>
          <a:bodyPr/>
          <a:lstStyle/>
          <a:p>
            <a:pPr>
              <a:buNone/>
            </a:pPr>
            <a:r>
              <a:rPr lang="el-GR" sz="1800" dirty="0">
                <a:solidFill>
                  <a:srgbClr val="7D76A5"/>
                </a:solidFill>
                <a:latin typeface="Times New Roman" panose="02020603050405020304" pitchFamily="18" charset="0"/>
                <a:cs typeface="Times New Roman" panose="02020603050405020304" pitchFamily="18" charset="0"/>
              </a:rPr>
              <a:t>Συζητάμε για τους συντελεστές του τραγουδιού</a:t>
            </a:r>
          </a:p>
          <a:p>
            <a:pPr>
              <a:buNone/>
            </a:pPr>
            <a:endParaRPr lang="el-GR" sz="1800" dirty="0">
              <a:solidFill>
                <a:srgbClr val="7D76A5"/>
              </a:solidFill>
              <a:latin typeface="Times New Roman" panose="02020603050405020304" pitchFamily="18" charset="0"/>
              <a:cs typeface="Times New Roman" panose="02020603050405020304" pitchFamily="18" charset="0"/>
            </a:endParaRPr>
          </a:p>
          <a:p>
            <a:pPr>
              <a:buFont typeface="Arial" pitchFamily="34" charset="0"/>
              <a:buChar char="•"/>
            </a:pPr>
            <a:r>
              <a:rPr lang="el-GR" sz="1800" dirty="0">
                <a:solidFill>
                  <a:srgbClr val="7D76A5"/>
                </a:solidFill>
                <a:latin typeface="Times New Roman" panose="02020603050405020304" pitchFamily="18" charset="0"/>
                <a:cs typeface="Times New Roman" panose="02020603050405020304" pitchFamily="18" charset="0"/>
              </a:rPr>
              <a:t>Τον ποιητή</a:t>
            </a:r>
          </a:p>
          <a:p>
            <a:pPr>
              <a:buFont typeface="Arial" pitchFamily="34" charset="0"/>
              <a:buChar char="•"/>
            </a:pPr>
            <a:r>
              <a:rPr lang="el-GR" sz="1800" dirty="0">
                <a:solidFill>
                  <a:srgbClr val="7D76A5"/>
                </a:solidFill>
                <a:latin typeface="Times New Roman" panose="02020603050405020304" pitchFamily="18" charset="0"/>
                <a:cs typeface="Times New Roman" panose="02020603050405020304" pitchFamily="18" charset="0"/>
              </a:rPr>
              <a:t>Τον συνθέτη</a:t>
            </a:r>
          </a:p>
          <a:p>
            <a:pPr>
              <a:buFont typeface="Arial" pitchFamily="34" charset="0"/>
              <a:buChar char="•"/>
            </a:pPr>
            <a:r>
              <a:rPr lang="el-GR" sz="1800" dirty="0">
                <a:solidFill>
                  <a:srgbClr val="7D76A5"/>
                </a:solidFill>
                <a:latin typeface="Times New Roman" panose="02020603050405020304" pitchFamily="18" charset="0"/>
                <a:cs typeface="Times New Roman" panose="02020603050405020304" pitchFamily="18" charset="0"/>
              </a:rPr>
              <a:t>Τον τραγουδιστή</a:t>
            </a:r>
          </a:p>
          <a:p>
            <a:pPr>
              <a:buNone/>
            </a:pPr>
            <a:endParaRPr lang="el-GR" sz="1800" dirty="0">
              <a:solidFill>
                <a:srgbClr val="7D76A5"/>
              </a:solidFill>
              <a:latin typeface="Times New Roman" panose="02020603050405020304" pitchFamily="18" charset="0"/>
              <a:cs typeface="Times New Roman" panose="02020603050405020304" pitchFamily="18" charset="0"/>
            </a:endParaRPr>
          </a:p>
          <a:p>
            <a:pPr>
              <a:buNone/>
            </a:pPr>
            <a:r>
              <a:rPr lang="el-GR" sz="1800" dirty="0">
                <a:solidFill>
                  <a:srgbClr val="7D76A5"/>
                </a:solidFill>
                <a:latin typeface="Times New Roman" panose="02020603050405020304" pitchFamily="18" charset="0"/>
                <a:cs typeface="Times New Roman" panose="02020603050405020304" pitchFamily="18" charset="0"/>
              </a:rPr>
              <a:t>Εξηγούμε στους μαθητές πως η μελοποίηση που ακούσαμε δεν είναι η μόνη δυνατή, αφού τους ίδιους στίχους κάποιος άλλος συνθέτης θα μπορούσε να τους μελοποιήσει διαφορετικά.</a:t>
            </a:r>
          </a:p>
          <a:p>
            <a:pPr>
              <a:buNone/>
            </a:pPr>
            <a:endParaRPr lang="el-GR" sz="1800" dirty="0">
              <a:solidFill>
                <a:srgbClr val="7D76A5"/>
              </a:solidFill>
              <a:latin typeface="Times New Roman" panose="02020603050405020304" pitchFamily="18" charset="0"/>
              <a:cs typeface="Times New Roman" panose="02020603050405020304" pitchFamily="18" charset="0"/>
            </a:endParaRPr>
          </a:p>
          <a:p>
            <a:pPr>
              <a:buNone/>
            </a:pPr>
            <a:r>
              <a:rPr lang="el-GR" sz="1800" dirty="0">
                <a:solidFill>
                  <a:srgbClr val="7D76A5"/>
                </a:solidFill>
                <a:latin typeface="Times New Roman" panose="02020603050405020304" pitchFamily="18" charset="0"/>
                <a:cs typeface="Times New Roman" panose="02020603050405020304" pitchFamily="18" charset="0"/>
              </a:rPr>
              <a:t>Συζητάμε το ενδεχόμενο να συνδυάσουμε τους συγκεκριμένους στίχους με άλλη μελωδία, είτε υπαρκτή είτε δική μας.</a:t>
            </a:r>
          </a:p>
          <a:p>
            <a:pPr marL="152400" indent="0">
              <a:buNone/>
            </a:pPr>
            <a:endParaRPr lang="el-GR" dirty="0">
              <a:solidFill>
                <a:srgbClr val="7D76A5"/>
              </a:solidFill>
            </a:endParaRPr>
          </a:p>
        </p:txBody>
      </p:sp>
      <p:pic>
        <p:nvPicPr>
          <p:cNvPr id="5" name="Εικόνα 4">
            <a:extLst>
              <a:ext uri="{FF2B5EF4-FFF2-40B4-BE49-F238E27FC236}">
                <a16:creationId xmlns:a16="http://schemas.microsoft.com/office/drawing/2014/main" id="{7C5CB85E-7618-4908-B341-FAFDB84ACAC4}"/>
              </a:ext>
            </a:extLst>
          </p:cNvPr>
          <p:cNvPicPr>
            <a:picLocks noChangeAspect="1"/>
          </p:cNvPicPr>
          <p:nvPr/>
        </p:nvPicPr>
        <p:blipFill>
          <a:blip r:embed="rId2"/>
          <a:stretch>
            <a:fillRect/>
          </a:stretch>
        </p:blipFill>
        <p:spPr>
          <a:xfrm>
            <a:off x="6076450" y="964431"/>
            <a:ext cx="1863700" cy="1359526"/>
          </a:xfrm>
          <a:prstGeom prst="rect">
            <a:avLst/>
          </a:prstGeom>
        </p:spPr>
      </p:pic>
    </p:spTree>
    <p:extLst>
      <p:ext uri="{BB962C8B-B14F-4D97-AF65-F5344CB8AC3E}">
        <p14:creationId xmlns:p14="http://schemas.microsoft.com/office/powerpoint/2010/main" val="3041913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Δραστηριότητα Εμβάθυνσης</a:t>
            </a:r>
          </a:p>
        </p:txBody>
      </p:sp>
      <p:sp>
        <p:nvSpPr>
          <p:cNvPr id="3" name="2 - Θέση κειμένου"/>
          <p:cNvSpPr>
            <a:spLocks noGrp="1"/>
          </p:cNvSpPr>
          <p:nvPr>
            <p:ph type="body" idx="1"/>
          </p:nvPr>
        </p:nvSpPr>
        <p:spPr>
          <a:xfrm>
            <a:off x="720000" y="1215752"/>
            <a:ext cx="7704000" cy="3612806"/>
          </a:xfrm>
        </p:spPr>
        <p:txBody>
          <a:bodyPr/>
          <a:lstStyle/>
          <a:p>
            <a:pPr marL="152400" indent="0">
              <a:buNone/>
            </a:pPr>
            <a:r>
              <a:rPr lang="el-GR" sz="2400" dirty="0">
                <a:solidFill>
                  <a:srgbClr val="7D76A5"/>
                </a:solidFill>
                <a:latin typeface="Times New Roman" panose="02020603050405020304" pitchFamily="18" charset="0"/>
                <a:cs typeface="Times New Roman" panose="02020603050405020304" pitchFamily="18" charset="0"/>
              </a:rPr>
              <a:t>Βάζουμε άλλη μουσική, ήδη υπάρχουσα, στο ποίημα. Συγκεκριμένα:          </a:t>
            </a:r>
          </a:p>
          <a:p>
            <a:pPr marL="152400" indent="0">
              <a:buNone/>
            </a:pPr>
            <a:r>
              <a:rPr lang="el-GR" sz="2400" dirty="0">
                <a:solidFill>
                  <a:srgbClr val="7D76A5"/>
                </a:solidFill>
                <a:latin typeface="Times New Roman" panose="02020603050405020304" pitchFamily="18" charset="0"/>
                <a:cs typeface="Times New Roman" panose="02020603050405020304" pitchFamily="18" charset="0"/>
              </a:rPr>
              <a:t> - Βάζουμε στα παιδιά να ακούσουν την μουσική του Μιχάλη </a:t>
            </a:r>
            <a:r>
              <a:rPr lang="el-GR" sz="2400" dirty="0" err="1">
                <a:solidFill>
                  <a:srgbClr val="7D76A5"/>
                </a:solidFill>
                <a:latin typeface="Times New Roman" panose="02020603050405020304" pitchFamily="18" charset="0"/>
                <a:cs typeface="Times New Roman" panose="02020603050405020304" pitchFamily="18" charset="0"/>
              </a:rPr>
              <a:t>Τρανουδάκη</a:t>
            </a:r>
            <a:r>
              <a:rPr lang="el-GR" sz="2400" dirty="0">
                <a:solidFill>
                  <a:srgbClr val="7D76A5"/>
                </a:solidFill>
                <a:latin typeface="Times New Roman" panose="02020603050405020304" pitchFamily="18" charset="0"/>
                <a:cs typeface="Times New Roman" panose="02020603050405020304" pitchFamily="18" charset="0"/>
              </a:rPr>
              <a:t> για το ποίημα του Οδυσσέα Ελύτη «Η ποδηλάτισσα»</a:t>
            </a:r>
          </a:p>
          <a:p>
            <a:pPr marL="495300" indent="-342900">
              <a:buFontTx/>
              <a:buChar char="-"/>
            </a:pPr>
            <a:r>
              <a:rPr lang="el-GR" sz="2400" dirty="0">
                <a:solidFill>
                  <a:srgbClr val="7D76A5"/>
                </a:solidFill>
                <a:latin typeface="Times New Roman" panose="02020603050405020304" pitchFamily="18" charset="0"/>
                <a:cs typeface="Times New Roman" panose="02020603050405020304" pitchFamily="18" charset="0"/>
              </a:rPr>
              <a:t>Προσπαθούμε να τραγουδήσουμε τα λόγια από «Το κοχύλι» με αυτή την μουσική. </a:t>
            </a:r>
          </a:p>
          <a:p>
            <a:pPr marL="495300" indent="-342900">
              <a:buFontTx/>
              <a:buChar char="-"/>
            </a:pPr>
            <a:r>
              <a:rPr lang="el-GR" sz="2400" dirty="0">
                <a:solidFill>
                  <a:srgbClr val="7D76A5"/>
                </a:solidFill>
                <a:latin typeface="Times New Roman" panose="02020603050405020304" pitchFamily="18" charset="0"/>
                <a:cs typeface="Times New Roman" panose="02020603050405020304" pitchFamily="18" charset="0"/>
              </a:rPr>
              <a:t>Συζητάμε με τα παιδιά εάν τους άρεσε, τι τους έκανε εντύπωση με ποια άλλη γνωστή τους μουσική θα μπορούσαν να τραγουδήσουν τα ίδια λόγια.</a:t>
            </a:r>
          </a:p>
          <a:p>
            <a:pPr marL="152400" indent="0">
              <a:buNone/>
            </a:pPr>
            <a:endParaRPr lang="el-GR" sz="2400" dirty="0">
              <a:solidFill>
                <a:srgbClr val="7D76A5"/>
              </a:solidFill>
              <a:latin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id="{09F4D928-5153-434E-9540-D91CF79AD627}"/>
              </a:ext>
            </a:extLst>
          </p:cNvPr>
          <p:cNvPicPr>
            <a:picLocks noChangeAspect="1"/>
          </p:cNvPicPr>
          <p:nvPr/>
        </p:nvPicPr>
        <p:blipFill>
          <a:blip r:embed="rId2"/>
          <a:stretch>
            <a:fillRect/>
          </a:stretch>
        </p:blipFill>
        <p:spPr>
          <a:xfrm>
            <a:off x="7188203" y="51612"/>
            <a:ext cx="1780186" cy="1359526"/>
          </a:xfrm>
          <a:prstGeom prst="rect">
            <a:avLst/>
          </a:prstGeom>
        </p:spPr>
      </p:pic>
    </p:spTree>
    <p:extLst>
      <p:ext uri="{BB962C8B-B14F-4D97-AF65-F5344CB8AC3E}">
        <p14:creationId xmlns:p14="http://schemas.microsoft.com/office/powerpoint/2010/main" val="1751489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5</a:t>
            </a:r>
            <a:r>
              <a:rPr lang="el-GR" baseline="30000" dirty="0"/>
              <a:t>η</a:t>
            </a:r>
            <a:r>
              <a:rPr lang="el-GR" dirty="0"/>
              <a:t> δραστηριότητα</a:t>
            </a:r>
          </a:p>
        </p:txBody>
      </p:sp>
      <p:sp>
        <p:nvSpPr>
          <p:cNvPr id="3" name="2 - Θέση κειμένου"/>
          <p:cNvSpPr>
            <a:spLocks noGrp="1"/>
          </p:cNvSpPr>
          <p:nvPr>
            <p:ph type="body" idx="1"/>
          </p:nvPr>
        </p:nvSpPr>
        <p:spPr>
          <a:xfrm>
            <a:off x="720000" y="1215752"/>
            <a:ext cx="7704000" cy="2041156"/>
          </a:xfrm>
        </p:spPr>
        <p:txBody>
          <a:bodyPr/>
          <a:lstStyle/>
          <a:p>
            <a:pPr marL="152400" indent="0" algn="ctr">
              <a:buNone/>
            </a:pPr>
            <a:r>
              <a:rPr lang="el-GR" sz="2000" dirty="0">
                <a:solidFill>
                  <a:schemeClr val="tx2">
                    <a:lumMod val="50000"/>
                  </a:schemeClr>
                </a:solidFill>
                <a:latin typeface="Times New Roman" panose="02020603050405020304" pitchFamily="18" charset="0"/>
                <a:cs typeface="Times New Roman" panose="02020603050405020304" pitchFamily="18" charset="0"/>
              </a:rPr>
              <a:t>Δραματοποίηση ποιήματος</a:t>
            </a:r>
            <a:r>
              <a:rPr lang="el-GR" sz="1400" dirty="0">
                <a:solidFill>
                  <a:schemeClr val="tx2">
                    <a:lumMod val="50000"/>
                  </a:schemeClr>
                </a:solidFill>
                <a:latin typeface="Times New Roman" panose="02020603050405020304" pitchFamily="18" charset="0"/>
                <a:cs typeface="Times New Roman" panose="02020603050405020304" pitchFamily="18" charset="0"/>
              </a:rPr>
              <a:t>.</a:t>
            </a:r>
          </a:p>
          <a:p>
            <a:pPr marL="152400" indent="0" algn="ctr">
              <a:buNone/>
            </a:pPr>
            <a:r>
              <a:rPr lang="el-GR" sz="1400" dirty="0">
                <a:solidFill>
                  <a:srgbClr val="7D76A5"/>
                </a:solidFill>
                <a:latin typeface="Times New Roman" panose="02020603050405020304" pitchFamily="18" charset="0"/>
                <a:cs typeface="Times New Roman" panose="02020603050405020304" pitchFamily="18" charset="0"/>
              </a:rPr>
              <a:t> </a:t>
            </a:r>
          </a:p>
          <a:p>
            <a:pPr marL="152400" indent="0" algn="just">
              <a:buNone/>
            </a:pPr>
            <a:r>
              <a:rPr lang="el-GR" sz="1400" dirty="0">
                <a:solidFill>
                  <a:srgbClr val="7D76A5"/>
                </a:solidFill>
              </a:rPr>
              <a:t>«Η θεατρική απόδοση  ενός ποιήματος σύμφωνα με τη </a:t>
            </a:r>
            <a:r>
              <a:rPr lang="el-GR" sz="1400" dirty="0" err="1">
                <a:solidFill>
                  <a:srgbClr val="7D76A5"/>
                </a:solidFill>
              </a:rPr>
              <a:t>Gasparro</a:t>
            </a:r>
            <a:r>
              <a:rPr lang="el-GR" sz="1400" dirty="0">
                <a:solidFill>
                  <a:srgbClr val="7D76A5"/>
                </a:solidFill>
              </a:rPr>
              <a:t> </a:t>
            </a:r>
            <a:r>
              <a:rPr lang="el-GR" sz="1400" dirty="0" err="1">
                <a:solidFill>
                  <a:srgbClr val="7D76A5"/>
                </a:solidFill>
              </a:rPr>
              <a:t>Marie</a:t>
            </a:r>
            <a:r>
              <a:rPr lang="el-GR" sz="1400" dirty="0">
                <a:solidFill>
                  <a:srgbClr val="7D76A5"/>
                </a:solidFill>
              </a:rPr>
              <a:t>, </a:t>
            </a:r>
            <a:r>
              <a:rPr lang="el-GR" sz="1400" dirty="0" err="1">
                <a:solidFill>
                  <a:srgbClr val="7D76A5"/>
                </a:solidFill>
              </a:rPr>
              <a:t>Fallete</a:t>
            </a:r>
            <a:r>
              <a:rPr lang="el-GR" sz="1400" dirty="0">
                <a:solidFill>
                  <a:srgbClr val="7D76A5"/>
                </a:solidFill>
              </a:rPr>
              <a:t> (1994) τείνει στη εξερεύνηση των γλωσσικών και εννοιολογικών στοιχείων του γραπτού λόγου. Όταν οι μαθητές δραματοποιούν ένα ποίημα  το ερμηνεύουν ταυτόχρονα , ώστε να πετύχουν την επικοινωνία. Με αυτό τον τρόπο χρησιμοποιούνται λεκτικά σήματα όπως η ένταση της φωνής, ο ρυθμός, ο τονισμός, η αργκό, η χρήση ιδιωματισμών, αλλά και μη λεκτική επικοινωνία, όπως η γλώσσα του σώματος, χειρονομίες και εκφράσεις του προσώπου</a:t>
            </a:r>
            <a:endParaRPr lang="el-GR" sz="1400" dirty="0">
              <a:solidFill>
                <a:srgbClr val="7D76A5"/>
              </a:solidFill>
              <a:latin typeface="Times New Roman" panose="02020603050405020304" pitchFamily="18" charset="0"/>
              <a:cs typeface="Times New Roman" panose="02020603050405020304" pitchFamily="18" charset="0"/>
            </a:endParaRPr>
          </a:p>
        </p:txBody>
      </p:sp>
      <p:pic>
        <p:nvPicPr>
          <p:cNvPr id="4" name="Εικόνα 3">
            <a:extLst>
              <a:ext uri="{FF2B5EF4-FFF2-40B4-BE49-F238E27FC236}">
                <a16:creationId xmlns:a16="http://schemas.microsoft.com/office/drawing/2014/main" id="{4EFAB504-3BB6-4551-87F1-AAA435730008}"/>
              </a:ext>
            </a:extLst>
          </p:cNvPr>
          <p:cNvPicPr>
            <a:picLocks noChangeAspect="1"/>
          </p:cNvPicPr>
          <p:nvPr/>
        </p:nvPicPr>
        <p:blipFill>
          <a:blip r:embed="rId2"/>
          <a:stretch>
            <a:fillRect/>
          </a:stretch>
        </p:blipFill>
        <p:spPr>
          <a:xfrm>
            <a:off x="6892455" y="4290746"/>
            <a:ext cx="871804" cy="682811"/>
          </a:xfrm>
          <a:prstGeom prst="rect">
            <a:avLst/>
          </a:prstGeom>
        </p:spPr>
      </p:pic>
      <p:pic>
        <p:nvPicPr>
          <p:cNvPr id="5" name="Εικόνα 4">
            <a:extLst>
              <a:ext uri="{FF2B5EF4-FFF2-40B4-BE49-F238E27FC236}">
                <a16:creationId xmlns:a16="http://schemas.microsoft.com/office/drawing/2014/main" id="{F0508773-2C7A-4F92-905B-8578549D87DF}"/>
              </a:ext>
            </a:extLst>
          </p:cNvPr>
          <p:cNvPicPr>
            <a:picLocks noChangeAspect="1"/>
          </p:cNvPicPr>
          <p:nvPr/>
        </p:nvPicPr>
        <p:blipFill>
          <a:blip r:embed="rId3"/>
          <a:stretch>
            <a:fillRect/>
          </a:stretch>
        </p:blipFill>
        <p:spPr>
          <a:xfrm>
            <a:off x="657068" y="4190114"/>
            <a:ext cx="646232" cy="646232"/>
          </a:xfrm>
          <a:prstGeom prst="rect">
            <a:avLst/>
          </a:prstGeom>
        </p:spPr>
      </p:pic>
      <p:pic>
        <p:nvPicPr>
          <p:cNvPr id="6" name="Εικόνα 5">
            <a:extLst>
              <a:ext uri="{FF2B5EF4-FFF2-40B4-BE49-F238E27FC236}">
                <a16:creationId xmlns:a16="http://schemas.microsoft.com/office/drawing/2014/main" id="{8727A57A-0082-4EAD-BA78-7FEC9873C038}"/>
              </a:ext>
            </a:extLst>
          </p:cNvPr>
          <p:cNvPicPr>
            <a:picLocks noChangeAspect="1"/>
          </p:cNvPicPr>
          <p:nvPr/>
        </p:nvPicPr>
        <p:blipFill>
          <a:blip r:embed="rId4"/>
          <a:stretch>
            <a:fillRect/>
          </a:stretch>
        </p:blipFill>
        <p:spPr>
          <a:xfrm>
            <a:off x="7095590" y="731375"/>
            <a:ext cx="1018120" cy="1146147"/>
          </a:xfrm>
          <a:prstGeom prst="rect">
            <a:avLst/>
          </a:prstGeom>
        </p:spPr>
      </p:pic>
      <p:sp>
        <p:nvSpPr>
          <p:cNvPr id="7" name="Ορθογώνιο 6"/>
          <p:cNvSpPr/>
          <p:nvPr/>
        </p:nvSpPr>
        <p:spPr>
          <a:xfrm>
            <a:off x="5009961" y="3415733"/>
            <a:ext cx="2619628" cy="307777"/>
          </a:xfrm>
          <a:prstGeom prst="rect">
            <a:avLst/>
          </a:prstGeom>
        </p:spPr>
        <p:txBody>
          <a:bodyPr wrap="none">
            <a:spAutoFit/>
          </a:bodyPr>
          <a:lstStyle/>
          <a:p>
            <a:r>
              <a:rPr lang="el-GR" dirty="0" err="1"/>
              <a:t>Gasparro</a:t>
            </a:r>
            <a:r>
              <a:rPr lang="el-GR" dirty="0"/>
              <a:t> </a:t>
            </a:r>
            <a:r>
              <a:rPr lang="el-GR" dirty="0" err="1"/>
              <a:t>Marie</a:t>
            </a:r>
            <a:r>
              <a:rPr lang="el-GR" dirty="0"/>
              <a:t>, Fallete,1994 </a:t>
            </a:r>
          </a:p>
        </p:txBody>
      </p:sp>
      <p:sp>
        <p:nvSpPr>
          <p:cNvPr id="8" name="Ορθογώνιο 7"/>
          <p:cNvSpPr/>
          <p:nvPr/>
        </p:nvSpPr>
        <p:spPr>
          <a:xfrm>
            <a:off x="294123" y="3445790"/>
            <a:ext cx="4572000" cy="1600438"/>
          </a:xfrm>
          <a:prstGeom prst="rect">
            <a:avLst/>
          </a:prstGeom>
        </p:spPr>
        <p:txBody>
          <a:bodyPr>
            <a:spAutoFit/>
          </a:bodyPr>
          <a:lstStyle/>
          <a:p>
            <a:r>
              <a:rPr lang="el-GR" dirty="0">
                <a:solidFill>
                  <a:schemeClr val="tx2">
                    <a:lumMod val="50000"/>
                  </a:schemeClr>
                </a:solidFill>
              </a:rPr>
              <a:t>Στόχοι δραστηριότητας</a:t>
            </a:r>
          </a:p>
          <a:p>
            <a:pPr marL="285750" indent="-285750">
              <a:buFont typeface="Arial" panose="020B0604020202020204" pitchFamily="34" charset="0"/>
              <a:buChar char="•"/>
            </a:pPr>
            <a:r>
              <a:rPr lang="el-GR" dirty="0">
                <a:solidFill>
                  <a:schemeClr val="tx2">
                    <a:lumMod val="50000"/>
                  </a:schemeClr>
                </a:solidFill>
              </a:rPr>
              <a:t>Απόκτηση θεατρικής παιδείας</a:t>
            </a:r>
          </a:p>
          <a:p>
            <a:pPr marL="285750" indent="-285750">
              <a:buFont typeface="Arial" panose="020B0604020202020204" pitchFamily="34" charset="0"/>
              <a:buChar char="•"/>
            </a:pPr>
            <a:r>
              <a:rPr lang="el-GR" dirty="0" err="1">
                <a:solidFill>
                  <a:schemeClr val="tx2">
                    <a:lumMod val="50000"/>
                  </a:schemeClr>
                </a:solidFill>
              </a:rPr>
              <a:t>Ομαδοσυνεργατικό</a:t>
            </a:r>
            <a:r>
              <a:rPr lang="el-GR" dirty="0">
                <a:solidFill>
                  <a:schemeClr val="tx2">
                    <a:lumMod val="50000"/>
                  </a:schemeClr>
                </a:solidFill>
              </a:rPr>
              <a:t> πνεύμα</a:t>
            </a:r>
          </a:p>
          <a:p>
            <a:pPr marL="438150" lvl="0" indent="-285750">
              <a:buFont typeface="Arial" panose="020B0604020202020204" pitchFamily="34" charset="0"/>
              <a:buChar char="•"/>
            </a:pPr>
            <a:r>
              <a:rPr lang="el-GR" dirty="0">
                <a:solidFill>
                  <a:schemeClr val="tx2">
                    <a:lumMod val="50000"/>
                  </a:schemeClr>
                </a:solidFill>
              </a:rPr>
              <a:t>Να διεγείρουν την φαντασία τους</a:t>
            </a:r>
          </a:p>
          <a:p>
            <a:pPr marL="438150" lvl="0" indent="-285750">
              <a:buFont typeface="Arial" panose="020B0604020202020204" pitchFamily="34" charset="0"/>
              <a:buChar char="•"/>
            </a:pPr>
            <a:r>
              <a:rPr lang="el-GR" dirty="0">
                <a:solidFill>
                  <a:schemeClr val="tx2">
                    <a:lumMod val="50000"/>
                  </a:schemeClr>
                </a:solidFill>
              </a:rPr>
              <a:t>Να αναπτύξουν την ενσυναίσθηση</a:t>
            </a:r>
            <a:endParaRPr lang="en-US" dirty="0">
              <a:solidFill>
                <a:schemeClr val="tx2">
                  <a:lumMod val="50000"/>
                </a:schemeClr>
              </a:solidFill>
            </a:endParaRPr>
          </a:p>
          <a:p>
            <a:pPr marL="438150" lvl="0" indent="-285750">
              <a:buFont typeface="Arial" panose="020B0604020202020204" pitchFamily="34" charset="0"/>
              <a:buChar char="•"/>
            </a:pPr>
            <a:r>
              <a:rPr lang="el-GR" dirty="0">
                <a:solidFill>
                  <a:schemeClr val="tx2">
                    <a:lumMod val="50000"/>
                  </a:schemeClr>
                </a:solidFill>
              </a:rPr>
              <a:t>Να αποκτήσουν αυτοέλεγχο και αυτοπεποίθηση</a:t>
            </a:r>
          </a:p>
          <a:p>
            <a:pPr marL="285750" indent="-285750">
              <a:buFont typeface="Arial" panose="020B0604020202020204" pitchFamily="34" charset="0"/>
              <a:buChar char="•"/>
            </a:pPr>
            <a:endParaRPr lang="el-GR" dirty="0">
              <a:solidFill>
                <a:schemeClr val="tx2">
                  <a:lumMod val="50000"/>
                </a:schemeClr>
              </a:solidFill>
            </a:endParaRPr>
          </a:p>
        </p:txBody>
      </p:sp>
    </p:spTree>
    <p:extLst>
      <p:ext uri="{BB962C8B-B14F-4D97-AF65-F5344CB8AC3E}">
        <p14:creationId xmlns:p14="http://schemas.microsoft.com/office/powerpoint/2010/main" val="1903124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idx="1"/>
          </p:nvPr>
        </p:nvSpPr>
        <p:spPr>
          <a:xfrm>
            <a:off x="329581" y="476012"/>
            <a:ext cx="8197969" cy="4383664"/>
          </a:xfrm>
        </p:spPr>
        <p:txBody>
          <a:bodyPr/>
          <a:lstStyle/>
          <a:p>
            <a:pPr marL="438150" indent="-285750">
              <a:buFont typeface="Arial" panose="020B0604020202020204" pitchFamily="34" charset="0"/>
              <a:buChar char="•"/>
            </a:pPr>
            <a:r>
              <a:rPr lang="el-GR" sz="1800" dirty="0">
                <a:solidFill>
                  <a:srgbClr val="7D76A5"/>
                </a:solidFill>
              </a:rPr>
              <a:t>Ο/Η εκπαιδευτικός σε συνεργασία με τους μαθητευόμενους, επιλέγουν ένα απόσπασμα από το ποίημα του Γιάννη Ρίτσου «Όνειρο καλοκαιρινού μεσημεριού», το οποίο θα δραματοποιήσουν.</a:t>
            </a:r>
          </a:p>
          <a:p>
            <a:pPr marL="438150" indent="-285750">
              <a:buFont typeface="Arial" panose="020B0604020202020204" pitchFamily="34" charset="0"/>
              <a:buChar char="•"/>
            </a:pPr>
            <a:endParaRPr lang="el-GR" sz="1800" dirty="0">
              <a:solidFill>
                <a:srgbClr val="7D76A5"/>
              </a:solidFill>
            </a:endParaRPr>
          </a:p>
          <a:p>
            <a:pPr marL="438150" indent="-285750">
              <a:buFont typeface="Arial" panose="020B0604020202020204" pitchFamily="34" charset="0"/>
              <a:buChar char="•"/>
            </a:pPr>
            <a:r>
              <a:rPr lang="el-GR" sz="1800" dirty="0">
                <a:solidFill>
                  <a:srgbClr val="7D76A5"/>
                </a:solidFill>
              </a:rPr>
              <a:t>Ο δάσκαλος ως αρχηγός του δράματος ή σκηνοθέτης καθόλη την διάρκεια της δραματοποίησης του ποιήματος βοηθά και εξηγεί στους μαθητές τυχόν δύσκολα σημεία  του ποιήματος. </a:t>
            </a:r>
          </a:p>
          <a:p>
            <a:pPr marL="438150" indent="-285750">
              <a:buFont typeface="Arial" panose="020B0604020202020204" pitchFamily="34" charset="0"/>
              <a:buChar char="•"/>
            </a:pPr>
            <a:r>
              <a:rPr lang="el-GR" sz="1800" dirty="0">
                <a:solidFill>
                  <a:srgbClr val="7D76A5"/>
                </a:solidFill>
              </a:rPr>
              <a:t>Οι μαθητές από την πλευρά τους επεξεργάζονται εις βάθος το ποίημα, την γλώσσα, το ύφος και τους χαρακτήρες. Έπειτα προετοιμάζονται για την δραματοποίηση, αναλαμβάνοντας τους ρόλους και πειραματίζονται με το ύφος, τις κινήσεις και τον τόνο της φωνής που πρέπει να έχουν . </a:t>
            </a:r>
          </a:p>
          <a:p>
            <a:pPr marL="438150" indent="-285750">
              <a:buFont typeface="Arial" panose="020B0604020202020204" pitchFamily="34" charset="0"/>
              <a:buChar char="•"/>
            </a:pPr>
            <a:r>
              <a:rPr lang="el-GR" sz="1800" dirty="0">
                <a:solidFill>
                  <a:srgbClr val="7D76A5"/>
                </a:solidFill>
              </a:rPr>
              <a:t>Οι ρόλοι δεν θα περιοριστούν μόνο σε αυτούς που ορίζει το ποίημα, αλλά θα υπάρχουν μαθητές/τριες που θα αναλάβουν να δημιουργήσουν την αμφίεση των ηρώων  (χάρτινα καπέλα, </a:t>
            </a:r>
            <a:r>
              <a:rPr lang="el-GR" sz="1800" dirty="0" err="1">
                <a:solidFill>
                  <a:srgbClr val="7D76A5"/>
                </a:solidFill>
              </a:rPr>
              <a:t>κτλ</a:t>
            </a:r>
            <a:r>
              <a:rPr lang="el-GR" sz="1800" dirty="0">
                <a:solidFill>
                  <a:srgbClr val="7D76A5"/>
                </a:solidFill>
              </a:rPr>
              <a:t>) και τα </a:t>
            </a:r>
            <a:r>
              <a:rPr lang="el-GR" sz="1800" dirty="0" err="1">
                <a:solidFill>
                  <a:srgbClr val="7D76A5"/>
                </a:solidFill>
              </a:rPr>
              <a:t>σκήνικά</a:t>
            </a:r>
            <a:r>
              <a:rPr lang="el-GR" sz="1800" dirty="0">
                <a:solidFill>
                  <a:srgbClr val="7D76A5"/>
                </a:solidFill>
              </a:rPr>
              <a:t>, την αφήγηση, την μουσική κ.ο.κ. </a:t>
            </a:r>
          </a:p>
          <a:p>
            <a:pPr marL="152400" indent="0">
              <a:buNone/>
            </a:pPr>
            <a:endParaRPr lang="el-GR" dirty="0"/>
          </a:p>
        </p:txBody>
      </p:sp>
    </p:spTree>
    <p:extLst>
      <p:ext uri="{BB962C8B-B14F-4D97-AF65-F5344CB8AC3E}">
        <p14:creationId xmlns:p14="http://schemas.microsoft.com/office/powerpoint/2010/main" val="1760696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5065" y="1523812"/>
            <a:ext cx="7704000" cy="572700"/>
          </a:xfrm>
        </p:spPr>
        <p:txBody>
          <a:bodyPr/>
          <a:lstStyle/>
          <a:p>
            <a:pPr algn="ctr"/>
            <a:r>
              <a:rPr lang="el-GR" dirty="0">
                <a:solidFill>
                  <a:schemeClr val="tx2">
                    <a:lumMod val="50000"/>
                  </a:schemeClr>
                </a:solidFill>
              </a:rPr>
              <a:t>Γ΄ Φάση</a:t>
            </a:r>
            <a:br>
              <a:rPr lang="el-GR" dirty="0">
                <a:solidFill>
                  <a:schemeClr val="tx2">
                    <a:lumMod val="50000"/>
                  </a:schemeClr>
                </a:solidFill>
              </a:rPr>
            </a:br>
            <a:r>
              <a:rPr lang="el-GR" dirty="0">
                <a:solidFill>
                  <a:schemeClr val="tx2">
                    <a:lumMod val="50000"/>
                  </a:schemeClr>
                </a:solidFill>
              </a:rPr>
              <a:t>Μετά την ανάγνωση</a:t>
            </a:r>
            <a:br>
              <a:rPr lang="el-GR" dirty="0">
                <a:solidFill>
                  <a:schemeClr val="tx2">
                    <a:lumMod val="50000"/>
                  </a:schemeClr>
                </a:solidFill>
              </a:rPr>
            </a:br>
            <a:r>
              <a:rPr lang="el-GR" dirty="0">
                <a:solidFill>
                  <a:schemeClr val="tx2">
                    <a:lumMod val="50000"/>
                  </a:schemeClr>
                </a:solidFill>
              </a:rPr>
              <a:t>4 Διδακτικές ώρες</a:t>
            </a:r>
          </a:p>
        </p:txBody>
      </p:sp>
      <p:pic>
        <p:nvPicPr>
          <p:cNvPr id="3" name="Εικόνα 2"/>
          <p:cNvPicPr>
            <a:picLocks noChangeAspect="1"/>
          </p:cNvPicPr>
          <p:nvPr/>
        </p:nvPicPr>
        <p:blipFill>
          <a:blip r:embed="rId2"/>
          <a:stretch>
            <a:fillRect/>
          </a:stretch>
        </p:blipFill>
        <p:spPr>
          <a:xfrm>
            <a:off x="3313866" y="2817627"/>
            <a:ext cx="2438822" cy="2154475"/>
          </a:xfrm>
          <a:prstGeom prst="rect">
            <a:avLst/>
          </a:prstGeom>
        </p:spPr>
      </p:pic>
    </p:spTree>
    <p:extLst>
      <p:ext uri="{BB962C8B-B14F-4D97-AF65-F5344CB8AC3E}">
        <p14:creationId xmlns:p14="http://schemas.microsoft.com/office/powerpoint/2010/main" val="2336527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85"/>
        <p:cNvGrpSpPr/>
        <p:nvPr/>
      </p:nvGrpSpPr>
      <p:grpSpPr>
        <a:xfrm>
          <a:off x="0" y="0"/>
          <a:ext cx="0" cy="0"/>
          <a:chOff x="0" y="0"/>
          <a:chExt cx="0" cy="0"/>
        </a:xfrm>
      </p:grpSpPr>
      <p:sp>
        <p:nvSpPr>
          <p:cNvPr id="2787" name="Google Shape;2787;p62"/>
          <p:cNvSpPr txBox="1">
            <a:spLocks noGrp="1"/>
          </p:cNvSpPr>
          <p:nvPr>
            <p:ph type="title"/>
          </p:nvPr>
        </p:nvSpPr>
        <p:spPr>
          <a:xfrm>
            <a:off x="3370211" y="1193556"/>
            <a:ext cx="5443315" cy="2504028"/>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l-GR" sz="2000" dirty="0"/>
              <a:t>Η Τρίτη φάση είναι η δημιουργική φάση. Οι μαθητές/τριες αρχικά θα δημιουργήσουν ένα λεύκωμα και θα τοποθετήσουν μέσα όλο το υλικό που επεξεργάστηκαν καθ΄ όλη την διάρκεια του διδακτικού σεναρίου. Σε αυτή τη φάση θα δουλέψουν ατομικά για να καταφέρουν να  εκφράσουν σκέψεις και συναισθήματα με δημιουργικό τρόπο.   </a:t>
            </a:r>
            <a:endParaRPr sz="2000" dirty="0"/>
          </a:p>
        </p:txBody>
      </p:sp>
      <p:sp>
        <p:nvSpPr>
          <p:cNvPr id="2788" name="Google Shape;2788;p62"/>
          <p:cNvSpPr txBox="1">
            <a:spLocks noGrp="1"/>
          </p:cNvSpPr>
          <p:nvPr>
            <p:ph type="subTitle" idx="1"/>
          </p:nvPr>
        </p:nvSpPr>
        <p:spPr>
          <a:xfrm>
            <a:off x="99044" y="3531332"/>
            <a:ext cx="4294800" cy="100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i="1" u="sng" dirty="0"/>
              <a:t>Στόχος δραστηριότητας</a:t>
            </a:r>
            <a:r>
              <a:rPr lang="el-GR" dirty="0"/>
              <a:t>: Να έχουν συγκεντρωμένα όλα τα ποιήματα κάθε είδους που έχουν δουλέψει, ώστε να αποτελέσουν πηγή έμπνευσης για τις επόμενες δραστηριότητες. </a:t>
            </a:r>
            <a:endParaRPr dirty="0"/>
          </a:p>
        </p:txBody>
      </p:sp>
      <p:grpSp>
        <p:nvGrpSpPr>
          <p:cNvPr id="2790" name="Google Shape;2790;p62"/>
          <p:cNvGrpSpPr/>
          <p:nvPr/>
        </p:nvGrpSpPr>
        <p:grpSpPr>
          <a:xfrm>
            <a:off x="2013475" y="-277483"/>
            <a:ext cx="2232972" cy="1633777"/>
            <a:chOff x="1873750" y="854225"/>
            <a:chExt cx="838675" cy="613625"/>
          </a:xfrm>
        </p:grpSpPr>
        <p:sp>
          <p:nvSpPr>
            <p:cNvPr id="2791" name="Google Shape;2791;p62"/>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62"/>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62"/>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62"/>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62"/>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2"/>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2"/>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2"/>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2"/>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62"/>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62"/>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62"/>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62"/>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2"/>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62"/>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62"/>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62"/>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62"/>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2"/>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2"/>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2"/>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2"/>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2"/>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2"/>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2"/>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2"/>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7" name="Google Shape;2817;p62"/>
          <p:cNvGrpSpPr/>
          <p:nvPr/>
        </p:nvGrpSpPr>
        <p:grpSpPr>
          <a:xfrm flipH="1">
            <a:off x="4314671" y="341857"/>
            <a:ext cx="559473" cy="544992"/>
            <a:chOff x="617548" y="3195989"/>
            <a:chExt cx="488452" cy="475809"/>
          </a:xfrm>
        </p:grpSpPr>
        <p:sp>
          <p:nvSpPr>
            <p:cNvPr id="2818" name="Google Shape;2818;p62"/>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9" name="Google Shape;2819;p62"/>
            <p:cNvGrpSpPr/>
            <p:nvPr/>
          </p:nvGrpSpPr>
          <p:grpSpPr>
            <a:xfrm flipH="1">
              <a:off x="617548" y="3195989"/>
              <a:ext cx="488443" cy="475809"/>
              <a:chOff x="2604475" y="3610525"/>
              <a:chExt cx="332500" cy="323900"/>
            </a:xfrm>
          </p:grpSpPr>
          <p:sp>
            <p:nvSpPr>
              <p:cNvPr id="2820" name="Google Shape;2820;p62"/>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2"/>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22" name="Google Shape;2822;p62"/>
          <p:cNvGrpSpPr/>
          <p:nvPr/>
        </p:nvGrpSpPr>
        <p:grpSpPr>
          <a:xfrm>
            <a:off x="7806595" y="49805"/>
            <a:ext cx="849681" cy="1153533"/>
            <a:chOff x="279479" y="2915612"/>
            <a:chExt cx="1366486" cy="1855152"/>
          </a:xfrm>
        </p:grpSpPr>
        <p:sp>
          <p:nvSpPr>
            <p:cNvPr id="2823" name="Google Shape;2823;p62"/>
            <p:cNvSpPr/>
            <p:nvPr/>
          </p:nvSpPr>
          <p:spPr>
            <a:xfrm rot="-899973">
              <a:off x="493421" y="3008639"/>
              <a:ext cx="938611" cy="1669098"/>
            </a:xfrm>
            <a:custGeom>
              <a:avLst/>
              <a:gdLst/>
              <a:ahLst/>
              <a:cxnLst/>
              <a:rect l="l" t="t" r="r" b="b"/>
              <a:pathLst>
                <a:path w="16461" h="29272" extrusionOk="0">
                  <a:moveTo>
                    <a:pt x="15988" y="28219"/>
                  </a:moveTo>
                  <a:cubicBezTo>
                    <a:pt x="15882" y="27983"/>
                    <a:pt x="15717" y="27746"/>
                    <a:pt x="15622" y="27605"/>
                  </a:cubicBezTo>
                  <a:cubicBezTo>
                    <a:pt x="15315" y="27085"/>
                    <a:pt x="15161" y="26730"/>
                    <a:pt x="14925" y="26317"/>
                  </a:cubicBezTo>
                  <a:cubicBezTo>
                    <a:pt x="13944" y="24603"/>
                    <a:pt x="12952" y="22890"/>
                    <a:pt x="11983" y="21105"/>
                  </a:cubicBezTo>
                  <a:cubicBezTo>
                    <a:pt x="12006" y="21105"/>
                    <a:pt x="12041" y="21105"/>
                    <a:pt x="12065" y="21094"/>
                  </a:cubicBezTo>
                  <a:cubicBezTo>
                    <a:pt x="12396" y="21011"/>
                    <a:pt x="12750" y="20574"/>
                    <a:pt x="12904" y="20278"/>
                  </a:cubicBezTo>
                  <a:cubicBezTo>
                    <a:pt x="13141" y="19806"/>
                    <a:pt x="13330" y="19144"/>
                    <a:pt x="13483" y="18494"/>
                  </a:cubicBezTo>
                  <a:cubicBezTo>
                    <a:pt x="13803" y="17218"/>
                    <a:pt x="13908" y="16142"/>
                    <a:pt x="13979" y="14666"/>
                  </a:cubicBezTo>
                  <a:cubicBezTo>
                    <a:pt x="13992" y="14323"/>
                    <a:pt x="14003" y="13980"/>
                    <a:pt x="13979" y="13637"/>
                  </a:cubicBezTo>
                  <a:cubicBezTo>
                    <a:pt x="13932" y="13035"/>
                    <a:pt x="13790" y="12090"/>
                    <a:pt x="13117" y="12208"/>
                  </a:cubicBezTo>
                  <a:cubicBezTo>
                    <a:pt x="12408" y="12326"/>
                    <a:pt x="12337" y="13555"/>
                    <a:pt x="12278" y="14146"/>
                  </a:cubicBezTo>
                  <a:cubicBezTo>
                    <a:pt x="12219" y="14772"/>
                    <a:pt x="12136" y="15469"/>
                    <a:pt x="11970" y="16308"/>
                  </a:cubicBezTo>
                  <a:cubicBezTo>
                    <a:pt x="11710" y="17608"/>
                    <a:pt x="11510" y="18222"/>
                    <a:pt x="11261" y="19440"/>
                  </a:cubicBezTo>
                  <a:cubicBezTo>
                    <a:pt x="11250" y="19511"/>
                    <a:pt x="11238" y="19593"/>
                    <a:pt x="11214" y="19676"/>
                  </a:cubicBezTo>
                  <a:cubicBezTo>
                    <a:pt x="11049" y="19333"/>
                    <a:pt x="10872" y="18991"/>
                    <a:pt x="10707" y="18648"/>
                  </a:cubicBezTo>
                  <a:cubicBezTo>
                    <a:pt x="10376" y="17998"/>
                    <a:pt x="10080" y="17313"/>
                    <a:pt x="9808" y="16615"/>
                  </a:cubicBezTo>
                  <a:cubicBezTo>
                    <a:pt x="10092" y="16486"/>
                    <a:pt x="10281" y="16072"/>
                    <a:pt x="10411" y="15777"/>
                  </a:cubicBezTo>
                  <a:cubicBezTo>
                    <a:pt x="11191" y="14157"/>
                    <a:pt x="11498" y="12385"/>
                    <a:pt x="12077" y="10660"/>
                  </a:cubicBezTo>
                  <a:cubicBezTo>
                    <a:pt x="12183" y="10365"/>
                    <a:pt x="12266" y="10045"/>
                    <a:pt x="12385" y="9632"/>
                  </a:cubicBezTo>
                  <a:cubicBezTo>
                    <a:pt x="12503" y="9230"/>
                    <a:pt x="12857" y="8178"/>
                    <a:pt x="12054" y="8343"/>
                  </a:cubicBezTo>
                  <a:cubicBezTo>
                    <a:pt x="12018" y="8356"/>
                    <a:pt x="12030" y="8356"/>
                    <a:pt x="11994" y="8367"/>
                  </a:cubicBezTo>
                  <a:cubicBezTo>
                    <a:pt x="11510" y="8663"/>
                    <a:pt x="11061" y="9396"/>
                    <a:pt x="10765" y="9951"/>
                  </a:cubicBezTo>
                  <a:cubicBezTo>
                    <a:pt x="10174" y="11026"/>
                    <a:pt x="9667" y="12326"/>
                    <a:pt x="9324" y="13543"/>
                  </a:cubicBezTo>
                  <a:cubicBezTo>
                    <a:pt x="9241" y="13850"/>
                    <a:pt x="9147" y="14228"/>
                    <a:pt x="9076" y="14583"/>
                  </a:cubicBezTo>
                  <a:cubicBezTo>
                    <a:pt x="8863" y="13945"/>
                    <a:pt x="8662" y="13295"/>
                    <a:pt x="8461" y="12657"/>
                  </a:cubicBezTo>
                  <a:cubicBezTo>
                    <a:pt x="8378" y="12397"/>
                    <a:pt x="8296" y="12125"/>
                    <a:pt x="8213" y="11853"/>
                  </a:cubicBezTo>
                  <a:lnTo>
                    <a:pt x="8236" y="11853"/>
                  </a:lnTo>
                  <a:cubicBezTo>
                    <a:pt x="8769" y="11759"/>
                    <a:pt x="9111" y="10967"/>
                    <a:pt x="9312" y="10470"/>
                  </a:cubicBezTo>
                  <a:cubicBezTo>
                    <a:pt x="9501" y="9986"/>
                    <a:pt x="9678" y="9289"/>
                    <a:pt x="9808" y="8828"/>
                  </a:cubicBezTo>
                  <a:cubicBezTo>
                    <a:pt x="10045" y="7978"/>
                    <a:pt x="10210" y="7245"/>
                    <a:pt x="10305" y="6252"/>
                  </a:cubicBezTo>
                  <a:cubicBezTo>
                    <a:pt x="10352" y="5744"/>
                    <a:pt x="10399" y="5082"/>
                    <a:pt x="9856" y="5118"/>
                  </a:cubicBezTo>
                  <a:cubicBezTo>
                    <a:pt x="9359" y="5142"/>
                    <a:pt x="9005" y="6111"/>
                    <a:pt x="8827" y="6512"/>
                  </a:cubicBezTo>
                  <a:cubicBezTo>
                    <a:pt x="8402" y="7481"/>
                    <a:pt x="7965" y="8616"/>
                    <a:pt x="7693" y="9691"/>
                  </a:cubicBezTo>
                  <a:cubicBezTo>
                    <a:pt x="7681" y="9750"/>
                    <a:pt x="7658" y="9821"/>
                    <a:pt x="7646" y="9892"/>
                  </a:cubicBezTo>
                  <a:cubicBezTo>
                    <a:pt x="7480" y="9312"/>
                    <a:pt x="7338" y="8734"/>
                    <a:pt x="7209" y="8154"/>
                  </a:cubicBezTo>
                  <a:cubicBezTo>
                    <a:pt x="7149" y="7918"/>
                    <a:pt x="7102" y="7682"/>
                    <a:pt x="7043" y="7434"/>
                  </a:cubicBezTo>
                  <a:cubicBezTo>
                    <a:pt x="7031" y="7398"/>
                    <a:pt x="7031" y="7363"/>
                    <a:pt x="7020" y="7327"/>
                  </a:cubicBezTo>
                  <a:cubicBezTo>
                    <a:pt x="7126" y="7198"/>
                    <a:pt x="7209" y="7032"/>
                    <a:pt x="7256" y="6878"/>
                  </a:cubicBezTo>
                  <a:cubicBezTo>
                    <a:pt x="7669" y="5578"/>
                    <a:pt x="6889" y="3251"/>
                    <a:pt x="6051" y="1573"/>
                  </a:cubicBezTo>
                  <a:cubicBezTo>
                    <a:pt x="5755" y="1006"/>
                    <a:pt x="5200" y="1"/>
                    <a:pt x="4704" y="48"/>
                  </a:cubicBezTo>
                  <a:cubicBezTo>
                    <a:pt x="4053" y="108"/>
                    <a:pt x="4242" y="1159"/>
                    <a:pt x="4349" y="1786"/>
                  </a:cubicBezTo>
                  <a:cubicBezTo>
                    <a:pt x="4573" y="3204"/>
                    <a:pt x="4893" y="4433"/>
                    <a:pt x="5495" y="6075"/>
                  </a:cubicBezTo>
                  <a:cubicBezTo>
                    <a:pt x="5744" y="6772"/>
                    <a:pt x="6038" y="7469"/>
                    <a:pt x="6440" y="7576"/>
                  </a:cubicBezTo>
                  <a:cubicBezTo>
                    <a:pt x="6464" y="7800"/>
                    <a:pt x="6511" y="8025"/>
                    <a:pt x="6523" y="8167"/>
                  </a:cubicBezTo>
                  <a:cubicBezTo>
                    <a:pt x="6547" y="8332"/>
                    <a:pt x="6571" y="8509"/>
                    <a:pt x="6594" y="8674"/>
                  </a:cubicBezTo>
                  <a:cubicBezTo>
                    <a:pt x="5885" y="7871"/>
                    <a:pt x="5140" y="7351"/>
                    <a:pt x="4313" y="6784"/>
                  </a:cubicBezTo>
                  <a:cubicBezTo>
                    <a:pt x="3687" y="6358"/>
                    <a:pt x="3179" y="6098"/>
                    <a:pt x="2600" y="5827"/>
                  </a:cubicBezTo>
                  <a:cubicBezTo>
                    <a:pt x="2021" y="5555"/>
                    <a:pt x="1324" y="5094"/>
                    <a:pt x="697" y="5118"/>
                  </a:cubicBezTo>
                  <a:cubicBezTo>
                    <a:pt x="390" y="5129"/>
                    <a:pt x="190" y="5389"/>
                    <a:pt x="177" y="5649"/>
                  </a:cubicBezTo>
                  <a:cubicBezTo>
                    <a:pt x="497" y="6500"/>
                    <a:pt x="1170" y="6902"/>
                    <a:pt x="1737" y="7304"/>
                  </a:cubicBezTo>
                  <a:cubicBezTo>
                    <a:pt x="2860" y="8119"/>
                    <a:pt x="4030" y="8863"/>
                    <a:pt x="5306" y="9537"/>
                  </a:cubicBezTo>
                  <a:cubicBezTo>
                    <a:pt x="5507" y="9632"/>
                    <a:pt x="5873" y="9845"/>
                    <a:pt x="6275" y="9939"/>
                  </a:cubicBezTo>
                  <a:cubicBezTo>
                    <a:pt x="6393" y="9963"/>
                    <a:pt x="6606" y="9986"/>
                    <a:pt x="6795" y="9963"/>
                  </a:cubicBezTo>
                  <a:cubicBezTo>
                    <a:pt x="6949" y="10872"/>
                    <a:pt x="7162" y="11806"/>
                    <a:pt x="7398" y="12633"/>
                  </a:cubicBezTo>
                  <a:cubicBezTo>
                    <a:pt x="7138" y="12350"/>
                    <a:pt x="6818" y="12090"/>
                    <a:pt x="6618" y="11924"/>
                  </a:cubicBezTo>
                  <a:cubicBezTo>
                    <a:pt x="5224" y="10766"/>
                    <a:pt x="3959" y="10152"/>
                    <a:pt x="2328" y="9691"/>
                  </a:cubicBezTo>
                  <a:cubicBezTo>
                    <a:pt x="1891" y="9572"/>
                    <a:pt x="1419" y="9360"/>
                    <a:pt x="886" y="9490"/>
                  </a:cubicBezTo>
                  <a:cubicBezTo>
                    <a:pt x="1" y="9714"/>
                    <a:pt x="591" y="10530"/>
                    <a:pt x="1088" y="10896"/>
                  </a:cubicBezTo>
                  <a:cubicBezTo>
                    <a:pt x="1962" y="11534"/>
                    <a:pt x="2837" y="11983"/>
                    <a:pt x="3746" y="12492"/>
                  </a:cubicBezTo>
                  <a:cubicBezTo>
                    <a:pt x="4656" y="12999"/>
                    <a:pt x="5460" y="13579"/>
                    <a:pt x="6535" y="13839"/>
                  </a:cubicBezTo>
                  <a:cubicBezTo>
                    <a:pt x="6866" y="13921"/>
                    <a:pt x="7492" y="13992"/>
                    <a:pt x="7716" y="13661"/>
                  </a:cubicBezTo>
                  <a:cubicBezTo>
                    <a:pt x="7976" y="14524"/>
                    <a:pt x="8260" y="15386"/>
                    <a:pt x="8556" y="16237"/>
                  </a:cubicBezTo>
                  <a:cubicBezTo>
                    <a:pt x="8142" y="15882"/>
                    <a:pt x="7634" y="15635"/>
                    <a:pt x="7126" y="15375"/>
                  </a:cubicBezTo>
                  <a:cubicBezTo>
                    <a:pt x="6476" y="15032"/>
                    <a:pt x="5814" y="14713"/>
                    <a:pt x="5188" y="14464"/>
                  </a:cubicBezTo>
                  <a:cubicBezTo>
                    <a:pt x="3770" y="13897"/>
                    <a:pt x="2399" y="13366"/>
                    <a:pt x="957" y="13472"/>
                  </a:cubicBezTo>
                  <a:cubicBezTo>
                    <a:pt x="591" y="13496"/>
                    <a:pt x="414" y="13839"/>
                    <a:pt x="437" y="14004"/>
                  </a:cubicBezTo>
                  <a:cubicBezTo>
                    <a:pt x="485" y="14359"/>
                    <a:pt x="993" y="14701"/>
                    <a:pt x="1312" y="14914"/>
                  </a:cubicBezTo>
                  <a:cubicBezTo>
                    <a:pt x="2304" y="15575"/>
                    <a:pt x="3357" y="15966"/>
                    <a:pt x="4444" y="16473"/>
                  </a:cubicBezTo>
                  <a:cubicBezTo>
                    <a:pt x="5471" y="16958"/>
                    <a:pt x="6511" y="17490"/>
                    <a:pt x="7634" y="17915"/>
                  </a:cubicBezTo>
                  <a:cubicBezTo>
                    <a:pt x="8095" y="18093"/>
                    <a:pt x="8769" y="18187"/>
                    <a:pt x="9134" y="17844"/>
                  </a:cubicBezTo>
                  <a:cubicBezTo>
                    <a:pt x="9407" y="18565"/>
                    <a:pt x="9690" y="19286"/>
                    <a:pt x="9985" y="19995"/>
                  </a:cubicBezTo>
                  <a:cubicBezTo>
                    <a:pt x="9654" y="19829"/>
                    <a:pt x="9324" y="19700"/>
                    <a:pt x="9147" y="19629"/>
                  </a:cubicBezTo>
                  <a:cubicBezTo>
                    <a:pt x="8496" y="19369"/>
                    <a:pt x="7716" y="19133"/>
                    <a:pt x="7055" y="18955"/>
                  </a:cubicBezTo>
                  <a:cubicBezTo>
                    <a:pt x="5909" y="18636"/>
                    <a:pt x="4893" y="18494"/>
                    <a:pt x="3687" y="18353"/>
                  </a:cubicBezTo>
                  <a:cubicBezTo>
                    <a:pt x="3273" y="18317"/>
                    <a:pt x="2837" y="18246"/>
                    <a:pt x="2435" y="18376"/>
                  </a:cubicBezTo>
                  <a:cubicBezTo>
                    <a:pt x="2163" y="18459"/>
                    <a:pt x="1986" y="18624"/>
                    <a:pt x="1997" y="18873"/>
                  </a:cubicBezTo>
                  <a:cubicBezTo>
                    <a:pt x="2021" y="19617"/>
                    <a:pt x="3321" y="20137"/>
                    <a:pt x="3758" y="20314"/>
                  </a:cubicBezTo>
                  <a:cubicBezTo>
                    <a:pt x="4444" y="20609"/>
                    <a:pt x="5164" y="20811"/>
                    <a:pt x="5920" y="21000"/>
                  </a:cubicBezTo>
                  <a:cubicBezTo>
                    <a:pt x="7067" y="21295"/>
                    <a:pt x="8095" y="21555"/>
                    <a:pt x="9336" y="21673"/>
                  </a:cubicBezTo>
                  <a:cubicBezTo>
                    <a:pt x="9714" y="21709"/>
                    <a:pt x="10281" y="21780"/>
                    <a:pt x="10612" y="21590"/>
                  </a:cubicBezTo>
                  <a:cubicBezTo>
                    <a:pt x="10623" y="21578"/>
                    <a:pt x="10636" y="21567"/>
                    <a:pt x="10659" y="21555"/>
                  </a:cubicBezTo>
                  <a:cubicBezTo>
                    <a:pt x="11191" y="22748"/>
                    <a:pt x="11758" y="23907"/>
                    <a:pt x="12361" y="24994"/>
                  </a:cubicBezTo>
                  <a:cubicBezTo>
                    <a:pt x="13034" y="26234"/>
                    <a:pt x="13826" y="27688"/>
                    <a:pt x="14842" y="28539"/>
                  </a:cubicBezTo>
                  <a:cubicBezTo>
                    <a:pt x="15315" y="28940"/>
                    <a:pt x="16461" y="29271"/>
                    <a:pt x="15988" y="28219"/>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4" name="Google Shape;2824;p62"/>
            <p:cNvGrpSpPr/>
            <p:nvPr/>
          </p:nvGrpSpPr>
          <p:grpSpPr>
            <a:xfrm rot="-1023842">
              <a:off x="500488" y="3020686"/>
              <a:ext cx="924468" cy="1645021"/>
              <a:chOff x="2411700" y="2001505"/>
              <a:chExt cx="1248969" cy="2222446"/>
            </a:xfrm>
          </p:grpSpPr>
          <p:sp>
            <p:nvSpPr>
              <p:cNvPr id="2825" name="Google Shape;2825;p62"/>
              <p:cNvSpPr/>
              <p:nvPr/>
            </p:nvSpPr>
            <p:spPr>
              <a:xfrm>
                <a:off x="2718533" y="2001505"/>
                <a:ext cx="274628" cy="584208"/>
              </a:xfrm>
              <a:custGeom>
                <a:avLst/>
                <a:gdLst/>
                <a:ahLst/>
                <a:cxnLst/>
                <a:rect l="l" t="t" r="r" b="b"/>
                <a:pathLst>
                  <a:path w="3198" h="6803" extrusionOk="0">
                    <a:moveTo>
                      <a:pt x="576" y="43"/>
                    </a:moveTo>
                    <a:cubicBezTo>
                      <a:pt x="1" y="95"/>
                      <a:pt x="168" y="1025"/>
                      <a:pt x="262" y="1579"/>
                    </a:cubicBezTo>
                    <a:cubicBezTo>
                      <a:pt x="461" y="2833"/>
                      <a:pt x="753" y="3919"/>
                      <a:pt x="1275" y="5371"/>
                    </a:cubicBezTo>
                    <a:cubicBezTo>
                      <a:pt x="1537" y="6092"/>
                      <a:pt x="1840" y="6803"/>
                      <a:pt x="2299" y="6698"/>
                    </a:cubicBezTo>
                    <a:cubicBezTo>
                      <a:pt x="2561" y="6635"/>
                      <a:pt x="2749" y="6343"/>
                      <a:pt x="2833" y="6081"/>
                    </a:cubicBezTo>
                    <a:cubicBezTo>
                      <a:pt x="3198" y="4932"/>
                      <a:pt x="2519" y="2874"/>
                      <a:pt x="1767" y="1391"/>
                    </a:cubicBezTo>
                    <a:cubicBezTo>
                      <a:pt x="1516" y="889"/>
                      <a:pt x="1025" y="1"/>
                      <a:pt x="576" y="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62"/>
              <p:cNvSpPr/>
              <p:nvPr/>
            </p:nvSpPr>
            <p:spPr>
              <a:xfrm>
                <a:off x="2424324" y="2388287"/>
                <a:ext cx="535688" cy="375961"/>
              </a:xfrm>
              <a:custGeom>
                <a:avLst/>
                <a:gdLst/>
                <a:ahLst/>
                <a:cxnLst/>
                <a:rect l="l" t="t" r="r" b="b"/>
                <a:pathLst>
                  <a:path w="6238" h="4378" extrusionOk="0">
                    <a:moveTo>
                      <a:pt x="0" y="491"/>
                    </a:moveTo>
                    <a:cubicBezTo>
                      <a:pt x="283" y="1243"/>
                      <a:pt x="878" y="1598"/>
                      <a:pt x="1379" y="1953"/>
                    </a:cubicBezTo>
                    <a:cubicBezTo>
                      <a:pt x="2382" y="2675"/>
                      <a:pt x="3406" y="3333"/>
                      <a:pt x="4545" y="3928"/>
                    </a:cubicBezTo>
                    <a:cubicBezTo>
                      <a:pt x="4712" y="4012"/>
                      <a:pt x="5036" y="4200"/>
                      <a:pt x="5391" y="4284"/>
                    </a:cubicBezTo>
                    <a:cubicBezTo>
                      <a:pt x="5632" y="4335"/>
                      <a:pt x="6238" y="4377"/>
                      <a:pt x="6238" y="4001"/>
                    </a:cubicBezTo>
                    <a:cubicBezTo>
                      <a:pt x="6238" y="3918"/>
                      <a:pt x="6206" y="3908"/>
                      <a:pt x="6133" y="3803"/>
                    </a:cubicBezTo>
                    <a:cubicBezTo>
                      <a:pt x="5997" y="3625"/>
                      <a:pt x="5851" y="3374"/>
                      <a:pt x="5694" y="3197"/>
                    </a:cubicBezTo>
                    <a:cubicBezTo>
                      <a:pt x="5068" y="2466"/>
                      <a:pt x="4409" y="1995"/>
                      <a:pt x="3657" y="1494"/>
                    </a:cubicBezTo>
                    <a:cubicBezTo>
                      <a:pt x="3103" y="1118"/>
                      <a:pt x="2654" y="888"/>
                      <a:pt x="2142" y="648"/>
                    </a:cubicBezTo>
                    <a:cubicBezTo>
                      <a:pt x="1630" y="407"/>
                      <a:pt x="1024" y="0"/>
                      <a:pt x="471" y="21"/>
                    </a:cubicBezTo>
                    <a:cubicBezTo>
                      <a:pt x="199" y="31"/>
                      <a:pt x="11" y="261"/>
                      <a:pt x="0" y="4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62"/>
              <p:cNvSpPr/>
              <p:nvPr/>
            </p:nvSpPr>
            <p:spPr>
              <a:xfrm>
                <a:off x="2966198" y="2387342"/>
                <a:ext cx="234267" cy="516882"/>
              </a:xfrm>
              <a:custGeom>
                <a:avLst/>
                <a:gdLst/>
                <a:ahLst/>
                <a:cxnLst/>
                <a:rect l="l" t="t" r="r" b="b"/>
                <a:pathLst>
                  <a:path w="2728" h="6019" extrusionOk="0">
                    <a:moveTo>
                      <a:pt x="2257" y="21"/>
                    </a:moveTo>
                    <a:cubicBezTo>
                      <a:pt x="1808" y="53"/>
                      <a:pt x="1505" y="910"/>
                      <a:pt x="1338" y="1265"/>
                    </a:cubicBezTo>
                    <a:cubicBezTo>
                      <a:pt x="962" y="2122"/>
                      <a:pt x="585" y="3125"/>
                      <a:pt x="335" y="4075"/>
                    </a:cubicBezTo>
                    <a:cubicBezTo>
                      <a:pt x="230" y="4514"/>
                      <a:pt x="0" y="5172"/>
                      <a:pt x="241" y="5653"/>
                    </a:cubicBezTo>
                    <a:cubicBezTo>
                      <a:pt x="356" y="5872"/>
                      <a:pt x="648" y="6018"/>
                      <a:pt x="815" y="5987"/>
                    </a:cubicBezTo>
                    <a:cubicBezTo>
                      <a:pt x="1296" y="5904"/>
                      <a:pt x="1599" y="5203"/>
                      <a:pt x="1766" y="4764"/>
                    </a:cubicBezTo>
                    <a:cubicBezTo>
                      <a:pt x="1944" y="4336"/>
                      <a:pt x="2090" y="3720"/>
                      <a:pt x="2205" y="3313"/>
                    </a:cubicBezTo>
                    <a:cubicBezTo>
                      <a:pt x="2414" y="2560"/>
                      <a:pt x="2560" y="1913"/>
                      <a:pt x="2644" y="1035"/>
                    </a:cubicBezTo>
                    <a:cubicBezTo>
                      <a:pt x="2686" y="585"/>
                      <a:pt x="2728" y="0"/>
                      <a:pt x="2257" y="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62"/>
              <p:cNvSpPr/>
              <p:nvPr/>
            </p:nvSpPr>
            <p:spPr>
              <a:xfrm>
                <a:off x="2411700" y="2712122"/>
                <a:ext cx="607566" cy="352689"/>
              </a:xfrm>
              <a:custGeom>
                <a:avLst/>
                <a:gdLst/>
                <a:ahLst/>
                <a:cxnLst/>
                <a:rect l="l" t="t" r="r" b="b"/>
                <a:pathLst>
                  <a:path w="7075" h="4107" extrusionOk="0">
                    <a:moveTo>
                      <a:pt x="774" y="116"/>
                    </a:moveTo>
                    <a:cubicBezTo>
                      <a:pt x="1" y="314"/>
                      <a:pt x="513" y="1035"/>
                      <a:pt x="952" y="1358"/>
                    </a:cubicBezTo>
                    <a:cubicBezTo>
                      <a:pt x="1725" y="1923"/>
                      <a:pt x="2498" y="2310"/>
                      <a:pt x="3313" y="2769"/>
                    </a:cubicBezTo>
                    <a:cubicBezTo>
                      <a:pt x="4117" y="3218"/>
                      <a:pt x="4818" y="3730"/>
                      <a:pt x="5768" y="3960"/>
                    </a:cubicBezTo>
                    <a:cubicBezTo>
                      <a:pt x="6081" y="4044"/>
                      <a:pt x="6677" y="4107"/>
                      <a:pt x="6844" y="3751"/>
                    </a:cubicBezTo>
                    <a:cubicBezTo>
                      <a:pt x="7074" y="3250"/>
                      <a:pt x="6217" y="2570"/>
                      <a:pt x="5851" y="2268"/>
                    </a:cubicBezTo>
                    <a:cubicBezTo>
                      <a:pt x="4609" y="1244"/>
                      <a:pt x="3490" y="701"/>
                      <a:pt x="2049" y="293"/>
                    </a:cubicBezTo>
                    <a:cubicBezTo>
                      <a:pt x="1662" y="188"/>
                      <a:pt x="1245" y="0"/>
                      <a:pt x="774" y="1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2"/>
              <p:cNvSpPr/>
              <p:nvPr/>
            </p:nvSpPr>
            <p:spPr>
              <a:xfrm>
                <a:off x="3092693" y="2622382"/>
                <a:ext cx="294379" cy="649644"/>
              </a:xfrm>
              <a:custGeom>
                <a:avLst/>
                <a:gdLst/>
                <a:ahLst/>
                <a:cxnLst/>
                <a:rect l="l" t="t" r="r" b="b"/>
                <a:pathLst>
                  <a:path w="3428" h="7565" extrusionOk="0">
                    <a:moveTo>
                      <a:pt x="2727" y="147"/>
                    </a:moveTo>
                    <a:cubicBezTo>
                      <a:pt x="2685" y="158"/>
                      <a:pt x="2706" y="147"/>
                      <a:pt x="2675" y="168"/>
                    </a:cubicBezTo>
                    <a:cubicBezTo>
                      <a:pt x="2237" y="429"/>
                      <a:pt x="1840" y="1077"/>
                      <a:pt x="1578" y="1568"/>
                    </a:cubicBezTo>
                    <a:cubicBezTo>
                      <a:pt x="1056" y="2519"/>
                      <a:pt x="617" y="3668"/>
                      <a:pt x="314" y="4744"/>
                    </a:cubicBezTo>
                    <a:cubicBezTo>
                      <a:pt x="168" y="5266"/>
                      <a:pt x="1" y="5956"/>
                      <a:pt x="11" y="6489"/>
                    </a:cubicBezTo>
                    <a:cubicBezTo>
                      <a:pt x="11" y="6896"/>
                      <a:pt x="272" y="7564"/>
                      <a:pt x="649" y="7492"/>
                    </a:cubicBezTo>
                    <a:cubicBezTo>
                      <a:pt x="951" y="7439"/>
                      <a:pt x="1139" y="7000"/>
                      <a:pt x="1275" y="6719"/>
                    </a:cubicBezTo>
                    <a:cubicBezTo>
                      <a:pt x="1954" y="5287"/>
                      <a:pt x="2226" y="3720"/>
                      <a:pt x="2748" y="2195"/>
                    </a:cubicBezTo>
                    <a:cubicBezTo>
                      <a:pt x="2832" y="1934"/>
                      <a:pt x="2915" y="1651"/>
                      <a:pt x="3020" y="1286"/>
                    </a:cubicBezTo>
                    <a:cubicBezTo>
                      <a:pt x="3114" y="931"/>
                      <a:pt x="3428" y="1"/>
                      <a:pt x="2727" y="14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2"/>
              <p:cNvSpPr/>
              <p:nvPr/>
            </p:nvSpPr>
            <p:spPr>
              <a:xfrm>
                <a:off x="2442272" y="3016292"/>
                <a:ext cx="679271" cy="368747"/>
              </a:xfrm>
              <a:custGeom>
                <a:avLst/>
                <a:gdLst/>
                <a:ahLst/>
                <a:cxnLst/>
                <a:rect l="l" t="t" r="r" b="b"/>
                <a:pathLst>
                  <a:path w="7910" h="4294" extrusionOk="0">
                    <a:moveTo>
                      <a:pt x="7909" y="3625"/>
                    </a:moveTo>
                    <a:cubicBezTo>
                      <a:pt x="7784" y="3416"/>
                      <a:pt x="7679" y="3093"/>
                      <a:pt x="7512" y="2863"/>
                    </a:cubicBezTo>
                    <a:cubicBezTo>
                      <a:pt x="7125" y="2351"/>
                      <a:pt x="6519" y="2079"/>
                      <a:pt x="5934" y="1776"/>
                    </a:cubicBezTo>
                    <a:cubicBezTo>
                      <a:pt x="5360" y="1473"/>
                      <a:pt x="4775" y="1191"/>
                      <a:pt x="4221" y="972"/>
                    </a:cubicBezTo>
                    <a:cubicBezTo>
                      <a:pt x="2967" y="470"/>
                      <a:pt x="1755" y="0"/>
                      <a:pt x="492" y="94"/>
                    </a:cubicBezTo>
                    <a:cubicBezTo>
                      <a:pt x="157" y="115"/>
                      <a:pt x="0" y="418"/>
                      <a:pt x="21" y="565"/>
                    </a:cubicBezTo>
                    <a:cubicBezTo>
                      <a:pt x="74" y="878"/>
                      <a:pt x="522" y="1181"/>
                      <a:pt x="794" y="1369"/>
                    </a:cubicBezTo>
                    <a:cubicBezTo>
                      <a:pt x="1683" y="1944"/>
                      <a:pt x="2602" y="2299"/>
                      <a:pt x="3563" y="2748"/>
                    </a:cubicBezTo>
                    <a:cubicBezTo>
                      <a:pt x="4472" y="3176"/>
                      <a:pt x="5391" y="3646"/>
                      <a:pt x="6384" y="4022"/>
                    </a:cubicBezTo>
                    <a:cubicBezTo>
                      <a:pt x="6906" y="4221"/>
                      <a:pt x="7721" y="4294"/>
                      <a:pt x="7909" y="36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2"/>
              <p:cNvSpPr/>
              <p:nvPr/>
            </p:nvSpPr>
            <p:spPr>
              <a:xfrm>
                <a:off x="3255083" y="2919425"/>
                <a:ext cx="218981" cy="689920"/>
              </a:xfrm>
              <a:custGeom>
                <a:avLst/>
                <a:gdLst/>
                <a:ahLst/>
                <a:cxnLst/>
                <a:rect l="l" t="t" r="r" b="b"/>
                <a:pathLst>
                  <a:path w="2550" h="8034" extrusionOk="0">
                    <a:moveTo>
                      <a:pt x="1766" y="105"/>
                    </a:moveTo>
                    <a:cubicBezTo>
                      <a:pt x="1140" y="209"/>
                      <a:pt x="1087" y="1296"/>
                      <a:pt x="1035" y="1818"/>
                    </a:cubicBezTo>
                    <a:cubicBezTo>
                      <a:pt x="982" y="2371"/>
                      <a:pt x="910" y="2988"/>
                      <a:pt x="763" y="3729"/>
                    </a:cubicBezTo>
                    <a:cubicBezTo>
                      <a:pt x="534" y="4879"/>
                      <a:pt x="346" y="5422"/>
                      <a:pt x="126" y="6498"/>
                    </a:cubicBezTo>
                    <a:cubicBezTo>
                      <a:pt x="74" y="6801"/>
                      <a:pt x="0" y="7240"/>
                      <a:pt x="95" y="7480"/>
                    </a:cubicBezTo>
                    <a:cubicBezTo>
                      <a:pt x="220" y="7825"/>
                      <a:pt x="544" y="8034"/>
                      <a:pt x="847" y="7961"/>
                    </a:cubicBezTo>
                    <a:cubicBezTo>
                      <a:pt x="1129" y="7887"/>
                      <a:pt x="1442" y="7501"/>
                      <a:pt x="1578" y="7240"/>
                    </a:cubicBezTo>
                    <a:cubicBezTo>
                      <a:pt x="1797" y="6822"/>
                      <a:pt x="1954" y="6237"/>
                      <a:pt x="2090" y="5663"/>
                    </a:cubicBezTo>
                    <a:cubicBezTo>
                      <a:pt x="2372" y="4534"/>
                      <a:pt x="2466" y="3583"/>
                      <a:pt x="2529" y="2278"/>
                    </a:cubicBezTo>
                    <a:cubicBezTo>
                      <a:pt x="2540" y="1974"/>
                      <a:pt x="2550" y="1672"/>
                      <a:pt x="2529" y="1368"/>
                    </a:cubicBezTo>
                    <a:cubicBezTo>
                      <a:pt x="2498" y="836"/>
                      <a:pt x="2372" y="0"/>
                      <a:pt x="1766" y="10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2"/>
              <p:cNvSpPr/>
              <p:nvPr/>
            </p:nvSpPr>
            <p:spPr>
              <a:xfrm>
                <a:off x="2562497" y="3386757"/>
                <a:ext cx="684596" cy="268359"/>
              </a:xfrm>
              <a:custGeom>
                <a:avLst/>
                <a:gdLst/>
                <a:ahLst/>
                <a:cxnLst/>
                <a:rect l="l" t="t" r="r" b="b"/>
                <a:pathLst>
                  <a:path w="7972" h="3125" extrusionOk="0">
                    <a:moveTo>
                      <a:pt x="387" y="116"/>
                    </a:moveTo>
                    <a:cubicBezTo>
                      <a:pt x="146" y="189"/>
                      <a:pt x="0" y="335"/>
                      <a:pt x="0" y="555"/>
                    </a:cubicBezTo>
                    <a:cubicBezTo>
                      <a:pt x="21" y="1213"/>
                      <a:pt x="1181" y="1672"/>
                      <a:pt x="1557" y="1829"/>
                    </a:cubicBezTo>
                    <a:cubicBezTo>
                      <a:pt x="2163" y="2090"/>
                      <a:pt x="2811" y="2268"/>
                      <a:pt x="3469" y="2435"/>
                    </a:cubicBezTo>
                    <a:cubicBezTo>
                      <a:pt x="4482" y="2696"/>
                      <a:pt x="5391" y="2926"/>
                      <a:pt x="6498" y="3030"/>
                    </a:cubicBezTo>
                    <a:cubicBezTo>
                      <a:pt x="6823" y="3062"/>
                      <a:pt x="7324" y="3125"/>
                      <a:pt x="7617" y="2958"/>
                    </a:cubicBezTo>
                    <a:cubicBezTo>
                      <a:pt x="7794" y="2853"/>
                      <a:pt x="7972" y="2529"/>
                      <a:pt x="7940" y="2362"/>
                    </a:cubicBezTo>
                    <a:cubicBezTo>
                      <a:pt x="7836" y="1819"/>
                      <a:pt x="6707" y="1380"/>
                      <a:pt x="6321" y="1223"/>
                    </a:cubicBezTo>
                    <a:cubicBezTo>
                      <a:pt x="5746" y="994"/>
                      <a:pt x="5057" y="785"/>
                      <a:pt x="4472" y="628"/>
                    </a:cubicBezTo>
                    <a:cubicBezTo>
                      <a:pt x="3459" y="346"/>
                      <a:pt x="2570" y="221"/>
                      <a:pt x="1504" y="95"/>
                    </a:cubicBezTo>
                    <a:cubicBezTo>
                      <a:pt x="1139" y="63"/>
                      <a:pt x="752" y="1"/>
                      <a:pt x="387" y="1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2"/>
              <p:cNvSpPr/>
              <p:nvPr/>
            </p:nvSpPr>
            <p:spPr>
              <a:xfrm>
                <a:off x="2885475" y="2510315"/>
                <a:ext cx="775194" cy="1713636"/>
              </a:xfrm>
              <a:custGeom>
                <a:avLst/>
                <a:gdLst/>
                <a:ahLst/>
                <a:cxnLst/>
                <a:rect l="l" t="t" r="r" b="b"/>
                <a:pathLst>
                  <a:path w="9027" h="19955" extrusionOk="0">
                    <a:moveTo>
                      <a:pt x="450" y="105"/>
                    </a:moveTo>
                    <a:cubicBezTo>
                      <a:pt x="0" y="0"/>
                      <a:pt x="199" y="929"/>
                      <a:pt x="241" y="1296"/>
                    </a:cubicBezTo>
                    <a:cubicBezTo>
                      <a:pt x="387" y="2507"/>
                      <a:pt x="669" y="4054"/>
                      <a:pt x="1045" y="5328"/>
                    </a:cubicBezTo>
                    <a:cubicBezTo>
                      <a:pt x="2173" y="9141"/>
                      <a:pt x="3636" y="12944"/>
                      <a:pt x="5402" y="16173"/>
                    </a:cubicBezTo>
                    <a:cubicBezTo>
                      <a:pt x="5997" y="17269"/>
                      <a:pt x="6707" y="18555"/>
                      <a:pt x="7596" y="19307"/>
                    </a:cubicBezTo>
                    <a:cubicBezTo>
                      <a:pt x="8014" y="19662"/>
                      <a:pt x="9027" y="19955"/>
                      <a:pt x="8609" y="19024"/>
                    </a:cubicBezTo>
                    <a:cubicBezTo>
                      <a:pt x="8515" y="18815"/>
                      <a:pt x="8369" y="18606"/>
                      <a:pt x="8295" y="18481"/>
                    </a:cubicBezTo>
                    <a:cubicBezTo>
                      <a:pt x="8014" y="18021"/>
                      <a:pt x="7877" y="17708"/>
                      <a:pt x="7668" y="17343"/>
                    </a:cubicBezTo>
                    <a:cubicBezTo>
                      <a:pt x="6426" y="15138"/>
                      <a:pt x="5119" y="12955"/>
                      <a:pt x="3939" y="10562"/>
                    </a:cubicBezTo>
                    <a:cubicBezTo>
                      <a:pt x="3113" y="8890"/>
                      <a:pt x="2507" y="7052"/>
                      <a:pt x="1954" y="5266"/>
                    </a:cubicBezTo>
                    <a:cubicBezTo>
                      <a:pt x="1536" y="3907"/>
                      <a:pt x="1149" y="2601"/>
                      <a:pt x="847" y="1285"/>
                    </a:cubicBezTo>
                    <a:cubicBezTo>
                      <a:pt x="794" y="1076"/>
                      <a:pt x="763" y="867"/>
                      <a:pt x="700" y="648"/>
                    </a:cubicBezTo>
                    <a:cubicBezTo>
                      <a:pt x="659" y="470"/>
                      <a:pt x="638" y="209"/>
                      <a:pt x="450" y="1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Εικόνα 1"/>
          <p:cNvPicPr>
            <a:picLocks noChangeAspect="1"/>
          </p:cNvPicPr>
          <p:nvPr/>
        </p:nvPicPr>
        <p:blipFill>
          <a:blip r:embed="rId3"/>
          <a:stretch>
            <a:fillRect/>
          </a:stretch>
        </p:blipFill>
        <p:spPr>
          <a:xfrm>
            <a:off x="140214" y="163151"/>
            <a:ext cx="2616038" cy="198145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63"/>
        <p:cNvGrpSpPr/>
        <p:nvPr/>
      </p:nvGrpSpPr>
      <p:grpSpPr>
        <a:xfrm>
          <a:off x="0" y="0"/>
          <a:ext cx="0" cy="0"/>
          <a:chOff x="0" y="0"/>
          <a:chExt cx="0" cy="0"/>
        </a:xfrm>
      </p:grpSpPr>
      <p:sp>
        <p:nvSpPr>
          <p:cNvPr id="3864" name="Google Shape;3864;p70"/>
          <p:cNvSpPr/>
          <p:nvPr/>
        </p:nvSpPr>
        <p:spPr>
          <a:xfrm rot="9684780">
            <a:off x="6557784" y="1595711"/>
            <a:ext cx="1408642" cy="968411"/>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70"/>
          <p:cNvSpPr/>
          <p:nvPr/>
        </p:nvSpPr>
        <p:spPr>
          <a:xfrm rot="9684780">
            <a:off x="1133856" y="1840855"/>
            <a:ext cx="1408642" cy="968411"/>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70"/>
          <p:cNvSpPr/>
          <p:nvPr/>
        </p:nvSpPr>
        <p:spPr>
          <a:xfrm rot="9684780">
            <a:off x="3991509" y="2666149"/>
            <a:ext cx="1408642" cy="968411"/>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70"/>
          <p:cNvSpPr/>
          <p:nvPr/>
        </p:nvSpPr>
        <p:spPr>
          <a:xfrm rot="9684780">
            <a:off x="3944293" y="1509207"/>
            <a:ext cx="1408642" cy="968411"/>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70"/>
          <p:cNvSpPr txBox="1"/>
          <p:nvPr/>
        </p:nvSpPr>
        <p:spPr>
          <a:xfrm>
            <a:off x="3368253" y="1959926"/>
            <a:ext cx="24075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500" dirty="0">
              <a:solidFill>
                <a:srgbClr val="5C548E"/>
              </a:solidFill>
              <a:latin typeface="Nunito Sans"/>
              <a:ea typeface="Nunito Sans"/>
              <a:cs typeface="Nunito Sans"/>
              <a:sym typeface="Nunito Sans"/>
            </a:endParaRPr>
          </a:p>
        </p:txBody>
      </p:sp>
      <p:sp>
        <p:nvSpPr>
          <p:cNvPr id="3871" name="Google Shape;3871;p70"/>
          <p:cNvSpPr txBox="1"/>
          <p:nvPr/>
        </p:nvSpPr>
        <p:spPr>
          <a:xfrm>
            <a:off x="230602" y="1593539"/>
            <a:ext cx="2533850" cy="2859664"/>
          </a:xfrm>
          <a:prstGeom prst="rect">
            <a:avLst/>
          </a:prstGeom>
          <a:noFill/>
          <a:ln>
            <a:noFill/>
          </a:ln>
        </p:spPr>
        <p:txBody>
          <a:bodyPr spcFirstLastPara="1" wrap="square" lIns="91425" tIns="91425" rIns="91425" bIns="91425" anchor="ctr" anchorCtr="0">
            <a:noAutofit/>
          </a:bodyPr>
          <a:lstStyle/>
          <a:p>
            <a:pPr lvl="0" algn="ctr"/>
            <a:r>
              <a:rPr lang="el-GR" sz="1500" dirty="0">
                <a:solidFill>
                  <a:srgbClr val="5C548E"/>
                </a:solidFill>
                <a:latin typeface="Nunito Sans"/>
                <a:ea typeface="Nunito Sans"/>
                <a:cs typeface="Nunito Sans"/>
                <a:sym typeface="Nunito Sans"/>
              </a:rPr>
              <a:t>Αφού οι μαθητευόμενοι πάρουν στα χέρια τους τα </a:t>
            </a:r>
            <a:r>
              <a:rPr lang="el-GR" sz="1500" dirty="0" err="1">
                <a:solidFill>
                  <a:srgbClr val="5C548E"/>
                </a:solidFill>
                <a:latin typeface="Nunito Sans"/>
                <a:ea typeface="Nunito Sans"/>
                <a:cs typeface="Nunito Sans"/>
                <a:sym typeface="Nunito Sans"/>
              </a:rPr>
              <a:t>tablet</a:t>
            </a:r>
            <a:r>
              <a:rPr lang="el-GR" sz="1500" dirty="0">
                <a:solidFill>
                  <a:srgbClr val="5C548E"/>
                </a:solidFill>
                <a:latin typeface="Nunito Sans"/>
                <a:ea typeface="Nunito Sans"/>
                <a:cs typeface="Nunito Sans"/>
                <a:sym typeface="Nunito Sans"/>
              </a:rPr>
              <a:t> θα ακούσουν με τα ακουστικά που θα τους έχουν δοθεί, το μελοποιημένο ποίημα </a:t>
            </a:r>
            <a:r>
              <a:rPr lang="el-GR" sz="1500" b="1" i="1" dirty="0">
                <a:solidFill>
                  <a:srgbClr val="5C548E"/>
                </a:solidFill>
                <a:latin typeface="Nunito Sans"/>
                <a:ea typeface="Nunito Sans"/>
                <a:cs typeface="Nunito Sans"/>
                <a:sym typeface="Nunito Sans"/>
              </a:rPr>
              <a:t>«Παιδί με το γρατζουνισμένο γόνατο», </a:t>
            </a:r>
            <a:r>
              <a:rPr lang="el-GR" sz="1500" dirty="0">
                <a:solidFill>
                  <a:srgbClr val="5C548E"/>
                </a:solidFill>
                <a:latin typeface="Nunito Sans"/>
                <a:ea typeface="Nunito Sans"/>
                <a:cs typeface="Nunito Sans"/>
                <a:sym typeface="Nunito Sans"/>
              </a:rPr>
              <a:t>των Οδυσσέα Ελύτη- Γιάννη Μαρκόπουλου. Το ποίημα θα τους δοθεί και σε έντυπη μορφή. </a:t>
            </a:r>
          </a:p>
        </p:txBody>
      </p:sp>
      <p:sp>
        <p:nvSpPr>
          <p:cNvPr id="3873" name="Google Shape;3873;p70"/>
          <p:cNvSpPr txBox="1"/>
          <p:nvPr/>
        </p:nvSpPr>
        <p:spPr>
          <a:xfrm>
            <a:off x="3368253" y="4116350"/>
            <a:ext cx="24075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500" dirty="0">
                <a:solidFill>
                  <a:srgbClr val="5C548E"/>
                </a:solidFill>
                <a:latin typeface="Nunito Sans"/>
                <a:ea typeface="Nunito Sans"/>
                <a:cs typeface="Nunito Sans"/>
                <a:sym typeface="Nunito Sans"/>
              </a:rPr>
              <a:t>Στο τέλος θα το παρουσιάσουν στην ολομέλεια.</a:t>
            </a:r>
            <a:endParaRPr sz="1500" dirty="0">
              <a:solidFill>
                <a:srgbClr val="5C548E"/>
              </a:solidFill>
              <a:latin typeface="Nunito Sans"/>
              <a:ea typeface="Nunito Sans"/>
              <a:cs typeface="Nunito Sans"/>
              <a:sym typeface="Nunito Sans"/>
            </a:endParaRPr>
          </a:p>
        </p:txBody>
      </p:sp>
      <p:sp>
        <p:nvSpPr>
          <p:cNvPr id="3875" name="Google Shape;3875;p70"/>
          <p:cNvSpPr txBox="1"/>
          <p:nvPr/>
        </p:nvSpPr>
        <p:spPr>
          <a:xfrm>
            <a:off x="6442707" y="1744308"/>
            <a:ext cx="2674729" cy="2508924"/>
          </a:xfrm>
          <a:prstGeom prst="rect">
            <a:avLst/>
          </a:prstGeom>
          <a:noFill/>
          <a:ln>
            <a:noFill/>
          </a:ln>
        </p:spPr>
        <p:txBody>
          <a:bodyPr spcFirstLastPara="1" wrap="square" lIns="91425" tIns="91425" rIns="91425" bIns="91425" anchor="ctr" anchorCtr="0">
            <a:noAutofit/>
          </a:bodyPr>
          <a:lstStyle/>
          <a:p>
            <a:pPr lvl="0" algn="ctr"/>
            <a:r>
              <a:rPr lang="el-GR" sz="1500" dirty="0">
                <a:solidFill>
                  <a:srgbClr val="5C548E"/>
                </a:solidFill>
                <a:latin typeface="Nunito Sans"/>
                <a:ea typeface="Nunito Sans"/>
                <a:cs typeface="Nunito Sans"/>
                <a:sym typeface="Nunito Sans"/>
              </a:rPr>
              <a:t>Στην συνέχεια θα τους</a:t>
            </a:r>
            <a:r>
              <a:rPr lang="en-US" sz="1500" dirty="0">
                <a:solidFill>
                  <a:srgbClr val="5C548E"/>
                </a:solidFill>
                <a:latin typeface="Nunito Sans"/>
                <a:ea typeface="Nunito Sans"/>
                <a:cs typeface="Nunito Sans"/>
                <a:sym typeface="Nunito Sans"/>
              </a:rPr>
              <a:t> </a:t>
            </a:r>
            <a:r>
              <a:rPr lang="el-GR" sz="1500" dirty="0">
                <a:solidFill>
                  <a:srgbClr val="5C548E"/>
                </a:solidFill>
                <a:latin typeface="Nunito Sans"/>
                <a:ea typeface="Nunito Sans"/>
                <a:cs typeface="Nunito Sans"/>
                <a:sym typeface="Nunito Sans"/>
              </a:rPr>
              <a:t>δοθεί μία κόλλα Α4. Οι μαθητές θα διπλώσουν την κόλα στην μέση, όπου στην μία μεριά θα γράψουν το στίχο που τους έκανε εντύπωση και στην άλλη  θα ζωγραφίσουν κάτι σχετικά με αυτό το στίχο. </a:t>
            </a:r>
          </a:p>
        </p:txBody>
      </p:sp>
      <p:sp>
        <p:nvSpPr>
          <p:cNvPr id="3876" name="Google Shape;3876;p70"/>
          <p:cNvSpPr/>
          <p:nvPr/>
        </p:nvSpPr>
        <p:spPr>
          <a:xfrm>
            <a:off x="5883997" y="2000429"/>
            <a:ext cx="702221" cy="403793"/>
          </a:xfrm>
          <a:custGeom>
            <a:avLst/>
            <a:gdLst/>
            <a:ahLst/>
            <a:cxnLst/>
            <a:rect l="l" t="t" r="r" b="b"/>
            <a:pathLst>
              <a:path w="33936" h="19514" extrusionOk="0">
                <a:moveTo>
                  <a:pt x="0" y="2970"/>
                </a:moveTo>
                <a:cubicBezTo>
                  <a:pt x="1876" y="6724"/>
                  <a:pt x="6533" y="10774"/>
                  <a:pt x="10605" y="9757"/>
                </a:cubicBezTo>
                <a:cubicBezTo>
                  <a:pt x="13993" y="8910"/>
                  <a:pt x="17915" y="0"/>
                  <a:pt x="14423" y="0"/>
                </a:cubicBezTo>
                <a:cubicBezTo>
                  <a:pt x="10235" y="0"/>
                  <a:pt x="8916" y="9341"/>
                  <a:pt x="11877" y="12302"/>
                </a:cubicBezTo>
                <a:cubicBezTo>
                  <a:pt x="17347" y="17772"/>
                  <a:pt x="26200" y="19514"/>
                  <a:pt x="33936" y="19514"/>
                </a:cubicBezTo>
              </a:path>
            </a:pathLst>
          </a:custGeom>
          <a:noFill/>
          <a:ln w="9525" cap="flat" cmpd="sng">
            <a:solidFill>
              <a:schemeClr val="dk1"/>
            </a:solidFill>
            <a:prstDash val="solid"/>
            <a:round/>
            <a:headEnd type="oval" w="med" len="med"/>
            <a:tailEnd type="stealth" w="med" len="med"/>
          </a:ln>
        </p:spPr>
      </p:sp>
      <p:sp>
        <p:nvSpPr>
          <p:cNvPr id="3877" name="Google Shape;3877;p70"/>
          <p:cNvSpPr/>
          <p:nvPr/>
        </p:nvSpPr>
        <p:spPr>
          <a:xfrm flipH="1">
            <a:off x="5883997" y="3740204"/>
            <a:ext cx="702221" cy="403793"/>
          </a:xfrm>
          <a:custGeom>
            <a:avLst/>
            <a:gdLst/>
            <a:ahLst/>
            <a:cxnLst/>
            <a:rect l="l" t="t" r="r" b="b"/>
            <a:pathLst>
              <a:path w="33936" h="19514" extrusionOk="0">
                <a:moveTo>
                  <a:pt x="0" y="2970"/>
                </a:moveTo>
                <a:cubicBezTo>
                  <a:pt x="1876" y="6724"/>
                  <a:pt x="6533" y="10774"/>
                  <a:pt x="10605" y="9757"/>
                </a:cubicBezTo>
                <a:cubicBezTo>
                  <a:pt x="13993" y="8910"/>
                  <a:pt x="17915" y="0"/>
                  <a:pt x="14423" y="0"/>
                </a:cubicBezTo>
                <a:cubicBezTo>
                  <a:pt x="10235" y="0"/>
                  <a:pt x="8916" y="9341"/>
                  <a:pt x="11877" y="12302"/>
                </a:cubicBezTo>
                <a:cubicBezTo>
                  <a:pt x="17347" y="17772"/>
                  <a:pt x="26200" y="19514"/>
                  <a:pt x="33936" y="19514"/>
                </a:cubicBezTo>
              </a:path>
            </a:pathLst>
          </a:custGeom>
          <a:noFill/>
          <a:ln w="9525" cap="flat" cmpd="sng">
            <a:solidFill>
              <a:schemeClr val="dk1"/>
            </a:solidFill>
            <a:prstDash val="solid"/>
            <a:round/>
            <a:headEnd type="oval" w="med" len="med"/>
            <a:tailEnd type="stealth" w="med" len="med"/>
          </a:ln>
        </p:spPr>
      </p:sp>
      <p:sp>
        <p:nvSpPr>
          <p:cNvPr id="3878" name="Google Shape;3878;p70"/>
          <p:cNvSpPr/>
          <p:nvPr/>
        </p:nvSpPr>
        <p:spPr>
          <a:xfrm rot="10800000">
            <a:off x="2666022" y="3740204"/>
            <a:ext cx="702221" cy="403793"/>
          </a:xfrm>
          <a:custGeom>
            <a:avLst/>
            <a:gdLst/>
            <a:ahLst/>
            <a:cxnLst/>
            <a:rect l="l" t="t" r="r" b="b"/>
            <a:pathLst>
              <a:path w="33936" h="19514" extrusionOk="0">
                <a:moveTo>
                  <a:pt x="0" y="2970"/>
                </a:moveTo>
                <a:cubicBezTo>
                  <a:pt x="1876" y="6724"/>
                  <a:pt x="6533" y="10774"/>
                  <a:pt x="10605" y="9757"/>
                </a:cubicBezTo>
                <a:cubicBezTo>
                  <a:pt x="13993" y="8910"/>
                  <a:pt x="17915" y="0"/>
                  <a:pt x="14423" y="0"/>
                </a:cubicBezTo>
                <a:cubicBezTo>
                  <a:pt x="10235" y="0"/>
                  <a:pt x="8916" y="9341"/>
                  <a:pt x="11877" y="12302"/>
                </a:cubicBezTo>
                <a:cubicBezTo>
                  <a:pt x="17347" y="17772"/>
                  <a:pt x="26200" y="19514"/>
                  <a:pt x="33936" y="19514"/>
                </a:cubicBezTo>
              </a:path>
            </a:pathLst>
          </a:custGeom>
          <a:noFill/>
          <a:ln w="9525" cap="flat" cmpd="sng">
            <a:solidFill>
              <a:schemeClr val="dk1"/>
            </a:solidFill>
            <a:prstDash val="solid"/>
            <a:round/>
            <a:headEnd type="oval" w="med" len="med"/>
            <a:tailEnd type="stealth" w="med" len="med"/>
          </a:ln>
        </p:spPr>
      </p:sp>
      <p:sp>
        <p:nvSpPr>
          <p:cNvPr id="3879" name="Google Shape;3879;p70"/>
          <p:cNvSpPr/>
          <p:nvPr/>
        </p:nvSpPr>
        <p:spPr>
          <a:xfrm flipH="1">
            <a:off x="2666022" y="2000429"/>
            <a:ext cx="702221" cy="403793"/>
          </a:xfrm>
          <a:custGeom>
            <a:avLst/>
            <a:gdLst/>
            <a:ahLst/>
            <a:cxnLst/>
            <a:rect l="l" t="t" r="r" b="b"/>
            <a:pathLst>
              <a:path w="33936" h="19514" extrusionOk="0">
                <a:moveTo>
                  <a:pt x="0" y="2970"/>
                </a:moveTo>
                <a:cubicBezTo>
                  <a:pt x="1876" y="6724"/>
                  <a:pt x="6533" y="10774"/>
                  <a:pt x="10605" y="9757"/>
                </a:cubicBezTo>
                <a:cubicBezTo>
                  <a:pt x="13993" y="8910"/>
                  <a:pt x="17915" y="0"/>
                  <a:pt x="14423" y="0"/>
                </a:cubicBezTo>
                <a:cubicBezTo>
                  <a:pt x="10235" y="0"/>
                  <a:pt x="8916" y="9341"/>
                  <a:pt x="11877" y="12302"/>
                </a:cubicBezTo>
                <a:cubicBezTo>
                  <a:pt x="17347" y="17772"/>
                  <a:pt x="26200" y="19514"/>
                  <a:pt x="33936" y="19514"/>
                </a:cubicBezTo>
              </a:path>
            </a:pathLst>
          </a:custGeom>
          <a:noFill/>
          <a:ln w="9525" cap="flat" cmpd="sng">
            <a:solidFill>
              <a:schemeClr val="dk1"/>
            </a:solidFill>
            <a:prstDash val="solid"/>
            <a:round/>
            <a:headEnd type="stealth" w="med" len="med"/>
            <a:tailEnd type="oval" w="med" len="med"/>
          </a:ln>
        </p:spPr>
      </p:sp>
      <p:grpSp>
        <p:nvGrpSpPr>
          <p:cNvPr id="3934" name="Google Shape;3934;p70"/>
          <p:cNvGrpSpPr/>
          <p:nvPr/>
        </p:nvGrpSpPr>
        <p:grpSpPr>
          <a:xfrm>
            <a:off x="4200112" y="1606361"/>
            <a:ext cx="702254" cy="828938"/>
            <a:chOff x="4144562" y="452096"/>
            <a:chExt cx="855365" cy="1009791"/>
          </a:xfrm>
        </p:grpSpPr>
        <p:sp>
          <p:nvSpPr>
            <p:cNvPr id="3935" name="Google Shape;3935;p70"/>
            <p:cNvSpPr/>
            <p:nvPr/>
          </p:nvSpPr>
          <p:spPr>
            <a:xfrm>
              <a:off x="4144600" y="453234"/>
              <a:ext cx="854815" cy="1008653"/>
            </a:xfrm>
            <a:custGeom>
              <a:avLst/>
              <a:gdLst/>
              <a:ahLst/>
              <a:cxnLst/>
              <a:rect l="l" t="t" r="r" b="b"/>
              <a:pathLst>
                <a:path w="19148" h="22594" extrusionOk="0">
                  <a:moveTo>
                    <a:pt x="7892" y="4879"/>
                  </a:moveTo>
                  <a:cubicBezTo>
                    <a:pt x="7891" y="4880"/>
                    <a:pt x="7891" y="4881"/>
                    <a:pt x="7891" y="4882"/>
                  </a:cubicBezTo>
                  <a:cubicBezTo>
                    <a:pt x="7891" y="4881"/>
                    <a:pt x="7892" y="4880"/>
                    <a:pt x="7892" y="4879"/>
                  </a:cubicBezTo>
                  <a:close/>
                  <a:moveTo>
                    <a:pt x="1684" y="0"/>
                  </a:moveTo>
                  <a:cubicBezTo>
                    <a:pt x="1167" y="0"/>
                    <a:pt x="654" y="249"/>
                    <a:pt x="360" y="670"/>
                  </a:cubicBezTo>
                  <a:cubicBezTo>
                    <a:pt x="82" y="1076"/>
                    <a:pt x="1" y="1621"/>
                    <a:pt x="163" y="2085"/>
                  </a:cubicBezTo>
                  <a:lnTo>
                    <a:pt x="163" y="2097"/>
                  </a:lnTo>
                  <a:cubicBezTo>
                    <a:pt x="163" y="2109"/>
                    <a:pt x="174" y="2121"/>
                    <a:pt x="174" y="2144"/>
                  </a:cubicBezTo>
                  <a:cubicBezTo>
                    <a:pt x="186" y="2155"/>
                    <a:pt x="186" y="2178"/>
                    <a:pt x="198" y="2190"/>
                  </a:cubicBezTo>
                  <a:lnTo>
                    <a:pt x="198" y="2201"/>
                  </a:lnTo>
                  <a:cubicBezTo>
                    <a:pt x="210" y="2213"/>
                    <a:pt x="210" y="2225"/>
                    <a:pt x="221" y="2237"/>
                  </a:cubicBezTo>
                  <a:lnTo>
                    <a:pt x="221" y="2248"/>
                  </a:lnTo>
                  <a:cubicBezTo>
                    <a:pt x="233" y="2260"/>
                    <a:pt x="233" y="2283"/>
                    <a:pt x="244" y="2294"/>
                  </a:cubicBezTo>
                  <a:cubicBezTo>
                    <a:pt x="401" y="2072"/>
                    <a:pt x="664" y="1972"/>
                    <a:pt x="937" y="1972"/>
                  </a:cubicBezTo>
                  <a:cubicBezTo>
                    <a:pt x="1149" y="1972"/>
                    <a:pt x="1366" y="2032"/>
                    <a:pt x="1544" y="2144"/>
                  </a:cubicBezTo>
                  <a:cubicBezTo>
                    <a:pt x="1602" y="2178"/>
                    <a:pt x="1649" y="2213"/>
                    <a:pt x="1695" y="2248"/>
                  </a:cubicBezTo>
                  <a:cubicBezTo>
                    <a:pt x="2008" y="2515"/>
                    <a:pt x="2217" y="2910"/>
                    <a:pt x="2368" y="3304"/>
                  </a:cubicBezTo>
                  <a:cubicBezTo>
                    <a:pt x="2948" y="4766"/>
                    <a:pt x="3075" y="6356"/>
                    <a:pt x="3122" y="7934"/>
                  </a:cubicBezTo>
                  <a:cubicBezTo>
                    <a:pt x="3134" y="8387"/>
                    <a:pt x="3145" y="8839"/>
                    <a:pt x="3227" y="9280"/>
                  </a:cubicBezTo>
                  <a:cubicBezTo>
                    <a:pt x="3366" y="10058"/>
                    <a:pt x="3714" y="10788"/>
                    <a:pt x="4132" y="11461"/>
                  </a:cubicBezTo>
                  <a:cubicBezTo>
                    <a:pt x="4143" y="11485"/>
                    <a:pt x="4155" y="11508"/>
                    <a:pt x="4178" y="11543"/>
                  </a:cubicBezTo>
                  <a:lnTo>
                    <a:pt x="4213" y="11613"/>
                  </a:lnTo>
                  <a:cubicBezTo>
                    <a:pt x="4225" y="11624"/>
                    <a:pt x="4236" y="11636"/>
                    <a:pt x="4236" y="11647"/>
                  </a:cubicBezTo>
                  <a:cubicBezTo>
                    <a:pt x="4259" y="11670"/>
                    <a:pt x="4271" y="11694"/>
                    <a:pt x="4282" y="11729"/>
                  </a:cubicBezTo>
                  <a:cubicBezTo>
                    <a:pt x="4294" y="11752"/>
                    <a:pt x="4317" y="11775"/>
                    <a:pt x="4329" y="11798"/>
                  </a:cubicBezTo>
                  <a:cubicBezTo>
                    <a:pt x="4514" y="12100"/>
                    <a:pt x="4723" y="12390"/>
                    <a:pt x="4990" y="12599"/>
                  </a:cubicBezTo>
                  <a:cubicBezTo>
                    <a:pt x="5014" y="12622"/>
                    <a:pt x="5060" y="12645"/>
                    <a:pt x="5094" y="12668"/>
                  </a:cubicBezTo>
                  <a:cubicBezTo>
                    <a:pt x="5223" y="13573"/>
                    <a:pt x="6012" y="14362"/>
                    <a:pt x="7160" y="14850"/>
                  </a:cubicBezTo>
                  <a:cubicBezTo>
                    <a:pt x="7160" y="14850"/>
                    <a:pt x="7172" y="14850"/>
                    <a:pt x="7172" y="14862"/>
                  </a:cubicBezTo>
                  <a:cubicBezTo>
                    <a:pt x="7195" y="14862"/>
                    <a:pt x="7218" y="14873"/>
                    <a:pt x="7242" y="14885"/>
                  </a:cubicBezTo>
                  <a:cubicBezTo>
                    <a:pt x="7253" y="14885"/>
                    <a:pt x="7265" y="14896"/>
                    <a:pt x="7265" y="14896"/>
                  </a:cubicBezTo>
                  <a:cubicBezTo>
                    <a:pt x="7288" y="14908"/>
                    <a:pt x="7311" y="14908"/>
                    <a:pt x="7334" y="14919"/>
                  </a:cubicBezTo>
                  <a:cubicBezTo>
                    <a:pt x="7346" y="14931"/>
                    <a:pt x="7358" y="14931"/>
                    <a:pt x="7369" y="14931"/>
                  </a:cubicBezTo>
                  <a:cubicBezTo>
                    <a:pt x="7381" y="14943"/>
                    <a:pt x="7404" y="14955"/>
                    <a:pt x="7427" y="14955"/>
                  </a:cubicBezTo>
                  <a:cubicBezTo>
                    <a:pt x="7438" y="14966"/>
                    <a:pt x="7450" y="14966"/>
                    <a:pt x="7462" y="14966"/>
                  </a:cubicBezTo>
                  <a:cubicBezTo>
                    <a:pt x="7485" y="14978"/>
                    <a:pt x="7508" y="14978"/>
                    <a:pt x="7520" y="14989"/>
                  </a:cubicBezTo>
                  <a:cubicBezTo>
                    <a:pt x="7531" y="14989"/>
                    <a:pt x="7543" y="15001"/>
                    <a:pt x="7554" y="15001"/>
                  </a:cubicBezTo>
                  <a:cubicBezTo>
                    <a:pt x="7578" y="15012"/>
                    <a:pt x="7601" y="15012"/>
                    <a:pt x="7624" y="15024"/>
                  </a:cubicBezTo>
                  <a:cubicBezTo>
                    <a:pt x="7636" y="15024"/>
                    <a:pt x="7647" y="15035"/>
                    <a:pt x="7659" y="15035"/>
                  </a:cubicBezTo>
                  <a:cubicBezTo>
                    <a:pt x="7683" y="15048"/>
                    <a:pt x="7706" y="15048"/>
                    <a:pt x="7717" y="15059"/>
                  </a:cubicBezTo>
                  <a:cubicBezTo>
                    <a:pt x="7729" y="15059"/>
                    <a:pt x="7752" y="15059"/>
                    <a:pt x="7763" y="15071"/>
                  </a:cubicBezTo>
                  <a:cubicBezTo>
                    <a:pt x="7787" y="15071"/>
                    <a:pt x="7799" y="15082"/>
                    <a:pt x="7822" y="15082"/>
                  </a:cubicBezTo>
                  <a:cubicBezTo>
                    <a:pt x="7833" y="15094"/>
                    <a:pt x="7856" y="15094"/>
                    <a:pt x="7868" y="15094"/>
                  </a:cubicBezTo>
                  <a:cubicBezTo>
                    <a:pt x="7879" y="15105"/>
                    <a:pt x="7903" y="15105"/>
                    <a:pt x="7926" y="15117"/>
                  </a:cubicBezTo>
                  <a:cubicBezTo>
                    <a:pt x="7938" y="15117"/>
                    <a:pt x="7949" y="15128"/>
                    <a:pt x="7972" y="15128"/>
                  </a:cubicBezTo>
                  <a:cubicBezTo>
                    <a:pt x="7984" y="15128"/>
                    <a:pt x="8007" y="15140"/>
                    <a:pt x="8031" y="15140"/>
                  </a:cubicBezTo>
                  <a:cubicBezTo>
                    <a:pt x="8042" y="15152"/>
                    <a:pt x="8065" y="15152"/>
                    <a:pt x="8077" y="15152"/>
                  </a:cubicBezTo>
                  <a:cubicBezTo>
                    <a:pt x="8100" y="15164"/>
                    <a:pt x="8111" y="15164"/>
                    <a:pt x="8135" y="15164"/>
                  </a:cubicBezTo>
                  <a:cubicBezTo>
                    <a:pt x="8147" y="15175"/>
                    <a:pt x="8170" y="15175"/>
                    <a:pt x="8181" y="15175"/>
                  </a:cubicBezTo>
                  <a:cubicBezTo>
                    <a:pt x="8204" y="15187"/>
                    <a:pt x="8216" y="15187"/>
                    <a:pt x="8240" y="15198"/>
                  </a:cubicBezTo>
                  <a:cubicBezTo>
                    <a:pt x="8263" y="15198"/>
                    <a:pt x="8274" y="15198"/>
                    <a:pt x="8297" y="15210"/>
                  </a:cubicBezTo>
                  <a:cubicBezTo>
                    <a:pt x="8309" y="15210"/>
                    <a:pt x="8332" y="15210"/>
                    <a:pt x="8344" y="15221"/>
                  </a:cubicBezTo>
                  <a:lnTo>
                    <a:pt x="8402" y="15221"/>
                  </a:lnTo>
                  <a:cubicBezTo>
                    <a:pt x="8425" y="15233"/>
                    <a:pt x="8436" y="15233"/>
                    <a:pt x="8460" y="15233"/>
                  </a:cubicBezTo>
                  <a:cubicBezTo>
                    <a:pt x="8472" y="15244"/>
                    <a:pt x="8495" y="15244"/>
                    <a:pt x="8518" y="15244"/>
                  </a:cubicBezTo>
                  <a:cubicBezTo>
                    <a:pt x="8529" y="15256"/>
                    <a:pt x="8552" y="15256"/>
                    <a:pt x="8564" y="15256"/>
                  </a:cubicBezTo>
                  <a:cubicBezTo>
                    <a:pt x="8588" y="15256"/>
                    <a:pt x="8611" y="15268"/>
                    <a:pt x="8622" y="15268"/>
                  </a:cubicBezTo>
                  <a:cubicBezTo>
                    <a:pt x="8645" y="15268"/>
                    <a:pt x="8657" y="15268"/>
                    <a:pt x="8681" y="15280"/>
                  </a:cubicBezTo>
                  <a:lnTo>
                    <a:pt x="8738" y="15280"/>
                  </a:lnTo>
                  <a:cubicBezTo>
                    <a:pt x="8761" y="15291"/>
                    <a:pt x="8773" y="15291"/>
                    <a:pt x="8797" y="15291"/>
                  </a:cubicBezTo>
                  <a:cubicBezTo>
                    <a:pt x="8808" y="15291"/>
                    <a:pt x="8831" y="15303"/>
                    <a:pt x="8854" y="15303"/>
                  </a:cubicBezTo>
                  <a:lnTo>
                    <a:pt x="8913" y="15303"/>
                  </a:lnTo>
                  <a:cubicBezTo>
                    <a:pt x="8924" y="15314"/>
                    <a:pt x="8947" y="15314"/>
                    <a:pt x="8970" y="15314"/>
                  </a:cubicBezTo>
                  <a:cubicBezTo>
                    <a:pt x="8982" y="15314"/>
                    <a:pt x="9005" y="15314"/>
                    <a:pt x="9017" y="15326"/>
                  </a:cubicBezTo>
                  <a:lnTo>
                    <a:pt x="9086" y="15326"/>
                  </a:lnTo>
                  <a:cubicBezTo>
                    <a:pt x="9098" y="15326"/>
                    <a:pt x="9121" y="15326"/>
                    <a:pt x="9133" y="15337"/>
                  </a:cubicBezTo>
                  <a:lnTo>
                    <a:pt x="9261" y="15337"/>
                  </a:lnTo>
                  <a:cubicBezTo>
                    <a:pt x="9272" y="15349"/>
                    <a:pt x="9295" y="15349"/>
                    <a:pt x="9318" y="15349"/>
                  </a:cubicBezTo>
                  <a:lnTo>
                    <a:pt x="9434" y="15349"/>
                  </a:lnTo>
                  <a:cubicBezTo>
                    <a:pt x="9458" y="15360"/>
                    <a:pt x="9470" y="15360"/>
                    <a:pt x="9493" y="15360"/>
                  </a:cubicBezTo>
                  <a:lnTo>
                    <a:pt x="9980" y="15360"/>
                  </a:lnTo>
                  <a:cubicBezTo>
                    <a:pt x="12022" y="15337"/>
                    <a:pt x="13751" y="14502"/>
                    <a:pt x="14378" y="13364"/>
                  </a:cubicBezTo>
                  <a:cubicBezTo>
                    <a:pt x="14447" y="13400"/>
                    <a:pt x="14517" y="13446"/>
                    <a:pt x="14586" y="13493"/>
                  </a:cubicBezTo>
                  <a:cubicBezTo>
                    <a:pt x="14610" y="13504"/>
                    <a:pt x="14633" y="13527"/>
                    <a:pt x="14656" y="13550"/>
                  </a:cubicBezTo>
                  <a:cubicBezTo>
                    <a:pt x="14935" y="13771"/>
                    <a:pt x="15120" y="14107"/>
                    <a:pt x="15213" y="14455"/>
                  </a:cubicBezTo>
                  <a:cubicBezTo>
                    <a:pt x="15399" y="15094"/>
                    <a:pt x="15480" y="15917"/>
                    <a:pt x="15086" y="16498"/>
                  </a:cubicBezTo>
                  <a:cubicBezTo>
                    <a:pt x="14935" y="16719"/>
                    <a:pt x="14761" y="16962"/>
                    <a:pt x="14738" y="17229"/>
                  </a:cubicBezTo>
                  <a:cubicBezTo>
                    <a:pt x="14738" y="17275"/>
                    <a:pt x="14761" y="17333"/>
                    <a:pt x="14807" y="17333"/>
                  </a:cubicBezTo>
                  <a:cubicBezTo>
                    <a:pt x="14831" y="17333"/>
                    <a:pt x="14842" y="17310"/>
                    <a:pt x="14854" y="17299"/>
                  </a:cubicBezTo>
                  <a:cubicBezTo>
                    <a:pt x="14958" y="17183"/>
                    <a:pt x="15039" y="17043"/>
                    <a:pt x="15109" y="16904"/>
                  </a:cubicBezTo>
                  <a:cubicBezTo>
                    <a:pt x="15135" y="16851"/>
                    <a:pt x="15189" y="16791"/>
                    <a:pt x="15238" y="16791"/>
                  </a:cubicBezTo>
                  <a:cubicBezTo>
                    <a:pt x="15254" y="16791"/>
                    <a:pt x="15269" y="16797"/>
                    <a:pt x="15283" y="16811"/>
                  </a:cubicBezTo>
                  <a:cubicBezTo>
                    <a:pt x="15295" y="16822"/>
                    <a:pt x="15306" y="16858"/>
                    <a:pt x="15306" y="16881"/>
                  </a:cubicBezTo>
                  <a:cubicBezTo>
                    <a:pt x="15434" y="18250"/>
                    <a:pt x="14076" y="18807"/>
                    <a:pt x="13658" y="19991"/>
                  </a:cubicBezTo>
                  <a:cubicBezTo>
                    <a:pt x="13612" y="20107"/>
                    <a:pt x="13577" y="20223"/>
                    <a:pt x="13519" y="20327"/>
                  </a:cubicBezTo>
                  <a:cubicBezTo>
                    <a:pt x="13310" y="20664"/>
                    <a:pt x="13044" y="20687"/>
                    <a:pt x="12707" y="20826"/>
                  </a:cubicBezTo>
                  <a:cubicBezTo>
                    <a:pt x="12626" y="20861"/>
                    <a:pt x="12533" y="20930"/>
                    <a:pt x="12510" y="21023"/>
                  </a:cubicBezTo>
                  <a:cubicBezTo>
                    <a:pt x="12490" y="21115"/>
                    <a:pt x="12549" y="21215"/>
                    <a:pt x="12634" y="21215"/>
                  </a:cubicBezTo>
                  <a:cubicBezTo>
                    <a:pt x="12646" y="21215"/>
                    <a:pt x="12659" y="21213"/>
                    <a:pt x="12672" y="21209"/>
                  </a:cubicBezTo>
                  <a:cubicBezTo>
                    <a:pt x="12742" y="21198"/>
                    <a:pt x="12776" y="21105"/>
                    <a:pt x="12835" y="21058"/>
                  </a:cubicBezTo>
                  <a:cubicBezTo>
                    <a:pt x="12879" y="21013"/>
                    <a:pt x="12942" y="20997"/>
                    <a:pt x="13008" y="20997"/>
                  </a:cubicBezTo>
                  <a:cubicBezTo>
                    <a:pt x="13062" y="20997"/>
                    <a:pt x="13119" y="21008"/>
                    <a:pt x="13171" y="21023"/>
                  </a:cubicBezTo>
                  <a:cubicBezTo>
                    <a:pt x="13229" y="21046"/>
                    <a:pt x="13287" y="21070"/>
                    <a:pt x="13322" y="21116"/>
                  </a:cubicBezTo>
                  <a:cubicBezTo>
                    <a:pt x="13356" y="21162"/>
                    <a:pt x="13369" y="21232"/>
                    <a:pt x="13369" y="21290"/>
                  </a:cubicBezTo>
                  <a:cubicBezTo>
                    <a:pt x="13369" y="21430"/>
                    <a:pt x="13380" y="21569"/>
                    <a:pt x="13333" y="21708"/>
                  </a:cubicBezTo>
                  <a:cubicBezTo>
                    <a:pt x="13229" y="21975"/>
                    <a:pt x="12730" y="22010"/>
                    <a:pt x="12776" y="22346"/>
                  </a:cubicBezTo>
                  <a:cubicBezTo>
                    <a:pt x="12798" y="22526"/>
                    <a:pt x="12920" y="22594"/>
                    <a:pt x="13060" y="22594"/>
                  </a:cubicBezTo>
                  <a:cubicBezTo>
                    <a:pt x="13218" y="22594"/>
                    <a:pt x="13399" y="22509"/>
                    <a:pt x="13485" y="22404"/>
                  </a:cubicBezTo>
                  <a:cubicBezTo>
                    <a:pt x="13717" y="22103"/>
                    <a:pt x="13740" y="21708"/>
                    <a:pt x="13751" y="21348"/>
                  </a:cubicBezTo>
                  <a:cubicBezTo>
                    <a:pt x="13774" y="20641"/>
                    <a:pt x="14018" y="19956"/>
                    <a:pt x="14436" y="19387"/>
                  </a:cubicBezTo>
                  <a:cubicBezTo>
                    <a:pt x="14540" y="19236"/>
                    <a:pt x="14656" y="19132"/>
                    <a:pt x="14854" y="19132"/>
                  </a:cubicBezTo>
                  <a:cubicBezTo>
                    <a:pt x="14888" y="19143"/>
                    <a:pt x="14923" y="19143"/>
                    <a:pt x="14947" y="19166"/>
                  </a:cubicBezTo>
                  <a:cubicBezTo>
                    <a:pt x="14981" y="19190"/>
                    <a:pt x="14993" y="19225"/>
                    <a:pt x="14993" y="19259"/>
                  </a:cubicBezTo>
                  <a:lnTo>
                    <a:pt x="15063" y="19573"/>
                  </a:lnTo>
                  <a:cubicBezTo>
                    <a:pt x="15074" y="19631"/>
                    <a:pt x="15086" y="19689"/>
                    <a:pt x="15132" y="19736"/>
                  </a:cubicBezTo>
                  <a:cubicBezTo>
                    <a:pt x="15157" y="19770"/>
                    <a:pt x="15202" y="19791"/>
                    <a:pt x="15242" y="19791"/>
                  </a:cubicBezTo>
                  <a:cubicBezTo>
                    <a:pt x="15256" y="19791"/>
                    <a:pt x="15270" y="19788"/>
                    <a:pt x="15283" y="19782"/>
                  </a:cubicBezTo>
                  <a:cubicBezTo>
                    <a:pt x="15399" y="19723"/>
                    <a:pt x="15156" y="19063"/>
                    <a:pt x="15143" y="18934"/>
                  </a:cubicBezTo>
                  <a:cubicBezTo>
                    <a:pt x="15132" y="18586"/>
                    <a:pt x="15457" y="18331"/>
                    <a:pt x="15608" y="18041"/>
                  </a:cubicBezTo>
                  <a:cubicBezTo>
                    <a:pt x="15816" y="17670"/>
                    <a:pt x="15805" y="17217"/>
                    <a:pt x="15816" y="16799"/>
                  </a:cubicBezTo>
                  <a:cubicBezTo>
                    <a:pt x="15816" y="16614"/>
                    <a:pt x="15886" y="16394"/>
                    <a:pt x="15852" y="16219"/>
                  </a:cubicBezTo>
                  <a:cubicBezTo>
                    <a:pt x="15840" y="16138"/>
                    <a:pt x="15724" y="16010"/>
                    <a:pt x="15793" y="15941"/>
                  </a:cubicBezTo>
                  <a:cubicBezTo>
                    <a:pt x="15830" y="15912"/>
                    <a:pt x="15867" y="15900"/>
                    <a:pt x="15905" y="15900"/>
                  </a:cubicBezTo>
                  <a:cubicBezTo>
                    <a:pt x="16146" y="15900"/>
                    <a:pt x="16400" y="16407"/>
                    <a:pt x="16420" y="16567"/>
                  </a:cubicBezTo>
                  <a:cubicBezTo>
                    <a:pt x="16443" y="16742"/>
                    <a:pt x="16420" y="16927"/>
                    <a:pt x="16397" y="17101"/>
                  </a:cubicBezTo>
                  <a:cubicBezTo>
                    <a:pt x="16362" y="17519"/>
                    <a:pt x="16362" y="17936"/>
                    <a:pt x="16420" y="18354"/>
                  </a:cubicBezTo>
                  <a:cubicBezTo>
                    <a:pt x="16432" y="18459"/>
                    <a:pt x="16478" y="18598"/>
                    <a:pt x="16582" y="18609"/>
                  </a:cubicBezTo>
                  <a:cubicBezTo>
                    <a:pt x="16652" y="18609"/>
                    <a:pt x="16722" y="18540"/>
                    <a:pt x="16745" y="18470"/>
                  </a:cubicBezTo>
                  <a:cubicBezTo>
                    <a:pt x="16768" y="18389"/>
                    <a:pt x="16757" y="18308"/>
                    <a:pt x="16745" y="18238"/>
                  </a:cubicBezTo>
                  <a:cubicBezTo>
                    <a:pt x="16698" y="17995"/>
                    <a:pt x="16582" y="17403"/>
                    <a:pt x="16757" y="17194"/>
                  </a:cubicBezTo>
                  <a:cubicBezTo>
                    <a:pt x="16823" y="17119"/>
                    <a:pt x="16885" y="17086"/>
                    <a:pt x="16943" y="17086"/>
                  </a:cubicBezTo>
                  <a:cubicBezTo>
                    <a:pt x="17342" y="17086"/>
                    <a:pt x="17546" y="18652"/>
                    <a:pt x="17546" y="18865"/>
                  </a:cubicBezTo>
                  <a:cubicBezTo>
                    <a:pt x="17546" y="19155"/>
                    <a:pt x="17511" y="19445"/>
                    <a:pt x="17546" y="19736"/>
                  </a:cubicBezTo>
                  <a:cubicBezTo>
                    <a:pt x="17557" y="19932"/>
                    <a:pt x="17616" y="20234"/>
                    <a:pt x="17696" y="20409"/>
                  </a:cubicBezTo>
                  <a:cubicBezTo>
                    <a:pt x="17716" y="20459"/>
                    <a:pt x="17754" y="20492"/>
                    <a:pt x="17802" y="20492"/>
                  </a:cubicBezTo>
                  <a:cubicBezTo>
                    <a:pt x="17809" y="20492"/>
                    <a:pt x="17817" y="20491"/>
                    <a:pt x="17824" y="20489"/>
                  </a:cubicBezTo>
                  <a:cubicBezTo>
                    <a:pt x="17894" y="20466"/>
                    <a:pt x="17905" y="20362"/>
                    <a:pt x="17894" y="20280"/>
                  </a:cubicBezTo>
                  <a:cubicBezTo>
                    <a:pt x="17882" y="20084"/>
                    <a:pt x="17696" y="19318"/>
                    <a:pt x="17917" y="19248"/>
                  </a:cubicBezTo>
                  <a:cubicBezTo>
                    <a:pt x="17931" y="19244"/>
                    <a:pt x="17946" y="19242"/>
                    <a:pt x="17961" y="19242"/>
                  </a:cubicBezTo>
                  <a:cubicBezTo>
                    <a:pt x="18205" y="19242"/>
                    <a:pt x="18561" y="19755"/>
                    <a:pt x="18660" y="19886"/>
                  </a:cubicBezTo>
                  <a:cubicBezTo>
                    <a:pt x="18799" y="20072"/>
                    <a:pt x="18834" y="20327"/>
                    <a:pt x="19054" y="20455"/>
                  </a:cubicBezTo>
                  <a:cubicBezTo>
                    <a:pt x="19147" y="20293"/>
                    <a:pt x="19078" y="20084"/>
                    <a:pt x="18985" y="19921"/>
                  </a:cubicBezTo>
                  <a:cubicBezTo>
                    <a:pt x="18660" y="19341"/>
                    <a:pt x="17987" y="18958"/>
                    <a:pt x="17836" y="18308"/>
                  </a:cubicBezTo>
                  <a:cubicBezTo>
                    <a:pt x="17755" y="18006"/>
                    <a:pt x="17801" y="17681"/>
                    <a:pt x="17732" y="17368"/>
                  </a:cubicBezTo>
                  <a:cubicBezTo>
                    <a:pt x="17639" y="16939"/>
                    <a:pt x="17279" y="16672"/>
                    <a:pt x="17128" y="16278"/>
                  </a:cubicBezTo>
                  <a:cubicBezTo>
                    <a:pt x="17070" y="16149"/>
                    <a:pt x="17023" y="16010"/>
                    <a:pt x="17070" y="15871"/>
                  </a:cubicBezTo>
                  <a:cubicBezTo>
                    <a:pt x="17129" y="15860"/>
                    <a:pt x="17189" y="15854"/>
                    <a:pt x="17250" y="15854"/>
                  </a:cubicBezTo>
                  <a:cubicBezTo>
                    <a:pt x="17500" y="15854"/>
                    <a:pt x="17756" y="15947"/>
                    <a:pt x="17952" y="16115"/>
                  </a:cubicBezTo>
                  <a:cubicBezTo>
                    <a:pt x="18040" y="16203"/>
                    <a:pt x="18139" y="16313"/>
                    <a:pt x="18269" y="16313"/>
                  </a:cubicBezTo>
                  <a:cubicBezTo>
                    <a:pt x="18275" y="16313"/>
                    <a:pt x="18282" y="16312"/>
                    <a:pt x="18289" y="16312"/>
                  </a:cubicBezTo>
                  <a:cubicBezTo>
                    <a:pt x="18312" y="16103"/>
                    <a:pt x="18149" y="15929"/>
                    <a:pt x="17987" y="15813"/>
                  </a:cubicBezTo>
                  <a:cubicBezTo>
                    <a:pt x="17580" y="15535"/>
                    <a:pt x="17175" y="15535"/>
                    <a:pt x="16710" y="15476"/>
                  </a:cubicBezTo>
                  <a:cubicBezTo>
                    <a:pt x="16362" y="15442"/>
                    <a:pt x="16025" y="15419"/>
                    <a:pt x="15968" y="15001"/>
                  </a:cubicBezTo>
                  <a:cubicBezTo>
                    <a:pt x="15886" y="14548"/>
                    <a:pt x="15840" y="14154"/>
                    <a:pt x="15620" y="13736"/>
                  </a:cubicBezTo>
                  <a:cubicBezTo>
                    <a:pt x="15388" y="13307"/>
                    <a:pt x="15039" y="12889"/>
                    <a:pt x="14610" y="12645"/>
                  </a:cubicBezTo>
                  <a:cubicBezTo>
                    <a:pt x="14622" y="12575"/>
                    <a:pt x="14622" y="12495"/>
                    <a:pt x="14622" y="12413"/>
                  </a:cubicBezTo>
                  <a:lnTo>
                    <a:pt x="14622" y="12343"/>
                  </a:lnTo>
                  <a:lnTo>
                    <a:pt x="14622" y="12332"/>
                  </a:lnTo>
                  <a:lnTo>
                    <a:pt x="14622" y="12274"/>
                  </a:lnTo>
                  <a:lnTo>
                    <a:pt x="14622" y="12250"/>
                  </a:lnTo>
                  <a:cubicBezTo>
                    <a:pt x="14610" y="12239"/>
                    <a:pt x="14610" y="12216"/>
                    <a:pt x="14610" y="12193"/>
                  </a:cubicBezTo>
                  <a:lnTo>
                    <a:pt x="14610" y="12181"/>
                  </a:lnTo>
                  <a:cubicBezTo>
                    <a:pt x="14610" y="12158"/>
                    <a:pt x="14599" y="12147"/>
                    <a:pt x="14599" y="12123"/>
                  </a:cubicBezTo>
                  <a:lnTo>
                    <a:pt x="14599" y="12100"/>
                  </a:lnTo>
                  <a:cubicBezTo>
                    <a:pt x="14599" y="12088"/>
                    <a:pt x="14586" y="12077"/>
                    <a:pt x="14586" y="12054"/>
                  </a:cubicBezTo>
                  <a:lnTo>
                    <a:pt x="14586" y="12030"/>
                  </a:lnTo>
                  <a:cubicBezTo>
                    <a:pt x="14575" y="12018"/>
                    <a:pt x="14575" y="11995"/>
                    <a:pt x="14575" y="11984"/>
                  </a:cubicBezTo>
                  <a:cubicBezTo>
                    <a:pt x="14563" y="11972"/>
                    <a:pt x="14563" y="11961"/>
                    <a:pt x="14563" y="11949"/>
                  </a:cubicBezTo>
                  <a:cubicBezTo>
                    <a:pt x="14563" y="11938"/>
                    <a:pt x="14563" y="11938"/>
                    <a:pt x="14552" y="11926"/>
                  </a:cubicBezTo>
                  <a:cubicBezTo>
                    <a:pt x="14552" y="11902"/>
                    <a:pt x="14540" y="11879"/>
                    <a:pt x="14540" y="11868"/>
                  </a:cubicBezTo>
                  <a:lnTo>
                    <a:pt x="14540" y="11856"/>
                  </a:lnTo>
                  <a:cubicBezTo>
                    <a:pt x="14111" y="10499"/>
                    <a:pt x="12173" y="9466"/>
                    <a:pt x="9852" y="9466"/>
                  </a:cubicBezTo>
                  <a:cubicBezTo>
                    <a:pt x="7497" y="9466"/>
                    <a:pt x="5547" y="10522"/>
                    <a:pt x="5153" y="11902"/>
                  </a:cubicBezTo>
                  <a:cubicBezTo>
                    <a:pt x="5037" y="11810"/>
                    <a:pt x="4932" y="11717"/>
                    <a:pt x="4874" y="11636"/>
                  </a:cubicBezTo>
                  <a:cubicBezTo>
                    <a:pt x="4503" y="11102"/>
                    <a:pt x="4352" y="10452"/>
                    <a:pt x="4236" y="9826"/>
                  </a:cubicBezTo>
                  <a:cubicBezTo>
                    <a:pt x="4073" y="8932"/>
                    <a:pt x="3957" y="8015"/>
                    <a:pt x="3969" y="7110"/>
                  </a:cubicBezTo>
                  <a:lnTo>
                    <a:pt x="3969" y="7110"/>
                  </a:lnTo>
                  <a:lnTo>
                    <a:pt x="3969" y="7134"/>
                  </a:lnTo>
                  <a:cubicBezTo>
                    <a:pt x="3980" y="6809"/>
                    <a:pt x="4004" y="6495"/>
                    <a:pt x="4039" y="6182"/>
                  </a:cubicBezTo>
                  <a:lnTo>
                    <a:pt x="4039" y="6170"/>
                  </a:lnTo>
                  <a:cubicBezTo>
                    <a:pt x="4050" y="6136"/>
                    <a:pt x="4050" y="6100"/>
                    <a:pt x="4050" y="6077"/>
                  </a:cubicBezTo>
                  <a:cubicBezTo>
                    <a:pt x="4062" y="6066"/>
                    <a:pt x="4062" y="6054"/>
                    <a:pt x="4062" y="6054"/>
                  </a:cubicBezTo>
                  <a:cubicBezTo>
                    <a:pt x="4062" y="5996"/>
                    <a:pt x="4073" y="5950"/>
                    <a:pt x="4085" y="5891"/>
                  </a:cubicBezTo>
                  <a:lnTo>
                    <a:pt x="4085" y="5857"/>
                  </a:lnTo>
                  <a:cubicBezTo>
                    <a:pt x="4096" y="5834"/>
                    <a:pt x="4096" y="5822"/>
                    <a:pt x="4096" y="5799"/>
                  </a:cubicBezTo>
                  <a:cubicBezTo>
                    <a:pt x="4109" y="5775"/>
                    <a:pt x="4109" y="5752"/>
                    <a:pt x="4120" y="5729"/>
                  </a:cubicBezTo>
                  <a:lnTo>
                    <a:pt x="4120" y="5683"/>
                  </a:lnTo>
                  <a:cubicBezTo>
                    <a:pt x="4132" y="5648"/>
                    <a:pt x="4132" y="5625"/>
                    <a:pt x="4143" y="5602"/>
                  </a:cubicBezTo>
                  <a:cubicBezTo>
                    <a:pt x="4143" y="5590"/>
                    <a:pt x="4143" y="5567"/>
                    <a:pt x="4155" y="5555"/>
                  </a:cubicBezTo>
                  <a:cubicBezTo>
                    <a:pt x="4155" y="5520"/>
                    <a:pt x="4166" y="5474"/>
                    <a:pt x="4178" y="5439"/>
                  </a:cubicBezTo>
                  <a:cubicBezTo>
                    <a:pt x="4213" y="5300"/>
                    <a:pt x="4259" y="5149"/>
                    <a:pt x="4305" y="5010"/>
                  </a:cubicBezTo>
                  <a:lnTo>
                    <a:pt x="4341" y="4940"/>
                  </a:lnTo>
                  <a:cubicBezTo>
                    <a:pt x="4364" y="4882"/>
                    <a:pt x="4387" y="4824"/>
                    <a:pt x="4410" y="4778"/>
                  </a:cubicBezTo>
                  <a:cubicBezTo>
                    <a:pt x="4642" y="4267"/>
                    <a:pt x="5014" y="3838"/>
                    <a:pt x="5547" y="3733"/>
                  </a:cubicBezTo>
                  <a:cubicBezTo>
                    <a:pt x="5640" y="3710"/>
                    <a:pt x="5733" y="3699"/>
                    <a:pt x="5837" y="3699"/>
                  </a:cubicBezTo>
                  <a:cubicBezTo>
                    <a:pt x="5883" y="3699"/>
                    <a:pt x="5942" y="3699"/>
                    <a:pt x="6000" y="3710"/>
                  </a:cubicBezTo>
                  <a:cubicBezTo>
                    <a:pt x="6069" y="3710"/>
                    <a:pt x="6139" y="3722"/>
                    <a:pt x="6208" y="3722"/>
                  </a:cubicBezTo>
                  <a:cubicBezTo>
                    <a:pt x="6580" y="3756"/>
                    <a:pt x="6963" y="3803"/>
                    <a:pt x="7299" y="3988"/>
                  </a:cubicBezTo>
                  <a:cubicBezTo>
                    <a:pt x="7623" y="4162"/>
                    <a:pt x="7901" y="4509"/>
                    <a:pt x="7892" y="4879"/>
                  </a:cubicBezTo>
                  <a:lnTo>
                    <a:pt x="7892" y="4879"/>
                  </a:lnTo>
                  <a:cubicBezTo>
                    <a:pt x="7893" y="4858"/>
                    <a:pt x="7903" y="4846"/>
                    <a:pt x="7915" y="4824"/>
                  </a:cubicBezTo>
                  <a:lnTo>
                    <a:pt x="7915" y="4813"/>
                  </a:lnTo>
                  <a:cubicBezTo>
                    <a:pt x="7926" y="4790"/>
                    <a:pt x="7926" y="4778"/>
                    <a:pt x="7938" y="4766"/>
                  </a:cubicBezTo>
                  <a:lnTo>
                    <a:pt x="7938" y="4743"/>
                  </a:lnTo>
                  <a:cubicBezTo>
                    <a:pt x="7949" y="4731"/>
                    <a:pt x="7961" y="4708"/>
                    <a:pt x="7972" y="4685"/>
                  </a:cubicBezTo>
                  <a:cubicBezTo>
                    <a:pt x="7972" y="4661"/>
                    <a:pt x="7984" y="4650"/>
                    <a:pt x="7995" y="4627"/>
                  </a:cubicBezTo>
                  <a:lnTo>
                    <a:pt x="7995" y="4604"/>
                  </a:lnTo>
                  <a:cubicBezTo>
                    <a:pt x="8007" y="4592"/>
                    <a:pt x="8007" y="4581"/>
                    <a:pt x="8019" y="4569"/>
                  </a:cubicBezTo>
                  <a:lnTo>
                    <a:pt x="8019" y="4545"/>
                  </a:lnTo>
                  <a:cubicBezTo>
                    <a:pt x="8031" y="4522"/>
                    <a:pt x="8042" y="4511"/>
                    <a:pt x="8042" y="4488"/>
                  </a:cubicBezTo>
                  <a:lnTo>
                    <a:pt x="8042" y="4476"/>
                  </a:lnTo>
                  <a:cubicBezTo>
                    <a:pt x="8054" y="4465"/>
                    <a:pt x="8065" y="4441"/>
                    <a:pt x="8065" y="4429"/>
                  </a:cubicBezTo>
                  <a:cubicBezTo>
                    <a:pt x="8065" y="4418"/>
                    <a:pt x="8077" y="4406"/>
                    <a:pt x="8077" y="4406"/>
                  </a:cubicBezTo>
                  <a:cubicBezTo>
                    <a:pt x="8077" y="4395"/>
                    <a:pt x="8088" y="4372"/>
                    <a:pt x="8088" y="4360"/>
                  </a:cubicBezTo>
                  <a:cubicBezTo>
                    <a:pt x="8088" y="4360"/>
                    <a:pt x="8088" y="4349"/>
                    <a:pt x="8100" y="4337"/>
                  </a:cubicBezTo>
                  <a:cubicBezTo>
                    <a:pt x="8100" y="4325"/>
                    <a:pt x="8111" y="4302"/>
                    <a:pt x="8111" y="4290"/>
                  </a:cubicBezTo>
                  <a:cubicBezTo>
                    <a:pt x="8111" y="4279"/>
                    <a:pt x="8111" y="4279"/>
                    <a:pt x="8124" y="4267"/>
                  </a:cubicBezTo>
                  <a:cubicBezTo>
                    <a:pt x="8124" y="4256"/>
                    <a:pt x="8124" y="4233"/>
                    <a:pt x="8135" y="4221"/>
                  </a:cubicBezTo>
                  <a:cubicBezTo>
                    <a:pt x="8135" y="4209"/>
                    <a:pt x="8135" y="4209"/>
                    <a:pt x="8147" y="4197"/>
                  </a:cubicBezTo>
                  <a:cubicBezTo>
                    <a:pt x="8147" y="4186"/>
                    <a:pt x="8147" y="4174"/>
                    <a:pt x="8158" y="4163"/>
                  </a:cubicBezTo>
                  <a:lnTo>
                    <a:pt x="8158" y="4140"/>
                  </a:lnTo>
                  <a:cubicBezTo>
                    <a:pt x="8170" y="4117"/>
                    <a:pt x="8170" y="4104"/>
                    <a:pt x="8170" y="4081"/>
                  </a:cubicBezTo>
                  <a:cubicBezTo>
                    <a:pt x="8170" y="4070"/>
                    <a:pt x="8181" y="4070"/>
                    <a:pt x="8181" y="4058"/>
                  </a:cubicBezTo>
                  <a:cubicBezTo>
                    <a:pt x="8181" y="4047"/>
                    <a:pt x="8181" y="4035"/>
                    <a:pt x="8193" y="4012"/>
                  </a:cubicBezTo>
                  <a:lnTo>
                    <a:pt x="8193" y="3988"/>
                  </a:lnTo>
                  <a:cubicBezTo>
                    <a:pt x="8204" y="3977"/>
                    <a:pt x="8204" y="3965"/>
                    <a:pt x="8204" y="3954"/>
                  </a:cubicBezTo>
                  <a:cubicBezTo>
                    <a:pt x="8204" y="3942"/>
                    <a:pt x="8204" y="3931"/>
                    <a:pt x="8216" y="3931"/>
                  </a:cubicBezTo>
                  <a:cubicBezTo>
                    <a:pt x="8216" y="3908"/>
                    <a:pt x="8216" y="3896"/>
                    <a:pt x="8227" y="3872"/>
                  </a:cubicBezTo>
                  <a:lnTo>
                    <a:pt x="8227" y="3849"/>
                  </a:lnTo>
                  <a:cubicBezTo>
                    <a:pt x="8227" y="3838"/>
                    <a:pt x="8227" y="3826"/>
                    <a:pt x="8240" y="3803"/>
                  </a:cubicBezTo>
                  <a:lnTo>
                    <a:pt x="8240" y="3780"/>
                  </a:lnTo>
                  <a:cubicBezTo>
                    <a:pt x="8240" y="3768"/>
                    <a:pt x="8240" y="3756"/>
                    <a:pt x="8251" y="3745"/>
                  </a:cubicBezTo>
                  <a:lnTo>
                    <a:pt x="8251" y="3722"/>
                  </a:lnTo>
                  <a:lnTo>
                    <a:pt x="8251" y="3664"/>
                  </a:lnTo>
                  <a:cubicBezTo>
                    <a:pt x="8263" y="3652"/>
                    <a:pt x="8263" y="3652"/>
                    <a:pt x="8263" y="3640"/>
                  </a:cubicBezTo>
                  <a:lnTo>
                    <a:pt x="8263" y="3594"/>
                  </a:lnTo>
                  <a:lnTo>
                    <a:pt x="8263" y="3571"/>
                  </a:lnTo>
                  <a:cubicBezTo>
                    <a:pt x="8263" y="3560"/>
                    <a:pt x="8263" y="3547"/>
                    <a:pt x="8274" y="3536"/>
                  </a:cubicBezTo>
                  <a:lnTo>
                    <a:pt x="8274" y="3513"/>
                  </a:lnTo>
                  <a:lnTo>
                    <a:pt x="8274" y="3455"/>
                  </a:lnTo>
                  <a:lnTo>
                    <a:pt x="8274" y="3431"/>
                  </a:lnTo>
                  <a:lnTo>
                    <a:pt x="8274" y="3385"/>
                  </a:lnTo>
                  <a:lnTo>
                    <a:pt x="8274" y="3362"/>
                  </a:lnTo>
                  <a:lnTo>
                    <a:pt x="8274" y="3327"/>
                  </a:lnTo>
                  <a:lnTo>
                    <a:pt x="8274" y="3304"/>
                  </a:lnTo>
                  <a:cubicBezTo>
                    <a:pt x="8274" y="3281"/>
                    <a:pt x="8274" y="3269"/>
                    <a:pt x="8263" y="3246"/>
                  </a:cubicBezTo>
                  <a:cubicBezTo>
                    <a:pt x="8251" y="3060"/>
                    <a:pt x="8216" y="2887"/>
                    <a:pt x="8135" y="2712"/>
                  </a:cubicBezTo>
                  <a:cubicBezTo>
                    <a:pt x="7938" y="2271"/>
                    <a:pt x="7531" y="1958"/>
                    <a:pt x="7114" y="1726"/>
                  </a:cubicBezTo>
                  <a:cubicBezTo>
                    <a:pt x="6691" y="1496"/>
                    <a:pt x="6201" y="1332"/>
                    <a:pt x="5727" y="1332"/>
                  </a:cubicBezTo>
                  <a:cubicBezTo>
                    <a:pt x="5460" y="1332"/>
                    <a:pt x="5198" y="1384"/>
                    <a:pt x="4955" y="1505"/>
                  </a:cubicBezTo>
                  <a:cubicBezTo>
                    <a:pt x="4294" y="1830"/>
                    <a:pt x="3957" y="2562"/>
                    <a:pt x="3679" y="3246"/>
                  </a:cubicBezTo>
                  <a:cubicBezTo>
                    <a:pt x="3702" y="2562"/>
                    <a:pt x="3656" y="1865"/>
                    <a:pt x="3377" y="1239"/>
                  </a:cubicBezTo>
                  <a:cubicBezTo>
                    <a:pt x="3087" y="612"/>
                    <a:pt x="2518" y="89"/>
                    <a:pt x="1845" y="9"/>
                  </a:cubicBezTo>
                  <a:cubicBezTo>
                    <a:pt x="1792" y="3"/>
                    <a:pt x="1737" y="0"/>
                    <a:pt x="1684" y="0"/>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6" name="Google Shape;3936;p70"/>
            <p:cNvGrpSpPr/>
            <p:nvPr/>
          </p:nvGrpSpPr>
          <p:grpSpPr>
            <a:xfrm>
              <a:off x="4144562" y="452096"/>
              <a:ext cx="855365" cy="1008588"/>
              <a:chOff x="5338697" y="539400"/>
              <a:chExt cx="1630198" cy="1922218"/>
            </a:xfrm>
          </p:grpSpPr>
          <p:sp>
            <p:nvSpPr>
              <p:cNvPr id="3937" name="Google Shape;3937;p70"/>
              <p:cNvSpPr/>
              <p:nvPr/>
            </p:nvSpPr>
            <p:spPr>
              <a:xfrm>
                <a:off x="5338697" y="539400"/>
                <a:ext cx="718904" cy="1092183"/>
              </a:xfrm>
              <a:custGeom>
                <a:avLst/>
                <a:gdLst/>
                <a:ahLst/>
                <a:cxnLst/>
                <a:rect l="l" t="t" r="r" b="b"/>
                <a:pathLst>
                  <a:path w="8449" h="12836" extrusionOk="0">
                    <a:moveTo>
                      <a:pt x="1676" y="0"/>
                    </a:moveTo>
                    <a:cubicBezTo>
                      <a:pt x="1166" y="0"/>
                      <a:pt x="663" y="257"/>
                      <a:pt x="372" y="672"/>
                    </a:cubicBezTo>
                    <a:cubicBezTo>
                      <a:pt x="47" y="1137"/>
                      <a:pt x="1" y="1786"/>
                      <a:pt x="256" y="2297"/>
                    </a:cubicBezTo>
                    <a:cubicBezTo>
                      <a:pt x="413" y="2075"/>
                      <a:pt x="676" y="1974"/>
                      <a:pt x="949" y="1974"/>
                    </a:cubicBezTo>
                    <a:cubicBezTo>
                      <a:pt x="1161" y="1974"/>
                      <a:pt x="1378" y="2035"/>
                      <a:pt x="1556" y="2147"/>
                    </a:cubicBezTo>
                    <a:cubicBezTo>
                      <a:pt x="1962" y="2402"/>
                      <a:pt x="2194" y="2854"/>
                      <a:pt x="2379" y="3307"/>
                    </a:cubicBezTo>
                    <a:cubicBezTo>
                      <a:pt x="2959" y="4769"/>
                      <a:pt x="3076" y="6358"/>
                      <a:pt x="3134" y="7925"/>
                    </a:cubicBezTo>
                    <a:cubicBezTo>
                      <a:pt x="3145" y="8377"/>
                      <a:pt x="3145" y="8831"/>
                      <a:pt x="3227" y="9283"/>
                    </a:cubicBezTo>
                    <a:cubicBezTo>
                      <a:pt x="3366" y="10061"/>
                      <a:pt x="3725" y="10791"/>
                      <a:pt x="4132" y="11464"/>
                    </a:cubicBezTo>
                    <a:cubicBezTo>
                      <a:pt x="4364" y="11848"/>
                      <a:pt x="4619" y="12312"/>
                      <a:pt x="4991" y="12590"/>
                    </a:cubicBezTo>
                    <a:cubicBezTo>
                      <a:pt x="5130" y="12694"/>
                      <a:pt x="5459" y="12836"/>
                      <a:pt x="5675" y="12836"/>
                    </a:cubicBezTo>
                    <a:cubicBezTo>
                      <a:pt x="5819" y="12836"/>
                      <a:pt x="5912" y="12772"/>
                      <a:pt x="5860" y="12590"/>
                    </a:cubicBezTo>
                    <a:cubicBezTo>
                      <a:pt x="5768" y="12265"/>
                      <a:pt x="5095" y="11928"/>
                      <a:pt x="4886" y="11627"/>
                    </a:cubicBezTo>
                    <a:cubicBezTo>
                      <a:pt x="4503" y="11105"/>
                      <a:pt x="4364" y="10443"/>
                      <a:pt x="4248" y="9828"/>
                    </a:cubicBezTo>
                    <a:cubicBezTo>
                      <a:pt x="3981" y="8377"/>
                      <a:pt x="3841" y="6869"/>
                      <a:pt x="4190" y="5442"/>
                    </a:cubicBezTo>
                    <a:cubicBezTo>
                      <a:pt x="4375" y="4687"/>
                      <a:pt x="4793" y="3875"/>
                      <a:pt x="5548" y="3725"/>
                    </a:cubicBezTo>
                    <a:cubicBezTo>
                      <a:pt x="5647" y="3709"/>
                      <a:pt x="5748" y="3703"/>
                      <a:pt x="5850" y="3703"/>
                    </a:cubicBezTo>
                    <a:cubicBezTo>
                      <a:pt x="5974" y="3703"/>
                      <a:pt x="6099" y="3712"/>
                      <a:pt x="6221" y="3725"/>
                    </a:cubicBezTo>
                    <a:cubicBezTo>
                      <a:pt x="6592" y="3759"/>
                      <a:pt x="6974" y="3806"/>
                      <a:pt x="7311" y="3991"/>
                    </a:cubicBezTo>
                    <a:cubicBezTo>
                      <a:pt x="7636" y="4166"/>
                      <a:pt x="7903" y="4502"/>
                      <a:pt x="7892" y="4885"/>
                    </a:cubicBezTo>
                    <a:cubicBezTo>
                      <a:pt x="8193" y="4189"/>
                      <a:pt x="8449" y="3400"/>
                      <a:pt x="8147" y="2715"/>
                    </a:cubicBezTo>
                    <a:cubicBezTo>
                      <a:pt x="7949" y="2274"/>
                      <a:pt x="7544" y="1949"/>
                      <a:pt x="7126" y="1717"/>
                    </a:cubicBezTo>
                    <a:cubicBezTo>
                      <a:pt x="6703" y="1487"/>
                      <a:pt x="6214" y="1329"/>
                      <a:pt x="5741" y="1329"/>
                    </a:cubicBezTo>
                    <a:cubicBezTo>
                      <a:pt x="5473" y="1329"/>
                      <a:pt x="5211" y="1379"/>
                      <a:pt x="4967" y="1497"/>
                    </a:cubicBezTo>
                    <a:cubicBezTo>
                      <a:pt x="4306" y="1833"/>
                      <a:pt x="3970" y="2564"/>
                      <a:pt x="3679" y="3249"/>
                    </a:cubicBezTo>
                    <a:cubicBezTo>
                      <a:pt x="3714" y="2564"/>
                      <a:pt x="3668" y="1856"/>
                      <a:pt x="3389" y="1241"/>
                    </a:cubicBezTo>
                    <a:cubicBezTo>
                      <a:pt x="3099" y="615"/>
                      <a:pt x="2531" y="92"/>
                      <a:pt x="1858" y="11"/>
                    </a:cubicBezTo>
                    <a:cubicBezTo>
                      <a:pt x="1797" y="4"/>
                      <a:pt x="1737" y="0"/>
                      <a:pt x="16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70"/>
              <p:cNvSpPr/>
              <p:nvPr/>
            </p:nvSpPr>
            <p:spPr>
              <a:xfrm>
                <a:off x="5344653" y="661757"/>
                <a:ext cx="497081" cy="969827"/>
              </a:xfrm>
              <a:custGeom>
                <a:avLst/>
                <a:gdLst/>
                <a:ahLst/>
                <a:cxnLst/>
                <a:rect l="l" t="t" r="r" b="b"/>
                <a:pathLst>
                  <a:path w="5842" h="11398" extrusionOk="0">
                    <a:moveTo>
                      <a:pt x="24" y="0"/>
                    </a:moveTo>
                    <a:lnTo>
                      <a:pt x="24" y="0"/>
                    </a:lnTo>
                    <a:cubicBezTo>
                      <a:pt x="1" y="291"/>
                      <a:pt x="47" y="593"/>
                      <a:pt x="186" y="859"/>
                    </a:cubicBezTo>
                    <a:cubicBezTo>
                      <a:pt x="343" y="637"/>
                      <a:pt x="606" y="536"/>
                      <a:pt x="879" y="536"/>
                    </a:cubicBezTo>
                    <a:cubicBezTo>
                      <a:pt x="1091" y="536"/>
                      <a:pt x="1308" y="597"/>
                      <a:pt x="1486" y="709"/>
                    </a:cubicBezTo>
                    <a:cubicBezTo>
                      <a:pt x="1892" y="964"/>
                      <a:pt x="2124" y="1416"/>
                      <a:pt x="2309" y="1869"/>
                    </a:cubicBezTo>
                    <a:cubicBezTo>
                      <a:pt x="2889" y="3331"/>
                      <a:pt x="3006" y="4920"/>
                      <a:pt x="3064" y="6487"/>
                    </a:cubicBezTo>
                    <a:cubicBezTo>
                      <a:pt x="3075" y="6939"/>
                      <a:pt x="3075" y="7393"/>
                      <a:pt x="3157" y="7845"/>
                    </a:cubicBezTo>
                    <a:cubicBezTo>
                      <a:pt x="3296" y="8623"/>
                      <a:pt x="3655" y="9353"/>
                      <a:pt x="4062" y="10026"/>
                    </a:cubicBezTo>
                    <a:cubicBezTo>
                      <a:pt x="4294" y="10410"/>
                      <a:pt x="4549" y="10874"/>
                      <a:pt x="4921" y="11152"/>
                    </a:cubicBezTo>
                    <a:cubicBezTo>
                      <a:pt x="5060" y="11256"/>
                      <a:pt x="5389" y="11398"/>
                      <a:pt x="5605" y="11398"/>
                    </a:cubicBezTo>
                    <a:cubicBezTo>
                      <a:pt x="5749" y="11398"/>
                      <a:pt x="5842" y="11334"/>
                      <a:pt x="5790" y="11152"/>
                    </a:cubicBezTo>
                    <a:cubicBezTo>
                      <a:pt x="5779" y="11117"/>
                      <a:pt x="5767" y="11094"/>
                      <a:pt x="5756" y="11071"/>
                    </a:cubicBezTo>
                    <a:cubicBezTo>
                      <a:pt x="5722" y="11095"/>
                      <a:pt x="5672" y="11106"/>
                      <a:pt x="5613" y="11106"/>
                    </a:cubicBezTo>
                    <a:cubicBezTo>
                      <a:pt x="5396" y="11106"/>
                      <a:pt x="5057" y="10962"/>
                      <a:pt x="4921" y="10862"/>
                    </a:cubicBezTo>
                    <a:cubicBezTo>
                      <a:pt x="4549" y="10583"/>
                      <a:pt x="4294" y="10119"/>
                      <a:pt x="4062" y="9737"/>
                    </a:cubicBezTo>
                    <a:cubicBezTo>
                      <a:pt x="3655" y="9063"/>
                      <a:pt x="3296" y="8332"/>
                      <a:pt x="3157" y="7555"/>
                    </a:cubicBezTo>
                    <a:cubicBezTo>
                      <a:pt x="3075" y="7102"/>
                      <a:pt x="3075" y="6650"/>
                      <a:pt x="3064" y="6197"/>
                    </a:cubicBezTo>
                    <a:cubicBezTo>
                      <a:pt x="3006" y="4631"/>
                      <a:pt x="2889" y="3029"/>
                      <a:pt x="2309" y="1578"/>
                    </a:cubicBezTo>
                    <a:cubicBezTo>
                      <a:pt x="2124" y="1126"/>
                      <a:pt x="1892" y="673"/>
                      <a:pt x="1486" y="418"/>
                    </a:cubicBezTo>
                    <a:cubicBezTo>
                      <a:pt x="1308" y="307"/>
                      <a:pt x="1091" y="246"/>
                      <a:pt x="880" y="246"/>
                    </a:cubicBezTo>
                    <a:cubicBezTo>
                      <a:pt x="607" y="246"/>
                      <a:pt x="343" y="347"/>
                      <a:pt x="186" y="569"/>
                    </a:cubicBezTo>
                    <a:cubicBezTo>
                      <a:pt x="93" y="395"/>
                      <a:pt x="47" y="198"/>
                      <a:pt x="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70"/>
              <p:cNvSpPr/>
              <p:nvPr/>
            </p:nvSpPr>
            <p:spPr>
              <a:xfrm>
                <a:off x="5651651" y="773392"/>
                <a:ext cx="1106" cy="17783"/>
              </a:xfrm>
              <a:custGeom>
                <a:avLst/>
                <a:gdLst/>
                <a:ahLst/>
                <a:cxnLst/>
                <a:rect l="l" t="t" r="r" b="b"/>
                <a:pathLst>
                  <a:path w="13" h="209" extrusionOk="0">
                    <a:moveTo>
                      <a:pt x="13" y="0"/>
                    </a:moveTo>
                    <a:cubicBezTo>
                      <a:pt x="13" y="70"/>
                      <a:pt x="13" y="139"/>
                      <a:pt x="1" y="209"/>
                    </a:cubicBezTo>
                    <a:cubicBezTo>
                      <a:pt x="13" y="197"/>
                      <a:pt x="13" y="197"/>
                      <a:pt x="13" y="186"/>
                    </a:cubicBezTo>
                    <a:lnTo>
                      <a:pt x="13" y="0"/>
                    </a:lnTo>
                    <a:close/>
                  </a:path>
                </a:pathLst>
              </a:custGeom>
              <a:solidFill>
                <a:srgbClr val="73A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70"/>
              <p:cNvSpPr/>
              <p:nvPr/>
            </p:nvSpPr>
            <p:spPr>
              <a:xfrm>
                <a:off x="5676412" y="815766"/>
                <a:ext cx="370301" cy="330905"/>
              </a:xfrm>
              <a:custGeom>
                <a:avLst/>
                <a:gdLst/>
                <a:ahLst/>
                <a:cxnLst/>
                <a:rect l="l" t="t" r="r" b="b"/>
                <a:pathLst>
                  <a:path w="4352" h="3889" extrusionOk="0">
                    <a:moveTo>
                      <a:pt x="4305" y="1"/>
                    </a:moveTo>
                    <a:lnTo>
                      <a:pt x="4305" y="1"/>
                    </a:lnTo>
                    <a:cubicBezTo>
                      <a:pt x="4271" y="454"/>
                      <a:pt x="4108" y="918"/>
                      <a:pt x="3923" y="1347"/>
                    </a:cubicBezTo>
                    <a:cubicBezTo>
                      <a:pt x="3934" y="964"/>
                      <a:pt x="3667" y="627"/>
                      <a:pt x="3342" y="441"/>
                    </a:cubicBezTo>
                    <a:cubicBezTo>
                      <a:pt x="3005" y="268"/>
                      <a:pt x="2623" y="221"/>
                      <a:pt x="2252" y="186"/>
                    </a:cubicBezTo>
                    <a:cubicBezTo>
                      <a:pt x="2124" y="173"/>
                      <a:pt x="1993" y="159"/>
                      <a:pt x="1862" y="159"/>
                    </a:cubicBezTo>
                    <a:cubicBezTo>
                      <a:pt x="1767" y="159"/>
                      <a:pt x="1672" y="167"/>
                      <a:pt x="1579" y="186"/>
                    </a:cubicBezTo>
                    <a:cubicBezTo>
                      <a:pt x="824" y="337"/>
                      <a:pt x="406" y="1150"/>
                      <a:pt x="221" y="1892"/>
                    </a:cubicBezTo>
                    <a:cubicBezTo>
                      <a:pt x="58" y="2542"/>
                      <a:pt x="1" y="3215"/>
                      <a:pt x="12" y="3888"/>
                    </a:cubicBezTo>
                    <a:cubicBezTo>
                      <a:pt x="24" y="3308"/>
                      <a:pt x="81" y="2739"/>
                      <a:pt x="221" y="2194"/>
                    </a:cubicBezTo>
                    <a:cubicBezTo>
                      <a:pt x="406" y="1439"/>
                      <a:pt x="824" y="627"/>
                      <a:pt x="1579" y="477"/>
                    </a:cubicBezTo>
                    <a:cubicBezTo>
                      <a:pt x="1678" y="461"/>
                      <a:pt x="1779" y="455"/>
                      <a:pt x="1881" y="455"/>
                    </a:cubicBezTo>
                    <a:cubicBezTo>
                      <a:pt x="2005" y="455"/>
                      <a:pt x="2130" y="464"/>
                      <a:pt x="2252" y="477"/>
                    </a:cubicBezTo>
                    <a:cubicBezTo>
                      <a:pt x="2623" y="511"/>
                      <a:pt x="3005" y="558"/>
                      <a:pt x="3342" y="743"/>
                    </a:cubicBezTo>
                    <a:cubicBezTo>
                      <a:pt x="3667" y="918"/>
                      <a:pt x="3934" y="1254"/>
                      <a:pt x="3923" y="1637"/>
                    </a:cubicBezTo>
                    <a:cubicBezTo>
                      <a:pt x="4143" y="1115"/>
                      <a:pt x="4352" y="546"/>
                      <a:pt x="4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70"/>
              <p:cNvSpPr/>
              <p:nvPr/>
            </p:nvSpPr>
            <p:spPr>
              <a:xfrm>
                <a:off x="6402212" y="1595597"/>
                <a:ext cx="566683" cy="866021"/>
              </a:xfrm>
              <a:custGeom>
                <a:avLst/>
                <a:gdLst/>
                <a:ahLst/>
                <a:cxnLst/>
                <a:rect l="l" t="t" r="r" b="b"/>
                <a:pathLst>
                  <a:path w="6660" h="10178" extrusionOk="0">
                    <a:moveTo>
                      <a:pt x="1274" y="1"/>
                    </a:moveTo>
                    <a:cubicBezTo>
                      <a:pt x="1164" y="1"/>
                      <a:pt x="1053" y="13"/>
                      <a:pt x="939" y="38"/>
                    </a:cubicBezTo>
                    <a:cubicBezTo>
                      <a:pt x="927" y="316"/>
                      <a:pt x="1136" y="549"/>
                      <a:pt x="1368" y="688"/>
                    </a:cubicBezTo>
                    <a:cubicBezTo>
                      <a:pt x="1612" y="827"/>
                      <a:pt x="1868" y="920"/>
                      <a:pt x="2100" y="1070"/>
                    </a:cubicBezTo>
                    <a:cubicBezTo>
                      <a:pt x="2123" y="1093"/>
                      <a:pt x="2146" y="1117"/>
                      <a:pt x="2169" y="1129"/>
                    </a:cubicBezTo>
                    <a:cubicBezTo>
                      <a:pt x="2448" y="1361"/>
                      <a:pt x="2621" y="1697"/>
                      <a:pt x="2726" y="2034"/>
                    </a:cubicBezTo>
                    <a:cubicBezTo>
                      <a:pt x="2912" y="2684"/>
                      <a:pt x="2993" y="3507"/>
                      <a:pt x="2598" y="4087"/>
                    </a:cubicBezTo>
                    <a:cubicBezTo>
                      <a:pt x="2448" y="4308"/>
                      <a:pt x="2262" y="4540"/>
                      <a:pt x="2250" y="4819"/>
                    </a:cubicBezTo>
                    <a:cubicBezTo>
                      <a:pt x="2250" y="4865"/>
                      <a:pt x="2273" y="4923"/>
                      <a:pt x="2320" y="4923"/>
                    </a:cubicBezTo>
                    <a:cubicBezTo>
                      <a:pt x="2332" y="4923"/>
                      <a:pt x="2355" y="4900"/>
                      <a:pt x="2366" y="4888"/>
                    </a:cubicBezTo>
                    <a:cubicBezTo>
                      <a:pt x="2471" y="4760"/>
                      <a:pt x="2552" y="4633"/>
                      <a:pt x="2621" y="4494"/>
                    </a:cubicBezTo>
                    <a:cubicBezTo>
                      <a:pt x="2650" y="4438"/>
                      <a:pt x="2706" y="4375"/>
                      <a:pt x="2758" y="4375"/>
                    </a:cubicBezTo>
                    <a:cubicBezTo>
                      <a:pt x="2771" y="4375"/>
                      <a:pt x="2784" y="4380"/>
                      <a:pt x="2796" y="4389"/>
                    </a:cubicBezTo>
                    <a:cubicBezTo>
                      <a:pt x="2807" y="4412"/>
                      <a:pt x="2807" y="4435"/>
                      <a:pt x="2819" y="4471"/>
                    </a:cubicBezTo>
                    <a:cubicBezTo>
                      <a:pt x="2946" y="5840"/>
                      <a:pt x="1589" y="6397"/>
                      <a:pt x="1171" y="7581"/>
                    </a:cubicBezTo>
                    <a:cubicBezTo>
                      <a:pt x="1125" y="7697"/>
                      <a:pt x="1090" y="7813"/>
                      <a:pt x="1020" y="7917"/>
                    </a:cubicBezTo>
                    <a:cubicBezTo>
                      <a:pt x="823" y="8242"/>
                      <a:pt x="545" y="8277"/>
                      <a:pt x="220" y="8416"/>
                    </a:cubicBezTo>
                    <a:cubicBezTo>
                      <a:pt x="127" y="8450"/>
                      <a:pt x="34" y="8520"/>
                      <a:pt x="22" y="8613"/>
                    </a:cubicBezTo>
                    <a:cubicBezTo>
                      <a:pt x="1" y="8698"/>
                      <a:pt x="67" y="8802"/>
                      <a:pt x="149" y="8802"/>
                    </a:cubicBezTo>
                    <a:cubicBezTo>
                      <a:pt x="157" y="8802"/>
                      <a:pt x="165" y="8801"/>
                      <a:pt x="173" y="8799"/>
                    </a:cubicBezTo>
                    <a:cubicBezTo>
                      <a:pt x="254" y="8775"/>
                      <a:pt x="277" y="8695"/>
                      <a:pt x="336" y="8636"/>
                    </a:cubicBezTo>
                    <a:cubicBezTo>
                      <a:pt x="385" y="8599"/>
                      <a:pt x="447" y="8585"/>
                      <a:pt x="509" y="8585"/>
                    </a:cubicBezTo>
                    <a:cubicBezTo>
                      <a:pt x="566" y="8585"/>
                      <a:pt x="623" y="8597"/>
                      <a:pt x="672" y="8613"/>
                    </a:cubicBezTo>
                    <a:cubicBezTo>
                      <a:pt x="730" y="8625"/>
                      <a:pt x="800" y="8659"/>
                      <a:pt x="834" y="8706"/>
                    </a:cubicBezTo>
                    <a:cubicBezTo>
                      <a:pt x="870" y="8752"/>
                      <a:pt x="870" y="8811"/>
                      <a:pt x="881" y="8868"/>
                    </a:cubicBezTo>
                    <a:cubicBezTo>
                      <a:pt x="881" y="9019"/>
                      <a:pt x="893" y="9159"/>
                      <a:pt x="834" y="9298"/>
                    </a:cubicBezTo>
                    <a:cubicBezTo>
                      <a:pt x="742" y="9553"/>
                      <a:pt x="243" y="9600"/>
                      <a:pt x="277" y="9936"/>
                    </a:cubicBezTo>
                    <a:cubicBezTo>
                      <a:pt x="299" y="10110"/>
                      <a:pt x="424" y="10177"/>
                      <a:pt x="566" y="10177"/>
                    </a:cubicBezTo>
                    <a:cubicBezTo>
                      <a:pt x="725" y="10177"/>
                      <a:pt x="906" y="10093"/>
                      <a:pt x="986" y="9982"/>
                    </a:cubicBezTo>
                    <a:cubicBezTo>
                      <a:pt x="1218" y="9680"/>
                      <a:pt x="1252" y="9298"/>
                      <a:pt x="1264" y="8927"/>
                    </a:cubicBezTo>
                    <a:cubicBezTo>
                      <a:pt x="1287" y="8230"/>
                      <a:pt x="1531" y="7534"/>
                      <a:pt x="1948" y="6977"/>
                    </a:cubicBezTo>
                    <a:cubicBezTo>
                      <a:pt x="2053" y="6826"/>
                      <a:pt x="2169" y="6722"/>
                      <a:pt x="2366" y="6722"/>
                    </a:cubicBezTo>
                    <a:cubicBezTo>
                      <a:pt x="2401" y="6722"/>
                      <a:pt x="2436" y="6733"/>
                      <a:pt x="2459" y="6756"/>
                    </a:cubicBezTo>
                    <a:cubicBezTo>
                      <a:pt x="2482" y="6779"/>
                      <a:pt x="2494" y="6815"/>
                      <a:pt x="2505" y="6849"/>
                    </a:cubicBezTo>
                    <a:cubicBezTo>
                      <a:pt x="2529" y="6954"/>
                      <a:pt x="2552" y="7058"/>
                      <a:pt x="2575" y="7151"/>
                    </a:cubicBezTo>
                    <a:cubicBezTo>
                      <a:pt x="2587" y="7209"/>
                      <a:pt x="2598" y="7279"/>
                      <a:pt x="2634" y="7325"/>
                    </a:cubicBezTo>
                    <a:cubicBezTo>
                      <a:pt x="2668" y="7359"/>
                      <a:pt x="2714" y="7381"/>
                      <a:pt x="2755" y="7381"/>
                    </a:cubicBezTo>
                    <a:cubicBezTo>
                      <a:pt x="2769" y="7381"/>
                      <a:pt x="2784" y="7378"/>
                      <a:pt x="2796" y="7372"/>
                    </a:cubicBezTo>
                    <a:cubicBezTo>
                      <a:pt x="2912" y="7302"/>
                      <a:pt x="2668" y="6640"/>
                      <a:pt x="2657" y="6524"/>
                    </a:cubicBezTo>
                    <a:cubicBezTo>
                      <a:pt x="2634" y="6176"/>
                      <a:pt x="2958" y="5910"/>
                      <a:pt x="3121" y="5631"/>
                    </a:cubicBezTo>
                    <a:cubicBezTo>
                      <a:pt x="3318" y="5260"/>
                      <a:pt x="3307" y="4807"/>
                      <a:pt x="3318" y="4378"/>
                    </a:cubicBezTo>
                    <a:cubicBezTo>
                      <a:pt x="3330" y="4203"/>
                      <a:pt x="3387" y="3983"/>
                      <a:pt x="3364" y="3809"/>
                    </a:cubicBezTo>
                    <a:cubicBezTo>
                      <a:pt x="3353" y="3728"/>
                      <a:pt x="3237" y="3589"/>
                      <a:pt x="3307" y="3530"/>
                    </a:cubicBezTo>
                    <a:cubicBezTo>
                      <a:pt x="3342" y="3499"/>
                      <a:pt x="3380" y="3486"/>
                      <a:pt x="3418" y="3486"/>
                    </a:cubicBezTo>
                    <a:cubicBezTo>
                      <a:pt x="3650" y="3486"/>
                      <a:pt x="3903" y="3996"/>
                      <a:pt x="3933" y="4146"/>
                    </a:cubicBezTo>
                    <a:cubicBezTo>
                      <a:pt x="3956" y="4331"/>
                      <a:pt x="3933" y="4505"/>
                      <a:pt x="3910" y="4691"/>
                    </a:cubicBezTo>
                    <a:cubicBezTo>
                      <a:pt x="3864" y="5108"/>
                      <a:pt x="3875" y="5526"/>
                      <a:pt x="3921" y="5944"/>
                    </a:cubicBezTo>
                    <a:cubicBezTo>
                      <a:pt x="3944" y="6049"/>
                      <a:pt x="3980" y="6176"/>
                      <a:pt x="4084" y="6188"/>
                    </a:cubicBezTo>
                    <a:cubicBezTo>
                      <a:pt x="4089" y="6189"/>
                      <a:pt x="4095" y="6189"/>
                      <a:pt x="4101" y="6189"/>
                    </a:cubicBezTo>
                    <a:cubicBezTo>
                      <a:pt x="4175" y="6189"/>
                      <a:pt x="4237" y="6125"/>
                      <a:pt x="4258" y="6060"/>
                    </a:cubicBezTo>
                    <a:cubicBezTo>
                      <a:pt x="4281" y="5979"/>
                      <a:pt x="4258" y="5898"/>
                      <a:pt x="4246" y="5828"/>
                    </a:cubicBezTo>
                    <a:cubicBezTo>
                      <a:pt x="4212" y="5585"/>
                      <a:pt x="4084" y="4981"/>
                      <a:pt x="4269" y="4772"/>
                    </a:cubicBezTo>
                    <a:cubicBezTo>
                      <a:pt x="4333" y="4700"/>
                      <a:pt x="4393" y="4668"/>
                      <a:pt x="4449" y="4668"/>
                    </a:cubicBezTo>
                    <a:cubicBezTo>
                      <a:pt x="4845" y="4668"/>
                      <a:pt x="5058" y="6242"/>
                      <a:pt x="5058" y="6455"/>
                    </a:cubicBezTo>
                    <a:cubicBezTo>
                      <a:pt x="5058" y="6745"/>
                      <a:pt x="5024" y="7035"/>
                      <a:pt x="5047" y="7325"/>
                    </a:cubicBezTo>
                    <a:cubicBezTo>
                      <a:pt x="5070" y="7522"/>
                      <a:pt x="5117" y="7824"/>
                      <a:pt x="5198" y="7998"/>
                    </a:cubicBezTo>
                    <a:cubicBezTo>
                      <a:pt x="5216" y="8036"/>
                      <a:pt x="5259" y="8074"/>
                      <a:pt x="5305" y="8074"/>
                    </a:cubicBezTo>
                    <a:cubicBezTo>
                      <a:pt x="5316" y="8074"/>
                      <a:pt x="5326" y="8072"/>
                      <a:pt x="5337" y="8068"/>
                    </a:cubicBezTo>
                    <a:cubicBezTo>
                      <a:pt x="5406" y="8045"/>
                      <a:pt x="5418" y="7952"/>
                      <a:pt x="5406" y="7870"/>
                    </a:cubicBezTo>
                    <a:cubicBezTo>
                      <a:pt x="5383" y="7673"/>
                      <a:pt x="5198" y="6908"/>
                      <a:pt x="5418" y="6838"/>
                    </a:cubicBezTo>
                    <a:cubicBezTo>
                      <a:pt x="5434" y="6833"/>
                      <a:pt x="5451" y="6830"/>
                      <a:pt x="5468" y="6830"/>
                    </a:cubicBezTo>
                    <a:cubicBezTo>
                      <a:pt x="5712" y="6830"/>
                      <a:pt x="6063" y="7346"/>
                      <a:pt x="6161" y="7476"/>
                    </a:cubicBezTo>
                    <a:cubicBezTo>
                      <a:pt x="6300" y="7661"/>
                      <a:pt x="6347" y="7917"/>
                      <a:pt x="6556" y="8045"/>
                    </a:cubicBezTo>
                    <a:cubicBezTo>
                      <a:pt x="6660" y="7882"/>
                      <a:pt x="6590" y="7673"/>
                      <a:pt x="6497" y="7511"/>
                    </a:cubicBezTo>
                    <a:cubicBezTo>
                      <a:pt x="6161" y="6931"/>
                      <a:pt x="5499" y="6547"/>
                      <a:pt x="5337" y="5898"/>
                    </a:cubicBezTo>
                    <a:cubicBezTo>
                      <a:pt x="5267" y="5596"/>
                      <a:pt x="5314" y="5260"/>
                      <a:pt x="5244" y="4958"/>
                    </a:cubicBezTo>
                    <a:cubicBezTo>
                      <a:pt x="5140" y="4517"/>
                      <a:pt x="4780" y="4262"/>
                      <a:pt x="4629" y="3855"/>
                    </a:cubicBezTo>
                    <a:cubicBezTo>
                      <a:pt x="4583" y="3728"/>
                      <a:pt x="4537" y="3589"/>
                      <a:pt x="4571" y="3461"/>
                    </a:cubicBezTo>
                    <a:cubicBezTo>
                      <a:pt x="4632" y="3449"/>
                      <a:pt x="4695" y="3444"/>
                      <a:pt x="4757" y="3444"/>
                    </a:cubicBezTo>
                    <a:cubicBezTo>
                      <a:pt x="5012" y="3444"/>
                      <a:pt x="5266" y="3537"/>
                      <a:pt x="5453" y="3705"/>
                    </a:cubicBezTo>
                    <a:cubicBezTo>
                      <a:pt x="5558" y="3798"/>
                      <a:pt x="5662" y="3902"/>
                      <a:pt x="5790" y="3902"/>
                    </a:cubicBezTo>
                    <a:cubicBezTo>
                      <a:pt x="5824" y="3693"/>
                      <a:pt x="5662" y="3519"/>
                      <a:pt x="5488" y="3403"/>
                    </a:cubicBezTo>
                    <a:cubicBezTo>
                      <a:pt x="5094" y="3125"/>
                      <a:pt x="4676" y="3113"/>
                      <a:pt x="4223" y="3066"/>
                    </a:cubicBezTo>
                    <a:cubicBezTo>
                      <a:pt x="3875" y="3020"/>
                      <a:pt x="3539" y="3009"/>
                      <a:pt x="3469" y="2591"/>
                    </a:cubicBezTo>
                    <a:cubicBezTo>
                      <a:pt x="3399" y="2138"/>
                      <a:pt x="3353" y="1743"/>
                      <a:pt x="3132" y="1326"/>
                    </a:cubicBezTo>
                    <a:cubicBezTo>
                      <a:pt x="2765" y="632"/>
                      <a:pt x="2074" y="1"/>
                      <a:pt x="1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70"/>
              <p:cNvSpPr/>
              <p:nvPr/>
            </p:nvSpPr>
            <p:spPr>
              <a:xfrm>
                <a:off x="5772136" y="1345013"/>
                <a:ext cx="811735" cy="501676"/>
              </a:xfrm>
              <a:custGeom>
                <a:avLst/>
                <a:gdLst/>
                <a:ahLst/>
                <a:cxnLst/>
                <a:rect l="l" t="t" r="r" b="b"/>
                <a:pathLst>
                  <a:path w="9540" h="5896" extrusionOk="0">
                    <a:moveTo>
                      <a:pt x="4770" y="0"/>
                    </a:moveTo>
                    <a:cubicBezTo>
                      <a:pt x="2136" y="0"/>
                      <a:pt x="1" y="1323"/>
                      <a:pt x="1" y="2948"/>
                    </a:cubicBezTo>
                    <a:cubicBezTo>
                      <a:pt x="1" y="4572"/>
                      <a:pt x="2136" y="5895"/>
                      <a:pt x="4770" y="5895"/>
                    </a:cubicBezTo>
                    <a:cubicBezTo>
                      <a:pt x="7404" y="5895"/>
                      <a:pt x="9539" y="4572"/>
                      <a:pt x="9539" y="2948"/>
                    </a:cubicBezTo>
                    <a:cubicBezTo>
                      <a:pt x="9539" y="1323"/>
                      <a:pt x="7404" y="0"/>
                      <a:pt x="47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70"/>
              <p:cNvSpPr/>
              <p:nvPr/>
            </p:nvSpPr>
            <p:spPr>
              <a:xfrm>
                <a:off x="5772136" y="1484217"/>
                <a:ext cx="811735" cy="362473"/>
              </a:xfrm>
              <a:custGeom>
                <a:avLst/>
                <a:gdLst/>
                <a:ahLst/>
                <a:cxnLst/>
                <a:rect l="l" t="t" r="r" b="b"/>
                <a:pathLst>
                  <a:path w="9540" h="4260" extrusionOk="0">
                    <a:moveTo>
                      <a:pt x="9041" y="1"/>
                    </a:moveTo>
                    <a:lnTo>
                      <a:pt x="9041" y="1"/>
                    </a:lnTo>
                    <a:cubicBezTo>
                      <a:pt x="9052" y="58"/>
                      <a:pt x="9052" y="117"/>
                      <a:pt x="9052" y="174"/>
                    </a:cubicBezTo>
                    <a:cubicBezTo>
                      <a:pt x="9052" y="1799"/>
                      <a:pt x="6917" y="3122"/>
                      <a:pt x="4283" y="3122"/>
                    </a:cubicBezTo>
                    <a:cubicBezTo>
                      <a:pt x="2403" y="3122"/>
                      <a:pt x="779" y="2449"/>
                      <a:pt x="1" y="1474"/>
                    </a:cubicBezTo>
                    <a:lnTo>
                      <a:pt x="1" y="1474"/>
                    </a:lnTo>
                    <a:cubicBezTo>
                      <a:pt x="140" y="3029"/>
                      <a:pt x="2217" y="4259"/>
                      <a:pt x="4770" y="4259"/>
                    </a:cubicBezTo>
                    <a:cubicBezTo>
                      <a:pt x="7404" y="4259"/>
                      <a:pt x="9539" y="2936"/>
                      <a:pt x="9539" y="1312"/>
                    </a:cubicBezTo>
                    <a:cubicBezTo>
                      <a:pt x="9539" y="848"/>
                      <a:pt x="9353" y="395"/>
                      <a:pt x="90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70"/>
              <p:cNvSpPr/>
              <p:nvPr/>
            </p:nvSpPr>
            <p:spPr>
              <a:xfrm>
                <a:off x="5764222" y="680731"/>
                <a:ext cx="208464" cy="100063"/>
              </a:xfrm>
              <a:custGeom>
                <a:avLst/>
                <a:gdLst/>
                <a:ahLst/>
                <a:cxnLst/>
                <a:rect l="l" t="t" r="r" b="b"/>
                <a:pathLst>
                  <a:path w="2450" h="1176" extrusionOk="0">
                    <a:moveTo>
                      <a:pt x="1017" y="0"/>
                    </a:moveTo>
                    <a:cubicBezTo>
                      <a:pt x="835" y="0"/>
                      <a:pt x="652" y="26"/>
                      <a:pt x="477" y="79"/>
                    </a:cubicBezTo>
                    <a:cubicBezTo>
                      <a:pt x="256" y="161"/>
                      <a:pt x="1" y="334"/>
                      <a:pt x="24" y="566"/>
                    </a:cubicBezTo>
                    <a:cubicBezTo>
                      <a:pt x="47" y="775"/>
                      <a:pt x="279" y="903"/>
                      <a:pt x="488" y="914"/>
                    </a:cubicBezTo>
                    <a:cubicBezTo>
                      <a:pt x="508" y="916"/>
                      <a:pt x="527" y="916"/>
                      <a:pt x="546" y="916"/>
                    </a:cubicBezTo>
                    <a:cubicBezTo>
                      <a:pt x="734" y="916"/>
                      <a:pt x="914" y="868"/>
                      <a:pt x="1104" y="868"/>
                    </a:cubicBezTo>
                    <a:cubicBezTo>
                      <a:pt x="1266" y="880"/>
                      <a:pt x="1429" y="914"/>
                      <a:pt x="1568" y="984"/>
                    </a:cubicBezTo>
                    <a:cubicBezTo>
                      <a:pt x="1731" y="1066"/>
                      <a:pt x="1908" y="1176"/>
                      <a:pt x="2077" y="1176"/>
                    </a:cubicBezTo>
                    <a:cubicBezTo>
                      <a:pt x="2125" y="1176"/>
                      <a:pt x="2172" y="1167"/>
                      <a:pt x="2218" y="1147"/>
                    </a:cubicBezTo>
                    <a:cubicBezTo>
                      <a:pt x="2391" y="1066"/>
                      <a:pt x="2450" y="834"/>
                      <a:pt x="2380" y="648"/>
                    </a:cubicBezTo>
                    <a:cubicBezTo>
                      <a:pt x="2310" y="474"/>
                      <a:pt x="2159" y="346"/>
                      <a:pt x="1986" y="254"/>
                    </a:cubicBezTo>
                    <a:cubicBezTo>
                      <a:pt x="1692" y="88"/>
                      <a:pt x="1354" y="0"/>
                      <a:pt x="10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70"/>
              <p:cNvSpPr/>
              <p:nvPr/>
            </p:nvSpPr>
            <p:spPr>
              <a:xfrm>
                <a:off x="5388133" y="566883"/>
                <a:ext cx="147116" cy="74366"/>
              </a:xfrm>
              <a:custGeom>
                <a:avLst/>
                <a:gdLst/>
                <a:ahLst/>
                <a:cxnLst/>
                <a:rect l="l" t="t" r="r" b="b"/>
                <a:pathLst>
                  <a:path w="1729" h="874" extrusionOk="0">
                    <a:moveTo>
                      <a:pt x="811" y="0"/>
                    </a:moveTo>
                    <a:cubicBezTo>
                      <a:pt x="528" y="0"/>
                      <a:pt x="248" y="127"/>
                      <a:pt x="70" y="349"/>
                    </a:cubicBezTo>
                    <a:cubicBezTo>
                      <a:pt x="47" y="385"/>
                      <a:pt x="23" y="408"/>
                      <a:pt x="11" y="442"/>
                    </a:cubicBezTo>
                    <a:cubicBezTo>
                      <a:pt x="0" y="524"/>
                      <a:pt x="47" y="594"/>
                      <a:pt x="116" y="640"/>
                    </a:cubicBezTo>
                    <a:cubicBezTo>
                      <a:pt x="174" y="686"/>
                      <a:pt x="255" y="698"/>
                      <a:pt x="336" y="710"/>
                    </a:cubicBezTo>
                    <a:cubicBezTo>
                      <a:pt x="638" y="756"/>
                      <a:pt x="952" y="814"/>
                      <a:pt x="1265" y="860"/>
                    </a:cubicBezTo>
                    <a:cubicBezTo>
                      <a:pt x="1318" y="866"/>
                      <a:pt x="1375" y="874"/>
                      <a:pt x="1429" y="874"/>
                    </a:cubicBezTo>
                    <a:cubicBezTo>
                      <a:pt x="1492" y="874"/>
                      <a:pt x="1552" y="863"/>
                      <a:pt x="1601" y="826"/>
                    </a:cubicBezTo>
                    <a:cubicBezTo>
                      <a:pt x="1718" y="744"/>
                      <a:pt x="1729" y="570"/>
                      <a:pt x="1671" y="442"/>
                    </a:cubicBezTo>
                    <a:cubicBezTo>
                      <a:pt x="1613" y="315"/>
                      <a:pt x="1485" y="233"/>
                      <a:pt x="1357" y="164"/>
                    </a:cubicBezTo>
                    <a:cubicBezTo>
                      <a:pt x="1265" y="106"/>
                      <a:pt x="1172" y="60"/>
                      <a:pt x="1068" y="37"/>
                    </a:cubicBezTo>
                    <a:cubicBezTo>
                      <a:pt x="984" y="12"/>
                      <a:pt x="897" y="0"/>
                      <a:pt x="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67" name="Google Shape;3967;p70"/>
          <p:cNvSpPr/>
          <p:nvPr/>
        </p:nvSpPr>
        <p:spPr>
          <a:xfrm>
            <a:off x="2032691" y="1921381"/>
            <a:ext cx="58952" cy="96811"/>
          </a:xfrm>
          <a:custGeom>
            <a:avLst/>
            <a:gdLst/>
            <a:ahLst/>
            <a:cxnLst/>
            <a:rect l="l" t="t" r="r" b="b"/>
            <a:pathLst>
              <a:path w="2820" h="4631" extrusionOk="0">
                <a:moveTo>
                  <a:pt x="1636" y="1"/>
                </a:moveTo>
                <a:cubicBezTo>
                  <a:pt x="1636" y="1"/>
                  <a:pt x="0" y="2855"/>
                  <a:pt x="580" y="4085"/>
                </a:cubicBezTo>
                <a:cubicBezTo>
                  <a:pt x="615" y="4143"/>
                  <a:pt x="638" y="4201"/>
                  <a:pt x="684" y="4248"/>
                </a:cubicBezTo>
                <a:cubicBezTo>
                  <a:pt x="697" y="4259"/>
                  <a:pt x="697" y="4271"/>
                  <a:pt x="708" y="4282"/>
                </a:cubicBezTo>
                <a:cubicBezTo>
                  <a:pt x="708" y="4282"/>
                  <a:pt x="708" y="4294"/>
                  <a:pt x="720" y="4294"/>
                </a:cubicBezTo>
                <a:cubicBezTo>
                  <a:pt x="720" y="4305"/>
                  <a:pt x="731" y="4305"/>
                  <a:pt x="743" y="4317"/>
                </a:cubicBezTo>
                <a:lnTo>
                  <a:pt x="743" y="4328"/>
                </a:lnTo>
                <a:cubicBezTo>
                  <a:pt x="777" y="4364"/>
                  <a:pt x="813" y="4387"/>
                  <a:pt x="847" y="4421"/>
                </a:cubicBezTo>
                <a:lnTo>
                  <a:pt x="859" y="4421"/>
                </a:lnTo>
                <a:cubicBezTo>
                  <a:pt x="870" y="4433"/>
                  <a:pt x="882" y="4433"/>
                  <a:pt x="893" y="4445"/>
                </a:cubicBezTo>
                <a:lnTo>
                  <a:pt x="893" y="4457"/>
                </a:lnTo>
                <a:cubicBezTo>
                  <a:pt x="905" y="4457"/>
                  <a:pt x="917" y="4468"/>
                  <a:pt x="929" y="4468"/>
                </a:cubicBezTo>
                <a:lnTo>
                  <a:pt x="940" y="4480"/>
                </a:lnTo>
                <a:cubicBezTo>
                  <a:pt x="952" y="4480"/>
                  <a:pt x="963" y="4491"/>
                  <a:pt x="975" y="4491"/>
                </a:cubicBezTo>
                <a:cubicBezTo>
                  <a:pt x="975" y="4503"/>
                  <a:pt x="975" y="4503"/>
                  <a:pt x="986" y="4503"/>
                </a:cubicBezTo>
                <a:cubicBezTo>
                  <a:pt x="998" y="4503"/>
                  <a:pt x="1009" y="4514"/>
                  <a:pt x="1033" y="4526"/>
                </a:cubicBezTo>
                <a:cubicBezTo>
                  <a:pt x="1045" y="4526"/>
                  <a:pt x="1056" y="4537"/>
                  <a:pt x="1079" y="4537"/>
                </a:cubicBezTo>
                <a:cubicBezTo>
                  <a:pt x="1079" y="4537"/>
                  <a:pt x="1079" y="4549"/>
                  <a:pt x="1091" y="4549"/>
                </a:cubicBezTo>
                <a:cubicBezTo>
                  <a:pt x="1102" y="4549"/>
                  <a:pt x="1114" y="4561"/>
                  <a:pt x="1125" y="4561"/>
                </a:cubicBezTo>
                <a:lnTo>
                  <a:pt x="1137" y="4561"/>
                </a:lnTo>
                <a:cubicBezTo>
                  <a:pt x="1149" y="4573"/>
                  <a:pt x="1161" y="4573"/>
                  <a:pt x="1172" y="4573"/>
                </a:cubicBezTo>
                <a:cubicBezTo>
                  <a:pt x="1184" y="4573"/>
                  <a:pt x="1184" y="4584"/>
                  <a:pt x="1195" y="4584"/>
                </a:cubicBezTo>
                <a:cubicBezTo>
                  <a:pt x="1207" y="4584"/>
                  <a:pt x="1218" y="4584"/>
                  <a:pt x="1230" y="4596"/>
                </a:cubicBezTo>
                <a:lnTo>
                  <a:pt x="1241" y="4596"/>
                </a:lnTo>
                <a:cubicBezTo>
                  <a:pt x="1265" y="4596"/>
                  <a:pt x="1288" y="4607"/>
                  <a:pt x="1300" y="4607"/>
                </a:cubicBezTo>
                <a:lnTo>
                  <a:pt x="1311" y="4607"/>
                </a:lnTo>
                <a:cubicBezTo>
                  <a:pt x="1323" y="4607"/>
                  <a:pt x="1346" y="4619"/>
                  <a:pt x="1357" y="4619"/>
                </a:cubicBezTo>
                <a:lnTo>
                  <a:pt x="1416" y="4619"/>
                </a:lnTo>
                <a:cubicBezTo>
                  <a:pt x="1427" y="4619"/>
                  <a:pt x="1439" y="4630"/>
                  <a:pt x="1439" y="4630"/>
                </a:cubicBezTo>
                <a:lnTo>
                  <a:pt x="1845" y="4630"/>
                </a:lnTo>
                <a:lnTo>
                  <a:pt x="1857" y="4619"/>
                </a:lnTo>
                <a:lnTo>
                  <a:pt x="1927" y="4619"/>
                </a:lnTo>
                <a:cubicBezTo>
                  <a:pt x="1938" y="4607"/>
                  <a:pt x="1961" y="4607"/>
                  <a:pt x="1984" y="4607"/>
                </a:cubicBezTo>
                <a:cubicBezTo>
                  <a:pt x="2007" y="4596"/>
                  <a:pt x="2019" y="4596"/>
                  <a:pt x="2043" y="4596"/>
                </a:cubicBezTo>
                <a:cubicBezTo>
                  <a:pt x="2043" y="4596"/>
                  <a:pt x="2054" y="4596"/>
                  <a:pt x="2054" y="4584"/>
                </a:cubicBezTo>
                <a:lnTo>
                  <a:pt x="2089" y="4584"/>
                </a:lnTo>
                <a:cubicBezTo>
                  <a:pt x="2100" y="4584"/>
                  <a:pt x="2100" y="4573"/>
                  <a:pt x="2112" y="4573"/>
                </a:cubicBezTo>
                <a:cubicBezTo>
                  <a:pt x="2123" y="4573"/>
                  <a:pt x="2135" y="4573"/>
                  <a:pt x="2147" y="4561"/>
                </a:cubicBezTo>
                <a:lnTo>
                  <a:pt x="2159" y="4561"/>
                </a:lnTo>
                <a:cubicBezTo>
                  <a:pt x="2170" y="4549"/>
                  <a:pt x="2182" y="4549"/>
                  <a:pt x="2193" y="4549"/>
                </a:cubicBezTo>
                <a:cubicBezTo>
                  <a:pt x="2205" y="4549"/>
                  <a:pt x="2205" y="4537"/>
                  <a:pt x="2205" y="4537"/>
                </a:cubicBezTo>
                <a:cubicBezTo>
                  <a:pt x="2228" y="4537"/>
                  <a:pt x="2239" y="4526"/>
                  <a:pt x="2251" y="4526"/>
                </a:cubicBezTo>
                <a:lnTo>
                  <a:pt x="2263" y="4514"/>
                </a:lnTo>
                <a:cubicBezTo>
                  <a:pt x="2275" y="4514"/>
                  <a:pt x="2286" y="4503"/>
                  <a:pt x="2298" y="4503"/>
                </a:cubicBezTo>
                <a:cubicBezTo>
                  <a:pt x="2309" y="4491"/>
                  <a:pt x="2309" y="4491"/>
                  <a:pt x="2321" y="4491"/>
                </a:cubicBezTo>
                <a:cubicBezTo>
                  <a:pt x="2321" y="4491"/>
                  <a:pt x="2332" y="4480"/>
                  <a:pt x="2344" y="4480"/>
                </a:cubicBezTo>
                <a:cubicBezTo>
                  <a:pt x="2344" y="4468"/>
                  <a:pt x="2355" y="4468"/>
                  <a:pt x="2355" y="4468"/>
                </a:cubicBezTo>
                <a:cubicBezTo>
                  <a:pt x="2367" y="4457"/>
                  <a:pt x="2379" y="4457"/>
                  <a:pt x="2379" y="4445"/>
                </a:cubicBezTo>
                <a:lnTo>
                  <a:pt x="2402" y="4445"/>
                </a:lnTo>
                <a:cubicBezTo>
                  <a:pt x="2402" y="4433"/>
                  <a:pt x="2414" y="4433"/>
                  <a:pt x="2425" y="4421"/>
                </a:cubicBezTo>
                <a:cubicBezTo>
                  <a:pt x="2425" y="4421"/>
                  <a:pt x="2437" y="4421"/>
                  <a:pt x="2437" y="4410"/>
                </a:cubicBezTo>
                <a:cubicBezTo>
                  <a:pt x="2448" y="4410"/>
                  <a:pt x="2460" y="4398"/>
                  <a:pt x="2471" y="4387"/>
                </a:cubicBezTo>
                <a:lnTo>
                  <a:pt x="2484" y="4375"/>
                </a:lnTo>
                <a:lnTo>
                  <a:pt x="2507" y="4352"/>
                </a:lnTo>
                <a:lnTo>
                  <a:pt x="2518" y="4341"/>
                </a:lnTo>
                <a:cubicBezTo>
                  <a:pt x="2518" y="4341"/>
                  <a:pt x="2530" y="4328"/>
                  <a:pt x="2541" y="4328"/>
                </a:cubicBezTo>
                <a:cubicBezTo>
                  <a:pt x="2541" y="4317"/>
                  <a:pt x="2541" y="4317"/>
                  <a:pt x="2553" y="4305"/>
                </a:cubicBezTo>
                <a:lnTo>
                  <a:pt x="2564" y="4294"/>
                </a:lnTo>
                <a:lnTo>
                  <a:pt x="2576" y="4282"/>
                </a:lnTo>
                <a:cubicBezTo>
                  <a:pt x="2587" y="4271"/>
                  <a:pt x="2587" y="4259"/>
                  <a:pt x="2600" y="4248"/>
                </a:cubicBezTo>
                <a:cubicBezTo>
                  <a:pt x="2611" y="4236"/>
                  <a:pt x="2623" y="4224"/>
                  <a:pt x="2634" y="4201"/>
                </a:cubicBezTo>
                <a:cubicBezTo>
                  <a:pt x="2646" y="4189"/>
                  <a:pt x="2646" y="4178"/>
                  <a:pt x="2657" y="4166"/>
                </a:cubicBezTo>
                <a:lnTo>
                  <a:pt x="2657" y="4155"/>
                </a:lnTo>
                <a:lnTo>
                  <a:pt x="2680" y="4132"/>
                </a:lnTo>
                <a:lnTo>
                  <a:pt x="2680" y="4120"/>
                </a:lnTo>
                <a:cubicBezTo>
                  <a:pt x="2692" y="4108"/>
                  <a:pt x="2692" y="4096"/>
                  <a:pt x="2692" y="4085"/>
                </a:cubicBezTo>
                <a:cubicBezTo>
                  <a:pt x="2704" y="4085"/>
                  <a:pt x="2704" y="4073"/>
                  <a:pt x="2704" y="4073"/>
                </a:cubicBezTo>
                <a:cubicBezTo>
                  <a:pt x="2704" y="4062"/>
                  <a:pt x="2716" y="4050"/>
                  <a:pt x="2716" y="4039"/>
                </a:cubicBezTo>
                <a:lnTo>
                  <a:pt x="2727" y="4027"/>
                </a:lnTo>
                <a:cubicBezTo>
                  <a:pt x="2727" y="4016"/>
                  <a:pt x="2739" y="4004"/>
                  <a:pt x="2739" y="3992"/>
                </a:cubicBezTo>
                <a:lnTo>
                  <a:pt x="2739" y="3980"/>
                </a:lnTo>
                <a:cubicBezTo>
                  <a:pt x="2750" y="3969"/>
                  <a:pt x="2750" y="3957"/>
                  <a:pt x="2750" y="3946"/>
                </a:cubicBezTo>
                <a:cubicBezTo>
                  <a:pt x="2750" y="3934"/>
                  <a:pt x="2762" y="3934"/>
                  <a:pt x="2762" y="3934"/>
                </a:cubicBezTo>
                <a:lnTo>
                  <a:pt x="2762" y="3900"/>
                </a:lnTo>
                <a:lnTo>
                  <a:pt x="2773" y="3888"/>
                </a:lnTo>
                <a:cubicBezTo>
                  <a:pt x="2773" y="3876"/>
                  <a:pt x="2773" y="3864"/>
                  <a:pt x="2785" y="3853"/>
                </a:cubicBezTo>
                <a:lnTo>
                  <a:pt x="2785" y="3841"/>
                </a:lnTo>
                <a:cubicBezTo>
                  <a:pt x="2785" y="3818"/>
                  <a:pt x="2785" y="3807"/>
                  <a:pt x="2796" y="3795"/>
                </a:cubicBezTo>
                <a:lnTo>
                  <a:pt x="2796" y="3784"/>
                </a:lnTo>
                <a:lnTo>
                  <a:pt x="2796" y="3737"/>
                </a:lnTo>
                <a:lnTo>
                  <a:pt x="2808" y="3725"/>
                </a:lnTo>
                <a:lnTo>
                  <a:pt x="2808" y="3691"/>
                </a:lnTo>
                <a:lnTo>
                  <a:pt x="2808" y="3679"/>
                </a:lnTo>
                <a:cubicBezTo>
                  <a:pt x="2808" y="3667"/>
                  <a:pt x="2808" y="3644"/>
                  <a:pt x="2820" y="3632"/>
                </a:cubicBezTo>
                <a:lnTo>
                  <a:pt x="2820" y="3621"/>
                </a:lnTo>
                <a:lnTo>
                  <a:pt x="2820" y="3575"/>
                </a:lnTo>
                <a:lnTo>
                  <a:pt x="2820" y="3459"/>
                </a:lnTo>
                <a:lnTo>
                  <a:pt x="2820" y="3400"/>
                </a:lnTo>
                <a:lnTo>
                  <a:pt x="2820" y="3343"/>
                </a:lnTo>
                <a:lnTo>
                  <a:pt x="2820" y="3284"/>
                </a:lnTo>
                <a:cubicBezTo>
                  <a:pt x="2820" y="3227"/>
                  <a:pt x="2808" y="3157"/>
                  <a:pt x="2808" y="3098"/>
                </a:cubicBezTo>
                <a:cubicBezTo>
                  <a:pt x="2646" y="1752"/>
                  <a:pt x="1636" y="1"/>
                  <a:pt x="1636" y="1"/>
                </a:cubicBezTo>
                <a:close/>
              </a:path>
            </a:pathLst>
          </a:custGeom>
          <a:solidFill>
            <a:srgbClr val="F5D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70"/>
          <p:cNvSpPr/>
          <p:nvPr/>
        </p:nvSpPr>
        <p:spPr>
          <a:xfrm>
            <a:off x="2521475" y="1746000"/>
            <a:ext cx="20650" cy="28400"/>
          </a:xfrm>
          <a:custGeom>
            <a:avLst/>
            <a:gdLst/>
            <a:ahLst/>
            <a:cxnLst/>
            <a:rect l="l" t="t" r="r" b="b"/>
            <a:pathLst>
              <a:path w="826" h="1136" extrusionOk="0">
                <a:moveTo>
                  <a:pt x="495" y="1"/>
                </a:moveTo>
                <a:cubicBezTo>
                  <a:pt x="373" y="1"/>
                  <a:pt x="251" y="84"/>
                  <a:pt x="187" y="240"/>
                </a:cubicBezTo>
                <a:cubicBezTo>
                  <a:pt x="106" y="426"/>
                  <a:pt x="36" y="623"/>
                  <a:pt x="36" y="831"/>
                </a:cubicBezTo>
                <a:cubicBezTo>
                  <a:pt x="47" y="936"/>
                  <a:pt x="1" y="1076"/>
                  <a:pt x="152" y="1122"/>
                </a:cubicBezTo>
                <a:cubicBezTo>
                  <a:pt x="178" y="1131"/>
                  <a:pt x="202" y="1135"/>
                  <a:pt x="226" y="1135"/>
                </a:cubicBezTo>
                <a:cubicBezTo>
                  <a:pt x="320" y="1135"/>
                  <a:pt x="400" y="1068"/>
                  <a:pt x="465" y="994"/>
                </a:cubicBezTo>
                <a:cubicBezTo>
                  <a:pt x="604" y="831"/>
                  <a:pt x="709" y="646"/>
                  <a:pt x="767" y="449"/>
                </a:cubicBezTo>
                <a:cubicBezTo>
                  <a:pt x="825" y="240"/>
                  <a:pt x="756" y="78"/>
                  <a:pt x="593" y="19"/>
                </a:cubicBezTo>
                <a:cubicBezTo>
                  <a:pt x="561" y="7"/>
                  <a:pt x="528" y="1"/>
                  <a:pt x="495" y="1"/>
                </a:cubicBezTo>
                <a:close/>
              </a:path>
            </a:pathLst>
          </a:custGeom>
          <a:solidFill>
            <a:srgbClr val="FE7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0" name="Google Shape;3970;p70"/>
          <p:cNvGrpSpPr/>
          <p:nvPr/>
        </p:nvGrpSpPr>
        <p:grpSpPr>
          <a:xfrm>
            <a:off x="748343" y="470406"/>
            <a:ext cx="877432" cy="1009755"/>
            <a:chOff x="930157" y="1523209"/>
            <a:chExt cx="967507" cy="1113414"/>
          </a:xfrm>
        </p:grpSpPr>
        <p:sp>
          <p:nvSpPr>
            <p:cNvPr id="3971" name="Google Shape;3971;p70"/>
            <p:cNvSpPr/>
            <p:nvPr/>
          </p:nvSpPr>
          <p:spPr>
            <a:xfrm rot="-7199998">
              <a:off x="933419" y="1798737"/>
              <a:ext cx="960982" cy="562358"/>
            </a:xfrm>
            <a:custGeom>
              <a:avLst/>
              <a:gdLst/>
              <a:ahLst/>
              <a:cxnLst/>
              <a:rect l="l" t="t" r="r" b="b"/>
              <a:pathLst>
                <a:path w="25983" h="15205" extrusionOk="0">
                  <a:moveTo>
                    <a:pt x="25313" y="0"/>
                  </a:moveTo>
                  <a:cubicBezTo>
                    <a:pt x="25098" y="0"/>
                    <a:pt x="24903" y="78"/>
                    <a:pt x="24717" y="187"/>
                  </a:cubicBezTo>
                  <a:cubicBezTo>
                    <a:pt x="22803" y="1290"/>
                    <a:pt x="21259" y="2763"/>
                    <a:pt x="20076" y="4620"/>
                  </a:cubicBezTo>
                  <a:cubicBezTo>
                    <a:pt x="19438" y="5630"/>
                    <a:pt x="18892" y="6709"/>
                    <a:pt x="18196" y="7707"/>
                  </a:cubicBezTo>
                  <a:cubicBezTo>
                    <a:pt x="17801" y="8287"/>
                    <a:pt x="17372" y="8786"/>
                    <a:pt x="16769" y="9145"/>
                  </a:cubicBezTo>
                  <a:cubicBezTo>
                    <a:pt x="16537" y="9285"/>
                    <a:pt x="16316" y="9459"/>
                    <a:pt x="16003" y="9599"/>
                  </a:cubicBezTo>
                  <a:cubicBezTo>
                    <a:pt x="16189" y="9308"/>
                    <a:pt x="16339" y="9053"/>
                    <a:pt x="16502" y="8821"/>
                  </a:cubicBezTo>
                  <a:cubicBezTo>
                    <a:pt x="17662" y="7069"/>
                    <a:pt x="18324" y="5107"/>
                    <a:pt x="18776" y="3077"/>
                  </a:cubicBezTo>
                  <a:cubicBezTo>
                    <a:pt x="18846" y="2752"/>
                    <a:pt x="18858" y="2392"/>
                    <a:pt x="18544" y="2149"/>
                  </a:cubicBezTo>
                  <a:cubicBezTo>
                    <a:pt x="18419" y="2051"/>
                    <a:pt x="18289" y="2001"/>
                    <a:pt x="18148" y="2001"/>
                  </a:cubicBezTo>
                  <a:cubicBezTo>
                    <a:pt x="17988" y="2001"/>
                    <a:pt x="17813" y="2065"/>
                    <a:pt x="17616" y="2195"/>
                  </a:cubicBezTo>
                  <a:cubicBezTo>
                    <a:pt x="16687" y="2810"/>
                    <a:pt x="15980" y="3634"/>
                    <a:pt x="15423" y="4574"/>
                  </a:cubicBezTo>
                  <a:cubicBezTo>
                    <a:pt x="14831" y="5571"/>
                    <a:pt x="14366" y="6639"/>
                    <a:pt x="13902" y="7695"/>
                  </a:cubicBezTo>
                  <a:cubicBezTo>
                    <a:pt x="13404" y="8879"/>
                    <a:pt x="12824" y="10039"/>
                    <a:pt x="12463" y="11269"/>
                  </a:cubicBezTo>
                  <a:cubicBezTo>
                    <a:pt x="12406" y="11455"/>
                    <a:pt x="12313" y="11548"/>
                    <a:pt x="12139" y="11618"/>
                  </a:cubicBezTo>
                  <a:cubicBezTo>
                    <a:pt x="10700" y="12198"/>
                    <a:pt x="9214" y="12603"/>
                    <a:pt x="7706" y="12917"/>
                  </a:cubicBezTo>
                  <a:cubicBezTo>
                    <a:pt x="7300" y="12998"/>
                    <a:pt x="6906" y="13068"/>
                    <a:pt x="6499" y="13137"/>
                  </a:cubicBezTo>
                  <a:cubicBezTo>
                    <a:pt x="6499" y="13057"/>
                    <a:pt x="6545" y="13044"/>
                    <a:pt x="6569" y="13021"/>
                  </a:cubicBezTo>
                  <a:cubicBezTo>
                    <a:pt x="7567" y="12186"/>
                    <a:pt x="8472" y="11293"/>
                    <a:pt x="9203" y="10225"/>
                  </a:cubicBezTo>
                  <a:cubicBezTo>
                    <a:pt x="9899" y="9215"/>
                    <a:pt x="10340" y="8101"/>
                    <a:pt x="10735" y="6964"/>
                  </a:cubicBezTo>
                  <a:cubicBezTo>
                    <a:pt x="10862" y="6605"/>
                    <a:pt x="11001" y="6244"/>
                    <a:pt x="11141" y="5896"/>
                  </a:cubicBezTo>
                  <a:cubicBezTo>
                    <a:pt x="11199" y="5723"/>
                    <a:pt x="11187" y="5560"/>
                    <a:pt x="11060" y="5421"/>
                  </a:cubicBezTo>
                  <a:cubicBezTo>
                    <a:pt x="10977" y="5345"/>
                    <a:pt x="10889" y="5314"/>
                    <a:pt x="10798" y="5314"/>
                  </a:cubicBezTo>
                  <a:cubicBezTo>
                    <a:pt x="10736" y="5314"/>
                    <a:pt x="10672" y="5328"/>
                    <a:pt x="10607" y="5351"/>
                  </a:cubicBezTo>
                  <a:cubicBezTo>
                    <a:pt x="10456" y="5398"/>
                    <a:pt x="10317" y="5467"/>
                    <a:pt x="10189" y="5537"/>
                  </a:cubicBezTo>
                  <a:cubicBezTo>
                    <a:pt x="9516" y="5920"/>
                    <a:pt x="8959" y="6430"/>
                    <a:pt x="8391" y="6941"/>
                  </a:cubicBezTo>
                  <a:cubicBezTo>
                    <a:pt x="6859" y="8345"/>
                    <a:pt x="5571" y="9947"/>
                    <a:pt x="4538" y="11745"/>
                  </a:cubicBezTo>
                  <a:cubicBezTo>
                    <a:pt x="4271" y="12198"/>
                    <a:pt x="3946" y="12627"/>
                    <a:pt x="3876" y="13173"/>
                  </a:cubicBezTo>
                  <a:cubicBezTo>
                    <a:pt x="3870" y="13246"/>
                    <a:pt x="3836" y="13262"/>
                    <a:pt x="3796" y="13262"/>
                  </a:cubicBezTo>
                  <a:cubicBezTo>
                    <a:pt x="3766" y="13262"/>
                    <a:pt x="3732" y="13253"/>
                    <a:pt x="3703" y="13253"/>
                  </a:cubicBezTo>
                  <a:cubicBezTo>
                    <a:pt x="3169" y="13173"/>
                    <a:pt x="2659" y="13021"/>
                    <a:pt x="2159" y="12836"/>
                  </a:cubicBezTo>
                  <a:cubicBezTo>
                    <a:pt x="1753" y="12696"/>
                    <a:pt x="1336" y="12580"/>
                    <a:pt x="918" y="12500"/>
                  </a:cubicBezTo>
                  <a:cubicBezTo>
                    <a:pt x="858" y="12489"/>
                    <a:pt x="799" y="12484"/>
                    <a:pt x="742" y="12484"/>
                  </a:cubicBezTo>
                  <a:cubicBezTo>
                    <a:pt x="415" y="12484"/>
                    <a:pt x="153" y="12650"/>
                    <a:pt x="94" y="12917"/>
                  </a:cubicBezTo>
                  <a:cubicBezTo>
                    <a:pt x="1" y="13300"/>
                    <a:pt x="210" y="13601"/>
                    <a:pt x="651" y="13717"/>
                  </a:cubicBezTo>
                  <a:cubicBezTo>
                    <a:pt x="848" y="13764"/>
                    <a:pt x="1045" y="13787"/>
                    <a:pt x="1243" y="13846"/>
                  </a:cubicBezTo>
                  <a:cubicBezTo>
                    <a:pt x="2259" y="14139"/>
                    <a:pt x="3286" y="14297"/>
                    <a:pt x="4327" y="14297"/>
                  </a:cubicBezTo>
                  <a:cubicBezTo>
                    <a:pt x="4808" y="14297"/>
                    <a:pt x="5292" y="14263"/>
                    <a:pt x="5780" y="14194"/>
                  </a:cubicBezTo>
                  <a:cubicBezTo>
                    <a:pt x="7695" y="13915"/>
                    <a:pt x="9586" y="13497"/>
                    <a:pt x="11408" y="12812"/>
                  </a:cubicBezTo>
                  <a:cubicBezTo>
                    <a:pt x="11539" y="12769"/>
                    <a:pt x="11658" y="12725"/>
                    <a:pt x="11763" y="12725"/>
                  </a:cubicBezTo>
                  <a:cubicBezTo>
                    <a:pt x="11881" y="12725"/>
                    <a:pt x="11983" y="12780"/>
                    <a:pt x="12069" y="12952"/>
                  </a:cubicBezTo>
                  <a:cubicBezTo>
                    <a:pt x="12081" y="12964"/>
                    <a:pt x="12092" y="12964"/>
                    <a:pt x="12104" y="12975"/>
                  </a:cubicBezTo>
                  <a:cubicBezTo>
                    <a:pt x="13044" y="13694"/>
                    <a:pt x="14042" y="14287"/>
                    <a:pt x="15168" y="14692"/>
                  </a:cubicBezTo>
                  <a:cubicBezTo>
                    <a:pt x="16362" y="15122"/>
                    <a:pt x="17592" y="15180"/>
                    <a:pt x="18834" y="15203"/>
                  </a:cubicBezTo>
                  <a:cubicBezTo>
                    <a:pt x="18912" y="15204"/>
                    <a:pt x="18990" y="15205"/>
                    <a:pt x="19068" y="15205"/>
                  </a:cubicBezTo>
                  <a:cubicBezTo>
                    <a:pt x="19744" y="15205"/>
                    <a:pt x="20420" y="15158"/>
                    <a:pt x="21086" y="15064"/>
                  </a:cubicBezTo>
                  <a:cubicBezTo>
                    <a:pt x="21561" y="14994"/>
                    <a:pt x="22048" y="14994"/>
                    <a:pt x="22525" y="14878"/>
                  </a:cubicBezTo>
                  <a:cubicBezTo>
                    <a:pt x="22710" y="14844"/>
                    <a:pt x="22907" y="14785"/>
                    <a:pt x="22953" y="14576"/>
                  </a:cubicBezTo>
                  <a:cubicBezTo>
                    <a:pt x="23000" y="14367"/>
                    <a:pt x="22837" y="14228"/>
                    <a:pt x="22675" y="14135"/>
                  </a:cubicBezTo>
                  <a:cubicBezTo>
                    <a:pt x="22211" y="13834"/>
                    <a:pt x="21735" y="13544"/>
                    <a:pt x="21259" y="13253"/>
                  </a:cubicBezTo>
                  <a:cubicBezTo>
                    <a:pt x="19416" y="12104"/>
                    <a:pt x="17405" y="11524"/>
                    <a:pt x="15237" y="11524"/>
                  </a:cubicBezTo>
                  <a:cubicBezTo>
                    <a:pt x="15194" y="11524"/>
                    <a:pt x="15152" y="11524"/>
                    <a:pt x="15109" y="11525"/>
                  </a:cubicBezTo>
                  <a:lnTo>
                    <a:pt x="14309" y="11525"/>
                  </a:lnTo>
                  <a:cubicBezTo>
                    <a:pt x="14459" y="11432"/>
                    <a:pt x="14552" y="11373"/>
                    <a:pt x="14645" y="11316"/>
                  </a:cubicBezTo>
                  <a:cubicBezTo>
                    <a:pt x="15678" y="10700"/>
                    <a:pt x="16699" y="10063"/>
                    <a:pt x="17628" y="9285"/>
                  </a:cubicBezTo>
                  <a:cubicBezTo>
                    <a:pt x="17953" y="9018"/>
                    <a:pt x="18219" y="8658"/>
                    <a:pt x="18683" y="8635"/>
                  </a:cubicBezTo>
                  <a:cubicBezTo>
                    <a:pt x="18718" y="8635"/>
                    <a:pt x="18765" y="8601"/>
                    <a:pt x="18799" y="8577"/>
                  </a:cubicBezTo>
                  <a:cubicBezTo>
                    <a:pt x="19391" y="8252"/>
                    <a:pt x="19960" y="7892"/>
                    <a:pt x="20529" y="7510"/>
                  </a:cubicBezTo>
                  <a:cubicBezTo>
                    <a:pt x="21411" y="6941"/>
                    <a:pt x="22223" y="6303"/>
                    <a:pt x="22965" y="5560"/>
                  </a:cubicBezTo>
                  <a:cubicBezTo>
                    <a:pt x="23871" y="4632"/>
                    <a:pt x="24590" y="3588"/>
                    <a:pt x="25170" y="2438"/>
                  </a:cubicBezTo>
                  <a:cubicBezTo>
                    <a:pt x="25449" y="1870"/>
                    <a:pt x="25762" y="1324"/>
                    <a:pt x="25901" y="698"/>
                  </a:cubicBezTo>
                  <a:cubicBezTo>
                    <a:pt x="25983" y="326"/>
                    <a:pt x="25738" y="25"/>
                    <a:pt x="25356" y="2"/>
                  </a:cubicBezTo>
                  <a:cubicBezTo>
                    <a:pt x="25342" y="1"/>
                    <a:pt x="25327" y="0"/>
                    <a:pt x="25313" y="0"/>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70"/>
            <p:cNvSpPr/>
            <p:nvPr/>
          </p:nvSpPr>
          <p:spPr>
            <a:xfrm rot="-7199998">
              <a:off x="933432" y="1798736"/>
              <a:ext cx="960945" cy="562358"/>
            </a:xfrm>
            <a:custGeom>
              <a:avLst/>
              <a:gdLst/>
              <a:ahLst/>
              <a:cxnLst/>
              <a:rect l="l" t="t" r="r" b="b"/>
              <a:pathLst>
                <a:path w="25982" h="15205" extrusionOk="0">
                  <a:moveTo>
                    <a:pt x="25310" y="1"/>
                  </a:moveTo>
                  <a:cubicBezTo>
                    <a:pt x="25096" y="1"/>
                    <a:pt x="24901" y="79"/>
                    <a:pt x="24717" y="187"/>
                  </a:cubicBezTo>
                  <a:cubicBezTo>
                    <a:pt x="22802" y="1289"/>
                    <a:pt x="21259" y="2764"/>
                    <a:pt x="20076" y="4620"/>
                  </a:cubicBezTo>
                  <a:cubicBezTo>
                    <a:pt x="19426" y="5629"/>
                    <a:pt x="18892" y="6709"/>
                    <a:pt x="18196" y="7707"/>
                  </a:cubicBezTo>
                  <a:cubicBezTo>
                    <a:pt x="17801" y="8287"/>
                    <a:pt x="17360" y="8774"/>
                    <a:pt x="16768" y="9146"/>
                  </a:cubicBezTo>
                  <a:cubicBezTo>
                    <a:pt x="16536" y="9285"/>
                    <a:pt x="16316" y="9459"/>
                    <a:pt x="16002" y="9598"/>
                  </a:cubicBezTo>
                  <a:cubicBezTo>
                    <a:pt x="16188" y="9296"/>
                    <a:pt x="16339" y="9053"/>
                    <a:pt x="16502" y="8821"/>
                  </a:cubicBezTo>
                  <a:cubicBezTo>
                    <a:pt x="17662" y="7057"/>
                    <a:pt x="18323" y="5108"/>
                    <a:pt x="18776" y="3076"/>
                  </a:cubicBezTo>
                  <a:cubicBezTo>
                    <a:pt x="18846" y="2740"/>
                    <a:pt x="18857" y="2392"/>
                    <a:pt x="18532" y="2148"/>
                  </a:cubicBezTo>
                  <a:cubicBezTo>
                    <a:pt x="18411" y="2049"/>
                    <a:pt x="18282" y="1997"/>
                    <a:pt x="18140" y="1997"/>
                  </a:cubicBezTo>
                  <a:cubicBezTo>
                    <a:pt x="17983" y="1997"/>
                    <a:pt x="17811" y="2060"/>
                    <a:pt x="17616" y="2194"/>
                  </a:cubicBezTo>
                  <a:cubicBezTo>
                    <a:pt x="16687" y="2810"/>
                    <a:pt x="15979" y="3633"/>
                    <a:pt x="15411" y="4574"/>
                  </a:cubicBezTo>
                  <a:cubicBezTo>
                    <a:pt x="14831" y="5572"/>
                    <a:pt x="14367" y="6639"/>
                    <a:pt x="13902" y="7695"/>
                  </a:cubicBezTo>
                  <a:cubicBezTo>
                    <a:pt x="13392" y="8878"/>
                    <a:pt x="12823" y="10028"/>
                    <a:pt x="12464" y="11269"/>
                  </a:cubicBezTo>
                  <a:cubicBezTo>
                    <a:pt x="12405" y="11454"/>
                    <a:pt x="12301" y="11547"/>
                    <a:pt x="12139" y="11617"/>
                  </a:cubicBezTo>
                  <a:cubicBezTo>
                    <a:pt x="10700" y="12197"/>
                    <a:pt x="9214" y="12604"/>
                    <a:pt x="7706" y="12917"/>
                  </a:cubicBezTo>
                  <a:cubicBezTo>
                    <a:pt x="7299" y="12998"/>
                    <a:pt x="6905" y="13068"/>
                    <a:pt x="6499" y="13138"/>
                  </a:cubicBezTo>
                  <a:cubicBezTo>
                    <a:pt x="6499" y="13056"/>
                    <a:pt x="6533" y="13045"/>
                    <a:pt x="6569" y="13021"/>
                  </a:cubicBezTo>
                  <a:cubicBezTo>
                    <a:pt x="7555" y="12186"/>
                    <a:pt x="8472" y="11292"/>
                    <a:pt x="9202" y="10224"/>
                  </a:cubicBezTo>
                  <a:cubicBezTo>
                    <a:pt x="9899" y="9215"/>
                    <a:pt x="10340" y="8101"/>
                    <a:pt x="10734" y="6964"/>
                  </a:cubicBezTo>
                  <a:cubicBezTo>
                    <a:pt x="10862" y="6604"/>
                    <a:pt x="11001" y="6245"/>
                    <a:pt x="11129" y="5897"/>
                  </a:cubicBezTo>
                  <a:cubicBezTo>
                    <a:pt x="11198" y="5722"/>
                    <a:pt x="11187" y="5560"/>
                    <a:pt x="11048" y="5420"/>
                  </a:cubicBezTo>
                  <a:cubicBezTo>
                    <a:pt x="10971" y="5344"/>
                    <a:pt x="10887" y="5314"/>
                    <a:pt x="10796" y="5314"/>
                  </a:cubicBezTo>
                  <a:cubicBezTo>
                    <a:pt x="10736" y="5314"/>
                    <a:pt x="10672" y="5328"/>
                    <a:pt x="10607" y="5351"/>
                  </a:cubicBezTo>
                  <a:cubicBezTo>
                    <a:pt x="10456" y="5386"/>
                    <a:pt x="10316" y="5467"/>
                    <a:pt x="10189" y="5536"/>
                  </a:cubicBezTo>
                  <a:cubicBezTo>
                    <a:pt x="9516" y="5908"/>
                    <a:pt x="8947" y="6430"/>
                    <a:pt x="8390" y="6941"/>
                  </a:cubicBezTo>
                  <a:cubicBezTo>
                    <a:pt x="6858" y="8345"/>
                    <a:pt x="5571" y="9946"/>
                    <a:pt x="4526" y="11745"/>
                  </a:cubicBezTo>
                  <a:cubicBezTo>
                    <a:pt x="4271" y="12197"/>
                    <a:pt x="3946" y="12627"/>
                    <a:pt x="3877" y="13161"/>
                  </a:cubicBezTo>
                  <a:cubicBezTo>
                    <a:pt x="3870" y="13239"/>
                    <a:pt x="3838" y="13259"/>
                    <a:pt x="3796" y="13259"/>
                  </a:cubicBezTo>
                  <a:cubicBezTo>
                    <a:pt x="3764" y="13259"/>
                    <a:pt x="3726" y="13247"/>
                    <a:pt x="3691" y="13242"/>
                  </a:cubicBezTo>
                  <a:cubicBezTo>
                    <a:pt x="3168" y="13172"/>
                    <a:pt x="2658" y="13021"/>
                    <a:pt x="2147" y="12836"/>
                  </a:cubicBezTo>
                  <a:cubicBezTo>
                    <a:pt x="1753" y="12697"/>
                    <a:pt x="1335" y="12581"/>
                    <a:pt x="917" y="12499"/>
                  </a:cubicBezTo>
                  <a:cubicBezTo>
                    <a:pt x="857" y="12489"/>
                    <a:pt x="799" y="12484"/>
                    <a:pt x="742" y="12484"/>
                  </a:cubicBezTo>
                  <a:cubicBezTo>
                    <a:pt x="415" y="12484"/>
                    <a:pt x="153" y="12650"/>
                    <a:pt x="94" y="12917"/>
                  </a:cubicBezTo>
                  <a:cubicBezTo>
                    <a:pt x="1" y="13300"/>
                    <a:pt x="210" y="13602"/>
                    <a:pt x="651" y="13706"/>
                  </a:cubicBezTo>
                  <a:cubicBezTo>
                    <a:pt x="848" y="13764"/>
                    <a:pt x="1045" y="13787"/>
                    <a:pt x="1242" y="13845"/>
                  </a:cubicBezTo>
                  <a:cubicBezTo>
                    <a:pt x="2257" y="14139"/>
                    <a:pt x="3284" y="14297"/>
                    <a:pt x="4321" y="14297"/>
                  </a:cubicBezTo>
                  <a:cubicBezTo>
                    <a:pt x="4801" y="14297"/>
                    <a:pt x="5283" y="14263"/>
                    <a:pt x="5768" y="14193"/>
                  </a:cubicBezTo>
                  <a:cubicBezTo>
                    <a:pt x="7694" y="13903"/>
                    <a:pt x="9586" y="13497"/>
                    <a:pt x="11407" y="12813"/>
                  </a:cubicBezTo>
                  <a:cubicBezTo>
                    <a:pt x="11535" y="12768"/>
                    <a:pt x="11655" y="12724"/>
                    <a:pt x="11763" y="12724"/>
                  </a:cubicBezTo>
                  <a:cubicBezTo>
                    <a:pt x="11881" y="12724"/>
                    <a:pt x="11984" y="12777"/>
                    <a:pt x="12069" y="12940"/>
                  </a:cubicBezTo>
                  <a:cubicBezTo>
                    <a:pt x="12080" y="12963"/>
                    <a:pt x="12092" y="12963"/>
                    <a:pt x="12103" y="12975"/>
                  </a:cubicBezTo>
                  <a:cubicBezTo>
                    <a:pt x="13044" y="13695"/>
                    <a:pt x="14042" y="14286"/>
                    <a:pt x="15156" y="14692"/>
                  </a:cubicBezTo>
                  <a:cubicBezTo>
                    <a:pt x="16363" y="15121"/>
                    <a:pt x="17593" y="15168"/>
                    <a:pt x="18834" y="15203"/>
                  </a:cubicBezTo>
                  <a:cubicBezTo>
                    <a:pt x="18906" y="15204"/>
                    <a:pt x="18978" y="15205"/>
                    <a:pt x="19051" y="15205"/>
                  </a:cubicBezTo>
                  <a:cubicBezTo>
                    <a:pt x="19733" y="15205"/>
                    <a:pt x="20413" y="15157"/>
                    <a:pt x="21085" y="15052"/>
                  </a:cubicBezTo>
                  <a:cubicBezTo>
                    <a:pt x="21561" y="14994"/>
                    <a:pt x="22048" y="14994"/>
                    <a:pt x="22524" y="14878"/>
                  </a:cubicBezTo>
                  <a:cubicBezTo>
                    <a:pt x="22709" y="14843"/>
                    <a:pt x="22907" y="14785"/>
                    <a:pt x="22954" y="14576"/>
                  </a:cubicBezTo>
                  <a:cubicBezTo>
                    <a:pt x="23000" y="14368"/>
                    <a:pt x="22838" y="14228"/>
                    <a:pt x="22675" y="14123"/>
                  </a:cubicBezTo>
                  <a:cubicBezTo>
                    <a:pt x="22211" y="13834"/>
                    <a:pt x="21735" y="13543"/>
                    <a:pt x="21259" y="13242"/>
                  </a:cubicBezTo>
                  <a:cubicBezTo>
                    <a:pt x="19431" y="12113"/>
                    <a:pt x="17438" y="11523"/>
                    <a:pt x="15292" y="11523"/>
                  </a:cubicBezTo>
                  <a:cubicBezTo>
                    <a:pt x="15231" y="11523"/>
                    <a:pt x="15170" y="11523"/>
                    <a:pt x="15109" y="11524"/>
                  </a:cubicBezTo>
                  <a:lnTo>
                    <a:pt x="14308" y="11524"/>
                  </a:lnTo>
                  <a:cubicBezTo>
                    <a:pt x="14447" y="11431"/>
                    <a:pt x="14540" y="11374"/>
                    <a:pt x="14633" y="11315"/>
                  </a:cubicBezTo>
                  <a:cubicBezTo>
                    <a:pt x="15677" y="10701"/>
                    <a:pt x="16699" y="10062"/>
                    <a:pt x="17627" y="9285"/>
                  </a:cubicBezTo>
                  <a:cubicBezTo>
                    <a:pt x="17952" y="9018"/>
                    <a:pt x="18207" y="8658"/>
                    <a:pt x="18683" y="8635"/>
                  </a:cubicBezTo>
                  <a:cubicBezTo>
                    <a:pt x="18718" y="8623"/>
                    <a:pt x="18753" y="8600"/>
                    <a:pt x="18787" y="8577"/>
                  </a:cubicBezTo>
                  <a:cubicBezTo>
                    <a:pt x="19391" y="8241"/>
                    <a:pt x="19960" y="7880"/>
                    <a:pt x="20528" y="7509"/>
                  </a:cubicBezTo>
                  <a:cubicBezTo>
                    <a:pt x="21399" y="6941"/>
                    <a:pt x="22222" y="6302"/>
                    <a:pt x="22965" y="5560"/>
                  </a:cubicBezTo>
                  <a:cubicBezTo>
                    <a:pt x="23870" y="4631"/>
                    <a:pt x="24589" y="3587"/>
                    <a:pt x="25158" y="2439"/>
                  </a:cubicBezTo>
                  <a:cubicBezTo>
                    <a:pt x="25448" y="1870"/>
                    <a:pt x="25762" y="1325"/>
                    <a:pt x="25901" y="698"/>
                  </a:cubicBezTo>
                  <a:cubicBezTo>
                    <a:pt x="25982" y="327"/>
                    <a:pt x="25739" y="25"/>
                    <a:pt x="25355" y="2"/>
                  </a:cubicBezTo>
                  <a:cubicBezTo>
                    <a:pt x="25340" y="1"/>
                    <a:pt x="25325" y="1"/>
                    <a:pt x="253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70"/>
            <p:cNvSpPr/>
            <p:nvPr/>
          </p:nvSpPr>
          <p:spPr>
            <a:xfrm rot="-7199998">
              <a:off x="1485545" y="2095526"/>
              <a:ext cx="203455" cy="247800"/>
            </a:xfrm>
            <a:custGeom>
              <a:avLst/>
              <a:gdLst/>
              <a:ahLst/>
              <a:cxnLst/>
              <a:rect l="l" t="t" r="r" b="b"/>
              <a:pathLst>
                <a:path w="5501" h="6700" extrusionOk="0">
                  <a:moveTo>
                    <a:pt x="5387" y="0"/>
                  </a:moveTo>
                  <a:cubicBezTo>
                    <a:pt x="5341" y="0"/>
                    <a:pt x="5299" y="52"/>
                    <a:pt x="5258" y="85"/>
                  </a:cubicBezTo>
                  <a:cubicBezTo>
                    <a:pt x="4817" y="503"/>
                    <a:pt x="4387" y="944"/>
                    <a:pt x="3992" y="1408"/>
                  </a:cubicBezTo>
                  <a:cubicBezTo>
                    <a:pt x="3342" y="2151"/>
                    <a:pt x="2844" y="2986"/>
                    <a:pt x="2275" y="3787"/>
                  </a:cubicBezTo>
                  <a:cubicBezTo>
                    <a:pt x="1718" y="4576"/>
                    <a:pt x="1184" y="5377"/>
                    <a:pt x="372" y="5946"/>
                  </a:cubicBezTo>
                  <a:cubicBezTo>
                    <a:pt x="268" y="6026"/>
                    <a:pt x="175" y="6119"/>
                    <a:pt x="116" y="6235"/>
                  </a:cubicBezTo>
                  <a:cubicBezTo>
                    <a:pt x="0" y="6479"/>
                    <a:pt x="116" y="6699"/>
                    <a:pt x="372" y="6699"/>
                  </a:cubicBezTo>
                  <a:cubicBezTo>
                    <a:pt x="500" y="6699"/>
                    <a:pt x="593" y="6630"/>
                    <a:pt x="686" y="6549"/>
                  </a:cubicBezTo>
                  <a:cubicBezTo>
                    <a:pt x="1022" y="6247"/>
                    <a:pt x="1312" y="5899"/>
                    <a:pt x="1579" y="5528"/>
                  </a:cubicBezTo>
                  <a:cubicBezTo>
                    <a:pt x="2310" y="4553"/>
                    <a:pt x="2925" y="3497"/>
                    <a:pt x="3551" y="2464"/>
                  </a:cubicBezTo>
                  <a:cubicBezTo>
                    <a:pt x="4062" y="1617"/>
                    <a:pt x="4654" y="851"/>
                    <a:pt x="5374" y="190"/>
                  </a:cubicBezTo>
                  <a:cubicBezTo>
                    <a:pt x="5431" y="144"/>
                    <a:pt x="5501" y="97"/>
                    <a:pt x="5443" y="28"/>
                  </a:cubicBezTo>
                  <a:cubicBezTo>
                    <a:pt x="5424" y="8"/>
                    <a:pt x="5405" y="0"/>
                    <a:pt x="53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70"/>
          <p:cNvGrpSpPr/>
          <p:nvPr/>
        </p:nvGrpSpPr>
        <p:grpSpPr>
          <a:xfrm>
            <a:off x="7189489" y="223913"/>
            <a:ext cx="693142" cy="695904"/>
            <a:chOff x="1951560" y="1594229"/>
            <a:chExt cx="764299" cy="767343"/>
          </a:xfrm>
        </p:grpSpPr>
        <p:sp>
          <p:nvSpPr>
            <p:cNvPr id="3975" name="Google Shape;3975;p70"/>
            <p:cNvSpPr/>
            <p:nvPr/>
          </p:nvSpPr>
          <p:spPr>
            <a:xfrm>
              <a:off x="1951616" y="1594456"/>
              <a:ext cx="764243" cy="767058"/>
            </a:xfrm>
            <a:custGeom>
              <a:avLst/>
              <a:gdLst/>
              <a:ahLst/>
              <a:cxnLst/>
              <a:rect l="l" t="t" r="r" b="b"/>
              <a:pathLst>
                <a:path w="22803" h="22887" extrusionOk="0">
                  <a:moveTo>
                    <a:pt x="11633" y="0"/>
                  </a:moveTo>
                  <a:cubicBezTo>
                    <a:pt x="11469" y="0"/>
                    <a:pt x="11295" y="57"/>
                    <a:pt x="11117" y="171"/>
                  </a:cubicBezTo>
                  <a:cubicBezTo>
                    <a:pt x="11013" y="241"/>
                    <a:pt x="10908" y="322"/>
                    <a:pt x="10815" y="403"/>
                  </a:cubicBezTo>
                  <a:cubicBezTo>
                    <a:pt x="10235" y="972"/>
                    <a:pt x="9852" y="1680"/>
                    <a:pt x="9539" y="2423"/>
                  </a:cubicBezTo>
                  <a:cubicBezTo>
                    <a:pt x="9237" y="3119"/>
                    <a:pt x="9005" y="3838"/>
                    <a:pt x="8878" y="4604"/>
                  </a:cubicBezTo>
                  <a:cubicBezTo>
                    <a:pt x="8866" y="4592"/>
                    <a:pt x="8842" y="4581"/>
                    <a:pt x="8842" y="4581"/>
                  </a:cubicBezTo>
                  <a:cubicBezTo>
                    <a:pt x="8808" y="4499"/>
                    <a:pt x="8762" y="4430"/>
                    <a:pt x="8726" y="4349"/>
                  </a:cubicBezTo>
                  <a:cubicBezTo>
                    <a:pt x="8332" y="3513"/>
                    <a:pt x="7810" y="2771"/>
                    <a:pt x="7137" y="2132"/>
                  </a:cubicBezTo>
                  <a:cubicBezTo>
                    <a:pt x="6650" y="1680"/>
                    <a:pt x="6104" y="1332"/>
                    <a:pt x="5420" y="1273"/>
                  </a:cubicBezTo>
                  <a:cubicBezTo>
                    <a:pt x="5323" y="1264"/>
                    <a:pt x="5231" y="1259"/>
                    <a:pt x="5144" y="1259"/>
                  </a:cubicBezTo>
                  <a:cubicBezTo>
                    <a:pt x="4457" y="1259"/>
                    <a:pt x="4021" y="1546"/>
                    <a:pt x="3795" y="2225"/>
                  </a:cubicBezTo>
                  <a:cubicBezTo>
                    <a:pt x="3644" y="2655"/>
                    <a:pt x="3621" y="3096"/>
                    <a:pt x="3679" y="3548"/>
                  </a:cubicBezTo>
                  <a:cubicBezTo>
                    <a:pt x="3783" y="4499"/>
                    <a:pt x="4108" y="5393"/>
                    <a:pt x="4561" y="6229"/>
                  </a:cubicBezTo>
                  <a:cubicBezTo>
                    <a:pt x="4723" y="6518"/>
                    <a:pt x="4897" y="6786"/>
                    <a:pt x="5083" y="7087"/>
                  </a:cubicBezTo>
                  <a:cubicBezTo>
                    <a:pt x="4955" y="7064"/>
                    <a:pt x="4863" y="7041"/>
                    <a:pt x="4770" y="7018"/>
                  </a:cubicBezTo>
                  <a:cubicBezTo>
                    <a:pt x="4097" y="6878"/>
                    <a:pt x="3425" y="6831"/>
                    <a:pt x="2750" y="6831"/>
                  </a:cubicBezTo>
                  <a:cubicBezTo>
                    <a:pt x="2307" y="6831"/>
                    <a:pt x="1862" y="6851"/>
                    <a:pt x="1416" y="6878"/>
                  </a:cubicBezTo>
                  <a:cubicBezTo>
                    <a:pt x="778" y="6913"/>
                    <a:pt x="348" y="7250"/>
                    <a:pt x="163" y="7864"/>
                  </a:cubicBezTo>
                  <a:cubicBezTo>
                    <a:pt x="0" y="8398"/>
                    <a:pt x="0" y="8932"/>
                    <a:pt x="163" y="9466"/>
                  </a:cubicBezTo>
                  <a:cubicBezTo>
                    <a:pt x="395" y="10244"/>
                    <a:pt x="928" y="10824"/>
                    <a:pt x="1474" y="11381"/>
                  </a:cubicBezTo>
                  <a:cubicBezTo>
                    <a:pt x="2135" y="12042"/>
                    <a:pt x="2948" y="12448"/>
                    <a:pt x="3841" y="12680"/>
                  </a:cubicBezTo>
                  <a:lnTo>
                    <a:pt x="3876" y="12750"/>
                  </a:lnTo>
                  <a:cubicBezTo>
                    <a:pt x="3308" y="12970"/>
                    <a:pt x="2774" y="13249"/>
                    <a:pt x="2367" y="13702"/>
                  </a:cubicBezTo>
                  <a:cubicBezTo>
                    <a:pt x="1834" y="14293"/>
                    <a:pt x="1451" y="15001"/>
                    <a:pt x="1137" y="15732"/>
                  </a:cubicBezTo>
                  <a:cubicBezTo>
                    <a:pt x="882" y="16312"/>
                    <a:pt x="1044" y="16811"/>
                    <a:pt x="1590" y="17136"/>
                  </a:cubicBezTo>
                  <a:cubicBezTo>
                    <a:pt x="2140" y="17468"/>
                    <a:pt x="2736" y="17629"/>
                    <a:pt x="3363" y="17629"/>
                  </a:cubicBezTo>
                  <a:cubicBezTo>
                    <a:pt x="3570" y="17629"/>
                    <a:pt x="3779" y="17612"/>
                    <a:pt x="3992" y="17577"/>
                  </a:cubicBezTo>
                  <a:cubicBezTo>
                    <a:pt x="4607" y="17472"/>
                    <a:pt x="5175" y="17206"/>
                    <a:pt x="5732" y="16928"/>
                  </a:cubicBezTo>
                  <a:cubicBezTo>
                    <a:pt x="5784" y="16896"/>
                    <a:pt x="5827" y="16856"/>
                    <a:pt x="5893" y="16856"/>
                  </a:cubicBezTo>
                  <a:cubicBezTo>
                    <a:pt x="5901" y="16856"/>
                    <a:pt x="5909" y="16857"/>
                    <a:pt x="5918" y="16858"/>
                  </a:cubicBezTo>
                  <a:cubicBezTo>
                    <a:pt x="5872" y="16997"/>
                    <a:pt x="5814" y="17124"/>
                    <a:pt x="5768" y="17252"/>
                  </a:cubicBezTo>
                  <a:cubicBezTo>
                    <a:pt x="5500" y="18018"/>
                    <a:pt x="5420" y="18819"/>
                    <a:pt x="5431" y="19631"/>
                  </a:cubicBezTo>
                  <a:cubicBezTo>
                    <a:pt x="5443" y="20153"/>
                    <a:pt x="5500" y="20664"/>
                    <a:pt x="5698" y="21151"/>
                  </a:cubicBezTo>
                  <a:cubicBezTo>
                    <a:pt x="5902" y="21689"/>
                    <a:pt x="6335" y="22016"/>
                    <a:pt x="6840" y="22016"/>
                  </a:cubicBezTo>
                  <a:cubicBezTo>
                    <a:pt x="6880" y="22016"/>
                    <a:pt x="6921" y="22014"/>
                    <a:pt x="6962" y="22010"/>
                  </a:cubicBezTo>
                  <a:cubicBezTo>
                    <a:pt x="7323" y="21987"/>
                    <a:pt x="7624" y="21824"/>
                    <a:pt x="7914" y="21627"/>
                  </a:cubicBezTo>
                  <a:cubicBezTo>
                    <a:pt x="8587" y="21139"/>
                    <a:pt x="9074" y="20490"/>
                    <a:pt x="9515" y="19793"/>
                  </a:cubicBezTo>
                  <a:cubicBezTo>
                    <a:pt x="9736" y="19445"/>
                    <a:pt x="9933" y="19074"/>
                    <a:pt x="10131" y="18679"/>
                  </a:cubicBezTo>
                  <a:cubicBezTo>
                    <a:pt x="10177" y="18761"/>
                    <a:pt x="10177" y="18831"/>
                    <a:pt x="10188" y="18900"/>
                  </a:cubicBezTo>
                  <a:cubicBezTo>
                    <a:pt x="10224" y="19468"/>
                    <a:pt x="10317" y="20037"/>
                    <a:pt x="10467" y="20582"/>
                  </a:cubicBezTo>
                  <a:cubicBezTo>
                    <a:pt x="10653" y="21255"/>
                    <a:pt x="10908" y="21894"/>
                    <a:pt x="11454" y="22369"/>
                  </a:cubicBezTo>
                  <a:cubicBezTo>
                    <a:pt x="11812" y="22685"/>
                    <a:pt x="12217" y="22886"/>
                    <a:pt x="12679" y="22886"/>
                  </a:cubicBezTo>
                  <a:cubicBezTo>
                    <a:pt x="12726" y="22886"/>
                    <a:pt x="12774" y="22884"/>
                    <a:pt x="12823" y="22880"/>
                  </a:cubicBezTo>
                  <a:cubicBezTo>
                    <a:pt x="13530" y="22822"/>
                    <a:pt x="13914" y="22439"/>
                    <a:pt x="14041" y="21708"/>
                  </a:cubicBezTo>
                  <a:cubicBezTo>
                    <a:pt x="14180" y="20838"/>
                    <a:pt x="14134" y="19968"/>
                    <a:pt x="14099" y="19086"/>
                  </a:cubicBezTo>
                  <a:cubicBezTo>
                    <a:pt x="14087" y="18947"/>
                    <a:pt x="14076" y="18807"/>
                    <a:pt x="14076" y="18656"/>
                  </a:cubicBezTo>
                  <a:lnTo>
                    <a:pt x="14076" y="18656"/>
                  </a:lnTo>
                  <a:cubicBezTo>
                    <a:pt x="14471" y="19039"/>
                    <a:pt x="14865" y="19388"/>
                    <a:pt x="15306" y="19666"/>
                  </a:cubicBezTo>
                  <a:cubicBezTo>
                    <a:pt x="15964" y="20063"/>
                    <a:pt x="16660" y="20337"/>
                    <a:pt x="17427" y="20337"/>
                  </a:cubicBezTo>
                  <a:cubicBezTo>
                    <a:pt x="17512" y="20337"/>
                    <a:pt x="17598" y="20334"/>
                    <a:pt x="17685" y="20327"/>
                  </a:cubicBezTo>
                  <a:cubicBezTo>
                    <a:pt x="18427" y="20281"/>
                    <a:pt x="18950" y="19805"/>
                    <a:pt x="19089" y="19074"/>
                  </a:cubicBezTo>
                  <a:cubicBezTo>
                    <a:pt x="19159" y="18645"/>
                    <a:pt x="19123" y="18215"/>
                    <a:pt x="18984" y="17809"/>
                  </a:cubicBezTo>
                  <a:cubicBezTo>
                    <a:pt x="18799" y="17194"/>
                    <a:pt x="18474" y="16637"/>
                    <a:pt x="18126" y="16092"/>
                  </a:cubicBezTo>
                  <a:cubicBezTo>
                    <a:pt x="17604" y="15268"/>
                    <a:pt x="16965" y="14514"/>
                    <a:pt x="16304" y="13794"/>
                  </a:cubicBezTo>
                  <a:cubicBezTo>
                    <a:pt x="16246" y="13725"/>
                    <a:pt x="16165" y="13666"/>
                    <a:pt x="16130" y="13562"/>
                  </a:cubicBezTo>
                  <a:lnTo>
                    <a:pt x="16130" y="13562"/>
                  </a:lnTo>
                  <a:cubicBezTo>
                    <a:pt x="16327" y="13574"/>
                    <a:pt x="16501" y="13586"/>
                    <a:pt x="16675" y="13609"/>
                  </a:cubicBezTo>
                  <a:cubicBezTo>
                    <a:pt x="17228" y="13687"/>
                    <a:pt x="17781" y="13725"/>
                    <a:pt x="18335" y="13725"/>
                  </a:cubicBezTo>
                  <a:cubicBezTo>
                    <a:pt x="18930" y="13725"/>
                    <a:pt x="19526" y="13681"/>
                    <a:pt x="20121" y="13597"/>
                  </a:cubicBezTo>
                  <a:cubicBezTo>
                    <a:pt x="20830" y="13493"/>
                    <a:pt x="21514" y="13284"/>
                    <a:pt x="22153" y="12924"/>
                  </a:cubicBezTo>
                  <a:cubicBezTo>
                    <a:pt x="22628" y="12657"/>
                    <a:pt x="22802" y="12286"/>
                    <a:pt x="22674" y="11799"/>
                  </a:cubicBezTo>
                  <a:cubicBezTo>
                    <a:pt x="22605" y="11474"/>
                    <a:pt x="22454" y="11195"/>
                    <a:pt x="22233" y="10951"/>
                  </a:cubicBezTo>
                  <a:cubicBezTo>
                    <a:pt x="21769" y="10440"/>
                    <a:pt x="21178" y="10128"/>
                    <a:pt x="20528" y="9907"/>
                  </a:cubicBezTo>
                  <a:cubicBezTo>
                    <a:pt x="19488" y="9553"/>
                    <a:pt x="18417" y="9442"/>
                    <a:pt x="17324" y="9442"/>
                  </a:cubicBezTo>
                  <a:cubicBezTo>
                    <a:pt x="17271" y="9442"/>
                    <a:pt x="17217" y="9442"/>
                    <a:pt x="17163" y="9442"/>
                  </a:cubicBezTo>
                  <a:lnTo>
                    <a:pt x="16826" y="9442"/>
                  </a:lnTo>
                  <a:cubicBezTo>
                    <a:pt x="16849" y="9408"/>
                    <a:pt x="16849" y="9385"/>
                    <a:pt x="16861" y="9373"/>
                  </a:cubicBezTo>
                  <a:cubicBezTo>
                    <a:pt x="17824" y="8248"/>
                    <a:pt x="18486" y="6971"/>
                    <a:pt x="18857" y="5544"/>
                  </a:cubicBezTo>
                  <a:cubicBezTo>
                    <a:pt x="19031" y="4871"/>
                    <a:pt x="19147" y="4197"/>
                    <a:pt x="19043" y="3513"/>
                  </a:cubicBezTo>
                  <a:cubicBezTo>
                    <a:pt x="18950" y="2918"/>
                    <a:pt x="18549" y="2567"/>
                    <a:pt x="17999" y="2567"/>
                  </a:cubicBezTo>
                  <a:cubicBezTo>
                    <a:pt x="17927" y="2567"/>
                    <a:pt x="17853" y="2573"/>
                    <a:pt x="17777" y="2585"/>
                  </a:cubicBezTo>
                  <a:cubicBezTo>
                    <a:pt x="17349" y="2655"/>
                    <a:pt x="16954" y="2840"/>
                    <a:pt x="16594" y="3060"/>
                  </a:cubicBezTo>
                  <a:cubicBezTo>
                    <a:pt x="15596" y="3676"/>
                    <a:pt x="14807" y="4511"/>
                    <a:pt x="14030" y="5370"/>
                  </a:cubicBezTo>
                  <a:cubicBezTo>
                    <a:pt x="13786" y="5648"/>
                    <a:pt x="13554" y="5938"/>
                    <a:pt x="13345" y="6240"/>
                  </a:cubicBezTo>
                  <a:cubicBezTo>
                    <a:pt x="13298" y="6182"/>
                    <a:pt x="13321" y="6136"/>
                    <a:pt x="13334" y="6089"/>
                  </a:cubicBezTo>
                  <a:cubicBezTo>
                    <a:pt x="13391" y="5706"/>
                    <a:pt x="13450" y="5324"/>
                    <a:pt x="13461" y="4929"/>
                  </a:cubicBezTo>
                  <a:cubicBezTo>
                    <a:pt x="13496" y="3931"/>
                    <a:pt x="13345" y="2956"/>
                    <a:pt x="13043" y="2005"/>
                  </a:cubicBezTo>
                  <a:cubicBezTo>
                    <a:pt x="12857" y="1436"/>
                    <a:pt x="12637" y="891"/>
                    <a:pt x="12300" y="403"/>
                  </a:cubicBezTo>
                  <a:cubicBezTo>
                    <a:pt x="12117" y="136"/>
                    <a:pt x="11887" y="0"/>
                    <a:pt x="11633" y="0"/>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6" name="Google Shape;3976;p70"/>
            <p:cNvGrpSpPr/>
            <p:nvPr/>
          </p:nvGrpSpPr>
          <p:grpSpPr>
            <a:xfrm>
              <a:off x="2010590" y="1901657"/>
              <a:ext cx="374576" cy="303248"/>
              <a:chOff x="3315650" y="3777925"/>
              <a:chExt cx="447950" cy="362650"/>
            </a:xfrm>
          </p:grpSpPr>
          <p:sp>
            <p:nvSpPr>
              <p:cNvPr id="3977" name="Google Shape;3977;p70"/>
              <p:cNvSpPr/>
              <p:nvPr/>
            </p:nvSpPr>
            <p:spPr>
              <a:xfrm>
                <a:off x="3503650" y="3843200"/>
                <a:ext cx="259950" cy="226000"/>
              </a:xfrm>
              <a:custGeom>
                <a:avLst/>
                <a:gdLst/>
                <a:ahLst/>
                <a:cxnLst/>
                <a:rect l="l" t="t" r="r" b="b"/>
                <a:pathLst>
                  <a:path w="10398" h="9040" extrusionOk="0">
                    <a:moveTo>
                      <a:pt x="5199" y="1"/>
                    </a:moveTo>
                    <a:cubicBezTo>
                      <a:pt x="5199" y="1"/>
                      <a:pt x="0" y="9040"/>
                      <a:pt x="5199" y="9040"/>
                    </a:cubicBezTo>
                    <a:cubicBezTo>
                      <a:pt x="10397" y="9040"/>
                      <a:pt x="5199"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70"/>
              <p:cNvSpPr/>
              <p:nvPr/>
            </p:nvSpPr>
            <p:spPr>
              <a:xfrm>
                <a:off x="3576450" y="3921800"/>
                <a:ext cx="135500" cy="147400"/>
              </a:xfrm>
              <a:custGeom>
                <a:avLst/>
                <a:gdLst/>
                <a:ahLst/>
                <a:cxnLst/>
                <a:rect l="l" t="t" r="r" b="b"/>
                <a:pathLst>
                  <a:path w="5420" h="5896" extrusionOk="0">
                    <a:moveTo>
                      <a:pt x="3772" y="1"/>
                    </a:moveTo>
                    <a:cubicBezTo>
                      <a:pt x="4492" y="2334"/>
                      <a:pt x="4572" y="4747"/>
                      <a:pt x="1892" y="4747"/>
                    </a:cubicBezTo>
                    <a:cubicBezTo>
                      <a:pt x="952" y="4747"/>
                      <a:pt x="348" y="4446"/>
                      <a:pt x="0" y="3958"/>
                    </a:cubicBezTo>
                    <a:lnTo>
                      <a:pt x="0" y="3958"/>
                    </a:lnTo>
                    <a:cubicBezTo>
                      <a:pt x="116" y="5095"/>
                      <a:pt x="743" y="5896"/>
                      <a:pt x="2287" y="5896"/>
                    </a:cubicBezTo>
                    <a:cubicBezTo>
                      <a:pt x="5420" y="5896"/>
                      <a:pt x="4781" y="2612"/>
                      <a:pt x="3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70"/>
              <p:cNvSpPr/>
              <p:nvPr/>
            </p:nvSpPr>
            <p:spPr>
              <a:xfrm>
                <a:off x="3591825" y="3918975"/>
                <a:ext cx="43250" cy="74475"/>
              </a:xfrm>
              <a:custGeom>
                <a:avLst/>
                <a:gdLst/>
                <a:ahLst/>
                <a:cxnLst/>
                <a:rect l="l" t="t" r="r" b="b"/>
                <a:pathLst>
                  <a:path w="1730" h="2979" extrusionOk="0">
                    <a:moveTo>
                      <a:pt x="1225" y="0"/>
                    </a:moveTo>
                    <a:cubicBezTo>
                      <a:pt x="888" y="0"/>
                      <a:pt x="471" y="555"/>
                      <a:pt x="244" y="1310"/>
                    </a:cubicBezTo>
                    <a:cubicBezTo>
                      <a:pt x="1" y="2122"/>
                      <a:pt x="94" y="2864"/>
                      <a:pt x="442" y="2968"/>
                    </a:cubicBezTo>
                    <a:cubicBezTo>
                      <a:pt x="466" y="2975"/>
                      <a:pt x="491" y="2978"/>
                      <a:pt x="516" y="2978"/>
                    </a:cubicBezTo>
                    <a:cubicBezTo>
                      <a:pt x="845" y="2978"/>
                      <a:pt x="1272" y="2434"/>
                      <a:pt x="1497" y="1669"/>
                    </a:cubicBezTo>
                    <a:cubicBezTo>
                      <a:pt x="1729" y="856"/>
                      <a:pt x="1649" y="114"/>
                      <a:pt x="1300" y="10"/>
                    </a:cubicBezTo>
                    <a:cubicBezTo>
                      <a:pt x="1276" y="3"/>
                      <a:pt x="1251" y="0"/>
                      <a:pt x="1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70"/>
              <p:cNvSpPr/>
              <p:nvPr/>
            </p:nvSpPr>
            <p:spPr>
              <a:xfrm>
                <a:off x="3427050" y="3777925"/>
                <a:ext cx="187125" cy="163050"/>
              </a:xfrm>
              <a:custGeom>
                <a:avLst/>
                <a:gdLst/>
                <a:ahLst/>
                <a:cxnLst/>
                <a:rect l="l" t="t" r="r" b="b"/>
                <a:pathLst>
                  <a:path w="7485" h="6522" extrusionOk="0">
                    <a:moveTo>
                      <a:pt x="3748" y="0"/>
                    </a:moveTo>
                    <a:cubicBezTo>
                      <a:pt x="3748" y="0"/>
                      <a:pt x="1" y="6522"/>
                      <a:pt x="3748" y="6522"/>
                    </a:cubicBezTo>
                    <a:cubicBezTo>
                      <a:pt x="7485" y="6522"/>
                      <a:pt x="3748" y="0"/>
                      <a:pt x="3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70"/>
              <p:cNvSpPr/>
              <p:nvPr/>
            </p:nvSpPr>
            <p:spPr>
              <a:xfrm>
                <a:off x="3479275" y="3834775"/>
                <a:ext cx="97775" cy="106200"/>
              </a:xfrm>
              <a:custGeom>
                <a:avLst/>
                <a:gdLst/>
                <a:ahLst/>
                <a:cxnLst/>
                <a:rect l="l" t="t" r="r" b="b"/>
                <a:pathLst>
                  <a:path w="3911" h="4248" extrusionOk="0">
                    <a:moveTo>
                      <a:pt x="2727" y="1"/>
                    </a:moveTo>
                    <a:lnTo>
                      <a:pt x="2727" y="1"/>
                    </a:lnTo>
                    <a:cubicBezTo>
                      <a:pt x="3238" y="1672"/>
                      <a:pt x="3296" y="3412"/>
                      <a:pt x="1370" y="3412"/>
                    </a:cubicBezTo>
                    <a:cubicBezTo>
                      <a:pt x="685" y="3412"/>
                      <a:pt x="256" y="3192"/>
                      <a:pt x="0" y="2844"/>
                    </a:cubicBezTo>
                    <a:lnTo>
                      <a:pt x="0" y="2844"/>
                    </a:lnTo>
                    <a:cubicBezTo>
                      <a:pt x="93" y="3667"/>
                      <a:pt x="534" y="4248"/>
                      <a:pt x="1659" y="4248"/>
                    </a:cubicBezTo>
                    <a:cubicBezTo>
                      <a:pt x="3911" y="4248"/>
                      <a:pt x="3446" y="1880"/>
                      <a:pt x="2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70"/>
              <p:cNvSpPr/>
              <p:nvPr/>
            </p:nvSpPr>
            <p:spPr>
              <a:xfrm>
                <a:off x="3490575" y="3832575"/>
                <a:ext cx="31075" cy="53550"/>
              </a:xfrm>
              <a:custGeom>
                <a:avLst/>
                <a:gdLst/>
                <a:ahLst/>
                <a:cxnLst/>
                <a:rect l="l" t="t" r="r" b="b"/>
                <a:pathLst>
                  <a:path w="1243" h="2142" extrusionOk="0">
                    <a:moveTo>
                      <a:pt x="874" y="0"/>
                    </a:moveTo>
                    <a:cubicBezTo>
                      <a:pt x="637" y="0"/>
                      <a:pt x="336" y="399"/>
                      <a:pt x="175" y="947"/>
                    </a:cubicBezTo>
                    <a:cubicBezTo>
                      <a:pt x="1" y="1528"/>
                      <a:pt x="59" y="2061"/>
                      <a:pt x="314" y="2131"/>
                    </a:cubicBezTo>
                    <a:cubicBezTo>
                      <a:pt x="335" y="2138"/>
                      <a:pt x="356" y="2141"/>
                      <a:pt x="378" y="2141"/>
                    </a:cubicBezTo>
                    <a:cubicBezTo>
                      <a:pt x="615" y="2141"/>
                      <a:pt x="919" y="1745"/>
                      <a:pt x="1068" y="1203"/>
                    </a:cubicBezTo>
                    <a:cubicBezTo>
                      <a:pt x="1243" y="622"/>
                      <a:pt x="1184" y="89"/>
                      <a:pt x="929" y="8"/>
                    </a:cubicBezTo>
                    <a:cubicBezTo>
                      <a:pt x="911" y="3"/>
                      <a:pt x="893"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70"/>
              <p:cNvSpPr/>
              <p:nvPr/>
            </p:nvSpPr>
            <p:spPr>
              <a:xfrm>
                <a:off x="3315650" y="3801425"/>
                <a:ext cx="133175" cy="115775"/>
              </a:xfrm>
              <a:custGeom>
                <a:avLst/>
                <a:gdLst/>
                <a:ahLst/>
                <a:cxnLst/>
                <a:rect l="l" t="t" r="r" b="b"/>
                <a:pathLst>
                  <a:path w="5327" h="4631" extrusionOk="0">
                    <a:moveTo>
                      <a:pt x="2670" y="1"/>
                    </a:moveTo>
                    <a:cubicBezTo>
                      <a:pt x="2670" y="1"/>
                      <a:pt x="1" y="4630"/>
                      <a:pt x="2670" y="4630"/>
                    </a:cubicBezTo>
                    <a:cubicBezTo>
                      <a:pt x="5327" y="4630"/>
                      <a:pt x="2670" y="1"/>
                      <a:pt x="2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70"/>
              <p:cNvSpPr/>
              <p:nvPr/>
            </p:nvSpPr>
            <p:spPr>
              <a:xfrm>
                <a:off x="3353075" y="3841750"/>
                <a:ext cx="69375" cy="75450"/>
              </a:xfrm>
              <a:custGeom>
                <a:avLst/>
                <a:gdLst/>
                <a:ahLst/>
                <a:cxnLst/>
                <a:rect l="l" t="t" r="r" b="b"/>
                <a:pathLst>
                  <a:path w="2775" h="3018" extrusionOk="0">
                    <a:moveTo>
                      <a:pt x="1927" y="0"/>
                    </a:moveTo>
                    <a:lnTo>
                      <a:pt x="1927" y="0"/>
                    </a:lnTo>
                    <a:cubicBezTo>
                      <a:pt x="2298" y="1196"/>
                      <a:pt x="2333" y="2426"/>
                      <a:pt x="964" y="2426"/>
                    </a:cubicBezTo>
                    <a:cubicBezTo>
                      <a:pt x="488" y="2426"/>
                      <a:pt x="175" y="2275"/>
                      <a:pt x="0" y="2031"/>
                    </a:cubicBezTo>
                    <a:lnTo>
                      <a:pt x="0" y="2031"/>
                    </a:lnTo>
                    <a:cubicBezTo>
                      <a:pt x="59" y="2611"/>
                      <a:pt x="372" y="3017"/>
                      <a:pt x="1173" y="3017"/>
                    </a:cubicBezTo>
                    <a:cubicBezTo>
                      <a:pt x="2774" y="3017"/>
                      <a:pt x="2449" y="1346"/>
                      <a:pt x="1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70"/>
              <p:cNvSpPr/>
              <p:nvPr/>
            </p:nvSpPr>
            <p:spPr>
              <a:xfrm>
                <a:off x="3360925" y="3840400"/>
                <a:ext cx="22050" cy="38050"/>
              </a:xfrm>
              <a:custGeom>
                <a:avLst/>
                <a:gdLst/>
                <a:ahLst/>
                <a:cxnLst/>
                <a:rect l="l" t="t" r="r" b="b"/>
                <a:pathLst>
                  <a:path w="882" h="1522" extrusionOk="0">
                    <a:moveTo>
                      <a:pt x="617" y="1"/>
                    </a:moveTo>
                    <a:cubicBezTo>
                      <a:pt x="448" y="1"/>
                      <a:pt x="234" y="286"/>
                      <a:pt x="127" y="670"/>
                    </a:cubicBezTo>
                    <a:cubicBezTo>
                      <a:pt x="0" y="1087"/>
                      <a:pt x="46" y="1470"/>
                      <a:pt x="220" y="1516"/>
                    </a:cubicBezTo>
                    <a:cubicBezTo>
                      <a:pt x="232" y="1520"/>
                      <a:pt x="245" y="1521"/>
                      <a:pt x="258" y="1521"/>
                    </a:cubicBezTo>
                    <a:cubicBezTo>
                      <a:pt x="428" y="1521"/>
                      <a:pt x="647" y="1244"/>
                      <a:pt x="766" y="855"/>
                    </a:cubicBezTo>
                    <a:cubicBezTo>
                      <a:pt x="882" y="438"/>
                      <a:pt x="847" y="54"/>
                      <a:pt x="661" y="8"/>
                    </a:cubicBezTo>
                    <a:cubicBezTo>
                      <a:pt x="647" y="3"/>
                      <a:pt x="632"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70"/>
              <p:cNvSpPr/>
              <p:nvPr/>
            </p:nvSpPr>
            <p:spPr>
              <a:xfrm>
                <a:off x="3473750" y="4024800"/>
                <a:ext cx="133200" cy="115775"/>
              </a:xfrm>
              <a:custGeom>
                <a:avLst/>
                <a:gdLst/>
                <a:ahLst/>
                <a:cxnLst/>
                <a:rect l="l" t="t" r="r" b="b"/>
                <a:pathLst>
                  <a:path w="5328" h="4631" extrusionOk="0">
                    <a:moveTo>
                      <a:pt x="2669" y="1"/>
                    </a:moveTo>
                    <a:cubicBezTo>
                      <a:pt x="2669" y="1"/>
                      <a:pt x="1" y="4630"/>
                      <a:pt x="2669" y="4630"/>
                    </a:cubicBezTo>
                    <a:cubicBezTo>
                      <a:pt x="5327" y="4630"/>
                      <a:pt x="2669" y="1"/>
                      <a:pt x="26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70"/>
              <p:cNvSpPr/>
              <p:nvPr/>
            </p:nvSpPr>
            <p:spPr>
              <a:xfrm>
                <a:off x="3511175" y="4065125"/>
                <a:ext cx="69350" cy="75450"/>
              </a:xfrm>
              <a:custGeom>
                <a:avLst/>
                <a:gdLst/>
                <a:ahLst/>
                <a:cxnLst/>
                <a:rect l="l" t="t" r="r" b="b"/>
                <a:pathLst>
                  <a:path w="2774" h="3018" extrusionOk="0">
                    <a:moveTo>
                      <a:pt x="1927" y="0"/>
                    </a:moveTo>
                    <a:cubicBezTo>
                      <a:pt x="2286" y="1196"/>
                      <a:pt x="2333" y="2426"/>
                      <a:pt x="964" y="2426"/>
                    </a:cubicBezTo>
                    <a:cubicBezTo>
                      <a:pt x="488" y="2426"/>
                      <a:pt x="175" y="2275"/>
                      <a:pt x="1" y="2031"/>
                    </a:cubicBezTo>
                    <a:lnTo>
                      <a:pt x="1" y="2031"/>
                    </a:lnTo>
                    <a:cubicBezTo>
                      <a:pt x="58" y="2612"/>
                      <a:pt x="372" y="3017"/>
                      <a:pt x="1172" y="3017"/>
                    </a:cubicBezTo>
                    <a:cubicBezTo>
                      <a:pt x="2774" y="3017"/>
                      <a:pt x="2449" y="1335"/>
                      <a:pt x="1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70"/>
              <p:cNvSpPr/>
              <p:nvPr/>
            </p:nvSpPr>
            <p:spPr>
              <a:xfrm>
                <a:off x="3519000" y="4063775"/>
                <a:ext cx="22075" cy="38050"/>
              </a:xfrm>
              <a:custGeom>
                <a:avLst/>
                <a:gdLst/>
                <a:ahLst/>
                <a:cxnLst/>
                <a:rect l="l" t="t" r="r" b="b"/>
                <a:pathLst>
                  <a:path w="883" h="1522" extrusionOk="0">
                    <a:moveTo>
                      <a:pt x="618" y="1"/>
                    </a:moveTo>
                    <a:cubicBezTo>
                      <a:pt x="449" y="1"/>
                      <a:pt x="234" y="286"/>
                      <a:pt x="117" y="670"/>
                    </a:cubicBezTo>
                    <a:cubicBezTo>
                      <a:pt x="1" y="1087"/>
                      <a:pt x="47" y="1459"/>
                      <a:pt x="222" y="1516"/>
                    </a:cubicBezTo>
                    <a:cubicBezTo>
                      <a:pt x="234" y="1520"/>
                      <a:pt x="247" y="1521"/>
                      <a:pt x="259" y="1521"/>
                    </a:cubicBezTo>
                    <a:cubicBezTo>
                      <a:pt x="429" y="1521"/>
                      <a:pt x="648" y="1244"/>
                      <a:pt x="767" y="855"/>
                    </a:cubicBezTo>
                    <a:cubicBezTo>
                      <a:pt x="883" y="438"/>
                      <a:pt x="836" y="54"/>
                      <a:pt x="663" y="8"/>
                    </a:cubicBezTo>
                    <a:cubicBezTo>
                      <a:pt x="648" y="3"/>
                      <a:pt x="633" y="1"/>
                      <a:pt x="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70"/>
              <p:cNvSpPr/>
              <p:nvPr/>
            </p:nvSpPr>
            <p:spPr>
              <a:xfrm>
                <a:off x="3667525" y="3817675"/>
                <a:ext cx="95500" cy="83275"/>
              </a:xfrm>
              <a:custGeom>
                <a:avLst/>
                <a:gdLst/>
                <a:ahLst/>
                <a:cxnLst/>
                <a:rect l="l" t="t" r="r" b="b"/>
                <a:pathLst>
                  <a:path w="3820" h="3331" extrusionOk="0">
                    <a:moveTo>
                      <a:pt x="1916" y="0"/>
                    </a:moveTo>
                    <a:cubicBezTo>
                      <a:pt x="1916" y="0"/>
                      <a:pt x="1" y="3330"/>
                      <a:pt x="1916" y="3330"/>
                    </a:cubicBezTo>
                    <a:cubicBezTo>
                      <a:pt x="3819" y="3330"/>
                      <a:pt x="1916" y="0"/>
                      <a:pt x="19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70"/>
              <p:cNvSpPr/>
              <p:nvPr/>
            </p:nvSpPr>
            <p:spPr>
              <a:xfrm>
                <a:off x="3694225" y="3846675"/>
                <a:ext cx="49925" cy="54275"/>
              </a:xfrm>
              <a:custGeom>
                <a:avLst/>
                <a:gdLst/>
                <a:ahLst/>
                <a:cxnLst/>
                <a:rect l="l" t="t" r="r" b="b"/>
                <a:pathLst>
                  <a:path w="1997" h="2171" extrusionOk="0">
                    <a:moveTo>
                      <a:pt x="1393" y="1"/>
                    </a:moveTo>
                    <a:cubicBezTo>
                      <a:pt x="1648" y="860"/>
                      <a:pt x="1684" y="1753"/>
                      <a:pt x="697" y="1753"/>
                    </a:cubicBezTo>
                    <a:cubicBezTo>
                      <a:pt x="349" y="1753"/>
                      <a:pt x="129" y="1637"/>
                      <a:pt x="1" y="1463"/>
                    </a:cubicBezTo>
                    <a:lnTo>
                      <a:pt x="1" y="1463"/>
                    </a:lnTo>
                    <a:cubicBezTo>
                      <a:pt x="47" y="1881"/>
                      <a:pt x="268" y="2170"/>
                      <a:pt x="848" y="2170"/>
                    </a:cubicBezTo>
                    <a:cubicBezTo>
                      <a:pt x="1996" y="2170"/>
                      <a:pt x="1764" y="964"/>
                      <a:pt x="1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70"/>
              <p:cNvSpPr/>
              <p:nvPr/>
            </p:nvSpPr>
            <p:spPr>
              <a:xfrm>
                <a:off x="3700025" y="3845700"/>
                <a:ext cx="15700" cy="27500"/>
              </a:xfrm>
              <a:custGeom>
                <a:avLst/>
                <a:gdLst/>
                <a:ahLst/>
                <a:cxnLst/>
                <a:rect l="l" t="t" r="r" b="b"/>
                <a:pathLst>
                  <a:path w="628" h="1100" extrusionOk="0">
                    <a:moveTo>
                      <a:pt x="448" y="1"/>
                    </a:moveTo>
                    <a:cubicBezTo>
                      <a:pt x="324" y="1"/>
                      <a:pt x="168" y="201"/>
                      <a:pt x="82" y="481"/>
                    </a:cubicBezTo>
                    <a:cubicBezTo>
                      <a:pt x="1" y="783"/>
                      <a:pt x="24" y="1049"/>
                      <a:pt x="152" y="1095"/>
                    </a:cubicBezTo>
                    <a:cubicBezTo>
                      <a:pt x="161" y="1098"/>
                      <a:pt x="171" y="1099"/>
                      <a:pt x="181" y="1099"/>
                    </a:cubicBezTo>
                    <a:cubicBezTo>
                      <a:pt x="304" y="1099"/>
                      <a:pt x="461" y="899"/>
                      <a:pt x="546" y="620"/>
                    </a:cubicBezTo>
                    <a:cubicBezTo>
                      <a:pt x="627" y="318"/>
                      <a:pt x="604" y="40"/>
                      <a:pt x="477" y="5"/>
                    </a:cubicBezTo>
                    <a:cubicBezTo>
                      <a:pt x="468" y="2"/>
                      <a:pt x="458" y="1"/>
                      <a:pt x="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70"/>
              <p:cNvSpPr/>
              <p:nvPr/>
            </p:nvSpPr>
            <p:spPr>
              <a:xfrm>
                <a:off x="3332175" y="3887875"/>
                <a:ext cx="237325" cy="206275"/>
              </a:xfrm>
              <a:custGeom>
                <a:avLst/>
                <a:gdLst/>
                <a:ahLst/>
                <a:cxnLst/>
                <a:rect l="l" t="t" r="r" b="b"/>
                <a:pathLst>
                  <a:path w="9493" h="8251" extrusionOk="0">
                    <a:moveTo>
                      <a:pt x="4747" y="1"/>
                    </a:moveTo>
                    <a:cubicBezTo>
                      <a:pt x="4747" y="1"/>
                      <a:pt x="1" y="8251"/>
                      <a:pt x="4747" y="8251"/>
                    </a:cubicBezTo>
                    <a:cubicBezTo>
                      <a:pt x="9493" y="8251"/>
                      <a:pt x="4747" y="1"/>
                      <a:pt x="4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70"/>
              <p:cNvSpPr/>
              <p:nvPr/>
            </p:nvSpPr>
            <p:spPr>
              <a:xfrm>
                <a:off x="3398625" y="3959825"/>
                <a:ext cx="123600" cy="134325"/>
              </a:xfrm>
              <a:custGeom>
                <a:avLst/>
                <a:gdLst/>
                <a:ahLst/>
                <a:cxnLst/>
                <a:rect l="l" t="t" r="r" b="b"/>
                <a:pathLst>
                  <a:path w="4944" h="5373" extrusionOk="0">
                    <a:moveTo>
                      <a:pt x="3446" y="0"/>
                    </a:moveTo>
                    <a:lnTo>
                      <a:pt x="3446" y="0"/>
                    </a:lnTo>
                    <a:cubicBezTo>
                      <a:pt x="4085" y="2123"/>
                      <a:pt x="4166" y="4317"/>
                      <a:pt x="1718" y="4317"/>
                    </a:cubicBezTo>
                    <a:cubicBezTo>
                      <a:pt x="870" y="4317"/>
                      <a:pt x="325" y="4039"/>
                      <a:pt x="1" y="3609"/>
                    </a:cubicBezTo>
                    <a:lnTo>
                      <a:pt x="1" y="3609"/>
                    </a:lnTo>
                    <a:cubicBezTo>
                      <a:pt x="105" y="4630"/>
                      <a:pt x="674" y="5373"/>
                      <a:pt x="2089" y="5373"/>
                    </a:cubicBezTo>
                    <a:cubicBezTo>
                      <a:pt x="4944" y="5373"/>
                      <a:pt x="4364" y="2379"/>
                      <a:pt x="3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70"/>
              <p:cNvSpPr/>
              <p:nvPr/>
            </p:nvSpPr>
            <p:spPr>
              <a:xfrm>
                <a:off x="3412825" y="3956950"/>
                <a:ext cx="39200" cy="67850"/>
              </a:xfrm>
              <a:custGeom>
                <a:avLst/>
                <a:gdLst/>
                <a:ahLst/>
                <a:cxnLst/>
                <a:rect l="l" t="t" r="r" b="b"/>
                <a:pathLst>
                  <a:path w="1568" h="2714" extrusionOk="0">
                    <a:moveTo>
                      <a:pt x="1100" y="0"/>
                    </a:moveTo>
                    <a:cubicBezTo>
                      <a:pt x="795" y="0"/>
                      <a:pt x="414" y="508"/>
                      <a:pt x="210" y="1194"/>
                    </a:cubicBezTo>
                    <a:cubicBezTo>
                      <a:pt x="1" y="1937"/>
                      <a:pt x="70" y="2610"/>
                      <a:pt x="395" y="2703"/>
                    </a:cubicBezTo>
                    <a:cubicBezTo>
                      <a:pt x="420" y="2710"/>
                      <a:pt x="445" y="2713"/>
                      <a:pt x="470" y="2713"/>
                    </a:cubicBezTo>
                    <a:cubicBezTo>
                      <a:pt x="774" y="2713"/>
                      <a:pt x="1155" y="2216"/>
                      <a:pt x="1359" y="1531"/>
                    </a:cubicBezTo>
                    <a:cubicBezTo>
                      <a:pt x="1568" y="776"/>
                      <a:pt x="1498" y="103"/>
                      <a:pt x="1173" y="11"/>
                    </a:cubicBezTo>
                    <a:cubicBezTo>
                      <a:pt x="1149" y="3"/>
                      <a:pt x="1125" y="0"/>
                      <a:pt x="1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5" name="Google Shape;3995;p70"/>
            <p:cNvSpPr/>
            <p:nvPr/>
          </p:nvSpPr>
          <p:spPr>
            <a:xfrm>
              <a:off x="2190609" y="1956314"/>
              <a:ext cx="141924" cy="188981"/>
            </a:xfrm>
            <a:custGeom>
              <a:avLst/>
              <a:gdLst/>
              <a:ahLst/>
              <a:cxnLst/>
              <a:rect l="l" t="t" r="r" b="b"/>
              <a:pathLst>
                <a:path w="6789" h="9040" extrusionOk="0">
                  <a:moveTo>
                    <a:pt x="4143" y="1"/>
                  </a:moveTo>
                  <a:cubicBezTo>
                    <a:pt x="4143" y="1"/>
                    <a:pt x="0" y="7206"/>
                    <a:pt x="2808" y="8750"/>
                  </a:cubicBezTo>
                  <a:cubicBezTo>
                    <a:pt x="2867" y="8784"/>
                    <a:pt x="2924" y="8820"/>
                    <a:pt x="2994" y="8843"/>
                  </a:cubicBezTo>
                  <a:cubicBezTo>
                    <a:pt x="3006" y="8854"/>
                    <a:pt x="3029" y="8854"/>
                    <a:pt x="3040" y="8866"/>
                  </a:cubicBezTo>
                  <a:lnTo>
                    <a:pt x="3052" y="8866"/>
                  </a:lnTo>
                  <a:cubicBezTo>
                    <a:pt x="3063" y="8866"/>
                    <a:pt x="3076" y="8877"/>
                    <a:pt x="3087" y="8877"/>
                  </a:cubicBezTo>
                  <a:lnTo>
                    <a:pt x="3099" y="8877"/>
                  </a:lnTo>
                  <a:cubicBezTo>
                    <a:pt x="3145" y="8900"/>
                    <a:pt x="3192" y="8912"/>
                    <a:pt x="3249" y="8936"/>
                  </a:cubicBezTo>
                  <a:lnTo>
                    <a:pt x="3261" y="8936"/>
                  </a:lnTo>
                  <a:cubicBezTo>
                    <a:pt x="3272" y="8936"/>
                    <a:pt x="3284" y="8947"/>
                    <a:pt x="3296" y="8947"/>
                  </a:cubicBezTo>
                  <a:lnTo>
                    <a:pt x="3319" y="8947"/>
                  </a:lnTo>
                  <a:cubicBezTo>
                    <a:pt x="3331" y="8959"/>
                    <a:pt x="3342" y="8959"/>
                    <a:pt x="3354" y="8959"/>
                  </a:cubicBezTo>
                  <a:lnTo>
                    <a:pt x="3365" y="8959"/>
                  </a:lnTo>
                  <a:cubicBezTo>
                    <a:pt x="3388" y="8970"/>
                    <a:pt x="3400" y="8970"/>
                    <a:pt x="3412" y="8970"/>
                  </a:cubicBezTo>
                  <a:lnTo>
                    <a:pt x="3424" y="8970"/>
                  </a:lnTo>
                  <a:cubicBezTo>
                    <a:pt x="3447" y="8982"/>
                    <a:pt x="3458" y="8982"/>
                    <a:pt x="3481" y="8982"/>
                  </a:cubicBezTo>
                  <a:cubicBezTo>
                    <a:pt x="3504" y="8993"/>
                    <a:pt x="3516" y="8993"/>
                    <a:pt x="3540" y="8993"/>
                  </a:cubicBezTo>
                  <a:lnTo>
                    <a:pt x="3551" y="8993"/>
                  </a:lnTo>
                  <a:cubicBezTo>
                    <a:pt x="3563" y="9005"/>
                    <a:pt x="3574" y="9005"/>
                    <a:pt x="3597" y="9005"/>
                  </a:cubicBezTo>
                  <a:lnTo>
                    <a:pt x="3609" y="9005"/>
                  </a:lnTo>
                  <a:cubicBezTo>
                    <a:pt x="3633" y="9005"/>
                    <a:pt x="3644" y="9016"/>
                    <a:pt x="3656" y="9016"/>
                  </a:cubicBezTo>
                  <a:lnTo>
                    <a:pt x="3713" y="9016"/>
                  </a:lnTo>
                  <a:cubicBezTo>
                    <a:pt x="3725" y="9016"/>
                    <a:pt x="3725" y="9029"/>
                    <a:pt x="3736" y="9029"/>
                  </a:cubicBezTo>
                  <a:lnTo>
                    <a:pt x="3795" y="9029"/>
                  </a:lnTo>
                  <a:cubicBezTo>
                    <a:pt x="3818" y="9029"/>
                    <a:pt x="3841" y="9029"/>
                    <a:pt x="3853" y="9040"/>
                  </a:cubicBezTo>
                  <a:lnTo>
                    <a:pt x="4410" y="9040"/>
                  </a:lnTo>
                  <a:cubicBezTo>
                    <a:pt x="4422" y="9040"/>
                    <a:pt x="4422" y="9040"/>
                    <a:pt x="4433" y="9029"/>
                  </a:cubicBezTo>
                  <a:lnTo>
                    <a:pt x="4549" y="9029"/>
                  </a:lnTo>
                  <a:cubicBezTo>
                    <a:pt x="4561" y="9029"/>
                    <a:pt x="4561" y="9016"/>
                    <a:pt x="4572" y="9016"/>
                  </a:cubicBezTo>
                  <a:lnTo>
                    <a:pt x="4630" y="9016"/>
                  </a:lnTo>
                  <a:cubicBezTo>
                    <a:pt x="4642" y="9016"/>
                    <a:pt x="4665" y="9005"/>
                    <a:pt x="4677" y="9005"/>
                  </a:cubicBezTo>
                  <a:lnTo>
                    <a:pt x="4700" y="9005"/>
                  </a:lnTo>
                  <a:cubicBezTo>
                    <a:pt x="4711" y="9005"/>
                    <a:pt x="4723" y="9005"/>
                    <a:pt x="4734" y="8993"/>
                  </a:cubicBezTo>
                  <a:lnTo>
                    <a:pt x="4746" y="8993"/>
                  </a:lnTo>
                  <a:cubicBezTo>
                    <a:pt x="4770" y="8993"/>
                    <a:pt x="4793" y="8993"/>
                    <a:pt x="4804" y="8982"/>
                  </a:cubicBezTo>
                  <a:lnTo>
                    <a:pt x="4816" y="8982"/>
                  </a:lnTo>
                  <a:cubicBezTo>
                    <a:pt x="4827" y="8982"/>
                    <a:pt x="4850" y="8982"/>
                    <a:pt x="4863" y="8970"/>
                  </a:cubicBezTo>
                  <a:lnTo>
                    <a:pt x="4886" y="8970"/>
                  </a:lnTo>
                  <a:cubicBezTo>
                    <a:pt x="4897" y="8970"/>
                    <a:pt x="4909" y="8970"/>
                    <a:pt x="4920" y="8959"/>
                  </a:cubicBezTo>
                  <a:lnTo>
                    <a:pt x="4932" y="8959"/>
                  </a:lnTo>
                  <a:cubicBezTo>
                    <a:pt x="4943" y="8959"/>
                    <a:pt x="4955" y="8947"/>
                    <a:pt x="4967" y="8947"/>
                  </a:cubicBezTo>
                  <a:lnTo>
                    <a:pt x="4990" y="8947"/>
                  </a:lnTo>
                  <a:cubicBezTo>
                    <a:pt x="5002" y="8947"/>
                    <a:pt x="5013" y="8936"/>
                    <a:pt x="5025" y="8936"/>
                  </a:cubicBezTo>
                  <a:lnTo>
                    <a:pt x="5036" y="8936"/>
                  </a:lnTo>
                  <a:cubicBezTo>
                    <a:pt x="5059" y="8924"/>
                    <a:pt x="5071" y="8924"/>
                    <a:pt x="5095" y="8912"/>
                  </a:cubicBezTo>
                  <a:lnTo>
                    <a:pt x="5106" y="8912"/>
                  </a:lnTo>
                  <a:cubicBezTo>
                    <a:pt x="5118" y="8912"/>
                    <a:pt x="5129" y="8900"/>
                    <a:pt x="5141" y="8900"/>
                  </a:cubicBezTo>
                  <a:cubicBezTo>
                    <a:pt x="5141" y="8900"/>
                    <a:pt x="5152" y="8900"/>
                    <a:pt x="5164" y="8889"/>
                  </a:cubicBezTo>
                  <a:cubicBezTo>
                    <a:pt x="5164" y="8889"/>
                    <a:pt x="5175" y="8889"/>
                    <a:pt x="5187" y="8877"/>
                  </a:cubicBezTo>
                  <a:lnTo>
                    <a:pt x="5211" y="8877"/>
                  </a:lnTo>
                  <a:cubicBezTo>
                    <a:pt x="5222" y="8877"/>
                    <a:pt x="5222" y="8866"/>
                    <a:pt x="5234" y="8866"/>
                  </a:cubicBezTo>
                  <a:cubicBezTo>
                    <a:pt x="5245" y="8866"/>
                    <a:pt x="5245" y="8854"/>
                    <a:pt x="5257" y="8854"/>
                  </a:cubicBezTo>
                  <a:cubicBezTo>
                    <a:pt x="5268" y="8854"/>
                    <a:pt x="5280" y="8854"/>
                    <a:pt x="5291" y="8843"/>
                  </a:cubicBezTo>
                  <a:lnTo>
                    <a:pt x="5303" y="8843"/>
                  </a:lnTo>
                  <a:cubicBezTo>
                    <a:pt x="5315" y="8831"/>
                    <a:pt x="5327" y="8831"/>
                    <a:pt x="5350" y="8820"/>
                  </a:cubicBezTo>
                  <a:lnTo>
                    <a:pt x="5361" y="8808"/>
                  </a:lnTo>
                  <a:cubicBezTo>
                    <a:pt x="5373" y="8808"/>
                    <a:pt x="5373" y="8808"/>
                    <a:pt x="5384" y="8796"/>
                  </a:cubicBezTo>
                  <a:lnTo>
                    <a:pt x="5407" y="8796"/>
                  </a:lnTo>
                  <a:lnTo>
                    <a:pt x="5431" y="8773"/>
                  </a:lnTo>
                  <a:lnTo>
                    <a:pt x="5454" y="8773"/>
                  </a:lnTo>
                  <a:cubicBezTo>
                    <a:pt x="5454" y="8761"/>
                    <a:pt x="5466" y="8761"/>
                    <a:pt x="5477" y="8750"/>
                  </a:cubicBezTo>
                  <a:lnTo>
                    <a:pt x="5489" y="8750"/>
                  </a:lnTo>
                  <a:cubicBezTo>
                    <a:pt x="5500" y="8738"/>
                    <a:pt x="5512" y="8738"/>
                    <a:pt x="5512" y="8727"/>
                  </a:cubicBezTo>
                  <a:lnTo>
                    <a:pt x="5536" y="8727"/>
                  </a:lnTo>
                  <a:cubicBezTo>
                    <a:pt x="5547" y="8715"/>
                    <a:pt x="5559" y="8704"/>
                    <a:pt x="5570" y="8704"/>
                  </a:cubicBezTo>
                  <a:cubicBezTo>
                    <a:pt x="5570" y="8692"/>
                    <a:pt x="5582" y="8692"/>
                    <a:pt x="5582" y="8692"/>
                  </a:cubicBezTo>
                  <a:cubicBezTo>
                    <a:pt x="5593" y="8680"/>
                    <a:pt x="5593" y="8680"/>
                    <a:pt x="5605" y="8680"/>
                  </a:cubicBezTo>
                  <a:lnTo>
                    <a:pt x="5616" y="8668"/>
                  </a:lnTo>
                  <a:cubicBezTo>
                    <a:pt x="5628" y="8657"/>
                    <a:pt x="5640" y="8657"/>
                    <a:pt x="5640" y="8645"/>
                  </a:cubicBezTo>
                  <a:cubicBezTo>
                    <a:pt x="5652" y="8645"/>
                    <a:pt x="5652" y="8645"/>
                    <a:pt x="5663" y="8634"/>
                  </a:cubicBezTo>
                  <a:cubicBezTo>
                    <a:pt x="5663" y="8634"/>
                    <a:pt x="5675" y="8622"/>
                    <a:pt x="5686" y="8622"/>
                  </a:cubicBezTo>
                  <a:cubicBezTo>
                    <a:pt x="5686" y="8622"/>
                    <a:pt x="5686" y="8611"/>
                    <a:pt x="5698" y="8611"/>
                  </a:cubicBezTo>
                  <a:lnTo>
                    <a:pt x="5721" y="8588"/>
                  </a:lnTo>
                  <a:lnTo>
                    <a:pt x="5732" y="8588"/>
                  </a:lnTo>
                  <a:lnTo>
                    <a:pt x="5768" y="8552"/>
                  </a:lnTo>
                  <a:lnTo>
                    <a:pt x="5779" y="8541"/>
                  </a:lnTo>
                  <a:cubicBezTo>
                    <a:pt x="5779" y="8541"/>
                    <a:pt x="5791" y="8529"/>
                    <a:pt x="5802" y="8529"/>
                  </a:cubicBezTo>
                  <a:cubicBezTo>
                    <a:pt x="5802" y="8518"/>
                    <a:pt x="5802" y="8518"/>
                    <a:pt x="5814" y="8518"/>
                  </a:cubicBezTo>
                  <a:cubicBezTo>
                    <a:pt x="5814" y="8506"/>
                    <a:pt x="5825" y="8506"/>
                    <a:pt x="5825" y="8495"/>
                  </a:cubicBezTo>
                  <a:cubicBezTo>
                    <a:pt x="5837" y="8495"/>
                    <a:pt x="5837" y="8483"/>
                    <a:pt x="5848" y="8483"/>
                  </a:cubicBezTo>
                  <a:lnTo>
                    <a:pt x="5860" y="8472"/>
                  </a:lnTo>
                  <a:cubicBezTo>
                    <a:pt x="5860" y="8459"/>
                    <a:pt x="5872" y="8459"/>
                    <a:pt x="5872" y="8448"/>
                  </a:cubicBezTo>
                  <a:cubicBezTo>
                    <a:pt x="5884" y="8448"/>
                    <a:pt x="5884" y="8436"/>
                    <a:pt x="5895" y="8436"/>
                  </a:cubicBezTo>
                  <a:cubicBezTo>
                    <a:pt x="5895" y="8425"/>
                    <a:pt x="5907" y="8425"/>
                    <a:pt x="5907" y="8425"/>
                  </a:cubicBezTo>
                  <a:cubicBezTo>
                    <a:pt x="5918" y="8413"/>
                    <a:pt x="5918" y="8402"/>
                    <a:pt x="5930" y="8390"/>
                  </a:cubicBezTo>
                  <a:cubicBezTo>
                    <a:pt x="5941" y="8390"/>
                    <a:pt x="5941" y="8379"/>
                    <a:pt x="5941" y="8379"/>
                  </a:cubicBezTo>
                  <a:lnTo>
                    <a:pt x="5964" y="8355"/>
                  </a:lnTo>
                  <a:cubicBezTo>
                    <a:pt x="5964" y="8355"/>
                    <a:pt x="5964" y="8343"/>
                    <a:pt x="5977" y="8343"/>
                  </a:cubicBezTo>
                  <a:cubicBezTo>
                    <a:pt x="5977" y="8332"/>
                    <a:pt x="5988" y="8332"/>
                    <a:pt x="5988" y="8320"/>
                  </a:cubicBezTo>
                  <a:cubicBezTo>
                    <a:pt x="5988" y="8320"/>
                    <a:pt x="6000" y="8320"/>
                    <a:pt x="6000" y="8309"/>
                  </a:cubicBezTo>
                  <a:cubicBezTo>
                    <a:pt x="6000" y="8309"/>
                    <a:pt x="6011" y="8297"/>
                    <a:pt x="6011" y="8286"/>
                  </a:cubicBezTo>
                  <a:cubicBezTo>
                    <a:pt x="6023" y="8286"/>
                    <a:pt x="6023" y="8286"/>
                    <a:pt x="6023" y="8274"/>
                  </a:cubicBezTo>
                  <a:lnTo>
                    <a:pt x="6046" y="8251"/>
                  </a:lnTo>
                  <a:cubicBezTo>
                    <a:pt x="6046" y="8239"/>
                    <a:pt x="6046" y="8239"/>
                    <a:pt x="6057" y="8239"/>
                  </a:cubicBezTo>
                  <a:cubicBezTo>
                    <a:pt x="6057" y="8227"/>
                    <a:pt x="6069" y="8216"/>
                    <a:pt x="6069" y="8204"/>
                  </a:cubicBezTo>
                  <a:cubicBezTo>
                    <a:pt x="6080" y="8204"/>
                    <a:pt x="6080" y="8193"/>
                    <a:pt x="6080" y="8193"/>
                  </a:cubicBezTo>
                  <a:lnTo>
                    <a:pt x="6104" y="8170"/>
                  </a:lnTo>
                  <a:lnTo>
                    <a:pt x="6104" y="8158"/>
                  </a:lnTo>
                  <a:cubicBezTo>
                    <a:pt x="6116" y="8147"/>
                    <a:pt x="6116" y="8135"/>
                    <a:pt x="6127" y="8135"/>
                  </a:cubicBezTo>
                  <a:lnTo>
                    <a:pt x="6127" y="8111"/>
                  </a:lnTo>
                  <a:cubicBezTo>
                    <a:pt x="6139" y="8111"/>
                    <a:pt x="6139" y="8100"/>
                    <a:pt x="6150" y="8088"/>
                  </a:cubicBezTo>
                  <a:lnTo>
                    <a:pt x="6150" y="8077"/>
                  </a:lnTo>
                  <a:cubicBezTo>
                    <a:pt x="6162" y="8065"/>
                    <a:pt x="6162" y="8054"/>
                    <a:pt x="6173" y="8042"/>
                  </a:cubicBezTo>
                  <a:cubicBezTo>
                    <a:pt x="6185" y="8031"/>
                    <a:pt x="6185" y="8019"/>
                    <a:pt x="6197" y="8007"/>
                  </a:cubicBezTo>
                  <a:lnTo>
                    <a:pt x="6197" y="7984"/>
                  </a:lnTo>
                  <a:cubicBezTo>
                    <a:pt x="6209" y="7984"/>
                    <a:pt x="6209" y="7972"/>
                    <a:pt x="6209" y="7961"/>
                  </a:cubicBezTo>
                  <a:cubicBezTo>
                    <a:pt x="6220" y="7961"/>
                    <a:pt x="6220" y="7949"/>
                    <a:pt x="6220" y="7949"/>
                  </a:cubicBezTo>
                  <a:cubicBezTo>
                    <a:pt x="6220" y="7938"/>
                    <a:pt x="6232" y="7926"/>
                    <a:pt x="6232" y="7926"/>
                  </a:cubicBezTo>
                  <a:lnTo>
                    <a:pt x="6232" y="7902"/>
                  </a:lnTo>
                  <a:lnTo>
                    <a:pt x="6255" y="7879"/>
                  </a:lnTo>
                  <a:lnTo>
                    <a:pt x="6255" y="7868"/>
                  </a:lnTo>
                  <a:cubicBezTo>
                    <a:pt x="6266" y="7833"/>
                    <a:pt x="6278" y="7810"/>
                    <a:pt x="6289" y="7775"/>
                  </a:cubicBezTo>
                  <a:cubicBezTo>
                    <a:pt x="6289" y="7763"/>
                    <a:pt x="6301" y="7752"/>
                    <a:pt x="6301" y="7740"/>
                  </a:cubicBezTo>
                  <a:lnTo>
                    <a:pt x="6301" y="7729"/>
                  </a:lnTo>
                  <a:cubicBezTo>
                    <a:pt x="6313" y="7717"/>
                    <a:pt x="6313" y="7706"/>
                    <a:pt x="6313" y="7694"/>
                  </a:cubicBezTo>
                  <a:cubicBezTo>
                    <a:pt x="6313" y="7682"/>
                    <a:pt x="6325" y="7682"/>
                    <a:pt x="6325" y="7682"/>
                  </a:cubicBezTo>
                  <a:cubicBezTo>
                    <a:pt x="6325" y="7670"/>
                    <a:pt x="6325" y="7659"/>
                    <a:pt x="6336" y="7636"/>
                  </a:cubicBezTo>
                  <a:cubicBezTo>
                    <a:pt x="6348" y="7601"/>
                    <a:pt x="6348" y="7578"/>
                    <a:pt x="6359" y="7543"/>
                  </a:cubicBezTo>
                  <a:lnTo>
                    <a:pt x="6359" y="7531"/>
                  </a:lnTo>
                  <a:cubicBezTo>
                    <a:pt x="6359" y="7520"/>
                    <a:pt x="6371" y="7508"/>
                    <a:pt x="6371" y="7497"/>
                  </a:cubicBezTo>
                  <a:lnTo>
                    <a:pt x="6371" y="7485"/>
                  </a:lnTo>
                  <a:cubicBezTo>
                    <a:pt x="6371" y="7474"/>
                    <a:pt x="6382" y="7462"/>
                    <a:pt x="6382" y="7450"/>
                  </a:cubicBezTo>
                  <a:lnTo>
                    <a:pt x="6382" y="7438"/>
                  </a:lnTo>
                  <a:cubicBezTo>
                    <a:pt x="6394" y="7392"/>
                    <a:pt x="6405" y="7334"/>
                    <a:pt x="6405" y="7288"/>
                  </a:cubicBezTo>
                  <a:cubicBezTo>
                    <a:pt x="6417" y="7265"/>
                    <a:pt x="6417" y="7253"/>
                    <a:pt x="6417" y="7242"/>
                  </a:cubicBezTo>
                  <a:lnTo>
                    <a:pt x="6417" y="7229"/>
                  </a:lnTo>
                  <a:cubicBezTo>
                    <a:pt x="6789" y="4596"/>
                    <a:pt x="4143" y="1"/>
                    <a:pt x="4143" y="1"/>
                  </a:cubicBezTo>
                  <a:close/>
                </a:path>
              </a:pathLst>
            </a:custGeom>
            <a:solidFill>
              <a:srgbClr val="F5D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70"/>
            <p:cNvSpPr/>
            <p:nvPr/>
          </p:nvSpPr>
          <p:spPr>
            <a:xfrm>
              <a:off x="2321371" y="1934970"/>
              <a:ext cx="41726" cy="69635"/>
            </a:xfrm>
            <a:custGeom>
              <a:avLst/>
              <a:gdLst/>
              <a:ahLst/>
              <a:cxnLst/>
              <a:rect l="l" t="t" r="r" b="b"/>
              <a:pathLst>
                <a:path w="1996" h="3331" extrusionOk="0">
                  <a:moveTo>
                    <a:pt x="1148" y="0"/>
                  </a:moveTo>
                  <a:cubicBezTo>
                    <a:pt x="1148" y="0"/>
                    <a:pt x="0" y="2007"/>
                    <a:pt x="371" y="2913"/>
                  </a:cubicBezTo>
                  <a:lnTo>
                    <a:pt x="395" y="2936"/>
                  </a:lnTo>
                  <a:cubicBezTo>
                    <a:pt x="406" y="2982"/>
                    <a:pt x="429" y="3017"/>
                    <a:pt x="464" y="3052"/>
                  </a:cubicBezTo>
                  <a:lnTo>
                    <a:pt x="464" y="3064"/>
                  </a:lnTo>
                  <a:cubicBezTo>
                    <a:pt x="464" y="3064"/>
                    <a:pt x="475" y="3075"/>
                    <a:pt x="475" y="3087"/>
                  </a:cubicBezTo>
                  <a:lnTo>
                    <a:pt x="487" y="3087"/>
                  </a:lnTo>
                  <a:cubicBezTo>
                    <a:pt x="487" y="3098"/>
                    <a:pt x="499" y="3098"/>
                    <a:pt x="499" y="3110"/>
                  </a:cubicBezTo>
                  <a:lnTo>
                    <a:pt x="511" y="3110"/>
                  </a:lnTo>
                  <a:lnTo>
                    <a:pt x="580" y="3180"/>
                  </a:lnTo>
                  <a:lnTo>
                    <a:pt x="591" y="3180"/>
                  </a:lnTo>
                  <a:cubicBezTo>
                    <a:pt x="591" y="3191"/>
                    <a:pt x="603" y="3191"/>
                    <a:pt x="603" y="3191"/>
                  </a:cubicBezTo>
                  <a:lnTo>
                    <a:pt x="615" y="3203"/>
                  </a:lnTo>
                  <a:cubicBezTo>
                    <a:pt x="627" y="3203"/>
                    <a:pt x="627" y="3214"/>
                    <a:pt x="638" y="3214"/>
                  </a:cubicBezTo>
                  <a:lnTo>
                    <a:pt x="650" y="3214"/>
                  </a:lnTo>
                  <a:cubicBezTo>
                    <a:pt x="650" y="3226"/>
                    <a:pt x="661" y="3226"/>
                    <a:pt x="673" y="3238"/>
                  </a:cubicBezTo>
                  <a:cubicBezTo>
                    <a:pt x="684" y="3238"/>
                    <a:pt x="696" y="3250"/>
                    <a:pt x="707" y="3250"/>
                  </a:cubicBezTo>
                  <a:cubicBezTo>
                    <a:pt x="719" y="3261"/>
                    <a:pt x="731" y="3261"/>
                    <a:pt x="743" y="3261"/>
                  </a:cubicBezTo>
                  <a:cubicBezTo>
                    <a:pt x="743" y="3273"/>
                    <a:pt x="754" y="3273"/>
                    <a:pt x="754" y="3273"/>
                  </a:cubicBezTo>
                  <a:cubicBezTo>
                    <a:pt x="766" y="3273"/>
                    <a:pt x="766" y="3273"/>
                    <a:pt x="777" y="3284"/>
                  </a:cubicBezTo>
                  <a:lnTo>
                    <a:pt x="789" y="3284"/>
                  </a:lnTo>
                  <a:cubicBezTo>
                    <a:pt x="800" y="3284"/>
                    <a:pt x="800" y="3284"/>
                    <a:pt x="812" y="3296"/>
                  </a:cubicBezTo>
                  <a:lnTo>
                    <a:pt x="823" y="3296"/>
                  </a:lnTo>
                  <a:cubicBezTo>
                    <a:pt x="835" y="3296"/>
                    <a:pt x="847" y="3296"/>
                    <a:pt x="859" y="3307"/>
                  </a:cubicBezTo>
                  <a:lnTo>
                    <a:pt x="905" y="3307"/>
                  </a:lnTo>
                  <a:lnTo>
                    <a:pt x="905" y="3319"/>
                  </a:lnTo>
                  <a:lnTo>
                    <a:pt x="963" y="3319"/>
                  </a:lnTo>
                  <a:cubicBezTo>
                    <a:pt x="975" y="3319"/>
                    <a:pt x="986" y="3319"/>
                    <a:pt x="986" y="3330"/>
                  </a:cubicBezTo>
                  <a:lnTo>
                    <a:pt x="1311" y="3330"/>
                  </a:lnTo>
                  <a:cubicBezTo>
                    <a:pt x="1323" y="3319"/>
                    <a:pt x="1334" y="3319"/>
                    <a:pt x="1334" y="3319"/>
                  </a:cubicBezTo>
                  <a:lnTo>
                    <a:pt x="1357" y="3319"/>
                  </a:lnTo>
                  <a:cubicBezTo>
                    <a:pt x="1369" y="3319"/>
                    <a:pt x="1380" y="3319"/>
                    <a:pt x="1392" y="3307"/>
                  </a:cubicBezTo>
                  <a:lnTo>
                    <a:pt x="1439" y="3307"/>
                  </a:lnTo>
                  <a:lnTo>
                    <a:pt x="1450" y="3296"/>
                  </a:lnTo>
                  <a:lnTo>
                    <a:pt x="1485" y="3296"/>
                  </a:lnTo>
                  <a:cubicBezTo>
                    <a:pt x="1496" y="3284"/>
                    <a:pt x="1509" y="3284"/>
                    <a:pt x="1509" y="3284"/>
                  </a:cubicBezTo>
                  <a:lnTo>
                    <a:pt x="1520" y="3284"/>
                  </a:lnTo>
                  <a:cubicBezTo>
                    <a:pt x="1532" y="3273"/>
                    <a:pt x="1543" y="3273"/>
                    <a:pt x="1543" y="3273"/>
                  </a:cubicBezTo>
                  <a:cubicBezTo>
                    <a:pt x="1555" y="3273"/>
                    <a:pt x="1555" y="3273"/>
                    <a:pt x="1555" y="3261"/>
                  </a:cubicBezTo>
                  <a:cubicBezTo>
                    <a:pt x="1566" y="3261"/>
                    <a:pt x="1578" y="3261"/>
                    <a:pt x="1589" y="3250"/>
                  </a:cubicBezTo>
                  <a:lnTo>
                    <a:pt x="1601" y="3250"/>
                  </a:lnTo>
                  <a:cubicBezTo>
                    <a:pt x="1601" y="3250"/>
                    <a:pt x="1612" y="3238"/>
                    <a:pt x="1625" y="3238"/>
                  </a:cubicBezTo>
                  <a:cubicBezTo>
                    <a:pt x="1625" y="3238"/>
                    <a:pt x="1636" y="3238"/>
                    <a:pt x="1636" y="3226"/>
                  </a:cubicBezTo>
                  <a:cubicBezTo>
                    <a:pt x="1636" y="3226"/>
                    <a:pt x="1648" y="3226"/>
                    <a:pt x="1659" y="3214"/>
                  </a:cubicBezTo>
                  <a:lnTo>
                    <a:pt x="1671" y="3214"/>
                  </a:lnTo>
                  <a:lnTo>
                    <a:pt x="1682" y="3203"/>
                  </a:lnTo>
                  <a:lnTo>
                    <a:pt x="1694" y="3191"/>
                  </a:lnTo>
                  <a:cubicBezTo>
                    <a:pt x="1705" y="3191"/>
                    <a:pt x="1705" y="3180"/>
                    <a:pt x="1717" y="3180"/>
                  </a:cubicBezTo>
                  <a:cubicBezTo>
                    <a:pt x="1729" y="3168"/>
                    <a:pt x="1741" y="3157"/>
                    <a:pt x="1752" y="3157"/>
                  </a:cubicBezTo>
                  <a:lnTo>
                    <a:pt x="1752" y="3145"/>
                  </a:lnTo>
                  <a:cubicBezTo>
                    <a:pt x="1764" y="3145"/>
                    <a:pt x="1764" y="3134"/>
                    <a:pt x="1775" y="3134"/>
                  </a:cubicBezTo>
                  <a:lnTo>
                    <a:pt x="1775" y="3121"/>
                  </a:lnTo>
                  <a:cubicBezTo>
                    <a:pt x="1787" y="3121"/>
                    <a:pt x="1787" y="3110"/>
                    <a:pt x="1798" y="3110"/>
                  </a:cubicBezTo>
                  <a:lnTo>
                    <a:pt x="1798" y="3098"/>
                  </a:lnTo>
                  <a:cubicBezTo>
                    <a:pt x="1810" y="3098"/>
                    <a:pt x="1810" y="3087"/>
                    <a:pt x="1810" y="3087"/>
                  </a:cubicBezTo>
                  <a:cubicBezTo>
                    <a:pt x="1821" y="3087"/>
                    <a:pt x="1821" y="3075"/>
                    <a:pt x="1821" y="3075"/>
                  </a:cubicBezTo>
                  <a:cubicBezTo>
                    <a:pt x="1833" y="3075"/>
                    <a:pt x="1833" y="3064"/>
                    <a:pt x="1833" y="3064"/>
                  </a:cubicBezTo>
                  <a:lnTo>
                    <a:pt x="1845" y="3052"/>
                  </a:lnTo>
                  <a:cubicBezTo>
                    <a:pt x="1845" y="3041"/>
                    <a:pt x="1857" y="3029"/>
                    <a:pt x="1857" y="3029"/>
                  </a:cubicBezTo>
                  <a:cubicBezTo>
                    <a:pt x="1868" y="3029"/>
                    <a:pt x="1868" y="3017"/>
                    <a:pt x="1868" y="3017"/>
                  </a:cubicBezTo>
                  <a:cubicBezTo>
                    <a:pt x="1868" y="3017"/>
                    <a:pt x="1868" y="3005"/>
                    <a:pt x="1880" y="2994"/>
                  </a:cubicBezTo>
                  <a:cubicBezTo>
                    <a:pt x="1891" y="2982"/>
                    <a:pt x="1891" y="2971"/>
                    <a:pt x="1891" y="2971"/>
                  </a:cubicBezTo>
                  <a:lnTo>
                    <a:pt x="1903" y="2959"/>
                  </a:lnTo>
                  <a:cubicBezTo>
                    <a:pt x="1903" y="2948"/>
                    <a:pt x="1903" y="2948"/>
                    <a:pt x="1914" y="2936"/>
                  </a:cubicBezTo>
                  <a:cubicBezTo>
                    <a:pt x="1914" y="2925"/>
                    <a:pt x="1926" y="2913"/>
                    <a:pt x="1926" y="2901"/>
                  </a:cubicBezTo>
                  <a:cubicBezTo>
                    <a:pt x="1926" y="2889"/>
                    <a:pt x="1937" y="2878"/>
                    <a:pt x="1937" y="2866"/>
                  </a:cubicBezTo>
                  <a:cubicBezTo>
                    <a:pt x="1949" y="2855"/>
                    <a:pt x="1949" y="2843"/>
                    <a:pt x="1949" y="2832"/>
                  </a:cubicBezTo>
                  <a:cubicBezTo>
                    <a:pt x="1961" y="2820"/>
                    <a:pt x="1961" y="2809"/>
                    <a:pt x="1961" y="2809"/>
                  </a:cubicBezTo>
                  <a:lnTo>
                    <a:pt x="1961" y="2797"/>
                  </a:lnTo>
                  <a:cubicBezTo>
                    <a:pt x="1961" y="2785"/>
                    <a:pt x="1961" y="2773"/>
                    <a:pt x="1973" y="2773"/>
                  </a:cubicBezTo>
                  <a:lnTo>
                    <a:pt x="1973" y="2762"/>
                  </a:lnTo>
                  <a:lnTo>
                    <a:pt x="1973" y="2727"/>
                  </a:lnTo>
                  <a:cubicBezTo>
                    <a:pt x="1984" y="2716"/>
                    <a:pt x="1984" y="2704"/>
                    <a:pt x="1984" y="2693"/>
                  </a:cubicBezTo>
                  <a:lnTo>
                    <a:pt x="1984" y="2681"/>
                  </a:lnTo>
                  <a:lnTo>
                    <a:pt x="1984" y="2657"/>
                  </a:lnTo>
                  <a:cubicBezTo>
                    <a:pt x="1984" y="2646"/>
                    <a:pt x="1996" y="2646"/>
                    <a:pt x="1996" y="2646"/>
                  </a:cubicBezTo>
                  <a:lnTo>
                    <a:pt x="1996" y="2611"/>
                  </a:lnTo>
                  <a:lnTo>
                    <a:pt x="1996" y="2577"/>
                  </a:lnTo>
                  <a:lnTo>
                    <a:pt x="1996" y="2564"/>
                  </a:lnTo>
                  <a:lnTo>
                    <a:pt x="1996" y="2484"/>
                  </a:lnTo>
                  <a:lnTo>
                    <a:pt x="1996" y="2448"/>
                  </a:lnTo>
                  <a:lnTo>
                    <a:pt x="1996" y="2437"/>
                  </a:lnTo>
                  <a:lnTo>
                    <a:pt x="1996" y="2402"/>
                  </a:lnTo>
                  <a:lnTo>
                    <a:pt x="1996" y="2368"/>
                  </a:lnTo>
                  <a:lnTo>
                    <a:pt x="1996" y="2356"/>
                  </a:lnTo>
                  <a:cubicBezTo>
                    <a:pt x="1996" y="2321"/>
                    <a:pt x="1996" y="2275"/>
                    <a:pt x="1984" y="2228"/>
                  </a:cubicBezTo>
                  <a:lnTo>
                    <a:pt x="1984" y="2182"/>
                  </a:lnTo>
                  <a:cubicBezTo>
                    <a:pt x="1845" y="1218"/>
                    <a:pt x="1148" y="0"/>
                    <a:pt x="1148" y="0"/>
                  </a:cubicBezTo>
                  <a:close/>
                </a:path>
              </a:pathLst>
            </a:custGeom>
            <a:solidFill>
              <a:srgbClr val="F5D6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7" name="Google Shape;3997;p70"/>
            <p:cNvGrpSpPr/>
            <p:nvPr/>
          </p:nvGrpSpPr>
          <p:grpSpPr>
            <a:xfrm>
              <a:off x="1951560" y="1594229"/>
              <a:ext cx="764193" cy="767343"/>
              <a:chOff x="4181738" y="2607746"/>
              <a:chExt cx="1221731" cy="1226768"/>
            </a:xfrm>
          </p:grpSpPr>
          <p:sp>
            <p:nvSpPr>
              <p:cNvPr id="3998" name="Google Shape;3998;p70"/>
              <p:cNvSpPr/>
              <p:nvPr/>
            </p:nvSpPr>
            <p:spPr>
              <a:xfrm>
                <a:off x="4181738" y="2607746"/>
                <a:ext cx="1221731" cy="1226768"/>
              </a:xfrm>
              <a:custGeom>
                <a:avLst/>
                <a:gdLst/>
                <a:ahLst/>
                <a:cxnLst/>
                <a:rect l="l" t="t" r="r" b="b"/>
                <a:pathLst>
                  <a:path w="22802" h="22896" extrusionOk="0">
                    <a:moveTo>
                      <a:pt x="11642" y="0"/>
                    </a:moveTo>
                    <a:cubicBezTo>
                      <a:pt x="11479" y="0"/>
                      <a:pt x="11306" y="57"/>
                      <a:pt x="11128" y="171"/>
                    </a:cubicBezTo>
                    <a:cubicBezTo>
                      <a:pt x="11012" y="240"/>
                      <a:pt x="10919" y="322"/>
                      <a:pt x="10826" y="415"/>
                    </a:cubicBezTo>
                    <a:cubicBezTo>
                      <a:pt x="10235" y="983"/>
                      <a:pt x="9864" y="1691"/>
                      <a:pt x="9550" y="2422"/>
                    </a:cubicBezTo>
                    <a:cubicBezTo>
                      <a:pt x="9248" y="3130"/>
                      <a:pt x="9005" y="3850"/>
                      <a:pt x="8889" y="4615"/>
                    </a:cubicBezTo>
                    <a:cubicBezTo>
                      <a:pt x="8866" y="4592"/>
                      <a:pt x="8854" y="4592"/>
                      <a:pt x="8854" y="4580"/>
                    </a:cubicBezTo>
                    <a:cubicBezTo>
                      <a:pt x="8807" y="4511"/>
                      <a:pt x="8773" y="4430"/>
                      <a:pt x="8737" y="4360"/>
                    </a:cubicBezTo>
                    <a:cubicBezTo>
                      <a:pt x="8343" y="3525"/>
                      <a:pt x="7821" y="2782"/>
                      <a:pt x="7136" y="2143"/>
                    </a:cubicBezTo>
                    <a:cubicBezTo>
                      <a:pt x="6649" y="1679"/>
                      <a:pt x="6104" y="1331"/>
                      <a:pt x="5431" y="1273"/>
                    </a:cubicBezTo>
                    <a:cubicBezTo>
                      <a:pt x="5334" y="1264"/>
                      <a:pt x="5241" y="1259"/>
                      <a:pt x="5153" y="1259"/>
                    </a:cubicBezTo>
                    <a:cubicBezTo>
                      <a:pt x="4465" y="1259"/>
                      <a:pt x="4020" y="1547"/>
                      <a:pt x="3794" y="2225"/>
                    </a:cubicBezTo>
                    <a:cubicBezTo>
                      <a:pt x="3655" y="2654"/>
                      <a:pt x="3632" y="3107"/>
                      <a:pt x="3678" y="3559"/>
                    </a:cubicBezTo>
                    <a:cubicBezTo>
                      <a:pt x="3794" y="4511"/>
                      <a:pt x="4108" y="5392"/>
                      <a:pt x="4572" y="6228"/>
                    </a:cubicBezTo>
                    <a:cubicBezTo>
                      <a:pt x="4735" y="6518"/>
                      <a:pt x="4908" y="6797"/>
                      <a:pt x="5094" y="7099"/>
                    </a:cubicBezTo>
                    <a:cubicBezTo>
                      <a:pt x="4967" y="7075"/>
                      <a:pt x="4874" y="7040"/>
                      <a:pt x="4769" y="7029"/>
                    </a:cubicBezTo>
                    <a:cubicBezTo>
                      <a:pt x="4079" y="6884"/>
                      <a:pt x="3380" y="6834"/>
                      <a:pt x="2681" y="6834"/>
                    </a:cubicBezTo>
                    <a:cubicBezTo>
                      <a:pt x="2262" y="6834"/>
                      <a:pt x="1844" y="6852"/>
                      <a:pt x="1427" y="6878"/>
                    </a:cubicBezTo>
                    <a:cubicBezTo>
                      <a:pt x="789" y="6924"/>
                      <a:pt x="359" y="7261"/>
                      <a:pt x="174" y="7865"/>
                    </a:cubicBezTo>
                    <a:cubicBezTo>
                      <a:pt x="0" y="8398"/>
                      <a:pt x="11" y="8932"/>
                      <a:pt x="174" y="9477"/>
                    </a:cubicBezTo>
                    <a:cubicBezTo>
                      <a:pt x="406" y="10255"/>
                      <a:pt x="928" y="10835"/>
                      <a:pt x="1485" y="11392"/>
                    </a:cubicBezTo>
                    <a:cubicBezTo>
                      <a:pt x="2146" y="12042"/>
                      <a:pt x="2948" y="12460"/>
                      <a:pt x="3853" y="12680"/>
                    </a:cubicBezTo>
                    <a:cubicBezTo>
                      <a:pt x="3876" y="12703"/>
                      <a:pt x="3922" y="12703"/>
                      <a:pt x="3887" y="12749"/>
                    </a:cubicBezTo>
                    <a:cubicBezTo>
                      <a:pt x="3319" y="12970"/>
                      <a:pt x="2773" y="13249"/>
                      <a:pt x="2367" y="13701"/>
                    </a:cubicBezTo>
                    <a:cubicBezTo>
                      <a:pt x="1834" y="14304"/>
                      <a:pt x="1462" y="15001"/>
                      <a:pt x="1137" y="15732"/>
                    </a:cubicBezTo>
                    <a:cubicBezTo>
                      <a:pt x="882" y="16323"/>
                      <a:pt x="1045" y="16823"/>
                      <a:pt x="1589" y="17136"/>
                    </a:cubicBezTo>
                    <a:cubicBezTo>
                      <a:pt x="2148" y="17468"/>
                      <a:pt x="2747" y="17628"/>
                      <a:pt x="3370" y="17628"/>
                    </a:cubicBezTo>
                    <a:cubicBezTo>
                      <a:pt x="3575" y="17628"/>
                      <a:pt x="3782" y="17611"/>
                      <a:pt x="3992" y="17577"/>
                    </a:cubicBezTo>
                    <a:cubicBezTo>
                      <a:pt x="4619" y="17484"/>
                      <a:pt x="5176" y="17217"/>
                      <a:pt x="5733" y="16927"/>
                    </a:cubicBezTo>
                    <a:cubicBezTo>
                      <a:pt x="5790" y="16904"/>
                      <a:pt x="5849" y="16857"/>
                      <a:pt x="5929" y="16857"/>
                    </a:cubicBezTo>
                    <a:cubicBezTo>
                      <a:pt x="5872" y="16996"/>
                      <a:pt x="5825" y="17125"/>
                      <a:pt x="5779" y="17252"/>
                    </a:cubicBezTo>
                    <a:cubicBezTo>
                      <a:pt x="5500" y="18018"/>
                      <a:pt x="5431" y="18830"/>
                      <a:pt x="5442" y="19631"/>
                    </a:cubicBezTo>
                    <a:cubicBezTo>
                      <a:pt x="5454" y="20153"/>
                      <a:pt x="5512" y="20675"/>
                      <a:pt x="5697" y="21163"/>
                    </a:cubicBezTo>
                    <a:cubicBezTo>
                      <a:pt x="5905" y="21696"/>
                      <a:pt x="6347" y="22026"/>
                      <a:pt x="6870" y="22026"/>
                    </a:cubicBezTo>
                    <a:cubicBezTo>
                      <a:pt x="6904" y="22026"/>
                      <a:pt x="6939" y="22024"/>
                      <a:pt x="6974" y="22021"/>
                    </a:cubicBezTo>
                    <a:cubicBezTo>
                      <a:pt x="7334" y="21986"/>
                      <a:pt x="7636" y="21836"/>
                      <a:pt x="7925" y="21627"/>
                    </a:cubicBezTo>
                    <a:cubicBezTo>
                      <a:pt x="8598" y="21151"/>
                      <a:pt x="9086" y="20490"/>
                      <a:pt x="9515" y="19805"/>
                    </a:cubicBezTo>
                    <a:cubicBezTo>
                      <a:pt x="9747" y="19445"/>
                      <a:pt x="9944" y="19074"/>
                      <a:pt x="10142" y="18691"/>
                    </a:cubicBezTo>
                    <a:cubicBezTo>
                      <a:pt x="10188" y="18772"/>
                      <a:pt x="10188" y="18842"/>
                      <a:pt x="10188" y="18899"/>
                    </a:cubicBezTo>
                    <a:cubicBezTo>
                      <a:pt x="10223" y="19480"/>
                      <a:pt x="10328" y="20037"/>
                      <a:pt x="10478" y="20583"/>
                    </a:cubicBezTo>
                    <a:cubicBezTo>
                      <a:pt x="10664" y="21256"/>
                      <a:pt x="10919" y="21905"/>
                      <a:pt x="11465" y="22381"/>
                    </a:cubicBezTo>
                    <a:cubicBezTo>
                      <a:pt x="11818" y="22702"/>
                      <a:pt x="12241" y="22895"/>
                      <a:pt x="12705" y="22895"/>
                    </a:cubicBezTo>
                    <a:cubicBezTo>
                      <a:pt x="12744" y="22895"/>
                      <a:pt x="12783" y="22894"/>
                      <a:pt x="12822" y="22891"/>
                    </a:cubicBezTo>
                    <a:cubicBezTo>
                      <a:pt x="13530" y="22834"/>
                      <a:pt x="13925" y="22450"/>
                      <a:pt x="14041" y="21720"/>
                    </a:cubicBezTo>
                    <a:cubicBezTo>
                      <a:pt x="14180" y="20849"/>
                      <a:pt x="14145" y="19967"/>
                      <a:pt x="14099" y="19085"/>
                    </a:cubicBezTo>
                    <a:cubicBezTo>
                      <a:pt x="14099" y="18946"/>
                      <a:pt x="14087" y="18807"/>
                      <a:pt x="14075" y="18667"/>
                    </a:cubicBezTo>
                    <a:lnTo>
                      <a:pt x="14075" y="18667"/>
                    </a:lnTo>
                    <a:cubicBezTo>
                      <a:pt x="14482" y="19039"/>
                      <a:pt x="14864" y="19387"/>
                      <a:pt x="15317" y="19665"/>
                    </a:cubicBezTo>
                    <a:cubicBezTo>
                      <a:pt x="15983" y="20078"/>
                      <a:pt x="16688" y="20346"/>
                      <a:pt x="17466" y="20346"/>
                    </a:cubicBezTo>
                    <a:cubicBezTo>
                      <a:pt x="17542" y="20346"/>
                      <a:pt x="17619" y="20344"/>
                      <a:pt x="17696" y="20338"/>
                    </a:cubicBezTo>
                    <a:cubicBezTo>
                      <a:pt x="18438" y="20281"/>
                      <a:pt x="18961" y="19817"/>
                      <a:pt x="19088" y="19085"/>
                    </a:cubicBezTo>
                    <a:cubicBezTo>
                      <a:pt x="19170" y="18644"/>
                      <a:pt x="19123" y="18226"/>
                      <a:pt x="18995" y="17809"/>
                    </a:cubicBezTo>
                    <a:cubicBezTo>
                      <a:pt x="18799" y="17194"/>
                      <a:pt x="18485" y="16637"/>
                      <a:pt x="18137" y="16103"/>
                    </a:cubicBezTo>
                    <a:cubicBezTo>
                      <a:pt x="17603" y="15268"/>
                      <a:pt x="16976" y="14525"/>
                      <a:pt x="16315" y="13794"/>
                    </a:cubicBezTo>
                    <a:cubicBezTo>
                      <a:pt x="16246" y="13736"/>
                      <a:pt x="16176" y="13678"/>
                      <a:pt x="16141" y="13562"/>
                    </a:cubicBezTo>
                    <a:lnTo>
                      <a:pt x="16141" y="13562"/>
                    </a:lnTo>
                    <a:cubicBezTo>
                      <a:pt x="16339" y="13585"/>
                      <a:pt x="16512" y="13585"/>
                      <a:pt x="16675" y="13608"/>
                    </a:cubicBezTo>
                    <a:cubicBezTo>
                      <a:pt x="17220" y="13691"/>
                      <a:pt x="17765" y="13729"/>
                      <a:pt x="18311" y="13729"/>
                    </a:cubicBezTo>
                    <a:cubicBezTo>
                      <a:pt x="18914" y="13729"/>
                      <a:pt x="19518" y="13682"/>
                      <a:pt x="20121" y="13597"/>
                    </a:cubicBezTo>
                    <a:cubicBezTo>
                      <a:pt x="20841" y="13492"/>
                      <a:pt x="21525" y="13283"/>
                      <a:pt x="22152" y="12935"/>
                    </a:cubicBezTo>
                    <a:cubicBezTo>
                      <a:pt x="22628" y="12657"/>
                      <a:pt x="22801" y="12285"/>
                      <a:pt x="22685" y="11798"/>
                    </a:cubicBezTo>
                    <a:cubicBezTo>
                      <a:pt x="22605" y="11485"/>
                      <a:pt x="22453" y="11206"/>
                      <a:pt x="22233" y="10962"/>
                    </a:cubicBezTo>
                    <a:cubicBezTo>
                      <a:pt x="21769" y="10441"/>
                      <a:pt x="21177" y="10139"/>
                      <a:pt x="20539" y="9918"/>
                    </a:cubicBezTo>
                    <a:cubicBezTo>
                      <a:pt x="19542" y="9568"/>
                      <a:pt x="18507" y="9451"/>
                      <a:pt x="17459" y="9451"/>
                    </a:cubicBezTo>
                    <a:cubicBezTo>
                      <a:pt x="17360" y="9451"/>
                      <a:pt x="17261" y="9452"/>
                      <a:pt x="17162" y="9454"/>
                    </a:cubicBezTo>
                    <a:lnTo>
                      <a:pt x="16837" y="9454"/>
                    </a:lnTo>
                    <a:cubicBezTo>
                      <a:pt x="16849" y="9419"/>
                      <a:pt x="16860" y="9396"/>
                      <a:pt x="16872" y="9384"/>
                    </a:cubicBezTo>
                    <a:cubicBezTo>
                      <a:pt x="17835" y="8259"/>
                      <a:pt x="18485" y="6971"/>
                      <a:pt x="18868" y="5544"/>
                    </a:cubicBezTo>
                    <a:cubicBezTo>
                      <a:pt x="19042" y="4882"/>
                      <a:pt x="19158" y="4209"/>
                      <a:pt x="19054" y="3513"/>
                    </a:cubicBezTo>
                    <a:cubicBezTo>
                      <a:pt x="18961" y="2928"/>
                      <a:pt x="18560" y="2578"/>
                      <a:pt x="18010" y="2578"/>
                    </a:cubicBezTo>
                    <a:cubicBezTo>
                      <a:pt x="17939" y="2578"/>
                      <a:pt x="17865" y="2584"/>
                      <a:pt x="17789" y="2596"/>
                    </a:cubicBezTo>
                    <a:cubicBezTo>
                      <a:pt x="17360" y="2666"/>
                      <a:pt x="16965" y="2840"/>
                      <a:pt x="16605" y="3072"/>
                    </a:cubicBezTo>
                    <a:cubicBezTo>
                      <a:pt x="15607" y="3675"/>
                      <a:pt x="14807" y="4511"/>
                      <a:pt x="14041" y="5369"/>
                    </a:cubicBezTo>
                    <a:cubicBezTo>
                      <a:pt x="13797" y="5648"/>
                      <a:pt x="13565" y="5938"/>
                      <a:pt x="13345" y="6251"/>
                    </a:cubicBezTo>
                    <a:cubicBezTo>
                      <a:pt x="13309" y="6181"/>
                      <a:pt x="13333" y="6147"/>
                      <a:pt x="13333" y="6101"/>
                    </a:cubicBezTo>
                    <a:cubicBezTo>
                      <a:pt x="13402" y="5717"/>
                      <a:pt x="13461" y="5323"/>
                      <a:pt x="13472" y="4940"/>
                    </a:cubicBezTo>
                    <a:cubicBezTo>
                      <a:pt x="13495" y="3930"/>
                      <a:pt x="13356" y="2956"/>
                      <a:pt x="13043" y="2004"/>
                    </a:cubicBezTo>
                    <a:cubicBezTo>
                      <a:pt x="12857" y="1447"/>
                      <a:pt x="12648" y="890"/>
                      <a:pt x="12312" y="403"/>
                    </a:cubicBezTo>
                    <a:cubicBezTo>
                      <a:pt x="12122" y="135"/>
                      <a:pt x="11893" y="0"/>
                      <a:pt x="11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70"/>
              <p:cNvSpPr/>
              <p:nvPr/>
            </p:nvSpPr>
            <p:spPr>
              <a:xfrm>
                <a:off x="4388129" y="3287034"/>
                <a:ext cx="5626" cy="3858"/>
              </a:xfrm>
              <a:custGeom>
                <a:avLst/>
                <a:gdLst/>
                <a:ahLst/>
                <a:cxnLst/>
                <a:rect l="l" t="t" r="r" b="b"/>
                <a:pathLst>
                  <a:path w="105" h="72" extrusionOk="0">
                    <a:moveTo>
                      <a:pt x="44" y="0"/>
                    </a:moveTo>
                    <a:cubicBezTo>
                      <a:pt x="30" y="0"/>
                      <a:pt x="14" y="2"/>
                      <a:pt x="1" y="2"/>
                    </a:cubicBezTo>
                    <a:lnTo>
                      <a:pt x="35" y="71"/>
                    </a:lnTo>
                    <a:cubicBezTo>
                      <a:pt x="58" y="71"/>
                      <a:pt x="105" y="71"/>
                      <a:pt x="94" y="25"/>
                    </a:cubicBezTo>
                    <a:cubicBezTo>
                      <a:pt x="86" y="4"/>
                      <a:pt x="66" y="0"/>
                      <a:pt x="44" y="0"/>
                    </a:cubicBezTo>
                    <a:close/>
                  </a:path>
                </a:pathLst>
              </a:custGeom>
              <a:solidFill>
                <a:srgbClr val="FCC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70"/>
              <p:cNvSpPr/>
              <p:nvPr/>
            </p:nvSpPr>
            <p:spPr>
              <a:xfrm>
                <a:off x="4597628" y="3055997"/>
                <a:ext cx="350145" cy="331767"/>
              </a:xfrm>
              <a:custGeom>
                <a:avLst/>
                <a:gdLst/>
                <a:ahLst/>
                <a:cxnLst/>
                <a:rect l="l" t="t" r="r" b="b"/>
                <a:pathLst>
                  <a:path w="6535" h="6192" extrusionOk="0">
                    <a:moveTo>
                      <a:pt x="3278" y="1"/>
                    </a:moveTo>
                    <a:cubicBezTo>
                      <a:pt x="3230" y="1"/>
                      <a:pt x="3182" y="13"/>
                      <a:pt x="3134" y="43"/>
                    </a:cubicBezTo>
                    <a:cubicBezTo>
                      <a:pt x="3091" y="75"/>
                      <a:pt x="3047" y="83"/>
                      <a:pt x="3000" y="83"/>
                    </a:cubicBezTo>
                    <a:cubicBezTo>
                      <a:pt x="2959" y="83"/>
                      <a:pt x="2916" y="77"/>
                      <a:pt x="2872" y="77"/>
                    </a:cubicBezTo>
                    <a:cubicBezTo>
                      <a:pt x="2859" y="77"/>
                      <a:pt x="2845" y="77"/>
                      <a:pt x="2832" y="79"/>
                    </a:cubicBezTo>
                    <a:cubicBezTo>
                      <a:pt x="2043" y="252"/>
                      <a:pt x="1405" y="670"/>
                      <a:pt x="883" y="1297"/>
                    </a:cubicBezTo>
                    <a:cubicBezTo>
                      <a:pt x="732" y="1482"/>
                      <a:pt x="639" y="1714"/>
                      <a:pt x="477" y="1889"/>
                    </a:cubicBezTo>
                    <a:cubicBezTo>
                      <a:pt x="372" y="1900"/>
                      <a:pt x="361" y="1959"/>
                      <a:pt x="395" y="2039"/>
                    </a:cubicBezTo>
                    <a:cubicBezTo>
                      <a:pt x="338" y="2248"/>
                      <a:pt x="210" y="2434"/>
                      <a:pt x="163" y="2655"/>
                    </a:cubicBezTo>
                    <a:cubicBezTo>
                      <a:pt x="70" y="2771"/>
                      <a:pt x="36" y="2898"/>
                      <a:pt x="94" y="3037"/>
                    </a:cubicBezTo>
                    <a:cubicBezTo>
                      <a:pt x="94" y="3084"/>
                      <a:pt x="94" y="3130"/>
                      <a:pt x="82" y="3177"/>
                    </a:cubicBezTo>
                    <a:cubicBezTo>
                      <a:pt x="1" y="3710"/>
                      <a:pt x="140" y="4198"/>
                      <a:pt x="395" y="4662"/>
                    </a:cubicBezTo>
                    <a:cubicBezTo>
                      <a:pt x="384" y="4790"/>
                      <a:pt x="454" y="4860"/>
                      <a:pt x="547" y="4929"/>
                    </a:cubicBezTo>
                    <a:cubicBezTo>
                      <a:pt x="813" y="5231"/>
                      <a:pt x="1104" y="5486"/>
                      <a:pt x="1440" y="5695"/>
                    </a:cubicBezTo>
                    <a:cubicBezTo>
                      <a:pt x="1718" y="5938"/>
                      <a:pt x="2043" y="6031"/>
                      <a:pt x="2403" y="6078"/>
                    </a:cubicBezTo>
                    <a:cubicBezTo>
                      <a:pt x="2450" y="6090"/>
                      <a:pt x="2496" y="6090"/>
                      <a:pt x="2554" y="6101"/>
                    </a:cubicBezTo>
                    <a:cubicBezTo>
                      <a:pt x="2820" y="6134"/>
                      <a:pt x="3080" y="6191"/>
                      <a:pt x="3347" y="6191"/>
                    </a:cubicBezTo>
                    <a:cubicBezTo>
                      <a:pt x="3452" y="6191"/>
                      <a:pt x="3559" y="6182"/>
                      <a:pt x="3668" y="6159"/>
                    </a:cubicBezTo>
                    <a:cubicBezTo>
                      <a:pt x="3735" y="6180"/>
                      <a:pt x="3800" y="6189"/>
                      <a:pt x="3862" y="6189"/>
                    </a:cubicBezTo>
                    <a:cubicBezTo>
                      <a:pt x="4014" y="6189"/>
                      <a:pt x="4152" y="6133"/>
                      <a:pt x="4283" y="6043"/>
                    </a:cubicBezTo>
                    <a:cubicBezTo>
                      <a:pt x="4678" y="5892"/>
                      <a:pt x="5026" y="5683"/>
                      <a:pt x="5362" y="5428"/>
                    </a:cubicBezTo>
                    <a:cubicBezTo>
                      <a:pt x="5536" y="5381"/>
                      <a:pt x="5629" y="5254"/>
                      <a:pt x="5710" y="5115"/>
                    </a:cubicBezTo>
                    <a:cubicBezTo>
                      <a:pt x="5872" y="4894"/>
                      <a:pt x="6035" y="4662"/>
                      <a:pt x="6209" y="4430"/>
                    </a:cubicBezTo>
                    <a:cubicBezTo>
                      <a:pt x="6302" y="4314"/>
                      <a:pt x="6372" y="4198"/>
                      <a:pt x="6325" y="4047"/>
                    </a:cubicBezTo>
                    <a:cubicBezTo>
                      <a:pt x="6372" y="3919"/>
                      <a:pt x="6406" y="3792"/>
                      <a:pt x="6406" y="3653"/>
                    </a:cubicBezTo>
                    <a:cubicBezTo>
                      <a:pt x="6522" y="3444"/>
                      <a:pt x="6534" y="3223"/>
                      <a:pt x="6406" y="3003"/>
                    </a:cubicBezTo>
                    <a:cubicBezTo>
                      <a:pt x="6325" y="2132"/>
                      <a:pt x="6000" y="1402"/>
                      <a:pt x="5281" y="856"/>
                    </a:cubicBezTo>
                    <a:cubicBezTo>
                      <a:pt x="4747" y="450"/>
                      <a:pt x="4178" y="159"/>
                      <a:pt x="3517" y="79"/>
                    </a:cubicBezTo>
                    <a:cubicBezTo>
                      <a:pt x="3437" y="35"/>
                      <a:pt x="3357" y="1"/>
                      <a:pt x="3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70"/>
              <p:cNvSpPr/>
              <p:nvPr/>
            </p:nvSpPr>
            <p:spPr>
              <a:xfrm>
                <a:off x="4311617" y="3051657"/>
                <a:ext cx="294797" cy="176171"/>
              </a:xfrm>
              <a:custGeom>
                <a:avLst/>
                <a:gdLst/>
                <a:ahLst/>
                <a:cxnLst/>
                <a:rect l="l" t="t" r="r" b="b"/>
                <a:pathLst>
                  <a:path w="5502" h="3288" extrusionOk="0">
                    <a:moveTo>
                      <a:pt x="179" y="1"/>
                    </a:moveTo>
                    <a:cubicBezTo>
                      <a:pt x="143" y="1"/>
                      <a:pt x="109" y="15"/>
                      <a:pt x="83" y="55"/>
                    </a:cubicBezTo>
                    <a:cubicBezTo>
                      <a:pt x="1" y="148"/>
                      <a:pt x="36" y="264"/>
                      <a:pt x="106" y="369"/>
                    </a:cubicBezTo>
                    <a:cubicBezTo>
                      <a:pt x="279" y="612"/>
                      <a:pt x="511" y="797"/>
                      <a:pt x="767" y="949"/>
                    </a:cubicBezTo>
                    <a:cubicBezTo>
                      <a:pt x="1545" y="1413"/>
                      <a:pt x="2391" y="1715"/>
                      <a:pt x="3216" y="2086"/>
                    </a:cubicBezTo>
                    <a:cubicBezTo>
                      <a:pt x="3598" y="2260"/>
                      <a:pt x="3982" y="2422"/>
                      <a:pt x="4364" y="2597"/>
                    </a:cubicBezTo>
                    <a:cubicBezTo>
                      <a:pt x="4341" y="2608"/>
                      <a:pt x="4321" y="2611"/>
                      <a:pt x="4302" y="2611"/>
                    </a:cubicBezTo>
                    <a:cubicBezTo>
                      <a:pt x="4281" y="2611"/>
                      <a:pt x="4260" y="2608"/>
                      <a:pt x="4237" y="2608"/>
                    </a:cubicBezTo>
                    <a:cubicBezTo>
                      <a:pt x="4056" y="2589"/>
                      <a:pt x="3875" y="2577"/>
                      <a:pt x="3695" y="2577"/>
                    </a:cubicBezTo>
                    <a:cubicBezTo>
                      <a:pt x="3539" y="2577"/>
                      <a:pt x="3383" y="2586"/>
                      <a:pt x="3227" y="2608"/>
                    </a:cubicBezTo>
                    <a:cubicBezTo>
                      <a:pt x="3100" y="2631"/>
                      <a:pt x="2972" y="2689"/>
                      <a:pt x="2984" y="2829"/>
                    </a:cubicBezTo>
                    <a:cubicBezTo>
                      <a:pt x="2984" y="2968"/>
                      <a:pt x="3111" y="3014"/>
                      <a:pt x="3239" y="3049"/>
                    </a:cubicBezTo>
                    <a:cubicBezTo>
                      <a:pt x="3587" y="3141"/>
                      <a:pt x="3923" y="3246"/>
                      <a:pt x="4283" y="3270"/>
                    </a:cubicBezTo>
                    <a:cubicBezTo>
                      <a:pt x="4417" y="3278"/>
                      <a:pt x="4553" y="3287"/>
                      <a:pt x="4689" y="3287"/>
                    </a:cubicBezTo>
                    <a:cubicBezTo>
                      <a:pt x="4944" y="3287"/>
                      <a:pt x="5198" y="3254"/>
                      <a:pt x="5432" y="3118"/>
                    </a:cubicBezTo>
                    <a:lnTo>
                      <a:pt x="5501" y="2736"/>
                    </a:lnTo>
                    <a:cubicBezTo>
                      <a:pt x="5463" y="2717"/>
                      <a:pt x="5417" y="2698"/>
                      <a:pt x="5370" y="2698"/>
                    </a:cubicBezTo>
                    <a:cubicBezTo>
                      <a:pt x="5360" y="2698"/>
                      <a:pt x="5349" y="2699"/>
                      <a:pt x="5339" y="2701"/>
                    </a:cubicBezTo>
                    <a:cubicBezTo>
                      <a:pt x="5321" y="2702"/>
                      <a:pt x="5306" y="2703"/>
                      <a:pt x="5292" y="2703"/>
                    </a:cubicBezTo>
                    <a:cubicBezTo>
                      <a:pt x="5215" y="2703"/>
                      <a:pt x="5199" y="2670"/>
                      <a:pt x="5258" y="2561"/>
                    </a:cubicBezTo>
                    <a:cubicBezTo>
                      <a:pt x="5316" y="2445"/>
                      <a:pt x="5269" y="2318"/>
                      <a:pt x="5165" y="2236"/>
                    </a:cubicBezTo>
                    <a:cubicBezTo>
                      <a:pt x="5037" y="2120"/>
                      <a:pt x="4898" y="2028"/>
                      <a:pt x="4759" y="1924"/>
                    </a:cubicBezTo>
                    <a:cubicBezTo>
                      <a:pt x="4167" y="1483"/>
                      <a:pt x="3494" y="1215"/>
                      <a:pt x="2798" y="972"/>
                    </a:cubicBezTo>
                    <a:cubicBezTo>
                      <a:pt x="1974" y="681"/>
                      <a:pt x="1138" y="449"/>
                      <a:pt x="361" y="67"/>
                    </a:cubicBezTo>
                    <a:cubicBezTo>
                      <a:pt x="304" y="38"/>
                      <a:pt x="238"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70"/>
              <p:cNvSpPr/>
              <p:nvPr/>
            </p:nvSpPr>
            <p:spPr>
              <a:xfrm>
                <a:off x="4579625" y="3361135"/>
                <a:ext cx="146809" cy="266078"/>
              </a:xfrm>
              <a:custGeom>
                <a:avLst/>
                <a:gdLst/>
                <a:ahLst/>
                <a:cxnLst/>
                <a:rect l="l" t="t" r="r" b="b"/>
                <a:pathLst>
                  <a:path w="2740" h="4966" extrusionOk="0">
                    <a:moveTo>
                      <a:pt x="1776" y="0"/>
                    </a:moveTo>
                    <a:cubicBezTo>
                      <a:pt x="1045" y="1068"/>
                      <a:pt x="534" y="2239"/>
                      <a:pt x="233" y="3492"/>
                    </a:cubicBezTo>
                    <a:cubicBezTo>
                      <a:pt x="140" y="3887"/>
                      <a:pt x="1" y="4258"/>
                      <a:pt x="1" y="4676"/>
                    </a:cubicBezTo>
                    <a:cubicBezTo>
                      <a:pt x="1" y="4804"/>
                      <a:pt x="35" y="4920"/>
                      <a:pt x="174" y="4955"/>
                    </a:cubicBezTo>
                    <a:cubicBezTo>
                      <a:pt x="203" y="4962"/>
                      <a:pt x="231" y="4966"/>
                      <a:pt x="257" y="4966"/>
                    </a:cubicBezTo>
                    <a:cubicBezTo>
                      <a:pt x="356" y="4966"/>
                      <a:pt x="435" y="4912"/>
                      <a:pt x="499" y="4792"/>
                    </a:cubicBezTo>
                    <a:cubicBezTo>
                      <a:pt x="697" y="4398"/>
                      <a:pt x="871" y="3992"/>
                      <a:pt x="1010" y="3574"/>
                    </a:cubicBezTo>
                    <a:cubicBezTo>
                      <a:pt x="1219" y="2959"/>
                      <a:pt x="1404" y="2344"/>
                      <a:pt x="1718" y="1775"/>
                    </a:cubicBezTo>
                    <a:cubicBezTo>
                      <a:pt x="1741" y="1729"/>
                      <a:pt x="1729" y="1659"/>
                      <a:pt x="1811" y="1636"/>
                    </a:cubicBezTo>
                    <a:lnTo>
                      <a:pt x="1811" y="1636"/>
                    </a:lnTo>
                    <a:cubicBezTo>
                      <a:pt x="1799" y="1682"/>
                      <a:pt x="1799" y="1705"/>
                      <a:pt x="1799" y="1729"/>
                    </a:cubicBezTo>
                    <a:cubicBezTo>
                      <a:pt x="1729" y="2019"/>
                      <a:pt x="1683" y="2321"/>
                      <a:pt x="1799" y="2611"/>
                    </a:cubicBezTo>
                    <a:cubicBezTo>
                      <a:pt x="1842" y="2731"/>
                      <a:pt x="1906" y="2809"/>
                      <a:pt x="2039" y="2809"/>
                    </a:cubicBezTo>
                    <a:cubicBezTo>
                      <a:pt x="2048" y="2809"/>
                      <a:pt x="2057" y="2809"/>
                      <a:pt x="2066" y="2808"/>
                    </a:cubicBezTo>
                    <a:cubicBezTo>
                      <a:pt x="2217" y="2808"/>
                      <a:pt x="2286" y="2727"/>
                      <a:pt x="2321" y="2599"/>
                    </a:cubicBezTo>
                    <a:cubicBezTo>
                      <a:pt x="2541" y="1880"/>
                      <a:pt x="2716" y="1148"/>
                      <a:pt x="2739" y="383"/>
                    </a:cubicBezTo>
                    <a:cubicBezTo>
                      <a:pt x="2414" y="267"/>
                      <a:pt x="2077" y="163"/>
                      <a:pt x="17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70"/>
              <p:cNvSpPr/>
              <p:nvPr/>
            </p:nvSpPr>
            <p:spPr>
              <a:xfrm>
                <a:off x="4758047" y="2675096"/>
                <a:ext cx="61617" cy="385455"/>
              </a:xfrm>
              <a:custGeom>
                <a:avLst/>
                <a:gdLst/>
                <a:ahLst/>
                <a:cxnLst/>
                <a:rect l="l" t="t" r="r" b="b"/>
                <a:pathLst>
                  <a:path w="1150" h="7194" extrusionOk="0">
                    <a:moveTo>
                      <a:pt x="969" y="1"/>
                    </a:moveTo>
                    <a:cubicBezTo>
                      <a:pt x="945" y="1"/>
                      <a:pt x="915" y="10"/>
                      <a:pt x="882" y="28"/>
                    </a:cubicBezTo>
                    <a:cubicBezTo>
                      <a:pt x="755" y="97"/>
                      <a:pt x="709" y="213"/>
                      <a:pt x="674" y="341"/>
                    </a:cubicBezTo>
                    <a:cubicBezTo>
                      <a:pt x="546" y="863"/>
                      <a:pt x="523" y="1409"/>
                      <a:pt x="454" y="1943"/>
                    </a:cubicBezTo>
                    <a:cubicBezTo>
                      <a:pt x="338" y="2755"/>
                      <a:pt x="268" y="3578"/>
                      <a:pt x="175" y="4391"/>
                    </a:cubicBezTo>
                    <a:cubicBezTo>
                      <a:pt x="82" y="5145"/>
                      <a:pt x="1" y="5911"/>
                      <a:pt x="24" y="6677"/>
                    </a:cubicBezTo>
                    <a:cubicBezTo>
                      <a:pt x="24" y="6840"/>
                      <a:pt x="59" y="7002"/>
                      <a:pt x="140" y="7152"/>
                    </a:cubicBezTo>
                    <a:cubicBezTo>
                      <a:pt x="247" y="7152"/>
                      <a:pt x="345" y="7193"/>
                      <a:pt x="456" y="7193"/>
                    </a:cubicBezTo>
                    <a:cubicBezTo>
                      <a:pt x="478" y="7193"/>
                      <a:pt x="500" y="7192"/>
                      <a:pt x="523" y="7188"/>
                    </a:cubicBezTo>
                    <a:cubicBezTo>
                      <a:pt x="662" y="7025"/>
                      <a:pt x="732" y="6828"/>
                      <a:pt x="802" y="6631"/>
                    </a:cubicBezTo>
                    <a:cubicBezTo>
                      <a:pt x="952" y="6120"/>
                      <a:pt x="941" y="5598"/>
                      <a:pt x="975" y="5076"/>
                    </a:cubicBezTo>
                    <a:cubicBezTo>
                      <a:pt x="1011" y="4635"/>
                      <a:pt x="1034" y="4182"/>
                      <a:pt x="1057" y="3741"/>
                    </a:cubicBezTo>
                    <a:cubicBezTo>
                      <a:pt x="1091" y="3021"/>
                      <a:pt x="1115" y="2302"/>
                      <a:pt x="1138" y="1583"/>
                    </a:cubicBezTo>
                    <a:cubicBezTo>
                      <a:pt x="1150" y="1316"/>
                      <a:pt x="1068" y="1061"/>
                      <a:pt x="1103" y="793"/>
                    </a:cubicBezTo>
                    <a:cubicBezTo>
                      <a:pt x="1127" y="573"/>
                      <a:pt x="1057" y="352"/>
                      <a:pt x="1057" y="132"/>
                    </a:cubicBezTo>
                    <a:cubicBezTo>
                      <a:pt x="1057" y="44"/>
                      <a:pt x="1024" y="1"/>
                      <a:pt x="9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70"/>
              <p:cNvSpPr/>
              <p:nvPr/>
            </p:nvSpPr>
            <p:spPr>
              <a:xfrm>
                <a:off x="4480180" y="2806688"/>
                <a:ext cx="174135" cy="266614"/>
              </a:xfrm>
              <a:custGeom>
                <a:avLst/>
                <a:gdLst/>
                <a:ahLst/>
                <a:cxnLst/>
                <a:rect l="l" t="t" r="r" b="b"/>
                <a:pathLst>
                  <a:path w="3250" h="4976" extrusionOk="0">
                    <a:moveTo>
                      <a:pt x="236" y="1"/>
                    </a:moveTo>
                    <a:cubicBezTo>
                      <a:pt x="214" y="1"/>
                      <a:pt x="189" y="7"/>
                      <a:pt x="163" y="20"/>
                    </a:cubicBezTo>
                    <a:cubicBezTo>
                      <a:pt x="46" y="67"/>
                      <a:pt x="0" y="183"/>
                      <a:pt x="23" y="299"/>
                    </a:cubicBezTo>
                    <a:cubicBezTo>
                      <a:pt x="34" y="392"/>
                      <a:pt x="81" y="473"/>
                      <a:pt x="116" y="554"/>
                    </a:cubicBezTo>
                    <a:cubicBezTo>
                      <a:pt x="336" y="1006"/>
                      <a:pt x="650" y="1413"/>
                      <a:pt x="916" y="1842"/>
                    </a:cubicBezTo>
                    <a:cubicBezTo>
                      <a:pt x="1393" y="2620"/>
                      <a:pt x="1798" y="3455"/>
                      <a:pt x="2193" y="4279"/>
                    </a:cubicBezTo>
                    <a:cubicBezTo>
                      <a:pt x="2298" y="4511"/>
                      <a:pt x="2448" y="4709"/>
                      <a:pt x="2646" y="4882"/>
                    </a:cubicBezTo>
                    <a:cubicBezTo>
                      <a:pt x="2716" y="4946"/>
                      <a:pt x="2796" y="4975"/>
                      <a:pt x="2878" y="4975"/>
                    </a:cubicBezTo>
                    <a:cubicBezTo>
                      <a:pt x="2931" y="4975"/>
                      <a:pt x="2986" y="4963"/>
                      <a:pt x="3040" y="4941"/>
                    </a:cubicBezTo>
                    <a:cubicBezTo>
                      <a:pt x="3180" y="4894"/>
                      <a:pt x="3237" y="4766"/>
                      <a:pt x="3249" y="4580"/>
                    </a:cubicBezTo>
                    <a:cubicBezTo>
                      <a:pt x="3237" y="4557"/>
                      <a:pt x="3237" y="4500"/>
                      <a:pt x="3226" y="4453"/>
                    </a:cubicBezTo>
                    <a:cubicBezTo>
                      <a:pt x="3121" y="4093"/>
                      <a:pt x="2935" y="3768"/>
                      <a:pt x="2750" y="3432"/>
                    </a:cubicBezTo>
                    <a:cubicBezTo>
                      <a:pt x="2274" y="2561"/>
                      <a:pt x="1705" y="1749"/>
                      <a:pt x="1091" y="983"/>
                    </a:cubicBezTo>
                    <a:cubicBezTo>
                      <a:pt x="870" y="705"/>
                      <a:pt x="603" y="449"/>
                      <a:pt x="418" y="148"/>
                    </a:cubicBezTo>
                    <a:cubicBezTo>
                      <a:pt x="364" y="68"/>
                      <a:pt x="311"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70"/>
              <p:cNvSpPr/>
              <p:nvPr/>
            </p:nvSpPr>
            <p:spPr>
              <a:xfrm>
                <a:off x="4940863" y="3208271"/>
                <a:ext cx="273579" cy="58456"/>
              </a:xfrm>
              <a:custGeom>
                <a:avLst/>
                <a:gdLst/>
                <a:ahLst/>
                <a:cxnLst/>
                <a:rect l="l" t="t" r="r" b="b"/>
                <a:pathLst>
                  <a:path w="5106" h="1091" extrusionOk="0">
                    <a:moveTo>
                      <a:pt x="789" y="1"/>
                    </a:moveTo>
                    <a:cubicBezTo>
                      <a:pt x="516" y="1"/>
                      <a:pt x="248" y="37"/>
                      <a:pt x="0" y="161"/>
                    </a:cubicBezTo>
                    <a:cubicBezTo>
                      <a:pt x="35" y="381"/>
                      <a:pt x="47" y="602"/>
                      <a:pt x="0" y="811"/>
                    </a:cubicBezTo>
                    <a:cubicBezTo>
                      <a:pt x="337" y="961"/>
                      <a:pt x="708" y="996"/>
                      <a:pt x="1068" y="996"/>
                    </a:cubicBezTo>
                    <a:cubicBezTo>
                      <a:pt x="1950" y="1008"/>
                      <a:pt x="2832" y="1066"/>
                      <a:pt x="3725" y="1089"/>
                    </a:cubicBezTo>
                    <a:cubicBezTo>
                      <a:pt x="3747" y="1090"/>
                      <a:pt x="3768" y="1090"/>
                      <a:pt x="3789" y="1090"/>
                    </a:cubicBezTo>
                    <a:cubicBezTo>
                      <a:pt x="4059" y="1090"/>
                      <a:pt x="4334" y="1046"/>
                      <a:pt x="4611" y="1046"/>
                    </a:cubicBezTo>
                    <a:cubicBezTo>
                      <a:pt x="4729" y="1046"/>
                      <a:pt x="4848" y="1054"/>
                      <a:pt x="4967" y="1077"/>
                    </a:cubicBezTo>
                    <a:cubicBezTo>
                      <a:pt x="4978" y="1080"/>
                      <a:pt x="4988" y="1082"/>
                      <a:pt x="4998" y="1082"/>
                    </a:cubicBezTo>
                    <a:cubicBezTo>
                      <a:pt x="5029" y="1082"/>
                      <a:pt x="5054" y="1066"/>
                      <a:pt x="5072" y="1031"/>
                    </a:cubicBezTo>
                    <a:cubicBezTo>
                      <a:pt x="5106" y="984"/>
                      <a:pt x="5083" y="938"/>
                      <a:pt x="5059" y="904"/>
                    </a:cubicBezTo>
                    <a:cubicBezTo>
                      <a:pt x="4967" y="775"/>
                      <a:pt x="4839" y="706"/>
                      <a:pt x="4677" y="659"/>
                    </a:cubicBezTo>
                    <a:cubicBezTo>
                      <a:pt x="3981" y="427"/>
                      <a:pt x="3261" y="311"/>
                      <a:pt x="2542" y="207"/>
                    </a:cubicBezTo>
                    <a:cubicBezTo>
                      <a:pt x="2042" y="126"/>
                      <a:pt x="1544" y="56"/>
                      <a:pt x="1044" y="10"/>
                    </a:cubicBezTo>
                    <a:cubicBezTo>
                      <a:pt x="959" y="4"/>
                      <a:pt x="874" y="1"/>
                      <a:pt x="7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70"/>
              <p:cNvSpPr/>
              <p:nvPr/>
            </p:nvSpPr>
            <p:spPr>
              <a:xfrm>
                <a:off x="4358285" y="3304126"/>
                <a:ext cx="268650" cy="162079"/>
              </a:xfrm>
              <a:custGeom>
                <a:avLst/>
                <a:gdLst/>
                <a:ahLst/>
                <a:cxnLst/>
                <a:rect l="l" t="t" r="r" b="b"/>
                <a:pathLst>
                  <a:path w="5014" h="3025" extrusionOk="0">
                    <a:moveTo>
                      <a:pt x="4717" y="0"/>
                    </a:moveTo>
                    <a:cubicBezTo>
                      <a:pt x="4661" y="0"/>
                      <a:pt x="4605" y="12"/>
                      <a:pt x="4549" y="31"/>
                    </a:cubicBezTo>
                    <a:cubicBezTo>
                      <a:pt x="4050" y="193"/>
                      <a:pt x="3586" y="449"/>
                      <a:pt x="3134" y="704"/>
                    </a:cubicBezTo>
                    <a:cubicBezTo>
                      <a:pt x="2321" y="1180"/>
                      <a:pt x="1544" y="1702"/>
                      <a:pt x="778" y="2248"/>
                    </a:cubicBezTo>
                    <a:cubicBezTo>
                      <a:pt x="546" y="2398"/>
                      <a:pt x="326" y="2561"/>
                      <a:pt x="105" y="2723"/>
                    </a:cubicBezTo>
                    <a:cubicBezTo>
                      <a:pt x="47" y="2769"/>
                      <a:pt x="1" y="2828"/>
                      <a:pt x="24" y="2909"/>
                    </a:cubicBezTo>
                    <a:cubicBezTo>
                      <a:pt x="58" y="2990"/>
                      <a:pt x="128" y="3014"/>
                      <a:pt x="210" y="3025"/>
                    </a:cubicBezTo>
                    <a:cubicBezTo>
                      <a:pt x="256" y="3025"/>
                      <a:pt x="314" y="3014"/>
                      <a:pt x="360" y="3014"/>
                    </a:cubicBezTo>
                    <a:cubicBezTo>
                      <a:pt x="592" y="2967"/>
                      <a:pt x="813" y="2862"/>
                      <a:pt x="1022" y="2758"/>
                    </a:cubicBezTo>
                    <a:cubicBezTo>
                      <a:pt x="2124" y="2201"/>
                      <a:pt x="3180" y="1551"/>
                      <a:pt x="4236" y="902"/>
                    </a:cubicBezTo>
                    <a:cubicBezTo>
                      <a:pt x="4526" y="727"/>
                      <a:pt x="4816" y="577"/>
                      <a:pt x="5014" y="298"/>
                    </a:cubicBezTo>
                    <a:cubicBezTo>
                      <a:pt x="4967" y="205"/>
                      <a:pt x="4921" y="113"/>
                      <a:pt x="4862" y="31"/>
                    </a:cubicBezTo>
                    <a:cubicBezTo>
                      <a:pt x="4814" y="9"/>
                      <a:pt x="4766" y="0"/>
                      <a:pt x="47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70"/>
              <p:cNvSpPr/>
              <p:nvPr/>
            </p:nvSpPr>
            <p:spPr>
              <a:xfrm>
                <a:off x="4791642" y="3379781"/>
                <a:ext cx="85246" cy="321212"/>
              </a:xfrm>
              <a:custGeom>
                <a:avLst/>
                <a:gdLst/>
                <a:ahLst/>
                <a:cxnLst/>
                <a:rect l="l" t="t" r="r" b="b"/>
                <a:pathLst>
                  <a:path w="1591" h="5995" extrusionOk="0">
                    <a:moveTo>
                      <a:pt x="662" y="0"/>
                    </a:moveTo>
                    <a:cubicBezTo>
                      <a:pt x="453" y="47"/>
                      <a:pt x="255" y="116"/>
                      <a:pt x="47" y="116"/>
                    </a:cubicBezTo>
                    <a:cubicBezTo>
                      <a:pt x="0" y="209"/>
                      <a:pt x="0" y="313"/>
                      <a:pt x="23" y="418"/>
                    </a:cubicBezTo>
                    <a:cubicBezTo>
                      <a:pt x="175" y="1114"/>
                      <a:pt x="291" y="1834"/>
                      <a:pt x="464" y="2530"/>
                    </a:cubicBezTo>
                    <a:cubicBezTo>
                      <a:pt x="743" y="3644"/>
                      <a:pt x="929" y="4769"/>
                      <a:pt x="1346" y="5849"/>
                    </a:cubicBezTo>
                    <a:cubicBezTo>
                      <a:pt x="1377" y="5909"/>
                      <a:pt x="1381" y="5995"/>
                      <a:pt x="1456" y="5995"/>
                    </a:cubicBezTo>
                    <a:cubicBezTo>
                      <a:pt x="1468" y="5995"/>
                      <a:pt x="1482" y="5993"/>
                      <a:pt x="1498" y="5988"/>
                    </a:cubicBezTo>
                    <a:cubicBezTo>
                      <a:pt x="1590" y="5965"/>
                      <a:pt x="1590" y="5872"/>
                      <a:pt x="1578" y="5779"/>
                    </a:cubicBezTo>
                    <a:cubicBezTo>
                      <a:pt x="1428" y="4885"/>
                      <a:pt x="1312" y="3980"/>
                      <a:pt x="1196" y="3087"/>
                    </a:cubicBezTo>
                    <a:cubicBezTo>
                      <a:pt x="1080" y="2263"/>
                      <a:pt x="941" y="1450"/>
                      <a:pt x="848" y="627"/>
                    </a:cubicBezTo>
                    <a:cubicBezTo>
                      <a:pt x="825" y="418"/>
                      <a:pt x="825" y="186"/>
                      <a:pt x="6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70"/>
              <p:cNvSpPr/>
              <p:nvPr/>
            </p:nvSpPr>
            <p:spPr>
              <a:xfrm>
                <a:off x="4916645" y="2938549"/>
                <a:ext cx="173492" cy="200014"/>
              </a:xfrm>
              <a:custGeom>
                <a:avLst/>
                <a:gdLst/>
                <a:ahLst/>
                <a:cxnLst/>
                <a:rect l="l" t="t" r="r" b="b"/>
                <a:pathLst>
                  <a:path w="3238" h="3733" extrusionOk="0">
                    <a:moveTo>
                      <a:pt x="3090" y="0"/>
                    </a:moveTo>
                    <a:cubicBezTo>
                      <a:pt x="3047" y="0"/>
                      <a:pt x="3007" y="25"/>
                      <a:pt x="2971" y="54"/>
                    </a:cubicBezTo>
                    <a:cubicBezTo>
                      <a:pt x="2889" y="100"/>
                      <a:pt x="2808" y="159"/>
                      <a:pt x="2750" y="228"/>
                    </a:cubicBezTo>
                    <a:cubicBezTo>
                      <a:pt x="1973" y="1005"/>
                      <a:pt x="1160" y="1737"/>
                      <a:pt x="522" y="2630"/>
                    </a:cubicBezTo>
                    <a:cubicBezTo>
                      <a:pt x="336" y="2897"/>
                      <a:pt x="150" y="3176"/>
                      <a:pt x="46" y="3489"/>
                    </a:cubicBezTo>
                    <a:cubicBezTo>
                      <a:pt x="0" y="3640"/>
                      <a:pt x="70" y="3733"/>
                      <a:pt x="255" y="3733"/>
                    </a:cubicBezTo>
                    <a:cubicBezTo>
                      <a:pt x="406" y="3710"/>
                      <a:pt x="557" y="3605"/>
                      <a:pt x="684" y="3465"/>
                    </a:cubicBezTo>
                    <a:cubicBezTo>
                      <a:pt x="1462" y="2665"/>
                      <a:pt x="2158" y="1783"/>
                      <a:pt x="2819" y="889"/>
                    </a:cubicBezTo>
                    <a:cubicBezTo>
                      <a:pt x="2959" y="681"/>
                      <a:pt x="3087" y="472"/>
                      <a:pt x="3191" y="240"/>
                    </a:cubicBezTo>
                    <a:cubicBezTo>
                      <a:pt x="3226" y="170"/>
                      <a:pt x="3237" y="89"/>
                      <a:pt x="3167" y="31"/>
                    </a:cubicBezTo>
                    <a:cubicBezTo>
                      <a:pt x="3141" y="9"/>
                      <a:pt x="3115" y="0"/>
                      <a:pt x="3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70"/>
              <p:cNvSpPr/>
              <p:nvPr/>
            </p:nvSpPr>
            <p:spPr>
              <a:xfrm>
                <a:off x="4884872" y="3330005"/>
                <a:ext cx="143059" cy="175850"/>
              </a:xfrm>
              <a:custGeom>
                <a:avLst/>
                <a:gdLst/>
                <a:ahLst/>
                <a:cxnLst/>
                <a:rect l="l" t="t" r="r" b="b"/>
                <a:pathLst>
                  <a:path w="2670" h="3282" extrusionOk="0">
                    <a:moveTo>
                      <a:pt x="349" y="1"/>
                    </a:moveTo>
                    <a:lnTo>
                      <a:pt x="1" y="314"/>
                    </a:lnTo>
                    <a:cubicBezTo>
                      <a:pt x="59" y="442"/>
                      <a:pt x="140" y="569"/>
                      <a:pt x="233" y="685"/>
                    </a:cubicBezTo>
                    <a:cubicBezTo>
                      <a:pt x="663" y="1242"/>
                      <a:pt x="1115" y="1765"/>
                      <a:pt x="1486" y="2356"/>
                    </a:cubicBezTo>
                    <a:cubicBezTo>
                      <a:pt x="1684" y="2658"/>
                      <a:pt x="1916" y="2925"/>
                      <a:pt x="2182" y="3168"/>
                    </a:cubicBezTo>
                    <a:cubicBezTo>
                      <a:pt x="2252" y="3230"/>
                      <a:pt x="2332" y="3282"/>
                      <a:pt x="2416" y="3282"/>
                    </a:cubicBezTo>
                    <a:cubicBezTo>
                      <a:pt x="2457" y="3282"/>
                      <a:pt x="2500" y="3269"/>
                      <a:pt x="2543" y="3238"/>
                    </a:cubicBezTo>
                    <a:cubicBezTo>
                      <a:pt x="2670" y="3134"/>
                      <a:pt x="2600" y="3006"/>
                      <a:pt x="2530" y="2890"/>
                    </a:cubicBezTo>
                    <a:cubicBezTo>
                      <a:pt x="2391" y="2681"/>
                      <a:pt x="2252" y="2472"/>
                      <a:pt x="2125" y="2263"/>
                    </a:cubicBezTo>
                    <a:cubicBezTo>
                      <a:pt x="1707" y="1521"/>
                      <a:pt x="1220" y="824"/>
                      <a:pt x="604" y="233"/>
                    </a:cubicBezTo>
                    <a:cubicBezTo>
                      <a:pt x="511" y="151"/>
                      <a:pt x="395" y="117"/>
                      <a:pt x="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70"/>
              <p:cNvSpPr/>
              <p:nvPr/>
            </p:nvSpPr>
            <p:spPr>
              <a:xfrm>
                <a:off x="4691554" y="2885398"/>
                <a:ext cx="46079" cy="141933"/>
              </a:xfrm>
              <a:custGeom>
                <a:avLst/>
                <a:gdLst/>
                <a:ahLst/>
                <a:cxnLst/>
                <a:rect l="l" t="t" r="r" b="b"/>
                <a:pathLst>
                  <a:path w="860" h="2649" extrusionOk="0">
                    <a:moveTo>
                      <a:pt x="453" y="0"/>
                    </a:moveTo>
                    <a:cubicBezTo>
                      <a:pt x="375" y="0"/>
                      <a:pt x="334" y="54"/>
                      <a:pt x="302" y="118"/>
                    </a:cubicBezTo>
                    <a:cubicBezTo>
                      <a:pt x="279" y="153"/>
                      <a:pt x="267" y="187"/>
                      <a:pt x="256" y="234"/>
                    </a:cubicBezTo>
                    <a:cubicBezTo>
                      <a:pt x="128" y="687"/>
                      <a:pt x="93" y="1162"/>
                      <a:pt x="35" y="1638"/>
                    </a:cubicBezTo>
                    <a:cubicBezTo>
                      <a:pt x="0" y="1881"/>
                      <a:pt x="35" y="2126"/>
                      <a:pt x="116" y="2358"/>
                    </a:cubicBezTo>
                    <a:cubicBezTo>
                      <a:pt x="163" y="2531"/>
                      <a:pt x="279" y="2647"/>
                      <a:pt x="488" y="2647"/>
                    </a:cubicBezTo>
                    <a:cubicBezTo>
                      <a:pt x="496" y="2648"/>
                      <a:pt x="504" y="2648"/>
                      <a:pt x="512" y="2648"/>
                    </a:cubicBezTo>
                    <a:cubicBezTo>
                      <a:pt x="670" y="2648"/>
                      <a:pt x="758" y="2537"/>
                      <a:pt x="824" y="2415"/>
                    </a:cubicBezTo>
                    <a:cubicBezTo>
                      <a:pt x="859" y="2322"/>
                      <a:pt x="836" y="2230"/>
                      <a:pt x="847" y="2102"/>
                    </a:cubicBezTo>
                    <a:cubicBezTo>
                      <a:pt x="813" y="1754"/>
                      <a:pt x="731" y="1371"/>
                      <a:pt x="708" y="976"/>
                    </a:cubicBezTo>
                    <a:cubicBezTo>
                      <a:pt x="685" y="698"/>
                      <a:pt x="638" y="431"/>
                      <a:pt x="604" y="164"/>
                    </a:cubicBezTo>
                    <a:cubicBezTo>
                      <a:pt x="604" y="71"/>
                      <a:pt x="557" y="14"/>
                      <a:pt x="476" y="2"/>
                    </a:cubicBezTo>
                    <a:cubicBezTo>
                      <a:pt x="468" y="1"/>
                      <a:pt x="460" y="0"/>
                      <a:pt x="4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70"/>
              <p:cNvSpPr/>
              <p:nvPr/>
            </p:nvSpPr>
            <p:spPr>
              <a:xfrm>
                <a:off x="4490682" y="3062640"/>
                <a:ext cx="132503" cy="104856"/>
              </a:xfrm>
              <a:custGeom>
                <a:avLst/>
                <a:gdLst/>
                <a:ahLst/>
                <a:cxnLst/>
                <a:rect l="l" t="t" r="r" b="b"/>
                <a:pathLst>
                  <a:path w="2473" h="1957" extrusionOk="0">
                    <a:moveTo>
                      <a:pt x="240" y="1"/>
                    </a:moveTo>
                    <a:cubicBezTo>
                      <a:pt x="190" y="1"/>
                      <a:pt x="140" y="24"/>
                      <a:pt x="94" y="82"/>
                    </a:cubicBezTo>
                    <a:cubicBezTo>
                      <a:pt x="1" y="198"/>
                      <a:pt x="59" y="291"/>
                      <a:pt x="140" y="372"/>
                    </a:cubicBezTo>
                    <a:cubicBezTo>
                      <a:pt x="627" y="871"/>
                      <a:pt x="1127" y="1347"/>
                      <a:pt x="1707" y="1742"/>
                    </a:cubicBezTo>
                    <a:cubicBezTo>
                      <a:pt x="1855" y="1846"/>
                      <a:pt x="2016" y="1957"/>
                      <a:pt x="2199" y="1957"/>
                    </a:cubicBezTo>
                    <a:cubicBezTo>
                      <a:pt x="2261" y="1957"/>
                      <a:pt x="2325" y="1944"/>
                      <a:pt x="2391" y="1915"/>
                    </a:cubicBezTo>
                    <a:cubicBezTo>
                      <a:pt x="2403" y="1858"/>
                      <a:pt x="2427" y="1799"/>
                      <a:pt x="2473" y="1765"/>
                    </a:cubicBezTo>
                    <a:cubicBezTo>
                      <a:pt x="2438" y="1579"/>
                      <a:pt x="2345" y="1440"/>
                      <a:pt x="2206" y="1335"/>
                    </a:cubicBezTo>
                    <a:cubicBezTo>
                      <a:pt x="1625" y="883"/>
                      <a:pt x="1022" y="453"/>
                      <a:pt x="395" y="59"/>
                    </a:cubicBezTo>
                    <a:cubicBezTo>
                      <a:pt x="343" y="24"/>
                      <a:pt x="291" y="1"/>
                      <a:pt x="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70"/>
              <p:cNvSpPr/>
              <p:nvPr/>
            </p:nvSpPr>
            <p:spPr>
              <a:xfrm>
                <a:off x="4892373" y="2965821"/>
                <a:ext cx="88300" cy="149595"/>
              </a:xfrm>
              <a:custGeom>
                <a:avLst/>
                <a:gdLst/>
                <a:ahLst/>
                <a:cxnLst/>
                <a:rect l="l" t="t" r="r" b="b"/>
                <a:pathLst>
                  <a:path w="1648" h="2792" extrusionOk="0">
                    <a:moveTo>
                      <a:pt x="1408" y="1"/>
                    </a:moveTo>
                    <a:cubicBezTo>
                      <a:pt x="1295" y="1"/>
                      <a:pt x="1230" y="143"/>
                      <a:pt x="1172" y="230"/>
                    </a:cubicBezTo>
                    <a:cubicBezTo>
                      <a:pt x="755" y="821"/>
                      <a:pt x="430" y="1460"/>
                      <a:pt x="116" y="2121"/>
                    </a:cubicBezTo>
                    <a:cubicBezTo>
                      <a:pt x="59" y="2237"/>
                      <a:pt x="0" y="2365"/>
                      <a:pt x="12" y="2504"/>
                    </a:cubicBezTo>
                    <a:cubicBezTo>
                      <a:pt x="12" y="2667"/>
                      <a:pt x="46" y="2736"/>
                      <a:pt x="162" y="2783"/>
                    </a:cubicBezTo>
                    <a:cubicBezTo>
                      <a:pt x="185" y="2789"/>
                      <a:pt x="207" y="2792"/>
                      <a:pt x="228" y="2792"/>
                    </a:cubicBezTo>
                    <a:cubicBezTo>
                      <a:pt x="324" y="2792"/>
                      <a:pt x="398" y="2733"/>
                      <a:pt x="464" y="2667"/>
                    </a:cubicBezTo>
                    <a:cubicBezTo>
                      <a:pt x="534" y="2574"/>
                      <a:pt x="603" y="2481"/>
                      <a:pt x="650" y="2376"/>
                    </a:cubicBezTo>
                    <a:cubicBezTo>
                      <a:pt x="975" y="1726"/>
                      <a:pt x="1207" y="1042"/>
                      <a:pt x="1462" y="369"/>
                    </a:cubicBezTo>
                    <a:cubicBezTo>
                      <a:pt x="1509" y="264"/>
                      <a:pt x="1648" y="102"/>
                      <a:pt x="1485" y="21"/>
                    </a:cubicBezTo>
                    <a:cubicBezTo>
                      <a:pt x="1457" y="7"/>
                      <a:pt x="1432" y="1"/>
                      <a:pt x="1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70"/>
              <p:cNvSpPr/>
              <p:nvPr/>
            </p:nvSpPr>
            <p:spPr>
              <a:xfrm>
                <a:off x="4809699" y="2923975"/>
                <a:ext cx="55348" cy="117608"/>
              </a:xfrm>
              <a:custGeom>
                <a:avLst/>
                <a:gdLst/>
                <a:ahLst/>
                <a:cxnLst/>
                <a:rect l="l" t="t" r="r" b="b"/>
                <a:pathLst>
                  <a:path w="1033" h="2195" extrusionOk="0">
                    <a:moveTo>
                      <a:pt x="824" y="1"/>
                    </a:moveTo>
                    <a:cubicBezTo>
                      <a:pt x="684" y="1"/>
                      <a:pt x="615" y="94"/>
                      <a:pt x="568" y="210"/>
                    </a:cubicBezTo>
                    <a:cubicBezTo>
                      <a:pt x="475" y="454"/>
                      <a:pt x="395" y="709"/>
                      <a:pt x="313" y="965"/>
                    </a:cubicBezTo>
                    <a:cubicBezTo>
                      <a:pt x="197" y="1277"/>
                      <a:pt x="93" y="1591"/>
                      <a:pt x="23" y="1916"/>
                    </a:cubicBezTo>
                    <a:cubicBezTo>
                      <a:pt x="0" y="2020"/>
                      <a:pt x="35" y="2102"/>
                      <a:pt x="127" y="2159"/>
                    </a:cubicBezTo>
                    <a:cubicBezTo>
                      <a:pt x="161" y="2185"/>
                      <a:pt x="192" y="2195"/>
                      <a:pt x="222" y="2195"/>
                    </a:cubicBezTo>
                    <a:cubicBezTo>
                      <a:pt x="273" y="2195"/>
                      <a:pt x="320" y="2165"/>
                      <a:pt x="371" y="2136"/>
                    </a:cubicBezTo>
                    <a:cubicBezTo>
                      <a:pt x="441" y="2079"/>
                      <a:pt x="499" y="1997"/>
                      <a:pt x="545" y="1916"/>
                    </a:cubicBezTo>
                    <a:cubicBezTo>
                      <a:pt x="836" y="1382"/>
                      <a:pt x="940" y="813"/>
                      <a:pt x="1021" y="233"/>
                    </a:cubicBezTo>
                    <a:cubicBezTo>
                      <a:pt x="1032" y="94"/>
                      <a:pt x="975" y="1"/>
                      <a:pt x="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70"/>
              <p:cNvSpPr/>
              <p:nvPr/>
            </p:nvSpPr>
            <p:spPr>
              <a:xfrm>
                <a:off x="4950186" y="3134438"/>
                <a:ext cx="88943" cy="54009"/>
              </a:xfrm>
              <a:custGeom>
                <a:avLst/>
                <a:gdLst/>
                <a:ahLst/>
                <a:cxnLst/>
                <a:rect l="l" t="t" r="r" b="b"/>
                <a:pathLst>
                  <a:path w="1660" h="1008" extrusionOk="0">
                    <a:moveTo>
                      <a:pt x="1326" y="1"/>
                    </a:moveTo>
                    <a:cubicBezTo>
                      <a:pt x="1302" y="1"/>
                      <a:pt x="1277" y="3"/>
                      <a:pt x="1254" y="7"/>
                    </a:cubicBezTo>
                    <a:cubicBezTo>
                      <a:pt x="906" y="65"/>
                      <a:pt x="558" y="146"/>
                      <a:pt x="267" y="366"/>
                    </a:cubicBezTo>
                    <a:cubicBezTo>
                      <a:pt x="117" y="483"/>
                      <a:pt x="1" y="622"/>
                      <a:pt x="58" y="807"/>
                    </a:cubicBezTo>
                    <a:cubicBezTo>
                      <a:pt x="110" y="963"/>
                      <a:pt x="254" y="1007"/>
                      <a:pt x="407" y="1007"/>
                    </a:cubicBezTo>
                    <a:cubicBezTo>
                      <a:pt x="426" y="1007"/>
                      <a:pt x="446" y="1006"/>
                      <a:pt x="465" y="1005"/>
                    </a:cubicBezTo>
                    <a:cubicBezTo>
                      <a:pt x="870" y="993"/>
                      <a:pt x="1219" y="831"/>
                      <a:pt x="1497" y="529"/>
                    </a:cubicBezTo>
                    <a:cubicBezTo>
                      <a:pt x="1579" y="436"/>
                      <a:pt x="1660" y="309"/>
                      <a:pt x="1590" y="170"/>
                    </a:cubicBezTo>
                    <a:cubicBezTo>
                      <a:pt x="1543" y="46"/>
                      <a:pt x="1434" y="1"/>
                      <a:pt x="1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70"/>
              <p:cNvSpPr/>
              <p:nvPr/>
            </p:nvSpPr>
            <p:spPr>
              <a:xfrm>
                <a:off x="4506274" y="3262119"/>
                <a:ext cx="75923" cy="34988"/>
              </a:xfrm>
              <a:custGeom>
                <a:avLst/>
                <a:gdLst/>
                <a:ahLst/>
                <a:cxnLst/>
                <a:rect l="l" t="t" r="r" b="b"/>
                <a:pathLst>
                  <a:path w="1417" h="653" extrusionOk="0">
                    <a:moveTo>
                      <a:pt x="842" y="1"/>
                    </a:moveTo>
                    <a:cubicBezTo>
                      <a:pt x="632" y="1"/>
                      <a:pt x="423" y="45"/>
                      <a:pt x="220" y="84"/>
                    </a:cubicBezTo>
                    <a:cubicBezTo>
                      <a:pt x="93" y="107"/>
                      <a:pt x="0" y="211"/>
                      <a:pt x="0" y="340"/>
                    </a:cubicBezTo>
                    <a:cubicBezTo>
                      <a:pt x="12" y="467"/>
                      <a:pt x="93" y="536"/>
                      <a:pt x="220" y="583"/>
                    </a:cubicBezTo>
                    <a:cubicBezTo>
                      <a:pt x="349" y="641"/>
                      <a:pt x="488" y="595"/>
                      <a:pt x="592" y="652"/>
                    </a:cubicBezTo>
                    <a:cubicBezTo>
                      <a:pt x="801" y="618"/>
                      <a:pt x="998" y="606"/>
                      <a:pt x="1184" y="536"/>
                    </a:cubicBezTo>
                    <a:cubicBezTo>
                      <a:pt x="1311" y="490"/>
                      <a:pt x="1416" y="409"/>
                      <a:pt x="1404" y="258"/>
                    </a:cubicBezTo>
                    <a:cubicBezTo>
                      <a:pt x="1393" y="131"/>
                      <a:pt x="1265" y="72"/>
                      <a:pt x="1149" y="38"/>
                    </a:cubicBezTo>
                    <a:cubicBezTo>
                      <a:pt x="1046" y="11"/>
                      <a:pt x="944" y="1"/>
                      <a:pt x="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70"/>
              <p:cNvSpPr/>
              <p:nvPr/>
            </p:nvSpPr>
            <p:spPr>
              <a:xfrm>
                <a:off x="5035325" y="3556702"/>
                <a:ext cx="51062" cy="59795"/>
              </a:xfrm>
              <a:custGeom>
                <a:avLst/>
                <a:gdLst/>
                <a:ahLst/>
                <a:cxnLst/>
                <a:rect l="l" t="t" r="r" b="b"/>
                <a:pathLst>
                  <a:path w="953" h="1116" extrusionOk="0">
                    <a:moveTo>
                      <a:pt x="271" y="0"/>
                    </a:moveTo>
                    <a:cubicBezTo>
                      <a:pt x="241" y="0"/>
                      <a:pt x="209" y="9"/>
                      <a:pt x="175" y="28"/>
                    </a:cubicBezTo>
                    <a:cubicBezTo>
                      <a:pt x="1" y="133"/>
                      <a:pt x="71" y="330"/>
                      <a:pt x="129" y="469"/>
                    </a:cubicBezTo>
                    <a:cubicBezTo>
                      <a:pt x="222" y="713"/>
                      <a:pt x="268" y="992"/>
                      <a:pt x="570" y="1096"/>
                    </a:cubicBezTo>
                    <a:cubicBezTo>
                      <a:pt x="606" y="1109"/>
                      <a:pt x="642" y="1115"/>
                      <a:pt x="677" y="1115"/>
                    </a:cubicBezTo>
                    <a:cubicBezTo>
                      <a:pt x="824" y="1115"/>
                      <a:pt x="952" y="1007"/>
                      <a:pt x="952" y="876"/>
                    </a:cubicBezTo>
                    <a:cubicBezTo>
                      <a:pt x="906" y="574"/>
                      <a:pt x="744" y="376"/>
                      <a:pt x="558" y="203"/>
                    </a:cubicBezTo>
                    <a:cubicBezTo>
                      <a:pt x="476" y="120"/>
                      <a:pt x="386" y="0"/>
                      <a:pt x="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70"/>
              <p:cNvSpPr/>
              <p:nvPr/>
            </p:nvSpPr>
            <p:spPr>
              <a:xfrm>
                <a:off x="5101229" y="2822280"/>
                <a:ext cx="44257" cy="60867"/>
              </a:xfrm>
              <a:custGeom>
                <a:avLst/>
                <a:gdLst/>
                <a:ahLst/>
                <a:cxnLst/>
                <a:rect l="l" t="t" r="r" b="b"/>
                <a:pathLst>
                  <a:path w="826" h="1136" extrusionOk="0">
                    <a:moveTo>
                      <a:pt x="495" y="1"/>
                    </a:moveTo>
                    <a:cubicBezTo>
                      <a:pt x="373" y="1"/>
                      <a:pt x="251" y="84"/>
                      <a:pt x="187" y="240"/>
                    </a:cubicBezTo>
                    <a:cubicBezTo>
                      <a:pt x="106" y="426"/>
                      <a:pt x="36" y="623"/>
                      <a:pt x="36" y="831"/>
                    </a:cubicBezTo>
                    <a:cubicBezTo>
                      <a:pt x="47" y="936"/>
                      <a:pt x="1" y="1076"/>
                      <a:pt x="152" y="1122"/>
                    </a:cubicBezTo>
                    <a:cubicBezTo>
                      <a:pt x="178" y="1131"/>
                      <a:pt x="202" y="1135"/>
                      <a:pt x="226" y="1135"/>
                    </a:cubicBezTo>
                    <a:cubicBezTo>
                      <a:pt x="320" y="1135"/>
                      <a:pt x="400" y="1068"/>
                      <a:pt x="465" y="994"/>
                    </a:cubicBezTo>
                    <a:cubicBezTo>
                      <a:pt x="604" y="831"/>
                      <a:pt x="709" y="646"/>
                      <a:pt x="767" y="449"/>
                    </a:cubicBezTo>
                    <a:cubicBezTo>
                      <a:pt x="825" y="240"/>
                      <a:pt x="756" y="78"/>
                      <a:pt x="593" y="19"/>
                    </a:cubicBezTo>
                    <a:cubicBezTo>
                      <a:pt x="561" y="7"/>
                      <a:pt x="528" y="1"/>
                      <a:pt x="4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70"/>
              <p:cNvSpPr/>
              <p:nvPr/>
            </p:nvSpPr>
            <p:spPr>
              <a:xfrm>
                <a:off x="4930308" y="3272835"/>
                <a:ext cx="56580" cy="49133"/>
              </a:xfrm>
              <a:custGeom>
                <a:avLst/>
                <a:gdLst/>
                <a:ahLst/>
                <a:cxnLst/>
                <a:rect l="l" t="t" r="r" b="b"/>
                <a:pathLst>
                  <a:path w="1056" h="917" extrusionOk="0">
                    <a:moveTo>
                      <a:pt x="116" y="0"/>
                    </a:moveTo>
                    <a:cubicBezTo>
                      <a:pt x="81" y="127"/>
                      <a:pt x="35" y="256"/>
                      <a:pt x="0" y="383"/>
                    </a:cubicBezTo>
                    <a:cubicBezTo>
                      <a:pt x="104" y="627"/>
                      <a:pt x="256" y="824"/>
                      <a:pt x="534" y="905"/>
                    </a:cubicBezTo>
                    <a:cubicBezTo>
                      <a:pt x="570" y="913"/>
                      <a:pt x="605" y="916"/>
                      <a:pt x="637" y="916"/>
                    </a:cubicBezTo>
                    <a:cubicBezTo>
                      <a:pt x="760" y="916"/>
                      <a:pt x="858" y="864"/>
                      <a:pt x="940" y="754"/>
                    </a:cubicBezTo>
                    <a:cubicBezTo>
                      <a:pt x="1056" y="615"/>
                      <a:pt x="986" y="464"/>
                      <a:pt x="882" y="383"/>
                    </a:cubicBezTo>
                    <a:cubicBezTo>
                      <a:pt x="661" y="197"/>
                      <a:pt x="383" y="93"/>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70"/>
              <p:cNvSpPr/>
              <p:nvPr/>
            </p:nvSpPr>
            <p:spPr>
              <a:xfrm>
                <a:off x="4443424" y="2732480"/>
                <a:ext cx="35524" cy="37399"/>
              </a:xfrm>
              <a:custGeom>
                <a:avLst/>
                <a:gdLst/>
                <a:ahLst/>
                <a:cxnLst/>
                <a:rect l="l" t="t" r="r" b="b"/>
                <a:pathLst>
                  <a:path w="663" h="698" extrusionOk="0">
                    <a:moveTo>
                      <a:pt x="256" y="1"/>
                    </a:moveTo>
                    <a:cubicBezTo>
                      <a:pt x="106" y="1"/>
                      <a:pt x="1" y="117"/>
                      <a:pt x="13" y="279"/>
                    </a:cubicBezTo>
                    <a:cubicBezTo>
                      <a:pt x="13" y="488"/>
                      <a:pt x="222" y="697"/>
                      <a:pt x="431" y="697"/>
                    </a:cubicBezTo>
                    <a:cubicBezTo>
                      <a:pt x="535" y="674"/>
                      <a:pt x="663" y="640"/>
                      <a:pt x="663" y="477"/>
                    </a:cubicBezTo>
                    <a:cubicBezTo>
                      <a:pt x="663" y="268"/>
                      <a:pt x="431"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70"/>
              <p:cNvSpPr/>
              <p:nvPr/>
            </p:nvSpPr>
            <p:spPr>
              <a:xfrm>
                <a:off x="4313546" y="3468563"/>
                <a:ext cx="23039" cy="22504"/>
              </a:xfrm>
              <a:custGeom>
                <a:avLst/>
                <a:gdLst/>
                <a:ahLst/>
                <a:cxnLst/>
                <a:rect l="l" t="t" r="r" b="b"/>
                <a:pathLst>
                  <a:path w="430" h="420" extrusionOk="0">
                    <a:moveTo>
                      <a:pt x="271" y="1"/>
                    </a:moveTo>
                    <a:cubicBezTo>
                      <a:pt x="262" y="1"/>
                      <a:pt x="253" y="1"/>
                      <a:pt x="243" y="2"/>
                    </a:cubicBezTo>
                    <a:cubicBezTo>
                      <a:pt x="116" y="14"/>
                      <a:pt x="0" y="72"/>
                      <a:pt x="11" y="234"/>
                    </a:cubicBezTo>
                    <a:cubicBezTo>
                      <a:pt x="11" y="362"/>
                      <a:pt x="81" y="420"/>
                      <a:pt x="232" y="420"/>
                    </a:cubicBezTo>
                    <a:cubicBezTo>
                      <a:pt x="359" y="409"/>
                      <a:pt x="418" y="304"/>
                      <a:pt x="429" y="165"/>
                    </a:cubicBezTo>
                    <a:cubicBezTo>
                      <a:pt x="429" y="58"/>
                      <a:pt x="370" y="1"/>
                      <a:pt x="2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70"/>
              <p:cNvSpPr/>
              <p:nvPr/>
            </p:nvSpPr>
            <p:spPr>
              <a:xfrm>
                <a:off x="4256911" y="3037726"/>
                <a:ext cx="26201" cy="20682"/>
              </a:xfrm>
              <a:custGeom>
                <a:avLst/>
                <a:gdLst/>
                <a:ahLst/>
                <a:cxnLst/>
                <a:rect l="l" t="t" r="r" b="b"/>
                <a:pathLst>
                  <a:path w="489" h="386" extrusionOk="0">
                    <a:moveTo>
                      <a:pt x="199" y="1"/>
                    </a:moveTo>
                    <a:cubicBezTo>
                      <a:pt x="92" y="1"/>
                      <a:pt x="1" y="80"/>
                      <a:pt x="1" y="199"/>
                    </a:cubicBezTo>
                    <a:cubicBezTo>
                      <a:pt x="12" y="307"/>
                      <a:pt x="94" y="386"/>
                      <a:pt x="208" y="386"/>
                    </a:cubicBezTo>
                    <a:cubicBezTo>
                      <a:pt x="216" y="386"/>
                      <a:pt x="224" y="385"/>
                      <a:pt x="233" y="384"/>
                    </a:cubicBezTo>
                    <a:cubicBezTo>
                      <a:pt x="372" y="384"/>
                      <a:pt x="488" y="338"/>
                      <a:pt x="477" y="199"/>
                    </a:cubicBezTo>
                    <a:cubicBezTo>
                      <a:pt x="477" y="36"/>
                      <a:pt x="326" y="13"/>
                      <a:pt x="222" y="2"/>
                    </a:cubicBezTo>
                    <a:cubicBezTo>
                      <a:pt x="214" y="1"/>
                      <a:pt x="207" y="1"/>
                      <a:pt x="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70"/>
              <p:cNvSpPr/>
              <p:nvPr/>
            </p:nvSpPr>
            <p:spPr>
              <a:xfrm>
                <a:off x="4647404" y="3093288"/>
                <a:ext cx="154846" cy="204836"/>
              </a:xfrm>
              <a:custGeom>
                <a:avLst/>
                <a:gdLst/>
                <a:ahLst/>
                <a:cxnLst/>
                <a:rect l="l" t="t" r="r" b="b"/>
                <a:pathLst>
                  <a:path w="2890" h="3823" extrusionOk="0">
                    <a:moveTo>
                      <a:pt x="2102" y="0"/>
                    </a:moveTo>
                    <a:cubicBezTo>
                      <a:pt x="1963" y="0"/>
                      <a:pt x="1819" y="27"/>
                      <a:pt x="1671" y="67"/>
                    </a:cubicBezTo>
                    <a:cubicBezTo>
                      <a:pt x="1289" y="172"/>
                      <a:pt x="987" y="427"/>
                      <a:pt x="732" y="717"/>
                    </a:cubicBezTo>
                    <a:cubicBezTo>
                      <a:pt x="291" y="1216"/>
                      <a:pt x="12" y="1784"/>
                      <a:pt x="0" y="2469"/>
                    </a:cubicBezTo>
                    <a:cubicBezTo>
                      <a:pt x="0" y="2887"/>
                      <a:pt x="93" y="3282"/>
                      <a:pt x="395" y="3595"/>
                    </a:cubicBezTo>
                    <a:cubicBezTo>
                      <a:pt x="531" y="3739"/>
                      <a:pt x="689" y="3822"/>
                      <a:pt x="861" y="3822"/>
                    </a:cubicBezTo>
                    <a:cubicBezTo>
                      <a:pt x="939" y="3822"/>
                      <a:pt x="1020" y="3805"/>
                      <a:pt x="1103" y="3769"/>
                    </a:cubicBezTo>
                    <a:cubicBezTo>
                      <a:pt x="1358" y="3653"/>
                      <a:pt x="1474" y="3432"/>
                      <a:pt x="1474" y="3142"/>
                    </a:cubicBezTo>
                    <a:cubicBezTo>
                      <a:pt x="1474" y="2910"/>
                      <a:pt x="1428" y="2678"/>
                      <a:pt x="1497" y="2457"/>
                    </a:cubicBezTo>
                    <a:cubicBezTo>
                      <a:pt x="1637" y="1936"/>
                      <a:pt x="1950" y="1529"/>
                      <a:pt x="2356" y="1193"/>
                    </a:cubicBezTo>
                    <a:cubicBezTo>
                      <a:pt x="2472" y="1088"/>
                      <a:pt x="2611" y="1007"/>
                      <a:pt x="2715" y="891"/>
                    </a:cubicBezTo>
                    <a:cubicBezTo>
                      <a:pt x="2890" y="694"/>
                      <a:pt x="2890" y="438"/>
                      <a:pt x="2704" y="253"/>
                    </a:cubicBezTo>
                    <a:cubicBezTo>
                      <a:pt x="2526" y="67"/>
                      <a:pt x="2321" y="0"/>
                      <a:pt x="2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70"/>
              <p:cNvSpPr/>
              <p:nvPr/>
            </p:nvSpPr>
            <p:spPr>
              <a:xfrm>
                <a:off x="4717648" y="3301447"/>
                <a:ext cx="64082" cy="61563"/>
              </a:xfrm>
              <a:custGeom>
                <a:avLst/>
                <a:gdLst/>
                <a:ahLst/>
                <a:cxnLst/>
                <a:rect l="l" t="t" r="r" b="b"/>
                <a:pathLst>
                  <a:path w="1196" h="1149" extrusionOk="0">
                    <a:moveTo>
                      <a:pt x="581" y="0"/>
                    </a:moveTo>
                    <a:cubicBezTo>
                      <a:pt x="290" y="0"/>
                      <a:pt x="12" y="267"/>
                      <a:pt x="12" y="545"/>
                    </a:cubicBezTo>
                    <a:cubicBezTo>
                      <a:pt x="1" y="836"/>
                      <a:pt x="302" y="1148"/>
                      <a:pt x="615" y="1148"/>
                    </a:cubicBezTo>
                    <a:cubicBezTo>
                      <a:pt x="621" y="1149"/>
                      <a:pt x="627" y="1149"/>
                      <a:pt x="632" y="1149"/>
                    </a:cubicBezTo>
                    <a:cubicBezTo>
                      <a:pt x="896" y="1149"/>
                      <a:pt x="1196" y="876"/>
                      <a:pt x="1196" y="615"/>
                    </a:cubicBezTo>
                    <a:cubicBezTo>
                      <a:pt x="1196" y="313"/>
                      <a:pt x="894" y="0"/>
                      <a:pt x="5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24" name="Google Shape;4024;p70"/>
          <p:cNvGrpSpPr/>
          <p:nvPr/>
        </p:nvGrpSpPr>
        <p:grpSpPr>
          <a:xfrm>
            <a:off x="4204237" y="2760622"/>
            <a:ext cx="894831" cy="779473"/>
            <a:chOff x="4128037" y="2836822"/>
            <a:chExt cx="894831" cy="779473"/>
          </a:xfrm>
        </p:grpSpPr>
        <p:sp>
          <p:nvSpPr>
            <p:cNvPr id="4025" name="Google Shape;4025;p70"/>
            <p:cNvSpPr/>
            <p:nvPr/>
          </p:nvSpPr>
          <p:spPr>
            <a:xfrm>
              <a:off x="4654759" y="2836822"/>
              <a:ext cx="266061" cy="354278"/>
            </a:xfrm>
            <a:custGeom>
              <a:avLst/>
              <a:gdLst/>
              <a:ahLst/>
              <a:cxnLst/>
              <a:rect l="l" t="t" r="r" b="b"/>
              <a:pathLst>
                <a:path w="6789" h="9040" extrusionOk="0">
                  <a:moveTo>
                    <a:pt x="4143" y="1"/>
                  </a:moveTo>
                  <a:cubicBezTo>
                    <a:pt x="4143" y="1"/>
                    <a:pt x="0" y="7206"/>
                    <a:pt x="2808" y="8750"/>
                  </a:cubicBezTo>
                  <a:cubicBezTo>
                    <a:pt x="2867" y="8784"/>
                    <a:pt x="2924" y="8820"/>
                    <a:pt x="2994" y="8843"/>
                  </a:cubicBezTo>
                  <a:cubicBezTo>
                    <a:pt x="3006" y="8854"/>
                    <a:pt x="3029" y="8854"/>
                    <a:pt x="3040" y="8866"/>
                  </a:cubicBezTo>
                  <a:lnTo>
                    <a:pt x="3052" y="8866"/>
                  </a:lnTo>
                  <a:cubicBezTo>
                    <a:pt x="3063" y="8866"/>
                    <a:pt x="3076" y="8877"/>
                    <a:pt x="3087" y="8877"/>
                  </a:cubicBezTo>
                  <a:lnTo>
                    <a:pt x="3099" y="8877"/>
                  </a:lnTo>
                  <a:cubicBezTo>
                    <a:pt x="3145" y="8900"/>
                    <a:pt x="3192" y="8912"/>
                    <a:pt x="3249" y="8936"/>
                  </a:cubicBezTo>
                  <a:lnTo>
                    <a:pt x="3261" y="8936"/>
                  </a:lnTo>
                  <a:cubicBezTo>
                    <a:pt x="3272" y="8936"/>
                    <a:pt x="3284" y="8947"/>
                    <a:pt x="3296" y="8947"/>
                  </a:cubicBezTo>
                  <a:lnTo>
                    <a:pt x="3319" y="8947"/>
                  </a:lnTo>
                  <a:cubicBezTo>
                    <a:pt x="3331" y="8959"/>
                    <a:pt x="3342" y="8959"/>
                    <a:pt x="3354" y="8959"/>
                  </a:cubicBezTo>
                  <a:lnTo>
                    <a:pt x="3365" y="8959"/>
                  </a:lnTo>
                  <a:cubicBezTo>
                    <a:pt x="3388" y="8970"/>
                    <a:pt x="3400" y="8970"/>
                    <a:pt x="3412" y="8970"/>
                  </a:cubicBezTo>
                  <a:lnTo>
                    <a:pt x="3424" y="8970"/>
                  </a:lnTo>
                  <a:cubicBezTo>
                    <a:pt x="3447" y="8982"/>
                    <a:pt x="3458" y="8982"/>
                    <a:pt x="3481" y="8982"/>
                  </a:cubicBezTo>
                  <a:cubicBezTo>
                    <a:pt x="3504" y="8993"/>
                    <a:pt x="3516" y="8993"/>
                    <a:pt x="3540" y="8993"/>
                  </a:cubicBezTo>
                  <a:lnTo>
                    <a:pt x="3551" y="8993"/>
                  </a:lnTo>
                  <a:cubicBezTo>
                    <a:pt x="3563" y="9005"/>
                    <a:pt x="3574" y="9005"/>
                    <a:pt x="3597" y="9005"/>
                  </a:cubicBezTo>
                  <a:lnTo>
                    <a:pt x="3609" y="9005"/>
                  </a:lnTo>
                  <a:cubicBezTo>
                    <a:pt x="3633" y="9005"/>
                    <a:pt x="3644" y="9016"/>
                    <a:pt x="3656" y="9016"/>
                  </a:cubicBezTo>
                  <a:lnTo>
                    <a:pt x="3713" y="9016"/>
                  </a:lnTo>
                  <a:cubicBezTo>
                    <a:pt x="3725" y="9016"/>
                    <a:pt x="3725" y="9029"/>
                    <a:pt x="3736" y="9029"/>
                  </a:cubicBezTo>
                  <a:lnTo>
                    <a:pt x="3795" y="9029"/>
                  </a:lnTo>
                  <a:cubicBezTo>
                    <a:pt x="3818" y="9029"/>
                    <a:pt x="3841" y="9029"/>
                    <a:pt x="3853" y="9040"/>
                  </a:cubicBezTo>
                  <a:lnTo>
                    <a:pt x="4410" y="9040"/>
                  </a:lnTo>
                  <a:cubicBezTo>
                    <a:pt x="4422" y="9040"/>
                    <a:pt x="4422" y="9040"/>
                    <a:pt x="4433" y="9029"/>
                  </a:cubicBezTo>
                  <a:lnTo>
                    <a:pt x="4549" y="9029"/>
                  </a:lnTo>
                  <a:cubicBezTo>
                    <a:pt x="4561" y="9029"/>
                    <a:pt x="4561" y="9016"/>
                    <a:pt x="4572" y="9016"/>
                  </a:cubicBezTo>
                  <a:lnTo>
                    <a:pt x="4630" y="9016"/>
                  </a:lnTo>
                  <a:cubicBezTo>
                    <a:pt x="4642" y="9016"/>
                    <a:pt x="4665" y="9005"/>
                    <a:pt x="4677" y="9005"/>
                  </a:cubicBezTo>
                  <a:lnTo>
                    <a:pt x="4700" y="9005"/>
                  </a:lnTo>
                  <a:cubicBezTo>
                    <a:pt x="4711" y="9005"/>
                    <a:pt x="4723" y="9005"/>
                    <a:pt x="4734" y="8993"/>
                  </a:cubicBezTo>
                  <a:lnTo>
                    <a:pt x="4746" y="8993"/>
                  </a:lnTo>
                  <a:cubicBezTo>
                    <a:pt x="4770" y="8993"/>
                    <a:pt x="4793" y="8993"/>
                    <a:pt x="4804" y="8982"/>
                  </a:cubicBezTo>
                  <a:lnTo>
                    <a:pt x="4816" y="8982"/>
                  </a:lnTo>
                  <a:cubicBezTo>
                    <a:pt x="4827" y="8982"/>
                    <a:pt x="4850" y="8982"/>
                    <a:pt x="4863" y="8970"/>
                  </a:cubicBezTo>
                  <a:lnTo>
                    <a:pt x="4886" y="8970"/>
                  </a:lnTo>
                  <a:cubicBezTo>
                    <a:pt x="4897" y="8970"/>
                    <a:pt x="4909" y="8970"/>
                    <a:pt x="4920" y="8959"/>
                  </a:cubicBezTo>
                  <a:lnTo>
                    <a:pt x="4932" y="8959"/>
                  </a:lnTo>
                  <a:cubicBezTo>
                    <a:pt x="4943" y="8959"/>
                    <a:pt x="4955" y="8947"/>
                    <a:pt x="4967" y="8947"/>
                  </a:cubicBezTo>
                  <a:lnTo>
                    <a:pt x="4990" y="8947"/>
                  </a:lnTo>
                  <a:cubicBezTo>
                    <a:pt x="5002" y="8947"/>
                    <a:pt x="5013" y="8936"/>
                    <a:pt x="5025" y="8936"/>
                  </a:cubicBezTo>
                  <a:lnTo>
                    <a:pt x="5036" y="8936"/>
                  </a:lnTo>
                  <a:cubicBezTo>
                    <a:pt x="5059" y="8924"/>
                    <a:pt x="5071" y="8924"/>
                    <a:pt x="5095" y="8912"/>
                  </a:cubicBezTo>
                  <a:lnTo>
                    <a:pt x="5106" y="8912"/>
                  </a:lnTo>
                  <a:cubicBezTo>
                    <a:pt x="5118" y="8912"/>
                    <a:pt x="5129" y="8900"/>
                    <a:pt x="5141" y="8900"/>
                  </a:cubicBezTo>
                  <a:cubicBezTo>
                    <a:pt x="5141" y="8900"/>
                    <a:pt x="5152" y="8900"/>
                    <a:pt x="5164" y="8889"/>
                  </a:cubicBezTo>
                  <a:cubicBezTo>
                    <a:pt x="5164" y="8889"/>
                    <a:pt x="5175" y="8889"/>
                    <a:pt x="5187" y="8877"/>
                  </a:cubicBezTo>
                  <a:lnTo>
                    <a:pt x="5211" y="8877"/>
                  </a:lnTo>
                  <a:cubicBezTo>
                    <a:pt x="5222" y="8877"/>
                    <a:pt x="5222" y="8866"/>
                    <a:pt x="5234" y="8866"/>
                  </a:cubicBezTo>
                  <a:cubicBezTo>
                    <a:pt x="5245" y="8866"/>
                    <a:pt x="5245" y="8854"/>
                    <a:pt x="5257" y="8854"/>
                  </a:cubicBezTo>
                  <a:cubicBezTo>
                    <a:pt x="5268" y="8854"/>
                    <a:pt x="5280" y="8854"/>
                    <a:pt x="5291" y="8843"/>
                  </a:cubicBezTo>
                  <a:lnTo>
                    <a:pt x="5303" y="8843"/>
                  </a:lnTo>
                  <a:cubicBezTo>
                    <a:pt x="5315" y="8831"/>
                    <a:pt x="5327" y="8831"/>
                    <a:pt x="5350" y="8820"/>
                  </a:cubicBezTo>
                  <a:lnTo>
                    <a:pt x="5361" y="8808"/>
                  </a:lnTo>
                  <a:cubicBezTo>
                    <a:pt x="5373" y="8808"/>
                    <a:pt x="5373" y="8808"/>
                    <a:pt x="5384" y="8796"/>
                  </a:cubicBezTo>
                  <a:lnTo>
                    <a:pt x="5407" y="8796"/>
                  </a:lnTo>
                  <a:lnTo>
                    <a:pt x="5431" y="8773"/>
                  </a:lnTo>
                  <a:lnTo>
                    <a:pt x="5454" y="8773"/>
                  </a:lnTo>
                  <a:cubicBezTo>
                    <a:pt x="5454" y="8761"/>
                    <a:pt x="5466" y="8761"/>
                    <a:pt x="5477" y="8750"/>
                  </a:cubicBezTo>
                  <a:lnTo>
                    <a:pt x="5489" y="8750"/>
                  </a:lnTo>
                  <a:cubicBezTo>
                    <a:pt x="5500" y="8738"/>
                    <a:pt x="5512" y="8738"/>
                    <a:pt x="5512" y="8727"/>
                  </a:cubicBezTo>
                  <a:lnTo>
                    <a:pt x="5536" y="8727"/>
                  </a:lnTo>
                  <a:cubicBezTo>
                    <a:pt x="5547" y="8715"/>
                    <a:pt x="5559" y="8704"/>
                    <a:pt x="5570" y="8704"/>
                  </a:cubicBezTo>
                  <a:cubicBezTo>
                    <a:pt x="5570" y="8692"/>
                    <a:pt x="5582" y="8692"/>
                    <a:pt x="5582" y="8692"/>
                  </a:cubicBezTo>
                  <a:cubicBezTo>
                    <a:pt x="5593" y="8680"/>
                    <a:pt x="5593" y="8680"/>
                    <a:pt x="5605" y="8680"/>
                  </a:cubicBezTo>
                  <a:lnTo>
                    <a:pt x="5616" y="8668"/>
                  </a:lnTo>
                  <a:cubicBezTo>
                    <a:pt x="5628" y="8657"/>
                    <a:pt x="5640" y="8657"/>
                    <a:pt x="5640" y="8645"/>
                  </a:cubicBezTo>
                  <a:cubicBezTo>
                    <a:pt x="5652" y="8645"/>
                    <a:pt x="5652" y="8645"/>
                    <a:pt x="5663" y="8634"/>
                  </a:cubicBezTo>
                  <a:cubicBezTo>
                    <a:pt x="5663" y="8634"/>
                    <a:pt x="5675" y="8622"/>
                    <a:pt x="5686" y="8622"/>
                  </a:cubicBezTo>
                  <a:cubicBezTo>
                    <a:pt x="5686" y="8622"/>
                    <a:pt x="5686" y="8611"/>
                    <a:pt x="5698" y="8611"/>
                  </a:cubicBezTo>
                  <a:lnTo>
                    <a:pt x="5721" y="8588"/>
                  </a:lnTo>
                  <a:lnTo>
                    <a:pt x="5732" y="8588"/>
                  </a:lnTo>
                  <a:lnTo>
                    <a:pt x="5768" y="8552"/>
                  </a:lnTo>
                  <a:lnTo>
                    <a:pt x="5779" y="8541"/>
                  </a:lnTo>
                  <a:cubicBezTo>
                    <a:pt x="5779" y="8541"/>
                    <a:pt x="5791" y="8529"/>
                    <a:pt x="5802" y="8529"/>
                  </a:cubicBezTo>
                  <a:cubicBezTo>
                    <a:pt x="5802" y="8518"/>
                    <a:pt x="5802" y="8518"/>
                    <a:pt x="5814" y="8518"/>
                  </a:cubicBezTo>
                  <a:cubicBezTo>
                    <a:pt x="5814" y="8506"/>
                    <a:pt x="5825" y="8506"/>
                    <a:pt x="5825" y="8495"/>
                  </a:cubicBezTo>
                  <a:cubicBezTo>
                    <a:pt x="5837" y="8495"/>
                    <a:pt x="5837" y="8483"/>
                    <a:pt x="5848" y="8483"/>
                  </a:cubicBezTo>
                  <a:lnTo>
                    <a:pt x="5860" y="8472"/>
                  </a:lnTo>
                  <a:cubicBezTo>
                    <a:pt x="5860" y="8459"/>
                    <a:pt x="5872" y="8459"/>
                    <a:pt x="5872" y="8448"/>
                  </a:cubicBezTo>
                  <a:cubicBezTo>
                    <a:pt x="5884" y="8448"/>
                    <a:pt x="5884" y="8436"/>
                    <a:pt x="5895" y="8436"/>
                  </a:cubicBezTo>
                  <a:cubicBezTo>
                    <a:pt x="5895" y="8425"/>
                    <a:pt x="5907" y="8425"/>
                    <a:pt x="5907" y="8425"/>
                  </a:cubicBezTo>
                  <a:cubicBezTo>
                    <a:pt x="5918" y="8413"/>
                    <a:pt x="5918" y="8402"/>
                    <a:pt x="5930" y="8390"/>
                  </a:cubicBezTo>
                  <a:cubicBezTo>
                    <a:pt x="5941" y="8390"/>
                    <a:pt x="5941" y="8379"/>
                    <a:pt x="5941" y="8379"/>
                  </a:cubicBezTo>
                  <a:lnTo>
                    <a:pt x="5964" y="8355"/>
                  </a:lnTo>
                  <a:cubicBezTo>
                    <a:pt x="5964" y="8355"/>
                    <a:pt x="5964" y="8343"/>
                    <a:pt x="5977" y="8343"/>
                  </a:cubicBezTo>
                  <a:cubicBezTo>
                    <a:pt x="5977" y="8332"/>
                    <a:pt x="5988" y="8332"/>
                    <a:pt x="5988" y="8320"/>
                  </a:cubicBezTo>
                  <a:cubicBezTo>
                    <a:pt x="5988" y="8320"/>
                    <a:pt x="6000" y="8320"/>
                    <a:pt x="6000" y="8309"/>
                  </a:cubicBezTo>
                  <a:cubicBezTo>
                    <a:pt x="6000" y="8309"/>
                    <a:pt x="6011" y="8297"/>
                    <a:pt x="6011" y="8286"/>
                  </a:cubicBezTo>
                  <a:cubicBezTo>
                    <a:pt x="6023" y="8286"/>
                    <a:pt x="6023" y="8286"/>
                    <a:pt x="6023" y="8274"/>
                  </a:cubicBezTo>
                  <a:lnTo>
                    <a:pt x="6046" y="8251"/>
                  </a:lnTo>
                  <a:cubicBezTo>
                    <a:pt x="6046" y="8239"/>
                    <a:pt x="6046" y="8239"/>
                    <a:pt x="6057" y="8239"/>
                  </a:cubicBezTo>
                  <a:cubicBezTo>
                    <a:pt x="6057" y="8227"/>
                    <a:pt x="6069" y="8216"/>
                    <a:pt x="6069" y="8204"/>
                  </a:cubicBezTo>
                  <a:cubicBezTo>
                    <a:pt x="6080" y="8204"/>
                    <a:pt x="6080" y="8193"/>
                    <a:pt x="6080" y="8193"/>
                  </a:cubicBezTo>
                  <a:lnTo>
                    <a:pt x="6104" y="8170"/>
                  </a:lnTo>
                  <a:lnTo>
                    <a:pt x="6104" y="8158"/>
                  </a:lnTo>
                  <a:cubicBezTo>
                    <a:pt x="6116" y="8147"/>
                    <a:pt x="6116" y="8135"/>
                    <a:pt x="6127" y="8135"/>
                  </a:cubicBezTo>
                  <a:lnTo>
                    <a:pt x="6127" y="8111"/>
                  </a:lnTo>
                  <a:cubicBezTo>
                    <a:pt x="6139" y="8111"/>
                    <a:pt x="6139" y="8100"/>
                    <a:pt x="6150" y="8088"/>
                  </a:cubicBezTo>
                  <a:lnTo>
                    <a:pt x="6150" y="8077"/>
                  </a:lnTo>
                  <a:cubicBezTo>
                    <a:pt x="6162" y="8065"/>
                    <a:pt x="6162" y="8054"/>
                    <a:pt x="6173" y="8042"/>
                  </a:cubicBezTo>
                  <a:cubicBezTo>
                    <a:pt x="6185" y="8031"/>
                    <a:pt x="6185" y="8019"/>
                    <a:pt x="6197" y="8007"/>
                  </a:cubicBezTo>
                  <a:lnTo>
                    <a:pt x="6197" y="7984"/>
                  </a:lnTo>
                  <a:cubicBezTo>
                    <a:pt x="6209" y="7984"/>
                    <a:pt x="6209" y="7972"/>
                    <a:pt x="6209" y="7961"/>
                  </a:cubicBezTo>
                  <a:cubicBezTo>
                    <a:pt x="6220" y="7961"/>
                    <a:pt x="6220" y="7949"/>
                    <a:pt x="6220" y="7949"/>
                  </a:cubicBezTo>
                  <a:cubicBezTo>
                    <a:pt x="6220" y="7938"/>
                    <a:pt x="6232" y="7926"/>
                    <a:pt x="6232" y="7926"/>
                  </a:cubicBezTo>
                  <a:lnTo>
                    <a:pt x="6232" y="7902"/>
                  </a:lnTo>
                  <a:lnTo>
                    <a:pt x="6255" y="7879"/>
                  </a:lnTo>
                  <a:lnTo>
                    <a:pt x="6255" y="7868"/>
                  </a:lnTo>
                  <a:cubicBezTo>
                    <a:pt x="6266" y="7833"/>
                    <a:pt x="6278" y="7810"/>
                    <a:pt x="6289" y="7775"/>
                  </a:cubicBezTo>
                  <a:cubicBezTo>
                    <a:pt x="6289" y="7763"/>
                    <a:pt x="6301" y="7752"/>
                    <a:pt x="6301" y="7740"/>
                  </a:cubicBezTo>
                  <a:lnTo>
                    <a:pt x="6301" y="7729"/>
                  </a:lnTo>
                  <a:cubicBezTo>
                    <a:pt x="6313" y="7717"/>
                    <a:pt x="6313" y="7706"/>
                    <a:pt x="6313" y="7694"/>
                  </a:cubicBezTo>
                  <a:cubicBezTo>
                    <a:pt x="6313" y="7682"/>
                    <a:pt x="6325" y="7682"/>
                    <a:pt x="6325" y="7682"/>
                  </a:cubicBezTo>
                  <a:cubicBezTo>
                    <a:pt x="6325" y="7670"/>
                    <a:pt x="6325" y="7659"/>
                    <a:pt x="6336" y="7636"/>
                  </a:cubicBezTo>
                  <a:cubicBezTo>
                    <a:pt x="6348" y="7601"/>
                    <a:pt x="6348" y="7578"/>
                    <a:pt x="6359" y="7543"/>
                  </a:cubicBezTo>
                  <a:lnTo>
                    <a:pt x="6359" y="7531"/>
                  </a:lnTo>
                  <a:cubicBezTo>
                    <a:pt x="6359" y="7520"/>
                    <a:pt x="6371" y="7508"/>
                    <a:pt x="6371" y="7497"/>
                  </a:cubicBezTo>
                  <a:lnTo>
                    <a:pt x="6371" y="7485"/>
                  </a:lnTo>
                  <a:cubicBezTo>
                    <a:pt x="6371" y="7474"/>
                    <a:pt x="6382" y="7462"/>
                    <a:pt x="6382" y="7450"/>
                  </a:cubicBezTo>
                  <a:lnTo>
                    <a:pt x="6382" y="7438"/>
                  </a:lnTo>
                  <a:cubicBezTo>
                    <a:pt x="6394" y="7392"/>
                    <a:pt x="6405" y="7334"/>
                    <a:pt x="6405" y="7288"/>
                  </a:cubicBezTo>
                  <a:cubicBezTo>
                    <a:pt x="6417" y="7265"/>
                    <a:pt x="6417" y="7253"/>
                    <a:pt x="6417" y="7242"/>
                  </a:cubicBezTo>
                  <a:lnTo>
                    <a:pt x="6417" y="7229"/>
                  </a:lnTo>
                  <a:cubicBezTo>
                    <a:pt x="6789" y="4596"/>
                    <a:pt x="4143" y="1"/>
                    <a:pt x="4143"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70"/>
            <p:cNvSpPr/>
            <p:nvPr/>
          </p:nvSpPr>
          <p:spPr>
            <a:xfrm>
              <a:off x="4292906" y="2912970"/>
              <a:ext cx="156055" cy="255597"/>
            </a:xfrm>
            <a:custGeom>
              <a:avLst/>
              <a:gdLst/>
              <a:ahLst/>
              <a:cxnLst/>
              <a:rect l="l" t="t" r="r" b="b"/>
              <a:pathLst>
                <a:path w="3982" h="6522" extrusionOk="0">
                  <a:moveTo>
                    <a:pt x="2311" y="0"/>
                  </a:moveTo>
                  <a:cubicBezTo>
                    <a:pt x="2311" y="0"/>
                    <a:pt x="1" y="4015"/>
                    <a:pt x="825" y="5745"/>
                  </a:cubicBezTo>
                  <a:cubicBezTo>
                    <a:pt x="836" y="5779"/>
                    <a:pt x="860" y="5802"/>
                    <a:pt x="872" y="5838"/>
                  </a:cubicBezTo>
                  <a:cubicBezTo>
                    <a:pt x="883" y="5861"/>
                    <a:pt x="895" y="5872"/>
                    <a:pt x="906" y="5884"/>
                  </a:cubicBezTo>
                  <a:lnTo>
                    <a:pt x="906" y="5895"/>
                  </a:lnTo>
                  <a:cubicBezTo>
                    <a:pt x="918" y="5907"/>
                    <a:pt x="929" y="5930"/>
                    <a:pt x="941" y="5941"/>
                  </a:cubicBezTo>
                  <a:lnTo>
                    <a:pt x="941" y="5954"/>
                  </a:lnTo>
                  <a:cubicBezTo>
                    <a:pt x="952" y="5954"/>
                    <a:pt x="952" y="5965"/>
                    <a:pt x="964" y="5977"/>
                  </a:cubicBezTo>
                  <a:cubicBezTo>
                    <a:pt x="964" y="5977"/>
                    <a:pt x="976" y="5977"/>
                    <a:pt x="976" y="5988"/>
                  </a:cubicBezTo>
                  <a:cubicBezTo>
                    <a:pt x="988" y="6000"/>
                    <a:pt x="988" y="6011"/>
                    <a:pt x="999" y="6023"/>
                  </a:cubicBezTo>
                  <a:lnTo>
                    <a:pt x="1011" y="6034"/>
                  </a:lnTo>
                  <a:cubicBezTo>
                    <a:pt x="1022" y="6046"/>
                    <a:pt x="1034" y="6046"/>
                    <a:pt x="1034" y="6058"/>
                  </a:cubicBezTo>
                  <a:lnTo>
                    <a:pt x="1057" y="6081"/>
                  </a:lnTo>
                  <a:lnTo>
                    <a:pt x="1068" y="6093"/>
                  </a:lnTo>
                  <a:lnTo>
                    <a:pt x="1092" y="6116"/>
                  </a:lnTo>
                  <a:lnTo>
                    <a:pt x="1115" y="6139"/>
                  </a:lnTo>
                  <a:cubicBezTo>
                    <a:pt x="1127" y="6139"/>
                    <a:pt x="1127" y="6150"/>
                    <a:pt x="1138" y="6162"/>
                  </a:cubicBezTo>
                  <a:cubicBezTo>
                    <a:pt x="1138" y="6162"/>
                    <a:pt x="1150" y="6162"/>
                    <a:pt x="1150" y="6174"/>
                  </a:cubicBezTo>
                  <a:cubicBezTo>
                    <a:pt x="1161" y="6186"/>
                    <a:pt x="1173" y="6186"/>
                    <a:pt x="1184" y="6197"/>
                  </a:cubicBezTo>
                  <a:lnTo>
                    <a:pt x="1197" y="6209"/>
                  </a:lnTo>
                  <a:cubicBezTo>
                    <a:pt x="1208" y="6220"/>
                    <a:pt x="1220" y="6220"/>
                    <a:pt x="1231" y="6232"/>
                  </a:cubicBezTo>
                  <a:cubicBezTo>
                    <a:pt x="1243" y="6232"/>
                    <a:pt x="1243" y="6243"/>
                    <a:pt x="1243" y="6243"/>
                  </a:cubicBezTo>
                  <a:cubicBezTo>
                    <a:pt x="1254" y="6255"/>
                    <a:pt x="1266" y="6255"/>
                    <a:pt x="1277" y="6266"/>
                  </a:cubicBezTo>
                  <a:lnTo>
                    <a:pt x="1289" y="6266"/>
                  </a:lnTo>
                  <a:cubicBezTo>
                    <a:pt x="1301" y="6278"/>
                    <a:pt x="1313" y="6290"/>
                    <a:pt x="1324" y="6290"/>
                  </a:cubicBezTo>
                  <a:cubicBezTo>
                    <a:pt x="1336" y="6302"/>
                    <a:pt x="1336" y="6302"/>
                    <a:pt x="1347" y="6302"/>
                  </a:cubicBezTo>
                  <a:cubicBezTo>
                    <a:pt x="1359" y="6313"/>
                    <a:pt x="1370" y="6313"/>
                    <a:pt x="1382" y="6325"/>
                  </a:cubicBezTo>
                  <a:cubicBezTo>
                    <a:pt x="1393" y="6325"/>
                    <a:pt x="1393" y="6336"/>
                    <a:pt x="1405" y="6336"/>
                  </a:cubicBezTo>
                  <a:cubicBezTo>
                    <a:pt x="1417" y="6336"/>
                    <a:pt x="1429" y="6348"/>
                    <a:pt x="1440" y="6348"/>
                  </a:cubicBezTo>
                  <a:lnTo>
                    <a:pt x="1452" y="6359"/>
                  </a:lnTo>
                  <a:cubicBezTo>
                    <a:pt x="1463" y="6359"/>
                    <a:pt x="1486" y="6371"/>
                    <a:pt x="1498" y="6382"/>
                  </a:cubicBezTo>
                  <a:lnTo>
                    <a:pt x="1509" y="6382"/>
                  </a:lnTo>
                  <a:cubicBezTo>
                    <a:pt x="1533" y="6395"/>
                    <a:pt x="1545" y="6395"/>
                    <a:pt x="1568" y="6406"/>
                  </a:cubicBezTo>
                  <a:lnTo>
                    <a:pt x="1579" y="6406"/>
                  </a:lnTo>
                  <a:cubicBezTo>
                    <a:pt x="1591" y="6418"/>
                    <a:pt x="1602" y="6418"/>
                    <a:pt x="1625" y="6418"/>
                  </a:cubicBezTo>
                  <a:cubicBezTo>
                    <a:pt x="1625" y="6418"/>
                    <a:pt x="1625" y="6429"/>
                    <a:pt x="1638" y="6429"/>
                  </a:cubicBezTo>
                  <a:cubicBezTo>
                    <a:pt x="1649" y="6429"/>
                    <a:pt x="1672" y="6441"/>
                    <a:pt x="1684" y="6441"/>
                  </a:cubicBezTo>
                  <a:lnTo>
                    <a:pt x="1707" y="6441"/>
                  </a:lnTo>
                  <a:cubicBezTo>
                    <a:pt x="1718" y="6452"/>
                    <a:pt x="1741" y="6452"/>
                    <a:pt x="1754" y="6464"/>
                  </a:cubicBezTo>
                  <a:lnTo>
                    <a:pt x="1777" y="6464"/>
                  </a:lnTo>
                  <a:cubicBezTo>
                    <a:pt x="1788" y="6464"/>
                    <a:pt x="1811" y="6475"/>
                    <a:pt x="1834" y="6475"/>
                  </a:cubicBezTo>
                  <a:cubicBezTo>
                    <a:pt x="1858" y="6475"/>
                    <a:pt x="1881" y="6487"/>
                    <a:pt x="1904" y="6487"/>
                  </a:cubicBezTo>
                  <a:lnTo>
                    <a:pt x="1916" y="6487"/>
                  </a:lnTo>
                  <a:cubicBezTo>
                    <a:pt x="1939" y="6487"/>
                    <a:pt x="1950" y="6498"/>
                    <a:pt x="1974" y="6498"/>
                  </a:cubicBezTo>
                  <a:lnTo>
                    <a:pt x="1986" y="6498"/>
                  </a:lnTo>
                  <a:cubicBezTo>
                    <a:pt x="2009" y="6498"/>
                    <a:pt x="2032" y="6498"/>
                    <a:pt x="2055" y="6511"/>
                  </a:cubicBezTo>
                  <a:lnTo>
                    <a:pt x="2229" y="6511"/>
                  </a:lnTo>
                  <a:cubicBezTo>
                    <a:pt x="2264" y="6511"/>
                    <a:pt x="2287" y="6522"/>
                    <a:pt x="2311" y="6522"/>
                  </a:cubicBezTo>
                  <a:cubicBezTo>
                    <a:pt x="2334" y="6522"/>
                    <a:pt x="2368" y="6511"/>
                    <a:pt x="2391" y="6511"/>
                  </a:cubicBezTo>
                  <a:lnTo>
                    <a:pt x="2566" y="6511"/>
                  </a:lnTo>
                  <a:cubicBezTo>
                    <a:pt x="2589" y="6498"/>
                    <a:pt x="2612" y="6498"/>
                    <a:pt x="2635" y="6498"/>
                  </a:cubicBezTo>
                  <a:lnTo>
                    <a:pt x="2647" y="6498"/>
                  </a:lnTo>
                  <a:cubicBezTo>
                    <a:pt x="2670" y="6498"/>
                    <a:pt x="2693" y="6487"/>
                    <a:pt x="2716" y="6487"/>
                  </a:cubicBezTo>
                  <a:lnTo>
                    <a:pt x="2728" y="6487"/>
                  </a:lnTo>
                  <a:cubicBezTo>
                    <a:pt x="2751" y="6487"/>
                    <a:pt x="2763" y="6475"/>
                    <a:pt x="2786" y="6475"/>
                  </a:cubicBezTo>
                  <a:cubicBezTo>
                    <a:pt x="2809" y="6475"/>
                    <a:pt x="2832" y="6464"/>
                    <a:pt x="2855" y="6464"/>
                  </a:cubicBezTo>
                  <a:lnTo>
                    <a:pt x="2868" y="6464"/>
                  </a:lnTo>
                  <a:cubicBezTo>
                    <a:pt x="2891" y="6452"/>
                    <a:pt x="2902" y="6452"/>
                    <a:pt x="2925" y="6441"/>
                  </a:cubicBezTo>
                  <a:lnTo>
                    <a:pt x="2937" y="6441"/>
                  </a:lnTo>
                  <a:cubicBezTo>
                    <a:pt x="2960" y="6441"/>
                    <a:pt x="2971" y="6429"/>
                    <a:pt x="2995" y="6429"/>
                  </a:cubicBezTo>
                  <a:cubicBezTo>
                    <a:pt x="3018" y="6418"/>
                    <a:pt x="3030" y="6418"/>
                    <a:pt x="3053" y="6406"/>
                  </a:cubicBezTo>
                  <a:lnTo>
                    <a:pt x="3064" y="6406"/>
                  </a:lnTo>
                  <a:cubicBezTo>
                    <a:pt x="3076" y="6395"/>
                    <a:pt x="3100" y="6395"/>
                    <a:pt x="3111" y="6382"/>
                  </a:cubicBezTo>
                  <a:lnTo>
                    <a:pt x="3123" y="6382"/>
                  </a:lnTo>
                  <a:cubicBezTo>
                    <a:pt x="3146" y="6371"/>
                    <a:pt x="3157" y="6359"/>
                    <a:pt x="3169" y="6359"/>
                  </a:cubicBezTo>
                  <a:lnTo>
                    <a:pt x="3180" y="6359"/>
                  </a:lnTo>
                  <a:cubicBezTo>
                    <a:pt x="3192" y="6348"/>
                    <a:pt x="3216" y="6336"/>
                    <a:pt x="3227" y="6336"/>
                  </a:cubicBezTo>
                  <a:cubicBezTo>
                    <a:pt x="3227" y="6325"/>
                    <a:pt x="3239" y="6325"/>
                    <a:pt x="3239" y="6325"/>
                  </a:cubicBezTo>
                  <a:cubicBezTo>
                    <a:pt x="3250" y="6313"/>
                    <a:pt x="3273" y="6313"/>
                    <a:pt x="3285" y="6302"/>
                  </a:cubicBezTo>
                  <a:lnTo>
                    <a:pt x="3296" y="6302"/>
                  </a:lnTo>
                  <a:lnTo>
                    <a:pt x="3332" y="6266"/>
                  </a:lnTo>
                  <a:lnTo>
                    <a:pt x="3343" y="6266"/>
                  </a:lnTo>
                  <a:cubicBezTo>
                    <a:pt x="3355" y="6255"/>
                    <a:pt x="3366" y="6255"/>
                    <a:pt x="3378" y="6243"/>
                  </a:cubicBezTo>
                  <a:lnTo>
                    <a:pt x="3389" y="6232"/>
                  </a:lnTo>
                  <a:cubicBezTo>
                    <a:pt x="3401" y="6220"/>
                    <a:pt x="3425" y="6209"/>
                    <a:pt x="3436" y="6209"/>
                  </a:cubicBezTo>
                  <a:lnTo>
                    <a:pt x="3436" y="6197"/>
                  </a:lnTo>
                  <a:cubicBezTo>
                    <a:pt x="3448" y="6186"/>
                    <a:pt x="3459" y="6174"/>
                    <a:pt x="3471" y="6174"/>
                  </a:cubicBezTo>
                  <a:lnTo>
                    <a:pt x="3482" y="6162"/>
                  </a:lnTo>
                  <a:lnTo>
                    <a:pt x="3517" y="6127"/>
                  </a:lnTo>
                  <a:lnTo>
                    <a:pt x="3528" y="6127"/>
                  </a:lnTo>
                  <a:lnTo>
                    <a:pt x="3564" y="6093"/>
                  </a:lnTo>
                  <a:lnTo>
                    <a:pt x="3564" y="6081"/>
                  </a:lnTo>
                  <a:lnTo>
                    <a:pt x="3598" y="6046"/>
                  </a:lnTo>
                  <a:lnTo>
                    <a:pt x="3633" y="6011"/>
                  </a:lnTo>
                  <a:lnTo>
                    <a:pt x="3633" y="6000"/>
                  </a:lnTo>
                  <a:lnTo>
                    <a:pt x="3668" y="5965"/>
                  </a:lnTo>
                  <a:lnTo>
                    <a:pt x="3668" y="5954"/>
                  </a:lnTo>
                  <a:lnTo>
                    <a:pt x="3703" y="5918"/>
                  </a:lnTo>
                  <a:cubicBezTo>
                    <a:pt x="3714" y="5895"/>
                    <a:pt x="3726" y="5884"/>
                    <a:pt x="3726" y="5872"/>
                  </a:cubicBezTo>
                  <a:cubicBezTo>
                    <a:pt x="3726" y="5872"/>
                    <a:pt x="3737" y="5872"/>
                    <a:pt x="3737" y="5861"/>
                  </a:cubicBezTo>
                  <a:cubicBezTo>
                    <a:pt x="3749" y="5849"/>
                    <a:pt x="3749" y="5838"/>
                    <a:pt x="3761" y="5825"/>
                  </a:cubicBezTo>
                  <a:lnTo>
                    <a:pt x="3761" y="5814"/>
                  </a:lnTo>
                  <a:cubicBezTo>
                    <a:pt x="3773" y="5802"/>
                    <a:pt x="3773" y="5791"/>
                    <a:pt x="3784" y="5779"/>
                  </a:cubicBezTo>
                  <a:lnTo>
                    <a:pt x="3784" y="5768"/>
                  </a:lnTo>
                  <a:cubicBezTo>
                    <a:pt x="3796" y="5756"/>
                    <a:pt x="3807" y="5733"/>
                    <a:pt x="3807" y="5721"/>
                  </a:cubicBezTo>
                  <a:lnTo>
                    <a:pt x="3819" y="5709"/>
                  </a:lnTo>
                  <a:cubicBezTo>
                    <a:pt x="3819" y="5698"/>
                    <a:pt x="3830" y="5686"/>
                    <a:pt x="3830" y="5663"/>
                  </a:cubicBezTo>
                  <a:lnTo>
                    <a:pt x="3842" y="5663"/>
                  </a:lnTo>
                  <a:cubicBezTo>
                    <a:pt x="3842" y="5640"/>
                    <a:pt x="3842" y="5629"/>
                    <a:pt x="3853" y="5617"/>
                  </a:cubicBezTo>
                  <a:lnTo>
                    <a:pt x="3853" y="5605"/>
                  </a:lnTo>
                  <a:cubicBezTo>
                    <a:pt x="3865" y="5593"/>
                    <a:pt x="3865" y="5582"/>
                    <a:pt x="3877" y="5559"/>
                  </a:cubicBezTo>
                  <a:lnTo>
                    <a:pt x="3877" y="5547"/>
                  </a:lnTo>
                  <a:cubicBezTo>
                    <a:pt x="3877" y="5536"/>
                    <a:pt x="3889" y="5513"/>
                    <a:pt x="3889" y="5501"/>
                  </a:cubicBezTo>
                  <a:lnTo>
                    <a:pt x="3889" y="5489"/>
                  </a:lnTo>
                  <a:cubicBezTo>
                    <a:pt x="3900" y="5477"/>
                    <a:pt x="3900" y="5466"/>
                    <a:pt x="3900" y="5454"/>
                  </a:cubicBezTo>
                  <a:cubicBezTo>
                    <a:pt x="3912" y="5443"/>
                    <a:pt x="3912" y="5443"/>
                    <a:pt x="3912" y="5431"/>
                  </a:cubicBezTo>
                  <a:cubicBezTo>
                    <a:pt x="3912" y="5420"/>
                    <a:pt x="3912" y="5408"/>
                    <a:pt x="3923" y="5385"/>
                  </a:cubicBezTo>
                  <a:lnTo>
                    <a:pt x="3923" y="5373"/>
                  </a:lnTo>
                  <a:cubicBezTo>
                    <a:pt x="3923" y="5361"/>
                    <a:pt x="3935" y="5338"/>
                    <a:pt x="3935" y="5327"/>
                  </a:cubicBezTo>
                  <a:lnTo>
                    <a:pt x="3935" y="5315"/>
                  </a:lnTo>
                  <a:cubicBezTo>
                    <a:pt x="3935" y="5304"/>
                    <a:pt x="3935" y="5281"/>
                    <a:pt x="3946" y="5268"/>
                  </a:cubicBezTo>
                  <a:lnTo>
                    <a:pt x="3946" y="5257"/>
                  </a:lnTo>
                  <a:lnTo>
                    <a:pt x="3946" y="5211"/>
                  </a:lnTo>
                  <a:cubicBezTo>
                    <a:pt x="3958" y="5199"/>
                    <a:pt x="3958" y="5199"/>
                    <a:pt x="3958" y="5188"/>
                  </a:cubicBezTo>
                  <a:lnTo>
                    <a:pt x="3958" y="5141"/>
                  </a:lnTo>
                  <a:lnTo>
                    <a:pt x="3958" y="5118"/>
                  </a:lnTo>
                  <a:cubicBezTo>
                    <a:pt x="3958" y="5106"/>
                    <a:pt x="3969" y="5095"/>
                    <a:pt x="3969" y="5083"/>
                  </a:cubicBezTo>
                  <a:lnTo>
                    <a:pt x="3969" y="5060"/>
                  </a:lnTo>
                  <a:lnTo>
                    <a:pt x="3969" y="5013"/>
                  </a:lnTo>
                  <a:lnTo>
                    <a:pt x="3969" y="4990"/>
                  </a:lnTo>
                  <a:lnTo>
                    <a:pt x="3969" y="4956"/>
                  </a:lnTo>
                  <a:lnTo>
                    <a:pt x="3969" y="4920"/>
                  </a:lnTo>
                  <a:lnTo>
                    <a:pt x="3969" y="4886"/>
                  </a:lnTo>
                  <a:cubicBezTo>
                    <a:pt x="3969" y="4886"/>
                    <a:pt x="3982" y="4874"/>
                    <a:pt x="3982" y="4863"/>
                  </a:cubicBezTo>
                  <a:lnTo>
                    <a:pt x="3982" y="4816"/>
                  </a:lnTo>
                  <a:lnTo>
                    <a:pt x="3982" y="4793"/>
                  </a:lnTo>
                  <a:cubicBezTo>
                    <a:pt x="3982" y="4781"/>
                    <a:pt x="3969" y="4770"/>
                    <a:pt x="3969" y="4758"/>
                  </a:cubicBezTo>
                  <a:lnTo>
                    <a:pt x="3969" y="4711"/>
                  </a:lnTo>
                  <a:lnTo>
                    <a:pt x="3969" y="4688"/>
                  </a:lnTo>
                  <a:lnTo>
                    <a:pt x="3969" y="4619"/>
                  </a:lnTo>
                  <a:lnTo>
                    <a:pt x="3969" y="4607"/>
                  </a:lnTo>
                  <a:lnTo>
                    <a:pt x="3969" y="4572"/>
                  </a:lnTo>
                  <a:lnTo>
                    <a:pt x="3969" y="4561"/>
                  </a:lnTo>
                  <a:cubicBezTo>
                    <a:pt x="3969" y="4538"/>
                    <a:pt x="3958" y="4515"/>
                    <a:pt x="3958" y="4491"/>
                  </a:cubicBezTo>
                  <a:lnTo>
                    <a:pt x="3958" y="4479"/>
                  </a:lnTo>
                  <a:cubicBezTo>
                    <a:pt x="3958" y="4445"/>
                    <a:pt x="3946" y="4399"/>
                    <a:pt x="3946" y="4352"/>
                  </a:cubicBezTo>
                  <a:cubicBezTo>
                    <a:pt x="3726" y="2460"/>
                    <a:pt x="2311" y="0"/>
                    <a:pt x="2311" y="0"/>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70"/>
            <p:cNvSpPr/>
            <p:nvPr/>
          </p:nvSpPr>
          <p:spPr>
            <a:xfrm>
              <a:off x="4166173" y="3374072"/>
              <a:ext cx="110516" cy="181489"/>
            </a:xfrm>
            <a:custGeom>
              <a:avLst/>
              <a:gdLst/>
              <a:ahLst/>
              <a:cxnLst/>
              <a:rect l="l" t="t" r="r" b="b"/>
              <a:pathLst>
                <a:path w="2820" h="4631" extrusionOk="0">
                  <a:moveTo>
                    <a:pt x="1636" y="1"/>
                  </a:moveTo>
                  <a:cubicBezTo>
                    <a:pt x="1636" y="1"/>
                    <a:pt x="0" y="2855"/>
                    <a:pt x="580" y="4085"/>
                  </a:cubicBezTo>
                  <a:cubicBezTo>
                    <a:pt x="615" y="4143"/>
                    <a:pt x="638" y="4201"/>
                    <a:pt x="684" y="4248"/>
                  </a:cubicBezTo>
                  <a:cubicBezTo>
                    <a:pt x="697" y="4259"/>
                    <a:pt x="697" y="4271"/>
                    <a:pt x="708" y="4282"/>
                  </a:cubicBezTo>
                  <a:cubicBezTo>
                    <a:pt x="708" y="4282"/>
                    <a:pt x="708" y="4294"/>
                    <a:pt x="720" y="4294"/>
                  </a:cubicBezTo>
                  <a:cubicBezTo>
                    <a:pt x="720" y="4305"/>
                    <a:pt x="731" y="4305"/>
                    <a:pt x="743" y="4317"/>
                  </a:cubicBezTo>
                  <a:lnTo>
                    <a:pt x="743" y="4328"/>
                  </a:lnTo>
                  <a:cubicBezTo>
                    <a:pt x="777" y="4364"/>
                    <a:pt x="813" y="4387"/>
                    <a:pt x="847" y="4421"/>
                  </a:cubicBezTo>
                  <a:lnTo>
                    <a:pt x="859" y="4421"/>
                  </a:lnTo>
                  <a:cubicBezTo>
                    <a:pt x="870" y="4433"/>
                    <a:pt x="882" y="4433"/>
                    <a:pt x="893" y="4445"/>
                  </a:cubicBezTo>
                  <a:lnTo>
                    <a:pt x="893" y="4457"/>
                  </a:lnTo>
                  <a:cubicBezTo>
                    <a:pt x="905" y="4457"/>
                    <a:pt x="917" y="4468"/>
                    <a:pt x="929" y="4468"/>
                  </a:cubicBezTo>
                  <a:lnTo>
                    <a:pt x="940" y="4480"/>
                  </a:lnTo>
                  <a:cubicBezTo>
                    <a:pt x="952" y="4480"/>
                    <a:pt x="963" y="4491"/>
                    <a:pt x="975" y="4491"/>
                  </a:cubicBezTo>
                  <a:cubicBezTo>
                    <a:pt x="975" y="4503"/>
                    <a:pt x="975" y="4503"/>
                    <a:pt x="986" y="4503"/>
                  </a:cubicBezTo>
                  <a:cubicBezTo>
                    <a:pt x="998" y="4503"/>
                    <a:pt x="1009" y="4514"/>
                    <a:pt x="1033" y="4526"/>
                  </a:cubicBezTo>
                  <a:cubicBezTo>
                    <a:pt x="1045" y="4526"/>
                    <a:pt x="1056" y="4537"/>
                    <a:pt x="1079" y="4537"/>
                  </a:cubicBezTo>
                  <a:cubicBezTo>
                    <a:pt x="1079" y="4537"/>
                    <a:pt x="1079" y="4549"/>
                    <a:pt x="1091" y="4549"/>
                  </a:cubicBezTo>
                  <a:cubicBezTo>
                    <a:pt x="1102" y="4549"/>
                    <a:pt x="1114" y="4561"/>
                    <a:pt x="1125" y="4561"/>
                  </a:cubicBezTo>
                  <a:lnTo>
                    <a:pt x="1137" y="4561"/>
                  </a:lnTo>
                  <a:cubicBezTo>
                    <a:pt x="1149" y="4573"/>
                    <a:pt x="1161" y="4573"/>
                    <a:pt x="1172" y="4573"/>
                  </a:cubicBezTo>
                  <a:cubicBezTo>
                    <a:pt x="1184" y="4573"/>
                    <a:pt x="1184" y="4584"/>
                    <a:pt x="1195" y="4584"/>
                  </a:cubicBezTo>
                  <a:cubicBezTo>
                    <a:pt x="1207" y="4584"/>
                    <a:pt x="1218" y="4584"/>
                    <a:pt x="1230" y="4596"/>
                  </a:cubicBezTo>
                  <a:lnTo>
                    <a:pt x="1241" y="4596"/>
                  </a:lnTo>
                  <a:cubicBezTo>
                    <a:pt x="1265" y="4596"/>
                    <a:pt x="1288" y="4607"/>
                    <a:pt x="1300" y="4607"/>
                  </a:cubicBezTo>
                  <a:lnTo>
                    <a:pt x="1311" y="4607"/>
                  </a:lnTo>
                  <a:cubicBezTo>
                    <a:pt x="1323" y="4607"/>
                    <a:pt x="1346" y="4619"/>
                    <a:pt x="1357" y="4619"/>
                  </a:cubicBezTo>
                  <a:lnTo>
                    <a:pt x="1416" y="4619"/>
                  </a:lnTo>
                  <a:cubicBezTo>
                    <a:pt x="1427" y="4619"/>
                    <a:pt x="1439" y="4630"/>
                    <a:pt x="1439" y="4630"/>
                  </a:cubicBezTo>
                  <a:lnTo>
                    <a:pt x="1845" y="4630"/>
                  </a:lnTo>
                  <a:lnTo>
                    <a:pt x="1857" y="4619"/>
                  </a:lnTo>
                  <a:lnTo>
                    <a:pt x="1927" y="4619"/>
                  </a:lnTo>
                  <a:cubicBezTo>
                    <a:pt x="1938" y="4607"/>
                    <a:pt x="1961" y="4607"/>
                    <a:pt x="1984" y="4607"/>
                  </a:cubicBezTo>
                  <a:cubicBezTo>
                    <a:pt x="2007" y="4596"/>
                    <a:pt x="2019" y="4596"/>
                    <a:pt x="2043" y="4596"/>
                  </a:cubicBezTo>
                  <a:cubicBezTo>
                    <a:pt x="2043" y="4596"/>
                    <a:pt x="2054" y="4596"/>
                    <a:pt x="2054" y="4584"/>
                  </a:cubicBezTo>
                  <a:lnTo>
                    <a:pt x="2089" y="4584"/>
                  </a:lnTo>
                  <a:cubicBezTo>
                    <a:pt x="2100" y="4584"/>
                    <a:pt x="2100" y="4573"/>
                    <a:pt x="2112" y="4573"/>
                  </a:cubicBezTo>
                  <a:cubicBezTo>
                    <a:pt x="2123" y="4573"/>
                    <a:pt x="2135" y="4573"/>
                    <a:pt x="2147" y="4561"/>
                  </a:cubicBezTo>
                  <a:lnTo>
                    <a:pt x="2159" y="4561"/>
                  </a:lnTo>
                  <a:cubicBezTo>
                    <a:pt x="2170" y="4549"/>
                    <a:pt x="2182" y="4549"/>
                    <a:pt x="2193" y="4549"/>
                  </a:cubicBezTo>
                  <a:cubicBezTo>
                    <a:pt x="2205" y="4549"/>
                    <a:pt x="2205" y="4537"/>
                    <a:pt x="2205" y="4537"/>
                  </a:cubicBezTo>
                  <a:cubicBezTo>
                    <a:pt x="2228" y="4537"/>
                    <a:pt x="2239" y="4526"/>
                    <a:pt x="2251" y="4526"/>
                  </a:cubicBezTo>
                  <a:lnTo>
                    <a:pt x="2263" y="4514"/>
                  </a:lnTo>
                  <a:cubicBezTo>
                    <a:pt x="2275" y="4514"/>
                    <a:pt x="2286" y="4503"/>
                    <a:pt x="2298" y="4503"/>
                  </a:cubicBezTo>
                  <a:cubicBezTo>
                    <a:pt x="2309" y="4491"/>
                    <a:pt x="2309" y="4491"/>
                    <a:pt x="2321" y="4491"/>
                  </a:cubicBezTo>
                  <a:cubicBezTo>
                    <a:pt x="2321" y="4491"/>
                    <a:pt x="2332" y="4480"/>
                    <a:pt x="2344" y="4480"/>
                  </a:cubicBezTo>
                  <a:cubicBezTo>
                    <a:pt x="2344" y="4468"/>
                    <a:pt x="2355" y="4468"/>
                    <a:pt x="2355" y="4468"/>
                  </a:cubicBezTo>
                  <a:cubicBezTo>
                    <a:pt x="2367" y="4457"/>
                    <a:pt x="2379" y="4457"/>
                    <a:pt x="2379" y="4445"/>
                  </a:cubicBezTo>
                  <a:lnTo>
                    <a:pt x="2402" y="4445"/>
                  </a:lnTo>
                  <a:cubicBezTo>
                    <a:pt x="2402" y="4433"/>
                    <a:pt x="2414" y="4433"/>
                    <a:pt x="2425" y="4421"/>
                  </a:cubicBezTo>
                  <a:cubicBezTo>
                    <a:pt x="2425" y="4421"/>
                    <a:pt x="2437" y="4421"/>
                    <a:pt x="2437" y="4410"/>
                  </a:cubicBezTo>
                  <a:cubicBezTo>
                    <a:pt x="2448" y="4410"/>
                    <a:pt x="2460" y="4398"/>
                    <a:pt x="2471" y="4387"/>
                  </a:cubicBezTo>
                  <a:lnTo>
                    <a:pt x="2484" y="4375"/>
                  </a:lnTo>
                  <a:lnTo>
                    <a:pt x="2507" y="4352"/>
                  </a:lnTo>
                  <a:lnTo>
                    <a:pt x="2518" y="4341"/>
                  </a:lnTo>
                  <a:cubicBezTo>
                    <a:pt x="2518" y="4341"/>
                    <a:pt x="2530" y="4328"/>
                    <a:pt x="2541" y="4328"/>
                  </a:cubicBezTo>
                  <a:cubicBezTo>
                    <a:pt x="2541" y="4317"/>
                    <a:pt x="2541" y="4317"/>
                    <a:pt x="2553" y="4305"/>
                  </a:cubicBezTo>
                  <a:lnTo>
                    <a:pt x="2564" y="4294"/>
                  </a:lnTo>
                  <a:lnTo>
                    <a:pt x="2576" y="4282"/>
                  </a:lnTo>
                  <a:cubicBezTo>
                    <a:pt x="2587" y="4271"/>
                    <a:pt x="2587" y="4259"/>
                    <a:pt x="2600" y="4248"/>
                  </a:cubicBezTo>
                  <a:cubicBezTo>
                    <a:pt x="2611" y="4236"/>
                    <a:pt x="2623" y="4224"/>
                    <a:pt x="2634" y="4201"/>
                  </a:cubicBezTo>
                  <a:cubicBezTo>
                    <a:pt x="2646" y="4189"/>
                    <a:pt x="2646" y="4178"/>
                    <a:pt x="2657" y="4166"/>
                  </a:cubicBezTo>
                  <a:lnTo>
                    <a:pt x="2657" y="4155"/>
                  </a:lnTo>
                  <a:lnTo>
                    <a:pt x="2680" y="4132"/>
                  </a:lnTo>
                  <a:lnTo>
                    <a:pt x="2680" y="4120"/>
                  </a:lnTo>
                  <a:cubicBezTo>
                    <a:pt x="2692" y="4108"/>
                    <a:pt x="2692" y="4096"/>
                    <a:pt x="2692" y="4085"/>
                  </a:cubicBezTo>
                  <a:cubicBezTo>
                    <a:pt x="2704" y="4085"/>
                    <a:pt x="2704" y="4073"/>
                    <a:pt x="2704" y="4073"/>
                  </a:cubicBezTo>
                  <a:cubicBezTo>
                    <a:pt x="2704" y="4062"/>
                    <a:pt x="2716" y="4050"/>
                    <a:pt x="2716" y="4039"/>
                  </a:cubicBezTo>
                  <a:lnTo>
                    <a:pt x="2727" y="4027"/>
                  </a:lnTo>
                  <a:cubicBezTo>
                    <a:pt x="2727" y="4016"/>
                    <a:pt x="2739" y="4004"/>
                    <a:pt x="2739" y="3992"/>
                  </a:cubicBezTo>
                  <a:lnTo>
                    <a:pt x="2739" y="3980"/>
                  </a:lnTo>
                  <a:cubicBezTo>
                    <a:pt x="2750" y="3969"/>
                    <a:pt x="2750" y="3957"/>
                    <a:pt x="2750" y="3946"/>
                  </a:cubicBezTo>
                  <a:cubicBezTo>
                    <a:pt x="2750" y="3934"/>
                    <a:pt x="2762" y="3934"/>
                    <a:pt x="2762" y="3934"/>
                  </a:cubicBezTo>
                  <a:lnTo>
                    <a:pt x="2762" y="3900"/>
                  </a:lnTo>
                  <a:lnTo>
                    <a:pt x="2773" y="3888"/>
                  </a:lnTo>
                  <a:cubicBezTo>
                    <a:pt x="2773" y="3876"/>
                    <a:pt x="2773" y="3864"/>
                    <a:pt x="2785" y="3853"/>
                  </a:cubicBezTo>
                  <a:lnTo>
                    <a:pt x="2785" y="3841"/>
                  </a:lnTo>
                  <a:cubicBezTo>
                    <a:pt x="2785" y="3818"/>
                    <a:pt x="2785" y="3807"/>
                    <a:pt x="2796" y="3795"/>
                  </a:cubicBezTo>
                  <a:lnTo>
                    <a:pt x="2796" y="3784"/>
                  </a:lnTo>
                  <a:lnTo>
                    <a:pt x="2796" y="3737"/>
                  </a:lnTo>
                  <a:lnTo>
                    <a:pt x="2808" y="3725"/>
                  </a:lnTo>
                  <a:lnTo>
                    <a:pt x="2808" y="3691"/>
                  </a:lnTo>
                  <a:lnTo>
                    <a:pt x="2808" y="3679"/>
                  </a:lnTo>
                  <a:cubicBezTo>
                    <a:pt x="2808" y="3667"/>
                    <a:pt x="2808" y="3644"/>
                    <a:pt x="2820" y="3632"/>
                  </a:cubicBezTo>
                  <a:lnTo>
                    <a:pt x="2820" y="3621"/>
                  </a:lnTo>
                  <a:lnTo>
                    <a:pt x="2820" y="3575"/>
                  </a:lnTo>
                  <a:lnTo>
                    <a:pt x="2820" y="3459"/>
                  </a:lnTo>
                  <a:lnTo>
                    <a:pt x="2820" y="3400"/>
                  </a:lnTo>
                  <a:lnTo>
                    <a:pt x="2820" y="3343"/>
                  </a:lnTo>
                  <a:lnTo>
                    <a:pt x="2820" y="3284"/>
                  </a:lnTo>
                  <a:cubicBezTo>
                    <a:pt x="2820" y="3227"/>
                    <a:pt x="2808" y="3157"/>
                    <a:pt x="2808" y="3098"/>
                  </a:cubicBezTo>
                  <a:cubicBezTo>
                    <a:pt x="2646" y="1752"/>
                    <a:pt x="1636" y="1"/>
                    <a:pt x="163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70"/>
            <p:cNvSpPr/>
            <p:nvPr/>
          </p:nvSpPr>
          <p:spPr>
            <a:xfrm>
              <a:off x="4575846" y="3434806"/>
              <a:ext cx="109183" cy="181489"/>
            </a:xfrm>
            <a:custGeom>
              <a:avLst/>
              <a:gdLst/>
              <a:ahLst/>
              <a:cxnLst/>
              <a:rect l="l" t="t" r="r" b="b"/>
              <a:pathLst>
                <a:path w="2786" h="4631" extrusionOk="0">
                  <a:moveTo>
                    <a:pt x="1602" y="1"/>
                  </a:moveTo>
                  <a:cubicBezTo>
                    <a:pt x="1602" y="1"/>
                    <a:pt x="0" y="2797"/>
                    <a:pt x="522" y="4039"/>
                  </a:cubicBezTo>
                  <a:cubicBezTo>
                    <a:pt x="534" y="4050"/>
                    <a:pt x="534" y="4073"/>
                    <a:pt x="545" y="4085"/>
                  </a:cubicBezTo>
                  <a:cubicBezTo>
                    <a:pt x="580" y="4143"/>
                    <a:pt x="604" y="4201"/>
                    <a:pt x="650" y="4248"/>
                  </a:cubicBezTo>
                  <a:cubicBezTo>
                    <a:pt x="650" y="4259"/>
                    <a:pt x="661" y="4271"/>
                    <a:pt x="673" y="4282"/>
                  </a:cubicBezTo>
                  <a:lnTo>
                    <a:pt x="673" y="4294"/>
                  </a:lnTo>
                  <a:cubicBezTo>
                    <a:pt x="684" y="4294"/>
                    <a:pt x="696" y="4305"/>
                    <a:pt x="708" y="4317"/>
                  </a:cubicBezTo>
                  <a:cubicBezTo>
                    <a:pt x="743" y="4352"/>
                    <a:pt x="777" y="4387"/>
                    <a:pt x="813" y="4410"/>
                  </a:cubicBezTo>
                  <a:cubicBezTo>
                    <a:pt x="813" y="4421"/>
                    <a:pt x="813" y="4421"/>
                    <a:pt x="824" y="4421"/>
                  </a:cubicBezTo>
                  <a:lnTo>
                    <a:pt x="847" y="4445"/>
                  </a:lnTo>
                  <a:lnTo>
                    <a:pt x="859" y="4445"/>
                  </a:lnTo>
                  <a:cubicBezTo>
                    <a:pt x="870" y="4457"/>
                    <a:pt x="882" y="4457"/>
                    <a:pt x="893" y="4468"/>
                  </a:cubicBezTo>
                  <a:lnTo>
                    <a:pt x="905" y="4480"/>
                  </a:lnTo>
                  <a:cubicBezTo>
                    <a:pt x="917" y="4480"/>
                    <a:pt x="929" y="4491"/>
                    <a:pt x="940" y="4491"/>
                  </a:cubicBezTo>
                  <a:lnTo>
                    <a:pt x="940" y="4503"/>
                  </a:lnTo>
                  <a:cubicBezTo>
                    <a:pt x="963" y="4503"/>
                    <a:pt x="975" y="4514"/>
                    <a:pt x="986" y="4514"/>
                  </a:cubicBezTo>
                  <a:lnTo>
                    <a:pt x="998" y="4526"/>
                  </a:lnTo>
                  <a:cubicBezTo>
                    <a:pt x="1009" y="4526"/>
                    <a:pt x="1021" y="4537"/>
                    <a:pt x="1033" y="4537"/>
                  </a:cubicBezTo>
                  <a:cubicBezTo>
                    <a:pt x="1045" y="4537"/>
                    <a:pt x="1045" y="4537"/>
                    <a:pt x="1056" y="4549"/>
                  </a:cubicBezTo>
                  <a:cubicBezTo>
                    <a:pt x="1068" y="4549"/>
                    <a:pt x="1079" y="4549"/>
                    <a:pt x="1091" y="4561"/>
                  </a:cubicBezTo>
                  <a:lnTo>
                    <a:pt x="1102" y="4561"/>
                  </a:lnTo>
                  <a:cubicBezTo>
                    <a:pt x="1114" y="4561"/>
                    <a:pt x="1125" y="4573"/>
                    <a:pt x="1137" y="4573"/>
                  </a:cubicBezTo>
                  <a:cubicBezTo>
                    <a:pt x="1149" y="4573"/>
                    <a:pt x="1149" y="4573"/>
                    <a:pt x="1149" y="4584"/>
                  </a:cubicBezTo>
                  <a:lnTo>
                    <a:pt x="1195" y="4584"/>
                  </a:lnTo>
                  <a:cubicBezTo>
                    <a:pt x="1195" y="4596"/>
                    <a:pt x="1207" y="4596"/>
                    <a:pt x="1207" y="4596"/>
                  </a:cubicBezTo>
                  <a:cubicBezTo>
                    <a:pt x="1230" y="4596"/>
                    <a:pt x="1241" y="4596"/>
                    <a:pt x="1265" y="4607"/>
                  </a:cubicBezTo>
                  <a:cubicBezTo>
                    <a:pt x="1288" y="4607"/>
                    <a:pt x="1300" y="4607"/>
                    <a:pt x="1323" y="4619"/>
                  </a:cubicBezTo>
                  <a:lnTo>
                    <a:pt x="1404" y="4619"/>
                  </a:lnTo>
                  <a:cubicBezTo>
                    <a:pt x="1416" y="4630"/>
                    <a:pt x="1427" y="4630"/>
                    <a:pt x="1450" y="4630"/>
                  </a:cubicBezTo>
                  <a:lnTo>
                    <a:pt x="1764" y="4630"/>
                  </a:lnTo>
                  <a:cubicBezTo>
                    <a:pt x="1775" y="4630"/>
                    <a:pt x="1787" y="4630"/>
                    <a:pt x="1798" y="4619"/>
                  </a:cubicBezTo>
                  <a:lnTo>
                    <a:pt x="1891" y="4619"/>
                  </a:lnTo>
                  <a:cubicBezTo>
                    <a:pt x="1903" y="4607"/>
                    <a:pt x="1927" y="4607"/>
                    <a:pt x="1950" y="4607"/>
                  </a:cubicBezTo>
                  <a:cubicBezTo>
                    <a:pt x="1961" y="4596"/>
                    <a:pt x="1984" y="4596"/>
                    <a:pt x="1996" y="4596"/>
                  </a:cubicBezTo>
                  <a:cubicBezTo>
                    <a:pt x="2007" y="4596"/>
                    <a:pt x="2007" y="4584"/>
                    <a:pt x="2019" y="4584"/>
                  </a:cubicBezTo>
                  <a:cubicBezTo>
                    <a:pt x="2030" y="4584"/>
                    <a:pt x="2043" y="4584"/>
                    <a:pt x="2054" y="4573"/>
                  </a:cubicBezTo>
                  <a:lnTo>
                    <a:pt x="2077" y="4573"/>
                  </a:lnTo>
                  <a:cubicBezTo>
                    <a:pt x="2089" y="4573"/>
                    <a:pt x="2100" y="4561"/>
                    <a:pt x="2100" y="4561"/>
                  </a:cubicBezTo>
                  <a:lnTo>
                    <a:pt x="2123" y="4561"/>
                  </a:lnTo>
                  <a:cubicBezTo>
                    <a:pt x="2135" y="4549"/>
                    <a:pt x="2147" y="4549"/>
                    <a:pt x="2159" y="4549"/>
                  </a:cubicBezTo>
                  <a:cubicBezTo>
                    <a:pt x="2159" y="4537"/>
                    <a:pt x="2170" y="4537"/>
                    <a:pt x="2170" y="4537"/>
                  </a:cubicBezTo>
                  <a:cubicBezTo>
                    <a:pt x="2193" y="4537"/>
                    <a:pt x="2205" y="4526"/>
                    <a:pt x="2216" y="4514"/>
                  </a:cubicBezTo>
                  <a:lnTo>
                    <a:pt x="2228" y="4514"/>
                  </a:lnTo>
                  <a:cubicBezTo>
                    <a:pt x="2239" y="4514"/>
                    <a:pt x="2251" y="4503"/>
                    <a:pt x="2263" y="4503"/>
                  </a:cubicBezTo>
                  <a:cubicBezTo>
                    <a:pt x="2263" y="4491"/>
                    <a:pt x="2275" y="4491"/>
                    <a:pt x="2275" y="4491"/>
                  </a:cubicBezTo>
                  <a:cubicBezTo>
                    <a:pt x="2286" y="4480"/>
                    <a:pt x="2298" y="4480"/>
                    <a:pt x="2309" y="4468"/>
                  </a:cubicBezTo>
                  <a:lnTo>
                    <a:pt x="2321" y="4468"/>
                  </a:lnTo>
                  <a:cubicBezTo>
                    <a:pt x="2332" y="4457"/>
                    <a:pt x="2344" y="4457"/>
                    <a:pt x="2344" y="4445"/>
                  </a:cubicBezTo>
                  <a:cubicBezTo>
                    <a:pt x="2355" y="4445"/>
                    <a:pt x="2355" y="4445"/>
                    <a:pt x="2355" y="4433"/>
                  </a:cubicBezTo>
                  <a:cubicBezTo>
                    <a:pt x="2367" y="4433"/>
                    <a:pt x="2379" y="4421"/>
                    <a:pt x="2391" y="4421"/>
                  </a:cubicBezTo>
                  <a:cubicBezTo>
                    <a:pt x="2391" y="4421"/>
                    <a:pt x="2391" y="4410"/>
                    <a:pt x="2402" y="4410"/>
                  </a:cubicBezTo>
                  <a:cubicBezTo>
                    <a:pt x="2414" y="4398"/>
                    <a:pt x="2425" y="4398"/>
                    <a:pt x="2437" y="4387"/>
                  </a:cubicBezTo>
                  <a:lnTo>
                    <a:pt x="2437" y="4375"/>
                  </a:lnTo>
                  <a:cubicBezTo>
                    <a:pt x="2448" y="4364"/>
                    <a:pt x="2460" y="4364"/>
                    <a:pt x="2471" y="4352"/>
                  </a:cubicBezTo>
                  <a:cubicBezTo>
                    <a:pt x="2471" y="4352"/>
                    <a:pt x="2471" y="4341"/>
                    <a:pt x="2484" y="4341"/>
                  </a:cubicBezTo>
                  <a:cubicBezTo>
                    <a:pt x="2484" y="4341"/>
                    <a:pt x="2495" y="4329"/>
                    <a:pt x="2495" y="4317"/>
                  </a:cubicBezTo>
                  <a:cubicBezTo>
                    <a:pt x="2507" y="4317"/>
                    <a:pt x="2507" y="4317"/>
                    <a:pt x="2507" y="4305"/>
                  </a:cubicBezTo>
                  <a:cubicBezTo>
                    <a:pt x="2518" y="4305"/>
                    <a:pt x="2518" y="4294"/>
                    <a:pt x="2530" y="4282"/>
                  </a:cubicBezTo>
                  <a:cubicBezTo>
                    <a:pt x="2530" y="4282"/>
                    <a:pt x="2541" y="4282"/>
                    <a:pt x="2541" y="4271"/>
                  </a:cubicBezTo>
                  <a:cubicBezTo>
                    <a:pt x="2553" y="4271"/>
                    <a:pt x="2553" y="4259"/>
                    <a:pt x="2564" y="4248"/>
                  </a:cubicBezTo>
                  <a:lnTo>
                    <a:pt x="2564" y="4236"/>
                  </a:lnTo>
                  <a:cubicBezTo>
                    <a:pt x="2576" y="4225"/>
                    <a:pt x="2587" y="4213"/>
                    <a:pt x="2587" y="4201"/>
                  </a:cubicBezTo>
                  <a:lnTo>
                    <a:pt x="2600" y="4201"/>
                  </a:lnTo>
                  <a:cubicBezTo>
                    <a:pt x="2600" y="4189"/>
                    <a:pt x="2611" y="4178"/>
                    <a:pt x="2623" y="4166"/>
                  </a:cubicBezTo>
                  <a:lnTo>
                    <a:pt x="2623" y="4155"/>
                  </a:lnTo>
                  <a:cubicBezTo>
                    <a:pt x="2634" y="4143"/>
                    <a:pt x="2634" y="4132"/>
                    <a:pt x="2634" y="4132"/>
                  </a:cubicBezTo>
                  <a:cubicBezTo>
                    <a:pt x="2646" y="4120"/>
                    <a:pt x="2646" y="4120"/>
                    <a:pt x="2646" y="4109"/>
                  </a:cubicBezTo>
                  <a:cubicBezTo>
                    <a:pt x="2646" y="4109"/>
                    <a:pt x="2657" y="4096"/>
                    <a:pt x="2657" y="4085"/>
                  </a:cubicBezTo>
                  <a:lnTo>
                    <a:pt x="2669" y="4073"/>
                  </a:lnTo>
                  <a:cubicBezTo>
                    <a:pt x="2669" y="4062"/>
                    <a:pt x="2680" y="4050"/>
                    <a:pt x="2680" y="4039"/>
                  </a:cubicBezTo>
                  <a:lnTo>
                    <a:pt x="2680" y="4027"/>
                  </a:lnTo>
                  <a:cubicBezTo>
                    <a:pt x="2692" y="4016"/>
                    <a:pt x="2692" y="4004"/>
                    <a:pt x="2704" y="3993"/>
                  </a:cubicBezTo>
                  <a:lnTo>
                    <a:pt x="2704" y="3980"/>
                  </a:lnTo>
                  <a:cubicBezTo>
                    <a:pt x="2704" y="3969"/>
                    <a:pt x="2716" y="3957"/>
                    <a:pt x="2716" y="3946"/>
                  </a:cubicBezTo>
                  <a:lnTo>
                    <a:pt x="2716" y="3923"/>
                  </a:lnTo>
                  <a:cubicBezTo>
                    <a:pt x="2727" y="3923"/>
                    <a:pt x="2727" y="3911"/>
                    <a:pt x="2727" y="3900"/>
                  </a:cubicBezTo>
                  <a:cubicBezTo>
                    <a:pt x="2727" y="3888"/>
                    <a:pt x="2739" y="3888"/>
                    <a:pt x="2739" y="3876"/>
                  </a:cubicBezTo>
                  <a:lnTo>
                    <a:pt x="2739" y="3841"/>
                  </a:lnTo>
                  <a:cubicBezTo>
                    <a:pt x="2739" y="3841"/>
                    <a:pt x="2750" y="3841"/>
                    <a:pt x="2750" y="3830"/>
                  </a:cubicBezTo>
                  <a:lnTo>
                    <a:pt x="2750" y="3784"/>
                  </a:lnTo>
                  <a:cubicBezTo>
                    <a:pt x="2762" y="3772"/>
                    <a:pt x="2762" y="3748"/>
                    <a:pt x="2762" y="3737"/>
                  </a:cubicBezTo>
                  <a:lnTo>
                    <a:pt x="2762" y="3725"/>
                  </a:lnTo>
                  <a:cubicBezTo>
                    <a:pt x="2773" y="3714"/>
                    <a:pt x="2773" y="3702"/>
                    <a:pt x="2773" y="3691"/>
                  </a:cubicBezTo>
                  <a:lnTo>
                    <a:pt x="2773" y="3668"/>
                  </a:lnTo>
                  <a:lnTo>
                    <a:pt x="2773" y="3632"/>
                  </a:lnTo>
                  <a:lnTo>
                    <a:pt x="2773" y="3621"/>
                  </a:lnTo>
                  <a:cubicBezTo>
                    <a:pt x="2785" y="3609"/>
                    <a:pt x="2785" y="3586"/>
                    <a:pt x="2785" y="3575"/>
                  </a:cubicBezTo>
                  <a:lnTo>
                    <a:pt x="2785" y="3563"/>
                  </a:lnTo>
                  <a:lnTo>
                    <a:pt x="2785" y="3459"/>
                  </a:lnTo>
                  <a:lnTo>
                    <a:pt x="2785" y="3400"/>
                  </a:lnTo>
                  <a:lnTo>
                    <a:pt x="2785" y="3389"/>
                  </a:lnTo>
                  <a:lnTo>
                    <a:pt x="2785" y="3343"/>
                  </a:lnTo>
                  <a:lnTo>
                    <a:pt x="2785" y="3331"/>
                  </a:lnTo>
                  <a:lnTo>
                    <a:pt x="2785" y="3284"/>
                  </a:lnTo>
                  <a:cubicBezTo>
                    <a:pt x="2773" y="3215"/>
                    <a:pt x="2773" y="3157"/>
                    <a:pt x="2762" y="3099"/>
                  </a:cubicBezTo>
                  <a:cubicBezTo>
                    <a:pt x="2611" y="1752"/>
                    <a:pt x="1602" y="1"/>
                    <a:pt x="1602"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70"/>
            <p:cNvSpPr/>
            <p:nvPr/>
          </p:nvSpPr>
          <p:spPr>
            <a:xfrm>
              <a:off x="4615371" y="2839438"/>
              <a:ext cx="407498" cy="354278"/>
            </a:xfrm>
            <a:custGeom>
              <a:avLst/>
              <a:gdLst/>
              <a:ahLst/>
              <a:cxnLst/>
              <a:rect l="l" t="t" r="r" b="b"/>
              <a:pathLst>
                <a:path w="10398" h="9040" extrusionOk="0">
                  <a:moveTo>
                    <a:pt x="5199" y="1"/>
                  </a:moveTo>
                  <a:cubicBezTo>
                    <a:pt x="5199" y="1"/>
                    <a:pt x="0" y="9040"/>
                    <a:pt x="5199" y="9040"/>
                  </a:cubicBezTo>
                  <a:cubicBezTo>
                    <a:pt x="10397" y="9040"/>
                    <a:pt x="5199"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70"/>
            <p:cNvSpPr/>
            <p:nvPr/>
          </p:nvSpPr>
          <p:spPr>
            <a:xfrm>
              <a:off x="4729493" y="2962652"/>
              <a:ext cx="212410" cy="231064"/>
            </a:xfrm>
            <a:custGeom>
              <a:avLst/>
              <a:gdLst/>
              <a:ahLst/>
              <a:cxnLst/>
              <a:rect l="l" t="t" r="r" b="b"/>
              <a:pathLst>
                <a:path w="5420" h="5896" extrusionOk="0">
                  <a:moveTo>
                    <a:pt x="3772" y="1"/>
                  </a:moveTo>
                  <a:cubicBezTo>
                    <a:pt x="4492" y="2334"/>
                    <a:pt x="4572" y="4747"/>
                    <a:pt x="1892" y="4747"/>
                  </a:cubicBezTo>
                  <a:cubicBezTo>
                    <a:pt x="952" y="4747"/>
                    <a:pt x="348" y="4446"/>
                    <a:pt x="0" y="3958"/>
                  </a:cubicBezTo>
                  <a:lnTo>
                    <a:pt x="0" y="3958"/>
                  </a:lnTo>
                  <a:cubicBezTo>
                    <a:pt x="116" y="5095"/>
                    <a:pt x="743" y="5896"/>
                    <a:pt x="2287" y="5896"/>
                  </a:cubicBezTo>
                  <a:cubicBezTo>
                    <a:pt x="5420" y="5896"/>
                    <a:pt x="4781" y="2612"/>
                    <a:pt x="3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70"/>
            <p:cNvSpPr/>
            <p:nvPr/>
          </p:nvSpPr>
          <p:spPr>
            <a:xfrm>
              <a:off x="4753594" y="2958223"/>
              <a:ext cx="67799" cy="116747"/>
            </a:xfrm>
            <a:custGeom>
              <a:avLst/>
              <a:gdLst/>
              <a:ahLst/>
              <a:cxnLst/>
              <a:rect l="l" t="t" r="r" b="b"/>
              <a:pathLst>
                <a:path w="1730" h="2979" extrusionOk="0">
                  <a:moveTo>
                    <a:pt x="1225" y="0"/>
                  </a:moveTo>
                  <a:cubicBezTo>
                    <a:pt x="888" y="0"/>
                    <a:pt x="471" y="555"/>
                    <a:pt x="244" y="1310"/>
                  </a:cubicBezTo>
                  <a:cubicBezTo>
                    <a:pt x="1" y="2122"/>
                    <a:pt x="94" y="2864"/>
                    <a:pt x="442" y="2968"/>
                  </a:cubicBezTo>
                  <a:cubicBezTo>
                    <a:pt x="466" y="2975"/>
                    <a:pt x="491" y="2978"/>
                    <a:pt x="516" y="2978"/>
                  </a:cubicBezTo>
                  <a:cubicBezTo>
                    <a:pt x="845" y="2978"/>
                    <a:pt x="1272" y="2434"/>
                    <a:pt x="1497" y="1669"/>
                  </a:cubicBezTo>
                  <a:cubicBezTo>
                    <a:pt x="1729" y="856"/>
                    <a:pt x="1649" y="114"/>
                    <a:pt x="1300" y="10"/>
                  </a:cubicBezTo>
                  <a:cubicBezTo>
                    <a:pt x="1276" y="3"/>
                    <a:pt x="1251" y="0"/>
                    <a:pt x="1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70"/>
            <p:cNvSpPr/>
            <p:nvPr/>
          </p:nvSpPr>
          <p:spPr>
            <a:xfrm>
              <a:off x="4237231" y="2912963"/>
              <a:ext cx="293337" cy="255597"/>
            </a:xfrm>
            <a:custGeom>
              <a:avLst/>
              <a:gdLst/>
              <a:ahLst/>
              <a:cxnLst/>
              <a:rect l="l" t="t" r="r" b="b"/>
              <a:pathLst>
                <a:path w="7485" h="6522" extrusionOk="0">
                  <a:moveTo>
                    <a:pt x="3748" y="0"/>
                  </a:moveTo>
                  <a:cubicBezTo>
                    <a:pt x="3748" y="0"/>
                    <a:pt x="1" y="6522"/>
                    <a:pt x="3748" y="6522"/>
                  </a:cubicBezTo>
                  <a:cubicBezTo>
                    <a:pt x="7485" y="6522"/>
                    <a:pt x="3748" y="0"/>
                    <a:pt x="3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70"/>
            <p:cNvSpPr/>
            <p:nvPr/>
          </p:nvSpPr>
          <p:spPr>
            <a:xfrm>
              <a:off x="4319099" y="3002081"/>
              <a:ext cx="153272" cy="166479"/>
            </a:xfrm>
            <a:custGeom>
              <a:avLst/>
              <a:gdLst/>
              <a:ahLst/>
              <a:cxnLst/>
              <a:rect l="l" t="t" r="r" b="b"/>
              <a:pathLst>
                <a:path w="3911" h="4248" extrusionOk="0">
                  <a:moveTo>
                    <a:pt x="2727" y="1"/>
                  </a:moveTo>
                  <a:lnTo>
                    <a:pt x="2727" y="1"/>
                  </a:lnTo>
                  <a:cubicBezTo>
                    <a:pt x="3238" y="1672"/>
                    <a:pt x="3296" y="3412"/>
                    <a:pt x="1370" y="3412"/>
                  </a:cubicBezTo>
                  <a:cubicBezTo>
                    <a:pt x="685" y="3412"/>
                    <a:pt x="256" y="3192"/>
                    <a:pt x="0" y="2844"/>
                  </a:cubicBezTo>
                  <a:lnTo>
                    <a:pt x="0" y="2844"/>
                  </a:lnTo>
                  <a:cubicBezTo>
                    <a:pt x="93" y="3667"/>
                    <a:pt x="534" y="4248"/>
                    <a:pt x="1659" y="4248"/>
                  </a:cubicBezTo>
                  <a:cubicBezTo>
                    <a:pt x="3911" y="4248"/>
                    <a:pt x="3446" y="1880"/>
                    <a:pt x="2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70"/>
            <p:cNvSpPr/>
            <p:nvPr/>
          </p:nvSpPr>
          <p:spPr>
            <a:xfrm>
              <a:off x="4336812" y="2998632"/>
              <a:ext cx="48713" cy="83945"/>
            </a:xfrm>
            <a:custGeom>
              <a:avLst/>
              <a:gdLst/>
              <a:ahLst/>
              <a:cxnLst/>
              <a:rect l="l" t="t" r="r" b="b"/>
              <a:pathLst>
                <a:path w="1243" h="2142" extrusionOk="0">
                  <a:moveTo>
                    <a:pt x="874" y="0"/>
                  </a:moveTo>
                  <a:cubicBezTo>
                    <a:pt x="637" y="0"/>
                    <a:pt x="336" y="399"/>
                    <a:pt x="175" y="947"/>
                  </a:cubicBezTo>
                  <a:cubicBezTo>
                    <a:pt x="1" y="1528"/>
                    <a:pt x="59" y="2061"/>
                    <a:pt x="314" y="2131"/>
                  </a:cubicBezTo>
                  <a:cubicBezTo>
                    <a:pt x="335" y="2138"/>
                    <a:pt x="356" y="2141"/>
                    <a:pt x="378" y="2141"/>
                  </a:cubicBezTo>
                  <a:cubicBezTo>
                    <a:pt x="615" y="2141"/>
                    <a:pt x="919" y="1745"/>
                    <a:pt x="1068" y="1203"/>
                  </a:cubicBezTo>
                  <a:cubicBezTo>
                    <a:pt x="1243" y="622"/>
                    <a:pt x="1184" y="89"/>
                    <a:pt x="929" y="8"/>
                  </a:cubicBezTo>
                  <a:cubicBezTo>
                    <a:pt x="911" y="3"/>
                    <a:pt x="893"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70"/>
            <p:cNvSpPr/>
            <p:nvPr/>
          </p:nvSpPr>
          <p:spPr>
            <a:xfrm>
              <a:off x="4128037" y="3373914"/>
              <a:ext cx="208765" cy="181489"/>
            </a:xfrm>
            <a:custGeom>
              <a:avLst/>
              <a:gdLst/>
              <a:ahLst/>
              <a:cxnLst/>
              <a:rect l="l" t="t" r="r" b="b"/>
              <a:pathLst>
                <a:path w="5327" h="4631" extrusionOk="0">
                  <a:moveTo>
                    <a:pt x="2670" y="1"/>
                  </a:moveTo>
                  <a:cubicBezTo>
                    <a:pt x="2670" y="1"/>
                    <a:pt x="1" y="4630"/>
                    <a:pt x="2670" y="4630"/>
                  </a:cubicBezTo>
                  <a:cubicBezTo>
                    <a:pt x="5327" y="4630"/>
                    <a:pt x="2670" y="1"/>
                    <a:pt x="2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70"/>
            <p:cNvSpPr/>
            <p:nvPr/>
          </p:nvSpPr>
          <p:spPr>
            <a:xfrm>
              <a:off x="4186705" y="3437128"/>
              <a:ext cx="108752" cy="118275"/>
            </a:xfrm>
            <a:custGeom>
              <a:avLst/>
              <a:gdLst/>
              <a:ahLst/>
              <a:cxnLst/>
              <a:rect l="l" t="t" r="r" b="b"/>
              <a:pathLst>
                <a:path w="2775" h="3018" extrusionOk="0">
                  <a:moveTo>
                    <a:pt x="1927" y="0"/>
                  </a:moveTo>
                  <a:lnTo>
                    <a:pt x="1927" y="0"/>
                  </a:lnTo>
                  <a:cubicBezTo>
                    <a:pt x="2298" y="1196"/>
                    <a:pt x="2333" y="2426"/>
                    <a:pt x="964" y="2426"/>
                  </a:cubicBezTo>
                  <a:cubicBezTo>
                    <a:pt x="488" y="2426"/>
                    <a:pt x="175" y="2275"/>
                    <a:pt x="0" y="2031"/>
                  </a:cubicBezTo>
                  <a:lnTo>
                    <a:pt x="0" y="2031"/>
                  </a:lnTo>
                  <a:cubicBezTo>
                    <a:pt x="59" y="2611"/>
                    <a:pt x="372" y="3017"/>
                    <a:pt x="1173" y="3017"/>
                  </a:cubicBezTo>
                  <a:cubicBezTo>
                    <a:pt x="2774" y="3017"/>
                    <a:pt x="2449" y="1346"/>
                    <a:pt x="1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70"/>
            <p:cNvSpPr/>
            <p:nvPr/>
          </p:nvSpPr>
          <p:spPr>
            <a:xfrm>
              <a:off x="4199011" y="3435011"/>
              <a:ext cx="34566" cy="59647"/>
            </a:xfrm>
            <a:custGeom>
              <a:avLst/>
              <a:gdLst/>
              <a:ahLst/>
              <a:cxnLst/>
              <a:rect l="l" t="t" r="r" b="b"/>
              <a:pathLst>
                <a:path w="882" h="1522" extrusionOk="0">
                  <a:moveTo>
                    <a:pt x="617" y="1"/>
                  </a:moveTo>
                  <a:cubicBezTo>
                    <a:pt x="448" y="1"/>
                    <a:pt x="234" y="286"/>
                    <a:pt x="127" y="670"/>
                  </a:cubicBezTo>
                  <a:cubicBezTo>
                    <a:pt x="0" y="1087"/>
                    <a:pt x="46" y="1470"/>
                    <a:pt x="220" y="1516"/>
                  </a:cubicBezTo>
                  <a:cubicBezTo>
                    <a:pt x="232" y="1520"/>
                    <a:pt x="245" y="1521"/>
                    <a:pt x="258" y="1521"/>
                  </a:cubicBezTo>
                  <a:cubicBezTo>
                    <a:pt x="428" y="1521"/>
                    <a:pt x="647" y="1244"/>
                    <a:pt x="766" y="855"/>
                  </a:cubicBezTo>
                  <a:cubicBezTo>
                    <a:pt x="882" y="438"/>
                    <a:pt x="847" y="54"/>
                    <a:pt x="661" y="8"/>
                  </a:cubicBezTo>
                  <a:cubicBezTo>
                    <a:pt x="647" y="3"/>
                    <a:pt x="632" y="1"/>
                    <a:pt x="6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70"/>
            <p:cNvSpPr/>
            <p:nvPr/>
          </p:nvSpPr>
          <p:spPr>
            <a:xfrm>
              <a:off x="4530563" y="3434802"/>
              <a:ext cx="208804" cy="181489"/>
            </a:xfrm>
            <a:custGeom>
              <a:avLst/>
              <a:gdLst/>
              <a:ahLst/>
              <a:cxnLst/>
              <a:rect l="l" t="t" r="r" b="b"/>
              <a:pathLst>
                <a:path w="5328" h="4631" extrusionOk="0">
                  <a:moveTo>
                    <a:pt x="2669" y="1"/>
                  </a:moveTo>
                  <a:cubicBezTo>
                    <a:pt x="2669" y="1"/>
                    <a:pt x="1" y="4630"/>
                    <a:pt x="2669" y="4630"/>
                  </a:cubicBezTo>
                  <a:cubicBezTo>
                    <a:pt x="5327" y="4630"/>
                    <a:pt x="2669" y="1"/>
                    <a:pt x="26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70"/>
            <p:cNvSpPr/>
            <p:nvPr/>
          </p:nvSpPr>
          <p:spPr>
            <a:xfrm>
              <a:off x="4589230" y="3498015"/>
              <a:ext cx="108713" cy="118275"/>
            </a:xfrm>
            <a:custGeom>
              <a:avLst/>
              <a:gdLst/>
              <a:ahLst/>
              <a:cxnLst/>
              <a:rect l="l" t="t" r="r" b="b"/>
              <a:pathLst>
                <a:path w="2774" h="3018" extrusionOk="0">
                  <a:moveTo>
                    <a:pt x="1927" y="0"/>
                  </a:moveTo>
                  <a:cubicBezTo>
                    <a:pt x="2286" y="1196"/>
                    <a:pt x="2333" y="2426"/>
                    <a:pt x="964" y="2426"/>
                  </a:cubicBezTo>
                  <a:cubicBezTo>
                    <a:pt x="488" y="2426"/>
                    <a:pt x="175" y="2275"/>
                    <a:pt x="1" y="2031"/>
                  </a:cubicBezTo>
                  <a:lnTo>
                    <a:pt x="1" y="2031"/>
                  </a:lnTo>
                  <a:cubicBezTo>
                    <a:pt x="58" y="2612"/>
                    <a:pt x="372" y="3017"/>
                    <a:pt x="1172" y="3017"/>
                  </a:cubicBezTo>
                  <a:cubicBezTo>
                    <a:pt x="2774" y="3017"/>
                    <a:pt x="2449" y="1335"/>
                    <a:pt x="1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70"/>
            <p:cNvSpPr/>
            <p:nvPr/>
          </p:nvSpPr>
          <p:spPr>
            <a:xfrm>
              <a:off x="4601496" y="3495899"/>
              <a:ext cx="34605" cy="59647"/>
            </a:xfrm>
            <a:custGeom>
              <a:avLst/>
              <a:gdLst/>
              <a:ahLst/>
              <a:cxnLst/>
              <a:rect l="l" t="t" r="r" b="b"/>
              <a:pathLst>
                <a:path w="883" h="1522" extrusionOk="0">
                  <a:moveTo>
                    <a:pt x="618" y="1"/>
                  </a:moveTo>
                  <a:cubicBezTo>
                    <a:pt x="449" y="1"/>
                    <a:pt x="234" y="286"/>
                    <a:pt x="117" y="670"/>
                  </a:cubicBezTo>
                  <a:cubicBezTo>
                    <a:pt x="1" y="1087"/>
                    <a:pt x="47" y="1459"/>
                    <a:pt x="222" y="1516"/>
                  </a:cubicBezTo>
                  <a:cubicBezTo>
                    <a:pt x="234" y="1520"/>
                    <a:pt x="247" y="1521"/>
                    <a:pt x="259" y="1521"/>
                  </a:cubicBezTo>
                  <a:cubicBezTo>
                    <a:pt x="429" y="1521"/>
                    <a:pt x="648" y="1244"/>
                    <a:pt x="767" y="855"/>
                  </a:cubicBezTo>
                  <a:cubicBezTo>
                    <a:pt x="883" y="438"/>
                    <a:pt x="836" y="54"/>
                    <a:pt x="663" y="8"/>
                  </a:cubicBezTo>
                  <a:cubicBezTo>
                    <a:pt x="648" y="3"/>
                    <a:pt x="633" y="1"/>
                    <a:pt x="6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Ορθογώνιο 2"/>
          <p:cNvSpPr/>
          <p:nvPr/>
        </p:nvSpPr>
        <p:spPr>
          <a:xfrm>
            <a:off x="2640530" y="368244"/>
            <a:ext cx="4158511" cy="707886"/>
          </a:xfrm>
          <a:prstGeom prst="rect">
            <a:avLst/>
          </a:prstGeom>
        </p:spPr>
        <p:txBody>
          <a:bodyPr wrap="none">
            <a:spAutoFit/>
          </a:bodyPr>
          <a:lstStyle/>
          <a:p>
            <a:r>
              <a:rPr lang="el-GR" sz="4000" dirty="0">
                <a:solidFill>
                  <a:srgbClr val="5C548E"/>
                </a:solidFill>
                <a:sym typeface="Walter Turncoat"/>
              </a:rPr>
              <a:t>1</a:t>
            </a:r>
            <a:r>
              <a:rPr lang="el-GR" sz="4000" baseline="30000" dirty="0">
                <a:solidFill>
                  <a:srgbClr val="5C548E"/>
                </a:solidFill>
                <a:sym typeface="Walter Turncoat"/>
              </a:rPr>
              <a:t>η</a:t>
            </a:r>
            <a:r>
              <a:rPr lang="el-GR" sz="4000" dirty="0">
                <a:solidFill>
                  <a:srgbClr val="5C548E"/>
                </a:solidFill>
                <a:sym typeface="Walter Turncoat"/>
              </a:rPr>
              <a:t> δραστηριότητα</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46"/>
        <p:cNvGrpSpPr/>
        <p:nvPr/>
      </p:nvGrpSpPr>
      <p:grpSpPr>
        <a:xfrm>
          <a:off x="0" y="0"/>
          <a:ext cx="0" cy="0"/>
          <a:chOff x="0" y="0"/>
          <a:chExt cx="0" cy="0"/>
        </a:xfrm>
      </p:grpSpPr>
      <p:sp>
        <p:nvSpPr>
          <p:cNvPr id="3547" name="Google Shape;3547;p6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Εποπτικά μέσα και υλικά </a:t>
            </a:r>
            <a:endParaRPr dirty="0"/>
          </a:p>
        </p:txBody>
      </p:sp>
      <p:sp>
        <p:nvSpPr>
          <p:cNvPr id="3548" name="Google Shape;3548;p68"/>
          <p:cNvSpPr txBox="1">
            <a:spLocks noGrp="1"/>
          </p:cNvSpPr>
          <p:nvPr>
            <p:ph type="title" idx="2"/>
          </p:nvPr>
        </p:nvSpPr>
        <p:spPr>
          <a:xfrm>
            <a:off x="2094693" y="1767441"/>
            <a:ext cx="2407500" cy="527700"/>
          </a:xfrm>
          <a:prstGeom prst="rect">
            <a:avLst/>
          </a:prstGeom>
        </p:spPr>
        <p:txBody>
          <a:bodyPr spcFirstLastPara="1" wrap="square" lIns="91425" tIns="91425" rIns="91425" bIns="91425" anchor="ctr" anchorCtr="0">
            <a:noAutofit/>
          </a:bodyPr>
          <a:lstStyle/>
          <a:p>
            <a:r>
              <a:rPr lang="el-GR" dirty="0"/>
              <a:t>Προτζέκτορας</a:t>
            </a:r>
            <a:br>
              <a:rPr lang="el-GR" dirty="0"/>
            </a:br>
            <a:endParaRPr dirty="0"/>
          </a:p>
        </p:txBody>
      </p:sp>
      <p:sp>
        <p:nvSpPr>
          <p:cNvPr id="3550" name="Google Shape;3550;p68"/>
          <p:cNvSpPr txBox="1">
            <a:spLocks noGrp="1"/>
          </p:cNvSpPr>
          <p:nvPr>
            <p:ph type="title" idx="3"/>
          </p:nvPr>
        </p:nvSpPr>
        <p:spPr>
          <a:xfrm>
            <a:off x="2170413" y="2952805"/>
            <a:ext cx="2407500" cy="527700"/>
          </a:xfrm>
          <a:prstGeom prst="rect">
            <a:avLst/>
          </a:prstGeom>
        </p:spPr>
        <p:txBody>
          <a:bodyPr spcFirstLastPara="1" wrap="square" lIns="91425" tIns="91425" rIns="91425" bIns="91425" anchor="ctr" anchorCtr="0">
            <a:noAutofit/>
          </a:bodyPr>
          <a:lstStyle/>
          <a:p>
            <a:r>
              <a:rPr lang="el-GR" dirty="0"/>
              <a:t>Ταμπέλα (</a:t>
            </a:r>
            <a:r>
              <a:rPr lang="en-US" dirty="0"/>
              <a:t>Tablet)</a:t>
            </a:r>
            <a:br>
              <a:rPr lang="el-GR" dirty="0"/>
            </a:br>
            <a:endParaRPr dirty="0"/>
          </a:p>
        </p:txBody>
      </p:sp>
      <p:sp>
        <p:nvSpPr>
          <p:cNvPr id="3552" name="Google Shape;3552;p68"/>
          <p:cNvSpPr txBox="1">
            <a:spLocks noGrp="1"/>
          </p:cNvSpPr>
          <p:nvPr>
            <p:ph type="title" idx="5"/>
          </p:nvPr>
        </p:nvSpPr>
        <p:spPr>
          <a:xfrm>
            <a:off x="2126398" y="4056385"/>
            <a:ext cx="2407500" cy="527700"/>
          </a:xfrm>
          <a:prstGeom prst="rect">
            <a:avLst/>
          </a:prstGeom>
        </p:spPr>
        <p:txBody>
          <a:bodyPr spcFirstLastPara="1" wrap="square" lIns="91425" tIns="91425" rIns="91425" bIns="91425" anchor="ctr" anchorCtr="0">
            <a:noAutofit/>
          </a:bodyPr>
          <a:lstStyle/>
          <a:p>
            <a:pPr lvl="0"/>
            <a:r>
              <a:rPr lang="el-GR" dirty="0"/>
              <a:t>Ακουστικά</a:t>
            </a:r>
            <a:br>
              <a:rPr lang="el-GR" dirty="0"/>
            </a:br>
            <a:endParaRPr dirty="0"/>
          </a:p>
        </p:txBody>
      </p:sp>
      <p:sp>
        <p:nvSpPr>
          <p:cNvPr id="3554" name="Google Shape;3554;p68"/>
          <p:cNvSpPr txBox="1">
            <a:spLocks noGrp="1"/>
          </p:cNvSpPr>
          <p:nvPr>
            <p:ph type="title" idx="7"/>
          </p:nvPr>
        </p:nvSpPr>
        <p:spPr>
          <a:xfrm>
            <a:off x="5417820" y="1886698"/>
            <a:ext cx="2407500" cy="527700"/>
          </a:xfrm>
          <a:prstGeom prst="rect">
            <a:avLst/>
          </a:prstGeom>
        </p:spPr>
        <p:txBody>
          <a:bodyPr spcFirstLastPara="1" wrap="square" lIns="91425" tIns="91425" rIns="91425" bIns="91425" anchor="ctr" anchorCtr="0">
            <a:noAutofit/>
          </a:bodyPr>
          <a:lstStyle/>
          <a:p>
            <a:pPr lvl="0"/>
            <a:r>
              <a:rPr lang="el-GR" dirty="0"/>
              <a:t>Σύνδεση στο διαδίκτυο</a:t>
            </a:r>
            <a:br>
              <a:rPr lang="el-GR" dirty="0"/>
            </a:br>
            <a:endParaRPr dirty="0"/>
          </a:p>
        </p:txBody>
      </p:sp>
      <p:sp>
        <p:nvSpPr>
          <p:cNvPr id="3556" name="Google Shape;3556;p68"/>
          <p:cNvSpPr txBox="1">
            <a:spLocks noGrp="1"/>
          </p:cNvSpPr>
          <p:nvPr>
            <p:ph type="title" idx="9"/>
          </p:nvPr>
        </p:nvSpPr>
        <p:spPr>
          <a:xfrm>
            <a:off x="5565537" y="2910285"/>
            <a:ext cx="2407500" cy="527700"/>
          </a:xfrm>
          <a:prstGeom prst="rect">
            <a:avLst/>
          </a:prstGeom>
        </p:spPr>
        <p:txBody>
          <a:bodyPr spcFirstLastPara="1" wrap="square" lIns="91425" tIns="91425" rIns="91425" bIns="91425" anchor="ctr" anchorCtr="0">
            <a:noAutofit/>
          </a:bodyPr>
          <a:lstStyle/>
          <a:p>
            <a:pPr lvl="0"/>
            <a:r>
              <a:rPr lang="el-GR" dirty="0"/>
              <a:t>Κόλλες Α4</a:t>
            </a:r>
            <a:br>
              <a:rPr lang="el-GR" dirty="0"/>
            </a:br>
            <a:endParaRPr dirty="0"/>
          </a:p>
        </p:txBody>
      </p:sp>
      <p:sp>
        <p:nvSpPr>
          <p:cNvPr id="3558" name="Google Shape;3558;p68"/>
          <p:cNvSpPr txBox="1">
            <a:spLocks noGrp="1"/>
          </p:cNvSpPr>
          <p:nvPr>
            <p:ph type="title" idx="14"/>
          </p:nvPr>
        </p:nvSpPr>
        <p:spPr>
          <a:xfrm>
            <a:off x="5519373" y="3989780"/>
            <a:ext cx="2407500" cy="527700"/>
          </a:xfrm>
          <a:prstGeom prst="rect">
            <a:avLst/>
          </a:prstGeom>
        </p:spPr>
        <p:txBody>
          <a:bodyPr spcFirstLastPara="1" wrap="square" lIns="91425" tIns="91425" rIns="91425" bIns="91425" anchor="ctr" anchorCtr="0">
            <a:noAutofit/>
          </a:bodyPr>
          <a:lstStyle/>
          <a:p>
            <a:pPr lvl="0"/>
            <a:r>
              <a:rPr lang="el-GR" dirty="0"/>
              <a:t>Μαρκαδόροι</a:t>
            </a:r>
            <a:br>
              <a:rPr lang="el-GR" dirty="0"/>
            </a:br>
            <a:endParaRPr dirty="0"/>
          </a:p>
        </p:txBody>
      </p:sp>
      <p:sp>
        <p:nvSpPr>
          <p:cNvPr id="3560" name="Google Shape;3560;p68"/>
          <p:cNvSpPr/>
          <p:nvPr/>
        </p:nvSpPr>
        <p:spPr>
          <a:xfrm>
            <a:off x="1217116" y="1642762"/>
            <a:ext cx="833089" cy="572731"/>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68"/>
          <p:cNvSpPr/>
          <p:nvPr/>
        </p:nvSpPr>
        <p:spPr>
          <a:xfrm>
            <a:off x="1217116" y="2772050"/>
            <a:ext cx="833089" cy="572731"/>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68"/>
          <p:cNvSpPr/>
          <p:nvPr/>
        </p:nvSpPr>
        <p:spPr>
          <a:xfrm>
            <a:off x="1217116" y="3901337"/>
            <a:ext cx="833089" cy="572731"/>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68"/>
          <p:cNvSpPr/>
          <p:nvPr/>
        </p:nvSpPr>
        <p:spPr>
          <a:xfrm>
            <a:off x="4610091" y="1642762"/>
            <a:ext cx="833089" cy="572731"/>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68"/>
          <p:cNvSpPr/>
          <p:nvPr/>
        </p:nvSpPr>
        <p:spPr>
          <a:xfrm>
            <a:off x="4610091" y="2772050"/>
            <a:ext cx="833089" cy="572731"/>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68"/>
          <p:cNvSpPr/>
          <p:nvPr/>
        </p:nvSpPr>
        <p:spPr>
          <a:xfrm>
            <a:off x="4610091" y="3901337"/>
            <a:ext cx="833089" cy="572731"/>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66" name="Google Shape;3566;p68"/>
          <p:cNvGrpSpPr/>
          <p:nvPr/>
        </p:nvGrpSpPr>
        <p:grpSpPr>
          <a:xfrm>
            <a:off x="4835973" y="4003384"/>
            <a:ext cx="381346" cy="368644"/>
            <a:chOff x="4675986" y="2745684"/>
            <a:chExt cx="381346" cy="368644"/>
          </a:xfrm>
        </p:grpSpPr>
        <p:sp>
          <p:nvSpPr>
            <p:cNvPr id="3567" name="Google Shape;3567;p68"/>
            <p:cNvSpPr/>
            <p:nvPr/>
          </p:nvSpPr>
          <p:spPr>
            <a:xfrm>
              <a:off x="4828918" y="2895345"/>
              <a:ext cx="69226" cy="69258"/>
            </a:xfrm>
            <a:custGeom>
              <a:avLst/>
              <a:gdLst/>
              <a:ahLst/>
              <a:cxnLst/>
              <a:rect l="l" t="t" r="r" b="b"/>
              <a:pathLst>
                <a:path w="2180" h="2181" extrusionOk="0">
                  <a:moveTo>
                    <a:pt x="1100" y="1"/>
                  </a:moveTo>
                  <a:cubicBezTo>
                    <a:pt x="535" y="1"/>
                    <a:pt x="1" y="443"/>
                    <a:pt x="1" y="1098"/>
                  </a:cubicBezTo>
                  <a:cubicBezTo>
                    <a:pt x="1" y="1705"/>
                    <a:pt x="501" y="2181"/>
                    <a:pt x="1096" y="2181"/>
                  </a:cubicBezTo>
                  <a:cubicBezTo>
                    <a:pt x="1703" y="2181"/>
                    <a:pt x="2180" y="1693"/>
                    <a:pt x="2180" y="1098"/>
                  </a:cubicBezTo>
                  <a:cubicBezTo>
                    <a:pt x="2180" y="1014"/>
                    <a:pt x="2180" y="955"/>
                    <a:pt x="2168" y="895"/>
                  </a:cubicBezTo>
                  <a:cubicBezTo>
                    <a:pt x="2146" y="819"/>
                    <a:pt x="2074" y="763"/>
                    <a:pt x="1989" y="763"/>
                  </a:cubicBezTo>
                  <a:cubicBezTo>
                    <a:pt x="1981" y="763"/>
                    <a:pt x="1973" y="763"/>
                    <a:pt x="1965" y="764"/>
                  </a:cubicBezTo>
                  <a:cubicBezTo>
                    <a:pt x="1882" y="776"/>
                    <a:pt x="1822" y="871"/>
                    <a:pt x="1834" y="955"/>
                  </a:cubicBezTo>
                  <a:cubicBezTo>
                    <a:pt x="1915" y="1442"/>
                    <a:pt x="1524" y="1834"/>
                    <a:pt x="1092" y="1834"/>
                  </a:cubicBezTo>
                  <a:cubicBezTo>
                    <a:pt x="954" y="1834"/>
                    <a:pt x="812" y="1794"/>
                    <a:pt x="679" y="1705"/>
                  </a:cubicBezTo>
                  <a:cubicBezTo>
                    <a:pt x="60" y="1288"/>
                    <a:pt x="358" y="336"/>
                    <a:pt x="1096" y="336"/>
                  </a:cubicBezTo>
                  <a:cubicBezTo>
                    <a:pt x="1251" y="336"/>
                    <a:pt x="1418" y="395"/>
                    <a:pt x="1548" y="502"/>
                  </a:cubicBezTo>
                  <a:cubicBezTo>
                    <a:pt x="1581" y="525"/>
                    <a:pt x="1615" y="536"/>
                    <a:pt x="1649" y="536"/>
                  </a:cubicBezTo>
                  <a:cubicBezTo>
                    <a:pt x="1701" y="536"/>
                    <a:pt x="1750" y="510"/>
                    <a:pt x="1787" y="466"/>
                  </a:cubicBezTo>
                  <a:cubicBezTo>
                    <a:pt x="1846" y="395"/>
                    <a:pt x="1834" y="288"/>
                    <a:pt x="1763" y="228"/>
                  </a:cubicBezTo>
                  <a:cubicBezTo>
                    <a:pt x="1558" y="72"/>
                    <a:pt x="1327"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68"/>
            <p:cNvSpPr/>
            <p:nvPr/>
          </p:nvSpPr>
          <p:spPr>
            <a:xfrm>
              <a:off x="4675986" y="2745684"/>
              <a:ext cx="381346" cy="368644"/>
            </a:xfrm>
            <a:custGeom>
              <a:avLst/>
              <a:gdLst/>
              <a:ahLst/>
              <a:cxnLst/>
              <a:rect l="l" t="t" r="r" b="b"/>
              <a:pathLst>
                <a:path w="12009" h="11609" extrusionOk="0">
                  <a:moveTo>
                    <a:pt x="1049" y="2188"/>
                  </a:moveTo>
                  <a:cubicBezTo>
                    <a:pt x="1173" y="2188"/>
                    <a:pt x="1299" y="2229"/>
                    <a:pt x="1411" y="2322"/>
                  </a:cubicBezTo>
                  <a:cubicBezTo>
                    <a:pt x="1650" y="2512"/>
                    <a:pt x="1697" y="2846"/>
                    <a:pt x="1531" y="3096"/>
                  </a:cubicBezTo>
                  <a:cubicBezTo>
                    <a:pt x="1413" y="3272"/>
                    <a:pt x="1231" y="3354"/>
                    <a:pt x="1049" y="3354"/>
                  </a:cubicBezTo>
                  <a:cubicBezTo>
                    <a:pt x="791" y="3354"/>
                    <a:pt x="534" y="3188"/>
                    <a:pt x="471" y="2893"/>
                  </a:cubicBezTo>
                  <a:cubicBezTo>
                    <a:pt x="401" y="2493"/>
                    <a:pt x="714" y="2188"/>
                    <a:pt x="1049" y="2188"/>
                  </a:cubicBezTo>
                  <a:close/>
                  <a:moveTo>
                    <a:pt x="4317" y="3036"/>
                  </a:moveTo>
                  <a:cubicBezTo>
                    <a:pt x="4400" y="3084"/>
                    <a:pt x="5472" y="3703"/>
                    <a:pt x="5567" y="3751"/>
                  </a:cubicBezTo>
                  <a:lnTo>
                    <a:pt x="4317" y="4465"/>
                  </a:lnTo>
                  <a:lnTo>
                    <a:pt x="4317" y="3036"/>
                  </a:lnTo>
                  <a:close/>
                  <a:moveTo>
                    <a:pt x="7496" y="3036"/>
                  </a:moveTo>
                  <a:lnTo>
                    <a:pt x="7496" y="4465"/>
                  </a:lnTo>
                  <a:lnTo>
                    <a:pt x="6245" y="3751"/>
                  </a:lnTo>
                  <a:lnTo>
                    <a:pt x="7496" y="3036"/>
                  </a:lnTo>
                  <a:close/>
                  <a:moveTo>
                    <a:pt x="9246" y="2262"/>
                  </a:moveTo>
                  <a:cubicBezTo>
                    <a:pt x="10115" y="2262"/>
                    <a:pt x="10829" y="2965"/>
                    <a:pt x="10829" y="3858"/>
                  </a:cubicBezTo>
                  <a:cubicBezTo>
                    <a:pt x="10829" y="4429"/>
                    <a:pt x="10520" y="4953"/>
                    <a:pt x="10032" y="5239"/>
                  </a:cubicBezTo>
                  <a:lnTo>
                    <a:pt x="9448" y="5572"/>
                  </a:lnTo>
                  <a:cubicBezTo>
                    <a:pt x="9270" y="5477"/>
                    <a:pt x="8055" y="4775"/>
                    <a:pt x="7841" y="4656"/>
                  </a:cubicBezTo>
                  <a:lnTo>
                    <a:pt x="7841" y="2834"/>
                  </a:lnTo>
                  <a:cubicBezTo>
                    <a:pt x="8305" y="2596"/>
                    <a:pt x="8627" y="2262"/>
                    <a:pt x="9246" y="2262"/>
                  </a:cubicBezTo>
                  <a:close/>
                  <a:moveTo>
                    <a:pt x="2565" y="2283"/>
                  </a:moveTo>
                  <a:cubicBezTo>
                    <a:pt x="2837" y="2283"/>
                    <a:pt x="3111" y="2352"/>
                    <a:pt x="3364" y="2489"/>
                  </a:cubicBezTo>
                  <a:cubicBezTo>
                    <a:pt x="3745" y="2715"/>
                    <a:pt x="3602" y="2620"/>
                    <a:pt x="3971" y="2846"/>
                  </a:cubicBezTo>
                  <a:lnTo>
                    <a:pt x="3971" y="4656"/>
                  </a:lnTo>
                  <a:lnTo>
                    <a:pt x="2352" y="5584"/>
                  </a:lnTo>
                  <a:lnTo>
                    <a:pt x="1769" y="5251"/>
                  </a:lnTo>
                  <a:cubicBezTo>
                    <a:pt x="1400" y="5049"/>
                    <a:pt x="1126" y="4703"/>
                    <a:pt x="1030" y="4287"/>
                  </a:cubicBezTo>
                  <a:cubicBezTo>
                    <a:pt x="971" y="4096"/>
                    <a:pt x="947" y="3882"/>
                    <a:pt x="983" y="3691"/>
                  </a:cubicBezTo>
                  <a:lnTo>
                    <a:pt x="983" y="3691"/>
                  </a:lnTo>
                  <a:cubicBezTo>
                    <a:pt x="1005" y="3693"/>
                    <a:pt x="1027" y="3694"/>
                    <a:pt x="1049" y="3694"/>
                  </a:cubicBezTo>
                  <a:cubicBezTo>
                    <a:pt x="1694" y="3694"/>
                    <a:pt x="2153" y="3028"/>
                    <a:pt x="1900" y="2429"/>
                  </a:cubicBezTo>
                  <a:cubicBezTo>
                    <a:pt x="2111" y="2332"/>
                    <a:pt x="2337" y="2283"/>
                    <a:pt x="2565" y="2283"/>
                  </a:cubicBezTo>
                  <a:close/>
                  <a:moveTo>
                    <a:pt x="7841" y="5060"/>
                  </a:moveTo>
                  <a:cubicBezTo>
                    <a:pt x="8008" y="5156"/>
                    <a:pt x="8960" y="5703"/>
                    <a:pt x="9127" y="5787"/>
                  </a:cubicBezTo>
                  <a:lnTo>
                    <a:pt x="7841" y="6513"/>
                  </a:lnTo>
                  <a:lnTo>
                    <a:pt x="7841" y="5060"/>
                  </a:lnTo>
                  <a:close/>
                  <a:moveTo>
                    <a:pt x="3971" y="5060"/>
                  </a:moveTo>
                  <a:lnTo>
                    <a:pt x="3971" y="6525"/>
                  </a:lnTo>
                  <a:lnTo>
                    <a:pt x="2697" y="5787"/>
                  </a:lnTo>
                  <a:lnTo>
                    <a:pt x="3971" y="5060"/>
                  </a:lnTo>
                  <a:close/>
                  <a:moveTo>
                    <a:pt x="5900" y="3965"/>
                  </a:moveTo>
                  <a:lnTo>
                    <a:pt x="7496" y="4870"/>
                  </a:lnTo>
                  <a:lnTo>
                    <a:pt x="7496" y="6715"/>
                  </a:lnTo>
                  <a:lnTo>
                    <a:pt x="5900" y="7620"/>
                  </a:lnTo>
                  <a:lnTo>
                    <a:pt x="4317" y="6715"/>
                  </a:lnTo>
                  <a:lnTo>
                    <a:pt x="4317" y="4870"/>
                  </a:lnTo>
                  <a:lnTo>
                    <a:pt x="5900" y="3965"/>
                  </a:lnTo>
                  <a:close/>
                  <a:moveTo>
                    <a:pt x="4317" y="7120"/>
                  </a:moveTo>
                  <a:lnTo>
                    <a:pt x="5567" y="7835"/>
                  </a:lnTo>
                  <a:lnTo>
                    <a:pt x="4317" y="8549"/>
                  </a:lnTo>
                  <a:lnTo>
                    <a:pt x="4317" y="7120"/>
                  </a:lnTo>
                  <a:close/>
                  <a:moveTo>
                    <a:pt x="7496" y="7108"/>
                  </a:moveTo>
                  <a:lnTo>
                    <a:pt x="7496" y="8549"/>
                  </a:lnTo>
                  <a:cubicBezTo>
                    <a:pt x="7412" y="8501"/>
                    <a:pt x="6341" y="7870"/>
                    <a:pt x="6245" y="7835"/>
                  </a:cubicBezTo>
                  <a:lnTo>
                    <a:pt x="7496" y="7108"/>
                  </a:lnTo>
                  <a:close/>
                  <a:moveTo>
                    <a:pt x="9484" y="5965"/>
                  </a:moveTo>
                  <a:lnTo>
                    <a:pt x="10055" y="6299"/>
                  </a:lnTo>
                  <a:cubicBezTo>
                    <a:pt x="10436" y="6501"/>
                    <a:pt x="10698" y="6846"/>
                    <a:pt x="10806" y="7263"/>
                  </a:cubicBezTo>
                  <a:cubicBezTo>
                    <a:pt x="10853" y="7442"/>
                    <a:pt x="10865" y="7620"/>
                    <a:pt x="10865" y="7799"/>
                  </a:cubicBezTo>
                  <a:cubicBezTo>
                    <a:pt x="10859" y="7799"/>
                    <a:pt x="10853" y="7799"/>
                    <a:pt x="10847" y="7799"/>
                  </a:cubicBezTo>
                  <a:cubicBezTo>
                    <a:pt x="10143" y="7799"/>
                    <a:pt x="9677" y="8506"/>
                    <a:pt x="9972" y="9120"/>
                  </a:cubicBezTo>
                  <a:cubicBezTo>
                    <a:pt x="9748" y="9235"/>
                    <a:pt x="9502" y="9295"/>
                    <a:pt x="9253" y="9295"/>
                  </a:cubicBezTo>
                  <a:cubicBezTo>
                    <a:pt x="8987" y="9295"/>
                    <a:pt x="8718" y="9226"/>
                    <a:pt x="8472" y="9085"/>
                  </a:cubicBezTo>
                  <a:cubicBezTo>
                    <a:pt x="8079" y="8859"/>
                    <a:pt x="8234" y="8942"/>
                    <a:pt x="7853" y="8728"/>
                  </a:cubicBezTo>
                  <a:lnTo>
                    <a:pt x="7853" y="6894"/>
                  </a:lnTo>
                  <a:lnTo>
                    <a:pt x="9484" y="5965"/>
                  </a:lnTo>
                  <a:close/>
                  <a:moveTo>
                    <a:pt x="10799" y="8158"/>
                  </a:moveTo>
                  <a:cubicBezTo>
                    <a:pt x="10910" y="8158"/>
                    <a:pt x="11021" y="8189"/>
                    <a:pt x="11115" y="8251"/>
                  </a:cubicBezTo>
                  <a:cubicBezTo>
                    <a:pt x="11568" y="8549"/>
                    <a:pt x="11413" y="9216"/>
                    <a:pt x="10913" y="9299"/>
                  </a:cubicBezTo>
                  <a:cubicBezTo>
                    <a:pt x="10869" y="9308"/>
                    <a:pt x="10827" y="9312"/>
                    <a:pt x="10786" y="9312"/>
                  </a:cubicBezTo>
                  <a:cubicBezTo>
                    <a:pt x="10343" y="9312"/>
                    <a:pt x="10056" y="8809"/>
                    <a:pt x="10317" y="8406"/>
                  </a:cubicBezTo>
                  <a:cubicBezTo>
                    <a:pt x="10429" y="8243"/>
                    <a:pt x="10614" y="8158"/>
                    <a:pt x="10799" y="8158"/>
                  </a:cubicBezTo>
                  <a:close/>
                  <a:moveTo>
                    <a:pt x="5900" y="8025"/>
                  </a:moveTo>
                  <a:cubicBezTo>
                    <a:pt x="6103" y="8144"/>
                    <a:pt x="7305" y="8823"/>
                    <a:pt x="7496" y="8930"/>
                  </a:cubicBezTo>
                  <a:lnTo>
                    <a:pt x="7496" y="9644"/>
                  </a:lnTo>
                  <a:cubicBezTo>
                    <a:pt x="7496" y="10525"/>
                    <a:pt x="6781" y="11240"/>
                    <a:pt x="5900" y="11240"/>
                  </a:cubicBezTo>
                  <a:cubicBezTo>
                    <a:pt x="5031" y="11240"/>
                    <a:pt x="4317" y="10525"/>
                    <a:pt x="4317" y="9644"/>
                  </a:cubicBezTo>
                  <a:lnTo>
                    <a:pt x="4317" y="8930"/>
                  </a:lnTo>
                  <a:lnTo>
                    <a:pt x="5900" y="8025"/>
                  </a:lnTo>
                  <a:close/>
                  <a:moveTo>
                    <a:pt x="5900" y="0"/>
                  </a:moveTo>
                  <a:cubicBezTo>
                    <a:pt x="4829" y="0"/>
                    <a:pt x="3971" y="869"/>
                    <a:pt x="3971" y="1941"/>
                  </a:cubicBezTo>
                  <a:lnTo>
                    <a:pt x="3971" y="2441"/>
                  </a:lnTo>
                  <a:cubicBezTo>
                    <a:pt x="3686" y="2274"/>
                    <a:pt x="3793" y="2334"/>
                    <a:pt x="3519" y="2191"/>
                  </a:cubicBezTo>
                  <a:cubicBezTo>
                    <a:pt x="3219" y="2016"/>
                    <a:pt x="2890" y="1933"/>
                    <a:pt x="2564" y="1933"/>
                  </a:cubicBezTo>
                  <a:cubicBezTo>
                    <a:pt x="2268" y="1933"/>
                    <a:pt x="1975" y="2001"/>
                    <a:pt x="1709" y="2131"/>
                  </a:cubicBezTo>
                  <a:cubicBezTo>
                    <a:pt x="1515" y="1930"/>
                    <a:pt x="1277" y="1842"/>
                    <a:pt x="1045" y="1842"/>
                  </a:cubicBezTo>
                  <a:cubicBezTo>
                    <a:pt x="508" y="1842"/>
                    <a:pt x="1" y="2313"/>
                    <a:pt x="126" y="2953"/>
                  </a:cubicBezTo>
                  <a:cubicBezTo>
                    <a:pt x="185" y="3251"/>
                    <a:pt x="388" y="3489"/>
                    <a:pt x="638" y="3608"/>
                  </a:cubicBezTo>
                  <a:cubicBezTo>
                    <a:pt x="530" y="4358"/>
                    <a:pt x="888" y="5156"/>
                    <a:pt x="1590" y="5549"/>
                  </a:cubicBezTo>
                  <a:cubicBezTo>
                    <a:pt x="1828" y="5691"/>
                    <a:pt x="1757" y="5644"/>
                    <a:pt x="1995" y="5787"/>
                  </a:cubicBezTo>
                  <a:lnTo>
                    <a:pt x="1590" y="6025"/>
                  </a:lnTo>
                  <a:cubicBezTo>
                    <a:pt x="995" y="6370"/>
                    <a:pt x="626" y="7025"/>
                    <a:pt x="626" y="7716"/>
                  </a:cubicBezTo>
                  <a:cubicBezTo>
                    <a:pt x="626" y="8704"/>
                    <a:pt x="1400" y="9537"/>
                    <a:pt x="2388" y="9632"/>
                  </a:cubicBezTo>
                  <a:lnTo>
                    <a:pt x="2412" y="9632"/>
                  </a:lnTo>
                  <a:cubicBezTo>
                    <a:pt x="2495" y="9632"/>
                    <a:pt x="2566" y="9573"/>
                    <a:pt x="2566" y="9478"/>
                  </a:cubicBezTo>
                  <a:cubicBezTo>
                    <a:pt x="2590" y="9394"/>
                    <a:pt x="2507" y="9299"/>
                    <a:pt x="2424" y="9299"/>
                  </a:cubicBezTo>
                  <a:cubicBezTo>
                    <a:pt x="1602" y="9228"/>
                    <a:pt x="959" y="8549"/>
                    <a:pt x="959" y="7727"/>
                  </a:cubicBezTo>
                  <a:cubicBezTo>
                    <a:pt x="959" y="7144"/>
                    <a:pt x="1281" y="6620"/>
                    <a:pt x="1769" y="6346"/>
                  </a:cubicBezTo>
                  <a:lnTo>
                    <a:pt x="2352" y="6013"/>
                  </a:lnTo>
                  <a:lnTo>
                    <a:pt x="3971" y="6942"/>
                  </a:lnTo>
                  <a:lnTo>
                    <a:pt x="3971" y="8763"/>
                  </a:lnTo>
                  <a:cubicBezTo>
                    <a:pt x="3436" y="9061"/>
                    <a:pt x="3305" y="9168"/>
                    <a:pt x="3031" y="9263"/>
                  </a:cubicBezTo>
                  <a:cubicBezTo>
                    <a:pt x="2947" y="9287"/>
                    <a:pt x="2900" y="9382"/>
                    <a:pt x="2912" y="9466"/>
                  </a:cubicBezTo>
                  <a:cubicBezTo>
                    <a:pt x="2943" y="9549"/>
                    <a:pt x="3011" y="9587"/>
                    <a:pt x="3091" y="9587"/>
                  </a:cubicBezTo>
                  <a:cubicBezTo>
                    <a:pt x="3103" y="9587"/>
                    <a:pt x="3114" y="9586"/>
                    <a:pt x="3126" y="9585"/>
                  </a:cubicBezTo>
                  <a:cubicBezTo>
                    <a:pt x="3436" y="9501"/>
                    <a:pt x="3578" y="9359"/>
                    <a:pt x="3959" y="9168"/>
                  </a:cubicBezTo>
                  <a:lnTo>
                    <a:pt x="3959" y="9680"/>
                  </a:lnTo>
                  <a:cubicBezTo>
                    <a:pt x="3959" y="10752"/>
                    <a:pt x="4817" y="11609"/>
                    <a:pt x="5888" y="11609"/>
                  </a:cubicBezTo>
                  <a:cubicBezTo>
                    <a:pt x="6960" y="11609"/>
                    <a:pt x="7829" y="10752"/>
                    <a:pt x="7829" y="9680"/>
                  </a:cubicBezTo>
                  <a:lnTo>
                    <a:pt x="7829" y="9168"/>
                  </a:lnTo>
                  <a:cubicBezTo>
                    <a:pt x="8317" y="9454"/>
                    <a:pt x="8627" y="9680"/>
                    <a:pt x="9222" y="9680"/>
                  </a:cubicBezTo>
                  <a:cubicBezTo>
                    <a:pt x="9555" y="9680"/>
                    <a:pt x="9865" y="9597"/>
                    <a:pt x="10151" y="9442"/>
                  </a:cubicBezTo>
                  <a:cubicBezTo>
                    <a:pt x="10315" y="9597"/>
                    <a:pt x="10543" y="9696"/>
                    <a:pt x="10788" y="9696"/>
                  </a:cubicBezTo>
                  <a:cubicBezTo>
                    <a:pt x="10845" y="9696"/>
                    <a:pt x="10902" y="9691"/>
                    <a:pt x="10960" y="9680"/>
                  </a:cubicBezTo>
                  <a:cubicBezTo>
                    <a:pt x="11865" y="9466"/>
                    <a:pt x="12008" y="8263"/>
                    <a:pt x="11175" y="7894"/>
                  </a:cubicBezTo>
                  <a:cubicBezTo>
                    <a:pt x="11246" y="7156"/>
                    <a:pt x="10889" y="6406"/>
                    <a:pt x="10210" y="6013"/>
                  </a:cubicBezTo>
                  <a:cubicBezTo>
                    <a:pt x="9972" y="5882"/>
                    <a:pt x="10044" y="5918"/>
                    <a:pt x="9805" y="5775"/>
                  </a:cubicBezTo>
                  <a:lnTo>
                    <a:pt x="10210" y="5537"/>
                  </a:lnTo>
                  <a:cubicBezTo>
                    <a:pt x="11127" y="5001"/>
                    <a:pt x="11460" y="3810"/>
                    <a:pt x="10925" y="2882"/>
                  </a:cubicBezTo>
                  <a:cubicBezTo>
                    <a:pt x="10579" y="2286"/>
                    <a:pt x="9924" y="1917"/>
                    <a:pt x="9246" y="1917"/>
                  </a:cubicBezTo>
                  <a:cubicBezTo>
                    <a:pt x="8531" y="1917"/>
                    <a:pt x="8139" y="2286"/>
                    <a:pt x="7841" y="2429"/>
                  </a:cubicBezTo>
                  <a:cubicBezTo>
                    <a:pt x="7829" y="2012"/>
                    <a:pt x="7865" y="1810"/>
                    <a:pt x="7793" y="1489"/>
                  </a:cubicBezTo>
                  <a:cubicBezTo>
                    <a:pt x="7783" y="1408"/>
                    <a:pt x="7704" y="1352"/>
                    <a:pt x="7629" y="1352"/>
                  </a:cubicBezTo>
                  <a:cubicBezTo>
                    <a:pt x="7616" y="1352"/>
                    <a:pt x="7603" y="1354"/>
                    <a:pt x="7591" y="1358"/>
                  </a:cubicBezTo>
                  <a:cubicBezTo>
                    <a:pt x="7496" y="1369"/>
                    <a:pt x="7436" y="1477"/>
                    <a:pt x="7448" y="1560"/>
                  </a:cubicBezTo>
                  <a:cubicBezTo>
                    <a:pt x="7507" y="1834"/>
                    <a:pt x="7484" y="1989"/>
                    <a:pt x="7496" y="2620"/>
                  </a:cubicBezTo>
                  <a:lnTo>
                    <a:pt x="5900" y="3525"/>
                  </a:lnTo>
                  <a:lnTo>
                    <a:pt x="4317" y="2620"/>
                  </a:lnTo>
                  <a:lnTo>
                    <a:pt x="4317" y="1941"/>
                  </a:lnTo>
                  <a:cubicBezTo>
                    <a:pt x="4317" y="1060"/>
                    <a:pt x="5031" y="346"/>
                    <a:pt x="5900" y="346"/>
                  </a:cubicBezTo>
                  <a:cubicBezTo>
                    <a:pt x="6424" y="346"/>
                    <a:pt x="6912" y="596"/>
                    <a:pt x="7210" y="1024"/>
                  </a:cubicBezTo>
                  <a:cubicBezTo>
                    <a:pt x="7246" y="1075"/>
                    <a:pt x="7301" y="1100"/>
                    <a:pt x="7354" y="1100"/>
                  </a:cubicBezTo>
                  <a:cubicBezTo>
                    <a:pt x="7388" y="1100"/>
                    <a:pt x="7420" y="1090"/>
                    <a:pt x="7448" y="1072"/>
                  </a:cubicBezTo>
                  <a:cubicBezTo>
                    <a:pt x="7531" y="1012"/>
                    <a:pt x="7543" y="905"/>
                    <a:pt x="7496" y="834"/>
                  </a:cubicBezTo>
                  <a:cubicBezTo>
                    <a:pt x="7138" y="310"/>
                    <a:pt x="6543" y="0"/>
                    <a:pt x="5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9" name="Google Shape;3569;p68"/>
          <p:cNvSpPr/>
          <p:nvPr/>
        </p:nvSpPr>
        <p:spPr>
          <a:xfrm>
            <a:off x="1451664" y="2840534"/>
            <a:ext cx="364003" cy="361405"/>
          </a:xfrm>
          <a:custGeom>
            <a:avLst/>
            <a:gdLst/>
            <a:ahLst/>
            <a:cxnLst/>
            <a:rect l="l" t="t" r="r" b="b"/>
            <a:pathLst>
              <a:path w="11490" h="11408" extrusionOk="0">
                <a:moveTo>
                  <a:pt x="9311" y="394"/>
                </a:moveTo>
                <a:lnTo>
                  <a:pt x="11073" y="2144"/>
                </a:lnTo>
                <a:lnTo>
                  <a:pt x="10537" y="2680"/>
                </a:lnTo>
                <a:lnTo>
                  <a:pt x="10513" y="2668"/>
                </a:lnTo>
                <a:lnTo>
                  <a:pt x="8799" y="942"/>
                </a:lnTo>
                <a:lnTo>
                  <a:pt x="9311" y="394"/>
                </a:lnTo>
                <a:close/>
                <a:moveTo>
                  <a:pt x="2846" y="1299"/>
                </a:moveTo>
                <a:lnTo>
                  <a:pt x="3000" y="1465"/>
                </a:lnTo>
                <a:cubicBezTo>
                  <a:pt x="3228" y="1693"/>
                  <a:pt x="3531" y="1812"/>
                  <a:pt x="3838" y="1812"/>
                </a:cubicBezTo>
                <a:cubicBezTo>
                  <a:pt x="3852" y="1812"/>
                  <a:pt x="3867" y="1811"/>
                  <a:pt x="3881" y="1811"/>
                </a:cubicBezTo>
                <a:cubicBezTo>
                  <a:pt x="4524" y="1775"/>
                  <a:pt x="5334" y="1704"/>
                  <a:pt x="5763" y="1596"/>
                </a:cubicBezTo>
                <a:cubicBezTo>
                  <a:pt x="5775" y="1608"/>
                  <a:pt x="5798" y="1656"/>
                  <a:pt x="5834" y="1692"/>
                </a:cubicBezTo>
                <a:cubicBezTo>
                  <a:pt x="5858" y="1835"/>
                  <a:pt x="5798" y="1989"/>
                  <a:pt x="5667" y="2073"/>
                </a:cubicBezTo>
                <a:lnTo>
                  <a:pt x="4715" y="2466"/>
                </a:lnTo>
                <a:cubicBezTo>
                  <a:pt x="4655" y="2477"/>
                  <a:pt x="4632" y="2537"/>
                  <a:pt x="4608" y="2585"/>
                </a:cubicBezTo>
                <a:cubicBezTo>
                  <a:pt x="4596" y="2644"/>
                  <a:pt x="4608" y="2704"/>
                  <a:pt x="4655" y="2728"/>
                </a:cubicBezTo>
                <a:lnTo>
                  <a:pt x="5513" y="3597"/>
                </a:lnTo>
                <a:lnTo>
                  <a:pt x="5227" y="3894"/>
                </a:lnTo>
                <a:lnTo>
                  <a:pt x="4929" y="3597"/>
                </a:lnTo>
                <a:cubicBezTo>
                  <a:pt x="4899" y="3567"/>
                  <a:pt x="4852" y="3552"/>
                  <a:pt x="4806" y="3552"/>
                </a:cubicBezTo>
                <a:cubicBezTo>
                  <a:pt x="4760" y="3552"/>
                  <a:pt x="4715" y="3567"/>
                  <a:pt x="4691" y="3597"/>
                </a:cubicBezTo>
                <a:cubicBezTo>
                  <a:pt x="4632" y="3656"/>
                  <a:pt x="4632" y="3775"/>
                  <a:pt x="4691" y="3835"/>
                </a:cubicBezTo>
                <a:lnTo>
                  <a:pt x="4989" y="4132"/>
                </a:lnTo>
                <a:lnTo>
                  <a:pt x="4691" y="4430"/>
                </a:lnTo>
                <a:lnTo>
                  <a:pt x="4191" y="3930"/>
                </a:lnTo>
                <a:cubicBezTo>
                  <a:pt x="4161" y="3900"/>
                  <a:pt x="4117" y="3885"/>
                  <a:pt x="4072" y="3885"/>
                </a:cubicBezTo>
                <a:cubicBezTo>
                  <a:pt x="4027" y="3885"/>
                  <a:pt x="3983" y="3900"/>
                  <a:pt x="3953" y="3930"/>
                </a:cubicBezTo>
                <a:cubicBezTo>
                  <a:pt x="3893" y="3990"/>
                  <a:pt x="3893" y="4109"/>
                  <a:pt x="3953" y="4168"/>
                </a:cubicBezTo>
                <a:lnTo>
                  <a:pt x="4441" y="4668"/>
                </a:lnTo>
                <a:lnTo>
                  <a:pt x="4143" y="4966"/>
                </a:lnTo>
                <a:lnTo>
                  <a:pt x="3846" y="4668"/>
                </a:lnTo>
                <a:cubicBezTo>
                  <a:pt x="3822" y="4638"/>
                  <a:pt x="3777" y="4624"/>
                  <a:pt x="3731" y="4624"/>
                </a:cubicBezTo>
                <a:cubicBezTo>
                  <a:pt x="3685" y="4624"/>
                  <a:pt x="3637" y="4638"/>
                  <a:pt x="3608" y="4668"/>
                </a:cubicBezTo>
                <a:cubicBezTo>
                  <a:pt x="3548" y="4728"/>
                  <a:pt x="3548" y="4847"/>
                  <a:pt x="3608" y="4906"/>
                </a:cubicBezTo>
                <a:lnTo>
                  <a:pt x="3905" y="5204"/>
                </a:lnTo>
                <a:lnTo>
                  <a:pt x="3608" y="5502"/>
                </a:lnTo>
                <a:lnTo>
                  <a:pt x="1976" y="3859"/>
                </a:lnTo>
                <a:cubicBezTo>
                  <a:pt x="1929" y="3811"/>
                  <a:pt x="1881" y="3751"/>
                  <a:pt x="1857" y="3680"/>
                </a:cubicBezTo>
                <a:cubicBezTo>
                  <a:pt x="1822" y="3620"/>
                  <a:pt x="1810" y="3549"/>
                  <a:pt x="1810" y="3478"/>
                </a:cubicBezTo>
                <a:cubicBezTo>
                  <a:pt x="1798" y="3335"/>
                  <a:pt x="1750" y="3216"/>
                  <a:pt x="1667" y="3132"/>
                </a:cubicBezTo>
                <a:lnTo>
                  <a:pt x="1334" y="2799"/>
                </a:lnTo>
                <a:lnTo>
                  <a:pt x="2846" y="1299"/>
                </a:lnTo>
                <a:close/>
                <a:moveTo>
                  <a:pt x="7882" y="5954"/>
                </a:moveTo>
                <a:lnTo>
                  <a:pt x="9525" y="7597"/>
                </a:lnTo>
                <a:cubicBezTo>
                  <a:pt x="9620" y="7704"/>
                  <a:pt x="9680" y="7835"/>
                  <a:pt x="9680" y="7966"/>
                </a:cubicBezTo>
                <a:cubicBezTo>
                  <a:pt x="9680" y="8026"/>
                  <a:pt x="9704" y="8085"/>
                  <a:pt x="9727" y="8145"/>
                </a:cubicBezTo>
                <a:cubicBezTo>
                  <a:pt x="9763" y="8204"/>
                  <a:pt x="9787" y="8252"/>
                  <a:pt x="9835" y="8300"/>
                </a:cubicBezTo>
                <a:lnTo>
                  <a:pt x="10156" y="8621"/>
                </a:lnTo>
                <a:lnTo>
                  <a:pt x="8680" y="10145"/>
                </a:lnTo>
                <a:lnTo>
                  <a:pt x="8513" y="9978"/>
                </a:lnTo>
                <a:cubicBezTo>
                  <a:pt x="8286" y="9751"/>
                  <a:pt x="7993" y="9632"/>
                  <a:pt x="7677" y="9632"/>
                </a:cubicBezTo>
                <a:cubicBezTo>
                  <a:pt x="7662" y="9632"/>
                  <a:pt x="7647" y="9633"/>
                  <a:pt x="7632" y="9633"/>
                </a:cubicBezTo>
                <a:cubicBezTo>
                  <a:pt x="6989" y="9669"/>
                  <a:pt x="6179" y="9740"/>
                  <a:pt x="5763" y="9847"/>
                </a:cubicBezTo>
                <a:cubicBezTo>
                  <a:pt x="5739" y="9824"/>
                  <a:pt x="5715" y="9788"/>
                  <a:pt x="5679" y="9752"/>
                </a:cubicBezTo>
                <a:cubicBezTo>
                  <a:pt x="5656" y="9609"/>
                  <a:pt x="5715" y="9455"/>
                  <a:pt x="5846" y="9371"/>
                </a:cubicBezTo>
                <a:lnTo>
                  <a:pt x="6799" y="8978"/>
                </a:lnTo>
                <a:cubicBezTo>
                  <a:pt x="6858" y="8966"/>
                  <a:pt x="6894" y="8907"/>
                  <a:pt x="6906" y="8859"/>
                </a:cubicBezTo>
                <a:cubicBezTo>
                  <a:pt x="6918" y="8800"/>
                  <a:pt x="6906" y="8740"/>
                  <a:pt x="6858" y="8716"/>
                </a:cubicBezTo>
                <a:lnTo>
                  <a:pt x="6001" y="7847"/>
                </a:lnTo>
                <a:lnTo>
                  <a:pt x="6298" y="7550"/>
                </a:lnTo>
                <a:lnTo>
                  <a:pt x="6596" y="7847"/>
                </a:lnTo>
                <a:cubicBezTo>
                  <a:pt x="6620" y="7883"/>
                  <a:pt x="6668" y="7895"/>
                  <a:pt x="6715" y="7895"/>
                </a:cubicBezTo>
                <a:cubicBezTo>
                  <a:pt x="6751" y="7895"/>
                  <a:pt x="6799" y="7883"/>
                  <a:pt x="6834" y="7847"/>
                </a:cubicBezTo>
                <a:cubicBezTo>
                  <a:pt x="6894" y="7788"/>
                  <a:pt x="6894" y="7669"/>
                  <a:pt x="6834" y="7609"/>
                </a:cubicBezTo>
                <a:lnTo>
                  <a:pt x="6537" y="7311"/>
                </a:lnTo>
                <a:lnTo>
                  <a:pt x="6834" y="7014"/>
                </a:lnTo>
                <a:lnTo>
                  <a:pt x="7322" y="7502"/>
                </a:lnTo>
                <a:cubicBezTo>
                  <a:pt x="7346" y="7538"/>
                  <a:pt x="7394" y="7550"/>
                  <a:pt x="7441" y="7550"/>
                </a:cubicBezTo>
                <a:cubicBezTo>
                  <a:pt x="7477" y="7550"/>
                  <a:pt x="7525" y="7538"/>
                  <a:pt x="7561" y="7502"/>
                </a:cubicBezTo>
                <a:cubicBezTo>
                  <a:pt x="7620" y="7442"/>
                  <a:pt x="7620" y="7323"/>
                  <a:pt x="7561" y="7264"/>
                </a:cubicBezTo>
                <a:lnTo>
                  <a:pt x="7072" y="6776"/>
                </a:lnTo>
                <a:lnTo>
                  <a:pt x="7263" y="6585"/>
                </a:lnTo>
                <a:lnTo>
                  <a:pt x="7346" y="6490"/>
                </a:lnTo>
                <a:lnTo>
                  <a:pt x="7644" y="6788"/>
                </a:lnTo>
                <a:cubicBezTo>
                  <a:pt x="7680" y="6823"/>
                  <a:pt x="7715" y="6835"/>
                  <a:pt x="7763" y="6835"/>
                </a:cubicBezTo>
                <a:cubicBezTo>
                  <a:pt x="7811" y="6835"/>
                  <a:pt x="7858" y="6823"/>
                  <a:pt x="7882" y="6788"/>
                </a:cubicBezTo>
                <a:cubicBezTo>
                  <a:pt x="7942" y="6728"/>
                  <a:pt x="7942" y="6609"/>
                  <a:pt x="7882" y="6549"/>
                </a:cubicBezTo>
                <a:lnTo>
                  <a:pt x="7584" y="6252"/>
                </a:lnTo>
                <a:lnTo>
                  <a:pt x="7882" y="5954"/>
                </a:lnTo>
                <a:close/>
                <a:moveTo>
                  <a:pt x="964" y="8752"/>
                </a:moveTo>
                <a:lnTo>
                  <a:pt x="976" y="8776"/>
                </a:lnTo>
                <a:lnTo>
                  <a:pt x="2703" y="10502"/>
                </a:lnTo>
                <a:lnTo>
                  <a:pt x="2191" y="11050"/>
                </a:lnTo>
                <a:lnTo>
                  <a:pt x="429" y="9288"/>
                </a:lnTo>
                <a:lnTo>
                  <a:pt x="964" y="8752"/>
                </a:lnTo>
                <a:close/>
                <a:moveTo>
                  <a:pt x="10537" y="8752"/>
                </a:moveTo>
                <a:lnTo>
                  <a:pt x="11073" y="9288"/>
                </a:lnTo>
                <a:lnTo>
                  <a:pt x="9311" y="11050"/>
                </a:lnTo>
                <a:lnTo>
                  <a:pt x="8775" y="10514"/>
                </a:lnTo>
                <a:lnTo>
                  <a:pt x="8799" y="10490"/>
                </a:lnTo>
                <a:lnTo>
                  <a:pt x="10525" y="8764"/>
                </a:lnTo>
                <a:lnTo>
                  <a:pt x="10537" y="8752"/>
                </a:lnTo>
                <a:close/>
                <a:moveTo>
                  <a:pt x="2203" y="1"/>
                </a:moveTo>
                <a:cubicBezTo>
                  <a:pt x="2155" y="1"/>
                  <a:pt x="2107" y="13"/>
                  <a:pt x="2084" y="49"/>
                </a:cubicBezTo>
                <a:lnTo>
                  <a:pt x="1429" y="703"/>
                </a:lnTo>
                <a:cubicBezTo>
                  <a:pt x="1369" y="763"/>
                  <a:pt x="1369" y="882"/>
                  <a:pt x="1429" y="942"/>
                </a:cubicBezTo>
                <a:cubicBezTo>
                  <a:pt x="1459" y="971"/>
                  <a:pt x="1503" y="986"/>
                  <a:pt x="1548" y="986"/>
                </a:cubicBezTo>
                <a:cubicBezTo>
                  <a:pt x="1592" y="986"/>
                  <a:pt x="1637" y="971"/>
                  <a:pt x="1667" y="942"/>
                </a:cubicBezTo>
                <a:lnTo>
                  <a:pt x="2203" y="406"/>
                </a:lnTo>
                <a:lnTo>
                  <a:pt x="2738" y="942"/>
                </a:lnTo>
                <a:lnTo>
                  <a:pt x="2727" y="953"/>
                </a:lnTo>
                <a:lnTo>
                  <a:pt x="964" y="2668"/>
                </a:lnTo>
                <a:lnTo>
                  <a:pt x="953" y="2680"/>
                </a:lnTo>
                <a:lnTo>
                  <a:pt x="417" y="2144"/>
                </a:lnTo>
                <a:lnTo>
                  <a:pt x="1155" y="1406"/>
                </a:lnTo>
                <a:cubicBezTo>
                  <a:pt x="1214" y="1346"/>
                  <a:pt x="1214" y="1227"/>
                  <a:pt x="1155" y="1168"/>
                </a:cubicBezTo>
                <a:cubicBezTo>
                  <a:pt x="1125" y="1138"/>
                  <a:pt x="1081" y="1123"/>
                  <a:pt x="1036" y="1123"/>
                </a:cubicBezTo>
                <a:cubicBezTo>
                  <a:pt x="991" y="1123"/>
                  <a:pt x="947" y="1138"/>
                  <a:pt x="917" y="1168"/>
                </a:cubicBezTo>
                <a:lnTo>
                  <a:pt x="60" y="2025"/>
                </a:lnTo>
                <a:cubicBezTo>
                  <a:pt x="24" y="2061"/>
                  <a:pt x="12" y="2096"/>
                  <a:pt x="12" y="2144"/>
                </a:cubicBezTo>
                <a:cubicBezTo>
                  <a:pt x="12" y="2192"/>
                  <a:pt x="24" y="2239"/>
                  <a:pt x="60" y="2263"/>
                </a:cubicBezTo>
                <a:lnTo>
                  <a:pt x="833" y="3037"/>
                </a:lnTo>
                <a:cubicBezTo>
                  <a:pt x="857" y="3073"/>
                  <a:pt x="905" y="3085"/>
                  <a:pt x="953" y="3085"/>
                </a:cubicBezTo>
                <a:cubicBezTo>
                  <a:pt x="1000" y="3085"/>
                  <a:pt x="1036" y="3073"/>
                  <a:pt x="1072" y="3037"/>
                </a:cubicBezTo>
                <a:lnTo>
                  <a:pt x="1084" y="3025"/>
                </a:lnTo>
                <a:lnTo>
                  <a:pt x="1417" y="3347"/>
                </a:lnTo>
                <a:cubicBezTo>
                  <a:pt x="1441" y="3382"/>
                  <a:pt x="1476" y="3430"/>
                  <a:pt x="1476" y="3466"/>
                </a:cubicBezTo>
                <a:cubicBezTo>
                  <a:pt x="1488" y="3573"/>
                  <a:pt x="1500" y="3692"/>
                  <a:pt x="1548" y="3787"/>
                </a:cubicBezTo>
                <a:cubicBezTo>
                  <a:pt x="1595" y="3882"/>
                  <a:pt x="1655" y="3978"/>
                  <a:pt x="1738" y="4049"/>
                </a:cubicBezTo>
                <a:lnTo>
                  <a:pt x="3381" y="5692"/>
                </a:lnTo>
                <a:lnTo>
                  <a:pt x="2691" y="6371"/>
                </a:lnTo>
                <a:lnTo>
                  <a:pt x="2393" y="5645"/>
                </a:lnTo>
                <a:cubicBezTo>
                  <a:pt x="2393" y="5645"/>
                  <a:pt x="2393" y="5633"/>
                  <a:pt x="2381" y="5633"/>
                </a:cubicBezTo>
                <a:cubicBezTo>
                  <a:pt x="2248" y="5404"/>
                  <a:pt x="2016" y="5274"/>
                  <a:pt x="1775" y="5274"/>
                </a:cubicBezTo>
                <a:cubicBezTo>
                  <a:pt x="1715" y="5274"/>
                  <a:pt x="1655" y="5283"/>
                  <a:pt x="1595" y="5299"/>
                </a:cubicBezTo>
                <a:cubicBezTo>
                  <a:pt x="1572" y="5299"/>
                  <a:pt x="1560" y="5311"/>
                  <a:pt x="1548" y="5311"/>
                </a:cubicBezTo>
                <a:cubicBezTo>
                  <a:pt x="1393" y="5406"/>
                  <a:pt x="1214" y="5573"/>
                  <a:pt x="1274" y="5728"/>
                </a:cubicBezTo>
                <a:cubicBezTo>
                  <a:pt x="1369" y="6014"/>
                  <a:pt x="1441" y="6668"/>
                  <a:pt x="1488" y="7573"/>
                </a:cubicBezTo>
                <a:cubicBezTo>
                  <a:pt x="1500" y="7811"/>
                  <a:pt x="1417" y="8038"/>
                  <a:pt x="1250" y="8204"/>
                </a:cubicBezTo>
                <a:lnTo>
                  <a:pt x="1084" y="8371"/>
                </a:lnTo>
                <a:lnTo>
                  <a:pt x="1072" y="8347"/>
                </a:lnTo>
                <a:cubicBezTo>
                  <a:pt x="1042" y="8317"/>
                  <a:pt x="997" y="8303"/>
                  <a:pt x="953" y="8303"/>
                </a:cubicBezTo>
                <a:cubicBezTo>
                  <a:pt x="908" y="8303"/>
                  <a:pt x="863" y="8317"/>
                  <a:pt x="833" y="8347"/>
                </a:cubicBezTo>
                <a:lnTo>
                  <a:pt x="60" y="9121"/>
                </a:lnTo>
                <a:cubicBezTo>
                  <a:pt x="0" y="9181"/>
                  <a:pt x="0" y="9300"/>
                  <a:pt x="60" y="9359"/>
                </a:cubicBezTo>
                <a:lnTo>
                  <a:pt x="2048" y="11360"/>
                </a:lnTo>
                <a:cubicBezTo>
                  <a:pt x="2084" y="11383"/>
                  <a:pt x="2119" y="11407"/>
                  <a:pt x="2167" y="11407"/>
                </a:cubicBezTo>
                <a:cubicBezTo>
                  <a:pt x="2215" y="11407"/>
                  <a:pt x="2262" y="11383"/>
                  <a:pt x="2286" y="11360"/>
                </a:cubicBezTo>
                <a:lnTo>
                  <a:pt x="3060" y="10586"/>
                </a:lnTo>
                <a:cubicBezTo>
                  <a:pt x="3119" y="10526"/>
                  <a:pt x="3119" y="10407"/>
                  <a:pt x="3060" y="10348"/>
                </a:cubicBezTo>
                <a:lnTo>
                  <a:pt x="3048" y="10336"/>
                </a:lnTo>
                <a:lnTo>
                  <a:pt x="3370" y="10002"/>
                </a:lnTo>
                <a:cubicBezTo>
                  <a:pt x="3405" y="9978"/>
                  <a:pt x="3453" y="9943"/>
                  <a:pt x="3489" y="9943"/>
                </a:cubicBezTo>
                <a:cubicBezTo>
                  <a:pt x="3572" y="9943"/>
                  <a:pt x="3631" y="9931"/>
                  <a:pt x="3691" y="9919"/>
                </a:cubicBezTo>
                <a:cubicBezTo>
                  <a:pt x="3751" y="9895"/>
                  <a:pt x="3822" y="9871"/>
                  <a:pt x="3881" y="9836"/>
                </a:cubicBezTo>
                <a:cubicBezTo>
                  <a:pt x="3953" y="9800"/>
                  <a:pt x="3989" y="9693"/>
                  <a:pt x="3941" y="9621"/>
                </a:cubicBezTo>
                <a:cubicBezTo>
                  <a:pt x="3910" y="9566"/>
                  <a:pt x="3853" y="9537"/>
                  <a:pt x="3797" y="9537"/>
                </a:cubicBezTo>
                <a:cubicBezTo>
                  <a:pt x="3768" y="9537"/>
                  <a:pt x="3739" y="9545"/>
                  <a:pt x="3715" y="9562"/>
                </a:cubicBezTo>
                <a:cubicBezTo>
                  <a:pt x="3667" y="9574"/>
                  <a:pt x="3643" y="9597"/>
                  <a:pt x="3596" y="9597"/>
                </a:cubicBezTo>
                <a:cubicBezTo>
                  <a:pt x="3548" y="9621"/>
                  <a:pt x="3512" y="9621"/>
                  <a:pt x="3465" y="9633"/>
                </a:cubicBezTo>
                <a:cubicBezTo>
                  <a:pt x="3334" y="9645"/>
                  <a:pt x="3215" y="9693"/>
                  <a:pt x="3119" y="9776"/>
                </a:cubicBezTo>
                <a:lnTo>
                  <a:pt x="2798" y="10109"/>
                </a:lnTo>
                <a:lnTo>
                  <a:pt x="1286" y="8609"/>
                </a:lnTo>
                <a:lnTo>
                  <a:pt x="1453" y="8443"/>
                </a:lnTo>
                <a:cubicBezTo>
                  <a:pt x="1691" y="8204"/>
                  <a:pt x="1810" y="7895"/>
                  <a:pt x="1798" y="7561"/>
                </a:cubicBezTo>
                <a:cubicBezTo>
                  <a:pt x="1762" y="6919"/>
                  <a:pt x="1691" y="6109"/>
                  <a:pt x="1584" y="5692"/>
                </a:cubicBezTo>
                <a:cubicBezTo>
                  <a:pt x="1607" y="5668"/>
                  <a:pt x="1643" y="5645"/>
                  <a:pt x="1679" y="5609"/>
                </a:cubicBezTo>
                <a:cubicBezTo>
                  <a:pt x="1699" y="5605"/>
                  <a:pt x="1720" y="5604"/>
                  <a:pt x="1741" y="5604"/>
                </a:cubicBezTo>
                <a:cubicBezTo>
                  <a:pt x="1865" y="5604"/>
                  <a:pt x="1989" y="5663"/>
                  <a:pt x="2060" y="5776"/>
                </a:cubicBezTo>
                <a:lnTo>
                  <a:pt x="2453" y="6728"/>
                </a:lnTo>
                <a:cubicBezTo>
                  <a:pt x="2465" y="6788"/>
                  <a:pt x="2524" y="6823"/>
                  <a:pt x="2572" y="6835"/>
                </a:cubicBezTo>
                <a:cubicBezTo>
                  <a:pt x="2586" y="6838"/>
                  <a:pt x="2600" y="6839"/>
                  <a:pt x="2613" y="6839"/>
                </a:cubicBezTo>
                <a:cubicBezTo>
                  <a:pt x="2657" y="6839"/>
                  <a:pt x="2696" y="6824"/>
                  <a:pt x="2715" y="6788"/>
                </a:cubicBezTo>
                <a:lnTo>
                  <a:pt x="4441" y="5061"/>
                </a:lnTo>
                <a:lnTo>
                  <a:pt x="5298" y="4216"/>
                </a:lnTo>
                <a:lnTo>
                  <a:pt x="5382" y="4121"/>
                </a:lnTo>
                <a:cubicBezTo>
                  <a:pt x="5417" y="4085"/>
                  <a:pt x="5465" y="4067"/>
                  <a:pt x="5514" y="4067"/>
                </a:cubicBezTo>
                <a:cubicBezTo>
                  <a:pt x="5563" y="4067"/>
                  <a:pt x="5614" y="4085"/>
                  <a:pt x="5656" y="4121"/>
                </a:cubicBezTo>
                <a:lnTo>
                  <a:pt x="5679" y="4156"/>
                </a:lnTo>
                <a:cubicBezTo>
                  <a:pt x="5715" y="4180"/>
                  <a:pt x="5739" y="4240"/>
                  <a:pt x="5739" y="4287"/>
                </a:cubicBezTo>
                <a:cubicBezTo>
                  <a:pt x="5739" y="4335"/>
                  <a:pt x="5727" y="4382"/>
                  <a:pt x="5679" y="4418"/>
                </a:cubicBezTo>
                <a:lnTo>
                  <a:pt x="5060" y="5049"/>
                </a:lnTo>
                <a:lnTo>
                  <a:pt x="4739" y="5359"/>
                </a:lnTo>
                <a:lnTo>
                  <a:pt x="3584" y="6526"/>
                </a:lnTo>
                <a:cubicBezTo>
                  <a:pt x="3524" y="6585"/>
                  <a:pt x="3524" y="6704"/>
                  <a:pt x="3584" y="6764"/>
                </a:cubicBezTo>
                <a:cubicBezTo>
                  <a:pt x="3608" y="6788"/>
                  <a:pt x="3655" y="6799"/>
                  <a:pt x="3703" y="6799"/>
                </a:cubicBezTo>
                <a:cubicBezTo>
                  <a:pt x="3751" y="6799"/>
                  <a:pt x="3786" y="6788"/>
                  <a:pt x="3822" y="6764"/>
                </a:cubicBezTo>
                <a:lnTo>
                  <a:pt x="5834" y="4752"/>
                </a:lnTo>
                <a:cubicBezTo>
                  <a:pt x="5846" y="4740"/>
                  <a:pt x="5870" y="4716"/>
                  <a:pt x="5894" y="4704"/>
                </a:cubicBezTo>
                <a:cubicBezTo>
                  <a:pt x="5912" y="4696"/>
                  <a:pt x="5934" y="4692"/>
                  <a:pt x="5955" y="4692"/>
                </a:cubicBezTo>
                <a:cubicBezTo>
                  <a:pt x="6002" y="4692"/>
                  <a:pt x="6052" y="4711"/>
                  <a:pt x="6084" y="4752"/>
                </a:cubicBezTo>
                <a:lnTo>
                  <a:pt x="6132" y="4799"/>
                </a:lnTo>
                <a:cubicBezTo>
                  <a:pt x="6203" y="4871"/>
                  <a:pt x="6203" y="4978"/>
                  <a:pt x="6132" y="5049"/>
                </a:cubicBezTo>
                <a:lnTo>
                  <a:pt x="5132" y="6049"/>
                </a:lnTo>
                <a:lnTo>
                  <a:pt x="5072" y="6109"/>
                </a:lnTo>
                <a:lnTo>
                  <a:pt x="3941" y="7240"/>
                </a:lnTo>
                <a:cubicBezTo>
                  <a:pt x="3881" y="7300"/>
                  <a:pt x="3881" y="7419"/>
                  <a:pt x="3941" y="7478"/>
                </a:cubicBezTo>
                <a:cubicBezTo>
                  <a:pt x="3965" y="7502"/>
                  <a:pt x="4012" y="7514"/>
                  <a:pt x="4060" y="7514"/>
                </a:cubicBezTo>
                <a:cubicBezTo>
                  <a:pt x="4108" y="7514"/>
                  <a:pt x="4143" y="7502"/>
                  <a:pt x="4179" y="7478"/>
                </a:cubicBezTo>
                <a:lnTo>
                  <a:pt x="5310" y="6347"/>
                </a:lnTo>
                <a:lnTo>
                  <a:pt x="6310" y="5347"/>
                </a:lnTo>
                <a:cubicBezTo>
                  <a:pt x="6334" y="5311"/>
                  <a:pt x="6382" y="5299"/>
                  <a:pt x="6429" y="5299"/>
                </a:cubicBezTo>
                <a:cubicBezTo>
                  <a:pt x="6465" y="5299"/>
                  <a:pt x="6513" y="5311"/>
                  <a:pt x="6548" y="5347"/>
                </a:cubicBezTo>
                <a:lnTo>
                  <a:pt x="6584" y="5395"/>
                </a:lnTo>
                <a:cubicBezTo>
                  <a:pt x="6620" y="5418"/>
                  <a:pt x="6632" y="5466"/>
                  <a:pt x="6632" y="5514"/>
                </a:cubicBezTo>
                <a:cubicBezTo>
                  <a:pt x="6632" y="5549"/>
                  <a:pt x="6620" y="5597"/>
                  <a:pt x="6584" y="5633"/>
                </a:cubicBezTo>
                <a:lnTo>
                  <a:pt x="5596" y="6621"/>
                </a:lnTo>
                <a:lnTo>
                  <a:pt x="4655" y="7561"/>
                </a:lnTo>
                <a:cubicBezTo>
                  <a:pt x="4596" y="7621"/>
                  <a:pt x="4596" y="7740"/>
                  <a:pt x="4655" y="7800"/>
                </a:cubicBezTo>
                <a:cubicBezTo>
                  <a:pt x="4679" y="7835"/>
                  <a:pt x="4727" y="7847"/>
                  <a:pt x="4774" y="7847"/>
                </a:cubicBezTo>
                <a:cubicBezTo>
                  <a:pt x="4822" y="7847"/>
                  <a:pt x="4858" y="7835"/>
                  <a:pt x="4894" y="7800"/>
                </a:cubicBezTo>
                <a:lnTo>
                  <a:pt x="6691" y="6002"/>
                </a:lnTo>
                <a:cubicBezTo>
                  <a:pt x="6728" y="5965"/>
                  <a:pt x="6764" y="5950"/>
                  <a:pt x="6806" y="5950"/>
                </a:cubicBezTo>
                <a:cubicBezTo>
                  <a:pt x="6819" y="5950"/>
                  <a:pt x="6832" y="5951"/>
                  <a:pt x="6846" y="5954"/>
                </a:cubicBezTo>
                <a:cubicBezTo>
                  <a:pt x="6870" y="5954"/>
                  <a:pt x="6906" y="5966"/>
                  <a:pt x="6918" y="6002"/>
                </a:cubicBezTo>
                <a:lnTo>
                  <a:pt x="6977" y="6061"/>
                </a:lnTo>
                <a:cubicBezTo>
                  <a:pt x="7037" y="6121"/>
                  <a:pt x="7037" y="6228"/>
                  <a:pt x="6977" y="6287"/>
                </a:cubicBezTo>
                <a:lnTo>
                  <a:pt x="5608" y="7657"/>
                </a:lnTo>
                <a:lnTo>
                  <a:pt x="4179" y="9085"/>
                </a:lnTo>
                <a:cubicBezTo>
                  <a:pt x="4120" y="9145"/>
                  <a:pt x="4120" y="9264"/>
                  <a:pt x="4179" y="9324"/>
                </a:cubicBezTo>
                <a:cubicBezTo>
                  <a:pt x="4203" y="9347"/>
                  <a:pt x="4251" y="9359"/>
                  <a:pt x="4298" y="9359"/>
                </a:cubicBezTo>
                <a:cubicBezTo>
                  <a:pt x="4346" y="9359"/>
                  <a:pt x="4382" y="9347"/>
                  <a:pt x="4417" y="9324"/>
                </a:cubicBezTo>
                <a:lnTo>
                  <a:pt x="5727" y="8014"/>
                </a:lnTo>
                <a:lnTo>
                  <a:pt x="6406" y="8693"/>
                </a:lnTo>
                <a:lnTo>
                  <a:pt x="5679" y="8990"/>
                </a:lnTo>
                <a:cubicBezTo>
                  <a:pt x="5679" y="8990"/>
                  <a:pt x="5667" y="8990"/>
                  <a:pt x="5667" y="9002"/>
                </a:cubicBezTo>
                <a:cubicBezTo>
                  <a:pt x="5382" y="9169"/>
                  <a:pt x="5251" y="9502"/>
                  <a:pt x="5334" y="9800"/>
                </a:cubicBezTo>
                <a:cubicBezTo>
                  <a:pt x="5334" y="9812"/>
                  <a:pt x="5358" y="9824"/>
                  <a:pt x="5358" y="9836"/>
                </a:cubicBezTo>
                <a:cubicBezTo>
                  <a:pt x="5430" y="9969"/>
                  <a:pt x="5564" y="10121"/>
                  <a:pt x="5707" y="10121"/>
                </a:cubicBezTo>
                <a:cubicBezTo>
                  <a:pt x="5730" y="10121"/>
                  <a:pt x="5752" y="10117"/>
                  <a:pt x="5775" y="10109"/>
                </a:cubicBezTo>
                <a:cubicBezTo>
                  <a:pt x="6048" y="10014"/>
                  <a:pt x="6703" y="9943"/>
                  <a:pt x="7620" y="9895"/>
                </a:cubicBezTo>
                <a:cubicBezTo>
                  <a:pt x="7633" y="9894"/>
                  <a:pt x="7647" y="9894"/>
                  <a:pt x="7660" y="9894"/>
                </a:cubicBezTo>
                <a:cubicBezTo>
                  <a:pt x="7882" y="9894"/>
                  <a:pt x="8082" y="9987"/>
                  <a:pt x="8239" y="10133"/>
                </a:cubicBezTo>
                <a:lnTo>
                  <a:pt x="8406" y="10300"/>
                </a:lnTo>
                <a:lnTo>
                  <a:pt x="8394" y="10312"/>
                </a:lnTo>
                <a:cubicBezTo>
                  <a:pt x="8334" y="10371"/>
                  <a:pt x="8334" y="10490"/>
                  <a:pt x="8394" y="10550"/>
                </a:cubicBezTo>
                <a:lnTo>
                  <a:pt x="9168" y="11324"/>
                </a:lnTo>
                <a:cubicBezTo>
                  <a:pt x="9192" y="11360"/>
                  <a:pt x="9239" y="11371"/>
                  <a:pt x="9287" y="11371"/>
                </a:cubicBezTo>
                <a:cubicBezTo>
                  <a:pt x="9323" y="11371"/>
                  <a:pt x="9370" y="11360"/>
                  <a:pt x="9406" y="11324"/>
                </a:cubicBezTo>
                <a:lnTo>
                  <a:pt x="11394" y="9335"/>
                </a:lnTo>
                <a:cubicBezTo>
                  <a:pt x="11454" y="9276"/>
                  <a:pt x="11454" y="9157"/>
                  <a:pt x="11394" y="9097"/>
                </a:cubicBezTo>
                <a:lnTo>
                  <a:pt x="10656" y="8395"/>
                </a:lnTo>
                <a:cubicBezTo>
                  <a:pt x="10620" y="8371"/>
                  <a:pt x="10585" y="8359"/>
                  <a:pt x="10537" y="8359"/>
                </a:cubicBezTo>
                <a:cubicBezTo>
                  <a:pt x="10489" y="8359"/>
                  <a:pt x="10442" y="8371"/>
                  <a:pt x="10418" y="8395"/>
                </a:cubicBezTo>
                <a:lnTo>
                  <a:pt x="10406" y="8419"/>
                </a:lnTo>
                <a:lnTo>
                  <a:pt x="10073" y="8085"/>
                </a:lnTo>
                <a:cubicBezTo>
                  <a:pt x="10061" y="8073"/>
                  <a:pt x="10049" y="8050"/>
                  <a:pt x="10025" y="8026"/>
                </a:cubicBezTo>
                <a:cubicBezTo>
                  <a:pt x="10013" y="8014"/>
                  <a:pt x="10013" y="7978"/>
                  <a:pt x="10013" y="7954"/>
                </a:cubicBezTo>
                <a:cubicBezTo>
                  <a:pt x="10001" y="7728"/>
                  <a:pt x="9906" y="7526"/>
                  <a:pt x="9751" y="7359"/>
                </a:cubicBezTo>
                <a:lnTo>
                  <a:pt x="8108" y="5716"/>
                </a:lnTo>
                <a:lnTo>
                  <a:pt x="8799" y="5037"/>
                </a:lnTo>
                <a:lnTo>
                  <a:pt x="9096" y="5764"/>
                </a:lnTo>
                <a:cubicBezTo>
                  <a:pt x="9096" y="5764"/>
                  <a:pt x="9096" y="5776"/>
                  <a:pt x="9108" y="5776"/>
                </a:cubicBezTo>
                <a:cubicBezTo>
                  <a:pt x="9242" y="6004"/>
                  <a:pt x="9474" y="6134"/>
                  <a:pt x="9714" y="6134"/>
                </a:cubicBezTo>
                <a:cubicBezTo>
                  <a:pt x="9774" y="6134"/>
                  <a:pt x="9835" y="6126"/>
                  <a:pt x="9894" y="6109"/>
                </a:cubicBezTo>
                <a:cubicBezTo>
                  <a:pt x="9906" y="6109"/>
                  <a:pt x="9930" y="6097"/>
                  <a:pt x="9942" y="6097"/>
                </a:cubicBezTo>
                <a:cubicBezTo>
                  <a:pt x="10085" y="6002"/>
                  <a:pt x="10263" y="5835"/>
                  <a:pt x="10204" y="5680"/>
                </a:cubicBezTo>
                <a:cubicBezTo>
                  <a:pt x="10120" y="5406"/>
                  <a:pt x="10049" y="4740"/>
                  <a:pt x="10001" y="3835"/>
                </a:cubicBezTo>
                <a:cubicBezTo>
                  <a:pt x="9989" y="3632"/>
                  <a:pt x="10049" y="3442"/>
                  <a:pt x="10168" y="3299"/>
                </a:cubicBezTo>
                <a:cubicBezTo>
                  <a:pt x="10192" y="3263"/>
                  <a:pt x="10204" y="3239"/>
                  <a:pt x="10239" y="3204"/>
                </a:cubicBezTo>
                <a:lnTo>
                  <a:pt x="10406" y="3037"/>
                </a:lnTo>
                <a:lnTo>
                  <a:pt x="10418" y="3061"/>
                </a:lnTo>
                <a:cubicBezTo>
                  <a:pt x="10442" y="3085"/>
                  <a:pt x="10489" y="3097"/>
                  <a:pt x="10537" y="3097"/>
                </a:cubicBezTo>
                <a:cubicBezTo>
                  <a:pt x="10585" y="3097"/>
                  <a:pt x="10620" y="3085"/>
                  <a:pt x="10656" y="3061"/>
                </a:cubicBezTo>
                <a:lnTo>
                  <a:pt x="11430" y="2287"/>
                </a:lnTo>
                <a:cubicBezTo>
                  <a:pt x="11490" y="2227"/>
                  <a:pt x="11490" y="2096"/>
                  <a:pt x="11430" y="2037"/>
                </a:cubicBezTo>
                <a:lnTo>
                  <a:pt x="9430" y="49"/>
                </a:lnTo>
                <a:cubicBezTo>
                  <a:pt x="9406" y="13"/>
                  <a:pt x="9358" y="1"/>
                  <a:pt x="9311" y="1"/>
                </a:cubicBezTo>
                <a:cubicBezTo>
                  <a:pt x="9275" y="1"/>
                  <a:pt x="9227" y="25"/>
                  <a:pt x="9192" y="49"/>
                </a:cubicBezTo>
                <a:lnTo>
                  <a:pt x="8418" y="823"/>
                </a:lnTo>
                <a:cubicBezTo>
                  <a:pt x="8358" y="882"/>
                  <a:pt x="8358" y="1001"/>
                  <a:pt x="8418" y="1061"/>
                </a:cubicBezTo>
                <a:lnTo>
                  <a:pt x="8442" y="1073"/>
                </a:lnTo>
                <a:lnTo>
                  <a:pt x="8108" y="1406"/>
                </a:lnTo>
                <a:cubicBezTo>
                  <a:pt x="8096" y="1418"/>
                  <a:pt x="8084" y="1430"/>
                  <a:pt x="8049" y="1454"/>
                </a:cubicBezTo>
                <a:cubicBezTo>
                  <a:pt x="8037" y="1465"/>
                  <a:pt x="8001" y="1465"/>
                  <a:pt x="7977" y="1465"/>
                </a:cubicBezTo>
                <a:cubicBezTo>
                  <a:pt x="7751" y="1477"/>
                  <a:pt x="7549" y="1573"/>
                  <a:pt x="7382" y="1727"/>
                </a:cubicBezTo>
                <a:lnTo>
                  <a:pt x="7191" y="1930"/>
                </a:lnTo>
                <a:cubicBezTo>
                  <a:pt x="7132" y="1989"/>
                  <a:pt x="7132" y="2108"/>
                  <a:pt x="7191" y="2168"/>
                </a:cubicBezTo>
                <a:cubicBezTo>
                  <a:pt x="7215" y="2192"/>
                  <a:pt x="7263" y="2204"/>
                  <a:pt x="7310" y="2204"/>
                </a:cubicBezTo>
                <a:cubicBezTo>
                  <a:pt x="7346" y="2204"/>
                  <a:pt x="7394" y="2192"/>
                  <a:pt x="7418" y="2168"/>
                </a:cubicBezTo>
                <a:lnTo>
                  <a:pt x="7632" y="1954"/>
                </a:lnTo>
                <a:cubicBezTo>
                  <a:pt x="7739" y="1846"/>
                  <a:pt x="7870" y="1787"/>
                  <a:pt x="8001" y="1787"/>
                </a:cubicBezTo>
                <a:cubicBezTo>
                  <a:pt x="8061" y="1787"/>
                  <a:pt x="8132" y="1775"/>
                  <a:pt x="8180" y="1751"/>
                </a:cubicBezTo>
                <a:cubicBezTo>
                  <a:pt x="8239" y="1715"/>
                  <a:pt x="8287" y="1692"/>
                  <a:pt x="8346" y="1644"/>
                </a:cubicBezTo>
                <a:lnTo>
                  <a:pt x="8680" y="1311"/>
                </a:lnTo>
                <a:lnTo>
                  <a:pt x="10180" y="2823"/>
                </a:lnTo>
                <a:lnTo>
                  <a:pt x="10013" y="2978"/>
                </a:lnTo>
                <a:cubicBezTo>
                  <a:pt x="9966" y="3025"/>
                  <a:pt x="9942" y="3073"/>
                  <a:pt x="9894" y="3120"/>
                </a:cubicBezTo>
                <a:cubicBezTo>
                  <a:pt x="9727" y="3335"/>
                  <a:pt x="9656" y="3597"/>
                  <a:pt x="9668" y="3859"/>
                </a:cubicBezTo>
                <a:cubicBezTo>
                  <a:pt x="9704" y="4502"/>
                  <a:pt x="9775" y="5311"/>
                  <a:pt x="9882" y="5740"/>
                </a:cubicBezTo>
                <a:cubicBezTo>
                  <a:pt x="9870" y="5752"/>
                  <a:pt x="9823" y="5776"/>
                  <a:pt x="9787" y="5811"/>
                </a:cubicBezTo>
                <a:cubicBezTo>
                  <a:pt x="9766" y="5815"/>
                  <a:pt x="9745" y="5816"/>
                  <a:pt x="9725" y="5816"/>
                </a:cubicBezTo>
                <a:cubicBezTo>
                  <a:pt x="9601" y="5816"/>
                  <a:pt x="9477" y="5757"/>
                  <a:pt x="9406" y="5645"/>
                </a:cubicBezTo>
                <a:lnTo>
                  <a:pt x="9013" y="4692"/>
                </a:lnTo>
                <a:cubicBezTo>
                  <a:pt x="9001" y="4633"/>
                  <a:pt x="8942" y="4609"/>
                  <a:pt x="8894" y="4585"/>
                </a:cubicBezTo>
                <a:cubicBezTo>
                  <a:pt x="8880" y="4582"/>
                  <a:pt x="8866" y="4581"/>
                  <a:pt x="8852" y="4581"/>
                </a:cubicBezTo>
                <a:cubicBezTo>
                  <a:pt x="8808" y="4581"/>
                  <a:pt x="8769" y="4596"/>
                  <a:pt x="8751" y="4633"/>
                </a:cubicBezTo>
                <a:lnTo>
                  <a:pt x="7346" y="6026"/>
                </a:lnTo>
                <a:lnTo>
                  <a:pt x="7263" y="5895"/>
                </a:lnTo>
                <a:lnTo>
                  <a:pt x="7203" y="5835"/>
                </a:lnTo>
                <a:cubicBezTo>
                  <a:pt x="7156" y="5799"/>
                  <a:pt x="7108" y="5764"/>
                  <a:pt x="7072" y="5752"/>
                </a:cubicBezTo>
                <a:lnTo>
                  <a:pt x="7906" y="4918"/>
                </a:lnTo>
                <a:cubicBezTo>
                  <a:pt x="7965" y="4859"/>
                  <a:pt x="7965" y="4740"/>
                  <a:pt x="7906" y="4680"/>
                </a:cubicBezTo>
                <a:cubicBezTo>
                  <a:pt x="7876" y="4650"/>
                  <a:pt x="7831" y="4635"/>
                  <a:pt x="7787" y="4635"/>
                </a:cubicBezTo>
                <a:cubicBezTo>
                  <a:pt x="7742" y="4635"/>
                  <a:pt x="7697" y="4650"/>
                  <a:pt x="7668" y="4680"/>
                </a:cubicBezTo>
                <a:lnTo>
                  <a:pt x="6977" y="5359"/>
                </a:lnTo>
                <a:cubicBezTo>
                  <a:pt x="6953" y="5299"/>
                  <a:pt x="6918" y="5252"/>
                  <a:pt x="6870" y="5216"/>
                </a:cubicBezTo>
                <a:lnTo>
                  <a:pt x="6834" y="5168"/>
                </a:lnTo>
                <a:cubicBezTo>
                  <a:pt x="6787" y="5121"/>
                  <a:pt x="6739" y="5097"/>
                  <a:pt x="6679" y="5061"/>
                </a:cubicBezTo>
                <a:lnTo>
                  <a:pt x="7549" y="4204"/>
                </a:lnTo>
                <a:cubicBezTo>
                  <a:pt x="7608" y="4144"/>
                  <a:pt x="7608" y="4025"/>
                  <a:pt x="7549" y="3966"/>
                </a:cubicBezTo>
                <a:cubicBezTo>
                  <a:pt x="7519" y="3936"/>
                  <a:pt x="7474" y="3921"/>
                  <a:pt x="7430" y="3921"/>
                </a:cubicBezTo>
                <a:cubicBezTo>
                  <a:pt x="7385" y="3921"/>
                  <a:pt x="7340" y="3936"/>
                  <a:pt x="7310" y="3966"/>
                </a:cubicBezTo>
                <a:lnTo>
                  <a:pt x="6513" y="4752"/>
                </a:lnTo>
                <a:cubicBezTo>
                  <a:pt x="6489" y="4692"/>
                  <a:pt x="6453" y="4644"/>
                  <a:pt x="6418" y="4597"/>
                </a:cubicBezTo>
                <a:lnTo>
                  <a:pt x="6370" y="4561"/>
                </a:lnTo>
                <a:cubicBezTo>
                  <a:pt x="6322" y="4513"/>
                  <a:pt x="6275" y="4478"/>
                  <a:pt x="6215" y="4454"/>
                </a:cubicBezTo>
                <a:lnTo>
                  <a:pt x="6834" y="3847"/>
                </a:lnTo>
                <a:cubicBezTo>
                  <a:pt x="6894" y="3787"/>
                  <a:pt x="6894" y="3668"/>
                  <a:pt x="6834" y="3609"/>
                </a:cubicBezTo>
                <a:cubicBezTo>
                  <a:pt x="6804" y="3579"/>
                  <a:pt x="6760" y="3564"/>
                  <a:pt x="6715" y="3564"/>
                </a:cubicBezTo>
                <a:cubicBezTo>
                  <a:pt x="6671" y="3564"/>
                  <a:pt x="6626" y="3579"/>
                  <a:pt x="6596" y="3609"/>
                </a:cubicBezTo>
                <a:lnTo>
                  <a:pt x="6084" y="4109"/>
                </a:lnTo>
                <a:cubicBezTo>
                  <a:pt x="6060" y="4049"/>
                  <a:pt x="6025" y="3990"/>
                  <a:pt x="5977" y="3942"/>
                </a:cubicBezTo>
                <a:lnTo>
                  <a:pt x="5953" y="3918"/>
                </a:lnTo>
                <a:cubicBezTo>
                  <a:pt x="5906" y="3871"/>
                  <a:pt x="5846" y="3823"/>
                  <a:pt x="5786" y="3811"/>
                </a:cubicBezTo>
                <a:lnTo>
                  <a:pt x="6965" y="2632"/>
                </a:lnTo>
                <a:cubicBezTo>
                  <a:pt x="7025" y="2573"/>
                  <a:pt x="7025" y="2454"/>
                  <a:pt x="6965" y="2394"/>
                </a:cubicBezTo>
                <a:cubicBezTo>
                  <a:pt x="6935" y="2364"/>
                  <a:pt x="6891" y="2349"/>
                  <a:pt x="6846" y="2349"/>
                </a:cubicBezTo>
                <a:cubicBezTo>
                  <a:pt x="6801" y="2349"/>
                  <a:pt x="6757" y="2364"/>
                  <a:pt x="6727" y="2394"/>
                </a:cubicBezTo>
                <a:lnTo>
                  <a:pt x="5751" y="3370"/>
                </a:lnTo>
                <a:lnTo>
                  <a:pt x="5072" y="2680"/>
                </a:lnTo>
                <a:lnTo>
                  <a:pt x="5798" y="2382"/>
                </a:lnTo>
                <a:cubicBezTo>
                  <a:pt x="5798" y="2382"/>
                  <a:pt x="5810" y="2382"/>
                  <a:pt x="5810" y="2370"/>
                </a:cubicBezTo>
                <a:cubicBezTo>
                  <a:pt x="6096" y="2204"/>
                  <a:pt x="6227" y="1882"/>
                  <a:pt x="6144" y="1585"/>
                </a:cubicBezTo>
                <a:cubicBezTo>
                  <a:pt x="6144" y="1561"/>
                  <a:pt x="6132" y="1549"/>
                  <a:pt x="6132" y="1537"/>
                </a:cubicBezTo>
                <a:cubicBezTo>
                  <a:pt x="6049" y="1403"/>
                  <a:pt x="5914" y="1251"/>
                  <a:pt x="5778" y="1251"/>
                </a:cubicBezTo>
                <a:cubicBezTo>
                  <a:pt x="5757" y="1251"/>
                  <a:pt x="5736" y="1255"/>
                  <a:pt x="5715" y="1263"/>
                </a:cubicBezTo>
                <a:cubicBezTo>
                  <a:pt x="5429" y="1358"/>
                  <a:pt x="4774" y="1430"/>
                  <a:pt x="3870" y="1477"/>
                </a:cubicBezTo>
                <a:cubicBezTo>
                  <a:pt x="3855" y="1478"/>
                  <a:pt x="3840" y="1478"/>
                  <a:pt x="3825" y="1478"/>
                </a:cubicBezTo>
                <a:cubicBezTo>
                  <a:pt x="3603" y="1478"/>
                  <a:pt x="3395" y="1395"/>
                  <a:pt x="3239" y="1239"/>
                </a:cubicBezTo>
                <a:lnTo>
                  <a:pt x="3072" y="1073"/>
                </a:lnTo>
                <a:lnTo>
                  <a:pt x="3096" y="1061"/>
                </a:lnTo>
                <a:cubicBezTo>
                  <a:pt x="3155" y="1001"/>
                  <a:pt x="3155" y="882"/>
                  <a:pt x="3096" y="823"/>
                </a:cubicBezTo>
                <a:lnTo>
                  <a:pt x="2322" y="49"/>
                </a:lnTo>
                <a:cubicBezTo>
                  <a:pt x="2286" y="13"/>
                  <a:pt x="2238" y="1"/>
                  <a:pt x="2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0" name="Google Shape;3570;p68"/>
          <p:cNvGrpSpPr/>
          <p:nvPr/>
        </p:nvGrpSpPr>
        <p:grpSpPr>
          <a:xfrm>
            <a:off x="1458729" y="1717691"/>
            <a:ext cx="353631" cy="354395"/>
            <a:chOff x="2280029" y="1970604"/>
            <a:chExt cx="353631" cy="354395"/>
          </a:xfrm>
        </p:grpSpPr>
        <p:sp>
          <p:nvSpPr>
            <p:cNvPr id="3571" name="Google Shape;3571;p68"/>
            <p:cNvSpPr/>
            <p:nvPr/>
          </p:nvSpPr>
          <p:spPr>
            <a:xfrm>
              <a:off x="2309981" y="2069086"/>
              <a:ext cx="323679" cy="255913"/>
            </a:xfrm>
            <a:custGeom>
              <a:avLst/>
              <a:gdLst/>
              <a:ahLst/>
              <a:cxnLst/>
              <a:rect l="l" t="t" r="r" b="b"/>
              <a:pathLst>
                <a:path w="10169" h="8040" extrusionOk="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68"/>
            <p:cNvSpPr/>
            <p:nvPr/>
          </p:nvSpPr>
          <p:spPr>
            <a:xfrm>
              <a:off x="2280029" y="1970604"/>
              <a:ext cx="322565" cy="255468"/>
            </a:xfrm>
            <a:custGeom>
              <a:avLst/>
              <a:gdLst/>
              <a:ahLst/>
              <a:cxnLst/>
              <a:rect l="l" t="t" r="r" b="b"/>
              <a:pathLst>
                <a:path w="10134" h="8026" extrusionOk="0">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68"/>
            <p:cNvSpPr/>
            <p:nvPr/>
          </p:nvSpPr>
          <p:spPr>
            <a:xfrm>
              <a:off x="2411169" y="2064598"/>
              <a:ext cx="17093" cy="26928"/>
            </a:xfrm>
            <a:custGeom>
              <a:avLst/>
              <a:gdLst/>
              <a:ahLst/>
              <a:cxnLst/>
              <a:rect l="l" t="t" r="r" b="b"/>
              <a:pathLst>
                <a:path w="537" h="846" extrusionOk="0">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68"/>
            <p:cNvSpPr/>
            <p:nvPr/>
          </p:nvSpPr>
          <p:spPr>
            <a:xfrm>
              <a:off x="2323254" y="2017458"/>
              <a:ext cx="267213" cy="264316"/>
            </a:xfrm>
            <a:custGeom>
              <a:avLst/>
              <a:gdLst/>
              <a:ahLst/>
              <a:cxnLst/>
              <a:rect l="l" t="t" r="r" b="b"/>
              <a:pathLst>
                <a:path w="8395" h="8304" extrusionOk="0">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75" name="Google Shape;3575;p68"/>
          <p:cNvGrpSpPr/>
          <p:nvPr/>
        </p:nvGrpSpPr>
        <p:grpSpPr>
          <a:xfrm>
            <a:off x="1465127" y="4044755"/>
            <a:ext cx="337069" cy="302593"/>
            <a:chOff x="3441065" y="4302505"/>
            <a:chExt cx="337069" cy="302593"/>
          </a:xfrm>
        </p:grpSpPr>
        <p:sp>
          <p:nvSpPr>
            <p:cNvPr id="3576" name="Google Shape;3576;p68"/>
            <p:cNvSpPr/>
            <p:nvPr/>
          </p:nvSpPr>
          <p:spPr>
            <a:xfrm>
              <a:off x="3441065" y="4366941"/>
              <a:ext cx="337069" cy="173655"/>
            </a:xfrm>
            <a:custGeom>
              <a:avLst/>
              <a:gdLst/>
              <a:ahLst/>
              <a:cxnLst/>
              <a:rect l="l" t="t" r="r" b="b"/>
              <a:pathLst>
                <a:path w="10598" h="5460" extrusionOk="0">
                  <a:moveTo>
                    <a:pt x="5062" y="1"/>
                  </a:moveTo>
                  <a:cubicBezTo>
                    <a:pt x="3977" y="1"/>
                    <a:pt x="2891" y="303"/>
                    <a:pt x="1834" y="951"/>
                  </a:cubicBezTo>
                  <a:cubicBezTo>
                    <a:pt x="1001" y="1463"/>
                    <a:pt x="418" y="2058"/>
                    <a:pt x="156" y="2368"/>
                  </a:cubicBezTo>
                  <a:cubicBezTo>
                    <a:pt x="1" y="2546"/>
                    <a:pt x="1" y="2808"/>
                    <a:pt x="168" y="2987"/>
                  </a:cubicBezTo>
                  <a:cubicBezTo>
                    <a:pt x="1001" y="3844"/>
                    <a:pt x="1870" y="4475"/>
                    <a:pt x="2739" y="4892"/>
                  </a:cubicBezTo>
                  <a:cubicBezTo>
                    <a:pt x="2763" y="4916"/>
                    <a:pt x="2787" y="4916"/>
                    <a:pt x="2823" y="4916"/>
                  </a:cubicBezTo>
                  <a:cubicBezTo>
                    <a:pt x="2977" y="4916"/>
                    <a:pt x="3037" y="4689"/>
                    <a:pt x="2894" y="4618"/>
                  </a:cubicBezTo>
                  <a:cubicBezTo>
                    <a:pt x="2049" y="4213"/>
                    <a:pt x="1215" y="3582"/>
                    <a:pt x="406" y="2773"/>
                  </a:cubicBezTo>
                  <a:cubicBezTo>
                    <a:pt x="346" y="2713"/>
                    <a:pt x="346" y="2630"/>
                    <a:pt x="406" y="2570"/>
                  </a:cubicBezTo>
                  <a:cubicBezTo>
                    <a:pt x="799" y="2130"/>
                    <a:pt x="2061" y="868"/>
                    <a:pt x="3918" y="451"/>
                  </a:cubicBezTo>
                  <a:lnTo>
                    <a:pt x="3918" y="451"/>
                  </a:lnTo>
                  <a:cubicBezTo>
                    <a:pt x="3561" y="665"/>
                    <a:pt x="3263" y="963"/>
                    <a:pt x="3025" y="1320"/>
                  </a:cubicBezTo>
                  <a:cubicBezTo>
                    <a:pt x="2977" y="1403"/>
                    <a:pt x="3001" y="1487"/>
                    <a:pt x="3073" y="1534"/>
                  </a:cubicBezTo>
                  <a:cubicBezTo>
                    <a:pt x="3098" y="1551"/>
                    <a:pt x="3126" y="1559"/>
                    <a:pt x="3154" y="1559"/>
                  </a:cubicBezTo>
                  <a:cubicBezTo>
                    <a:pt x="3204" y="1559"/>
                    <a:pt x="3252" y="1533"/>
                    <a:pt x="3275" y="1487"/>
                  </a:cubicBezTo>
                  <a:cubicBezTo>
                    <a:pt x="3728" y="772"/>
                    <a:pt x="4490" y="367"/>
                    <a:pt x="5299" y="367"/>
                  </a:cubicBezTo>
                  <a:cubicBezTo>
                    <a:pt x="6609" y="367"/>
                    <a:pt x="7680" y="1439"/>
                    <a:pt x="7680" y="2749"/>
                  </a:cubicBezTo>
                  <a:cubicBezTo>
                    <a:pt x="7680" y="3820"/>
                    <a:pt x="6954" y="4773"/>
                    <a:pt x="5930" y="5047"/>
                  </a:cubicBezTo>
                  <a:cubicBezTo>
                    <a:pt x="5720" y="5103"/>
                    <a:pt x="5510" y="5130"/>
                    <a:pt x="5305" y="5130"/>
                  </a:cubicBezTo>
                  <a:cubicBezTo>
                    <a:pt x="4250" y="5130"/>
                    <a:pt x="3302" y="4424"/>
                    <a:pt x="3013" y="3368"/>
                  </a:cubicBezTo>
                  <a:cubicBezTo>
                    <a:pt x="2954" y="3154"/>
                    <a:pt x="2918" y="2951"/>
                    <a:pt x="2918" y="2737"/>
                  </a:cubicBezTo>
                  <a:cubicBezTo>
                    <a:pt x="2918" y="2487"/>
                    <a:pt x="2966" y="2249"/>
                    <a:pt x="3037" y="2011"/>
                  </a:cubicBezTo>
                  <a:cubicBezTo>
                    <a:pt x="3073" y="1915"/>
                    <a:pt x="3025" y="1844"/>
                    <a:pt x="2942" y="1820"/>
                  </a:cubicBezTo>
                  <a:cubicBezTo>
                    <a:pt x="2920" y="1812"/>
                    <a:pt x="2899" y="1808"/>
                    <a:pt x="2880" y="1808"/>
                  </a:cubicBezTo>
                  <a:cubicBezTo>
                    <a:pt x="2816" y="1808"/>
                    <a:pt x="2767" y="1851"/>
                    <a:pt x="2739" y="1915"/>
                  </a:cubicBezTo>
                  <a:cubicBezTo>
                    <a:pt x="2656" y="2189"/>
                    <a:pt x="2608" y="2475"/>
                    <a:pt x="2608" y="2737"/>
                  </a:cubicBezTo>
                  <a:cubicBezTo>
                    <a:pt x="2608" y="2975"/>
                    <a:pt x="2644" y="3213"/>
                    <a:pt x="2704" y="3439"/>
                  </a:cubicBezTo>
                  <a:cubicBezTo>
                    <a:pt x="2858" y="4058"/>
                    <a:pt x="3251" y="4582"/>
                    <a:pt x="3739" y="4928"/>
                  </a:cubicBezTo>
                  <a:cubicBezTo>
                    <a:pt x="3632" y="4892"/>
                    <a:pt x="3549" y="4868"/>
                    <a:pt x="3442" y="4820"/>
                  </a:cubicBezTo>
                  <a:cubicBezTo>
                    <a:pt x="3427" y="4816"/>
                    <a:pt x="3412" y="4813"/>
                    <a:pt x="3396" y="4813"/>
                  </a:cubicBezTo>
                  <a:cubicBezTo>
                    <a:pt x="3334" y="4813"/>
                    <a:pt x="3270" y="4849"/>
                    <a:pt x="3251" y="4916"/>
                  </a:cubicBezTo>
                  <a:cubicBezTo>
                    <a:pt x="3216" y="4987"/>
                    <a:pt x="3263" y="5070"/>
                    <a:pt x="3335" y="5106"/>
                  </a:cubicBezTo>
                  <a:cubicBezTo>
                    <a:pt x="3996" y="5346"/>
                    <a:pt x="4652" y="5460"/>
                    <a:pt x="5299" y="5460"/>
                  </a:cubicBezTo>
                  <a:cubicBezTo>
                    <a:pt x="6446" y="5460"/>
                    <a:pt x="7563" y="5103"/>
                    <a:pt x="8621" y="4463"/>
                  </a:cubicBezTo>
                  <a:cubicBezTo>
                    <a:pt x="9502" y="3927"/>
                    <a:pt x="10145" y="3308"/>
                    <a:pt x="10443" y="2975"/>
                  </a:cubicBezTo>
                  <a:cubicBezTo>
                    <a:pt x="10597" y="2808"/>
                    <a:pt x="10586" y="2511"/>
                    <a:pt x="10395" y="2356"/>
                  </a:cubicBezTo>
                  <a:cubicBezTo>
                    <a:pt x="10062" y="2058"/>
                    <a:pt x="9728" y="1784"/>
                    <a:pt x="9383" y="1546"/>
                  </a:cubicBezTo>
                  <a:cubicBezTo>
                    <a:pt x="9357" y="1529"/>
                    <a:pt x="9327" y="1521"/>
                    <a:pt x="9298" y="1521"/>
                  </a:cubicBezTo>
                  <a:cubicBezTo>
                    <a:pt x="9246" y="1521"/>
                    <a:pt x="9194" y="1544"/>
                    <a:pt x="9157" y="1582"/>
                  </a:cubicBezTo>
                  <a:cubicBezTo>
                    <a:pt x="9109" y="1653"/>
                    <a:pt x="9133" y="1737"/>
                    <a:pt x="9192" y="1796"/>
                  </a:cubicBezTo>
                  <a:cubicBezTo>
                    <a:pt x="9514" y="2034"/>
                    <a:pt x="9847" y="2296"/>
                    <a:pt x="10169" y="2594"/>
                  </a:cubicBezTo>
                  <a:cubicBezTo>
                    <a:pt x="10228" y="2653"/>
                    <a:pt x="10228" y="2737"/>
                    <a:pt x="10181" y="2796"/>
                  </a:cubicBezTo>
                  <a:cubicBezTo>
                    <a:pt x="9788" y="3225"/>
                    <a:pt x="8550" y="4439"/>
                    <a:pt x="6835" y="4939"/>
                  </a:cubicBezTo>
                  <a:cubicBezTo>
                    <a:pt x="8311" y="3904"/>
                    <a:pt x="8359" y="1737"/>
                    <a:pt x="6954" y="629"/>
                  </a:cubicBezTo>
                  <a:lnTo>
                    <a:pt x="6954" y="629"/>
                  </a:lnTo>
                  <a:cubicBezTo>
                    <a:pt x="7538" y="820"/>
                    <a:pt x="8121" y="1106"/>
                    <a:pt x="8692" y="1463"/>
                  </a:cubicBezTo>
                  <a:cubicBezTo>
                    <a:pt x="8722" y="1476"/>
                    <a:pt x="8752" y="1482"/>
                    <a:pt x="8780" y="1482"/>
                  </a:cubicBezTo>
                  <a:cubicBezTo>
                    <a:pt x="8831" y="1482"/>
                    <a:pt x="8876" y="1461"/>
                    <a:pt x="8907" y="1415"/>
                  </a:cubicBezTo>
                  <a:cubicBezTo>
                    <a:pt x="8954" y="1344"/>
                    <a:pt x="8931" y="1249"/>
                    <a:pt x="8859" y="1201"/>
                  </a:cubicBezTo>
                  <a:cubicBezTo>
                    <a:pt x="7632" y="426"/>
                    <a:pt x="6348" y="1"/>
                    <a:pt x="50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68"/>
            <p:cNvSpPr/>
            <p:nvPr/>
          </p:nvSpPr>
          <p:spPr>
            <a:xfrm>
              <a:off x="3572864" y="4423300"/>
              <a:ext cx="76141" cy="61479"/>
            </a:xfrm>
            <a:custGeom>
              <a:avLst/>
              <a:gdLst/>
              <a:ahLst/>
              <a:cxnLst/>
              <a:rect l="l" t="t" r="r" b="b"/>
              <a:pathLst>
                <a:path w="2394" h="1933" extrusionOk="0">
                  <a:moveTo>
                    <a:pt x="1143" y="0"/>
                  </a:moveTo>
                  <a:cubicBezTo>
                    <a:pt x="465" y="0"/>
                    <a:pt x="0" y="679"/>
                    <a:pt x="238" y="1322"/>
                  </a:cubicBezTo>
                  <a:cubicBezTo>
                    <a:pt x="258" y="1381"/>
                    <a:pt x="326" y="1423"/>
                    <a:pt x="396" y="1423"/>
                  </a:cubicBezTo>
                  <a:cubicBezTo>
                    <a:pt x="411" y="1423"/>
                    <a:pt x="426" y="1421"/>
                    <a:pt x="441" y="1417"/>
                  </a:cubicBezTo>
                  <a:cubicBezTo>
                    <a:pt x="524" y="1382"/>
                    <a:pt x="560" y="1298"/>
                    <a:pt x="536" y="1203"/>
                  </a:cubicBezTo>
                  <a:cubicBezTo>
                    <a:pt x="354" y="738"/>
                    <a:pt x="729" y="308"/>
                    <a:pt x="1156" y="308"/>
                  </a:cubicBezTo>
                  <a:cubicBezTo>
                    <a:pt x="1287" y="308"/>
                    <a:pt x="1422" y="349"/>
                    <a:pt x="1548" y="441"/>
                  </a:cubicBezTo>
                  <a:cubicBezTo>
                    <a:pt x="2036" y="822"/>
                    <a:pt x="1774" y="1620"/>
                    <a:pt x="1143" y="1620"/>
                  </a:cubicBezTo>
                  <a:cubicBezTo>
                    <a:pt x="1048" y="1620"/>
                    <a:pt x="953" y="1608"/>
                    <a:pt x="881" y="1560"/>
                  </a:cubicBezTo>
                  <a:cubicBezTo>
                    <a:pt x="860" y="1554"/>
                    <a:pt x="840" y="1551"/>
                    <a:pt x="819" y="1551"/>
                  </a:cubicBezTo>
                  <a:cubicBezTo>
                    <a:pt x="759" y="1551"/>
                    <a:pt x="703" y="1578"/>
                    <a:pt x="667" y="1632"/>
                  </a:cubicBezTo>
                  <a:cubicBezTo>
                    <a:pt x="643" y="1715"/>
                    <a:pt x="667" y="1798"/>
                    <a:pt x="738" y="1846"/>
                  </a:cubicBezTo>
                  <a:cubicBezTo>
                    <a:pt x="869" y="1904"/>
                    <a:pt x="1009" y="1933"/>
                    <a:pt x="1148" y="1933"/>
                  </a:cubicBezTo>
                  <a:cubicBezTo>
                    <a:pt x="1438" y="1933"/>
                    <a:pt x="1724" y="1806"/>
                    <a:pt x="1917" y="1548"/>
                  </a:cubicBezTo>
                  <a:cubicBezTo>
                    <a:pt x="2393" y="917"/>
                    <a:pt x="1965" y="0"/>
                    <a:pt x="1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8"/>
            <p:cNvSpPr/>
            <p:nvPr/>
          </p:nvSpPr>
          <p:spPr>
            <a:xfrm>
              <a:off x="3619045" y="4394485"/>
              <a:ext cx="46626" cy="39088"/>
            </a:xfrm>
            <a:custGeom>
              <a:avLst/>
              <a:gdLst/>
              <a:ahLst/>
              <a:cxnLst/>
              <a:rect l="l" t="t" r="r" b="b"/>
              <a:pathLst>
                <a:path w="1466" h="1229" extrusionOk="0">
                  <a:moveTo>
                    <a:pt x="782" y="310"/>
                  </a:moveTo>
                  <a:cubicBezTo>
                    <a:pt x="917" y="310"/>
                    <a:pt x="1054" y="400"/>
                    <a:pt x="1096" y="549"/>
                  </a:cubicBezTo>
                  <a:cubicBezTo>
                    <a:pt x="1120" y="716"/>
                    <a:pt x="1013" y="871"/>
                    <a:pt x="858" y="906"/>
                  </a:cubicBezTo>
                  <a:cubicBezTo>
                    <a:pt x="834" y="912"/>
                    <a:pt x="810" y="914"/>
                    <a:pt x="788" y="914"/>
                  </a:cubicBezTo>
                  <a:cubicBezTo>
                    <a:pt x="553" y="914"/>
                    <a:pt x="406" y="648"/>
                    <a:pt x="537" y="442"/>
                  </a:cubicBezTo>
                  <a:cubicBezTo>
                    <a:pt x="599" y="351"/>
                    <a:pt x="690" y="310"/>
                    <a:pt x="782" y="310"/>
                  </a:cubicBezTo>
                  <a:close/>
                  <a:moveTo>
                    <a:pt x="791" y="1"/>
                  </a:moveTo>
                  <a:cubicBezTo>
                    <a:pt x="598" y="1"/>
                    <a:pt x="403" y="88"/>
                    <a:pt x="275" y="275"/>
                  </a:cubicBezTo>
                  <a:cubicBezTo>
                    <a:pt x="1" y="692"/>
                    <a:pt x="321" y="1229"/>
                    <a:pt x="792" y="1229"/>
                  </a:cubicBezTo>
                  <a:cubicBezTo>
                    <a:pt x="833" y="1229"/>
                    <a:pt x="875" y="1225"/>
                    <a:pt x="918" y="1216"/>
                  </a:cubicBezTo>
                  <a:cubicBezTo>
                    <a:pt x="1251" y="1145"/>
                    <a:pt x="1465" y="811"/>
                    <a:pt x="1394" y="490"/>
                  </a:cubicBezTo>
                  <a:cubicBezTo>
                    <a:pt x="1331" y="176"/>
                    <a:pt x="1064" y="1"/>
                    <a:pt x="7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68"/>
            <p:cNvSpPr/>
            <p:nvPr/>
          </p:nvSpPr>
          <p:spPr>
            <a:xfrm>
              <a:off x="3604669" y="4302505"/>
              <a:ext cx="9860" cy="42046"/>
            </a:xfrm>
            <a:custGeom>
              <a:avLst/>
              <a:gdLst/>
              <a:ahLst/>
              <a:cxnLst/>
              <a:rect l="l" t="t" r="r" b="b"/>
              <a:pathLst>
                <a:path w="310" h="1322" extrusionOk="0">
                  <a:moveTo>
                    <a:pt x="143" y="0"/>
                  </a:moveTo>
                  <a:cubicBezTo>
                    <a:pt x="60" y="0"/>
                    <a:pt x="0" y="72"/>
                    <a:pt x="0" y="155"/>
                  </a:cubicBezTo>
                  <a:lnTo>
                    <a:pt x="0" y="1179"/>
                  </a:lnTo>
                  <a:cubicBezTo>
                    <a:pt x="0" y="1262"/>
                    <a:pt x="72" y="1322"/>
                    <a:pt x="143" y="1322"/>
                  </a:cubicBezTo>
                  <a:cubicBezTo>
                    <a:pt x="238" y="1322"/>
                    <a:pt x="298" y="1250"/>
                    <a:pt x="298" y="1179"/>
                  </a:cubicBezTo>
                  <a:lnTo>
                    <a:pt x="298" y="155"/>
                  </a:lnTo>
                  <a:cubicBezTo>
                    <a:pt x="310" y="72"/>
                    <a:pt x="238"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68"/>
            <p:cNvSpPr/>
            <p:nvPr/>
          </p:nvSpPr>
          <p:spPr>
            <a:xfrm>
              <a:off x="3528178" y="4315926"/>
              <a:ext cx="22359" cy="40742"/>
            </a:xfrm>
            <a:custGeom>
              <a:avLst/>
              <a:gdLst/>
              <a:ahLst/>
              <a:cxnLst/>
              <a:rect l="l" t="t" r="r" b="b"/>
              <a:pathLst>
                <a:path w="703" h="1281" extrusionOk="0">
                  <a:moveTo>
                    <a:pt x="163" y="1"/>
                  </a:moveTo>
                  <a:cubicBezTo>
                    <a:pt x="149" y="1"/>
                    <a:pt x="134" y="3"/>
                    <a:pt x="119" y="7"/>
                  </a:cubicBezTo>
                  <a:cubicBezTo>
                    <a:pt x="48" y="43"/>
                    <a:pt x="0" y="126"/>
                    <a:pt x="36" y="209"/>
                  </a:cubicBezTo>
                  <a:lnTo>
                    <a:pt x="393" y="1174"/>
                  </a:lnTo>
                  <a:cubicBezTo>
                    <a:pt x="417" y="1233"/>
                    <a:pt x="477" y="1281"/>
                    <a:pt x="536" y="1281"/>
                  </a:cubicBezTo>
                  <a:cubicBezTo>
                    <a:pt x="631" y="1281"/>
                    <a:pt x="703" y="1174"/>
                    <a:pt x="679" y="1067"/>
                  </a:cubicBezTo>
                  <a:lnTo>
                    <a:pt x="322" y="102"/>
                  </a:lnTo>
                  <a:cubicBezTo>
                    <a:pt x="292" y="43"/>
                    <a:pt x="231"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68"/>
            <p:cNvSpPr/>
            <p:nvPr/>
          </p:nvSpPr>
          <p:spPr>
            <a:xfrm>
              <a:off x="3457730" y="4348590"/>
              <a:ext cx="32600" cy="35367"/>
            </a:xfrm>
            <a:custGeom>
              <a:avLst/>
              <a:gdLst/>
              <a:ahLst/>
              <a:cxnLst/>
              <a:rect l="l" t="t" r="r" b="b"/>
              <a:pathLst>
                <a:path w="1025" h="1112" extrusionOk="0">
                  <a:moveTo>
                    <a:pt x="183" y="0"/>
                  </a:moveTo>
                  <a:cubicBezTo>
                    <a:pt x="147" y="0"/>
                    <a:pt x="110" y="13"/>
                    <a:pt x="72" y="40"/>
                  </a:cubicBezTo>
                  <a:cubicBezTo>
                    <a:pt x="13" y="99"/>
                    <a:pt x="1" y="194"/>
                    <a:pt x="60" y="266"/>
                  </a:cubicBezTo>
                  <a:lnTo>
                    <a:pt x="715" y="1052"/>
                  </a:lnTo>
                  <a:cubicBezTo>
                    <a:pt x="751" y="1087"/>
                    <a:pt x="787" y="1111"/>
                    <a:pt x="834" y="1111"/>
                  </a:cubicBezTo>
                  <a:cubicBezTo>
                    <a:pt x="953" y="1099"/>
                    <a:pt x="1025" y="944"/>
                    <a:pt x="953" y="849"/>
                  </a:cubicBezTo>
                  <a:lnTo>
                    <a:pt x="298" y="51"/>
                  </a:lnTo>
                  <a:cubicBezTo>
                    <a:pt x="266" y="19"/>
                    <a:pt x="226"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68"/>
            <p:cNvSpPr/>
            <p:nvPr/>
          </p:nvSpPr>
          <p:spPr>
            <a:xfrm>
              <a:off x="3727723" y="4351611"/>
              <a:ext cx="32218" cy="34954"/>
            </a:xfrm>
            <a:custGeom>
              <a:avLst/>
              <a:gdLst/>
              <a:ahLst/>
              <a:cxnLst/>
              <a:rect l="l" t="t" r="r" b="b"/>
              <a:pathLst>
                <a:path w="1013" h="1099" extrusionOk="0">
                  <a:moveTo>
                    <a:pt x="834" y="1"/>
                  </a:moveTo>
                  <a:cubicBezTo>
                    <a:pt x="791" y="1"/>
                    <a:pt x="748" y="19"/>
                    <a:pt x="715" y="52"/>
                  </a:cubicBezTo>
                  <a:lnTo>
                    <a:pt x="60" y="838"/>
                  </a:lnTo>
                  <a:cubicBezTo>
                    <a:pt x="1" y="897"/>
                    <a:pt x="13" y="1004"/>
                    <a:pt x="72" y="1064"/>
                  </a:cubicBezTo>
                  <a:cubicBezTo>
                    <a:pt x="96" y="1088"/>
                    <a:pt x="128" y="1098"/>
                    <a:pt x="161" y="1098"/>
                  </a:cubicBezTo>
                  <a:cubicBezTo>
                    <a:pt x="211" y="1098"/>
                    <a:pt x="263" y="1075"/>
                    <a:pt x="299" y="1040"/>
                  </a:cubicBezTo>
                  <a:lnTo>
                    <a:pt x="953" y="254"/>
                  </a:lnTo>
                  <a:cubicBezTo>
                    <a:pt x="1013" y="183"/>
                    <a:pt x="1013" y="76"/>
                    <a:pt x="930" y="40"/>
                  </a:cubicBezTo>
                  <a:cubicBezTo>
                    <a:pt x="903" y="13"/>
                    <a:pt x="869" y="1"/>
                    <a:pt x="8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68"/>
            <p:cNvSpPr/>
            <p:nvPr/>
          </p:nvSpPr>
          <p:spPr>
            <a:xfrm>
              <a:off x="3668279" y="4315926"/>
              <a:ext cx="22391" cy="40742"/>
            </a:xfrm>
            <a:custGeom>
              <a:avLst/>
              <a:gdLst/>
              <a:ahLst/>
              <a:cxnLst/>
              <a:rect l="l" t="t" r="r" b="b"/>
              <a:pathLst>
                <a:path w="704" h="1281" extrusionOk="0">
                  <a:moveTo>
                    <a:pt x="544" y="1"/>
                  </a:moveTo>
                  <a:cubicBezTo>
                    <a:pt x="481" y="1"/>
                    <a:pt x="413" y="43"/>
                    <a:pt x="394" y="102"/>
                  </a:cubicBezTo>
                  <a:lnTo>
                    <a:pt x="36" y="1067"/>
                  </a:lnTo>
                  <a:cubicBezTo>
                    <a:pt x="1" y="1174"/>
                    <a:pt x="84" y="1281"/>
                    <a:pt x="179" y="1281"/>
                  </a:cubicBezTo>
                  <a:cubicBezTo>
                    <a:pt x="239" y="1281"/>
                    <a:pt x="298" y="1233"/>
                    <a:pt x="334" y="1174"/>
                  </a:cubicBezTo>
                  <a:lnTo>
                    <a:pt x="691" y="209"/>
                  </a:lnTo>
                  <a:cubicBezTo>
                    <a:pt x="703" y="126"/>
                    <a:pt x="655" y="43"/>
                    <a:pt x="584" y="7"/>
                  </a:cubicBezTo>
                  <a:cubicBezTo>
                    <a:pt x="571" y="3"/>
                    <a:pt x="558" y="1"/>
                    <a:pt x="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68"/>
            <p:cNvSpPr/>
            <p:nvPr/>
          </p:nvSpPr>
          <p:spPr>
            <a:xfrm>
              <a:off x="3603143" y="4563019"/>
              <a:ext cx="9891" cy="42078"/>
            </a:xfrm>
            <a:custGeom>
              <a:avLst/>
              <a:gdLst/>
              <a:ahLst/>
              <a:cxnLst/>
              <a:rect l="l" t="t" r="r" b="b"/>
              <a:pathLst>
                <a:path w="311" h="1323" extrusionOk="0">
                  <a:moveTo>
                    <a:pt x="144" y="1"/>
                  </a:moveTo>
                  <a:cubicBezTo>
                    <a:pt x="60" y="1"/>
                    <a:pt x="1" y="72"/>
                    <a:pt x="1" y="144"/>
                  </a:cubicBezTo>
                  <a:lnTo>
                    <a:pt x="1" y="1168"/>
                  </a:lnTo>
                  <a:cubicBezTo>
                    <a:pt x="1" y="1263"/>
                    <a:pt x="72" y="1322"/>
                    <a:pt x="144" y="1322"/>
                  </a:cubicBezTo>
                  <a:cubicBezTo>
                    <a:pt x="239" y="1322"/>
                    <a:pt x="298" y="1251"/>
                    <a:pt x="298" y="1168"/>
                  </a:cubicBezTo>
                  <a:lnTo>
                    <a:pt x="298" y="144"/>
                  </a:lnTo>
                  <a:cubicBezTo>
                    <a:pt x="310" y="72"/>
                    <a:pt x="239"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68"/>
            <p:cNvSpPr/>
            <p:nvPr/>
          </p:nvSpPr>
          <p:spPr>
            <a:xfrm>
              <a:off x="3667134" y="4552206"/>
              <a:ext cx="22009" cy="40233"/>
            </a:xfrm>
            <a:custGeom>
              <a:avLst/>
              <a:gdLst/>
              <a:ahLst/>
              <a:cxnLst/>
              <a:rect l="l" t="t" r="r" b="b"/>
              <a:pathLst>
                <a:path w="692" h="1265" extrusionOk="0">
                  <a:moveTo>
                    <a:pt x="165" y="0"/>
                  </a:moveTo>
                  <a:cubicBezTo>
                    <a:pt x="150" y="0"/>
                    <a:pt x="135" y="3"/>
                    <a:pt x="120" y="7"/>
                  </a:cubicBezTo>
                  <a:cubicBezTo>
                    <a:pt x="37" y="43"/>
                    <a:pt x="1" y="126"/>
                    <a:pt x="25" y="198"/>
                  </a:cubicBezTo>
                  <a:lnTo>
                    <a:pt x="382" y="1174"/>
                  </a:lnTo>
                  <a:cubicBezTo>
                    <a:pt x="410" y="1231"/>
                    <a:pt x="468" y="1265"/>
                    <a:pt x="527" y="1265"/>
                  </a:cubicBezTo>
                  <a:cubicBezTo>
                    <a:pt x="542" y="1265"/>
                    <a:pt x="557" y="1263"/>
                    <a:pt x="572" y="1258"/>
                  </a:cubicBezTo>
                  <a:cubicBezTo>
                    <a:pt x="656" y="1234"/>
                    <a:pt x="691" y="1139"/>
                    <a:pt x="668" y="1067"/>
                  </a:cubicBezTo>
                  <a:lnTo>
                    <a:pt x="310" y="103"/>
                  </a:lnTo>
                  <a:cubicBezTo>
                    <a:pt x="282" y="36"/>
                    <a:pt x="223" y="0"/>
                    <a:pt x="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68"/>
            <p:cNvSpPr/>
            <p:nvPr/>
          </p:nvSpPr>
          <p:spPr>
            <a:xfrm>
              <a:off x="3727723" y="4524662"/>
              <a:ext cx="32982" cy="35367"/>
            </a:xfrm>
            <a:custGeom>
              <a:avLst/>
              <a:gdLst/>
              <a:ahLst/>
              <a:cxnLst/>
              <a:rect l="l" t="t" r="r" b="b"/>
              <a:pathLst>
                <a:path w="1037" h="1112" extrusionOk="0">
                  <a:moveTo>
                    <a:pt x="178" y="1"/>
                  </a:moveTo>
                  <a:cubicBezTo>
                    <a:pt x="142" y="1"/>
                    <a:pt x="104" y="13"/>
                    <a:pt x="72" y="40"/>
                  </a:cubicBezTo>
                  <a:cubicBezTo>
                    <a:pt x="13" y="100"/>
                    <a:pt x="1" y="195"/>
                    <a:pt x="60" y="266"/>
                  </a:cubicBezTo>
                  <a:lnTo>
                    <a:pt x="715" y="1052"/>
                  </a:lnTo>
                  <a:cubicBezTo>
                    <a:pt x="739" y="1088"/>
                    <a:pt x="787" y="1112"/>
                    <a:pt x="834" y="1112"/>
                  </a:cubicBezTo>
                  <a:cubicBezTo>
                    <a:pt x="965" y="1100"/>
                    <a:pt x="1037" y="945"/>
                    <a:pt x="953" y="850"/>
                  </a:cubicBezTo>
                  <a:lnTo>
                    <a:pt x="299" y="52"/>
                  </a:lnTo>
                  <a:cubicBezTo>
                    <a:pt x="266" y="19"/>
                    <a:pt x="222" y="1"/>
                    <a:pt x="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68"/>
            <p:cNvSpPr/>
            <p:nvPr/>
          </p:nvSpPr>
          <p:spPr>
            <a:xfrm>
              <a:off x="3457349" y="4522023"/>
              <a:ext cx="32218" cy="34954"/>
            </a:xfrm>
            <a:custGeom>
              <a:avLst/>
              <a:gdLst/>
              <a:ahLst/>
              <a:cxnLst/>
              <a:rect l="l" t="t" r="r" b="b"/>
              <a:pathLst>
                <a:path w="1013" h="1099" extrusionOk="0">
                  <a:moveTo>
                    <a:pt x="841" y="0"/>
                  </a:moveTo>
                  <a:cubicBezTo>
                    <a:pt x="795" y="0"/>
                    <a:pt x="748" y="19"/>
                    <a:pt x="715" y="52"/>
                  </a:cubicBezTo>
                  <a:lnTo>
                    <a:pt x="60" y="837"/>
                  </a:lnTo>
                  <a:cubicBezTo>
                    <a:pt x="1" y="897"/>
                    <a:pt x="13" y="1004"/>
                    <a:pt x="72" y="1064"/>
                  </a:cubicBezTo>
                  <a:cubicBezTo>
                    <a:pt x="96" y="1088"/>
                    <a:pt x="128" y="1098"/>
                    <a:pt x="161" y="1098"/>
                  </a:cubicBezTo>
                  <a:cubicBezTo>
                    <a:pt x="211" y="1098"/>
                    <a:pt x="263" y="1075"/>
                    <a:pt x="298" y="1040"/>
                  </a:cubicBezTo>
                  <a:lnTo>
                    <a:pt x="953" y="254"/>
                  </a:lnTo>
                  <a:cubicBezTo>
                    <a:pt x="1013" y="183"/>
                    <a:pt x="1013" y="99"/>
                    <a:pt x="941" y="40"/>
                  </a:cubicBezTo>
                  <a:cubicBezTo>
                    <a:pt x="915" y="13"/>
                    <a:pt x="878"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68"/>
            <p:cNvSpPr/>
            <p:nvPr/>
          </p:nvSpPr>
          <p:spPr>
            <a:xfrm>
              <a:off x="3526270" y="4551665"/>
              <a:ext cx="22772" cy="40392"/>
            </a:xfrm>
            <a:custGeom>
              <a:avLst/>
              <a:gdLst/>
              <a:ahLst/>
              <a:cxnLst/>
              <a:rect l="l" t="t" r="r" b="b"/>
              <a:pathLst>
                <a:path w="716" h="1270" extrusionOk="0">
                  <a:moveTo>
                    <a:pt x="531" y="0"/>
                  </a:moveTo>
                  <a:cubicBezTo>
                    <a:pt x="472" y="0"/>
                    <a:pt x="412" y="41"/>
                    <a:pt x="394" y="96"/>
                  </a:cubicBezTo>
                  <a:lnTo>
                    <a:pt x="36" y="1072"/>
                  </a:lnTo>
                  <a:cubicBezTo>
                    <a:pt x="1" y="1144"/>
                    <a:pt x="48" y="1227"/>
                    <a:pt x="120" y="1263"/>
                  </a:cubicBezTo>
                  <a:cubicBezTo>
                    <a:pt x="137" y="1268"/>
                    <a:pt x="154" y="1270"/>
                    <a:pt x="170" y="1270"/>
                  </a:cubicBezTo>
                  <a:cubicBezTo>
                    <a:pt x="235" y="1270"/>
                    <a:pt x="294" y="1234"/>
                    <a:pt x="322" y="1167"/>
                  </a:cubicBezTo>
                  <a:lnTo>
                    <a:pt x="679" y="203"/>
                  </a:lnTo>
                  <a:cubicBezTo>
                    <a:pt x="715" y="132"/>
                    <a:pt x="679" y="36"/>
                    <a:pt x="584" y="13"/>
                  </a:cubicBezTo>
                  <a:cubicBezTo>
                    <a:pt x="567" y="4"/>
                    <a:pt x="549" y="0"/>
                    <a:pt x="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9" name="Google Shape;3589;p68"/>
          <p:cNvGrpSpPr/>
          <p:nvPr/>
        </p:nvGrpSpPr>
        <p:grpSpPr>
          <a:xfrm>
            <a:off x="4884054" y="1721371"/>
            <a:ext cx="285183" cy="347023"/>
            <a:chOff x="871254" y="3360146"/>
            <a:chExt cx="285183" cy="347023"/>
          </a:xfrm>
        </p:grpSpPr>
        <p:sp>
          <p:nvSpPr>
            <p:cNvPr id="3590" name="Google Shape;3590;p68"/>
            <p:cNvSpPr/>
            <p:nvPr/>
          </p:nvSpPr>
          <p:spPr>
            <a:xfrm>
              <a:off x="871254" y="3360146"/>
              <a:ext cx="135052" cy="164863"/>
            </a:xfrm>
            <a:custGeom>
              <a:avLst/>
              <a:gdLst/>
              <a:ahLst/>
              <a:cxnLst/>
              <a:rect l="l" t="t" r="r" b="b"/>
              <a:pathLst>
                <a:path w="4263" h="5204" extrusionOk="0">
                  <a:moveTo>
                    <a:pt x="4084" y="0"/>
                  </a:moveTo>
                  <a:cubicBezTo>
                    <a:pt x="2965" y="107"/>
                    <a:pt x="1941" y="619"/>
                    <a:pt x="1179" y="1453"/>
                  </a:cubicBezTo>
                  <a:cubicBezTo>
                    <a:pt x="417" y="2286"/>
                    <a:pt x="0" y="3358"/>
                    <a:pt x="0" y="4489"/>
                  </a:cubicBezTo>
                  <a:cubicBezTo>
                    <a:pt x="0" y="4679"/>
                    <a:pt x="12" y="4870"/>
                    <a:pt x="36" y="5060"/>
                  </a:cubicBezTo>
                  <a:cubicBezTo>
                    <a:pt x="48" y="5144"/>
                    <a:pt x="107" y="5203"/>
                    <a:pt x="191" y="5203"/>
                  </a:cubicBezTo>
                  <a:lnTo>
                    <a:pt x="214" y="5203"/>
                  </a:lnTo>
                  <a:cubicBezTo>
                    <a:pt x="298" y="5179"/>
                    <a:pt x="357" y="5108"/>
                    <a:pt x="345" y="5025"/>
                  </a:cubicBezTo>
                  <a:cubicBezTo>
                    <a:pt x="310" y="4834"/>
                    <a:pt x="310" y="4667"/>
                    <a:pt x="310" y="4477"/>
                  </a:cubicBezTo>
                  <a:cubicBezTo>
                    <a:pt x="310" y="2310"/>
                    <a:pt x="1941" y="524"/>
                    <a:pt x="4096" y="310"/>
                  </a:cubicBezTo>
                  <a:cubicBezTo>
                    <a:pt x="4107" y="312"/>
                    <a:pt x="4118" y="313"/>
                    <a:pt x="4128" y="313"/>
                  </a:cubicBezTo>
                  <a:cubicBezTo>
                    <a:pt x="4215" y="313"/>
                    <a:pt x="4263" y="229"/>
                    <a:pt x="4263" y="155"/>
                  </a:cubicBezTo>
                  <a:cubicBezTo>
                    <a:pt x="4239" y="60"/>
                    <a:pt x="4167" y="0"/>
                    <a:pt x="4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68"/>
            <p:cNvSpPr/>
            <p:nvPr/>
          </p:nvSpPr>
          <p:spPr>
            <a:xfrm>
              <a:off x="876132" y="3360146"/>
              <a:ext cx="280305" cy="347023"/>
            </a:xfrm>
            <a:custGeom>
              <a:avLst/>
              <a:gdLst/>
              <a:ahLst/>
              <a:cxnLst/>
              <a:rect l="l" t="t" r="r" b="b"/>
              <a:pathLst>
                <a:path w="8848" h="10954" extrusionOk="0">
                  <a:moveTo>
                    <a:pt x="4585" y="0"/>
                  </a:moveTo>
                  <a:cubicBezTo>
                    <a:pt x="4490" y="0"/>
                    <a:pt x="4418" y="60"/>
                    <a:pt x="4418" y="155"/>
                  </a:cubicBezTo>
                  <a:cubicBezTo>
                    <a:pt x="4418" y="238"/>
                    <a:pt x="4478" y="322"/>
                    <a:pt x="4561" y="322"/>
                  </a:cubicBezTo>
                  <a:cubicBezTo>
                    <a:pt x="6787" y="441"/>
                    <a:pt x="8526" y="2262"/>
                    <a:pt x="8526" y="4489"/>
                  </a:cubicBezTo>
                  <a:cubicBezTo>
                    <a:pt x="8526" y="6298"/>
                    <a:pt x="7359" y="7906"/>
                    <a:pt x="5621" y="8454"/>
                  </a:cubicBezTo>
                  <a:cubicBezTo>
                    <a:pt x="5597" y="8477"/>
                    <a:pt x="5549" y="8489"/>
                    <a:pt x="5537" y="8537"/>
                  </a:cubicBezTo>
                  <a:lnTo>
                    <a:pt x="4347" y="10501"/>
                  </a:lnTo>
                  <a:lnTo>
                    <a:pt x="3156" y="8537"/>
                  </a:lnTo>
                  <a:cubicBezTo>
                    <a:pt x="3132" y="8501"/>
                    <a:pt x="3108" y="8477"/>
                    <a:pt x="3061" y="8454"/>
                  </a:cubicBezTo>
                  <a:cubicBezTo>
                    <a:pt x="1727" y="8025"/>
                    <a:pt x="715" y="6965"/>
                    <a:pt x="322" y="5632"/>
                  </a:cubicBezTo>
                  <a:cubicBezTo>
                    <a:pt x="303" y="5556"/>
                    <a:pt x="238" y="5517"/>
                    <a:pt x="177" y="5517"/>
                  </a:cubicBezTo>
                  <a:cubicBezTo>
                    <a:pt x="161" y="5517"/>
                    <a:pt x="146" y="5520"/>
                    <a:pt x="132" y="5525"/>
                  </a:cubicBezTo>
                  <a:cubicBezTo>
                    <a:pt x="37" y="5560"/>
                    <a:pt x="1" y="5644"/>
                    <a:pt x="25" y="5715"/>
                  </a:cubicBezTo>
                  <a:cubicBezTo>
                    <a:pt x="239" y="6429"/>
                    <a:pt x="608" y="7084"/>
                    <a:pt x="1132" y="7608"/>
                  </a:cubicBezTo>
                  <a:cubicBezTo>
                    <a:pt x="1632" y="8132"/>
                    <a:pt x="2239" y="8513"/>
                    <a:pt x="2930" y="8739"/>
                  </a:cubicBezTo>
                  <a:lnTo>
                    <a:pt x="4228" y="10882"/>
                  </a:lnTo>
                  <a:cubicBezTo>
                    <a:pt x="4251" y="10930"/>
                    <a:pt x="4299" y="10954"/>
                    <a:pt x="4359" y="10954"/>
                  </a:cubicBezTo>
                  <a:cubicBezTo>
                    <a:pt x="4418" y="10954"/>
                    <a:pt x="4466" y="10930"/>
                    <a:pt x="4490" y="10882"/>
                  </a:cubicBezTo>
                  <a:lnTo>
                    <a:pt x="5787" y="8739"/>
                  </a:lnTo>
                  <a:cubicBezTo>
                    <a:pt x="6668" y="8442"/>
                    <a:pt x="7407" y="7894"/>
                    <a:pt x="7978" y="7144"/>
                  </a:cubicBezTo>
                  <a:cubicBezTo>
                    <a:pt x="8550" y="6370"/>
                    <a:pt x="8847" y="5441"/>
                    <a:pt x="8847" y="4465"/>
                  </a:cubicBezTo>
                  <a:cubicBezTo>
                    <a:pt x="8847" y="2107"/>
                    <a:pt x="6978" y="119"/>
                    <a:pt x="45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68"/>
            <p:cNvSpPr/>
            <p:nvPr/>
          </p:nvSpPr>
          <p:spPr>
            <a:xfrm>
              <a:off x="950073" y="3450656"/>
              <a:ext cx="792" cy="1172"/>
            </a:xfrm>
            <a:custGeom>
              <a:avLst/>
              <a:gdLst/>
              <a:ahLst/>
              <a:cxnLst/>
              <a:rect l="l" t="t" r="r" b="b"/>
              <a:pathLst>
                <a:path w="25" h="37" extrusionOk="0">
                  <a:moveTo>
                    <a:pt x="24" y="1"/>
                  </a:moveTo>
                  <a:lnTo>
                    <a:pt x="12" y="24"/>
                  </a:lnTo>
                  <a:cubicBezTo>
                    <a:pt x="12" y="24"/>
                    <a:pt x="0" y="24"/>
                    <a:pt x="0" y="36"/>
                  </a:cubicBezTo>
                  <a:cubicBezTo>
                    <a:pt x="12" y="24"/>
                    <a:pt x="24" y="24"/>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68"/>
            <p:cNvSpPr/>
            <p:nvPr/>
          </p:nvSpPr>
          <p:spPr>
            <a:xfrm>
              <a:off x="923304" y="3434784"/>
              <a:ext cx="178042" cy="156594"/>
            </a:xfrm>
            <a:custGeom>
              <a:avLst/>
              <a:gdLst/>
              <a:ahLst/>
              <a:cxnLst/>
              <a:rect l="l" t="t" r="r" b="b"/>
              <a:pathLst>
                <a:path w="5620" h="4943" extrusionOk="0">
                  <a:moveTo>
                    <a:pt x="845" y="549"/>
                  </a:moveTo>
                  <a:cubicBezTo>
                    <a:pt x="844" y="550"/>
                    <a:pt x="842" y="552"/>
                    <a:pt x="841" y="553"/>
                  </a:cubicBezTo>
                  <a:lnTo>
                    <a:pt x="841" y="553"/>
                  </a:lnTo>
                  <a:cubicBezTo>
                    <a:pt x="842" y="552"/>
                    <a:pt x="844" y="550"/>
                    <a:pt x="845" y="549"/>
                  </a:cubicBezTo>
                  <a:close/>
                  <a:moveTo>
                    <a:pt x="4548" y="2561"/>
                  </a:moveTo>
                  <a:lnTo>
                    <a:pt x="4548" y="3145"/>
                  </a:lnTo>
                  <a:cubicBezTo>
                    <a:pt x="4548" y="3228"/>
                    <a:pt x="4620" y="3300"/>
                    <a:pt x="4715" y="3300"/>
                  </a:cubicBezTo>
                  <a:lnTo>
                    <a:pt x="5298" y="3300"/>
                  </a:lnTo>
                  <a:lnTo>
                    <a:pt x="5298" y="3871"/>
                  </a:lnTo>
                  <a:lnTo>
                    <a:pt x="4715" y="3871"/>
                  </a:lnTo>
                  <a:cubicBezTo>
                    <a:pt x="4620" y="3871"/>
                    <a:pt x="4548" y="3942"/>
                    <a:pt x="4548" y="4038"/>
                  </a:cubicBezTo>
                  <a:lnTo>
                    <a:pt x="4548" y="4609"/>
                  </a:lnTo>
                  <a:lnTo>
                    <a:pt x="3989" y="4609"/>
                  </a:lnTo>
                  <a:lnTo>
                    <a:pt x="3989" y="4038"/>
                  </a:lnTo>
                  <a:cubicBezTo>
                    <a:pt x="3989" y="3942"/>
                    <a:pt x="3905" y="3871"/>
                    <a:pt x="3822" y="3871"/>
                  </a:cubicBezTo>
                  <a:lnTo>
                    <a:pt x="3239" y="3871"/>
                  </a:lnTo>
                  <a:lnTo>
                    <a:pt x="3239" y="3300"/>
                  </a:lnTo>
                  <a:lnTo>
                    <a:pt x="3822" y="3300"/>
                  </a:lnTo>
                  <a:cubicBezTo>
                    <a:pt x="3905" y="3300"/>
                    <a:pt x="3989" y="3228"/>
                    <a:pt x="3989" y="3145"/>
                  </a:cubicBezTo>
                  <a:lnTo>
                    <a:pt x="3989" y="2561"/>
                  </a:lnTo>
                  <a:close/>
                  <a:moveTo>
                    <a:pt x="1441" y="0"/>
                  </a:moveTo>
                  <a:cubicBezTo>
                    <a:pt x="1159" y="0"/>
                    <a:pt x="895" y="90"/>
                    <a:pt x="667" y="263"/>
                  </a:cubicBezTo>
                  <a:cubicBezTo>
                    <a:pt x="0" y="787"/>
                    <a:pt x="0" y="1716"/>
                    <a:pt x="274" y="2347"/>
                  </a:cubicBezTo>
                  <a:cubicBezTo>
                    <a:pt x="441" y="2704"/>
                    <a:pt x="679" y="3038"/>
                    <a:pt x="988" y="3371"/>
                  </a:cubicBezTo>
                  <a:cubicBezTo>
                    <a:pt x="1441" y="3859"/>
                    <a:pt x="1941" y="4228"/>
                    <a:pt x="2405" y="4585"/>
                  </a:cubicBezTo>
                  <a:cubicBezTo>
                    <a:pt x="2441" y="4597"/>
                    <a:pt x="2465" y="4609"/>
                    <a:pt x="2500" y="4609"/>
                  </a:cubicBezTo>
                  <a:cubicBezTo>
                    <a:pt x="2524" y="4609"/>
                    <a:pt x="2560" y="4597"/>
                    <a:pt x="2584" y="4585"/>
                  </a:cubicBezTo>
                  <a:cubicBezTo>
                    <a:pt x="2798" y="4454"/>
                    <a:pt x="2977" y="4312"/>
                    <a:pt x="3131" y="4193"/>
                  </a:cubicBezTo>
                  <a:lnTo>
                    <a:pt x="3667" y="4193"/>
                  </a:lnTo>
                  <a:lnTo>
                    <a:pt x="3667" y="4776"/>
                  </a:lnTo>
                  <a:cubicBezTo>
                    <a:pt x="3667" y="4859"/>
                    <a:pt x="3739" y="4943"/>
                    <a:pt x="3834" y="4943"/>
                  </a:cubicBezTo>
                  <a:lnTo>
                    <a:pt x="4715" y="4943"/>
                  </a:lnTo>
                  <a:cubicBezTo>
                    <a:pt x="4798" y="4943"/>
                    <a:pt x="4870" y="4859"/>
                    <a:pt x="4870" y="4776"/>
                  </a:cubicBezTo>
                  <a:lnTo>
                    <a:pt x="4870" y="4193"/>
                  </a:lnTo>
                  <a:lnTo>
                    <a:pt x="5453" y="4193"/>
                  </a:lnTo>
                  <a:cubicBezTo>
                    <a:pt x="5548" y="4193"/>
                    <a:pt x="5620" y="4121"/>
                    <a:pt x="5620" y="4026"/>
                  </a:cubicBezTo>
                  <a:lnTo>
                    <a:pt x="5620" y="3157"/>
                  </a:lnTo>
                  <a:cubicBezTo>
                    <a:pt x="5620" y="3050"/>
                    <a:pt x="5548" y="2978"/>
                    <a:pt x="5453" y="2978"/>
                  </a:cubicBezTo>
                  <a:lnTo>
                    <a:pt x="4882" y="2978"/>
                  </a:lnTo>
                  <a:lnTo>
                    <a:pt x="4882" y="2395"/>
                  </a:lnTo>
                  <a:cubicBezTo>
                    <a:pt x="4882" y="2323"/>
                    <a:pt x="4834" y="2276"/>
                    <a:pt x="4775" y="2252"/>
                  </a:cubicBezTo>
                  <a:cubicBezTo>
                    <a:pt x="4798" y="2157"/>
                    <a:pt x="4834" y="2073"/>
                    <a:pt x="4858" y="1966"/>
                  </a:cubicBezTo>
                  <a:cubicBezTo>
                    <a:pt x="4882" y="1871"/>
                    <a:pt x="4834" y="1787"/>
                    <a:pt x="4739" y="1776"/>
                  </a:cubicBezTo>
                  <a:cubicBezTo>
                    <a:pt x="4725" y="1771"/>
                    <a:pt x="4710" y="1769"/>
                    <a:pt x="4695" y="1769"/>
                  </a:cubicBezTo>
                  <a:cubicBezTo>
                    <a:pt x="4625" y="1769"/>
                    <a:pt x="4558" y="1816"/>
                    <a:pt x="4548" y="1895"/>
                  </a:cubicBezTo>
                  <a:cubicBezTo>
                    <a:pt x="4525" y="2014"/>
                    <a:pt x="4489" y="2109"/>
                    <a:pt x="4429" y="2228"/>
                  </a:cubicBezTo>
                  <a:lnTo>
                    <a:pt x="3834" y="2228"/>
                  </a:lnTo>
                  <a:cubicBezTo>
                    <a:pt x="3739" y="2228"/>
                    <a:pt x="3667" y="2311"/>
                    <a:pt x="3667" y="2395"/>
                  </a:cubicBezTo>
                  <a:lnTo>
                    <a:pt x="3667" y="2978"/>
                  </a:lnTo>
                  <a:lnTo>
                    <a:pt x="3096" y="2978"/>
                  </a:lnTo>
                  <a:cubicBezTo>
                    <a:pt x="3001" y="2978"/>
                    <a:pt x="2929" y="3050"/>
                    <a:pt x="2929" y="3145"/>
                  </a:cubicBezTo>
                  <a:lnTo>
                    <a:pt x="2929" y="3942"/>
                  </a:lnTo>
                  <a:cubicBezTo>
                    <a:pt x="2798" y="4050"/>
                    <a:pt x="2655" y="4157"/>
                    <a:pt x="2500" y="4252"/>
                  </a:cubicBezTo>
                  <a:cubicBezTo>
                    <a:pt x="2060" y="3942"/>
                    <a:pt x="1619" y="3585"/>
                    <a:pt x="1215" y="3169"/>
                  </a:cubicBezTo>
                  <a:cubicBezTo>
                    <a:pt x="917" y="2859"/>
                    <a:pt x="715" y="2549"/>
                    <a:pt x="560" y="2228"/>
                  </a:cubicBezTo>
                  <a:cubicBezTo>
                    <a:pt x="322" y="1718"/>
                    <a:pt x="322" y="970"/>
                    <a:pt x="841" y="553"/>
                  </a:cubicBezTo>
                  <a:lnTo>
                    <a:pt x="841" y="553"/>
                  </a:lnTo>
                  <a:cubicBezTo>
                    <a:pt x="770" y="610"/>
                    <a:pt x="665" y="692"/>
                    <a:pt x="665" y="692"/>
                  </a:cubicBezTo>
                  <a:cubicBezTo>
                    <a:pt x="664" y="692"/>
                    <a:pt x="713" y="653"/>
                    <a:pt x="857" y="537"/>
                  </a:cubicBezTo>
                  <a:cubicBezTo>
                    <a:pt x="887" y="514"/>
                    <a:pt x="899" y="505"/>
                    <a:pt x="899" y="505"/>
                  </a:cubicBezTo>
                  <a:lnTo>
                    <a:pt x="899" y="505"/>
                  </a:lnTo>
                  <a:cubicBezTo>
                    <a:pt x="899" y="505"/>
                    <a:pt x="887" y="514"/>
                    <a:pt x="869" y="525"/>
                  </a:cubicBezTo>
                  <a:cubicBezTo>
                    <a:pt x="1045" y="396"/>
                    <a:pt x="1250" y="331"/>
                    <a:pt x="1461" y="331"/>
                  </a:cubicBezTo>
                  <a:cubicBezTo>
                    <a:pt x="1521" y="331"/>
                    <a:pt x="1582" y="336"/>
                    <a:pt x="1643" y="347"/>
                  </a:cubicBezTo>
                  <a:cubicBezTo>
                    <a:pt x="1941" y="406"/>
                    <a:pt x="2191" y="561"/>
                    <a:pt x="2358" y="799"/>
                  </a:cubicBezTo>
                  <a:cubicBezTo>
                    <a:pt x="2396" y="866"/>
                    <a:pt x="2445" y="893"/>
                    <a:pt x="2495" y="893"/>
                  </a:cubicBezTo>
                  <a:cubicBezTo>
                    <a:pt x="2552" y="893"/>
                    <a:pt x="2611" y="857"/>
                    <a:pt x="2655" y="799"/>
                  </a:cubicBezTo>
                  <a:cubicBezTo>
                    <a:pt x="2903" y="497"/>
                    <a:pt x="3171" y="342"/>
                    <a:pt x="3440" y="342"/>
                  </a:cubicBezTo>
                  <a:cubicBezTo>
                    <a:pt x="3468" y="342"/>
                    <a:pt x="3496" y="343"/>
                    <a:pt x="3524" y="347"/>
                  </a:cubicBezTo>
                  <a:lnTo>
                    <a:pt x="3536" y="347"/>
                  </a:lnTo>
                  <a:cubicBezTo>
                    <a:pt x="3763" y="347"/>
                    <a:pt x="3929" y="383"/>
                    <a:pt x="4072" y="478"/>
                  </a:cubicBezTo>
                  <a:cubicBezTo>
                    <a:pt x="4227" y="561"/>
                    <a:pt x="4358" y="716"/>
                    <a:pt x="4441" y="894"/>
                  </a:cubicBezTo>
                  <a:cubicBezTo>
                    <a:pt x="4501" y="1014"/>
                    <a:pt x="4548" y="1133"/>
                    <a:pt x="4560" y="1264"/>
                  </a:cubicBezTo>
                  <a:cubicBezTo>
                    <a:pt x="4584" y="1335"/>
                    <a:pt x="4644" y="1395"/>
                    <a:pt x="4727" y="1395"/>
                  </a:cubicBezTo>
                  <a:lnTo>
                    <a:pt x="4763" y="1395"/>
                  </a:lnTo>
                  <a:cubicBezTo>
                    <a:pt x="4846" y="1383"/>
                    <a:pt x="4906" y="1287"/>
                    <a:pt x="4894" y="1204"/>
                  </a:cubicBezTo>
                  <a:cubicBezTo>
                    <a:pt x="4858" y="1037"/>
                    <a:pt x="4822" y="883"/>
                    <a:pt x="4739" y="740"/>
                  </a:cubicBezTo>
                  <a:cubicBezTo>
                    <a:pt x="4620" y="525"/>
                    <a:pt x="4465" y="323"/>
                    <a:pt x="4251" y="192"/>
                  </a:cubicBezTo>
                  <a:cubicBezTo>
                    <a:pt x="4060" y="73"/>
                    <a:pt x="3834" y="13"/>
                    <a:pt x="3548" y="13"/>
                  </a:cubicBezTo>
                  <a:cubicBezTo>
                    <a:pt x="3514" y="10"/>
                    <a:pt x="3479" y="8"/>
                    <a:pt x="3445" y="8"/>
                  </a:cubicBezTo>
                  <a:cubicBezTo>
                    <a:pt x="3115" y="8"/>
                    <a:pt x="2805" y="165"/>
                    <a:pt x="2524" y="478"/>
                  </a:cubicBezTo>
                  <a:cubicBezTo>
                    <a:pt x="2322" y="240"/>
                    <a:pt x="2036" y="85"/>
                    <a:pt x="1703" y="25"/>
                  </a:cubicBezTo>
                  <a:cubicBezTo>
                    <a:pt x="1614" y="9"/>
                    <a:pt x="1527" y="0"/>
                    <a:pt x="1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4" name="Google Shape;3594;p68"/>
          <p:cNvGrpSpPr/>
          <p:nvPr/>
        </p:nvGrpSpPr>
        <p:grpSpPr>
          <a:xfrm>
            <a:off x="4844399" y="2875956"/>
            <a:ext cx="364484" cy="364897"/>
            <a:chOff x="865862" y="3207306"/>
            <a:chExt cx="364484" cy="364897"/>
          </a:xfrm>
        </p:grpSpPr>
        <p:sp>
          <p:nvSpPr>
            <p:cNvPr id="3595" name="Google Shape;3595;p68"/>
            <p:cNvSpPr/>
            <p:nvPr/>
          </p:nvSpPr>
          <p:spPr>
            <a:xfrm>
              <a:off x="928229" y="3269323"/>
              <a:ext cx="240131" cy="240100"/>
            </a:xfrm>
            <a:custGeom>
              <a:avLst/>
              <a:gdLst/>
              <a:ahLst/>
              <a:cxnLst/>
              <a:rect l="l" t="t" r="r" b="b"/>
              <a:pathLst>
                <a:path w="7562" h="7561" extrusionOk="0">
                  <a:moveTo>
                    <a:pt x="3775" y="0"/>
                  </a:moveTo>
                  <a:cubicBezTo>
                    <a:pt x="1692" y="0"/>
                    <a:pt x="1" y="1703"/>
                    <a:pt x="1" y="3787"/>
                  </a:cubicBezTo>
                  <a:cubicBezTo>
                    <a:pt x="1" y="5870"/>
                    <a:pt x="1692" y="7561"/>
                    <a:pt x="3775" y="7561"/>
                  </a:cubicBezTo>
                  <a:cubicBezTo>
                    <a:pt x="4454" y="7561"/>
                    <a:pt x="5121" y="7382"/>
                    <a:pt x="5704" y="7037"/>
                  </a:cubicBezTo>
                  <a:cubicBezTo>
                    <a:pt x="5787" y="6977"/>
                    <a:pt x="5823" y="6858"/>
                    <a:pt x="5775" y="6775"/>
                  </a:cubicBezTo>
                  <a:cubicBezTo>
                    <a:pt x="5736" y="6720"/>
                    <a:pt x="5672" y="6691"/>
                    <a:pt x="5605" y="6691"/>
                  </a:cubicBezTo>
                  <a:cubicBezTo>
                    <a:pt x="5570" y="6691"/>
                    <a:pt x="5534" y="6699"/>
                    <a:pt x="5502" y="6716"/>
                  </a:cubicBezTo>
                  <a:cubicBezTo>
                    <a:pt x="4990" y="7025"/>
                    <a:pt x="4394" y="7192"/>
                    <a:pt x="3775" y="7192"/>
                  </a:cubicBezTo>
                  <a:cubicBezTo>
                    <a:pt x="1906" y="7192"/>
                    <a:pt x="382" y="5668"/>
                    <a:pt x="382" y="3798"/>
                  </a:cubicBezTo>
                  <a:cubicBezTo>
                    <a:pt x="382" y="1917"/>
                    <a:pt x="1906" y="405"/>
                    <a:pt x="3775" y="405"/>
                  </a:cubicBezTo>
                  <a:cubicBezTo>
                    <a:pt x="5656" y="405"/>
                    <a:pt x="7168" y="1917"/>
                    <a:pt x="7168" y="3798"/>
                  </a:cubicBezTo>
                  <a:cubicBezTo>
                    <a:pt x="7168" y="4775"/>
                    <a:pt x="6740" y="5715"/>
                    <a:pt x="6002" y="6358"/>
                  </a:cubicBezTo>
                  <a:cubicBezTo>
                    <a:pt x="5918" y="6430"/>
                    <a:pt x="5906" y="6549"/>
                    <a:pt x="5978" y="6620"/>
                  </a:cubicBezTo>
                  <a:cubicBezTo>
                    <a:pt x="6024" y="6667"/>
                    <a:pt x="6082" y="6691"/>
                    <a:pt x="6136" y="6691"/>
                  </a:cubicBezTo>
                  <a:cubicBezTo>
                    <a:pt x="6179" y="6691"/>
                    <a:pt x="6220" y="6676"/>
                    <a:pt x="6252" y="6644"/>
                  </a:cubicBezTo>
                  <a:cubicBezTo>
                    <a:pt x="7085" y="5930"/>
                    <a:pt x="7561" y="4882"/>
                    <a:pt x="7561" y="3787"/>
                  </a:cubicBezTo>
                  <a:cubicBezTo>
                    <a:pt x="7561" y="1703"/>
                    <a:pt x="5859" y="0"/>
                    <a:pt x="37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68"/>
            <p:cNvSpPr/>
            <p:nvPr/>
          </p:nvSpPr>
          <p:spPr>
            <a:xfrm>
              <a:off x="956205" y="3297681"/>
              <a:ext cx="184179" cy="184147"/>
            </a:xfrm>
            <a:custGeom>
              <a:avLst/>
              <a:gdLst/>
              <a:ahLst/>
              <a:cxnLst/>
              <a:rect l="l" t="t" r="r" b="b"/>
              <a:pathLst>
                <a:path w="5800" h="5799" extrusionOk="0">
                  <a:moveTo>
                    <a:pt x="2894" y="0"/>
                  </a:moveTo>
                  <a:cubicBezTo>
                    <a:pt x="1311" y="0"/>
                    <a:pt x="1" y="1298"/>
                    <a:pt x="1" y="2905"/>
                  </a:cubicBezTo>
                  <a:cubicBezTo>
                    <a:pt x="1" y="4501"/>
                    <a:pt x="1287" y="5799"/>
                    <a:pt x="2894" y="5799"/>
                  </a:cubicBezTo>
                  <a:cubicBezTo>
                    <a:pt x="4502" y="5799"/>
                    <a:pt x="5799" y="4513"/>
                    <a:pt x="5799" y="2905"/>
                  </a:cubicBezTo>
                  <a:cubicBezTo>
                    <a:pt x="5799" y="2322"/>
                    <a:pt x="5621" y="1751"/>
                    <a:pt x="5311" y="1286"/>
                  </a:cubicBezTo>
                  <a:cubicBezTo>
                    <a:pt x="5276" y="1229"/>
                    <a:pt x="5219" y="1202"/>
                    <a:pt x="5159" y="1202"/>
                  </a:cubicBezTo>
                  <a:cubicBezTo>
                    <a:pt x="5118" y="1202"/>
                    <a:pt x="5076" y="1215"/>
                    <a:pt x="5037" y="1239"/>
                  </a:cubicBezTo>
                  <a:cubicBezTo>
                    <a:pt x="4954" y="1298"/>
                    <a:pt x="4942" y="1417"/>
                    <a:pt x="5002" y="1501"/>
                  </a:cubicBezTo>
                  <a:cubicBezTo>
                    <a:pt x="5275" y="1917"/>
                    <a:pt x="5430" y="2417"/>
                    <a:pt x="5430" y="2905"/>
                  </a:cubicBezTo>
                  <a:cubicBezTo>
                    <a:pt x="5430" y="4287"/>
                    <a:pt x="4299" y="5418"/>
                    <a:pt x="2918" y="5418"/>
                  </a:cubicBezTo>
                  <a:cubicBezTo>
                    <a:pt x="1525" y="5418"/>
                    <a:pt x="394" y="4287"/>
                    <a:pt x="394" y="2905"/>
                  </a:cubicBezTo>
                  <a:cubicBezTo>
                    <a:pt x="394" y="1524"/>
                    <a:pt x="1513" y="393"/>
                    <a:pt x="2894" y="393"/>
                  </a:cubicBezTo>
                  <a:cubicBezTo>
                    <a:pt x="3525" y="393"/>
                    <a:pt x="4132" y="631"/>
                    <a:pt x="4597" y="1036"/>
                  </a:cubicBezTo>
                  <a:cubicBezTo>
                    <a:pt x="4628" y="1073"/>
                    <a:pt x="4669" y="1089"/>
                    <a:pt x="4712" y="1089"/>
                  </a:cubicBezTo>
                  <a:cubicBezTo>
                    <a:pt x="4764" y="1089"/>
                    <a:pt x="4819" y="1064"/>
                    <a:pt x="4859" y="1024"/>
                  </a:cubicBezTo>
                  <a:cubicBezTo>
                    <a:pt x="4942" y="953"/>
                    <a:pt x="4918" y="834"/>
                    <a:pt x="4847" y="762"/>
                  </a:cubicBezTo>
                  <a:cubicBezTo>
                    <a:pt x="4311" y="274"/>
                    <a:pt x="3609"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68"/>
            <p:cNvSpPr/>
            <p:nvPr/>
          </p:nvSpPr>
          <p:spPr>
            <a:xfrm>
              <a:off x="1042039" y="3207306"/>
              <a:ext cx="12511" cy="47664"/>
            </a:xfrm>
            <a:custGeom>
              <a:avLst/>
              <a:gdLst/>
              <a:ahLst/>
              <a:cxnLst/>
              <a:rect l="l" t="t" r="r" b="b"/>
              <a:pathLst>
                <a:path w="394" h="1501" extrusionOk="0">
                  <a:moveTo>
                    <a:pt x="191" y="1"/>
                  </a:moveTo>
                  <a:cubicBezTo>
                    <a:pt x="96" y="1"/>
                    <a:pt x="1" y="96"/>
                    <a:pt x="1" y="203"/>
                  </a:cubicBezTo>
                  <a:lnTo>
                    <a:pt x="1" y="1310"/>
                  </a:lnTo>
                  <a:cubicBezTo>
                    <a:pt x="1" y="1430"/>
                    <a:pt x="96" y="1501"/>
                    <a:pt x="191" y="1501"/>
                  </a:cubicBezTo>
                  <a:cubicBezTo>
                    <a:pt x="298" y="1501"/>
                    <a:pt x="394" y="1418"/>
                    <a:pt x="394" y="1310"/>
                  </a:cubicBezTo>
                  <a:lnTo>
                    <a:pt x="394" y="203"/>
                  </a:lnTo>
                  <a:cubicBezTo>
                    <a:pt x="394" y="96"/>
                    <a:pt x="298"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68"/>
            <p:cNvSpPr/>
            <p:nvPr/>
          </p:nvSpPr>
          <p:spPr>
            <a:xfrm>
              <a:off x="1042039" y="3524538"/>
              <a:ext cx="12511" cy="47664"/>
            </a:xfrm>
            <a:custGeom>
              <a:avLst/>
              <a:gdLst/>
              <a:ahLst/>
              <a:cxnLst/>
              <a:rect l="l" t="t" r="r" b="b"/>
              <a:pathLst>
                <a:path w="394" h="1501" extrusionOk="0">
                  <a:moveTo>
                    <a:pt x="191" y="0"/>
                  </a:moveTo>
                  <a:cubicBezTo>
                    <a:pt x="96" y="0"/>
                    <a:pt x="1" y="95"/>
                    <a:pt x="1" y="191"/>
                  </a:cubicBezTo>
                  <a:lnTo>
                    <a:pt x="1" y="1310"/>
                  </a:lnTo>
                  <a:cubicBezTo>
                    <a:pt x="1" y="1417"/>
                    <a:pt x="84" y="1500"/>
                    <a:pt x="191" y="1500"/>
                  </a:cubicBezTo>
                  <a:cubicBezTo>
                    <a:pt x="298" y="1500"/>
                    <a:pt x="394" y="1417"/>
                    <a:pt x="394" y="1310"/>
                  </a:cubicBezTo>
                  <a:lnTo>
                    <a:pt x="394" y="191"/>
                  </a:lnTo>
                  <a:cubicBezTo>
                    <a:pt x="394" y="95"/>
                    <a:pt x="298" y="0"/>
                    <a:pt x="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68"/>
            <p:cNvSpPr/>
            <p:nvPr/>
          </p:nvSpPr>
          <p:spPr>
            <a:xfrm>
              <a:off x="953188" y="3230836"/>
              <a:ext cx="31406" cy="43441"/>
            </a:xfrm>
            <a:custGeom>
              <a:avLst/>
              <a:gdLst/>
              <a:ahLst/>
              <a:cxnLst/>
              <a:rect l="l" t="t" r="r" b="b"/>
              <a:pathLst>
                <a:path w="989" h="1368" extrusionOk="0">
                  <a:moveTo>
                    <a:pt x="217" y="0"/>
                  </a:moveTo>
                  <a:cubicBezTo>
                    <a:pt x="185" y="0"/>
                    <a:pt x="153" y="7"/>
                    <a:pt x="120" y="22"/>
                  </a:cubicBezTo>
                  <a:cubicBezTo>
                    <a:pt x="36" y="81"/>
                    <a:pt x="1" y="188"/>
                    <a:pt x="48" y="296"/>
                  </a:cubicBezTo>
                  <a:lnTo>
                    <a:pt x="608" y="1272"/>
                  </a:lnTo>
                  <a:cubicBezTo>
                    <a:pt x="644" y="1331"/>
                    <a:pt x="715" y="1367"/>
                    <a:pt x="775" y="1367"/>
                  </a:cubicBezTo>
                  <a:cubicBezTo>
                    <a:pt x="798" y="1367"/>
                    <a:pt x="834" y="1343"/>
                    <a:pt x="870" y="1331"/>
                  </a:cubicBezTo>
                  <a:cubicBezTo>
                    <a:pt x="953" y="1272"/>
                    <a:pt x="989" y="1165"/>
                    <a:pt x="941" y="1070"/>
                  </a:cubicBezTo>
                  <a:lnTo>
                    <a:pt x="394" y="93"/>
                  </a:lnTo>
                  <a:cubicBezTo>
                    <a:pt x="352" y="35"/>
                    <a:pt x="288" y="0"/>
                    <a:pt x="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68"/>
            <p:cNvSpPr/>
            <p:nvPr/>
          </p:nvSpPr>
          <p:spPr>
            <a:xfrm>
              <a:off x="1111614" y="3505485"/>
              <a:ext cx="30644" cy="42520"/>
            </a:xfrm>
            <a:custGeom>
              <a:avLst/>
              <a:gdLst/>
              <a:ahLst/>
              <a:cxnLst/>
              <a:rect l="l" t="t" r="r" b="b"/>
              <a:pathLst>
                <a:path w="965" h="1339" extrusionOk="0">
                  <a:moveTo>
                    <a:pt x="210" y="1"/>
                  </a:moveTo>
                  <a:cubicBezTo>
                    <a:pt x="181" y="1"/>
                    <a:pt x="151" y="6"/>
                    <a:pt x="119" y="17"/>
                  </a:cubicBezTo>
                  <a:cubicBezTo>
                    <a:pt x="24" y="76"/>
                    <a:pt x="0" y="183"/>
                    <a:pt x="48" y="291"/>
                  </a:cubicBezTo>
                  <a:lnTo>
                    <a:pt x="596" y="1255"/>
                  </a:lnTo>
                  <a:cubicBezTo>
                    <a:pt x="620" y="1314"/>
                    <a:pt x="691" y="1338"/>
                    <a:pt x="751" y="1338"/>
                  </a:cubicBezTo>
                  <a:cubicBezTo>
                    <a:pt x="786" y="1338"/>
                    <a:pt x="810" y="1326"/>
                    <a:pt x="846" y="1314"/>
                  </a:cubicBezTo>
                  <a:cubicBezTo>
                    <a:pt x="929" y="1255"/>
                    <a:pt x="965" y="1148"/>
                    <a:pt x="917" y="1041"/>
                  </a:cubicBezTo>
                  <a:lnTo>
                    <a:pt x="381" y="100"/>
                  </a:lnTo>
                  <a:cubicBezTo>
                    <a:pt x="339" y="33"/>
                    <a:pt x="279" y="1"/>
                    <a:pt x="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68"/>
            <p:cNvSpPr/>
            <p:nvPr/>
          </p:nvSpPr>
          <p:spPr>
            <a:xfrm>
              <a:off x="888916" y="3295998"/>
              <a:ext cx="44648" cy="29691"/>
            </a:xfrm>
            <a:custGeom>
              <a:avLst/>
              <a:gdLst/>
              <a:ahLst/>
              <a:cxnLst/>
              <a:rect l="l" t="t" r="r" b="b"/>
              <a:pathLst>
                <a:path w="1406" h="935" extrusionOk="0">
                  <a:moveTo>
                    <a:pt x="203" y="0"/>
                  </a:moveTo>
                  <a:cubicBezTo>
                    <a:pt x="136" y="0"/>
                    <a:pt x="64" y="37"/>
                    <a:pt x="24" y="101"/>
                  </a:cubicBezTo>
                  <a:cubicBezTo>
                    <a:pt x="1" y="184"/>
                    <a:pt x="36" y="303"/>
                    <a:pt x="120" y="351"/>
                  </a:cubicBezTo>
                  <a:lnTo>
                    <a:pt x="1084" y="899"/>
                  </a:lnTo>
                  <a:cubicBezTo>
                    <a:pt x="1120" y="923"/>
                    <a:pt x="1144" y="934"/>
                    <a:pt x="1179" y="934"/>
                  </a:cubicBezTo>
                  <a:cubicBezTo>
                    <a:pt x="1239" y="934"/>
                    <a:pt x="1310" y="899"/>
                    <a:pt x="1334" y="839"/>
                  </a:cubicBezTo>
                  <a:cubicBezTo>
                    <a:pt x="1406" y="756"/>
                    <a:pt x="1358" y="637"/>
                    <a:pt x="1263" y="577"/>
                  </a:cubicBezTo>
                  <a:lnTo>
                    <a:pt x="298" y="30"/>
                  </a:lnTo>
                  <a:cubicBezTo>
                    <a:pt x="271" y="10"/>
                    <a:pt x="237" y="0"/>
                    <a:pt x="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68"/>
            <p:cNvSpPr/>
            <p:nvPr/>
          </p:nvSpPr>
          <p:spPr>
            <a:xfrm>
              <a:off x="1162644" y="3454106"/>
              <a:ext cx="45029" cy="30390"/>
            </a:xfrm>
            <a:custGeom>
              <a:avLst/>
              <a:gdLst/>
              <a:ahLst/>
              <a:cxnLst/>
              <a:rect l="l" t="t" r="r" b="b"/>
              <a:pathLst>
                <a:path w="1418" h="957" extrusionOk="0">
                  <a:moveTo>
                    <a:pt x="237" y="1"/>
                  </a:moveTo>
                  <a:cubicBezTo>
                    <a:pt x="171" y="1"/>
                    <a:pt x="101" y="41"/>
                    <a:pt x="60" y="99"/>
                  </a:cubicBezTo>
                  <a:cubicBezTo>
                    <a:pt x="1" y="194"/>
                    <a:pt x="48" y="313"/>
                    <a:pt x="132" y="373"/>
                  </a:cubicBezTo>
                  <a:lnTo>
                    <a:pt x="1096" y="920"/>
                  </a:lnTo>
                  <a:cubicBezTo>
                    <a:pt x="1132" y="932"/>
                    <a:pt x="1156" y="956"/>
                    <a:pt x="1191" y="956"/>
                  </a:cubicBezTo>
                  <a:cubicBezTo>
                    <a:pt x="1251" y="956"/>
                    <a:pt x="1322" y="920"/>
                    <a:pt x="1346" y="861"/>
                  </a:cubicBezTo>
                  <a:cubicBezTo>
                    <a:pt x="1418" y="766"/>
                    <a:pt x="1382" y="646"/>
                    <a:pt x="1299" y="575"/>
                  </a:cubicBezTo>
                  <a:lnTo>
                    <a:pt x="322" y="27"/>
                  </a:lnTo>
                  <a:cubicBezTo>
                    <a:pt x="296" y="9"/>
                    <a:pt x="267" y="1"/>
                    <a:pt x="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68"/>
            <p:cNvSpPr/>
            <p:nvPr/>
          </p:nvSpPr>
          <p:spPr>
            <a:xfrm>
              <a:off x="865862" y="3383864"/>
              <a:ext cx="47664" cy="12130"/>
            </a:xfrm>
            <a:custGeom>
              <a:avLst/>
              <a:gdLst/>
              <a:ahLst/>
              <a:cxnLst/>
              <a:rect l="l" t="t" r="r" b="b"/>
              <a:pathLst>
                <a:path w="1501" h="382" extrusionOk="0">
                  <a:moveTo>
                    <a:pt x="191" y="1"/>
                  </a:moveTo>
                  <a:cubicBezTo>
                    <a:pt x="84" y="1"/>
                    <a:pt x="0" y="84"/>
                    <a:pt x="0" y="191"/>
                  </a:cubicBezTo>
                  <a:cubicBezTo>
                    <a:pt x="0" y="287"/>
                    <a:pt x="84" y="382"/>
                    <a:pt x="191" y="382"/>
                  </a:cubicBezTo>
                  <a:lnTo>
                    <a:pt x="1310" y="382"/>
                  </a:lnTo>
                  <a:cubicBezTo>
                    <a:pt x="1429" y="382"/>
                    <a:pt x="1501" y="299"/>
                    <a:pt x="1501" y="191"/>
                  </a:cubicBezTo>
                  <a:cubicBezTo>
                    <a:pt x="1501" y="84"/>
                    <a:pt x="1417" y="1"/>
                    <a:pt x="1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68"/>
            <p:cNvSpPr/>
            <p:nvPr/>
          </p:nvSpPr>
          <p:spPr>
            <a:xfrm>
              <a:off x="1182300" y="3383864"/>
              <a:ext cx="48045" cy="12130"/>
            </a:xfrm>
            <a:custGeom>
              <a:avLst/>
              <a:gdLst/>
              <a:ahLst/>
              <a:cxnLst/>
              <a:rect l="l" t="t" r="r" b="b"/>
              <a:pathLst>
                <a:path w="1513" h="382" extrusionOk="0">
                  <a:moveTo>
                    <a:pt x="203" y="1"/>
                  </a:moveTo>
                  <a:cubicBezTo>
                    <a:pt x="96" y="1"/>
                    <a:pt x="1" y="84"/>
                    <a:pt x="1" y="191"/>
                  </a:cubicBezTo>
                  <a:cubicBezTo>
                    <a:pt x="1" y="287"/>
                    <a:pt x="96" y="382"/>
                    <a:pt x="203" y="382"/>
                  </a:cubicBezTo>
                  <a:lnTo>
                    <a:pt x="1311" y="382"/>
                  </a:lnTo>
                  <a:cubicBezTo>
                    <a:pt x="1418" y="382"/>
                    <a:pt x="1513" y="287"/>
                    <a:pt x="1513" y="191"/>
                  </a:cubicBezTo>
                  <a:cubicBezTo>
                    <a:pt x="1513" y="84"/>
                    <a:pt x="1430" y="1"/>
                    <a:pt x="1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68"/>
            <p:cNvSpPr/>
            <p:nvPr/>
          </p:nvSpPr>
          <p:spPr>
            <a:xfrm>
              <a:off x="888916" y="3454011"/>
              <a:ext cx="43885" cy="30104"/>
            </a:xfrm>
            <a:custGeom>
              <a:avLst/>
              <a:gdLst/>
              <a:ahLst/>
              <a:cxnLst/>
              <a:rect l="l" t="t" r="r" b="b"/>
              <a:pathLst>
                <a:path w="1382" h="948" extrusionOk="0">
                  <a:moveTo>
                    <a:pt x="1186" y="1"/>
                  </a:moveTo>
                  <a:cubicBezTo>
                    <a:pt x="1152" y="1"/>
                    <a:pt x="1117" y="10"/>
                    <a:pt x="1084" y="30"/>
                  </a:cubicBezTo>
                  <a:lnTo>
                    <a:pt x="120" y="590"/>
                  </a:lnTo>
                  <a:cubicBezTo>
                    <a:pt x="36" y="649"/>
                    <a:pt x="1" y="745"/>
                    <a:pt x="48" y="852"/>
                  </a:cubicBezTo>
                  <a:cubicBezTo>
                    <a:pt x="72" y="911"/>
                    <a:pt x="144" y="947"/>
                    <a:pt x="215" y="947"/>
                  </a:cubicBezTo>
                  <a:cubicBezTo>
                    <a:pt x="239" y="947"/>
                    <a:pt x="274" y="923"/>
                    <a:pt x="298" y="911"/>
                  </a:cubicBezTo>
                  <a:lnTo>
                    <a:pt x="1263" y="364"/>
                  </a:lnTo>
                  <a:cubicBezTo>
                    <a:pt x="1358" y="304"/>
                    <a:pt x="1382" y="197"/>
                    <a:pt x="1334" y="90"/>
                  </a:cubicBezTo>
                  <a:cubicBezTo>
                    <a:pt x="1311" y="35"/>
                    <a:pt x="1251" y="1"/>
                    <a:pt x="1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68"/>
            <p:cNvSpPr/>
            <p:nvPr/>
          </p:nvSpPr>
          <p:spPr>
            <a:xfrm>
              <a:off x="1163025" y="3295648"/>
              <a:ext cx="44648" cy="30040"/>
            </a:xfrm>
            <a:custGeom>
              <a:avLst/>
              <a:gdLst/>
              <a:ahLst/>
              <a:cxnLst/>
              <a:rect l="l" t="t" r="r" b="b"/>
              <a:pathLst>
                <a:path w="1406" h="946" extrusionOk="0">
                  <a:moveTo>
                    <a:pt x="1177" y="1"/>
                  </a:moveTo>
                  <a:cubicBezTo>
                    <a:pt x="1147" y="1"/>
                    <a:pt x="1115" y="6"/>
                    <a:pt x="1084" y="17"/>
                  </a:cubicBezTo>
                  <a:lnTo>
                    <a:pt x="120" y="576"/>
                  </a:lnTo>
                  <a:cubicBezTo>
                    <a:pt x="36" y="636"/>
                    <a:pt x="1" y="731"/>
                    <a:pt x="48" y="838"/>
                  </a:cubicBezTo>
                  <a:cubicBezTo>
                    <a:pt x="96" y="910"/>
                    <a:pt x="155" y="945"/>
                    <a:pt x="227" y="945"/>
                  </a:cubicBezTo>
                  <a:cubicBezTo>
                    <a:pt x="251" y="945"/>
                    <a:pt x="286" y="934"/>
                    <a:pt x="310" y="910"/>
                  </a:cubicBezTo>
                  <a:lnTo>
                    <a:pt x="1287" y="362"/>
                  </a:lnTo>
                  <a:cubicBezTo>
                    <a:pt x="1370" y="302"/>
                    <a:pt x="1406" y="195"/>
                    <a:pt x="1358" y="100"/>
                  </a:cubicBezTo>
                  <a:cubicBezTo>
                    <a:pt x="1316" y="33"/>
                    <a:pt x="1250" y="1"/>
                    <a:pt x="1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68"/>
            <p:cNvSpPr/>
            <p:nvPr/>
          </p:nvSpPr>
          <p:spPr>
            <a:xfrm>
              <a:off x="953188" y="3505835"/>
              <a:ext cx="31787" cy="43282"/>
            </a:xfrm>
            <a:custGeom>
              <a:avLst/>
              <a:gdLst/>
              <a:ahLst/>
              <a:cxnLst/>
              <a:rect l="l" t="t" r="r" b="b"/>
              <a:pathLst>
                <a:path w="1001" h="1363" extrusionOk="0">
                  <a:moveTo>
                    <a:pt x="782" y="0"/>
                  </a:moveTo>
                  <a:cubicBezTo>
                    <a:pt x="714" y="0"/>
                    <a:pt x="648" y="37"/>
                    <a:pt x="608" y="101"/>
                  </a:cubicBezTo>
                  <a:lnTo>
                    <a:pt x="60" y="1065"/>
                  </a:lnTo>
                  <a:cubicBezTo>
                    <a:pt x="1" y="1161"/>
                    <a:pt x="48" y="1280"/>
                    <a:pt x="132" y="1327"/>
                  </a:cubicBezTo>
                  <a:cubicBezTo>
                    <a:pt x="167" y="1351"/>
                    <a:pt x="191" y="1363"/>
                    <a:pt x="227" y="1363"/>
                  </a:cubicBezTo>
                  <a:cubicBezTo>
                    <a:pt x="286" y="1363"/>
                    <a:pt x="358" y="1327"/>
                    <a:pt x="394" y="1280"/>
                  </a:cubicBezTo>
                  <a:lnTo>
                    <a:pt x="941" y="303"/>
                  </a:lnTo>
                  <a:cubicBezTo>
                    <a:pt x="1001" y="184"/>
                    <a:pt x="965" y="65"/>
                    <a:pt x="882" y="30"/>
                  </a:cubicBezTo>
                  <a:cubicBezTo>
                    <a:pt x="850" y="10"/>
                    <a:pt x="816" y="0"/>
                    <a:pt x="7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68"/>
            <p:cNvSpPr/>
            <p:nvPr/>
          </p:nvSpPr>
          <p:spPr>
            <a:xfrm>
              <a:off x="1111614" y="3231726"/>
              <a:ext cx="31025" cy="42933"/>
            </a:xfrm>
            <a:custGeom>
              <a:avLst/>
              <a:gdLst/>
              <a:ahLst/>
              <a:cxnLst/>
              <a:rect l="l" t="t" r="r" b="b"/>
              <a:pathLst>
                <a:path w="977" h="1352" extrusionOk="0">
                  <a:moveTo>
                    <a:pt x="754" y="0"/>
                  </a:moveTo>
                  <a:cubicBezTo>
                    <a:pt x="688" y="0"/>
                    <a:pt x="620" y="37"/>
                    <a:pt x="572" y="101"/>
                  </a:cubicBezTo>
                  <a:lnTo>
                    <a:pt x="24" y="1065"/>
                  </a:lnTo>
                  <a:cubicBezTo>
                    <a:pt x="0" y="1137"/>
                    <a:pt x="24" y="1256"/>
                    <a:pt x="119" y="1315"/>
                  </a:cubicBezTo>
                  <a:cubicBezTo>
                    <a:pt x="143" y="1339"/>
                    <a:pt x="179" y="1351"/>
                    <a:pt x="203" y="1351"/>
                  </a:cubicBezTo>
                  <a:cubicBezTo>
                    <a:pt x="262" y="1351"/>
                    <a:pt x="346" y="1315"/>
                    <a:pt x="370" y="1256"/>
                  </a:cubicBezTo>
                  <a:lnTo>
                    <a:pt x="917" y="291"/>
                  </a:lnTo>
                  <a:cubicBezTo>
                    <a:pt x="977" y="208"/>
                    <a:pt x="941" y="89"/>
                    <a:pt x="846" y="29"/>
                  </a:cubicBezTo>
                  <a:cubicBezTo>
                    <a:pt x="818" y="10"/>
                    <a:pt x="786" y="0"/>
                    <a:pt x="7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9" name="Google Shape;3609;p68"/>
          <p:cNvGrpSpPr/>
          <p:nvPr/>
        </p:nvGrpSpPr>
        <p:grpSpPr>
          <a:xfrm>
            <a:off x="-1028900" y="2124655"/>
            <a:ext cx="2232972" cy="1633777"/>
            <a:chOff x="1873750" y="854225"/>
            <a:chExt cx="838675" cy="613625"/>
          </a:xfrm>
        </p:grpSpPr>
        <p:sp>
          <p:nvSpPr>
            <p:cNvPr id="3610" name="Google Shape;3610;p68"/>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68"/>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68"/>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68"/>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68"/>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68"/>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68"/>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68"/>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68"/>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68"/>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68"/>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68"/>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68"/>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68"/>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68"/>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68"/>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68"/>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68"/>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68"/>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8"/>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8"/>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8"/>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8"/>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8"/>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8"/>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8"/>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6" name="Google Shape;3636;p68"/>
          <p:cNvGrpSpPr/>
          <p:nvPr/>
        </p:nvGrpSpPr>
        <p:grpSpPr>
          <a:xfrm>
            <a:off x="8424000" y="1385430"/>
            <a:ext cx="2232972" cy="1633777"/>
            <a:chOff x="1873750" y="854225"/>
            <a:chExt cx="838675" cy="613625"/>
          </a:xfrm>
        </p:grpSpPr>
        <p:sp>
          <p:nvSpPr>
            <p:cNvPr id="3637" name="Google Shape;3637;p68"/>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8"/>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8"/>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8"/>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8"/>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8"/>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68"/>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68"/>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68"/>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68"/>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68"/>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68"/>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68"/>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68"/>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68"/>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68"/>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68"/>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68"/>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68"/>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68"/>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68"/>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68"/>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68"/>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68"/>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68"/>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68"/>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Εικόνα 7"/>
          <p:cNvPicPr>
            <a:picLocks noChangeAspect="1"/>
          </p:cNvPicPr>
          <p:nvPr/>
        </p:nvPicPr>
        <p:blipFill>
          <a:blip r:embed="rId3"/>
          <a:stretch>
            <a:fillRect/>
          </a:stretch>
        </p:blipFill>
        <p:spPr>
          <a:xfrm>
            <a:off x="2946820" y="4454255"/>
            <a:ext cx="780356" cy="573074"/>
          </a:xfrm>
          <a:prstGeom prst="rect">
            <a:avLst/>
          </a:prstGeom>
        </p:spPr>
      </p:pic>
      <p:sp>
        <p:nvSpPr>
          <p:cNvPr id="126" name="Google Shape;3558;p68"/>
          <p:cNvSpPr txBox="1">
            <a:spLocks/>
          </p:cNvSpPr>
          <p:nvPr/>
        </p:nvSpPr>
        <p:spPr>
          <a:xfrm>
            <a:off x="3815355" y="4528187"/>
            <a:ext cx="2723667"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500"/>
              <a:buFont typeface="Walter Turncoat"/>
              <a:buNone/>
              <a:defRPr sz="2600" b="0" i="0" u="none" strike="noStrike" cap="none">
                <a:solidFill>
                  <a:schemeClr val="dk1"/>
                </a:solidFill>
                <a:latin typeface="Walter Turncoat"/>
                <a:ea typeface="Walter Turncoat"/>
                <a:cs typeface="Walter Turncoat"/>
                <a:sym typeface="Walter Turncoat"/>
              </a:defRPr>
            </a:lvl1pPr>
            <a:lvl2pPr marR="0" lvl="1" algn="ctr" rtl="0">
              <a:lnSpc>
                <a:spcPct val="100000"/>
              </a:lnSpc>
              <a:spcBef>
                <a:spcPts val="0"/>
              </a:spcBef>
              <a:spcAft>
                <a:spcPts val="0"/>
              </a:spcAft>
              <a:buClr>
                <a:schemeClr val="dk1"/>
              </a:buClr>
              <a:buSzPts val="2500"/>
              <a:buFont typeface="Walter Turncoat"/>
              <a:buNone/>
              <a:defRPr sz="2500" b="0" i="0" u="none" strike="noStrike" cap="none">
                <a:solidFill>
                  <a:schemeClr val="dk1"/>
                </a:solidFill>
                <a:latin typeface="Walter Turncoat"/>
                <a:ea typeface="Walter Turncoat"/>
                <a:cs typeface="Walter Turncoat"/>
                <a:sym typeface="Walter Turncoat"/>
              </a:defRPr>
            </a:lvl2pPr>
            <a:lvl3pPr marR="0" lvl="2" algn="ctr" rtl="0">
              <a:lnSpc>
                <a:spcPct val="100000"/>
              </a:lnSpc>
              <a:spcBef>
                <a:spcPts val="0"/>
              </a:spcBef>
              <a:spcAft>
                <a:spcPts val="0"/>
              </a:spcAft>
              <a:buClr>
                <a:schemeClr val="dk1"/>
              </a:buClr>
              <a:buSzPts val="2500"/>
              <a:buFont typeface="Walter Turncoat"/>
              <a:buNone/>
              <a:defRPr sz="2500" b="0" i="0" u="none" strike="noStrike" cap="none">
                <a:solidFill>
                  <a:schemeClr val="dk1"/>
                </a:solidFill>
                <a:latin typeface="Walter Turncoat"/>
                <a:ea typeface="Walter Turncoat"/>
                <a:cs typeface="Walter Turncoat"/>
                <a:sym typeface="Walter Turncoat"/>
              </a:defRPr>
            </a:lvl3pPr>
            <a:lvl4pPr marR="0" lvl="3" algn="ctr" rtl="0">
              <a:lnSpc>
                <a:spcPct val="100000"/>
              </a:lnSpc>
              <a:spcBef>
                <a:spcPts val="0"/>
              </a:spcBef>
              <a:spcAft>
                <a:spcPts val="0"/>
              </a:spcAft>
              <a:buClr>
                <a:schemeClr val="dk1"/>
              </a:buClr>
              <a:buSzPts val="2500"/>
              <a:buFont typeface="Walter Turncoat"/>
              <a:buNone/>
              <a:defRPr sz="2500" b="0" i="0" u="none" strike="noStrike" cap="none">
                <a:solidFill>
                  <a:schemeClr val="dk1"/>
                </a:solidFill>
                <a:latin typeface="Walter Turncoat"/>
                <a:ea typeface="Walter Turncoat"/>
                <a:cs typeface="Walter Turncoat"/>
                <a:sym typeface="Walter Turncoat"/>
              </a:defRPr>
            </a:lvl4pPr>
            <a:lvl5pPr marR="0" lvl="4" algn="ctr" rtl="0">
              <a:lnSpc>
                <a:spcPct val="100000"/>
              </a:lnSpc>
              <a:spcBef>
                <a:spcPts val="0"/>
              </a:spcBef>
              <a:spcAft>
                <a:spcPts val="0"/>
              </a:spcAft>
              <a:buClr>
                <a:schemeClr val="dk1"/>
              </a:buClr>
              <a:buSzPts val="2500"/>
              <a:buFont typeface="Walter Turncoat"/>
              <a:buNone/>
              <a:defRPr sz="2500" b="0" i="0" u="none" strike="noStrike" cap="none">
                <a:solidFill>
                  <a:schemeClr val="dk1"/>
                </a:solidFill>
                <a:latin typeface="Walter Turncoat"/>
                <a:ea typeface="Walter Turncoat"/>
                <a:cs typeface="Walter Turncoat"/>
                <a:sym typeface="Walter Turncoat"/>
              </a:defRPr>
            </a:lvl5pPr>
            <a:lvl6pPr marR="0" lvl="5" algn="ctr" rtl="0">
              <a:lnSpc>
                <a:spcPct val="100000"/>
              </a:lnSpc>
              <a:spcBef>
                <a:spcPts val="0"/>
              </a:spcBef>
              <a:spcAft>
                <a:spcPts val="0"/>
              </a:spcAft>
              <a:buClr>
                <a:schemeClr val="dk1"/>
              </a:buClr>
              <a:buSzPts val="2500"/>
              <a:buFont typeface="Walter Turncoat"/>
              <a:buNone/>
              <a:defRPr sz="2500" b="0" i="0" u="none" strike="noStrike" cap="none">
                <a:solidFill>
                  <a:schemeClr val="dk1"/>
                </a:solidFill>
                <a:latin typeface="Walter Turncoat"/>
                <a:ea typeface="Walter Turncoat"/>
                <a:cs typeface="Walter Turncoat"/>
                <a:sym typeface="Walter Turncoat"/>
              </a:defRPr>
            </a:lvl6pPr>
            <a:lvl7pPr marR="0" lvl="6" algn="ctr" rtl="0">
              <a:lnSpc>
                <a:spcPct val="100000"/>
              </a:lnSpc>
              <a:spcBef>
                <a:spcPts val="0"/>
              </a:spcBef>
              <a:spcAft>
                <a:spcPts val="0"/>
              </a:spcAft>
              <a:buClr>
                <a:schemeClr val="dk1"/>
              </a:buClr>
              <a:buSzPts val="2500"/>
              <a:buFont typeface="Walter Turncoat"/>
              <a:buNone/>
              <a:defRPr sz="2500" b="0" i="0" u="none" strike="noStrike" cap="none">
                <a:solidFill>
                  <a:schemeClr val="dk1"/>
                </a:solidFill>
                <a:latin typeface="Walter Turncoat"/>
                <a:ea typeface="Walter Turncoat"/>
                <a:cs typeface="Walter Turncoat"/>
                <a:sym typeface="Walter Turncoat"/>
              </a:defRPr>
            </a:lvl7pPr>
            <a:lvl8pPr marR="0" lvl="7" algn="ctr" rtl="0">
              <a:lnSpc>
                <a:spcPct val="100000"/>
              </a:lnSpc>
              <a:spcBef>
                <a:spcPts val="0"/>
              </a:spcBef>
              <a:spcAft>
                <a:spcPts val="0"/>
              </a:spcAft>
              <a:buClr>
                <a:schemeClr val="dk1"/>
              </a:buClr>
              <a:buSzPts val="2500"/>
              <a:buFont typeface="Walter Turncoat"/>
              <a:buNone/>
              <a:defRPr sz="2500" b="0" i="0" u="none" strike="noStrike" cap="none">
                <a:solidFill>
                  <a:schemeClr val="dk1"/>
                </a:solidFill>
                <a:latin typeface="Walter Turncoat"/>
                <a:ea typeface="Walter Turncoat"/>
                <a:cs typeface="Walter Turncoat"/>
                <a:sym typeface="Walter Turncoat"/>
              </a:defRPr>
            </a:lvl8pPr>
            <a:lvl9pPr marR="0" lvl="8" algn="ctr" rtl="0">
              <a:lnSpc>
                <a:spcPct val="100000"/>
              </a:lnSpc>
              <a:spcBef>
                <a:spcPts val="0"/>
              </a:spcBef>
              <a:spcAft>
                <a:spcPts val="0"/>
              </a:spcAft>
              <a:buClr>
                <a:schemeClr val="dk1"/>
              </a:buClr>
              <a:buSzPts val="2500"/>
              <a:buFont typeface="Walter Turncoat"/>
              <a:buNone/>
              <a:defRPr sz="2500" b="0" i="0" u="none" strike="noStrike" cap="none">
                <a:solidFill>
                  <a:schemeClr val="dk1"/>
                </a:solidFill>
                <a:latin typeface="Walter Turncoat"/>
                <a:ea typeface="Walter Turncoat"/>
                <a:cs typeface="Walter Turncoat"/>
                <a:sym typeface="Walter Turncoat"/>
              </a:defRPr>
            </a:lvl9pPr>
          </a:lstStyle>
          <a:p>
            <a:r>
              <a:rPr lang="el-GR" dirty="0"/>
              <a:t>Φάκελος κλασέρ </a:t>
            </a:r>
          </a:p>
        </p:txBody>
      </p:sp>
      <p:sp>
        <p:nvSpPr>
          <p:cNvPr id="114" name="Google Shape;3561;p68"/>
          <p:cNvSpPr/>
          <p:nvPr/>
        </p:nvSpPr>
        <p:spPr>
          <a:xfrm>
            <a:off x="2986428" y="4470757"/>
            <a:ext cx="833089" cy="572731"/>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59"/>
        <p:cNvGrpSpPr/>
        <p:nvPr/>
      </p:nvGrpSpPr>
      <p:grpSpPr>
        <a:xfrm>
          <a:off x="0" y="0"/>
          <a:ext cx="0" cy="0"/>
          <a:chOff x="0" y="0"/>
          <a:chExt cx="0" cy="0"/>
        </a:xfrm>
      </p:grpSpPr>
      <p:sp>
        <p:nvSpPr>
          <p:cNvPr id="2560" name="Google Shape;2560;p60"/>
          <p:cNvSpPr txBox="1">
            <a:spLocks noGrp="1"/>
          </p:cNvSpPr>
          <p:nvPr>
            <p:ph type="title"/>
          </p:nvPr>
        </p:nvSpPr>
        <p:spPr>
          <a:xfrm>
            <a:off x="651142" y="350641"/>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2</a:t>
            </a:r>
            <a:r>
              <a:rPr lang="el-GR" baseline="30000" dirty="0"/>
              <a:t>η</a:t>
            </a:r>
            <a:r>
              <a:rPr lang="el-GR" dirty="0"/>
              <a:t> Δραστηριότητα</a:t>
            </a:r>
            <a:br>
              <a:rPr lang="el-GR" dirty="0"/>
            </a:br>
            <a:r>
              <a:rPr lang="el-GR" dirty="0"/>
              <a:t>Δημιουργία Λίμερικ</a:t>
            </a:r>
            <a:endParaRPr dirty="0"/>
          </a:p>
        </p:txBody>
      </p:sp>
      <p:cxnSp>
        <p:nvCxnSpPr>
          <p:cNvPr id="2561" name="Google Shape;2561;p60"/>
          <p:cNvCxnSpPr/>
          <p:nvPr/>
        </p:nvCxnSpPr>
        <p:spPr>
          <a:xfrm>
            <a:off x="721150" y="2917200"/>
            <a:ext cx="7720500" cy="0"/>
          </a:xfrm>
          <a:prstGeom prst="straightConnector1">
            <a:avLst/>
          </a:prstGeom>
          <a:noFill/>
          <a:ln w="9525" cap="flat" cmpd="sng">
            <a:solidFill>
              <a:srgbClr val="B8B7E5"/>
            </a:solidFill>
            <a:prstDash val="solid"/>
            <a:round/>
            <a:headEnd type="oval" w="med" len="med"/>
            <a:tailEnd type="stealth" w="med" len="med"/>
          </a:ln>
        </p:spPr>
      </p:cxnSp>
      <p:sp>
        <p:nvSpPr>
          <p:cNvPr id="2562" name="Google Shape;2562;p60"/>
          <p:cNvSpPr txBox="1"/>
          <p:nvPr/>
        </p:nvSpPr>
        <p:spPr>
          <a:xfrm>
            <a:off x="2605849" y="3057535"/>
            <a:ext cx="19860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600" dirty="0">
                <a:solidFill>
                  <a:srgbClr val="5C548E"/>
                </a:solidFill>
                <a:latin typeface="Walter Turncoat"/>
                <a:ea typeface="Walter Turncoat"/>
                <a:cs typeface="Walter Turncoat"/>
                <a:sym typeface="Walter Turncoat"/>
              </a:rPr>
              <a:t>Βήμα</a:t>
            </a:r>
            <a:r>
              <a:rPr lang="en" sz="2600" dirty="0">
                <a:solidFill>
                  <a:srgbClr val="5C548E"/>
                </a:solidFill>
                <a:latin typeface="Walter Turncoat"/>
                <a:ea typeface="Walter Turncoat"/>
                <a:cs typeface="Walter Turncoat"/>
                <a:sym typeface="Walter Turncoat"/>
              </a:rPr>
              <a:t> 2</a:t>
            </a:r>
            <a:r>
              <a:rPr lang="el-GR" sz="2600" baseline="30000" dirty="0">
                <a:solidFill>
                  <a:srgbClr val="5C548E"/>
                </a:solidFill>
                <a:latin typeface="Walter Turncoat"/>
                <a:ea typeface="Walter Turncoat"/>
                <a:cs typeface="Walter Turncoat"/>
                <a:sym typeface="Walter Turncoat"/>
              </a:rPr>
              <a:t>ο</a:t>
            </a:r>
            <a:r>
              <a:rPr lang="el-GR" sz="2600" dirty="0">
                <a:solidFill>
                  <a:srgbClr val="5C548E"/>
                </a:solidFill>
                <a:latin typeface="Walter Turncoat"/>
                <a:ea typeface="Walter Turncoat"/>
                <a:cs typeface="Walter Turncoat"/>
                <a:sym typeface="Walter Turncoat"/>
              </a:rPr>
              <a:t> </a:t>
            </a:r>
            <a:endParaRPr sz="2600" dirty="0">
              <a:solidFill>
                <a:srgbClr val="5C548E"/>
              </a:solidFill>
              <a:latin typeface="Walter Turncoat"/>
              <a:ea typeface="Walter Turncoat"/>
              <a:cs typeface="Walter Turncoat"/>
              <a:sym typeface="Walter Turncoat"/>
            </a:endParaRPr>
          </a:p>
        </p:txBody>
      </p:sp>
      <p:sp>
        <p:nvSpPr>
          <p:cNvPr id="2563" name="Google Shape;2563;p60"/>
          <p:cNvSpPr txBox="1"/>
          <p:nvPr/>
        </p:nvSpPr>
        <p:spPr>
          <a:xfrm>
            <a:off x="2400996" y="3533266"/>
            <a:ext cx="2750211" cy="100033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500" dirty="0">
                <a:solidFill>
                  <a:schemeClr val="dk1"/>
                </a:solidFill>
                <a:latin typeface="Nunito Sans"/>
                <a:ea typeface="Nunito Sans"/>
                <a:cs typeface="Nunito Sans"/>
                <a:sym typeface="Nunito Sans"/>
              </a:rPr>
              <a:t>Στον δεύτερο στίχο γράφω για την βασική ιδιότητα ή παραξενιά του πρωταγωνιστή</a:t>
            </a:r>
            <a:endParaRPr sz="1500" dirty="0">
              <a:solidFill>
                <a:srgbClr val="5C548E"/>
              </a:solidFill>
              <a:latin typeface="Nunito Sans"/>
              <a:ea typeface="Nunito Sans"/>
              <a:cs typeface="Nunito Sans"/>
              <a:sym typeface="Nunito Sans"/>
            </a:endParaRPr>
          </a:p>
        </p:txBody>
      </p:sp>
      <p:sp>
        <p:nvSpPr>
          <p:cNvPr id="2564" name="Google Shape;2564;p60"/>
          <p:cNvSpPr/>
          <p:nvPr/>
        </p:nvSpPr>
        <p:spPr>
          <a:xfrm>
            <a:off x="1635524" y="2830910"/>
            <a:ext cx="251039" cy="172584"/>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0"/>
          <p:cNvSpPr/>
          <p:nvPr/>
        </p:nvSpPr>
        <p:spPr>
          <a:xfrm>
            <a:off x="3239981" y="2816472"/>
            <a:ext cx="251039" cy="172584"/>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0"/>
          <p:cNvSpPr/>
          <p:nvPr/>
        </p:nvSpPr>
        <p:spPr>
          <a:xfrm>
            <a:off x="7316074" y="2830910"/>
            <a:ext cx="251039" cy="172584"/>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0"/>
          <p:cNvSpPr txBox="1"/>
          <p:nvPr/>
        </p:nvSpPr>
        <p:spPr>
          <a:xfrm>
            <a:off x="6273473" y="3618704"/>
            <a:ext cx="2380981" cy="1235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500" dirty="0">
                <a:solidFill>
                  <a:srgbClr val="5C548E"/>
                </a:solidFill>
                <a:latin typeface="Nunito Sans"/>
                <a:ea typeface="Nunito Sans"/>
                <a:cs typeface="Nunito Sans"/>
                <a:sym typeface="Nunito Sans"/>
              </a:rPr>
              <a:t>Στον 5</a:t>
            </a:r>
            <a:r>
              <a:rPr lang="el-GR" sz="1500" baseline="30000" dirty="0">
                <a:solidFill>
                  <a:srgbClr val="5C548E"/>
                </a:solidFill>
                <a:latin typeface="Nunito Sans"/>
                <a:ea typeface="Nunito Sans"/>
                <a:cs typeface="Nunito Sans"/>
                <a:sym typeface="Nunito Sans"/>
              </a:rPr>
              <a:t>ο</a:t>
            </a:r>
            <a:r>
              <a:rPr lang="el-GR" sz="1500" dirty="0">
                <a:solidFill>
                  <a:srgbClr val="5C548E"/>
                </a:solidFill>
                <a:latin typeface="Nunito Sans"/>
                <a:ea typeface="Nunito Sans"/>
                <a:cs typeface="Nunito Sans"/>
                <a:sym typeface="Nunito Sans"/>
              </a:rPr>
              <a:t> στίχο κάνω παραλλαγή του 1</a:t>
            </a:r>
            <a:r>
              <a:rPr lang="el-GR" sz="1500" baseline="30000" dirty="0">
                <a:solidFill>
                  <a:srgbClr val="5C548E"/>
                </a:solidFill>
                <a:latin typeface="Nunito Sans"/>
                <a:ea typeface="Nunito Sans"/>
                <a:cs typeface="Nunito Sans"/>
                <a:sym typeface="Nunito Sans"/>
              </a:rPr>
              <a:t>ου</a:t>
            </a:r>
            <a:r>
              <a:rPr lang="el-GR" sz="1500" dirty="0">
                <a:solidFill>
                  <a:srgbClr val="5C548E"/>
                </a:solidFill>
                <a:latin typeface="Nunito Sans"/>
                <a:ea typeface="Nunito Sans"/>
                <a:cs typeface="Nunito Sans"/>
                <a:sym typeface="Nunito Sans"/>
              </a:rPr>
              <a:t> στίχου και κλείνω το ποίημα με ένα επίθετο που ταιριάζει νοηματικά και προκαλεί εντύπωση </a:t>
            </a:r>
            <a:endParaRPr sz="1500" dirty="0">
              <a:solidFill>
                <a:srgbClr val="5C548E"/>
              </a:solidFill>
              <a:latin typeface="Nunito Sans"/>
              <a:ea typeface="Nunito Sans"/>
              <a:cs typeface="Nunito Sans"/>
              <a:sym typeface="Nunito Sans"/>
            </a:endParaRPr>
          </a:p>
        </p:txBody>
      </p:sp>
      <p:sp>
        <p:nvSpPr>
          <p:cNvPr id="2568" name="Google Shape;2568;p60"/>
          <p:cNvSpPr txBox="1"/>
          <p:nvPr/>
        </p:nvSpPr>
        <p:spPr>
          <a:xfrm>
            <a:off x="6469428" y="3076706"/>
            <a:ext cx="19860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600" dirty="0">
                <a:solidFill>
                  <a:srgbClr val="5C548E"/>
                </a:solidFill>
                <a:latin typeface="Walter Turncoat"/>
                <a:ea typeface="Walter Turncoat"/>
                <a:cs typeface="Walter Turncoat"/>
                <a:sym typeface="Walter Turncoat"/>
              </a:rPr>
              <a:t>Βήμα 5</a:t>
            </a:r>
            <a:r>
              <a:rPr lang="el-GR" sz="2600" baseline="30000" dirty="0">
                <a:solidFill>
                  <a:srgbClr val="5C548E"/>
                </a:solidFill>
                <a:latin typeface="Walter Turncoat"/>
                <a:ea typeface="Walter Turncoat"/>
                <a:cs typeface="Walter Turncoat"/>
                <a:sym typeface="Walter Turncoat"/>
              </a:rPr>
              <a:t>ο</a:t>
            </a:r>
            <a:r>
              <a:rPr lang="el-GR" sz="2600" dirty="0">
                <a:solidFill>
                  <a:srgbClr val="5C548E"/>
                </a:solidFill>
                <a:latin typeface="Walter Turncoat"/>
                <a:ea typeface="Walter Turncoat"/>
                <a:cs typeface="Walter Turncoat"/>
                <a:sym typeface="Walter Turncoat"/>
              </a:rPr>
              <a:t> </a:t>
            </a:r>
            <a:r>
              <a:rPr lang="en" sz="2600" dirty="0">
                <a:solidFill>
                  <a:srgbClr val="5C548E"/>
                </a:solidFill>
                <a:latin typeface="Walter Turncoat"/>
                <a:ea typeface="Walter Turncoat"/>
                <a:cs typeface="Walter Turncoat"/>
                <a:sym typeface="Walter Turncoat"/>
              </a:rPr>
              <a:t> </a:t>
            </a:r>
            <a:endParaRPr sz="2600" dirty="0">
              <a:solidFill>
                <a:srgbClr val="5C548E"/>
              </a:solidFill>
              <a:latin typeface="Walter Turncoat"/>
              <a:ea typeface="Walter Turncoat"/>
              <a:cs typeface="Walter Turncoat"/>
              <a:sym typeface="Walter Turncoat"/>
            </a:endParaRPr>
          </a:p>
        </p:txBody>
      </p:sp>
      <p:sp>
        <p:nvSpPr>
          <p:cNvPr id="2569" name="Google Shape;2569;p60"/>
          <p:cNvSpPr txBox="1"/>
          <p:nvPr/>
        </p:nvSpPr>
        <p:spPr>
          <a:xfrm>
            <a:off x="721186" y="1441134"/>
            <a:ext cx="1986000" cy="527700"/>
          </a:xfrm>
          <a:prstGeom prst="rect">
            <a:avLst/>
          </a:prstGeom>
          <a:noFill/>
          <a:ln>
            <a:noFill/>
          </a:ln>
        </p:spPr>
        <p:txBody>
          <a:bodyPr spcFirstLastPara="1" wrap="square" lIns="91425" tIns="91425" rIns="91425" bIns="91425" anchor="ctr" anchorCtr="0">
            <a:noAutofit/>
          </a:bodyPr>
          <a:lstStyle/>
          <a:p>
            <a:pPr lvl="0" algn="ctr"/>
            <a:r>
              <a:rPr lang="el-GR" sz="2600" dirty="0">
                <a:solidFill>
                  <a:srgbClr val="5C548E"/>
                </a:solidFill>
                <a:latin typeface="Walter Turncoat"/>
                <a:ea typeface="Walter Turncoat"/>
                <a:cs typeface="Walter Turncoat"/>
                <a:sym typeface="Walter Turncoat"/>
              </a:rPr>
              <a:t>Βήμα 1</a:t>
            </a:r>
            <a:r>
              <a:rPr lang="el-GR" sz="2600" baseline="30000" dirty="0">
                <a:solidFill>
                  <a:srgbClr val="5C548E"/>
                </a:solidFill>
                <a:latin typeface="Walter Turncoat"/>
                <a:ea typeface="Walter Turncoat"/>
                <a:cs typeface="Walter Turncoat"/>
                <a:sym typeface="Walter Turncoat"/>
              </a:rPr>
              <a:t>ο</a:t>
            </a:r>
            <a:r>
              <a:rPr lang="el-GR" sz="2600" dirty="0">
                <a:solidFill>
                  <a:srgbClr val="5C548E"/>
                </a:solidFill>
                <a:latin typeface="Walter Turncoat"/>
                <a:ea typeface="Walter Turncoat"/>
                <a:cs typeface="Walter Turncoat"/>
                <a:sym typeface="Walter Turncoat"/>
              </a:rPr>
              <a:t> </a:t>
            </a:r>
          </a:p>
        </p:txBody>
      </p:sp>
      <p:sp>
        <p:nvSpPr>
          <p:cNvPr id="2570" name="Google Shape;2570;p60"/>
          <p:cNvSpPr txBox="1"/>
          <p:nvPr/>
        </p:nvSpPr>
        <p:spPr>
          <a:xfrm>
            <a:off x="361101" y="1964260"/>
            <a:ext cx="2556631" cy="6433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500" dirty="0">
                <a:solidFill>
                  <a:srgbClr val="5C548E"/>
                </a:solidFill>
                <a:latin typeface="Nunito Sans"/>
                <a:ea typeface="Nunito Sans"/>
                <a:cs typeface="Nunito Sans"/>
                <a:sym typeface="Nunito Sans"/>
              </a:rPr>
              <a:t>Στον πρώτο στίχο παρουσιάζω τον πρωταγωνιστή </a:t>
            </a:r>
            <a:endParaRPr sz="1500" dirty="0">
              <a:solidFill>
                <a:srgbClr val="5C548E"/>
              </a:solidFill>
              <a:latin typeface="Nunito Sans"/>
              <a:ea typeface="Nunito Sans"/>
              <a:cs typeface="Nunito Sans"/>
              <a:sym typeface="Nunito Sans"/>
            </a:endParaRPr>
          </a:p>
        </p:txBody>
      </p:sp>
      <p:grpSp>
        <p:nvGrpSpPr>
          <p:cNvPr id="2571" name="Google Shape;2571;p60"/>
          <p:cNvGrpSpPr/>
          <p:nvPr/>
        </p:nvGrpSpPr>
        <p:grpSpPr>
          <a:xfrm>
            <a:off x="6840555" y="1648715"/>
            <a:ext cx="849681" cy="1146524"/>
            <a:chOff x="6945895" y="3173545"/>
            <a:chExt cx="849681" cy="1146524"/>
          </a:xfrm>
        </p:grpSpPr>
        <p:sp>
          <p:nvSpPr>
            <p:cNvPr id="2572" name="Google Shape;2572;p60"/>
            <p:cNvSpPr/>
            <p:nvPr/>
          </p:nvSpPr>
          <p:spPr>
            <a:xfrm rot="-899905">
              <a:off x="7083935" y="3236810"/>
              <a:ext cx="573576" cy="1019970"/>
            </a:xfrm>
            <a:custGeom>
              <a:avLst/>
              <a:gdLst/>
              <a:ahLst/>
              <a:cxnLst/>
              <a:rect l="l" t="t" r="r" b="b"/>
              <a:pathLst>
                <a:path w="16461" h="29272" extrusionOk="0">
                  <a:moveTo>
                    <a:pt x="15988" y="28219"/>
                  </a:moveTo>
                  <a:cubicBezTo>
                    <a:pt x="15882" y="27983"/>
                    <a:pt x="15717" y="27746"/>
                    <a:pt x="15622" y="27605"/>
                  </a:cubicBezTo>
                  <a:cubicBezTo>
                    <a:pt x="15315" y="27085"/>
                    <a:pt x="15161" y="26730"/>
                    <a:pt x="14925" y="26317"/>
                  </a:cubicBezTo>
                  <a:cubicBezTo>
                    <a:pt x="13944" y="24603"/>
                    <a:pt x="12952" y="22890"/>
                    <a:pt x="11983" y="21105"/>
                  </a:cubicBezTo>
                  <a:cubicBezTo>
                    <a:pt x="12006" y="21105"/>
                    <a:pt x="12041" y="21105"/>
                    <a:pt x="12065" y="21094"/>
                  </a:cubicBezTo>
                  <a:cubicBezTo>
                    <a:pt x="12396" y="21011"/>
                    <a:pt x="12750" y="20574"/>
                    <a:pt x="12904" y="20278"/>
                  </a:cubicBezTo>
                  <a:cubicBezTo>
                    <a:pt x="13141" y="19806"/>
                    <a:pt x="13330" y="19144"/>
                    <a:pt x="13483" y="18494"/>
                  </a:cubicBezTo>
                  <a:cubicBezTo>
                    <a:pt x="13803" y="17218"/>
                    <a:pt x="13908" y="16142"/>
                    <a:pt x="13979" y="14666"/>
                  </a:cubicBezTo>
                  <a:cubicBezTo>
                    <a:pt x="13992" y="14323"/>
                    <a:pt x="14003" y="13980"/>
                    <a:pt x="13979" y="13637"/>
                  </a:cubicBezTo>
                  <a:cubicBezTo>
                    <a:pt x="13932" y="13035"/>
                    <a:pt x="13790" y="12090"/>
                    <a:pt x="13117" y="12208"/>
                  </a:cubicBezTo>
                  <a:cubicBezTo>
                    <a:pt x="12408" y="12326"/>
                    <a:pt x="12337" y="13555"/>
                    <a:pt x="12278" y="14146"/>
                  </a:cubicBezTo>
                  <a:cubicBezTo>
                    <a:pt x="12219" y="14772"/>
                    <a:pt x="12136" y="15469"/>
                    <a:pt x="11970" y="16308"/>
                  </a:cubicBezTo>
                  <a:cubicBezTo>
                    <a:pt x="11710" y="17608"/>
                    <a:pt x="11510" y="18222"/>
                    <a:pt x="11261" y="19440"/>
                  </a:cubicBezTo>
                  <a:cubicBezTo>
                    <a:pt x="11250" y="19511"/>
                    <a:pt x="11238" y="19593"/>
                    <a:pt x="11214" y="19676"/>
                  </a:cubicBezTo>
                  <a:cubicBezTo>
                    <a:pt x="11049" y="19333"/>
                    <a:pt x="10872" y="18991"/>
                    <a:pt x="10707" y="18648"/>
                  </a:cubicBezTo>
                  <a:cubicBezTo>
                    <a:pt x="10376" y="17998"/>
                    <a:pt x="10080" y="17313"/>
                    <a:pt x="9808" y="16615"/>
                  </a:cubicBezTo>
                  <a:cubicBezTo>
                    <a:pt x="10092" y="16486"/>
                    <a:pt x="10281" y="16072"/>
                    <a:pt x="10411" y="15777"/>
                  </a:cubicBezTo>
                  <a:cubicBezTo>
                    <a:pt x="11191" y="14157"/>
                    <a:pt x="11498" y="12385"/>
                    <a:pt x="12077" y="10660"/>
                  </a:cubicBezTo>
                  <a:cubicBezTo>
                    <a:pt x="12183" y="10365"/>
                    <a:pt x="12266" y="10045"/>
                    <a:pt x="12385" y="9632"/>
                  </a:cubicBezTo>
                  <a:cubicBezTo>
                    <a:pt x="12503" y="9230"/>
                    <a:pt x="12857" y="8178"/>
                    <a:pt x="12054" y="8343"/>
                  </a:cubicBezTo>
                  <a:cubicBezTo>
                    <a:pt x="12018" y="8356"/>
                    <a:pt x="12030" y="8356"/>
                    <a:pt x="11994" y="8367"/>
                  </a:cubicBezTo>
                  <a:cubicBezTo>
                    <a:pt x="11510" y="8663"/>
                    <a:pt x="11061" y="9396"/>
                    <a:pt x="10765" y="9951"/>
                  </a:cubicBezTo>
                  <a:cubicBezTo>
                    <a:pt x="10174" y="11026"/>
                    <a:pt x="9667" y="12326"/>
                    <a:pt x="9324" y="13543"/>
                  </a:cubicBezTo>
                  <a:cubicBezTo>
                    <a:pt x="9241" y="13850"/>
                    <a:pt x="9147" y="14228"/>
                    <a:pt x="9076" y="14583"/>
                  </a:cubicBezTo>
                  <a:cubicBezTo>
                    <a:pt x="8863" y="13945"/>
                    <a:pt x="8662" y="13295"/>
                    <a:pt x="8461" y="12657"/>
                  </a:cubicBezTo>
                  <a:cubicBezTo>
                    <a:pt x="8378" y="12397"/>
                    <a:pt x="8296" y="12125"/>
                    <a:pt x="8213" y="11853"/>
                  </a:cubicBezTo>
                  <a:lnTo>
                    <a:pt x="8236" y="11853"/>
                  </a:lnTo>
                  <a:cubicBezTo>
                    <a:pt x="8769" y="11759"/>
                    <a:pt x="9111" y="10967"/>
                    <a:pt x="9312" y="10470"/>
                  </a:cubicBezTo>
                  <a:cubicBezTo>
                    <a:pt x="9501" y="9986"/>
                    <a:pt x="9678" y="9289"/>
                    <a:pt x="9808" y="8828"/>
                  </a:cubicBezTo>
                  <a:cubicBezTo>
                    <a:pt x="10045" y="7978"/>
                    <a:pt x="10210" y="7245"/>
                    <a:pt x="10305" y="6252"/>
                  </a:cubicBezTo>
                  <a:cubicBezTo>
                    <a:pt x="10352" y="5744"/>
                    <a:pt x="10399" y="5082"/>
                    <a:pt x="9856" y="5118"/>
                  </a:cubicBezTo>
                  <a:cubicBezTo>
                    <a:pt x="9359" y="5142"/>
                    <a:pt x="9005" y="6111"/>
                    <a:pt x="8827" y="6512"/>
                  </a:cubicBezTo>
                  <a:cubicBezTo>
                    <a:pt x="8402" y="7481"/>
                    <a:pt x="7965" y="8616"/>
                    <a:pt x="7693" y="9691"/>
                  </a:cubicBezTo>
                  <a:cubicBezTo>
                    <a:pt x="7681" y="9750"/>
                    <a:pt x="7658" y="9821"/>
                    <a:pt x="7646" y="9892"/>
                  </a:cubicBezTo>
                  <a:cubicBezTo>
                    <a:pt x="7480" y="9312"/>
                    <a:pt x="7338" y="8734"/>
                    <a:pt x="7209" y="8154"/>
                  </a:cubicBezTo>
                  <a:cubicBezTo>
                    <a:pt x="7149" y="7918"/>
                    <a:pt x="7102" y="7682"/>
                    <a:pt x="7043" y="7434"/>
                  </a:cubicBezTo>
                  <a:cubicBezTo>
                    <a:pt x="7031" y="7398"/>
                    <a:pt x="7031" y="7363"/>
                    <a:pt x="7020" y="7327"/>
                  </a:cubicBezTo>
                  <a:cubicBezTo>
                    <a:pt x="7126" y="7198"/>
                    <a:pt x="7209" y="7032"/>
                    <a:pt x="7256" y="6878"/>
                  </a:cubicBezTo>
                  <a:cubicBezTo>
                    <a:pt x="7669" y="5578"/>
                    <a:pt x="6889" y="3251"/>
                    <a:pt x="6051" y="1573"/>
                  </a:cubicBezTo>
                  <a:cubicBezTo>
                    <a:pt x="5755" y="1006"/>
                    <a:pt x="5200" y="1"/>
                    <a:pt x="4704" y="48"/>
                  </a:cubicBezTo>
                  <a:cubicBezTo>
                    <a:pt x="4053" y="108"/>
                    <a:pt x="4242" y="1159"/>
                    <a:pt x="4349" y="1786"/>
                  </a:cubicBezTo>
                  <a:cubicBezTo>
                    <a:pt x="4573" y="3204"/>
                    <a:pt x="4893" y="4433"/>
                    <a:pt x="5495" y="6075"/>
                  </a:cubicBezTo>
                  <a:cubicBezTo>
                    <a:pt x="5744" y="6772"/>
                    <a:pt x="6038" y="7469"/>
                    <a:pt x="6440" y="7576"/>
                  </a:cubicBezTo>
                  <a:cubicBezTo>
                    <a:pt x="6464" y="7800"/>
                    <a:pt x="6511" y="8025"/>
                    <a:pt x="6523" y="8167"/>
                  </a:cubicBezTo>
                  <a:cubicBezTo>
                    <a:pt x="6547" y="8332"/>
                    <a:pt x="6571" y="8509"/>
                    <a:pt x="6594" y="8674"/>
                  </a:cubicBezTo>
                  <a:cubicBezTo>
                    <a:pt x="5885" y="7871"/>
                    <a:pt x="5140" y="7351"/>
                    <a:pt x="4313" y="6784"/>
                  </a:cubicBezTo>
                  <a:cubicBezTo>
                    <a:pt x="3687" y="6358"/>
                    <a:pt x="3179" y="6098"/>
                    <a:pt x="2600" y="5827"/>
                  </a:cubicBezTo>
                  <a:cubicBezTo>
                    <a:pt x="2021" y="5555"/>
                    <a:pt x="1324" y="5094"/>
                    <a:pt x="697" y="5118"/>
                  </a:cubicBezTo>
                  <a:cubicBezTo>
                    <a:pt x="390" y="5129"/>
                    <a:pt x="190" y="5389"/>
                    <a:pt x="177" y="5649"/>
                  </a:cubicBezTo>
                  <a:cubicBezTo>
                    <a:pt x="497" y="6500"/>
                    <a:pt x="1170" y="6902"/>
                    <a:pt x="1737" y="7304"/>
                  </a:cubicBezTo>
                  <a:cubicBezTo>
                    <a:pt x="2860" y="8119"/>
                    <a:pt x="4030" y="8863"/>
                    <a:pt x="5306" y="9537"/>
                  </a:cubicBezTo>
                  <a:cubicBezTo>
                    <a:pt x="5507" y="9632"/>
                    <a:pt x="5873" y="9845"/>
                    <a:pt x="6275" y="9939"/>
                  </a:cubicBezTo>
                  <a:cubicBezTo>
                    <a:pt x="6393" y="9963"/>
                    <a:pt x="6606" y="9986"/>
                    <a:pt x="6795" y="9963"/>
                  </a:cubicBezTo>
                  <a:cubicBezTo>
                    <a:pt x="6949" y="10872"/>
                    <a:pt x="7162" y="11806"/>
                    <a:pt x="7398" y="12633"/>
                  </a:cubicBezTo>
                  <a:cubicBezTo>
                    <a:pt x="7138" y="12350"/>
                    <a:pt x="6818" y="12090"/>
                    <a:pt x="6618" y="11924"/>
                  </a:cubicBezTo>
                  <a:cubicBezTo>
                    <a:pt x="5224" y="10766"/>
                    <a:pt x="3959" y="10152"/>
                    <a:pt x="2328" y="9691"/>
                  </a:cubicBezTo>
                  <a:cubicBezTo>
                    <a:pt x="1891" y="9572"/>
                    <a:pt x="1419" y="9360"/>
                    <a:pt x="886" y="9490"/>
                  </a:cubicBezTo>
                  <a:cubicBezTo>
                    <a:pt x="1" y="9714"/>
                    <a:pt x="591" y="10530"/>
                    <a:pt x="1088" y="10896"/>
                  </a:cubicBezTo>
                  <a:cubicBezTo>
                    <a:pt x="1962" y="11534"/>
                    <a:pt x="2837" y="11983"/>
                    <a:pt x="3746" y="12492"/>
                  </a:cubicBezTo>
                  <a:cubicBezTo>
                    <a:pt x="4656" y="12999"/>
                    <a:pt x="5460" y="13579"/>
                    <a:pt x="6535" y="13839"/>
                  </a:cubicBezTo>
                  <a:cubicBezTo>
                    <a:pt x="6866" y="13921"/>
                    <a:pt x="7492" y="13992"/>
                    <a:pt x="7716" y="13661"/>
                  </a:cubicBezTo>
                  <a:cubicBezTo>
                    <a:pt x="7976" y="14524"/>
                    <a:pt x="8260" y="15386"/>
                    <a:pt x="8556" y="16237"/>
                  </a:cubicBezTo>
                  <a:cubicBezTo>
                    <a:pt x="8142" y="15882"/>
                    <a:pt x="7634" y="15635"/>
                    <a:pt x="7126" y="15375"/>
                  </a:cubicBezTo>
                  <a:cubicBezTo>
                    <a:pt x="6476" y="15032"/>
                    <a:pt x="5814" y="14713"/>
                    <a:pt x="5188" y="14464"/>
                  </a:cubicBezTo>
                  <a:cubicBezTo>
                    <a:pt x="3770" y="13897"/>
                    <a:pt x="2399" y="13366"/>
                    <a:pt x="957" y="13472"/>
                  </a:cubicBezTo>
                  <a:cubicBezTo>
                    <a:pt x="591" y="13496"/>
                    <a:pt x="414" y="13839"/>
                    <a:pt x="437" y="14004"/>
                  </a:cubicBezTo>
                  <a:cubicBezTo>
                    <a:pt x="485" y="14359"/>
                    <a:pt x="993" y="14701"/>
                    <a:pt x="1312" y="14914"/>
                  </a:cubicBezTo>
                  <a:cubicBezTo>
                    <a:pt x="2304" y="15575"/>
                    <a:pt x="3357" y="15966"/>
                    <a:pt x="4444" y="16473"/>
                  </a:cubicBezTo>
                  <a:cubicBezTo>
                    <a:pt x="5471" y="16958"/>
                    <a:pt x="6511" y="17490"/>
                    <a:pt x="7634" y="17915"/>
                  </a:cubicBezTo>
                  <a:cubicBezTo>
                    <a:pt x="8095" y="18093"/>
                    <a:pt x="8769" y="18187"/>
                    <a:pt x="9134" y="17844"/>
                  </a:cubicBezTo>
                  <a:cubicBezTo>
                    <a:pt x="9407" y="18565"/>
                    <a:pt x="9690" y="19286"/>
                    <a:pt x="9985" y="19995"/>
                  </a:cubicBezTo>
                  <a:cubicBezTo>
                    <a:pt x="9654" y="19829"/>
                    <a:pt x="9324" y="19700"/>
                    <a:pt x="9147" y="19629"/>
                  </a:cubicBezTo>
                  <a:cubicBezTo>
                    <a:pt x="8496" y="19369"/>
                    <a:pt x="7716" y="19133"/>
                    <a:pt x="7055" y="18955"/>
                  </a:cubicBezTo>
                  <a:cubicBezTo>
                    <a:pt x="5909" y="18636"/>
                    <a:pt x="4893" y="18494"/>
                    <a:pt x="3687" y="18353"/>
                  </a:cubicBezTo>
                  <a:cubicBezTo>
                    <a:pt x="3273" y="18317"/>
                    <a:pt x="2837" y="18246"/>
                    <a:pt x="2435" y="18376"/>
                  </a:cubicBezTo>
                  <a:cubicBezTo>
                    <a:pt x="2163" y="18459"/>
                    <a:pt x="1986" y="18624"/>
                    <a:pt x="1997" y="18873"/>
                  </a:cubicBezTo>
                  <a:cubicBezTo>
                    <a:pt x="2021" y="19617"/>
                    <a:pt x="3321" y="20137"/>
                    <a:pt x="3758" y="20314"/>
                  </a:cubicBezTo>
                  <a:cubicBezTo>
                    <a:pt x="4444" y="20609"/>
                    <a:pt x="5164" y="20811"/>
                    <a:pt x="5920" y="21000"/>
                  </a:cubicBezTo>
                  <a:cubicBezTo>
                    <a:pt x="7067" y="21295"/>
                    <a:pt x="8095" y="21555"/>
                    <a:pt x="9336" y="21673"/>
                  </a:cubicBezTo>
                  <a:cubicBezTo>
                    <a:pt x="9714" y="21709"/>
                    <a:pt x="10281" y="21780"/>
                    <a:pt x="10612" y="21590"/>
                  </a:cubicBezTo>
                  <a:cubicBezTo>
                    <a:pt x="10623" y="21578"/>
                    <a:pt x="10636" y="21567"/>
                    <a:pt x="10659" y="21555"/>
                  </a:cubicBezTo>
                  <a:cubicBezTo>
                    <a:pt x="11191" y="22748"/>
                    <a:pt x="11758" y="23907"/>
                    <a:pt x="12361" y="24994"/>
                  </a:cubicBezTo>
                  <a:cubicBezTo>
                    <a:pt x="13034" y="26234"/>
                    <a:pt x="13826" y="27688"/>
                    <a:pt x="14842" y="28539"/>
                  </a:cubicBezTo>
                  <a:cubicBezTo>
                    <a:pt x="15315" y="28940"/>
                    <a:pt x="16461" y="29271"/>
                    <a:pt x="15988" y="28219"/>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3" name="Google Shape;2573;p60"/>
            <p:cNvGrpSpPr/>
            <p:nvPr/>
          </p:nvGrpSpPr>
          <p:grpSpPr>
            <a:xfrm rot="-1023842">
              <a:off x="7083318" y="3235370"/>
              <a:ext cx="574834" cy="1022874"/>
              <a:chOff x="2411700" y="2001505"/>
              <a:chExt cx="1248969" cy="2222446"/>
            </a:xfrm>
          </p:grpSpPr>
          <p:sp>
            <p:nvSpPr>
              <p:cNvPr id="2574" name="Google Shape;2574;p60"/>
              <p:cNvSpPr/>
              <p:nvPr/>
            </p:nvSpPr>
            <p:spPr>
              <a:xfrm>
                <a:off x="2718533" y="2001505"/>
                <a:ext cx="274628" cy="584208"/>
              </a:xfrm>
              <a:custGeom>
                <a:avLst/>
                <a:gdLst/>
                <a:ahLst/>
                <a:cxnLst/>
                <a:rect l="l" t="t" r="r" b="b"/>
                <a:pathLst>
                  <a:path w="3198" h="6803" extrusionOk="0">
                    <a:moveTo>
                      <a:pt x="576" y="43"/>
                    </a:moveTo>
                    <a:cubicBezTo>
                      <a:pt x="1" y="95"/>
                      <a:pt x="168" y="1025"/>
                      <a:pt x="262" y="1579"/>
                    </a:cubicBezTo>
                    <a:cubicBezTo>
                      <a:pt x="461" y="2833"/>
                      <a:pt x="753" y="3919"/>
                      <a:pt x="1275" y="5371"/>
                    </a:cubicBezTo>
                    <a:cubicBezTo>
                      <a:pt x="1537" y="6092"/>
                      <a:pt x="1840" y="6803"/>
                      <a:pt x="2299" y="6698"/>
                    </a:cubicBezTo>
                    <a:cubicBezTo>
                      <a:pt x="2561" y="6635"/>
                      <a:pt x="2749" y="6343"/>
                      <a:pt x="2833" y="6081"/>
                    </a:cubicBezTo>
                    <a:cubicBezTo>
                      <a:pt x="3198" y="4932"/>
                      <a:pt x="2519" y="2874"/>
                      <a:pt x="1767" y="1391"/>
                    </a:cubicBezTo>
                    <a:cubicBezTo>
                      <a:pt x="1516" y="889"/>
                      <a:pt x="1025" y="1"/>
                      <a:pt x="576" y="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0"/>
              <p:cNvSpPr/>
              <p:nvPr/>
            </p:nvSpPr>
            <p:spPr>
              <a:xfrm>
                <a:off x="2424324" y="2388287"/>
                <a:ext cx="535688" cy="375961"/>
              </a:xfrm>
              <a:custGeom>
                <a:avLst/>
                <a:gdLst/>
                <a:ahLst/>
                <a:cxnLst/>
                <a:rect l="l" t="t" r="r" b="b"/>
                <a:pathLst>
                  <a:path w="6238" h="4378" extrusionOk="0">
                    <a:moveTo>
                      <a:pt x="0" y="491"/>
                    </a:moveTo>
                    <a:cubicBezTo>
                      <a:pt x="283" y="1243"/>
                      <a:pt x="878" y="1598"/>
                      <a:pt x="1379" y="1953"/>
                    </a:cubicBezTo>
                    <a:cubicBezTo>
                      <a:pt x="2382" y="2675"/>
                      <a:pt x="3406" y="3333"/>
                      <a:pt x="4545" y="3928"/>
                    </a:cubicBezTo>
                    <a:cubicBezTo>
                      <a:pt x="4712" y="4012"/>
                      <a:pt x="5036" y="4200"/>
                      <a:pt x="5391" y="4284"/>
                    </a:cubicBezTo>
                    <a:cubicBezTo>
                      <a:pt x="5632" y="4335"/>
                      <a:pt x="6238" y="4377"/>
                      <a:pt x="6238" y="4001"/>
                    </a:cubicBezTo>
                    <a:cubicBezTo>
                      <a:pt x="6238" y="3918"/>
                      <a:pt x="6206" y="3908"/>
                      <a:pt x="6133" y="3803"/>
                    </a:cubicBezTo>
                    <a:cubicBezTo>
                      <a:pt x="5997" y="3625"/>
                      <a:pt x="5851" y="3374"/>
                      <a:pt x="5694" y="3197"/>
                    </a:cubicBezTo>
                    <a:cubicBezTo>
                      <a:pt x="5068" y="2466"/>
                      <a:pt x="4409" y="1995"/>
                      <a:pt x="3657" y="1494"/>
                    </a:cubicBezTo>
                    <a:cubicBezTo>
                      <a:pt x="3103" y="1118"/>
                      <a:pt x="2654" y="888"/>
                      <a:pt x="2142" y="648"/>
                    </a:cubicBezTo>
                    <a:cubicBezTo>
                      <a:pt x="1630" y="407"/>
                      <a:pt x="1024" y="0"/>
                      <a:pt x="471" y="21"/>
                    </a:cubicBezTo>
                    <a:cubicBezTo>
                      <a:pt x="199" y="31"/>
                      <a:pt x="11" y="261"/>
                      <a:pt x="0" y="4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0"/>
              <p:cNvSpPr/>
              <p:nvPr/>
            </p:nvSpPr>
            <p:spPr>
              <a:xfrm>
                <a:off x="2966198" y="2387342"/>
                <a:ext cx="234267" cy="516882"/>
              </a:xfrm>
              <a:custGeom>
                <a:avLst/>
                <a:gdLst/>
                <a:ahLst/>
                <a:cxnLst/>
                <a:rect l="l" t="t" r="r" b="b"/>
                <a:pathLst>
                  <a:path w="2728" h="6019" extrusionOk="0">
                    <a:moveTo>
                      <a:pt x="2257" y="21"/>
                    </a:moveTo>
                    <a:cubicBezTo>
                      <a:pt x="1808" y="53"/>
                      <a:pt x="1505" y="910"/>
                      <a:pt x="1338" y="1265"/>
                    </a:cubicBezTo>
                    <a:cubicBezTo>
                      <a:pt x="962" y="2122"/>
                      <a:pt x="585" y="3125"/>
                      <a:pt x="335" y="4075"/>
                    </a:cubicBezTo>
                    <a:cubicBezTo>
                      <a:pt x="230" y="4514"/>
                      <a:pt x="0" y="5172"/>
                      <a:pt x="241" y="5653"/>
                    </a:cubicBezTo>
                    <a:cubicBezTo>
                      <a:pt x="356" y="5872"/>
                      <a:pt x="648" y="6018"/>
                      <a:pt x="815" y="5987"/>
                    </a:cubicBezTo>
                    <a:cubicBezTo>
                      <a:pt x="1296" y="5904"/>
                      <a:pt x="1599" y="5203"/>
                      <a:pt x="1766" y="4764"/>
                    </a:cubicBezTo>
                    <a:cubicBezTo>
                      <a:pt x="1944" y="4336"/>
                      <a:pt x="2090" y="3720"/>
                      <a:pt x="2205" y="3313"/>
                    </a:cubicBezTo>
                    <a:cubicBezTo>
                      <a:pt x="2414" y="2560"/>
                      <a:pt x="2560" y="1913"/>
                      <a:pt x="2644" y="1035"/>
                    </a:cubicBezTo>
                    <a:cubicBezTo>
                      <a:pt x="2686" y="585"/>
                      <a:pt x="2728" y="0"/>
                      <a:pt x="2257"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0"/>
              <p:cNvSpPr/>
              <p:nvPr/>
            </p:nvSpPr>
            <p:spPr>
              <a:xfrm>
                <a:off x="2411700" y="2712122"/>
                <a:ext cx="607566" cy="352689"/>
              </a:xfrm>
              <a:custGeom>
                <a:avLst/>
                <a:gdLst/>
                <a:ahLst/>
                <a:cxnLst/>
                <a:rect l="l" t="t" r="r" b="b"/>
                <a:pathLst>
                  <a:path w="7075" h="4107" extrusionOk="0">
                    <a:moveTo>
                      <a:pt x="774" y="116"/>
                    </a:moveTo>
                    <a:cubicBezTo>
                      <a:pt x="1" y="314"/>
                      <a:pt x="513" y="1035"/>
                      <a:pt x="952" y="1358"/>
                    </a:cubicBezTo>
                    <a:cubicBezTo>
                      <a:pt x="1725" y="1923"/>
                      <a:pt x="2498" y="2310"/>
                      <a:pt x="3313" y="2769"/>
                    </a:cubicBezTo>
                    <a:cubicBezTo>
                      <a:pt x="4117" y="3218"/>
                      <a:pt x="4818" y="3730"/>
                      <a:pt x="5768" y="3960"/>
                    </a:cubicBezTo>
                    <a:cubicBezTo>
                      <a:pt x="6081" y="4044"/>
                      <a:pt x="6677" y="4107"/>
                      <a:pt x="6844" y="3751"/>
                    </a:cubicBezTo>
                    <a:cubicBezTo>
                      <a:pt x="7074" y="3250"/>
                      <a:pt x="6217" y="2570"/>
                      <a:pt x="5851" y="2268"/>
                    </a:cubicBezTo>
                    <a:cubicBezTo>
                      <a:pt x="4609" y="1244"/>
                      <a:pt x="3490" y="701"/>
                      <a:pt x="2049" y="293"/>
                    </a:cubicBezTo>
                    <a:cubicBezTo>
                      <a:pt x="1662" y="188"/>
                      <a:pt x="1245" y="0"/>
                      <a:pt x="774" y="1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0"/>
              <p:cNvSpPr/>
              <p:nvPr/>
            </p:nvSpPr>
            <p:spPr>
              <a:xfrm>
                <a:off x="3092693" y="2622382"/>
                <a:ext cx="294379" cy="649644"/>
              </a:xfrm>
              <a:custGeom>
                <a:avLst/>
                <a:gdLst/>
                <a:ahLst/>
                <a:cxnLst/>
                <a:rect l="l" t="t" r="r" b="b"/>
                <a:pathLst>
                  <a:path w="3428" h="7565" extrusionOk="0">
                    <a:moveTo>
                      <a:pt x="2727" y="147"/>
                    </a:moveTo>
                    <a:cubicBezTo>
                      <a:pt x="2685" y="158"/>
                      <a:pt x="2706" y="147"/>
                      <a:pt x="2675" y="168"/>
                    </a:cubicBezTo>
                    <a:cubicBezTo>
                      <a:pt x="2237" y="429"/>
                      <a:pt x="1840" y="1077"/>
                      <a:pt x="1578" y="1568"/>
                    </a:cubicBezTo>
                    <a:cubicBezTo>
                      <a:pt x="1056" y="2519"/>
                      <a:pt x="617" y="3668"/>
                      <a:pt x="314" y="4744"/>
                    </a:cubicBezTo>
                    <a:cubicBezTo>
                      <a:pt x="168" y="5266"/>
                      <a:pt x="1" y="5956"/>
                      <a:pt x="11" y="6489"/>
                    </a:cubicBezTo>
                    <a:cubicBezTo>
                      <a:pt x="11" y="6896"/>
                      <a:pt x="272" y="7564"/>
                      <a:pt x="649" y="7492"/>
                    </a:cubicBezTo>
                    <a:cubicBezTo>
                      <a:pt x="951" y="7439"/>
                      <a:pt x="1139" y="7000"/>
                      <a:pt x="1275" y="6719"/>
                    </a:cubicBezTo>
                    <a:cubicBezTo>
                      <a:pt x="1954" y="5287"/>
                      <a:pt x="2226" y="3720"/>
                      <a:pt x="2748" y="2195"/>
                    </a:cubicBezTo>
                    <a:cubicBezTo>
                      <a:pt x="2832" y="1934"/>
                      <a:pt x="2915" y="1651"/>
                      <a:pt x="3020" y="1286"/>
                    </a:cubicBezTo>
                    <a:cubicBezTo>
                      <a:pt x="3114" y="931"/>
                      <a:pt x="3428" y="1"/>
                      <a:pt x="2727" y="14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0"/>
              <p:cNvSpPr/>
              <p:nvPr/>
            </p:nvSpPr>
            <p:spPr>
              <a:xfrm>
                <a:off x="2442272" y="3016292"/>
                <a:ext cx="679271" cy="368747"/>
              </a:xfrm>
              <a:custGeom>
                <a:avLst/>
                <a:gdLst/>
                <a:ahLst/>
                <a:cxnLst/>
                <a:rect l="l" t="t" r="r" b="b"/>
                <a:pathLst>
                  <a:path w="7910" h="4294" extrusionOk="0">
                    <a:moveTo>
                      <a:pt x="7909" y="3625"/>
                    </a:moveTo>
                    <a:cubicBezTo>
                      <a:pt x="7784" y="3416"/>
                      <a:pt x="7679" y="3093"/>
                      <a:pt x="7512" y="2863"/>
                    </a:cubicBezTo>
                    <a:cubicBezTo>
                      <a:pt x="7125" y="2351"/>
                      <a:pt x="6519" y="2079"/>
                      <a:pt x="5934" y="1776"/>
                    </a:cubicBezTo>
                    <a:cubicBezTo>
                      <a:pt x="5360" y="1473"/>
                      <a:pt x="4775" y="1191"/>
                      <a:pt x="4221" y="972"/>
                    </a:cubicBezTo>
                    <a:cubicBezTo>
                      <a:pt x="2967" y="470"/>
                      <a:pt x="1755" y="0"/>
                      <a:pt x="492" y="94"/>
                    </a:cubicBezTo>
                    <a:cubicBezTo>
                      <a:pt x="157" y="115"/>
                      <a:pt x="0" y="418"/>
                      <a:pt x="21" y="565"/>
                    </a:cubicBezTo>
                    <a:cubicBezTo>
                      <a:pt x="74" y="878"/>
                      <a:pt x="522" y="1181"/>
                      <a:pt x="794" y="1369"/>
                    </a:cubicBezTo>
                    <a:cubicBezTo>
                      <a:pt x="1683" y="1944"/>
                      <a:pt x="2602" y="2299"/>
                      <a:pt x="3563" y="2748"/>
                    </a:cubicBezTo>
                    <a:cubicBezTo>
                      <a:pt x="4472" y="3176"/>
                      <a:pt x="5391" y="3646"/>
                      <a:pt x="6384" y="4022"/>
                    </a:cubicBezTo>
                    <a:cubicBezTo>
                      <a:pt x="6906" y="4221"/>
                      <a:pt x="7721" y="4294"/>
                      <a:pt x="7909" y="36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0"/>
              <p:cNvSpPr/>
              <p:nvPr/>
            </p:nvSpPr>
            <p:spPr>
              <a:xfrm>
                <a:off x="3255083" y="2919425"/>
                <a:ext cx="218981" cy="689920"/>
              </a:xfrm>
              <a:custGeom>
                <a:avLst/>
                <a:gdLst/>
                <a:ahLst/>
                <a:cxnLst/>
                <a:rect l="l" t="t" r="r" b="b"/>
                <a:pathLst>
                  <a:path w="2550" h="8034" extrusionOk="0">
                    <a:moveTo>
                      <a:pt x="1766" y="105"/>
                    </a:moveTo>
                    <a:cubicBezTo>
                      <a:pt x="1140" y="209"/>
                      <a:pt x="1087" y="1296"/>
                      <a:pt x="1035" y="1818"/>
                    </a:cubicBezTo>
                    <a:cubicBezTo>
                      <a:pt x="982" y="2371"/>
                      <a:pt x="910" y="2988"/>
                      <a:pt x="763" y="3729"/>
                    </a:cubicBezTo>
                    <a:cubicBezTo>
                      <a:pt x="534" y="4879"/>
                      <a:pt x="346" y="5422"/>
                      <a:pt x="126" y="6498"/>
                    </a:cubicBezTo>
                    <a:cubicBezTo>
                      <a:pt x="74" y="6801"/>
                      <a:pt x="0" y="7240"/>
                      <a:pt x="95" y="7480"/>
                    </a:cubicBezTo>
                    <a:cubicBezTo>
                      <a:pt x="220" y="7825"/>
                      <a:pt x="544" y="8034"/>
                      <a:pt x="847" y="7961"/>
                    </a:cubicBezTo>
                    <a:cubicBezTo>
                      <a:pt x="1129" y="7887"/>
                      <a:pt x="1442" y="7501"/>
                      <a:pt x="1578" y="7240"/>
                    </a:cubicBezTo>
                    <a:cubicBezTo>
                      <a:pt x="1797" y="6822"/>
                      <a:pt x="1954" y="6237"/>
                      <a:pt x="2090" y="5663"/>
                    </a:cubicBezTo>
                    <a:cubicBezTo>
                      <a:pt x="2372" y="4534"/>
                      <a:pt x="2466" y="3583"/>
                      <a:pt x="2529" y="2278"/>
                    </a:cubicBezTo>
                    <a:cubicBezTo>
                      <a:pt x="2540" y="1974"/>
                      <a:pt x="2550" y="1672"/>
                      <a:pt x="2529" y="1368"/>
                    </a:cubicBezTo>
                    <a:cubicBezTo>
                      <a:pt x="2498" y="836"/>
                      <a:pt x="2372" y="0"/>
                      <a:pt x="1766" y="1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0"/>
              <p:cNvSpPr/>
              <p:nvPr/>
            </p:nvSpPr>
            <p:spPr>
              <a:xfrm>
                <a:off x="2562497" y="3386757"/>
                <a:ext cx="684596" cy="268359"/>
              </a:xfrm>
              <a:custGeom>
                <a:avLst/>
                <a:gdLst/>
                <a:ahLst/>
                <a:cxnLst/>
                <a:rect l="l" t="t" r="r" b="b"/>
                <a:pathLst>
                  <a:path w="7972" h="3125" extrusionOk="0">
                    <a:moveTo>
                      <a:pt x="387" y="116"/>
                    </a:moveTo>
                    <a:cubicBezTo>
                      <a:pt x="146" y="189"/>
                      <a:pt x="0" y="335"/>
                      <a:pt x="0" y="555"/>
                    </a:cubicBezTo>
                    <a:cubicBezTo>
                      <a:pt x="21" y="1213"/>
                      <a:pt x="1181" y="1672"/>
                      <a:pt x="1557" y="1829"/>
                    </a:cubicBezTo>
                    <a:cubicBezTo>
                      <a:pt x="2163" y="2090"/>
                      <a:pt x="2811" y="2268"/>
                      <a:pt x="3469" y="2435"/>
                    </a:cubicBezTo>
                    <a:cubicBezTo>
                      <a:pt x="4482" y="2696"/>
                      <a:pt x="5391" y="2926"/>
                      <a:pt x="6498" y="3030"/>
                    </a:cubicBezTo>
                    <a:cubicBezTo>
                      <a:pt x="6823" y="3062"/>
                      <a:pt x="7324" y="3125"/>
                      <a:pt x="7617" y="2958"/>
                    </a:cubicBezTo>
                    <a:cubicBezTo>
                      <a:pt x="7794" y="2853"/>
                      <a:pt x="7972" y="2529"/>
                      <a:pt x="7940" y="2362"/>
                    </a:cubicBezTo>
                    <a:cubicBezTo>
                      <a:pt x="7836" y="1819"/>
                      <a:pt x="6707" y="1380"/>
                      <a:pt x="6321" y="1223"/>
                    </a:cubicBezTo>
                    <a:cubicBezTo>
                      <a:pt x="5746" y="994"/>
                      <a:pt x="5057" y="785"/>
                      <a:pt x="4472" y="628"/>
                    </a:cubicBezTo>
                    <a:cubicBezTo>
                      <a:pt x="3459" y="346"/>
                      <a:pt x="2570" y="221"/>
                      <a:pt x="1504" y="95"/>
                    </a:cubicBezTo>
                    <a:cubicBezTo>
                      <a:pt x="1139" y="63"/>
                      <a:pt x="752" y="1"/>
                      <a:pt x="387" y="1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0"/>
              <p:cNvSpPr/>
              <p:nvPr/>
            </p:nvSpPr>
            <p:spPr>
              <a:xfrm>
                <a:off x="2885475" y="2510315"/>
                <a:ext cx="775194" cy="1713636"/>
              </a:xfrm>
              <a:custGeom>
                <a:avLst/>
                <a:gdLst/>
                <a:ahLst/>
                <a:cxnLst/>
                <a:rect l="l" t="t" r="r" b="b"/>
                <a:pathLst>
                  <a:path w="9027" h="19955" extrusionOk="0">
                    <a:moveTo>
                      <a:pt x="450" y="105"/>
                    </a:moveTo>
                    <a:cubicBezTo>
                      <a:pt x="0" y="0"/>
                      <a:pt x="199" y="929"/>
                      <a:pt x="241" y="1296"/>
                    </a:cubicBezTo>
                    <a:cubicBezTo>
                      <a:pt x="387" y="2507"/>
                      <a:pt x="669" y="4054"/>
                      <a:pt x="1045" y="5328"/>
                    </a:cubicBezTo>
                    <a:cubicBezTo>
                      <a:pt x="2173" y="9141"/>
                      <a:pt x="3636" y="12944"/>
                      <a:pt x="5402" y="16173"/>
                    </a:cubicBezTo>
                    <a:cubicBezTo>
                      <a:pt x="5997" y="17269"/>
                      <a:pt x="6707" y="18555"/>
                      <a:pt x="7596" y="19307"/>
                    </a:cubicBezTo>
                    <a:cubicBezTo>
                      <a:pt x="8014" y="19662"/>
                      <a:pt x="9027" y="19955"/>
                      <a:pt x="8609" y="19024"/>
                    </a:cubicBezTo>
                    <a:cubicBezTo>
                      <a:pt x="8515" y="18815"/>
                      <a:pt x="8369" y="18606"/>
                      <a:pt x="8295" y="18481"/>
                    </a:cubicBezTo>
                    <a:cubicBezTo>
                      <a:pt x="8014" y="18021"/>
                      <a:pt x="7877" y="17708"/>
                      <a:pt x="7668" y="17343"/>
                    </a:cubicBezTo>
                    <a:cubicBezTo>
                      <a:pt x="6426" y="15138"/>
                      <a:pt x="5119" y="12955"/>
                      <a:pt x="3939" y="10562"/>
                    </a:cubicBezTo>
                    <a:cubicBezTo>
                      <a:pt x="3113" y="8890"/>
                      <a:pt x="2507" y="7052"/>
                      <a:pt x="1954" y="5266"/>
                    </a:cubicBezTo>
                    <a:cubicBezTo>
                      <a:pt x="1536" y="3907"/>
                      <a:pt x="1149" y="2601"/>
                      <a:pt x="847" y="1285"/>
                    </a:cubicBezTo>
                    <a:cubicBezTo>
                      <a:pt x="794" y="1076"/>
                      <a:pt x="763" y="867"/>
                      <a:pt x="700" y="648"/>
                    </a:cubicBezTo>
                    <a:cubicBezTo>
                      <a:pt x="659" y="470"/>
                      <a:pt x="638" y="209"/>
                      <a:pt x="450" y="1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3" name="Google Shape;2583;p60"/>
          <p:cNvGrpSpPr/>
          <p:nvPr/>
        </p:nvGrpSpPr>
        <p:grpSpPr>
          <a:xfrm>
            <a:off x="1422025" y="3301367"/>
            <a:ext cx="678038" cy="680200"/>
            <a:chOff x="1422025" y="3309012"/>
            <a:chExt cx="678038" cy="680200"/>
          </a:xfrm>
        </p:grpSpPr>
        <p:sp>
          <p:nvSpPr>
            <p:cNvPr id="2584" name="Google Shape;2584;p60"/>
            <p:cNvSpPr/>
            <p:nvPr/>
          </p:nvSpPr>
          <p:spPr>
            <a:xfrm>
              <a:off x="1422038" y="3309012"/>
              <a:ext cx="678025" cy="680200"/>
            </a:xfrm>
            <a:custGeom>
              <a:avLst/>
              <a:gdLst/>
              <a:ahLst/>
              <a:cxnLst/>
              <a:rect l="l" t="t" r="r" b="b"/>
              <a:pathLst>
                <a:path w="27121" h="27208" extrusionOk="0">
                  <a:moveTo>
                    <a:pt x="13801" y="1"/>
                  </a:moveTo>
                  <a:cubicBezTo>
                    <a:pt x="10410" y="1"/>
                    <a:pt x="6463" y="1247"/>
                    <a:pt x="3676" y="4394"/>
                  </a:cubicBezTo>
                  <a:cubicBezTo>
                    <a:pt x="1537" y="6697"/>
                    <a:pt x="190" y="9746"/>
                    <a:pt x="72" y="13114"/>
                  </a:cubicBezTo>
                  <a:lnTo>
                    <a:pt x="48" y="13114"/>
                  </a:lnTo>
                  <a:cubicBezTo>
                    <a:pt x="1" y="13787"/>
                    <a:pt x="37" y="14709"/>
                    <a:pt x="237" y="15761"/>
                  </a:cubicBezTo>
                  <a:cubicBezTo>
                    <a:pt x="887" y="19803"/>
                    <a:pt x="3333" y="23253"/>
                    <a:pt x="6736" y="25262"/>
                  </a:cubicBezTo>
                  <a:cubicBezTo>
                    <a:pt x="6972" y="25415"/>
                    <a:pt x="7209" y="25557"/>
                    <a:pt x="7469" y="25711"/>
                  </a:cubicBezTo>
                  <a:lnTo>
                    <a:pt x="7505" y="25675"/>
                  </a:lnTo>
                  <a:cubicBezTo>
                    <a:pt x="9336" y="26609"/>
                    <a:pt x="11404" y="27129"/>
                    <a:pt x="13590" y="27129"/>
                  </a:cubicBezTo>
                  <a:cubicBezTo>
                    <a:pt x="13768" y="27129"/>
                    <a:pt x="13944" y="27117"/>
                    <a:pt x="14122" y="27117"/>
                  </a:cubicBezTo>
                  <a:cubicBezTo>
                    <a:pt x="14178" y="27173"/>
                    <a:pt x="14264" y="27207"/>
                    <a:pt x="14380" y="27207"/>
                  </a:cubicBezTo>
                  <a:cubicBezTo>
                    <a:pt x="14410" y="27207"/>
                    <a:pt x="14442" y="27205"/>
                    <a:pt x="14477" y="27200"/>
                  </a:cubicBezTo>
                  <a:cubicBezTo>
                    <a:pt x="17667" y="26857"/>
                    <a:pt x="19700" y="25876"/>
                    <a:pt x="21129" y="24836"/>
                  </a:cubicBezTo>
                  <a:cubicBezTo>
                    <a:pt x="24745" y="22402"/>
                    <a:pt x="27120" y="18278"/>
                    <a:pt x="27120" y="13598"/>
                  </a:cubicBezTo>
                  <a:cubicBezTo>
                    <a:pt x="27120" y="12653"/>
                    <a:pt x="27026" y="11731"/>
                    <a:pt x="26848" y="10833"/>
                  </a:cubicBezTo>
                  <a:cubicBezTo>
                    <a:pt x="26860" y="10538"/>
                    <a:pt x="26671" y="9888"/>
                    <a:pt x="26375" y="9144"/>
                  </a:cubicBezTo>
                  <a:cubicBezTo>
                    <a:pt x="26092" y="8340"/>
                    <a:pt x="25737" y="7560"/>
                    <a:pt x="25312" y="6828"/>
                  </a:cubicBezTo>
                  <a:cubicBezTo>
                    <a:pt x="24922" y="6095"/>
                    <a:pt x="24521" y="5481"/>
                    <a:pt x="24225" y="5221"/>
                  </a:cubicBezTo>
                  <a:cubicBezTo>
                    <a:pt x="22760" y="3365"/>
                    <a:pt x="20822" y="1900"/>
                    <a:pt x="18589" y="1014"/>
                  </a:cubicBezTo>
                  <a:cubicBezTo>
                    <a:pt x="17347" y="374"/>
                    <a:pt x="15658" y="1"/>
                    <a:pt x="13801"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0"/>
            <p:cNvSpPr/>
            <p:nvPr/>
          </p:nvSpPr>
          <p:spPr>
            <a:xfrm>
              <a:off x="1422025" y="3309012"/>
              <a:ext cx="678025" cy="680200"/>
            </a:xfrm>
            <a:custGeom>
              <a:avLst/>
              <a:gdLst/>
              <a:ahLst/>
              <a:cxnLst/>
              <a:rect l="l" t="t" r="r" b="b"/>
              <a:pathLst>
                <a:path w="27121" h="27208" extrusionOk="0">
                  <a:moveTo>
                    <a:pt x="13801" y="1"/>
                  </a:moveTo>
                  <a:cubicBezTo>
                    <a:pt x="10410" y="1"/>
                    <a:pt x="6463" y="1247"/>
                    <a:pt x="3676" y="4394"/>
                  </a:cubicBezTo>
                  <a:cubicBezTo>
                    <a:pt x="1537" y="6697"/>
                    <a:pt x="190" y="9746"/>
                    <a:pt x="72" y="13114"/>
                  </a:cubicBezTo>
                  <a:lnTo>
                    <a:pt x="48" y="13114"/>
                  </a:lnTo>
                  <a:cubicBezTo>
                    <a:pt x="1" y="13787"/>
                    <a:pt x="37" y="14709"/>
                    <a:pt x="237" y="15761"/>
                  </a:cubicBezTo>
                  <a:cubicBezTo>
                    <a:pt x="887" y="19803"/>
                    <a:pt x="3333" y="23253"/>
                    <a:pt x="6736" y="25262"/>
                  </a:cubicBezTo>
                  <a:cubicBezTo>
                    <a:pt x="6972" y="25415"/>
                    <a:pt x="7209" y="25557"/>
                    <a:pt x="7469" y="25711"/>
                  </a:cubicBezTo>
                  <a:lnTo>
                    <a:pt x="7505" y="25675"/>
                  </a:lnTo>
                  <a:cubicBezTo>
                    <a:pt x="9336" y="26609"/>
                    <a:pt x="11404" y="27129"/>
                    <a:pt x="13590" y="27129"/>
                  </a:cubicBezTo>
                  <a:cubicBezTo>
                    <a:pt x="13768" y="27129"/>
                    <a:pt x="13944" y="27117"/>
                    <a:pt x="14122" y="27117"/>
                  </a:cubicBezTo>
                  <a:cubicBezTo>
                    <a:pt x="14178" y="27173"/>
                    <a:pt x="14264" y="27207"/>
                    <a:pt x="14380" y="27207"/>
                  </a:cubicBezTo>
                  <a:cubicBezTo>
                    <a:pt x="14410" y="27207"/>
                    <a:pt x="14442" y="27205"/>
                    <a:pt x="14477" y="27200"/>
                  </a:cubicBezTo>
                  <a:cubicBezTo>
                    <a:pt x="17667" y="26857"/>
                    <a:pt x="19700" y="25876"/>
                    <a:pt x="21129" y="24836"/>
                  </a:cubicBezTo>
                  <a:cubicBezTo>
                    <a:pt x="24745" y="22402"/>
                    <a:pt x="27120" y="18278"/>
                    <a:pt x="27120" y="13598"/>
                  </a:cubicBezTo>
                  <a:cubicBezTo>
                    <a:pt x="27120" y="12653"/>
                    <a:pt x="27026" y="11731"/>
                    <a:pt x="26848" y="10833"/>
                  </a:cubicBezTo>
                  <a:cubicBezTo>
                    <a:pt x="26860" y="10538"/>
                    <a:pt x="26671" y="9888"/>
                    <a:pt x="26375" y="9144"/>
                  </a:cubicBezTo>
                  <a:cubicBezTo>
                    <a:pt x="26092" y="8340"/>
                    <a:pt x="25737" y="7560"/>
                    <a:pt x="25312" y="6828"/>
                  </a:cubicBezTo>
                  <a:cubicBezTo>
                    <a:pt x="24922" y="6095"/>
                    <a:pt x="24521" y="5481"/>
                    <a:pt x="24225" y="5221"/>
                  </a:cubicBezTo>
                  <a:cubicBezTo>
                    <a:pt x="22760" y="3365"/>
                    <a:pt x="20822" y="1900"/>
                    <a:pt x="18589" y="1014"/>
                  </a:cubicBezTo>
                  <a:cubicBezTo>
                    <a:pt x="17347" y="374"/>
                    <a:pt x="15658" y="1"/>
                    <a:pt x="13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0"/>
            <p:cNvSpPr/>
            <p:nvPr/>
          </p:nvSpPr>
          <p:spPr>
            <a:xfrm>
              <a:off x="1422038" y="3310112"/>
              <a:ext cx="678000" cy="678000"/>
            </a:xfrm>
            <a:prstGeom prst="pie">
              <a:avLst>
                <a:gd name="adj1" fmla="val 5472777"/>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7" name="Google Shape;2587;p60"/>
          <p:cNvGrpSpPr/>
          <p:nvPr/>
        </p:nvGrpSpPr>
        <p:grpSpPr>
          <a:xfrm>
            <a:off x="6377638" y="3375730"/>
            <a:ext cx="2232972" cy="1633777"/>
            <a:chOff x="1873750" y="854225"/>
            <a:chExt cx="838675" cy="613625"/>
          </a:xfrm>
        </p:grpSpPr>
        <p:sp>
          <p:nvSpPr>
            <p:cNvPr id="2588" name="Google Shape;2588;p60"/>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0"/>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0"/>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0"/>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0"/>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0"/>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0"/>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0"/>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0"/>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0"/>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0"/>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0"/>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60"/>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60"/>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0"/>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0"/>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0"/>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0"/>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0"/>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0"/>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0"/>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0"/>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0"/>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0"/>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0"/>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0"/>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4" name="Google Shape;2614;p60"/>
          <p:cNvGrpSpPr/>
          <p:nvPr/>
        </p:nvGrpSpPr>
        <p:grpSpPr>
          <a:xfrm>
            <a:off x="2901121" y="1885379"/>
            <a:ext cx="1113920" cy="484801"/>
            <a:chOff x="4083350" y="1903125"/>
            <a:chExt cx="980822" cy="426874"/>
          </a:xfrm>
        </p:grpSpPr>
        <p:sp>
          <p:nvSpPr>
            <p:cNvPr id="2615" name="Google Shape;2615;p60"/>
            <p:cNvSpPr/>
            <p:nvPr/>
          </p:nvSpPr>
          <p:spPr>
            <a:xfrm>
              <a:off x="4086873" y="1903125"/>
              <a:ext cx="977299" cy="426874"/>
            </a:xfrm>
            <a:custGeom>
              <a:avLst/>
              <a:gdLst/>
              <a:ahLst/>
              <a:cxnLst/>
              <a:rect l="l" t="t" r="r" b="b"/>
              <a:pathLst>
                <a:path w="18043" h="7881" extrusionOk="0">
                  <a:moveTo>
                    <a:pt x="10012" y="1"/>
                  </a:moveTo>
                  <a:cubicBezTo>
                    <a:pt x="9099" y="1"/>
                    <a:pt x="8188" y="519"/>
                    <a:pt x="7866" y="1252"/>
                  </a:cubicBezTo>
                  <a:cubicBezTo>
                    <a:pt x="7481" y="888"/>
                    <a:pt x="6900" y="684"/>
                    <a:pt x="6325" y="684"/>
                  </a:cubicBezTo>
                  <a:cubicBezTo>
                    <a:pt x="6060" y="684"/>
                    <a:pt x="5797" y="727"/>
                    <a:pt x="5555" y="818"/>
                  </a:cubicBezTo>
                  <a:cubicBezTo>
                    <a:pt x="4784" y="1107"/>
                    <a:pt x="4286" y="1845"/>
                    <a:pt x="4367" y="2568"/>
                  </a:cubicBezTo>
                  <a:cubicBezTo>
                    <a:pt x="4191" y="2505"/>
                    <a:pt x="4001" y="2474"/>
                    <a:pt x="3811" y="2474"/>
                  </a:cubicBezTo>
                  <a:cubicBezTo>
                    <a:pt x="3515" y="2474"/>
                    <a:pt x="3221" y="2549"/>
                    <a:pt x="2986" y="2696"/>
                  </a:cubicBezTo>
                  <a:cubicBezTo>
                    <a:pt x="2584" y="2937"/>
                    <a:pt x="2360" y="3371"/>
                    <a:pt x="2392" y="3788"/>
                  </a:cubicBezTo>
                  <a:cubicBezTo>
                    <a:pt x="2376" y="3787"/>
                    <a:pt x="2359" y="3787"/>
                    <a:pt x="2343" y="3787"/>
                  </a:cubicBezTo>
                  <a:cubicBezTo>
                    <a:pt x="1675" y="3787"/>
                    <a:pt x="1112" y="4427"/>
                    <a:pt x="1285" y="4991"/>
                  </a:cubicBezTo>
                  <a:cubicBezTo>
                    <a:pt x="611" y="5136"/>
                    <a:pt x="97" y="5697"/>
                    <a:pt x="33" y="6292"/>
                  </a:cubicBezTo>
                  <a:cubicBezTo>
                    <a:pt x="1" y="6725"/>
                    <a:pt x="209" y="7159"/>
                    <a:pt x="547" y="7448"/>
                  </a:cubicBezTo>
                  <a:cubicBezTo>
                    <a:pt x="690" y="7576"/>
                    <a:pt x="835" y="7640"/>
                    <a:pt x="996" y="7720"/>
                  </a:cubicBezTo>
                  <a:lnTo>
                    <a:pt x="17657" y="7880"/>
                  </a:lnTo>
                  <a:cubicBezTo>
                    <a:pt x="17882" y="7752"/>
                    <a:pt x="17962" y="7527"/>
                    <a:pt x="17994" y="7303"/>
                  </a:cubicBezTo>
                  <a:cubicBezTo>
                    <a:pt x="18043" y="7030"/>
                    <a:pt x="18011" y="6757"/>
                    <a:pt x="17882" y="6500"/>
                  </a:cubicBezTo>
                  <a:cubicBezTo>
                    <a:pt x="17673" y="6083"/>
                    <a:pt x="17191" y="5746"/>
                    <a:pt x="16662" y="5665"/>
                  </a:cubicBezTo>
                  <a:cubicBezTo>
                    <a:pt x="16887" y="5072"/>
                    <a:pt x="16710" y="4366"/>
                    <a:pt x="16213" y="3900"/>
                  </a:cubicBezTo>
                  <a:cubicBezTo>
                    <a:pt x="15820" y="3533"/>
                    <a:pt x="15237" y="3325"/>
                    <a:pt x="14662" y="3325"/>
                  </a:cubicBezTo>
                  <a:cubicBezTo>
                    <a:pt x="14508" y="3325"/>
                    <a:pt x="14355" y="3340"/>
                    <a:pt x="14206" y="3371"/>
                  </a:cubicBezTo>
                  <a:cubicBezTo>
                    <a:pt x="14255" y="2921"/>
                    <a:pt x="14045" y="2455"/>
                    <a:pt x="13660" y="2134"/>
                  </a:cubicBezTo>
                  <a:cubicBezTo>
                    <a:pt x="13339" y="1881"/>
                    <a:pt x="12897" y="1749"/>
                    <a:pt x="12462" y="1749"/>
                  </a:cubicBezTo>
                  <a:cubicBezTo>
                    <a:pt x="12374" y="1749"/>
                    <a:pt x="12286" y="1755"/>
                    <a:pt x="12200" y="1765"/>
                  </a:cubicBezTo>
                  <a:cubicBezTo>
                    <a:pt x="12119" y="914"/>
                    <a:pt x="11269" y="144"/>
                    <a:pt x="10274" y="15"/>
                  </a:cubicBezTo>
                  <a:cubicBezTo>
                    <a:pt x="10187" y="5"/>
                    <a:pt x="10100" y="1"/>
                    <a:pt x="10012"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0"/>
            <p:cNvSpPr/>
            <p:nvPr/>
          </p:nvSpPr>
          <p:spPr>
            <a:xfrm>
              <a:off x="4083350" y="1903125"/>
              <a:ext cx="977299" cy="426874"/>
            </a:xfrm>
            <a:custGeom>
              <a:avLst/>
              <a:gdLst/>
              <a:ahLst/>
              <a:cxnLst/>
              <a:rect l="l" t="t" r="r" b="b"/>
              <a:pathLst>
                <a:path w="18043" h="7881" extrusionOk="0">
                  <a:moveTo>
                    <a:pt x="10012" y="1"/>
                  </a:moveTo>
                  <a:cubicBezTo>
                    <a:pt x="9099" y="1"/>
                    <a:pt x="8188" y="519"/>
                    <a:pt x="7866" y="1252"/>
                  </a:cubicBezTo>
                  <a:cubicBezTo>
                    <a:pt x="7481" y="888"/>
                    <a:pt x="6900" y="684"/>
                    <a:pt x="6325" y="684"/>
                  </a:cubicBezTo>
                  <a:cubicBezTo>
                    <a:pt x="6060" y="684"/>
                    <a:pt x="5797" y="727"/>
                    <a:pt x="5555" y="818"/>
                  </a:cubicBezTo>
                  <a:cubicBezTo>
                    <a:pt x="4784" y="1107"/>
                    <a:pt x="4286" y="1845"/>
                    <a:pt x="4367" y="2568"/>
                  </a:cubicBezTo>
                  <a:cubicBezTo>
                    <a:pt x="4191" y="2505"/>
                    <a:pt x="4001" y="2474"/>
                    <a:pt x="3811" y="2474"/>
                  </a:cubicBezTo>
                  <a:cubicBezTo>
                    <a:pt x="3515" y="2474"/>
                    <a:pt x="3221" y="2549"/>
                    <a:pt x="2986" y="2696"/>
                  </a:cubicBezTo>
                  <a:cubicBezTo>
                    <a:pt x="2584" y="2937"/>
                    <a:pt x="2360" y="3371"/>
                    <a:pt x="2392" y="3788"/>
                  </a:cubicBezTo>
                  <a:cubicBezTo>
                    <a:pt x="2376" y="3787"/>
                    <a:pt x="2359" y="3787"/>
                    <a:pt x="2343" y="3787"/>
                  </a:cubicBezTo>
                  <a:cubicBezTo>
                    <a:pt x="1675" y="3787"/>
                    <a:pt x="1112" y="4427"/>
                    <a:pt x="1285" y="4991"/>
                  </a:cubicBezTo>
                  <a:cubicBezTo>
                    <a:pt x="611" y="5136"/>
                    <a:pt x="97" y="5697"/>
                    <a:pt x="33" y="6292"/>
                  </a:cubicBezTo>
                  <a:cubicBezTo>
                    <a:pt x="1" y="6725"/>
                    <a:pt x="209" y="7159"/>
                    <a:pt x="547" y="7448"/>
                  </a:cubicBezTo>
                  <a:cubicBezTo>
                    <a:pt x="690" y="7576"/>
                    <a:pt x="835" y="7640"/>
                    <a:pt x="996" y="7720"/>
                  </a:cubicBezTo>
                  <a:lnTo>
                    <a:pt x="17657" y="7880"/>
                  </a:lnTo>
                  <a:cubicBezTo>
                    <a:pt x="17882" y="7752"/>
                    <a:pt x="17962" y="7527"/>
                    <a:pt x="17994" y="7303"/>
                  </a:cubicBezTo>
                  <a:cubicBezTo>
                    <a:pt x="18043" y="7030"/>
                    <a:pt x="18011" y="6757"/>
                    <a:pt x="17882" y="6500"/>
                  </a:cubicBezTo>
                  <a:cubicBezTo>
                    <a:pt x="17673" y="6083"/>
                    <a:pt x="17191" y="5746"/>
                    <a:pt x="16662" y="5665"/>
                  </a:cubicBezTo>
                  <a:cubicBezTo>
                    <a:pt x="16887" y="5072"/>
                    <a:pt x="16710" y="4366"/>
                    <a:pt x="16213" y="3900"/>
                  </a:cubicBezTo>
                  <a:cubicBezTo>
                    <a:pt x="15820" y="3533"/>
                    <a:pt x="15237" y="3325"/>
                    <a:pt x="14662" y="3325"/>
                  </a:cubicBezTo>
                  <a:cubicBezTo>
                    <a:pt x="14508" y="3325"/>
                    <a:pt x="14355" y="3340"/>
                    <a:pt x="14206" y="3371"/>
                  </a:cubicBezTo>
                  <a:cubicBezTo>
                    <a:pt x="14255" y="2921"/>
                    <a:pt x="14045" y="2455"/>
                    <a:pt x="13660" y="2134"/>
                  </a:cubicBezTo>
                  <a:cubicBezTo>
                    <a:pt x="13339" y="1881"/>
                    <a:pt x="12897" y="1749"/>
                    <a:pt x="12462" y="1749"/>
                  </a:cubicBezTo>
                  <a:cubicBezTo>
                    <a:pt x="12374" y="1749"/>
                    <a:pt x="12286" y="1755"/>
                    <a:pt x="12200" y="1765"/>
                  </a:cubicBezTo>
                  <a:cubicBezTo>
                    <a:pt x="12119" y="914"/>
                    <a:pt x="11269" y="144"/>
                    <a:pt x="10274" y="15"/>
                  </a:cubicBezTo>
                  <a:cubicBezTo>
                    <a:pt x="10187" y="5"/>
                    <a:pt x="10100" y="1"/>
                    <a:pt x="10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2569;p60"/>
          <p:cNvSpPr txBox="1"/>
          <p:nvPr/>
        </p:nvSpPr>
        <p:spPr>
          <a:xfrm>
            <a:off x="4130558" y="1299471"/>
            <a:ext cx="2280727" cy="527700"/>
          </a:xfrm>
          <a:prstGeom prst="rect">
            <a:avLst/>
          </a:prstGeom>
          <a:noFill/>
          <a:ln>
            <a:noFill/>
          </a:ln>
        </p:spPr>
        <p:txBody>
          <a:bodyPr spcFirstLastPara="1" wrap="square" lIns="91425" tIns="91425" rIns="91425" bIns="91425" anchor="ctr" anchorCtr="0">
            <a:noAutofit/>
          </a:bodyPr>
          <a:lstStyle/>
          <a:p>
            <a:pPr lvl="0" algn="ctr"/>
            <a:r>
              <a:rPr lang="el-GR" sz="2600" dirty="0">
                <a:solidFill>
                  <a:srgbClr val="5C548E"/>
                </a:solidFill>
                <a:latin typeface="Walter Turncoat"/>
                <a:ea typeface="Walter Turncoat"/>
                <a:cs typeface="Walter Turncoat"/>
                <a:sym typeface="Walter Turncoat"/>
              </a:rPr>
              <a:t>Βήμα 3</a:t>
            </a:r>
            <a:r>
              <a:rPr lang="el-GR" sz="2600" baseline="30000" dirty="0">
                <a:solidFill>
                  <a:srgbClr val="5C548E"/>
                </a:solidFill>
                <a:latin typeface="Walter Turncoat"/>
                <a:ea typeface="Walter Turncoat"/>
                <a:cs typeface="Walter Turncoat"/>
                <a:sym typeface="Walter Turncoat"/>
              </a:rPr>
              <a:t>ο</a:t>
            </a:r>
            <a:r>
              <a:rPr lang="el-GR" sz="2600" dirty="0">
                <a:solidFill>
                  <a:srgbClr val="5C548E"/>
                </a:solidFill>
                <a:latin typeface="Walter Turncoat"/>
                <a:ea typeface="Walter Turncoat"/>
                <a:cs typeface="Walter Turncoat"/>
                <a:sym typeface="Walter Turncoat"/>
              </a:rPr>
              <a:t> – 4</a:t>
            </a:r>
            <a:r>
              <a:rPr lang="el-GR" sz="2600" baseline="30000" dirty="0">
                <a:solidFill>
                  <a:srgbClr val="5C548E"/>
                </a:solidFill>
                <a:latin typeface="Walter Turncoat"/>
                <a:ea typeface="Walter Turncoat"/>
                <a:cs typeface="Walter Turncoat"/>
                <a:sym typeface="Walter Turncoat"/>
              </a:rPr>
              <a:t>ο</a:t>
            </a:r>
            <a:r>
              <a:rPr lang="el-GR" sz="2600" dirty="0">
                <a:solidFill>
                  <a:srgbClr val="5C548E"/>
                </a:solidFill>
                <a:latin typeface="Walter Turncoat"/>
                <a:ea typeface="Walter Turncoat"/>
                <a:cs typeface="Walter Turncoat"/>
                <a:sym typeface="Walter Turncoat"/>
              </a:rPr>
              <a:t>  </a:t>
            </a:r>
          </a:p>
        </p:txBody>
      </p:sp>
      <p:sp>
        <p:nvSpPr>
          <p:cNvPr id="60" name="Google Shape;2570;p60"/>
          <p:cNvSpPr txBox="1"/>
          <p:nvPr/>
        </p:nvSpPr>
        <p:spPr>
          <a:xfrm>
            <a:off x="4020890" y="1870316"/>
            <a:ext cx="2644369" cy="10440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500" dirty="0">
                <a:solidFill>
                  <a:srgbClr val="5C548E"/>
                </a:solidFill>
                <a:latin typeface="Nunito Sans"/>
                <a:ea typeface="Nunito Sans"/>
                <a:cs typeface="Nunito Sans"/>
                <a:sym typeface="Nunito Sans"/>
              </a:rPr>
              <a:t>Στον 3</a:t>
            </a:r>
            <a:r>
              <a:rPr lang="el-GR" sz="1500" baseline="30000" dirty="0">
                <a:solidFill>
                  <a:srgbClr val="5C548E"/>
                </a:solidFill>
                <a:latin typeface="Nunito Sans"/>
                <a:ea typeface="Nunito Sans"/>
                <a:cs typeface="Nunito Sans"/>
                <a:sym typeface="Nunito Sans"/>
              </a:rPr>
              <a:t>ο</a:t>
            </a:r>
            <a:r>
              <a:rPr lang="el-GR" sz="1500" dirty="0">
                <a:solidFill>
                  <a:srgbClr val="5C548E"/>
                </a:solidFill>
                <a:latin typeface="Nunito Sans"/>
                <a:ea typeface="Nunito Sans"/>
                <a:cs typeface="Nunito Sans"/>
                <a:sym typeface="Nunito Sans"/>
              </a:rPr>
              <a:t> και 4</a:t>
            </a:r>
            <a:r>
              <a:rPr lang="el-GR" sz="1500" baseline="30000" dirty="0">
                <a:solidFill>
                  <a:srgbClr val="5C548E"/>
                </a:solidFill>
                <a:latin typeface="Nunito Sans"/>
                <a:ea typeface="Nunito Sans"/>
                <a:cs typeface="Nunito Sans"/>
                <a:sym typeface="Nunito Sans"/>
              </a:rPr>
              <a:t>ο</a:t>
            </a:r>
            <a:r>
              <a:rPr lang="el-GR" sz="1500" dirty="0">
                <a:solidFill>
                  <a:srgbClr val="5C548E"/>
                </a:solidFill>
                <a:latin typeface="Nunito Sans"/>
                <a:ea typeface="Nunito Sans"/>
                <a:cs typeface="Nunito Sans"/>
                <a:sym typeface="Nunito Sans"/>
              </a:rPr>
              <a:t>  στίχο γράφω για τις ενέργειες του πρωταγωνιστή και τις αντιδράσεις του περιβάλλοντος </a:t>
            </a:r>
            <a:endParaRPr sz="1500" dirty="0">
              <a:solidFill>
                <a:srgbClr val="5C548E"/>
              </a:solidFill>
              <a:latin typeface="Nunito Sans"/>
              <a:ea typeface="Nunito Sans"/>
              <a:cs typeface="Nunito Sans"/>
              <a:sym typeface="Nunito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560;p60"/>
          <p:cNvSpPr txBox="1">
            <a:spLocks/>
          </p:cNvSpPr>
          <p:nvPr/>
        </p:nvSpPr>
        <p:spPr>
          <a:xfrm>
            <a:off x="446730" y="370254"/>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1pPr>
            <a:lvl2pPr marR="0" lvl="1"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2pPr>
            <a:lvl3pPr marR="0" lvl="2"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3pPr>
            <a:lvl4pPr marR="0" lvl="3"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4pPr>
            <a:lvl5pPr marR="0" lvl="4"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5pPr>
            <a:lvl6pPr marR="0" lvl="5"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6pPr>
            <a:lvl7pPr marR="0" lvl="6"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7pPr>
            <a:lvl8pPr marR="0" lvl="7"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8pPr>
            <a:lvl9pPr marR="0" lvl="8"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9pPr>
          </a:lstStyle>
          <a:p>
            <a:pPr algn="ctr"/>
            <a:r>
              <a:rPr lang="el-GR" dirty="0"/>
              <a:t>2</a:t>
            </a:r>
            <a:r>
              <a:rPr lang="el-GR" baseline="30000" dirty="0"/>
              <a:t>η</a:t>
            </a:r>
            <a:r>
              <a:rPr lang="el-GR" dirty="0"/>
              <a:t> Δραστηριότητα</a:t>
            </a:r>
            <a:br>
              <a:rPr lang="el-GR" dirty="0"/>
            </a:br>
            <a:r>
              <a:rPr lang="el-GR" dirty="0"/>
              <a:t>Δημιουργία Λίμερικ</a:t>
            </a:r>
          </a:p>
        </p:txBody>
      </p:sp>
      <p:cxnSp>
        <p:nvCxnSpPr>
          <p:cNvPr id="4" name="Google Shape;2561;p60"/>
          <p:cNvCxnSpPr/>
          <p:nvPr/>
        </p:nvCxnSpPr>
        <p:spPr>
          <a:xfrm>
            <a:off x="721150" y="2917200"/>
            <a:ext cx="7720500" cy="0"/>
          </a:xfrm>
          <a:prstGeom prst="straightConnector1">
            <a:avLst/>
          </a:prstGeom>
          <a:noFill/>
          <a:ln w="9525" cap="flat" cmpd="sng">
            <a:solidFill>
              <a:srgbClr val="B8B7E5"/>
            </a:solidFill>
            <a:prstDash val="solid"/>
            <a:round/>
            <a:headEnd type="oval" w="med" len="med"/>
            <a:tailEnd type="stealth" w="med" len="med"/>
          </a:ln>
        </p:spPr>
      </p:cxnSp>
      <p:sp>
        <p:nvSpPr>
          <p:cNvPr id="5" name="Google Shape;2562;p60"/>
          <p:cNvSpPr txBox="1"/>
          <p:nvPr/>
        </p:nvSpPr>
        <p:spPr>
          <a:xfrm>
            <a:off x="2605849" y="3057535"/>
            <a:ext cx="19860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600" dirty="0">
                <a:solidFill>
                  <a:srgbClr val="5C548E"/>
                </a:solidFill>
                <a:latin typeface="Walter Turncoat"/>
                <a:ea typeface="Walter Turncoat"/>
                <a:cs typeface="Walter Turncoat"/>
                <a:sym typeface="Walter Turncoat"/>
              </a:rPr>
              <a:t>Βήμα</a:t>
            </a:r>
            <a:r>
              <a:rPr lang="en" sz="2600" dirty="0">
                <a:solidFill>
                  <a:srgbClr val="5C548E"/>
                </a:solidFill>
                <a:latin typeface="Walter Turncoat"/>
                <a:ea typeface="Walter Turncoat"/>
                <a:cs typeface="Walter Turncoat"/>
                <a:sym typeface="Walter Turncoat"/>
              </a:rPr>
              <a:t> 2</a:t>
            </a:r>
            <a:r>
              <a:rPr lang="el-GR" sz="2600" baseline="30000" dirty="0">
                <a:solidFill>
                  <a:srgbClr val="5C548E"/>
                </a:solidFill>
                <a:latin typeface="Walter Turncoat"/>
                <a:ea typeface="Walter Turncoat"/>
                <a:cs typeface="Walter Turncoat"/>
                <a:sym typeface="Walter Turncoat"/>
              </a:rPr>
              <a:t>ο</a:t>
            </a:r>
            <a:r>
              <a:rPr lang="el-GR" sz="2600" dirty="0">
                <a:solidFill>
                  <a:srgbClr val="5C548E"/>
                </a:solidFill>
                <a:latin typeface="Walter Turncoat"/>
                <a:ea typeface="Walter Turncoat"/>
                <a:cs typeface="Walter Turncoat"/>
                <a:sym typeface="Walter Turncoat"/>
              </a:rPr>
              <a:t> </a:t>
            </a:r>
            <a:endParaRPr sz="2600" dirty="0">
              <a:solidFill>
                <a:srgbClr val="5C548E"/>
              </a:solidFill>
              <a:latin typeface="Walter Turncoat"/>
              <a:ea typeface="Walter Turncoat"/>
              <a:cs typeface="Walter Turncoat"/>
              <a:sym typeface="Walter Turncoat"/>
            </a:endParaRPr>
          </a:p>
        </p:txBody>
      </p:sp>
      <p:sp>
        <p:nvSpPr>
          <p:cNvPr id="6" name="Google Shape;2563;p60"/>
          <p:cNvSpPr txBox="1"/>
          <p:nvPr/>
        </p:nvSpPr>
        <p:spPr>
          <a:xfrm>
            <a:off x="1578714" y="3227269"/>
            <a:ext cx="3948893" cy="100033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500" dirty="0">
                <a:solidFill>
                  <a:srgbClr val="5C548E"/>
                </a:solidFill>
                <a:latin typeface="Nunito Sans"/>
                <a:ea typeface="Nunito Sans"/>
                <a:cs typeface="Nunito Sans"/>
                <a:sym typeface="Nunito Sans"/>
              </a:rPr>
              <a:t>Που…………………………(κάτι του συνέβαινε)</a:t>
            </a:r>
            <a:endParaRPr sz="1500" dirty="0">
              <a:solidFill>
                <a:srgbClr val="5C548E"/>
              </a:solidFill>
              <a:latin typeface="Nunito Sans"/>
              <a:ea typeface="Nunito Sans"/>
              <a:cs typeface="Nunito Sans"/>
              <a:sym typeface="Nunito Sans"/>
            </a:endParaRPr>
          </a:p>
        </p:txBody>
      </p:sp>
      <p:sp>
        <p:nvSpPr>
          <p:cNvPr id="7" name="Google Shape;2564;p60"/>
          <p:cNvSpPr/>
          <p:nvPr/>
        </p:nvSpPr>
        <p:spPr>
          <a:xfrm>
            <a:off x="1635524" y="2830910"/>
            <a:ext cx="251039" cy="172584"/>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65;p60"/>
          <p:cNvSpPr/>
          <p:nvPr/>
        </p:nvSpPr>
        <p:spPr>
          <a:xfrm>
            <a:off x="3239981" y="2816472"/>
            <a:ext cx="251039" cy="172584"/>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66;p60"/>
          <p:cNvSpPr/>
          <p:nvPr/>
        </p:nvSpPr>
        <p:spPr>
          <a:xfrm>
            <a:off x="7316074" y="2830910"/>
            <a:ext cx="251039" cy="172584"/>
          </a:xfrm>
          <a:custGeom>
            <a:avLst/>
            <a:gdLst/>
            <a:ahLst/>
            <a:cxnLst/>
            <a:rect l="l" t="t" r="r" b="b"/>
            <a:pathLst>
              <a:path w="92720" h="63743" extrusionOk="0">
                <a:moveTo>
                  <a:pt x="41726" y="1"/>
                </a:moveTo>
                <a:cubicBezTo>
                  <a:pt x="34711" y="1"/>
                  <a:pt x="24683" y="1033"/>
                  <a:pt x="17698" y="4724"/>
                </a:cubicBezTo>
                <a:lnTo>
                  <a:pt x="17698" y="4724"/>
                </a:lnTo>
                <a:cubicBezTo>
                  <a:pt x="1822" y="10836"/>
                  <a:pt x="1" y="34894"/>
                  <a:pt x="13933" y="43938"/>
                </a:cubicBezTo>
                <a:cubicBezTo>
                  <a:pt x="19463" y="47450"/>
                  <a:pt x="25987" y="48203"/>
                  <a:pt x="32002" y="49965"/>
                </a:cubicBezTo>
                <a:cubicBezTo>
                  <a:pt x="38782" y="51970"/>
                  <a:pt x="42792" y="57231"/>
                  <a:pt x="49062" y="60244"/>
                </a:cubicBezTo>
                <a:cubicBezTo>
                  <a:pt x="53743" y="62583"/>
                  <a:pt x="58764" y="63743"/>
                  <a:pt x="63640" y="63743"/>
                </a:cubicBezTo>
                <a:cubicBezTo>
                  <a:pt x="74977" y="63743"/>
                  <a:pt x="85530" y="57475"/>
                  <a:pt x="89208" y="45189"/>
                </a:cubicBezTo>
                <a:cubicBezTo>
                  <a:pt x="92719" y="33148"/>
                  <a:pt x="84445" y="19599"/>
                  <a:pt x="75915" y="11823"/>
                </a:cubicBezTo>
                <a:cubicBezTo>
                  <a:pt x="66874" y="3293"/>
                  <a:pt x="55586" y="535"/>
                  <a:pt x="43546" y="25"/>
                </a:cubicBezTo>
                <a:cubicBezTo>
                  <a:pt x="42966" y="9"/>
                  <a:pt x="42358" y="1"/>
                  <a:pt x="417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67;p60"/>
          <p:cNvSpPr txBox="1"/>
          <p:nvPr/>
        </p:nvSpPr>
        <p:spPr>
          <a:xfrm>
            <a:off x="6237160" y="3596534"/>
            <a:ext cx="2685592" cy="81668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500" dirty="0">
                <a:solidFill>
                  <a:srgbClr val="5C548E"/>
                </a:solidFill>
                <a:latin typeface="Nunito Sans"/>
                <a:ea typeface="Nunito Sans"/>
                <a:cs typeface="Nunito Sans"/>
                <a:sym typeface="Nunito Sans"/>
              </a:rPr>
              <a:t>…………………………………(Βρες ένα περίεργο επίθετο </a:t>
            </a:r>
            <a:r>
              <a:rPr lang="el-GR" sz="1500" dirty="0" err="1">
                <a:solidFill>
                  <a:srgbClr val="5C548E"/>
                </a:solidFill>
                <a:latin typeface="Nunito Sans"/>
                <a:ea typeface="Nunito Sans"/>
                <a:cs typeface="Nunito Sans"/>
                <a:sym typeface="Nunito Sans"/>
              </a:rPr>
              <a:t>γι</a:t>
            </a:r>
            <a:r>
              <a:rPr lang="el-GR" sz="1500" dirty="0">
                <a:solidFill>
                  <a:srgbClr val="5C548E"/>
                </a:solidFill>
                <a:latin typeface="Nunito Sans"/>
                <a:ea typeface="Nunito Sans"/>
                <a:cs typeface="Nunito Sans"/>
                <a:sym typeface="Nunito Sans"/>
              </a:rPr>
              <a:t>΄ αυτόν).</a:t>
            </a:r>
            <a:endParaRPr sz="1500" dirty="0">
              <a:solidFill>
                <a:srgbClr val="5C548E"/>
              </a:solidFill>
              <a:latin typeface="Nunito Sans"/>
              <a:ea typeface="Nunito Sans"/>
              <a:cs typeface="Nunito Sans"/>
              <a:sym typeface="Nunito Sans"/>
            </a:endParaRPr>
          </a:p>
        </p:txBody>
      </p:sp>
      <p:sp>
        <p:nvSpPr>
          <p:cNvPr id="11" name="Google Shape;2568;p60"/>
          <p:cNvSpPr txBox="1"/>
          <p:nvPr/>
        </p:nvSpPr>
        <p:spPr>
          <a:xfrm>
            <a:off x="6469428" y="3076706"/>
            <a:ext cx="19860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2600" dirty="0">
                <a:solidFill>
                  <a:srgbClr val="5C548E"/>
                </a:solidFill>
                <a:latin typeface="Walter Turncoat"/>
                <a:ea typeface="Walter Turncoat"/>
                <a:cs typeface="Walter Turncoat"/>
                <a:sym typeface="Walter Turncoat"/>
              </a:rPr>
              <a:t>Βήμα 5</a:t>
            </a:r>
            <a:r>
              <a:rPr lang="el-GR" sz="2600" baseline="30000" dirty="0">
                <a:solidFill>
                  <a:srgbClr val="5C548E"/>
                </a:solidFill>
                <a:latin typeface="Walter Turncoat"/>
                <a:ea typeface="Walter Turncoat"/>
                <a:cs typeface="Walter Turncoat"/>
                <a:sym typeface="Walter Turncoat"/>
              </a:rPr>
              <a:t>ο</a:t>
            </a:r>
            <a:r>
              <a:rPr lang="el-GR" sz="2600" dirty="0">
                <a:solidFill>
                  <a:srgbClr val="5C548E"/>
                </a:solidFill>
                <a:latin typeface="Walter Turncoat"/>
                <a:ea typeface="Walter Turncoat"/>
                <a:cs typeface="Walter Turncoat"/>
                <a:sym typeface="Walter Turncoat"/>
              </a:rPr>
              <a:t> </a:t>
            </a:r>
            <a:r>
              <a:rPr lang="en" sz="2600" dirty="0">
                <a:solidFill>
                  <a:srgbClr val="5C548E"/>
                </a:solidFill>
                <a:latin typeface="Walter Turncoat"/>
                <a:ea typeface="Walter Turncoat"/>
                <a:cs typeface="Walter Turncoat"/>
                <a:sym typeface="Walter Turncoat"/>
              </a:rPr>
              <a:t> </a:t>
            </a:r>
            <a:endParaRPr sz="2600" dirty="0">
              <a:solidFill>
                <a:srgbClr val="5C548E"/>
              </a:solidFill>
              <a:latin typeface="Walter Turncoat"/>
              <a:ea typeface="Walter Turncoat"/>
              <a:cs typeface="Walter Turncoat"/>
              <a:sym typeface="Walter Turncoat"/>
            </a:endParaRPr>
          </a:p>
        </p:txBody>
      </p:sp>
      <p:sp>
        <p:nvSpPr>
          <p:cNvPr id="12" name="Google Shape;2569;p60"/>
          <p:cNvSpPr txBox="1"/>
          <p:nvPr/>
        </p:nvSpPr>
        <p:spPr>
          <a:xfrm>
            <a:off x="721186" y="1441134"/>
            <a:ext cx="1986000" cy="527700"/>
          </a:xfrm>
          <a:prstGeom prst="rect">
            <a:avLst/>
          </a:prstGeom>
          <a:noFill/>
          <a:ln>
            <a:noFill/>
          </a:ln>
        </p:spPr>
        <p:txBody>
          <a:bodyPr spcFirstLastPara="1" wrap="square" lIns="91425" tIns="91425" rIns="91425" bIns="91425" anchor="ctr" anchorCtr="0">
            <a:noAutofit/>
          </a:bodyPr>
          <a:lstStyle/>
          <a:p>
            <a:pPr lvl="0" algn="ctr"/>
            <a:r>
              <a:rPr lang="el-GR" sz="2600" dirty="0">
                <a:solidFill>
                  <a:srgbClr val="5C548E"/>
                </a:solidFill>
                <a:latin typeface="Walter Turncoat"/>
                <a:ea typeface="Walter Turncoat"/>
                <a:cs typeface="Walter Turncoat"/>
                <a:sym typeface="Walter Turncoat"/>
              </a:rPr>
              <a:t>Βήμα 1</a:t>
            </a:r>
            <a:r>
              <a:rPr lang="el-GR" sz="2600" baseline="30000" dirty="0">
                <a:solidFill>
                  <a:srgbClr val="5C548E"/>
                </a:solidFill>
                <a:latin typeface="Walter Turncoat"/>
                <a:ea typeface="Walter Turncoat"/>
                <a:cs typeface="Walter Turncoat"/>
                <a:sym typeface="Walter Turncoat"/>
              </a:rPr>
              <a:t>ο</a:t>
            </a:r>
            <a:r>
              <a:rPr lang="el-GR" sz="2600" dirty="0">
                <a:solidFill>
                  <a:srgbClr val="5C548E"/>
                </a:solidFill>
                <a:latin typeface="Walter Turncoat"/>
                <a:ea typeface="Walter Turncoat"/>
                <a:cs typeface="Walter Turncoat"/>
                <a:sym typeface="Walter Turncoat"/>
              </a:rPr>
              <a:t> </a:t>
            </a:r>
          </a:p>
        </p:txBody>
      </p:sp>
      <p:sp>
        <p:nvSpPr>
          <p:cNvPr id="13" name="Google Shape;2570;p60"/>
          <p:cNvSpPr txBox="1"/>
          <p:nvPr/>
        </p:nvSpPr>
        <p:spPr>
          <a:xfrm>
            <a:off x="70609" y="1964660"/>
            <a:ext cx="3510534" cy="64332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500" dirty="0">
                <a:solidFill>
                  <a:srgbClr val="5C548E"/>
                </a:solidFill>
                <a:latin typeface="Nunito Sans"/>
                <a:ea typeface="Nunito Sans"/>
                <a:cs typeface="Nunito Sans"/>
                <a:sym typeface="Nunito Sans"/>
              </a:rPr>
              <a:t>Ήταν  ……………………….. (κάποιος)</a:t>
            </a:r>
            <a:endParaRPr sz="1500" dirty="0">
              <a:solidFill>
                <a:srgbClr val="5C548E"/>
              </a:solidFill>
              <a:latin typeface="Nunito Sans"/>
              <a:ea typeface="Nunito Sans"/>
              <a:cs typeface="Nunito Sans"/>
              <a:sym typeface="Nunito Sans"/>
            </a:endParaRPr>
          </a:p>
        </p:txBody>
      </p:sp>
      <p:grpSp>
        <p:nvGrpSpPr>
          <p:cNvPr id="14" name="Google Shape;2571;p60"/>
          <p:cNvGrpSpPr/>
          <p:nvPr/>
        </p:nvGrpSpPr>
        <p:grpSpPr>
          <a:xfrm>
            <a:off x="6650112" y="107556"/>
            <a:ext cx="849681" cy="1146524"/>
            <a:chOff x="6945895" y="3173545"/>
            <a:chExt cx="849681" cy="1146524"/>
          </a:xfrm>
        </p:grpSpPr>
        <p:sp>
          <p:nvSpPr>
            <p:cNvPr id="15" name="Google Shape;2572;p60"/>
            <p:cNvSpPr/>
            <p:nvPr/>
          </p:nvSpPr>
          <p:spPr>
            <a:xfrm rot="-899905">
              <a:off x="7083935" y="3236810"/>
              <a:ext cx="573576" cy="1019970"/>
            </a:xfrm>
            <a:custGeom>
              <a:avLst/>
              <a:gdLst/>
              <a:ahLst/>
              <a:cxnLst/>
              <a:rect l="l" t="t" r="r" b="b"/>
              <a:pathLst>
                <a:path w="16461" h="29272" extrusionOk="0">
                  <a:moveTo>
                    <a:pt x="15988" y="28219"/>
                  </a:moveTo>
                  <a:cubicBezTo>
                    <a:pt x="15882" y="27983"/>
                    <a:pt x="15717" y="27746"/>
                    <a:pt x="15622" y="27605"/>
                  </a:cubicBezTo>
                  <a:cubicBezTo>
                    <a:pt x="15315" y="27085"/>
                    <a:pt x="15161" y="26730"/>
                    <a:pt x="14925" y="26317"/>
                  </a:cubicBezTo>
                  <a:cubicBezTo>
                    <a:pt x="13944" y="24603"/>
                    <a:pt x="12952" y="22890"/>
                    <a:pt x="11983" y="21105"/>
                  </a:cubicBezTo>
                  <a:cubicBezTo>
                    <a:pt x="12006" y="21105"/>
                    <a:pt x="12041" y="21105"/>
                    <a:pt x="12065" y="21094"/>
                  </a:cubicBezTo>
                  <a:cubicBezTo>
                    <a:pt x="12396" y="21011"/>
                    <a:pt x="12750" y="20574"/>
                    <a:pt x="12904" y="20278"/>
                  </a:cubicBezTo>
                  <a:cubicBezTo>
                    <a:pt x="13141" y="19806"/>
                    <a:pt x="13330" y="19144"/>
                    <a:pt x="13483" y="18494"/>
                  </a:cubicBezTo>
                  <a:cubicBezTo>
                    <a:pt x="13803" y="17218"/>
                    <a:pt x="13908" y="16142"/>
                    <a:pt x="13979" y="14666"/>
                  </a:cubicBezTo>
                  <a:cubicBezTo>
                    <a:pt x="13992" y="14323"/>
                    <a:pt x="14003" y="13980"/>
                    <a:pt x="13979" y="13637"/>
                  </a:cubicBezTo>
                  <a:cubicBezTo>
                    <a:pt x="13932" y="13035"/>
                    <a:pt x="13790" y="12090"/>
                    <a:pt x="13117" y="12208"/>
                  </a:cubicBezTo>
                  <a:cubicBezTo>
                    <a:pt x="12408" y="12326"/>
                    <a:pt x="12337" y="13555"/>
                    <a:pt x="12278" y="14146"/>
                  </a:cubicBezTo>
                  <a:cubicBezTo>
                    <a:pt x="12219" y="14772"/>
                    <a:pt x="12136" y="15469"/>
                    <a:pt x="11970" y="16308"/>
                  </a:cubicBezTo>
                  <a:cubicBezTo>
                    <a:pt x="11710" y="17608"/>
                    <a:pt x="11510" y="18222"/>
                    <a:pt x="11261" y="19440"/>
                  </a:cubicBezTo>
                  <a:cubicBezTo>
                    <a:pt x="11250" y="19511"/>
                    <a:pt x="11238" y="19593"/>
                    <a:pt x="11214" y="19676"/>
                  </a:cubicBezTo>
                  <a:cubicBezTo>
                    <a:pt x="11049" y="19333"/>
                    <a:pt x="10872" y="18991"/>
                    <a:pt x="10707" y="18648"/>
                  </a:cubicBezTo>
                  <a:cubicBezTo>
                    <a:pt x="10376" y="17998"/>
                    <a:pt x="10080" y="17313"/>
                    <a:pt x="9808" y="16615"/>
                  </a:cubicBezTo>
                  <a:cubicBezTo>
                    <a:pt x="10092" y="16486"/>
                    <a:pt x="10281" y="16072"/>
                    <a:pt x="10411" y="15777"/>
                  </a:cubicBezTo>
                  <a:cubicBezTo>
                    <a:pt x="11191" y="14157"/>
                    <a:pt x="11498" y="12385"/>
                    <a:pt x="12077" y="10660"/>
                  </a:cubicBezTo>
                  <a:cubicBezTo>
                    <a:pt x="12183" y="10365"/>
                    <a:pt x="12266" y="10045"/>
                    <a:pt x="12385" y="9632"/>
                  </a:cubicBezTo>
                  <a:cubicBezTo>
                    <a:pt x="12503" y="9230"/>
                    <a:pt x="12857" y="8178"/>
                    <a:pt x="12054" y="8343"/>
                  </a:cubicBezTo>
                  <a:cubicBezTo>
                    <a:pt x="12018" y="8356"/>
                    <a:pt x="12030" y="8356"/>
                    <a:pt x="11994" y="8367"/>
                  </a:cubicBezTo>
                  <a:cubicBezTo>
                    <a:pt x="11510" y="8663"/>
                    <a:pt x="11061" y="9396"/>
                    <a:pt x="10765" y="9951"/>
                  </a:cubicBezTo>
                  <a:cubicBezTo>
                    <a:pt x="10174" y="11026"/>
                    <a:pt x="9667" y="12326"/>
                    <a:pt x="9324" y="13543"/>
                  </a:cubicBezTo>
                  <a:cubicBezTo>
                    <a:pt x="9241" y="13850"/>
                    <a:pt x="9147" y="14228"/>
                    <a:pt x="9076" y="14583"/>
                  </a:cubicBezTo>
                  <a:cubicBezTo>
                    <a:pt x="8863" y="13945"/>
                    <a:pt x="8662" y="13295"/>
                    <a:pt x="8461" y="12657"/>
                  </a:cubicBezTo>
                  <a:cubicBezTo>
                    <a:pt x="8378" y="12397"/>
                    <a:pt x="8296" y="12125"/>
                    <a:pt x="8213" y="11853"/>
                  </a:cubicBezTo>
                  <a:lnTo>
                    <a:pt x="8236" y="11853"/>
                  </a:lnTo>
                  <a:cubicBezTo>
                    <a:pt x="8769" y="11759"/>
                    <a:pt x="9111" y="10967"/>
                    <a:pt x="9312" y="10470"/>
                  </a:cubicBezTo>
                  <a:cubicBezTo>
                    <a:pt x="9501" y="9986"/>
                    <a:pt x="9678" y="9289"/>
                    <a:pt x="9808" y="8828"/>
                  </a:cubicBezTo>
                  <a:cubicBezTo>
                    <a:pt x="10045" y="7978"/>
                    <a:pt x="10210" y="7245"/>
                    <a:pt x="10305" y="6252"/>
                  </a:cubicBezTo>
                  <a:cubicBezTo>
                    <a:pt x="10352" y="5744"/>
                    <a:pt x="10399" y="5082"/>
                    <a:pt x="9856" y="5118"/>
                  </a:cubicBezTo>
                  <a:cubicBezTo>
                    <a:pt x="9359" y="5142"/>
                    <a:pt x="9005" y="6111"/>
                    <a:pt x="8827" y="6512"/>
                  </a:cubicBezTo>
                  <a:cubicBezTo>
                    <a:pt x="8402" y="7481"/>
                    <a:pt x="7965" y="8616"/>
                    <a:pt x="7693" y="9691"/>
                  </a:cubicBezTo>
                  <a:cubicBezTo>
                    <a:pt x="7681" y="9750"/>
                    <a:pt x="7658" y="9821"/>
                    <a:pt x="7646" y="9892"/>
                  </a:cubicBezTo>
                  <a:cubicBezTo>
                    <a:pt x="7480" y="9312"/>
                    <a:pt x="7338" y="8734"/>
                    <a:pt x="7209" y="8154"/>
                  </a:cubicBezTo>
                  <a:cubicBezTo>
                    <a:pt x="7149" y="7918"/>
                    <a:pt x="7102" y="7682"/>
                    <a:pt x="7043" y="7434"/>
                  </a:cubicBezTo>
                  <a:cubicBezTo>
                    <a:pt x="7031" y="7398"/>
                    <a:pt x="7031" y="7363"/>
                    <a:pt x="7020" y="7327"/>
                  </a:cubicBezTo>
                  <a:cubicBezTo>
                    <a:pt x="7126" y="7198"/>
                    <a:pt x="7209" y="7032"/>
                    <a:pt x="7256" y="6878"/>
                  </a:cubicBezTo>
                  <a:cubicBezTo>
                    <a:pt x="7669" y="5578"/>
                    <a:pt x="6889" y="3251"/>
                    <a:pt x="6051" y="1573"/>
                  </a:cubicBezTo>
                  <a:cubicBezTo>
                    <a:pt x="5755" y="1006"/>
                    <a:pt x="5200" y="1"/>
                    <a:pt x="4704" y="48"/>
                  </a:cubicBezTo>
                  <a:cubicBezTo>
                    <a:pt x="4053" y="108"/>
                    <a:pt x="4242" y="1159"/>
                    <a:pt x="4349" y="1786"/>
                  </a:cubicBezTo>
                  <a:cubicBezTo>
                    <a:pt x="4573" y="3204"/>
                    <a:pt x="4893" y="4433"/>
                    <a:pt x="5495" y="6075"/>
                  </a:cubicBezTo>
                  <a:cubicBezTo>
                    <a:pt x="5744" y="6772"/>
                    <a:pt x="6038" y="7469"/>
                    <a:pt x="6440" y="7576"/>
                  </a:cubicBezTo>
                  <a:cubicBezTo>
                    <a:pt x="6464" y="7800"/>
                    <a:pt x="6511" y="8025"/>
                    <a:pt x="6523" y="8167"/>
                  </a:cubicBezTo>
                  <a:cubicBezTo>
                    <a:pt x="6547" y="8332"/>
                    <a:pt x="6571" y="8509"/>
                    <a:pt x="6594" y="8674"/>
                  </a:cubicBezTo>
                  <a:cubicBezTo>
                    <a:pt x="5885" y="7871"/>
                    <a:pt x="5140" y="7351"/>
                    <a:pt x="4313" y="6784"/>
                  </a:cubicBezTo>
                  <a:cubicBezTo>
                    <a:pt x="3687" y="6358"/>
                    <a:pt x="3179" y="6098"/>
                    <a:pt x="2600" y="5827"/>
                  </a:cubicBezTo>
                  <a:cubicBezTo>
                    <a:pt x="2021" y="5555"/>
                    <a:pt x="1324" y="5094"/>
                    <a:pt x="697" y="5118"/>
                  </a:cubicBezTo>
                  <a:cubicBezTo>
                    <a:pt x="390" y="5129"/>
                    <a:pt x="190" y="5389"/>
                    <a:pt x="177" y="5649"/>
                  </a:cubicBezTo>
                  <a:cubicBezTo>
                    <a:pt x="497" y="6500"/>
                    <a:pt x="1170" y="6902"/>
                    <a:pt x="1737" y="7304"/>
                  </a:cubicBezTo>
                  <a:cubicBezTo>
                    <a:pt x="2860" y="8119"/>
                    <a:pt x="4030" y="8863"/>
                    <a:pt x="5306" y="9537"/>
                  </a:cubicBezTo>
                  <a:cubicBezTo>
                    <a:pt x="5507" y="9632"/>
                    <a:pt x="5873" y="9845"/>
                    <a:pt x="6275" y="9939"/>
                  </a:cubicBezTo>
                  <a:cubicBezTo>
                    <a:pt x="6393" y="9963"/>
                    <a:pt x="6606" y="9986"/>
                    <a:pt x="6795" y="9963"/>
                  </a:cubicBezTo>
                  <a:cubicBezTo>
                    <a:pt x="6949" y="10872"/>
                    <a:pt x="7162" y="11806"/>
                    <a:pt x="7398" y="12633"/>
                  </a:cubicBezTo>
                  <a:cubicBezTo>
                    <a:pt x="7138" y="12350"/>
                    <a:pt x="6818" y="12090"/>
                    <a:pt x="6618" y="11924"/>
                  </a:cubicBezTo>
                  <a:cubicBezTo>
                    <a:pt x="5224" y="10766"/>
                    <a:pt x="3959" y="10152"/>
                    <a:pt x="2328" y="9691"/>
                  </a:cubicBezTo>
                  <a:cubicBezTo>
                    <a:pt x="1891" y="9572"/>
                    <a:pt x="1419" y="9360"/>
                    <a:pt x="886" y="9490"/>
                  </a:cubicBezTo>
                  <a:cubicBezTo>
                    <a:pt x="1" y="9714"/>
                    <a:pt x="591" y="10530"/>
                    <a:pt x="1088" y="10896"/>
                  </a:cubicBezTo>
                  <a:cubicBezTo>
                    <a:pt x="1962" y="11534"/>
                    <a:pt x="2837" y="11983"/>
                    <a:pt x="3746" y="12492"/>
                  </a:cubicBezTo>
                  <a:cubicBezTo>
                    <a:pt x="4656" y="12999"/>
                    <a:pt x="5460" y="13579"/>
                    <a:pt x="6535" y="13839"/>
                  </a:cubicBezTo>
                  <a:cubicBezTo>
                    <a:pt x="6866" y="13921"/>
                    <a:pt x="7492" y="13992"/>
                    <a:pt x="7716" y="13661"/>
                  </a:cubicBezTo>
                  <a:cubicBezTo>
                    <a:pt x="7976" y="14524"/>
                    <a:pt x="8260" y="15386"/>
                    <a:pt x="8556" y="16237"/>
                  </a:cubicBezTo>
                  <a:cubicBezTo>
                    <a:pt x="8142" y="15882"/>
                    <a:pt x="7634" y="15635"/>
                    <a:pt x="7126" y="15375"/>
                  </a:cubicBezTo>
                  <a:cubicBezTo>
                    <a:pt x="6476" y="15032"/>
                    <a:pt x="5814" y="14713"/>
                    <a:pt x="5188" y="14464"/>
                  </a:cubicBezTo>
                  <a:cubicBezTo>
                    <a:pt x="3770" y="13897"/>
                    <a:pt x="2399" y="13366"/>
                    <a:pt x="957" y="13472"/>
                  </a:cubicBezTo>
                  <a:cubicBezTo>
                    <a:pt x="591" y="13496"/>
                    <a:pt x="414" y="13839"/>
                    <a:pt x="437" y="14004"/>
                  </a:cubicBezTo>
                  <a:cubicBezTo>
                    <a:pt x="485" y="14359"/>
                    <a:pt x="993" y="14701"/>
                    <a:pt x="1312" y="14914"/>
                  </a:cubicBezTo>
                  <a:cubicBezTo>
                    <a:pt x="2304" y="15575"/>
                    <a:pt x="3357" y="15966"/>
                    <a:pt x="4444" y="16473"/>
                  </a:cubicBezTo>
                  <a:cubicBezTo>
                    <a:pt x="5471" y="16958"/>
                    <a:pt x="6511" y="17490"/>
                    <a:pt x="7634" y="17915"/>
                  </a:cubicBezTo>
                  <a:cubicBezTo>
                    <a:pt x="8095" y="18093"/>
                    <a:pt x="8769" y="18187"/>
                    <a:pt x="9134" y="17844"/>
                  </a:cubicBezTo>
                  <a:cubicBezTo>
                    <a:pt x="9407" y="18565"/>
                    <a:pt x="9690" y="19286"/>
                    <a:pt x="9985" y="19995"/>
                  </a:cubicBezTo>
                  <a:cubicBezTo>
                    <a:pt x="9654" y="19829"/>
                    <a:pt x="9324" y="19700"/>
                    <a:pt x="9147" y="19629"/>
                  </a:cubicBezTo>
                  <a:cubicBezTo>
                    <a:pt x="8496" y="19369"/>
                    <a:pt x="7716" y="19133"/>
                    <a:pt x="7055" y="18955"/>
                  </a:cubicBezTo>
                  <a:cubicBezTo>
                    <a:pt x="5909" y="18636"/>
                    <a:pt x="4893" y="18494"/>
                    <a:pt x="3687" y="18353"/>
                  </a:cubicBezTo>
                  <a:cubicBezTo>
                    <a:pt x="3273" y="18317"/>
                    <a:pt x="2837" y="18246"/>
                    <a:pt x="2435" y="18376"/>
                  </a:cubicBezTo>
                  <a:cubicBezTo>
                    <a:pt x="2163" y="18459"/>
                    <a:pt x="1986" y="18624"/>
                    <a:pt x="1997" y="18873"/>
                  </a:cubicBezTo>
                  <a:cubicBezTo>
                    <a:pt x="2021" y="19617"/>
                    <a:pt x="3321" y="20137"/>
                    <a:pt x="3758" y="20314"/>
                  </a:cubicBezTo>
                  <a:cubicBezTo>
                    <a:pt x="4444" y="20609"/>
                    <a:pt x="5164" y="20811"/>
                    <a:pt x="5920" y="21000"/>
                  </a:cubicBezTo>
                  <a:cubicBezTo>
                    <a:pt x="7067" y="21295"/>
                    <a:pt x="8095" y="21555"/>
                    <a:pt x="9336" y="21673"/>
                  </a:cubicBezTo>
                  <a:cubicBezTo>
                    <a:pt x="9714" y="21709"/>
                    <a:pt x="10281" y="21780"/>
                    <a:pt x="10612" y="21590"/>
                  </a:cubicBezTo>
                  <a:cubicBezTo>
                    <a:pt x="10623" y="21578"/>
                    <a:pt x="10636" y="21567"/>
                    <a:pt x="10659" y="21555"/>
                  </a:cubicBezTo>
                  <a:cubicBezTo>
                    <a:pt x="11191" y="22748"/>
                    <a:pt x="11758" y="23907"/>
                    <a:pt x="12361" y="24994"/>
                  </a:cubicBezTo>
                  <a:cubicBezTo>
                    <a:pt x="13034" y="26234"/>
                    <a:pt x="13826" y="27688"/>
                    <a:pt x="14842" y="28539"/>
                  </a:cubicBezTo>
                  <a:cubicBezTo>
                    <a:pt x="15315" y="28940"/>
                    <a:pt x="16461" y="29271"/>
                    <a:pt x="15988" y="28219"/>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2573;p60"/>
            <p:cNvGrpSpPr/>
            <p:nvPr/>
          </p:nvGrpSpPr>
          <p:grpSpPr>
            <a:xfrm rot="-1023842">
              <a:off x="7083318" y="3235370"/>
              <a:ext cx="574834" cy="1022874"/>
              <a:chOff x="2411700" y="2001505"/>
              <a:chExt cx="1248969" cy="2222446"/>
            </a:xfrm>
          </p:grpSpPr>
          <p:sp>
            <p:nvSpPr>
              <p:cNvPr id="17" name="Google Shape;2574;p60"/>
              <p:cNvSpPr/>
              <p:nvPr/>
            </p:nvSpPr>
            <p:spPr>
              <a:xfrm>
                <a:off x="2718533" y="2001505"/>
                <a:ext cx="274628" cy="584208"/>
              </a:xfrm>
              <a:custGeom>
                <a:avLst/>
                <a:gdLst/>
                <a:ahLst/>
                <a:cxnLst/>
                <a:rect l="l" t="t" r="r" b="b"/>
                <a:pathLst>
                  <a:path w="3198" h="6803" extrusionOk="0">
                    <a:moveTo>
                      <a:pt x="576" y="43"/>
                    </a:moveTo>
                    <a:cubicBezTo>
                      <a:pt x="1" y="95"/>
                      <a:pt x="168" y="1025"/>
                      <a:pt x="262" y="1579"/>
                    </a:cubicBezTo>
                    <a:cubicBezTo>
                      <a:pt x="461" y="2833"/>
                      <a:pt x="753" y="3919"/>
                      <a:pt x="1275" y="5371"/>
                    </a:cubicBezTo>
                    <a:cubicBezTo>
                      <a:pt x="1537" y="6092"/>
                      <a:pt x="1840" y="6803"/>
                      <a:pt x="2299" y="6698"/>
                    </a:cubicBezTo>
                    <a:cubicBezTo>
                      <a:pt x="2561" y="6635"/>
                      <a:pt x="2749" y="6343"/>
                      <a:pt x="2833" y="6081"/>
                    </a:cubicBezTo>
                    <a:cubicBezTo>
                      <a:pt x="3198" y="4932"/>
                      <a:pt x="2519" y="2874"/>
                      <a:pt x="1767" y="1391"/>
                    </a:cubicBezTo>
                    <a:cubicBezTo>
                      <a:pt x="1516" y="889"/>
                      <a:pt x="1025" y="1"/>
                      <a:pt x="576" y="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75;p60"/>
              <p:cNvSpPr/>
              <p:nvPr/>
            </p:nvSpPr>
            <p:spPr>
              <a:xfrm>
                <a:off x="2424324" y="2388287"/>
                <a:ext cx="535688" cy="375961"/>
              </a:xfrm>
              <a:custGeom>
                <a:avLst/>
                <a:gdLst/>
                <a:ahLst/>
                <a:cxnLst/>
                <a:rect l="l" t="t" r="r" b="b"/>
                <a:pathLst>
                  <a:path w="6238" h="4378" extrusionOk="0">
                    <a:moveTo>
                      <a:pt x="0" y="491"/>
                    </a:moveTo>
                    <a:cubicBezTo>
                      <a:pt x="283" y="1243"/>
                      <a:pt x="878" y="1598"/>
                      <a:pt x="1379" y="1953"/>
                    </a:cubicBezTo>
                    <a:cubicBezTo>
                      <a:pt x="2382" y="2675"/>
                      <a:pt x="3406" y="3333"/>
                      <a:pt x="4545" y="3928"/>
                    </a:cubicBezTo>
                    <a:cubicBezTo>
                      <a:pt x="4712" y="4012"/>
                      <a:pt x="5036" y="4200"/>
                      <a:pt x="5391" y="4284"/>
                    </a:cubicBezTo>
                    <a:cubicBezTo>
                      <a:pt x="5632" y="4335"/>
                      <a:pt x="6238" y="4377"/>
                      <a:pt x="6238" y="4001"/>
                    </a:cubicBezTo>
                    <a:cubicBezTo>
                      <a:pt x="6238" y="3918"/>
                      <a:pt x="6206" y="3908"/>
                      <a:pt x="6133" y="3803"/>
                    </a:cubicBezTo>
                    <a:cubicBezTo>
                      <a:pt x="5997" y="3625"/>
                      <a:pt x="5851" y="3374"/>
                      <a:pt x="5694" y="3197"/>
                    </a:cubicBezTo>
                    <a:cubicBezTo>
                      <a:pt x="5068" y="2466"/>
                      <a:pt x="4409" y="1995"/>
                      <a:pt x="3657" y="1494"/>
                    </a:cubicBezTo>
                    <a:cubicBezTo>
                      <a:pt x="3103" y="1118"/>
                      <a:pt x="2654" y="888"/>
                      <a:pt x="2142" y="648"/>
                    </a:cubicBezTo>
                    <a:cubicBezTo>
                      <a:pt x="1630" y="407"/>
                      <a:pt x="1024" y="0"/>
                      <a:pt x="471" y="21"/>
                    </a:cubicBezTo>
                    <a:cubicBezTo>
                      <a:pt x="199" y="31"/>
                      <a:pt x="11" y="261"/>
                      <a:pt x="0" y="4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76;p60"/>
              <p:cNvSpPr/>
              <p:nvPr/>
            </p:nvSpPr>
            <p:spPr>
              <a:xfrm>
                <a:off x="2966198" y="2387342"/>
                <a:ext cx="234267" cy="516882"/>
              </a:xfrm>
              <a:custGeom>
                <a:avLst/>
                <a:gdLst/>
                <a:ahLst/>
                <a:cxnLst/>
                <a:rect l="l" t="t" r="r" b="b"/>
                <a:pathLst>
                  <a:path w="2728" h="6019" extrusionOk="0">
                    <a:moveTo>
                      <a:pt x="2257" y="21"/>
                    </a:moveTo>
                    <a:cubicBezTo>
                      <a:pt x="1808" y="53"/>
                      <a:pt x="1505" y="910"/>
                      <a:pt x="1338" y="1265"/>
                    </a:cubicBezTo>
                    <a:cubicBezTo>
                      <a:pt x="962" y="2122"/>
                      <a:pt x="585" y="3125"/>
                      <a:pt x="335" y="4075"/>
                    </a:cubicBezTo>
                    <a:cubicBezTo>
                      <a:pt x="230" y="4514"/>
                      <a:pt x="0" y="5172"/>
                      <a:pt x="241" y="5653"/>
                    </a:cubicBezTo>
                    <a:cubicBezTo>
                      <a:pt x="356" y="5872"/>
                      <a:pt x="648" y="6018"/>
                      <a:pt x="815" y="5987"/>
                    </a:cubicBezTo>
                    <a:cubicBezTo>
                      <a:pt x="1296" y="5904"/>
                      <a:pt x="1599" y="5203"/>
                      <a:pt x="1766" y="4764"/>
                    </a:cubicBezTo>
                    <a:cubicBezTo>
                      <a:pt x="1944" y="4336"/>
                      <a:pt x="2090" y="3720"/>
                      <a:pt x="2205" y="3313"/>
                    </a:cubicBezTo>
                    <a:cubicBezTo>
                      <a:pt x="2414" y="2560"/>
                      <a:pt x="2560" y="1913"/>
                      <a:pt x="2644" y="1035"/>
                    </a:cubicBezTo>
                    <a:cubicBezTo>
                      <a:pt x="2686" y="585"/>
                      <a:pt x="2728" y="0"/>
                      <a:pt x="2257" y="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77;p60"/>
              <p:cNvSpPr/>
              <p:nvPr/>
            </p:nvSpPr>
            <p:spPr>
              <a:xfrm>
                <a:off x="2411700" y="2712122"/>
                <a:ext cx="607566" cy="352689"/>
              </a:xfrm>
              <a:custGeom>
                <a:avLst/>
                <a:gdLst/>
                <a:ahLst/>
                <a:cxnLst/>
                <a:rect l="l" t="t" r="r" b="b"/>
                <a:pathLst>
                  <a:path w="7075" h="4107" extrusionOk="0">
                    <a:moveTo>
                      <a:pt x="774" y="116"/>
                    </a:moveTo>
                    <a:cubicBezTo>
                      <a:pt x="1" y="314"/>
                      <a:pt x="513" y="1035"/>
                      <a:pt x="952" y="1358"/>
                    </a:cubicBezTo>
                    <a:cubicBezTo>
                      <a:pt x="1725" y="1923"/>
                      <a:pt x="2498" y="2310"/>
                      <a:pt x="3313" y="2769"/>
                    </a:cubicBezTo>
                    <a:cubicBezTo>
                      <a:pt x="4117" y="3218"/>
                      <a:pt x="4818" y="3730"/>
                      <a:pt x="5768" y="3960"/>
                    </a:cubicBezTo>
                    <a:cubicBezTo>
                      <a:pt x="6081" y="4044"/>
                      <a:pt x="6677" y="4107"/>
                      <a:pt x="6844" y="3751"/>
                    </a:cubicBezTo>
                    <a:cubicBezTo>
                      <a:pt x="7074" y="3250"/>
                      <a:pt x="6217" y="2570"/>
                      <a:pt x="5851" y="2268"/>
                    </a:cubicBezTo>
                    <a:cubicBezTo>
                      <a:pt x="4609" y="1244"/>
                      <a:pt x="3490" y="701"/>
                      <a:pt x="2049" y="293"/>
                    </a:cubicBezTo>
                    <a:cubicBezTo>
                      <a:pt x="1662" y="188"/>
                      <a:pt x="1245" y="0"/>
                      <a:pt x="774" y="11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78;p60"/>
              <p:cNvSpPr/>
              <p:nvPr/>
            </p:nvSpPr>
            <p:spPr>
              <a:xfrm>
                <a:off x="3092693" y="2622382"/>
                <a:ext cx="294379" cy="649644"/>
              </a:xfrm>
              <a:custGeom>
                <a:avLst/>
                <a:gdLst/>
                <a:ahLst/>
                <a:cxnLst/>
                <a:rect l="l" t="t" r="r" b="b"/>
                <a:pathLst>
                  <a:path w="3428" h="7565" extrusionOk="0">
                    <a:moveTo>
                      <a:pt x="2727" y="147"/>
                    </a:moveTo>
                    <a:cubicBezTo>
                      <a:pt x="2685" y="158"/>
                      <a:pt x="2706" y="147"/>
                      <a:pt x="2675" y="168"/>
                    </a:cubicBezTo>
                    <a:cubicBezTo>
                      <a:pt x="2237" y="429"/>
                      <a:pt x="1840" y="1077"/>
                      <a:pt x="1578" y="1568"/>
                    </a:cubicBezTo>
                    <a:cubicBezTo>
                      <a:pt x="1056" y="2519"/>
                      <a:pt x="617" y="3668"/>
                      <a:pt x="314" y="4744"/>
                    </a:cubicBezTo>
                    <a:cubicBezTo>
                      <a:pt x="168" y="5266"/>
                      <a:pt x="1" y="5956"/>
                      <a:pt x="11" y="6489"/>
                    </a:cubicBezTo>
                    <a:cubicBezTo>
                      <a:pt x="11" y="6896"/>
                      <a:pt x="272" y="7564"/>
                      <a:pt x="649" y="7492"/>
                    </a:cubicBezTo>
                    <a:cubicBezTo>
                      <a:pt x="951" y="7439"/>
                      <a:pt x="1139" y="7000"/>
                      <a:pt x="1275" y="6719"/>
                    </a:cubicBezTo>
                    <a:cubicBezTo>
                      <a:pt x="1954" y="5287"/>
                      <a:pt x="2226" y="3720"/>
                      <a:pt x="2748" y="2195"/>
                    </a:cubicBezTo>
                    <a:cubicBezTo>
                      <a:pt x="2832" y="1934"/>
                      <a:pt x="2915" y="1651"/>
                      <a:pt x="3020" y="1286"/>
                    </a:cubicBezTo>
                    <a:cubicBezTo>
                      <a:pt x="3114" y="931"/>
                      <a:pt x="3428" y="1"/>
                      <a:pt x="2727" y="14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79;p60"/>
              <p:cNvSpPr/>
              <p:nvPr/>
            </p:nvSpPr>
            <p:spPr>
              <a:xfrm>
                <a:off x="2442272" y="3016292"/>
                <a:ext cx="679271" cy="368747"/>
              </a:xfrm>
              <a:custGeom>
                <a:avLst/>
                <a:gdLst/>
                <a:ahLst/>
                <a:cxnLst/>
                <a:rect l="l" t="t" r="r" b="b"/>
                <a:pathLst>
                  <a:path w="7910" h="4294" extrusionOk="0">
                    <a:moveTo>
                      <a:pt x="7909" y="3625"/>
                    </a:moveTo>
                    <a:cubicBezTo>
                      <a:pt x="7784" y="3416"/>
                      <a:pt x="7679" y="3093"/>
                      <a:pt x="7512" y="2863"/>
                    </a:cubicBezTo>
                    <a:cubicBezTo>
                      <a:pt x="7125" y="2351"/>
                      <a:pt x="6519" y="2079"/>
                      <a:pt x="5934" y="1776"/>
                    </a:cubicBezTo>
                    <a:cubicBezTo>
                      <a:pt x="5360" y="1473"/>
                      <a:pt x="4775" y="1191"/>
                      <a:pt x="4221" y="972"/>
                    </a:cubicBezTo>
                    <a:cubicBezTo>
                      <a:pt x="2967" y="470"/>
                      <a:pt x="1755" y="0"/>
                      <a:pt x="492" y="94"/>
                    </a:cubicBezTo>
                    <a:cubicBezTo>
                      <a:pt x="157" y="115"/>
                      <a:pt x="0" y="418"/>
                      <a:pt x="21" y="565"/>
                    </a:cubicBezTo>
                    <a:cubicBezTo>
                      <a:pt x="74" y="878"/>
                      <a:pt x="522" y="1181"/>
                      <a:pt x="794" y="1369"/>
                    </a:cubicBezTo>
                    <a:cubicBezTo>
                      <a:pt x="1683" y="1944"/>
                      <a:pt x="2602" y="2299"/>
                      <a:pt x="3563" y="2748"/>
                    </a:cubicBezTo>
                    <a:cubicBezTo>
                      <a:pt x="4472" y="3176"/>
                      <a:pt x="5391" y="3646"/>
                      <a:pt x="6384" y="4022"/>
                    </a:cubicBezTo>
                    <a:cubicBezTo>
                      <a:pt x="6906" y="4221"/>
                      <a:pt x="7721" y="4294"/>
                      <a:pt x="7909" y="36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80;p60"/>
              <p:cNvSpPr/>
              <p:nvPr/>
            </p:nvSpPr>
            <p:spPr>
              <a:xfrm>
                <a:off x="3255083" y="2919425"/>
                <a:ext cx="218981" cy="689920"/>
              </a:xfrm>
              <a:custGeom>
                <a:avLst/>
                <a:gdLst/>
                <a:ahLst/>
                <a:cxnLst/>
                <a:rect l="l" t="t" r="r" b="b"/>
                <a:pathLst>
                  <a:path w="2550" h="8034" extrusionOk="0">
                    <a:moveTo>
                      <a:pt x="1766" y="105"/>
                    </a:moveTo>
                    <a:cubicBezTo>
                      <a:pt x="1140" y="209"/>
                      <a:pt x="1087" y="1296"/>
                      <a:pt x="1035" y="1818"/>
                    </a:cubicBezTo>
                    <a:cubicBezTo>
                      <a:pt x="982" y="2371"/>
                      <a:pt x="910" y="2988"/>
                      <a:pt x="763" y="3729"/>
                    </a:cubicBezTo>
                    <a:cubicBezTo>
                      <a:pt x="534" y="4879"/>
                      <a:pt x="346" y="5422"/>
                      <a:pt x="126" y="6498"/>
                    </a:cubicBezTo>
                    <a:cubicBezTo>
                      <a:pt x="74" y="6801"/>
                      <a:pt x="0" y="7240"/>
                      <a:pt x="95" y="7480"/>
                    </a:cubicBezTo>
                    <a:cubicBezTo>
                      <a:pt x="220" y="7825"/>
                      <a:pt x="544" y="8034"/>
                      <a:pt x="847" y="7961"/>
                    </a:cubicBezTo>
                    <a:cubicBezTo>
                      <a:pt x="1129" y="7887"/>
                      <a:pt x="1442" y="7501"/>
                      <a:pt x="1578" y="7240"/>
                    </a:cubicBezTo>
                    <a:cubicBezTo>
                      <a:pt x="1797" y="6822"/>
                      <a:pt x="1954" y="6237"/>
                      <a:pt x="2090" y="5663"/>
                    </a:cubicBezTo>
                    <a:cubicBezTo>
                      <a:pt x="2372" y="4534"/>
                      <a:pt x="2466" y="3583"/>
                      <a:pt x="2529" y="2278"/>
                    </a:cubicBezTo>
                    <a:cubicBezTo>
                      <a:pt x="2540" y="1974"/>
                      <a:pt x="2550" y="1672"/>
                      <a:pt x="2529" y="1368"/>
                    </a:cubicBezTo>
                    <a:cubicBezTo>
                      <a:pt x="2498" y="836"/>
                      <a:pt x="2372" y="0"/>
                      <a:pt x="1766" y="1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81;p60"/>
              <p:cNvSpPr/>
              <p:nvPr/>
            </p:nvSpPr>
            <p:spPr>
              <a:xfrm>
                <a:off x="2562497" y="3386757"/>
                <a:ext cx="684596" cy="268359"/>
              </a:xfrm>
              <a:custGeom>
                <a:avLst/>
                <a:gdLst/>
                <a:ahLst/>
                <a:cxnLst/>
                <a:rect l="l" t="t" r="r" b="b"/>
                <a:pathLst>
                  <a:path w="7972" h="3125" extrusionOk="0">
                    <a:moveTo>
                      <a:pt x="387" y="116"/>
                    </a:moveTo>
                    <a:cubicBezTo>
                      <a:pt x="146" y="189"/>
                      <a:pt x="0" y="335"/>
                      <a:pt x="0" y="555"/>
                    </a:cubicBezTo>
                    <a:cubicBezTo>
                      <a:pt x="21" y="1213"/>
                      <a:pt x="1181" y="1672"/>
                      <a:pt x="1557" y="1829"/>
                    </a:cubicBezTo>
                    <a:cubicBezTo>
                      <a:pt x="2163" y="2090"/>
                      <a:pt x="2811" y="2268"/>
                      <a:pt x="3469" y="2435"/>
                    </a:cubicBezTo>
                    <a:cubicBezTo>
                      <a:pt x="4482" y="2696"/>
                      <a:pt x="5391" y="2926"/>
                      <a:pt x="6498" y="3030"/>
                    </a:cubicBezTo>
                    <a:cubicBezTo>
                      <a:pt x="6823" y="3062"/>
                      <a:pt x="7324" y="3125"/>
                      <a:pt x="7617" y="2958"/>
                    </a:cubicBezTo>
                    <a:cubicBezTo>
                      <a:pt x="7794" y="2853"/>
                      <a:pt x="7972" y="2529"/>
                      <a:pt x="7940" y="2362"/>
                    </a:cubicBezTo>
                    <a:cubicBezTo>
                      <a:pt x="7836" y="1819"/>
                      <a:pt x="6707" y="1380"/>
                      <a:pt x="6321" y="1223"/>
                    </a:cubicBezTo>
                    <a:cubicBezTo>
                      <a:pt x="5746" y="994"/>
                      <a:pt x="5057" y="785"/>
                      <a:pt x="4472" y="628"/>
                    </a:cubicBezTo>
                    <a:cubicBezTo>
                      <a:pt x="3459" y="346"/>
                      <a:pt x="2570" y="221"/>
                      <a:pt x="1504" y="95"/>
                    </a:cubicBezTo>
                    <a:cubicBezTo>
                      <a:pt x="1139" y="63"/>
                      <a:pt x="752" y="1"/>
                      <a:pt x="387" y="1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82;p60"/>
              <p:cNvSpPr/>
              <p:nvPr/>
            </p:nvSpPr>
            <p:spPr>
              <a:xfrm>
                <a:off x="2885475" y="2510315"/>
                <a:ext cx="775194" cy="1713636"/>
              </a:xfrm>
              <a:custGeom>
                <a:avLst/>
                <a:gdLst/>
                <a:ahLst/>
                <a:cxnLst/>
                <a:rect l="l" t="t" r="r" b="b"/>
                <a:pathLst>
                  <a:path w="9027" h="19955" extrusionOk="0">
                    <a:moveTo>
                      <a:pt x="450" y="105"/>
                    </a:moveTo>
                    <a:cubicBezTo>
                      <a:pt x="0" y="0"/>
                      <a:pt x="199" y="929"/>
                      <a:pt x="241" y="1296"/>
                    </a:cubicBezTo>
                    <a:cubicBezTo>
                      <a:pt x="387" y="2507"/>
                      <a:pt x="669" y="4054"/>
                      <a:pt x="1045" y="5328"/>
                    </a:cubicBezTo>
                    <a:cubicBezTo>
                      <a:pt x="2173" y="9141"/>
                      <a:pt x="3636" y="12944"/>
                      <a:pt x="5402" y="16173"/>
                    </a:cubicBezTo>
                    <a:cubicBezTo>
                      <a:pt x="5997" y="17269"/>
                      <a:pt x="6707" y="18555"/>
                      <a:pt x="7596" y="19307"/>
                    </a:cubicBezTo>
                    <a:cubicBezTo>
                      <a:pt x="8014" y="19662"/>
                      <a:pt x="9027" y="19955"/>
                      <a:pt x="8609" y="19024"/>
                    </a:cubicBezTo>
                    <a:cubicBezTo>
                      <a:pt x="8515" y="18815"/>
                      <a:pt x="8369" y="18606"/>
                      <a:pt x="8295" y="18481"/>
                    </a:cubicBezTo>
                    <a:cubicBezTo>
                      <a:pt x="8014" y="18021"/>
                      <a:pt x="7877" y="17708"/>
                      <a:pt x="7668" y="17343"/>
                    </a:cubicBezTo>
                    <a:cubicBezTo>
                      <a:pt x="6426" y="15138"/>
                      <a:pt x="5119" y="12955"/>
                      <a:pt x="3939" y="10562"/>
                    </a:cubicBezTo>
                    <a:cubicBezTo>
                      <a:pt x="3113" y="8890"/>
                      <a:pt x="2507" y="7052"/>
                      <a:pt x="1954" y="5266"/>
                    </a:cubicBezTo>
                    <a:cubicBezTo>
                      <a:pt x="1536" y="3907"/>
                      <a:pt x="1149" y="2601"/>
                      <a:pt x="847" y="1285"/>
                    </a:cubicBezTo>
                    <a:cubicBezTo>
                      <a:pt x="794" y="1076"/>
                      <a:pt x="763" y="867"/>
                      <a:pt x="700" y="648"/>
                    </a:cubicBezTo>
                    <a:cubicBezTo>
                      <a:pt x="659" y="470"/>
                      <a:pt x="638" y="209"/>
                      <a:pt x="450" y="10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oogle Shape;2583;p60"/>
          <p:cNvGrpSpPr/>
          <p:nvPr/>
        </p:nvGrpSpPr>
        <p:grpSpPr>
          <a:xfrm>
            <a:off x="591365" y="3270582"/>
            <a:ext cx="678038" cy="680200"/>
            <a:chOff x="1422025" y="3309012"/>
            <a:chExt cx="678038" cy="680200"/>
          </a:xfrm>
        </p:grpSpPr>
        <p:sp>
          <p:nvSpPr>
            <p:cNvPr id="27" name="Google Shape;2584;p60"/>
            <p:cNvSpPr/>
            <p:nvPr/>
          </p:nvSpPr>
          <p:spPr>
            <a:xfrm>
              <a:off x="1422038" y="3309012"/>
              <a:ext cx="678025" cy="680200"/>
            </a:xfrm>
            <a:custGeom>
              <a:avLst/>
              <a:gdLst/>
              <a:ahLst/>
              <a:cxnLst/>
              <a:rect l="l" t="t" r="r" b="b"/>
              <a:pathLst>
                <a:path w="27121" h="27208" extrusionOk="0">
                  <a:moveTo>
                    <a:pt x="13801" y="1"/>
                  </a:moveTo>
                  <a:cubicBezTo>
                    <a:pt x="10410" y="1"/>
                    <a:pt x="6463" y="1247"/>
                    <a:pt x="3676" y="4394"/>
                  </a:cubicBezTo>
                  <a:cubicBezTo>
                    <a:pt x="1537" y="6697"/>
                    <a:pt x="190" y="9746"/>
                    <a:pt x="72" y="13114"/>
                  </a:cubicBezTo>
                  <a:lnTo>
                    <a:pt x="48" y="13114"/>
                  </a:lnTo>
                  <a:cubicBezTo>
                    <a:pt x="1" y="13787"/>
                    <a:pt x="37" y="14709"/>
                    <a:pt x="237" y="15761"/>
                  </a:cubicBezTo>
                  <a:cubicBezTo>
                    <a:pt x="887" y="19803"/>
                    <a:pt x="3333" y="23253"/>
                    <a:pt x="6736" y="25262"/>
                  </a:cubicBezTo>
                  <a:cubicBezTo>
                    <a:pt x="6972" y="25415"/>
                    <a:pt x="7209" y="25557"/>
                    <a:pt x="7469" y="25711"/>
                  </a:cubicBezTo>
                  <a:lnTo>
                    <a:pt x="7505" y="25675"/>
                  </a:lnTo>
                  <a:cubicBezTo>
                    <a:pt x="9336" y="26609"/>
                    <a:pt x="11404" y="27129"/>
                    <a:pt x="13590" y="27129"/>
                  </a:cubicBezTo>
                  <a:cubicBezTo>
                    <a:pt x="13768" y="27129"/>
                    <a:pt x="13944" y="27117"/>
                    <a:pt x="14122" y="27117"/>
                  </a:cubicBezTo>
                  <a:cubicBezTo>
                    <a:pt x="14178" y="27173"/>
                    <a:pt x="14264" y="27207"/>
                    <a:pt x="14380" y="27207"/>
                  </a:cubicBezTo>
                  <a:cubicBezTo>
                    <a:pt x="14410" y="27207"/>
                    <a:pt x="14442" y="27205"/>
                    <a:pt x="14477" y="27200"/>
                  </a:cubicBezTo>
                  <a:cubicBezTo>
                    <a:pt x="17667" y="26857"/>
                    <a:pt x="19700" y="25876"/>
                    <a:pt x="21129" y="24836"/>
                  </a:cubicBezTo>
                  <a:cubicBezTo>
                    <a:pt x="24745" y="22402"/>
                    <a:pt x="27120" y="18278"/>
                    <a:pt x="27120" y="13598"/>
                  </a:cubicBezTo>
                  <a:cubicBezTo>
                    <a:pt x="27120" y="12653"/>
                    <a:pt x="27026" y="11731"/>
                    <a:pt x="26848" y="10833"/>
                  </a:cubicBezTo>
                  <a:cubicBezTo>
                    <a:pt x="26860" y="10538"/>
                    <a:pt x="26671" y="9888"/>
                    <a:pt x="26375" y="9144"/>
                  </a:cubicBezTo>
                  <a:cubicBezTo>
                    <a:pt x="26092" y="8340"/>
                    <a:pt x="25737" y="7560"/>
                    <a:pt x="25312" y="6828"/>
                  </a:cubicBezTo>
                  <a:cubicBezTo>
                    <a:pt x="24922" y="6095"/>
                    <a:pt x="24521" y="5481"/>
                    <a:pt x="24225" y="5221"/>
                  </a:cubicBezTo>
                  <a:cubicBezTo>
                    <a:pt x="22760" y="3365"/>
                    <a:pt x="20822" y="1900"/>
                    <a:pt x="18589" y="1014"/>
                  </a:cubicBezTo>
                  <a:cubicBezTo>
                    <a:pt x="17347" y="374"/>
                    <a:pt x="15658" y="1"/>
                    <a:pt x="13801"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85;p60"/>
            <p:cNvSpPr/>
            <p:nvPr/>
          </p:nvSpPr>
          <p:spPr>
            <a:xfrm>
              <a:off x="1422025" y="3309012"/>
              <a:ext cx="678025" cy="680200"/>
            </a:xfrm>
            <a:custGeom>
              <a:avLst/>
              <a:gdLst/>
              <a:ahLst/>
              <a:cxnLst/>
              <a:rect l="l" t="t" r="r" b="b"/>
              <a:pathLst>
                <a:path w="27121" h="27208" extrusionOk="0">
                  <a:moveTo>
                    <a:pt x="13801" y="1"/>
                  </a:moveTo>
                  <a:cubicBezTo>
                    <a:pt x="10410" y="1"/>
                    <a:pt x="6463" y="1247"/>
                    <a:pt x="3676" y="4394"/>
                  </a:cubicBezTo>
                  <a:cubicBezTo>
                    <a:pt x="1537" y="6697"/>
                    <a:pt x="190" y="9746"/>
                    <a:pt x="72" y="13114"/>
                  </a:cubicBezTo>
                  <a:lnTo>
                    <a:pt x="48" y="13114"/>
                  </a:lnTo>
                  <a:cubicBezTo>
                    <a:pt x="1" y="13787"/>
                    <a:pt x="37" y="14709"/>
                    <a:pt x="237" y="15761"/>
                  </a:cubicBezTo>
                  <a:cubicBezTo>
                    <a:pt x="887" y="19803"/>
                    <a:pt x="3333" y="23253"/>
                    <a:pt x="6736" y="25262"/>
                  </a:cubicBezTo>
                  <a:cubicBezTo>
                    <a:pt x="6972" y="25415"/>
                    <a:pt x="7209" y="25557"/>
                    <a:pt x="7469" y="25711"/>
                  </a:cubicBezTo>
                  <a:lnTo>
                    <a:pt x="7505" y="25675"/>
                  </a:lnTo>
                  <a:cubicBezTo>
                    <a:pt x="9336" y="26609"/>
                    <a:pt x="11404" y="27129"/>
                    <a:pt x="13590" y="27129"/>
                  </a:cubicBezTo>
                  <a:cubicBezTo>
                    <a:pt x="13768" y="27129"/>
                    <a:pt x="13944" y="27117"/>
                    <a:pt x="14122" y="27117"/>
                  </a:cubicBezTo>
                  <a:cubicBezTo>
                    <a:pt x="14178" y="27173"/>
                    <a:pt x="14264" y="27207"/>
                    <a:pt x="14380" y="27207"/>
                  </a:cubicBezTo>
                  <a:cubicBezTo>
                    <a:pt x="14410" y="27207"/>
                    <a:pt x="14442" y="27205"/>
                    <a:pt x="14477" y="27200"/>
                  </a:cubicBezTo>
                  <a:cubicBezTo>
                    <a:pt x="17667" y="26857"/>
                    <a:pt x="19700" y="25876"/>
                    <a:pt x="21129" y="24836"/>
                  </a:cubicBezTo>
                  <a:cubicBezTo>
                    <a:pt x="24745" y="22402"/>
                    <a:pt x="27120" y="18278"/>
                    <a:pt x="27120" y="13598"/>
                  </a:cubicBezTo>
                  <a:cubicBezTo>
                    <a:pt x="27120" y="12653"/>
                    <a:pt x="27026" y="11731"/>
                    <a:pt x="26848" y="10833"/>
                  </a:cubicBezTo>
                  <a:cubicBezTo>
                    <a:pt x="26860" y="10538"/>
                    <a:pt x="26671" y="9888"/>
                    <a:pt x="26375" y="9144"/>
                  </a:cubicBezTo>
                  <a:cubicBezTo>
                    <a:pt x="26092" y="8340"/>
                    <a:pt x="25737" y="7560"/>
                    <a:pt x="25312" y="6828"/>
                  </a:cubicBezTo>
                  <a:cubicBezTo>
                    <a:pt x="24922" y="6095"/>
                    <a:pt x="24521" y="5481"/>
                    <a:pt x="24225" y="5221"/>
                  </a:cubicBezTo>
                  <a:cubicBezTo>
                    <a:pt x="22760" y="3365"/>
                    <a:pt x="20822" y="1900"/>
                    <a:pt x="18589" y="1014"/>
                  </a:cubicBezTo>
                  <a:cubicBezTo>
                    <a:pt x="17347" y="374"/>
                    <a:pt x="15658" y="1"/>
                    <a:pt x="13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86;p60"/>
            <p:cNvSpPr/>
            <p:nvPr/>
          </p:nvSpPr>
          <p:spPr>
            <a:xfrm>
              <a:off x="1422038" y="3310112"/>
              <a:ext cx="678000" cy="678000"/>
            </a:xfrm>
            <a:prstGeom prst="pie">
              <a:avLst>
                <a:gd name="adj1" fmla="val 5472777"/>
                <a:gd name="adj2" fmla="val 1620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587;p60"/>
          <p:cNvGrpSpPr/>
          <p:nvPr/>
        </p:nvGrpSpPr>
        <p:grpSpPr>
          <a:xfrm>
            <a:off x="6377638" y="3375730"/>
            <a:ext cx="2232972" cy="1633777"/>
            <a:chOff x="1873750" y="854225"/>
            <a:chExt cx="838675" cy="613625"/>
          </a:xfrm>
        </p:grpSpPr>
        <p:sp>
          <p:nvSpPr>
            <p:cNvPr id="31" name="Google Shape;2588;p60"/>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89;p60"/>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90;p60"/>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91;p60"/>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92;p60"/>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93;p60"/>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94;p60"/>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95;p60"/>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96;p60"/>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97;p60"/>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98;p60"/>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99;p60"/>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00;p60"/>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01;p60"/>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02;p60"/>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03;p60"/>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04;p60"/>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05;p60"/>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06;p60"/>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07;p60"/>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08;p60"/>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09;p60"/>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10;p60"/>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11;p60"/>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12;p60"/>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13;p60"/>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2614;p60"/>
          <p:cNvGrpSpPr/>
          <p:nvPr/>
        </p:nvGrpSpPr>
        <p:grpSpPr>
          <a:xfrm>
            <a:off x="7652411" y="211198"/>
            <a:ext cx="1113920" cy="484801"/>
            <a:chOff x="4083350" y="1903125"/>
            <a:chExt cx="980822" cy="426874"/>
          </a:xfrm>
        </p:grpSpPr>
        <p:sp>
          <p:nvSpPr>
            <p:cNvPr id="58" name="Google Shape;2615;p60"/>
            <p:cNvSpPr/>
            <p:nvPr/>
          </p:nvSpPr>
          <p:spPr>
            <a:xfrm>
              <a:off x="4086873" y="1903125"/>
              <a:ext cx="977299" cy="426874"/>
            </a:xfrm>
            <a:custGeom>
              <a:avLst/>
              <a:gdLst/>
              <a:ahLst/>
              <a:cxnLst/>
              <a:rect l="l" t="t" r="r" b="b"/>
              <a:pathLst>
                <a:path w="18043" h="7881" extrusionOk="0">
                  <a:moveTo>
                    <a:pt x="10012" y="1"/>
                  </a:moveTo>
                  <a:cubicBezTo>
                    <a:pt x="9099" y="1"/>
                    <a:pt x="8188" y="519"/>
                    <a:pt x="7866" y="1252"/>
                  </a:cubicBezTo>
                  <a:cubicBezTo>
                    <a:pt x="7481" y="888"/>
                    <a:pt x="6900" y="684"/>
                    <a:pt x="6325" y="684"/>
                  </a:cubicBezTo>
                  <a:cubicBezTo>
                    <a:pt x="6060" y="684"/>
                    <a:pt x="5797" y="727"/>
                    <a:pt x="5555" y="818"/>
                  </a:cubicBezTo>
                  <a:cubicBezTo>
                    <a:pt x="4784" y="1107"/>
                    <a:pt x="4286" y="1845"/>
                    <a:pt x="4367" y="2568"/>
                  </a:cubicBezTo>
                  <a:cubicBezTo>
                    <a:pt x="4191" y="2505"/>
                    <a:pt x="4001" y="2474"/>
                    <a:pt x="3811" y="2474"/>
                  </a:cubicBezTo>
                  <a:cubicBezTo>
                    <a:pt x="3515" y="2474"/>
                    <a:pt x="3221" y="2549"/>
                    <a:pt x="2986" y="2696"/>
                  </a:cubicBezTo>
                  <a:cubicBezTo>
                    <a:pt x="2584" y="2937"/>
                    <a:pt x="2360" y="3371"/>
                    <a:pt x="2392" y="3788"/>
                  </a:cubicBezTo>
                  <a:cubicBezTo>
                    <a:pt x="2376" y="3787"/>
                    <a:pt x="2359" y="3787"/>
                    <a:pt x="2343" y="3787"/>
                  </a:cubicBezTo>
                  <a:cubicBezTo>
                    <a:pt x="1675" y="3787"/>
                    <a:pt x="1112" y="4427"/>
                    <a:pt x="1285" y="4991"/>
                  </a:cubicBezTo>
                  <a:cubicBezTo>
                    <a:pt x="611" y="5136"/>
                    <a:pt x="97" y="5697"/>
                    <a:pt x="33" y="6292"/>
                  </a:cubicBezTo>
                  <a:cubicBezTo>
                    <a:pt x="1" y="6725"/>
                    <a:pt x="209" y="7159"/>
                    <a:pt x="547" y="7448"/>
                  </a:cubicBezTo>
                  <a:cubicBezTo>
                    <a:pt x="690" y="7576"/>
                    <a:pt x="835" y="7640"/>
                    <a:pt x="996" y="7720"/>
                  </a:cubicBezTo>
                  <a:lnTo>
                    <a:pt x="17657" y="7880"/>
                  </a:lnTo>
                  <a:cubicBezTo>
                    <a:pt x="17882" y="7752"/>
                    <a:pt x="17962" y="7527"/>
                    <a:pt x="17994" y="7303"/>
                  </a:cubicBezTo>
                  <a:cubicBezTo>
                    <a:pt x="18043" y="7030"/>
                    <a:pt x="18011" y="6757"/>
                    <a:pt x="17882" y="6500"/>
                  </a:cubicBezTo>
                  <a:cubicBezTo>
                    <a:pt x="17673" y="6083"/>
                    <a:pt x="17191" y="5746"/>
                    <a:pt x="16662" y="5665"/>
                  </a:cubicBezTo>
                  <a:cubicBezTo>
                    <a:pt x="16887" y="5072"/>
                    <a:pt x="16710" y="4366"/>
                    <a:pt x="16213" y="3900"/>
                  </a:cubicBezTo>
                  <a:cubicBezTo>
                    <a:pt x="15820" y="3533"/>
                    <a:pt x="15237" y="3325"/>
                    <a:pt x="14662" y="3325"/>
                  </a:cubicBezTo>
                  <a:cubicBezTo>
                    <a:pt x="14508" y="3325"/>
                    <a:pt x="14355" y="3340"/>
                    <a:pt x="14206" y="3371"/>
                  </a:cubicBezTo>
                  <a:cubicBezTo>
                    <a:pt x="14255" y="2921"/>
                    <a:pt x="14045" y="2455"/>
                    <a:pt x="13660" y="2134"/>
                  </a:cubicBezTo>
                  <a:cubicBezTo>
                    <a:pt x="13339" y="1881"/>
                    <a:pt x="12897" y="1749"/>
                    <a:pt x="12462" y="1749"/>
                  </a:cubicBezTo>
                  <a:cubicBezTo>
                    <a:pt x="12374" y="1749"/>
                    <a:pt x="12286" y="1755"/>
                    <a:pt x="12200" y="1765"/>
                  </a:cubicBezTo>
                  <a:cubicBezTo>
                    <a:pt x="12119" y="914"/>
                    <a:pt x="11269" y="144"/>
                    <a:pt x="10274" y="15"/>
                  </a:cubicBezTo>
                  <a:cubicBezTo>
                    <a:pt x="10187" y="5"/>
                    <a:pt x="10100" y="1"/>
                    <a:pt x="10012"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16;p60"/>
            <p:cNvSpPr/>
            <p:nvPr/>
          </p:nvSpPr>
          <p:spPr>
            <a:xfrm>
              <a:off x="4083350" y="1903125"/>
              <a:ext cx="977299" cy="426874"/>
            </a:xfrm>
            <a:custGeom>
              <a:avLst/>
              <a:gdLst/>
              <a:ahLst/>
              <a:cxnLst/>
              <a:rect l="l" t="t" r="r" b="b"/>
              <a:pathLst>
                <a:path w="18043" h="7881" extrusionOk="0">
                  <a:moveTo>
                    <a:pt x="10012" y="1"/>
                  </a:moveTo>
                  <a:cubicBezTo>
                    <a:pt x="9099" y="1"/>
                    <a:pt x="8188" y="519"/>
                    <a:pt x="7866" y="1252"/>
                  </a:cubicBezTo>
                  <a:cubicBezTo>
                    <a:pt x="7481" y="888"/>
                    <a:pt x="6900" y="684"/>
                    <a:pt x="6325" y="684"/>
                  </a:cubicBezTo>
                  <a:cubicBezTo>
                    <a:pt x="6060" y="684"/>
                    <a:pt x="5797" y="727"/>
                    <a:pt x="5555" y="818"/>
                  </a:cubicBezTo>
                  <a:cubicBezTo>
                    <a:pt x="4784" y="1107"/>
                    <a:pt x="4286" y="1845"/>
                    <a:pt x="4367" y="2568"/>
                  </a:cubicBezTo>
                  <a:cubicBezTo>
                    <a:pt x="4191" y="2505"/>
                    <a:pt x="4001" y="2474"/>
                    <a:pt x="3811" y="2474"/>
                  </a:cubicBezTo>
                  <a:cubicBezTo>
                    <a:pt x="3515" y="2474"/>
                    <a:pt x="3221" y="2549"/>
                    <a:pt x="2986" y="2696"/>
                  </a:cubicBezTo>
                  <a:cubicBezTo>
                    <a:pt x="2584" y="2937"/>
                    <a:pt x="2360" y="3371"/>
                    <a:pt x="2392" y="3788"/>
                  </a:cubicBezTo>
                  <a:cubicBezTo>
                    <a:pt x="2376" y="3787"/>
                    <a:pt x="2359" y="3787"/>
                    <a:pt x="2343" y="3787"/>
                  </a:cubicBezTo>
                  <a:cubicBezTo>
                    <a:pt x="1675" y="3787"/>
                    <a:pt x="1112" y="4427"/>
                    <a:pt x="1285" y="4991"/>
                  </a:cubicBezTo>
                  <a:cubicBezTo>
                    <a:pt x="611" y="5136"/>
                    <a:pt x="97" y="5697"/>
                    <a:pt x="33" y="6292"/>
                  </a:cubicBezTo>
                  <a:cubicBezTo>
                    <a:pt x="1" y="6725"/>
                    <a:pt x="209" y="7159"/>
                    <a:pt x="547" y="7448"/>
                  </a:cubicBezTo>
                  <a:cubicBezTo>
                    <a:pt x="690" y="7576"/>
                    <a:pt x="835" y="7640"/>
                    <a:pt x="996" y="7720"/>
                  </a:cubicBezTo>
                  <a:lnTo>
                    <a:pt x="17657" y="7880"/>
                  </a:lnTo>
                  <a:cubicBezTo>
                    <a:pt x="17882" y="7752"/>
                    <a:pt x="17962" y="7527"/>
                    <a:pt x="17994" y="7303"/>
                  </a:cubicBezTo>
                  <a:cubicBezTo>
                    <a:pt x="18043" y="7030"/>
                    <a:pt x="18011" y="6757"/>
                    <a:pt x="17882" y="6500"/>
                  </a:cubicBezTo>
                  <a:cubicBezTo>
                    <a:pt x="17673" y="6083"/>
                    <a:pt x="17191" y="5746"/>
                    <a:pt x="16662" y="5665"/>
                  </a:cubicBezTo>
                  <a:cubicBezTo>
                    <a:pt x="16887" y="5072"/>
                    <a:pt x="16710" y="4366"/>
                    <a:pt x="16213" y="3900"/>
                  </a:cubicBezTo>
                  <a:cubicBezTo>
                    <a:pt x="15820" y="3533"/>
                    <a:pt x="15237" y="3325"/>
                    <a:pt x="14662" y="3325"/>
                  </a:cubicBezTo>
                  <a:cubicBezTo>
                    <a:pt x="14508" y="3325"/>
                    <a:pt x="14355" y="3340"/>
                    <a:pt x="14206" y="3371"/>
                  </a:cubicBezTo>
                  <a:cubicBezTo>
                    <a:pt x="14255" y="2921"/>
                    <a:pt x="14045" y="2455"/>
                    <a:pt x="13660" y="2134"/>
                  </a:cubicBezTo>
                  <a:cubicBezTo>
                    <a:pt x="13339" y="1881"/>
                    <a:pt x="12897" y="1749"/>
                    <a:pt x="12462" y="1749"/>
                  </a:cubicBezTo>
                  <a:cubicBezTo>
                    <a:pt x="12374" y="1749"/>
                    <a:pt x="12286" y="1755"/>
                    <a:pt x="12200" y="1765"/>
                  </a:cubicBezTo>
                  <a:cubicBezTo>
                    <a:pt x="12119" y="914"/>
                    <a:pt x="11269" y="144"/>
                    <a:pt x="10274" y="15"/>
                  </a:cubicBezTo>
                  <a:cubicBezTo>
                    <a:pt x="10187" y="5"/>
                    <a:pt x="10100" y="1"/>
                    <a:pt x="100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2569;p60"/>
          <p:cNvSpPr txBox="1"/>
          <p:nvPr/>
        </p:nvSpPr>
        <p:spPr>
          <a:xfrm>
            <a:off x="4130558" y="1299471"/>
            <a:ext cx="2280727" cy="527700"/>
          </a:xfrm>
          <a:prstGeom prst="rect">
            <a:avLst/>
          </a:prstGeom>
          <a:noFill/>
          <a:ln>
            <a:noFill/>
          </a:ln>
        </p:spPr>
        <p:txBody>
          <a:bodyPr spcFirstLastPara="1" wrap="square" lIns="91425" tIns="91425" rIns="91425" bIns="91425" anchor="ctr" anchorCtr="0">
            <a:noAutofit/>
          </a:bodyPr>
          <a:lstStyle/>
          <a:p>
            <a:pPr lvl="0" algn="ctr"/>
            <a:r>
              <a:rPr lang="el-GR" sz="2600" dirty="0">
                <a:solidFill>
                  <a:srgbClr val="5C548E"/>
                </a:solidFill>
                <a:latin typeface="Walter Turncoat"/>
                <a:ea typeface="Walter Turncoat"/>
                <a:cs typeface="Walter Turncoat"/>
                <a:sym typeface="Walter Turncoat"/>
              </a:rPr>
              <a:t>Βήμα 3</a:t>
            </a:r>
            <a:r>
              <a:rPr lang="el-GR" sz="2600" baseline="30000" dirty="0">
                <a:solidFill>
                  <a:srgbClr val="5C548E"/>
                </a:solidFill>
                <a:latin typeface="Walter Turncoat"/>
                <a:ea typeface="Walter Turncoat"/>
                <a:cs typeface="Walter Turncoat"/>
                <a:sym typeface="Walter Turncoat"/>
              </a:rPr>
              <a:t>ο</a:t>
            </a:r>
            <a:r>
              <a:rPr lang="el-GR" sz="2600" dirty="0">
                <a:solidFill>
                  <a:srgbClr val="5C548E"/>
                </a:solidFill>
                <a:latin typeface="Walter Turncoat"/>
                <a:ea typeface="Walter Turncoat"/>
                <a:cs typeface="Walter Turncoat"/>
                <a:sym typeface="Walter Turncoat"/>
              </a:rPr>
              <a:t> – 4</a:t>
            </a:r>
            <a:r>
              <a:rPr lang="el-GR" sz="2600" baseline="30000" dirty="0">
                <a:solidFill>
                  <a:srgbClr val="5C548E"/>
                </a:solidFill>
                <a:latin typeface="Walter Turncoat"/>
                <a:ea typeface="Walter Turncoat"/>
                <a:cs typeface="Walter Turncoat"/>
                <a:sym typeface="Walter Turncoat"/>
              </a:rPr>
              <a:t>ο</a:t>
            </a:r>
            <a:r>
              <a:rPr lang="el-GR" sz="2600" dirty="0">
                <a:solidFill>
                  <a:srgbClr val="5C548E"/>
                </a:solidFill>
                <a:latin typeface="Walter Turncoat"/>
                <a:ea typeface="Walter Turncoat"/>
                <a:cs typeface="Walter Turncoat"/>
                <a:sym typeface="Walter Turncoat"/>
              </a:rPr>
              <a:t>  </a:t>
            </a:r>
          </a:p>
        </p:txBody>
      </p:sp>
      <p:sp>
        <p:nvSpPr>
          <p:cNvPr id="61" name="Google Shape;2570;p60"/>
          <p:cNvSpPr txBox="1"/>
          <p:nvPr/>
        </p:nvSpPr>
        <p:spPr>
          <a:xfrm>
            <a:off x="4020890" y="1870316"/>
            <a:ext cx="3385307" cy="104400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500" dirty="0">
                <a:solidFill>
                  <a:srgbClr val="5C548E"/>
                </a:solidFill>
                <a:latin typeface="Nunito Sans"/>
                <a:ea typeface="Nunito Sans"/>
                <a:cs typeface="Nunito Sans"/>
                <a:sym typeface="Nunito Sans"/>
              </a:rPr>
              <a:t>Όμως……………………..(κάτι έκανε)</a:t>
            </a:r>
          </a:p>
          <a:p>
            <a:pPr marL="0" lvl="0" indent="0" algn="ctr" rtl="0">
              <a:spcBef>
                <a:spcPts val="0"/>
              </a:spcBef>
              <a:spcAft>
                <a:spcPts val="0"/>
              </a:spcAft>
              <a:buNone/>
            </a:pPr>
            <a:r>
              <a:rPr lang="el-GR" sz="1500" dirty="0">
                <a:solidFill>
                  <a:srgbClr val="5C548E"/>
                </a:solidFill>
                <a:latin typeface="Nunito Sans"/>
                <a:ea typeface="Nunito Sans"/>
                <a:cs typeface="Nunito Sans"/>
                <a:sym typeface="Nunito Sans"/>
              </a:rPr>
              <a:t>Και………………………..(κάτι είπε)</a:t>
            </a:r>
            <a:endParaRPr sz="1500" dirty="0">
              <a:solidFill>
                <a:srgbClr val="5C548E"/>
              </a:solidFill>
              <a:latin typeface="Nunito Sans"/>
              <a:ea typeface="Nunito Sans"/>
              <a:cs typeface="Nunito Sans"/>
              <a:sym typeface="Nunito Sans"/>
            </a:endParaRPr>
          </a:p>
        </p:txBody>
      </p:sp>
    </p:spTree>
    <p:extLst>
      <p:ext uri="{BB962C8B-B14F-4D97-AF65-F5344CB8AC3E}">
        <p14:creationId xmlns:p14="http://schemas.microsoft.com/office/powerpoint/2010/main" val="3708545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chemeClr val="tx2">
                    <a:lumMod val="75000"/>
                  </a:schemeClr>
                </a:solidFill>
              </a:rPr>
              <a:t>Στόχοι Δραστηριότητας</a:t>
            </a:r>
            <a:endParaRPr lang="el-GR" dirty="0"/>
          </a:p>
        </p:txBody>
      </p:sp>
      <p:sp>
        <p:nvSpPr>
          <p:cNvPr id="4" name="Θέση κειμένου 3"/>
          <p:cNvSpPr>
            <a:spLocks noGrp="1"/>
          </p:cNvSpPr>
          <p:nvPr>
            <p:ph type="body" idx="1"/>
          </p:nvPr>
        </p:nvSpPr>
        <p:spPr>
          <a:xfrm>
            <a:off x="720000" y="1606170"/>
            <a:ext cx="7704000" cy="1761991"/>
          </a:xfrm>
          <a:prstGeom prst="rect">
            <a:avLst/>
          </a:prstGeom>
        </p:spPr>
        <p:txBody>
          <a:bodyPr wrap="square">
            <a:spAutoFit/>
          </a:bodyPr>
          <a:lstStyle/>
          <a:p>
            <a:pPr marL="285750" indent="-285750">
              <a:buFont typeface="Arial" panose="020B0604020202020204" pitchFamily="34" charset="0"/>
              <a:buChar char="•"/>
            </a:pPr>
            <a:r>
              <a:rPr lang="el-GR" sz="1800" dirty="0">
                <a:solidFill>
                  <a:schemeClr val="tx2">
                    <a:lumMod val="75000"/>
                  </a:schemeClr>
                </a:solidFill>
              </a:rPr>
              <a:t>Να μάθουν βασικούς μηχανισμούς της ποιητικής γραφής</a:t>
            </a:r>
          </a:p>
          <a:p>
            <a:pPr marL="285750" indent="-285750">
              <a:buFont typeface="Arial" panose="020B0604020202020204" pitchFamily="34" charset="0"/>
              <a:buChar char="•"/>
            </a:pPr>
            <a:r>
              <a:rPr lang="el-GR" sz="1800" dirty="0">
                <a:solidFill>
                  <a:schemeClr val="tx2">
                    <a:lumMod val="75000"/>
                  </a:schemeClr>
                </a:solidFill>
              </a:rPr>
              <a:t>Να εξασκήσουν την ποιητική γραφή</a:t>
            </a:r>
          </a:p>
          <a:p>
            <a:pPr marL="285750" indent="-285750">
              <a:buFont typeface="Arial" panose="020B0604020202020204" pitchFamily="34" charset="0"/>
              <a:buChar char="•"/>
            </a:pPr>
            <a:r>
              <a:rPr lang="el-GR" sz="1800" dirty="0">
                <a:solidFill>
                  <a:schemeClr val="tx2">
                    <a:lumMod val="75000"/>
                  </a:schemeClr>
                </a:solidFill>
              </a:rPr>
              <a:t>Να αναπτύξουν την φαντασία και την δημιουργικότητά </a:t>
            </a:r>
          </a:p>
          <a:p>
            <a:pPr marL="285750" indent="-285750">
              <a:buFont typeface="Arial" panose="020B0604020202020204" pitchFamily="34" charset="0"/>
              <a:buChar char="•"/>
            </a:pPr>
            <a:r>
              <a:rPr lang="el-GR" sz="1800" dirty="0">
                <a:solidFill>
                  <a:schemeClr val="tx2">
                    <a:lumMod val="75000"/>
                  </a:schemeClr>
                </a:solidFill>
              </a:rPr>
              <a:t>Να εκφραστούν  </a:t>
            </a:r>
          </a:p>
          <a:p>
            <a:pPr marL="285750" indent="-285750">
              <a:buFont typeface="Arial" panose="020B0604020202020204" pitchFamily="34" charset="0"/>
              <a:buChar char="•"/>
            </a:pPr>
            <a:r>
              <a:rPr lang="el-GR" sz="1800" dirty="0">
                <a:solidFill>
                  <a:srgbClr val="7D76A5"/>
                </a:solidFill>
              </a:rPr>
              <a:t>Να διεγείρουν την φαντασία τους</a:t>
            </a:r>
            <a:endParaRPr lang="el-GR" sz="1800" dirty="0">
              <a:solidFill>
                <a:schemeClr val="tx2">
                  <a:lumMod val="75000"/>
                </a:schemeClr>
              </a:solidFill>
            </a:endParaRPr>
          </a:p>
          <a:p>
            <a:pPr marL="0" indent="0">
              <a:buNone/>
            </a:pPr>
            <a:r>
              <a:rPr lang="el-GR" dirty="0">
                <a:solidFill>
                  <a:srgbClr val="7D76A5"/>
                </a:solidFill>
              </a:rPr>
              <a:t> </a:t>
            </a:r>
          </a:p>
        </p:txBody>
      </p:sp>
      <p:sp>
        <p:nvSpPr>
          <p:cNvPr id="5" name="Ορθογώνιο 4"/>
          <p:cNvSpPr/>
          <p:nvPr/>
        </p:nvSpPr>
        <p:spPr>
          <a:xfrm>
            <a:off x="3157677" y="3124182"/>
            <a:ext cx="4572000" cy="307777"/>
          </a:xfrm>
          <a:prstGeom prst="rect">
            <a:avLst/>
          </a:prstGeom>
        </p:spPr>
        <p:txBody>
          <a:bodyPr>
            <a:spAutoFit/>
          </a:bodyPr>
          <a:lstStyle/>
          <a:p>
            <a:r>
              <a:rPr lang="el-GR" dirty="0"/>
              <a:t>•</a:t>
            </a:r>
          </a:p>
        </p:txBody>
      </p:sp>
      <p:pic>
        <p:nvPicPr>
          <p:cNvPr id="6" name="Εικόνα 5"/>
          <p:cNvPicPr>
            <a:picLocks noChangeAspect="1"/>
          </p:cNvPicPr>
          <p:nvPr/>
        </p:nvPicPr>
        <p:blipFill>
          <a:blip r:embed="rId2"/>
          <a:stretch>
            <a:fillRect/>
          </a:stretch>
        </p:blipFill>
        <p:spPr>
          <a:xfrm>
            <a:off x="6642825" y="2400784"/>
            <a:ext cx="1781175" cy="2571750"/>
          </a:xfrm>
          <a:prstGeom prst="rect">
            <a:avLst/>
          </a:prstGeom>
        </p:spPr>
      </p:pic>
    </p:spTree>
    <p:extLst>
      <p:ext uri="{BB962C8B-B14F-4D97-AF65-F5344CB8AC3E}">
        <p14:creationId xmlns:p14="http://schemas.microsoft.com/office/powerpoint/2010/main" val="1846655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42"/>
        <p:cNvGrpSpPr/>
        <p:nvPr/>
      </p:nvGrpSpPr>
      <p:grpSpPr>
        <a:xfrm>
          <a:off x="0" y="0"/>
          <a:ext cx="0" cy="0"/>
          <a:chOff x="0" y="0"/>
          <a:chExt cx="0" cy="0"/>
        </a:xfrm>
      </p:grpSpPr>
      <p:sp>
        <p:nvSpPr>
          <p:cNvPr id="2847" name="Google Shape;2847;p6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lgn="ctr"/>
            <a:r>
              <a:rPr lang="el-GR" dirty="0"/>
              <a:t>3η Δραστηριότητα</a:t>
            </a:r>
            <a:br>
              <a:rPr lang="el-GR" dirty="0"/>
            </a:br>
            <a:r>
              <a:rPr lang="el-GR" dirty="0"/>
              <a:t>Μελοποίηση ποιήματος Λίμερικ </a:t>
            </a:r>
            <a:endParaRPr dirty="0"/>
          </a:p>
        </p:txBody>
      </p:sp>
      <p:grpSp>
        <p:nvGrpSpPr>
          <p:cNvPr id="2848" name="Google Shape;2848;p64"/>
          <p:cNvGrpSpPr/>
          <p:nvPr/>
        </p:nvGrpSpPr>
        <p:grpSpPr>
          <a:xfrm>
            <a:off x="1361875" y="1442988"/>
            <a:ext cx="307153" cy="168241"/>
            <a:chOff x="1361875" y="1442988"/>
            <a:chExt cx="307153" cy="168241"/>
          </a:xfrm>
        </p:grpSpPr>
        <p:sp>
          <p:nvSpPr>
            <p:cNvPr id="2849" name="Google Shape;2849;p64"/>
            <p:cNvSpPr/>
            <p:nvPr/>
          </p:nvSpPr>
          <p:spPr>
            <a:xfrm>
              <a:off x="1394750" y="1442988"/>
              <a:ext cx="274278" cy="150803"/>
            </a:xfrm>
            <a:custGeom>
              <a:avLst/>
              <a:gdLst/>
              <a:ahLst/>
              <a:cxnLst/>
              <a:rect l="l" t="t" r="r" b="b"/>
              <a:pathLst>
                <a:path w="6875" h="3780" extrusionOk="0">
                  <a:moveTo>
                    <a:pt x="3805" y="1"/>
                  </a:moveTo>
                  <a:cubicBezTo>
                    <a:pt x="3733" y="1"/>
                    <a:pt x="3670" y="6"/>
                    <a:pt x="3626" y="12"/>
                  </a:cubicBezTo>
                  <a:lnTo>
                    <a:pt x="3605" y="12"/>
                  </a:lnTo>
                  <a:cubicBezTo>
                    <a:pt x="3313" y="44"/>
                    <a:pt x="3030" y="158"/>
                    <a:pt x="2758" y="294"/>
                  </a:cubicBezTo>
                  <a:cubicBezTo>
                    <a:pt x="2633" y="367"/>
                    <a:pt x="2519" y="441"/>
                    <a:pt x="2403" y="524"/>
                  </a:cubicBezTo>
                  <a:cubicBezTo>
                    <a:pt x="2122" y="754"/>
                    <a:pt x="1913" y="1077"/>
                    <a:pt x="1818" y="1433"/>
                  </a:cubicBezTo>
                  <a:cubicBezTo>
                    <a:pt x="1714" y="1537"/>
                    <a:pt x="1609" y="1663"/>
                    <a:pt x="1537" y="1799"/>
                  </a:cubicBezTo>
                  <a:cubicBezTo>
                    <a:pt x="1317" y="1600"/>
                    <a:pt x="868" y="1454"/>
                    <a:pt x="763" y="1412"/>
                  </a:cubicBezTo>
                  <a:cubicBezTo>
                    <a:pt x="648" y="1370"/>
                    <a:pt x="534" y="1370"/>
                    <a:pt x="408" y="1370"/>
                  </a:cubicBezTo>
                  <a:cubicBezTo>
                    <a:pt x="389" y="1368"/>
                    <a:pt x="369" y="1367"/>
                    <a:pt x="348" y="1367"/>
                  </a:cubicBezTo>
                  <a:cubicBezTo>
                    <a:pt x="269" y="1367"/>
                    <a:pt x="184" y="1385"/>
                    <a:pt x="126" y="1444"/>
                  </a:cubicBezTo>
                  <a:lnTo>
                    <a:pt x="116" y="1454"/>
                  </a:lnTo>
                  <a:cubicBezTo>
                    <a:pt x="74" y="1516"/>
                    <a:pt x="63" y="1600"/>
                    <a:pt x="84" y="1663"/>
                  </a:cubicBezTo>
                  <a:lnTo>
                    <a:pt x="84" y="1673"/>
                  </a:lnTo>
                  <a:cubicBezTo>
                    <a:pt x="105" y="1746"/>
                    <a:pt x="147" y="1820"/>
                    <a:pt x="188" y="1882"/>
                  </a:cubicBezTo>
                  <a:cubicBezTo>
                    <a:pt x="116" y="1913"/>
                    <a:pt x="63" y="1976"/>
                    <a:pt x="42" y="2050"/>
                  </a:cubicBezTo>
                  <a:cubicBezTo>
                    <a:pt x="32" y="2101"/>
                    <a:pt x="32" y="2164"/>
                    <a:pt x="53" y="2206"/>
                  </a:cubicBezTo>
                  <a:cubicBezTo>
                    <a:pt x="63" y="2238"/>
                    <a:pt x="74" y="2258"/>
                    <a:pt x="95" y="2268"/>
                  </a:cubicBezTo>
                  <a:cubicBezTo>
                    <a:pt x="105" y="2289"/>
                    <a:pt x="126" y="2300"/>
                    <a:pt x="126" y="2321"/>
                  </a:cubicBezTo>
                  <a:cubicBezTo>
                    <a:pt x="126" y="2342"/>
                    <a:pt x="116" y="2373"/>
                    <a:pt x="95" y="2394"/>
                  </a:cubicBezTo>
                  <a:cubicBezTo>
                    <a:pt x="32" y="2477"/>
                    <a:pt x="0" y="2582"/>
                    <a:pt x="32" y="2686"/>
                  </a:cubicBezTo>
                  <a:cubicBezTo>
                    <a:pt x="53" y="2791"/>
                    <a:pt x="147" y="2874"/>
                    <a:pt x="251" y="2895"/>
                  </a:cubicBezTo>
                  <a:cubicBezTo>
                    <a:pt x="241" y="2895"/>
                    <a:pt x="241" y="2906"/>
                    <a:pt x="241" y="2916"/>
                  </a:cubicBezTo>
                  <a:cubicBezTo>
                    <a:pt x="209" y="3000"/>
                    <a:pt x="199" y="3083"/>
                    <a:pt x="220" y="3157"/>
                  </a:cubicBezTo>
                  <a:lnTo>
                    <a:pt x="220" y="3167"/>
                  </a:lnTo>
                  <a:cubicBezTo>
                    <a:pt x="241" y="3230"/>
                    <a:pt x="293" y="3282"/>
                    <a:pt x="356" y="3292"/>
                  </a:cubicBezTo>
                  <a:lnTo>
                    <a:pt x="408" y="3292"/>
                  </a:lnTo>
                  <a:cubicBezTo>
                    <a:pt x="418" y="3282"/>
                    <a:pt x="418" y="3282"/>
                    <a:pt x="429" y="3282"/>
                  </a:cubicBezTo>
                  <a:cubicBezTo>
                    <a:pt x="418" y="3313"/>
                    <a:pt x="418" y="3334"/>
                    <a:pt x="418" y="3366"/>
                  </a:cubicBezTo>
                  <a:cubicBezTo>
                    <a:pt x="408" y="3408"/>
                    <a:pt x="418" y="3459"/>
                    <a:pt x="439" y="3501"/>
                  </a:cubicBezTo>
                  <a:cubicBezTo>
                    <a:pt x="450" y="3512"/>
                    <a:pt x="460" y="3522"/>
                    <a:pt x="471" y="3543"/>
                  </a:cubicBezTo>
                  <a:cubicBezTo>
                    <a:pt x="512" y="3584"/>
                    <a:pt x="572" y="3612"/>
                    <a:pt x="631" y="3612"/>
                  </a:cubicBezTo>
                  <a:cubicBezTo>
                    <a:pt x="648" y="3612"/>
                    <a:pt x="664" y="3610"/>
                    <a:pt x="680" y="3606"/>
                  </a:cubicBezTo>
                  <a:lnTo>
                    <a:pt x="690" y="3596"/>
                  </a:lnTo>
                  <a:cubicBezTo>
                    <a:pt x="701" y="3596"/>
                    <a:pt x="701" y="3596"/>
                    <a:pt x="711" y="3585"/>
                  </a:cubicBezTo>
                  <a:lnTo>
                    <a:pt x="711" y="3606"/>
                  </a:lnTo>
                  <a:cubicBezTo>
                    <a:pt x="701" y="3606"/>
                    <a:pt x="701" y="3617"/>
                    <a:pt x="701" y="3617"/>
                  </a:cubicBezTo>
                  <a:lnTo>
                    <a:pt x="701" y="3627"/>
                  </a:lnTo>
                  <a:cubicBezTo>
                    <a:pt x="701" y="3638"/>
                    <a:pt x="701" y="3638"/>
                    <a:pt x="711" y="3638"/>
                  </a:cubicBezTo>
                  <a:lnTo>
                    <a:pt x="711" y="3648"/>
                  </a:lnTo>
                  <a:lnTo>
                    <a:pt x="711" y="3658"/>
                  </a:lnTo>
                  <a:cubicBezTo>
                    <a:pt x="722" y="3710"/>
                    <a:pt x="773" y="3752"/>
                    <a:pt x="826" y="3773"/>
                  </a:cubicBezTo>
                  <a:lnTo>
                    <a:pt x="857" y="3773"/>
                  </a:lnTo>
                  <a:cubicBezTo>
                    <a:pt x="874" y="3778"/>
                    <a:pt x="891" y="3780"/>
                    <a:pt x="908" y="3780"/>
                  </a:cubicBezTo>
                  <a:cubicBezTo>
                    <a:pt x="968" y="3780"/>
                    <a:pt x="1031" y="3756"/>
                    <a:pt x="1087" y="3731"/>
                  </a:cubicBezTo>
                  <a:cubicBezTo>
                    <a:pt x="1170" y="3700"/>
                    <a:pt x="1244" y="3658"/>
                    <a:pt x="1317" y="3617"/>
                  </a:cubicBezTo>
                  <a:cubicBezTo>
                    <a:pt x="1400" y="3554"/>
                    <a:pt x="1474" y="3480"/>
                    <a:pt x="1537" y="3408"/>
                  </a:cubicBezTo>
                  <a:cubicBezTo>
                    <a:pt x="1704" y="3209"/>
                    <a:pt x="1839" y="2958"/>
                    <a:pt x="1850" y="2707"/>
                  </a:cubicBezTo>
                  <a:lnTo>
                    <a:pt x="2038" y="2707"/>
                  </a:lnTo>
                  <a:cubicBezTo>
                    <a:pt x="2602" y="2697"/>
                    <a:pt x="3166" y="2645"/>
                    <a:pt x="3720" y="2540"/>
                  </a:cubicBezTo>
                  <a:cubicBezTo>
                    <a:pt x="3991" y="2498"/>
                    <a:pt x="4253" y="2436"/>
                    <a:pt x="4524" y="2394"/>
                  </a:cubicBezTo>
                  <a:cubicBezTo>
                    <a:pt x="4555" y="2394"/>
                    <a:pt x="4587" y="2384"/>
                    <a:pt x="4618" y="2384"/>
                  </a:cubicBezTo>
                  <a:cubicBezTo>
                    <a:pt x="4639" y="2373"/>
                    <a:pt x="4650" y="2373"/>
                    <a:pt x="4671" y="2373"/>
                  </a:cubicBezTo>
                  <a:lnTo>
                    <a:pt x="4692" y="2373"/>
                  </a:lnTo>
                  <a:cubicBezTo>
                    <a:pt x="4743" y="2363"/>
                    <a:pt x="4796" y="2352"/>
                    <a:pt x="4848" y="2352"/>
                  </a:cubicBezTo>
                  <a:cubicBezTo>
                    <a:pt x="4848" y="2352"/>
                    <a:pt x="4838" y="2352"/>
                    <a:pt x="4838" y="2363"/>
                  </a:cubicBezTo>
                  <a:cubicBezTo>
                    <a:pt x="4587" y="3083"/>
                    <a:pt x="4984" y="3188"/>
                    <a:pt x="4984" y="3188"/>
                  </a:cubicBezTo>
                  <a:cubicBezTo>
                    <a:pt x="4995" y="3189"/>
                    <a:pt x="5006" y="3189"/>
                    <a:pt x="5016" y="3189"/>
                  </a:cubicBezTo>
                  <a:cubicBezTo>
                    <a:pt x="5396" y="3189"/>
                    <a:pt x="5287" y="2625"/>
                    <a:pt x="5298" y="2279"/>
                  </a:cubicBezTo>
                  <a:lnTo>
                    <a:pt x="5318" y="2279"/>
                  </a:lnTo>
                  <a:cubicBezTo>
                    <a:pt x="5444" y="2436"/>
                    <a:pt x="5600" y="2561"/>
                    <a:pt x="5767" y="2665"/>
                  </a:cubicBezTo>
                  <a:cubicBezTo>
                    <a:pt x="5793" y="2691"/>
                    <a:pt x="5833" y="2710"/>
                    <a:pt x="5869" y="2710"/>
                  </a:cubicBezTo>
                  <a:cubicBezTo>
                    <a:pt x="5877" y="2710"/>
                    <a:pt x="5885" y="2709"/>
                    <a:pt x="5893" y="2707"/>
                  </a:cubicBezTo>
                  <a:cubicBezTo>
                    <a:pt x="5955" y="2707"/>
                    <a:pt x="5997" y="2635"/>
                    <a:pt x="6008" y="2572"/>
                  </a:cubicBezTo>
                  <a:cubicBezTo>
                    <a:pt x="6029" y="2405"/>
                    <a:pt x="5914" y="2268"/>
                    <a:pt x="5788" y="2164"/>
                  </a:cubicBezTo>
                  <a:cubicBezTo>
                    <a:pt x="6185" y="2029"/>
                    <a:pt x="6572" y="1757"/>
                    <a:pt x="6718" y="1370"/>
                  </a:cubicBezTo>
                  <a:cubicBezTo>
                    <a:pt x="6875" y="973"/>
                    <a:pt x="6770" y="346"/>
                    <a:pt x="6373" y="200"/>
                  </a:cubicBezTo>
                  <a:cubicBezTo>
                    <a:pt x="6259" y="158"/>
                    <a:pt x="5924" y="137"/>
                    <a:pt x="5799" y="137"/>
                  </a:cubicBezTo>
                  <a:cubicBezTo>
                    <a:pt x="5757" y="127"/>
                    <a:pt x="5726" y="127"/>
                    <a:pt x="5684" y="127"/>
                  </a:cubicBezTo>
                  <a:lnTo>
                    <a:pt x="5674" y="127"/>
                  </a:lnTo>
                  <a:cubicBezTo>
                    <a:pt x="5595" y="124"/>
                    <a:pt x="5518" y="122"/>
                    <a:pt x="5442" y="122"/>
                  </a:cubicBezTo>
                  <a:cubicBezTo>
                    <a:pt x="5082" y="122"/>
                    <a:pt x="4746" y="161"/>
                    <a:pt x="4409" y="221"/>
                  </a:cubicBezTo>
                  <a:lnTo>
                    <a:pt x="4399" y="211"/>
                  </a:lnTo>
                  <a:cubicBezTo>
                    <a:pt x="4388" y="200"/>
                    <a:pt x="4388" y="200"/>
                    <a:pt x="4388" y="190"/>
                  </a:cubicBezTo>
                  <a:cubicBezTo>
                    <a:pt x="4378" y="190"/>
                    <a:pt x="4378" y="179"/>
                    <a:pt x="4378" y="179"/>
                  </a:cubicBezTo>
                  <a:cubicBezTo>
                    <a:pt x="4367" y="179"/>
                    <a:pt x="4367" y="179"/>
                    <a:pt x="4367" y="169"/>
                  </a:cubicBezTo>
                  <a:cubicBezTo>
                    <a:pt x="4232" y="34"/>
                    <a:pt x="3989" y="1"/>
                    <a:pt x="3805"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4"/>
            <p:cNvSpPr/>
            <p:nvPr/>
          </p:nvSpPr>
          <p:spPr>
            <a:xfrm>
              <a:off x="1562200" y="1531308"/>
              <a:ext cx="63412" cy="54023"/>
            </a:xfrm>
            <a:custGeom>
              <a:avLst/>
              <a:gdLst/>
              <a:ahLst/>
              <a:cxnLst/>
              <a:rect l="l" t="t" r="r" b="b"/>
              <a:pathLst>
                <a:path w="1452" h="1237" extrusionOk="0">
                  <a:moveTo>
                    <a:pt x="903" y="1"/>
                  </a:moveTo>
                  <a:cubicBezTo>
                    <a:pt x="727" y="1"/>
                    <a:pt x="310" y="262"/>
                    <a:pt x="251" y="411"/>
                  </a:cubicBezTo>
                  <a:cubicBezTo>
                    <a:pt x="0" y="1131"/>
                    <a:pt x="397" y="1236"/>
                    <a:pt x="397" y="1236"/>
                  </a:cubicBezTo>
                  <a:cubicBezTo>
                    <a:pt x="408" y="1237"/>
                    <a:pt x="418" y="1237"/>
                    <a:pt x="428" y="1237"/>
                  </a:cubicBezTo>
                  <a:cubicBezTo>
                    <a:pt x="829" y="1237"/>
                    <a:pt x="690" y="622"/>
                    <a:pt x="711" y="286"/>
                  </a:cubicBezTo>
                  <a:lnTo>
                    <a:pt x="711" y="286"/>
                  </a:lnTo>
                  <a:cubicBezTo>
                    <a:pt x="836" y="463"/>
                    <a:pt x="992" y="609"/>
                    <a:pt x="1180" y="713"/>
                  </a:cubicBezTo>
                  <a:cubicBezTo>
                    <a:pt x="1206" y="739"/>
                    <a:pt x="1246" y="758"/>
                    <a:pt x="1282" y="758"/>
                  </a:cubicBezTo>
                  <a:cubicBezTo>
                    <a:pt x="1290" y="758"/>
                    <a:pt x="1298" y="757"/>
                    <a:pt x="1306" y="755"/>
                  </a:cubicBezTo>
                  <a:cubicBezTo>
                    <a:pt x="1368" y="755"/>
                    <a:pt x="1410" y="683"/>
                    <a:pt x="1421" y="620"/>
                  </a:cubicBezTo>
                  <a:cubicBezTo>
                    <a:pt x="1452" y="421"/>
                    <a:pt x="1275" y="265"/>
                    <a:pt x="1118" y="139"/>
                  </a:cubicBezTo>
                  <a:cubicBezTo>
                    <a:pt x="1076" y="108"/>
                    <a:pt x="1024" y="66"/>
                    <a:pt x="971" y="24"/>
                  </a:cubicBezTo>
                  <a:cubicBezTo>
                    <a:pt x="961" y="14"/>
                    <a:pt x="940" y="3"/>
                    <a:pt x="930" y="3"/>
                  </a:cubicBezTo>
                  <a:cubicBezTo>
                    <a:pt x="922" y="1"/>
                    <a:pt x="913" y="1"/>
                    <a:pt x="9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4"/>
            <p:cNvSpPr/>
            <p:nvPr/>
          </p:nvSpPr>
          <p:spPr>
            <a:xfrm>
              <a:off x="1415286" y="1451475"/>
              <a:ext cx="246837" cy="112850"/>
            </a:xfrm>
            <a:custGeom>
              <a:avLst/>
              <a:gdLst/>
              <a:ahLst/>
              <a:cxnLst/>
              <a:rect l="l" t="t" r="r" b="b"/>
              <a:pathLst>
                <a:path w="5652" h="2584" extrusionOk="0">
                  <a:moveTo>
                    <a:pt x="4189" y="0"/>
                  </a:moveTo>
                  <a:cubicBezTo>
                    <a:pt x="3581" y="0"/>
                    <a:pt x="3038" y="100"/>
                    <a:pt x="2424" y="264"/>
                  </a:cubicBezTo>
                  <a:cubicBezTo>
                    <a:pt x="1765" y="431"/>
                    <a:pt x="1275" y="755"/>
                    <a:pt x="762" y="1162"/>
                  </a:cubicBezTo>
                  <a:cubicBezTo>
                    <a:pt x="418" y="1445"/>
                    <a:pt x="0" y="1936"/>
                    <a:pt x="282" y="2437"/>
                  </a:cubicBezTo>
                  <a:cubicBezTo>
                    <a:pt x="365" y="2573"/>
                    <a:pt x="543" y="2583"/>
                    <a:pt x="700" y="2583"/>
                  </a:cubicBezTo>
                  <a:cubicBezTo>
                    <a:pt x="1306" y="2583"/>
                    <a:pt x="1902" y="2531"/>
                    <a:pt x="2497" y="2416"/>
                  </a:cubicBezTo>
                  <a:cubicBezTo>
                    <a:pt x="2768" y="2374"/>
                    <a:pt x="3030" y="2312"/>
                    <a:pt x="3301" y="2270"/>
                  </a:cubicBezTo>
                  <a:cubicBezTo>
                    <a:pt x="3719" y="2207"/>
                    <a:pt x="4147" y="2176"/>
                    <a:pt x="4555" y="2040"/>
                  </a:cubicBezTo>
                  <a:cubicBezTo>
                    <a:pt x="4952" y="1905"/>
                    <a:pt x="5338" y="1643"/>
                    <a:pt x="5495" y="1246"/>
                  </a:cubicBezTo>
                  <a:cubicBezTo>
                    <a:pt x="5652" y="849"/>
                    <a:pt x="5547" y="222"/>
                    <a:pt x="5150" y="76"/>
                  </a:cubicBezTo>
                  <a:cubicBezTo>
                    <a:pt x="5036" y="34"/>
                    <a:pt x="4701" y="13"/>
                    <a:pt x="4576" y="13"/>
                  </a:cubicBezTo>
                  <a:cubicBezTo>
                    <a:pt x="4443" y="4"/>
                    <a:pt x="4315" y="0"/>
                    <a:pt x="41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4"/>
            <p:cNvSpPr/>
            <p:nvPr/>
          </p:nvSpPr>
          <p:spPr>
            <a:xfrm>
              <a:off x="1599583" y="1466629"/>
              <a:ext cx="41576" cy="41096"/>
            </a:xfrm>
            <a:custGeom>
              <a:avLst/>
              <a:gdLst/>
              <a:ahLst/>
              <a:cxnLst/>
              <a:rect l="l" t="t" r="r" b="b"/>
              <a:pathLst>
                <a:path w="952" h="941" extrusionOk="0">
                  <a:moveTo>
                    <a:pt x="481" y="1"/>
                  </a:moveTo>
                  <a:cubicBezTo>
                    <a:pt x="220" y="1"/>
                    <a:pt x="1" y="209"/>
                    <a:pt x="1" y="471"/>
                  </a:cubicBezTo>
                  <a:cubicBezTo>
                    <a:pt x="1" y="732"/>
                    <a:pt x="220" y="941"/>
                    <a:pt x="481" y="941"/>
                  </a:cubicBezTo>
                  <a:cubicBezTo>
                    <a:pt x="742" y="941"/>
                    <a:pt x="951" y="732"/>
                    <a:pt x="951" y="471"/>
                  </a:cubicBezTo>
                  <a:cubicBezTo>
                    <a:pt x="951" y="209"/>
                    <a:pt x="742" y="1"/>
                    <a:pt x="4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4"/>
            <p:cNvSpPr/>
            <p:nvPr/>
          </p:nvSpPr>
          <p:spPr>
            <a:xfrm>
              <a:off x="1607357" y="1474403"/>
              <a:ext cx="26029" cy="26029"/>
            </a:xfrm>
            <a:custGeom>
              <a:avLst/>
              <a:gdLst/>
              <a:ahLst/>
              <a:cxnLst/>
              <a:rect l="l" t="t" r="r" b="b"/>
              <a:pathLst>
                <a:path w="596" h="596" extrusionOk="0">
                  <a:moveTo>
                    <a:pt x="303" y="1"/>
                  </a:moveTo>
                  <a:cubicBezTo>
                    <a:pt x="136" y="1"/>
                    <a:pt x="0" y="136"/>
                    <a:pt x="0" y="293"/>
                  </a:cubicBezTo>
                  <a:cubicBezTo>
                    <a:pt x="0" y="460"/>
                    <a:pt x="136" y="596"/>
                    <a:pt x="303" y="596"/>
                  </a:cubicBezTo>
                  <a:cubicBezTo>
                    <a:pt x="460" y="596"/>
                    <a:pt x="596" y="460"/>
                    <a:pt x="596" y="293"/>
                  </a:cubicBezTo>
                  <a:cubicBezTo>
                    <a:pt x="596" y="136"/>
                    <a:pt x="460" y="1"/>
                    <a:pt x="3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4"/>
            <p:cNvSpPr/>
            <p:nvPr/>
          </p:nvSpPr>
          <p:spPr>
            <a:xfrm>
              <a:off x="1440835" y="1446103"/>
              <a:ext cx="118658" cy="65290"/>
            </a:xfrm>
            <a:custGeom>
              <a:avLst/>
              <a:gdLst/>
              <a:ahLst/>
              <a:cxnLst/>
              <a:rect l="l" t="t" r="r" b="b"/>
              <a:pathLst>
                <a:path w="2717" h="1495" extrusionOk="0">
                  <a:moveTo>
                    <a:pt x="1979" y="0"/>
                  </a:moveTo>
                  <a:cubicBezTo>
                    <a:pt x="1902" y="0"/>
                    <a:pt x="1837" y="5"/>
                    <a:pt x="1797" y="11"/>
                  </a:cubicBezTo>
                  <a:cubicBezTo>
                    <a:pt x="1505" y="43"/>
                    <a:pt x="1222" y="157"/>
                    <a:pt x="950" y="293"/>
                  </a:cubicBezTo>
                  <a:cubicBezTo>
                    <a:pt x="825" y="366"/>
                    <a:pt x="711" y="440"/>
                    <a:pt x="595" y="523"/>
                  </a:cubicBezTo>
                  <a:cubicBezTo>
                    <a:pt x="293" y="763"/>
                    <a:pt x="73" y="1118"/>
                    <a:pt x="0" y="1494"/>
                  </a:cubicBezTo>
                  <a:cubicBezTo>
                    <a:pt x="177" y="1473"/>
                    <a:pt x="334" y="1401"/>
                    <a:pt x="502" y="1338"/>
                  </a:cubicBezTo>
                  <a:cubicBezTo>
                    <a:pt x="1024" y="1108"/>
                    <a:pt x="1536" y="858"/>
                    <a:pt x="2037" y="586"/>
                  </a:cubicBezTo>
                  <a:cubicBezTo>
                    <a:pt x="2162" y="512"/>
                    <a:pt x="2716" y="450"/>
                    <a:pt x="2622" y="262"/>
                  </a:cubicBezTo>
                  <a:cubicBezTo>
                    <a:pt x="2514" y="45"/>
                    <a:pt x="2198" y="0"/>
                    <a:pt x="19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4"/>
            <p:cNvSpPr/>
            <p:nvPr/>
          </p:nvSpPr>
          <p:spPr>
            <a:xfrm>
              <a:off x="1528441" y="1446103"/>
              <a:ext cx="9171" cy="16901"/>
            </a:xfrm>
            <a:custGeom>
              <a:avLst/>
              <a:gdLst/>
              <a:ahLst/>
              <a:cxnLst/>
              <a:rect l="l" t="t" r="r" b="b"/>
              <a:pathLst>
                <a:path w="210" h="387" extrusionOk="0">
                  <a:moveTo>
                    <a:pt x="0" y="1"/>
                  </a:moveTo>
                  <a:cubicBezTo>
                    <a:pt x="52" y="126"/>
                    <a:pt x="105" y="262"/>
                    <a:pt x="146" y="387"/>
                  </a:cubicBezTo>
                  <a:lnTo>
                    <a:pt x="209" y="366"/>
                  </a:lnTo>
                  <a:cubicBezTo>
                    <a:pt x="177" y="252"/>
                    <a:pt x="135" y="126"/>
                    <a:pt x="84" y="1"/>
                  </a:cubicBezTo>
                  <a:close/>
                </a:path>
              </a:pathLst>
            </a:custGeom>
            <a:solidFill>
              <a:srgbClr val="F0D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4"/>
            <p:cNvSpPr/>
            <p:nvPr/>
          </p:nvSpPr>
          <p:spPr>
            <a:xfrm>
              <a:off x="1540713" y="1447457"/>
              <a:ext cx="4193" cy="13320"/>
            </a:xfrm>
            <a:custGeom>
              <a:avLst/>
              <a:gdLst/>
              <a:ahLst/>
              <a:cxnLst/>
              <a:rect l="l" t="t" r="r" b="b"/>
              <a:pathLst>
                <a:path w="96" h="305" extrusionOk="0">
                  <a:moveTo>
                    <a:pt x="1" y="1"/>
                  </a:moveTo>
                  <a:cubicBezTo>
                    <a:pt x="12" y="105"/>
                    <a:pt x="12" y="200"/>
                    <a:pt x="22" y="304"/>
                  </a:cubicBezTo>
                  <a:lnTo>
                    <a:pt x="95" y="293"/>
                  </a:lnTo>
                  <a:cubicBezTo>
                    <a:pt x="84" y="200"/>
                    <a:pt x="84" y="116"/>
                    <a:pt x="84" y="22"/>
                  </a:cubicBezTo>
                  <a:cubicBezTo>
                    <a:pt x="53" y="22"/>
                    <a:pt x="32" y="12"/>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4"/>
            <p:cNvSpPr/>
            <p:nvPr/>
          </p:nvSpPr>
          <p:spPr>
            <a:xfrm>
              <a:off x="1514728" y="1446540"/>
              <a:ext cx="10525" cy="19216"/>
            </a:xfrm>
            <a:custGeom>
              <a:avLst/>
              <a:gdLst/>
              <a:ahLst/>
              <a:cxnLst/>
              <a:rect l="l" t="t" r="r" b="b"/>
              <a:pathLst>
                <a:path w="241" h="440" extrusionOk="0">
                  <a:moveTo>
                    <a:pt x="73" y="1"/>
                  </a:moveTo>
                  <a:cubicBezTo>
                    <a:pt x="52" y="1"/>
                    <a:pt x="22" y="12"/>
                    <a:pt x="1" y="12"/>
                  </a:cubicBezTo>
                  <a:cubicBezTo>
                    <a:pt x="73" y="147"/>
                    <a:pt x="126" y="293"/>
                    <a:pt x="168" y="440"/>
                  </a:cubicBezTo>
                  <a:lnTo>
                    <a:pt x="241" y="430"/>
                  </a:lnTo>
                  <a:cubicBezTo>
                    <a:pt x="199" y="283"/>
                    <a:pt x="147" y="137"/>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4"/>
            <p:cNvSpPr/>
            <p:nvPr/>
          </p:nvSpPr>
          <p:spPr>
            <a:xfrm>
              <a:off x="1503766" y="1448855"/>
              <a:ext cx="11442" cy="19653"/>
            </a:xfrm>
            <a:custGeom>
              <a:avLst/>
              <a:gdLst/>
              <a:ahLst/>
              <a:cxnLst/>
              <a:rect l="l" t="t" r="r" b="b"/>
              <a:pathLst>
                <a:path w="262" h="450" extrusionOk="0">
                  <a:moveTo>
                    <a:pt x="74" y="1"/>
                  </a:moveTo>
                  <a:cubicBezTo>
                    <a:pt x="53" y="11"/>
                    <a:pt x="32" y="11"/>
                    <a:pt x="1" y="21"/>
                  </a:cubicBezTo>
                  <a:cubicBezTo>
                    <a:pt x="64" y="168"/>
                    <a:pt x="136" y="314"/>
                    <a:pt x="199" y="449"/>
                  </a:cubicBezTo>
                  <a:lnTo>
                    <a:pt x="262" y="418"/>
                  </a:lnTo>
                  <a:cubicBezTo>
                    <a:pt x="199" y="282"/>
                    <a:pt x="136" y="136"/>
                    <a:pt x="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4"/>
            <p:cNvSpPr/>
            <p:nvPr/>
          </p:nvSpPr>
          <p:spPr>
            <a:xfrm>
              <a:off x="1487345" y="1455231"/>
              <a:ext cx="11923" cy="17382"/>
            </a:xfrm>
            <a:custGeom>
              <a:avLst/>
              <a:gdLst/>
              <a:ahLst/>
              <a:cxnLst/>
              <a:rect l="l" t="t" r="r" b="b"/>
              <a:pathLst>
                <a:path w="273" h="398" extrusionOk="0">
                  <a:moveTo>
                    <a:pt x="63" y="1"/>
                  </a:moveTo>
                  <a:lnTo>
                    <a:pt x="1" y="32"/>
                  </a:lnTo>
                  <a:lnTo>
                    <a:pt x="168" y="335"/>
                  </a:lnTo>
                  <a:lnTo>
                    <a:pt x="199" y="398"/>
                  </a:lnTo>
                  <a:lnTo>
                    <a:pt x="272" y="398"/>
                  </a:lnTo>
                  <a:cubicBezTo>
                    <a:pt x="262" y="356"/>
                    <a:pt x="252" y="324"/>
                    <a:pt x="231" y="293"/>
                  </a:cubicBezTo>
                  <a:lnTo>
                    <a:pt x="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4"/>
            <p:cNvSpPr/>
            <p:nvPr/>
          </p:nvSpPr>
          <p:spPr>
            <a:xfrm>
              <a:off x="1475947" y="1461170"/>
              <a:ext cx="12796" cy="18299"/>
            </a:xfrm>
            <a:custGeom>
              <a:avLst/>
              <a:gdLst/>
              <a:ahLst/>
              <a:cxnLst/>
              <a:rect l="l" t="t" r="r" b="b"/>
              <a:pathLst>
                <a:path w="293" h="419" extrusionOk="0">
                  <a:moveTo>
                    <a:pt x="63" y="0"/>
                  </a:moveTo>
                  <a:cubicBezTo>
                    <a:pt x="42" y="11"/>
                    <a:pt x="21" y="21"/>
                    <a:pt x="0" y="42"/>
                  </a:cubicBezTo>
                  <a:lnTo>
                    <a:pt x="220" y="418"/>
                  </a:lnTo>
                  <a:lnTo>
                    <a:pt x="293" y="376"/>
                  </a:lnTo>
                  <a:cubicBezTo>
                    <a:pt x="220" y="251"/>
                    <a:pt x="136" y="126"/>
                    <a:pt x="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4"/>
            <p:cNvSpPr/>
            <p:nvPr/>
          </p:nvSpPr>
          <p:spPr>
            <a:xfrm>
              <a:off x="1468654" y="1465712"/>
              <a:ext cx="15111" cy="19696"/>
            </a:xfrm>
            <a:custGeom>
              <a:avLst/>
              <a:gdLst/>
              <a:ahLst/>
              <a:cxnLst/>
              <a:rect l="l" t="t" r="r" b="b"/>
              <a:pathLst>
                <a:path w="346" h="451" extrusionOk="0">
                  <a:moveTo>
                    <a:pt x="63" y="1"/>
                  </a:moveTo>
                  <a:cubicBezTo>
                    <a:pt x="42" y="12"/>
                    <a:pt x="21" y="32"/>
                    <a:pt x="0" y="42"/>
                  </a:cubicBezTo>
                  <a:cubicBezTo>
                    <a:pt x="105" y="179"/>
                    <a:pt x="188" y="304"/>
                    <a:pt x="272" y="450"/>
                  </a:cubicBezTo>
                  <a:lnTo>
                    <a:pt x="345" y="409"/>
                  </a:lnTo>
                  <a:cubicBezTo>
                    <a:pt x="251" y="262"/>
                    <a:pt x="157" y="137"/>
                    <a:pt x="63" y="1"/>
                  </a:cubicBezTo>
                  <a:close/>
                </a:path>
              </a:pathLst>
            </a:custGeom>
            <a:solidFill>
              <a:srgbClr val="F0D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4"/>
            <p:cNvSpPr/>
            <p:nvPr/>
          </p:nvSpPr>
          <p:spPr>
            <a:xfrm>
              <a:off x="1458609" y="1474403"/>
              <a:ext cx="15111" cy="15984"/>
            </a:xfrm>
            <a:custGeom>
              <a:avLst/>
              <a:gdLst/>
              <a:ahLst/>
              <a:cxnLst/>
              <a:rect l="l" t="t" r="r" b="b"/>
              <a:pathLst>
                <a:path w="346" h="366" extrusionOk="0">
                  <a:moveTo>
                    <a:pt x="53" y="1"/>
                  </a:moveTo>
                  <a:lnTo>
                    <a:pt x="0" y="52"/>
                  </a:lnTo>
                  <a:lnTo>
                    <a:pt x="293" y="366"/>
                  </a:lnTo>
                  <a:lnTo>
                    <a:pt x="345" y="314"/>
                  </a:lnTo>
                  <a:lnTo>
                    <a:pt x="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4"/>
            <p:cNvSpPr/>
            <p:nvPr/>
          </p:nvSpPr>
          <p:spPr>
            <a:xfrm>
              <a:off x="1450879" y="1483967"/>
              <a:ext cx="11399" cy="14194"/>
            </a:xfrm>
            <a:custGeom>
              <a:avLst/>
              <a:gdLst/>
              <a:ahLst/>
              <a:cxnLst/>
              <a:rect l="l" t="t" r="r" b="b"/>
              <a:pathLst>
                <a:path w="261" h="325" extrusionOk="0">
                  <a:moveTo>
                    <a:pt x="42" y="1"/>
                  </a:moveTo>
                  <a:cubicBezTo>
                    <a:pt x="31" y="21"/>
                    <a:pt x="10" y="42"/>
                    <a:pt x="0" y="63"/>
                  </a:cubicBezTo>
                  <a:cubicBezTo>
                    <a:pt x="73" y="147"/>
                    <a:pt x="135" y="241"/>
                    <a:pt x="198" y="325"/>
                  </a:cubicBezTo>
                  <a:lnTo>
                    <a:pt x="261" y="283"/>
                  </a:lnTo>
                  <a:cubicBezTo>
                    <a:pt x="198" y="189"/>
                    <a:pt x="125" y="95"/>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4"/>
            <p:cNvSpPr/>
            <p:nvPr/>
          </p:nvSpPr>
          <p:spPr>
            <a:xfrm>
              <a:off x="1445376" y="1494012"/>
              <a:ext cx="8691" cy="10088"/>
            </a:xfrm>
            <a:custGeom>
              <a:avLst/>
              <a:gdLst/>
              <a:ahLst/>
              <a:cxnLst/>
              <a:rect l="l" t="t" r="r" b="b"/>
              <a:pathLst>
                <a:path w="199" h="231" extrusionOk="0">
                  <a:moveTo>
                    <a:pt x="32" y="0"/>
                  </a:moveTo>
                  <a:cubicBezTo>
                    <a:pt x="22" y="32"/>
                    <a:pt x="11" y="53"/>
                    <a:pt x="1" y="74"/>
                  </a:cubicBezTo>
                  <a:cubicBezTo>
                    <a:pt x="42" y="137"/>
                    <a:pt x="94" y="188"/>
                    <a:pt x="147" y="230"/>
                  </a:cubicBezTo>
                  <a:lnTo>
                    <a:pt x="199" y="178"/>
                  </a:lnTo>
                  <a:cubicBezTo>
                    <a:pt x="136" y="126"/>
                    <a:pt x="84" y="63"/>
                    <a:pt x="32" y="0"/>
                  </a:cubicBezTo>
                  <a:close/>
                </a:path>
              </a:pathLst>
            </a:custGeom>
            <a:solidFill>
              <a:srgbClr val="F0D9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4"/>
            <p:cNvSpPr/>
            <p:nvPr/>
          </p:nvSpPr>
          <p:spPr>
            <a:xfrm>
              <a:off x="1443105" y="1499951"/>
              <a:ext cx="6420" cy="7337"/>
            </a:xfrm>
            <a:custGeom>
              <a:avLst/>
              <a:gdLst/>
              <a:ahLst/>
              <a:cxnLst/>
              <a:rect l="l" t="t" r="r" b="b"/>
              <a:pathLst>
                <a:path w="147" h="168" extrusionOk="0">
                  <a:moveTo>
                    <a:pt x="21" y="1"/>
                  </a:moveTo>
                  <a:cubicBezTo>
                    <a:pt x="11" y="32"/>
                    <a:pt x="11" y="52"/>
                    <a:pt x="0" y="84"/>
                  </a:cubicBezTo>
                  <a:lnTo>
                    <a:pt x="94" y="168"/>
                  </a:lnTo>
                  <a:lnTo>
                    <a:pt x="146" y="105"/>
                  </a:lnTo>
                  <a:lnTo>
                    <a:pt x="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4"/>
            <p:cNvSpPr/>
            <p:nvPr/>
          </p:nvSpPr>
          <p:spPr>
            <a:xfrm>
              <a:off x="1361875" y="1505716"/>
              <a:ext cx="83065" cy="105425"/>
            </a:xfrm>
            <a:custGeom>
              <a:avLst/>
              <a:gdLst/>
              <a:ahLst/>
              <a:cxnLst/>
              <a:rect l="l" t="t" r="r" b="b"/>
              <a:pathLst>
                <a:path w="1902" h="2414" extrusionOk="0">
                  <a:moveTo>
                    <a:pt x="348" y="1"/>
                  </a:moveTo>
                  <a:cubicBezTo>
                    <a:pt x="269" y="1"/>
                    <a:pt x="184" y="19"/>
                    <a:pt x="126" y="78"/>
                  </a:cubicBezTo>
                  <a:cubicBezTo>
                    <a:pt x="74" y="129"/>
                    <a:pt x="63" y="224"/>
                    <a:pt x="84" y="307"/>
                  </a:cubicBezTo>
                  <a:cubicBezTo>
                    <a:pt x="105" y="380"/>
                    <a:pt x="147" y="454"/>
                    <a:pt x="188" y="516"/>
                  </a:cubicBezTo>
                  <a:cubicBezTo>
                    <a:pt x="116" y="547"/>
                    <a:pt x="63" y="610"/>
                    <a:pt x="42" y="684"/>
                  </a:cubicBezTo>
                  <a:cubicBezTo>
                    <a:pt x="21" y="767"/>
                    <a:pt x="42" y="851"/>
                    <a:pt x="95" y="902"/>
                  </a:cubicBezTo>
                  <a:cubicBezTo>
                    <a:pt x="105" y="923"/>
                    <a:pt x="126" y="934"/>
                    <a:pt x="126" y="955"/>
                  </a:cubicBezTo>
                  <a:cubicBezTo>
                    <a:pt x="126" y="976"/>
                    <a:pt x="116" y="1007"/>
                    <a:pt x="95" y="1028"/>
                  </a:cubicBezTo>
                  <a:cubicBezTo>
                    <a:pt x="32" y="1111"/>
                    <a:pt x="0" y="1216"/>
                    <a:pt x="32" y="1320"/>
                  </a:cubicBezTo>
                  <a:cubicBezTo>
                    <a:pt x="53" y="1425"/>
                    <a:pt x="147" y="1508"/>
                    <a:pt x="251" y="1529"/>
                  </a:cubicBezTo>
                  <a:cubicBezTo>
                    <a:pt x="220" y="1613"/>
                    <a:pt x="188" y="1707"/>
                    <a:pt x="220" y="1791"/>
                  </a:cubicBezTo>
                  <a:cubicBezTo>
                    <a:pt x="237" y="1866"/>
                    <a:pt x="308" y="1928"/>
                    <a:pt x="378" y="1928"/>
                  </a:cubicBezTo>
                  <a:cubicBezTo>
                    <a:pt x="395" y="1928"/>
                    <a:pt x="413" y="1925"/>
                    <a:pt x="429" y="1916"/>
                  </a:cubicBezTo>
                  <a:lnTo>
                    <a:pt x="429" y="1916"/>
                  </a:lnTo>
                  <a:cubicBezTo>
                    <a:pt x="397" y="2000"/>
                    <a:pt x="408" y="2104"/>
                    <a:pt x="471" y="2177"/>
                  </a:cubicBezTo>
                  <a:cubicBezTo>
                    <a:pt x="505" y="2218"/>
                    <a:pt x="565" y="2245"/>
                    <a:pt x="623" y="2245"/>
                  </a:cubicBezTo>
                  <a:cubicBezTo>
                    <a:pt x="655" y="2245"/>
                    <a:pt x="685" y="2237"/>
                    <a:pt x="711" y="2219"/>
                  </a:cubicBezTo>
                  <a:lnTo>
                    <a:pt x="711" y="2219"/>
                  </a:lnTo>
                  <a:cubicBezTo>
                    <a:pt x="680" y="2302"/>
                    <a:pt x="753" y="2386"/>
                    <a:pt x="836" y="2407"/>
                  </a:cubicBezTo>
                  <a:cubicBezTo>
                    <a:pt x="855" y="2412"/>
                    <a:pt x="874" y="2414"/>
                    <a:pt x="893" y="2414"/>
                  </a:cubicBezTo>
                  <a:cubicBezTo>
                    <a:pt x="958" y="2414"/>
                    <a:pt x="1022" y="2390"/>
                    <a:pt x="1087" y="2365"/>
                  </a:cubicBezTo>
                  <a:cubicBezTo>
                    <a:pt x="1170" y="2334"/>
                    <a:pt x="1244" y="2292"/>
                    <a:pt x="1317" y="2251"/>
                  </a:cubicBezTo>
                  <a:cubicBezTo>
                    <a:pt x="1400" y="2188"/>
                    <a:pt x="1474" y="2114"/>
                    <a:pt x="1537" y="2042"/>
                  </a:cubicBezTo>
                  <a:cubicBezTo>
                    <a:pt x="1735" y="1801"/>
                    <a:pt x="1902" y="1498"/>
                    <a:pt x="1850" y="1195"/>
                  </a:cubicBezTo>
                  <a:cubicBezTo>
                    <a:pt x="1776" y="777"/>
                    <a:pt x="1797" y="892"/>
                    <a:pt x="1620" y="547"/>
                  </a:cubicBezTo>
                  <a:cubicBezTo>
                    <a:pt x="1505" y="297"/>
                    <a:pt x="889" y="88"/>
                    <a:pt x="763" y="46"/>
                  </a:cubicBezTo>
                  <a:cubicBezTo>
                    <a:pt x="648" y="4"/>
                    <a:pt x="534" y="4"/>
                    <a:pt x="408" y="4"/>
                  </a:cubicBezTo>
                  <a:cubicBezTo>
                    <a:pt x="389" y="2"/>
                    <a:pt x="369"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4"/>
            <p:cNvSpPr/>
            <p:nvPr/>
          </p:nvSpPr>
          <p:spPr>
            <a:xfrm>
              <a:off x="1365063" y="1515892"/>
              <a:ext cx="68522" cy="15154"/>
            </a:xfrm>
            <a:custGeom>
              <a:avLst/>
              <a:gdLst/>
              <a:ahLst/>
              <a:cxnLst/>
              <a:rect l="l" t="t" r="r" b="b"/>
              <a:pathLst>
                <a:path w="1569" h="347" extrusionOk="0">
                  <a:moveTo>
                    <a:pt x="1" y="1"/>
                  </a:moveTo>
                  <a:cubicBezTo>
                    <a:pt x="1" y="22"/>
                    <a:pt x="1" y="43"/>
                    <a:pt x="11" y="74"/>
                  </a:cubicBezTo>
                  <a:cubicBezTo>
                    <a:pt x="11" y="84"/>
                    <a:pt x="11" y="95"/>
                    <a:pt x="22" y="105"/>
                  </a:cubicBezTo>
                  <a:cubicBezTo>
                    <a:pt x="481" y="158"/>
                    <a:pt x="930" y="231"/>
                    <a:pt x="1390" y="335"/>
                  </a:cubicBezTo>
                  <a:cubicBezTo>
                    <a:pt x="1443" y="335"/>
                    <a:pt x="1505" y="346"/>
                    <a:pt x="1568" y="346"/>
                  </a:cubicBezTo>
                  <a:cubicBezTo>
                    <a:pt x="1557" y="335"/>
                    <a:pt x="1557" y="325"/>
                    <a:pt x="1547" y="314"/>
                  </a:cubicBezTo>
                  <a:cubicBezTo>
                    <a:pt x="1547" y="293"/>
                    <a:pt x="1536" y="283"/>
                    <a:pt x="1526" y="272"/>
                  </a:cubicBezTo>
                  <a:cubicBezTo>
                    <a:pt x="1025" y="147"/>
                    <a:pt x="512" y="5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4"/>
            <p:cNvSpPr/>
            <p:nvPr/>
          </p:nvSpPr>
          <p:spPr>
            <a:xfrm>
              <a:off x="1397031" y="1541440"/>
              <a:ext cx="44284" cy="69789"/>
            </a:xfrm>
            <a:custGeom>
              <a:avLst/>
              <a:gdLst/>
              <a:ahLst/>
              <a:cxnLst/>
              <a:rect l="l" t="t" r="r" b="b"/>
              <a:pathLst>
                <a:path w="1014" h="1598" extrusionOk="0">
                  <a:moveTo>
                    <a:pt x="961" y="1"/>
                  </a:moveTo>
                  <a:cubicBezTo>
                    <a:pt x="940" y="126"/>
                    <a:pt x="899" y="242"/>
                    <a:pt x="857" y="346"/>
                  </a:cubicBezTo>
                  <a:cubicBezTo>
                    <a:pt x="732" y="660"/>
                    <a:pt x="606" y="889"/>
                    <a:pt x="470" y="1087"/>
                  </a:cubicBezTo>
                  <a:cubicBezTo>
                    <a:pt x="335" y="1296"/>
                    <a:pt x="167" y="1454"/>
                    <a:pt x="0" y="1579"/>
                  </a:cubicBezTo>
                  <a:cubicBezTo>
                    <a:pt x="10" y="1579"/>
                    <a:pt x="21" y="1589"/>
                    <a:pt x="31" y="1589"/>
                  </a:cubicBezTo>
                  <a:cubicBezTo>
                    <a:pt x="52" y="1594"/>
                    <a:pt x="70" y="1597"/>
                    <a:pt x="89" y="1597"/>
                  </a:cubicBezTo>
                  <a:cubicBezTo>
                    <a:pt x="107" y="1597"/>
                    <a:pt x="126" y="1594"/>
                    <a:pt x="146" y="1589"/>
                  </a:cubicBezTo>
                  <a:cubicBezTo>
                    <a:pt x="293" y="1474"/>
                    <a:pt x="428" y="1328"/>
                    <a:pt x="554" y="1150"/>
                  </a:cubicBezTo>
                  <a:cubicBezTo>
                    <a:pt x="700" y="941"/>
                    <a:pt x="815" y="711"/>
                    <a:pt x="940" y="388"/>
                  </a:cubicBezTo>
                  <a:cubicBezTo>
                    <a:pt x="971" y="325"/>
                    <a:pt x="992" y="263"/>
                    <a:pt x="1013" y="200"/>
                  </a:cubicBezTo>
                  <a:cubicBezTo>
                    <a:pt x="992" y="105"/>
                    <a:pt x="982" y="54"/>
                    <a:pt x="9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4"/>
            <p:cNvSpPr/>
            <p:nvPr/>
          </p:nvSpPr>
          <p:spPr>
            <a:xfrm>
              <a:off x="1382401" y="1535544"/>
              <a:ext cx="55726" cy="67998"/>
            </a:xfrm>
            <a:custGeom>
              <a:avLst/>
              <a:gdLst/>
              <a:ahLst/>
              <a:cxnLst/>
              <a:rect l="l" t="t" r="r" b="b"/>
              <a:pathLst>
                <a:path w="1276" h="1557" extrusionOk="0">
                  <a:moveTo>
                    <a:pt x="1223" y="1"/>
                  </a:moveTo>
                  <a:lnTo>
                    <a:pt x="1202" y="31"/>
                  </a:lnTo>
                  <a:lnTo>
                    <a:pt x="1202" y="42"/>
                  </a:lnTo>
                  <a:cubicBezTo>
                    <a:pt x="1046" y="439"/>
                    <a:pt x="763" y="774"/>
                    <a:pt x="440" y="1139"/>
                  </a:cubicBezTo>
                  <a:cubicBezTo>
                    <a:pt x="303" y="1296"/>
                    <a:pt x="168" y="1431"/>
                    <a:pt x="1" y="1494"/>
                  </a:cubicBezTo>
                  <a:cubicBezTo>
                    <a:pt x="32" y="1526"/>
                    <a:pt x="64" y="1547"/>
                    <a:pt x="105" y="1557"/>
                  </a:cubicBezTo>
                  <a:cubicBezTo>
                    <a:pt x="262" y="1484"/>
                    <a:pt x="387" y="1348"/>
                    <a:pt x="523" y="1202"/>
                  </a:cubicBezTo>
                  <a:cubicBezTo>
                    <a:pt x="826" y="857"/>
                    <a:pt x="1118" y="512"/>
                    <a:pt x="1275" y="105"/>
                  </a:cubicBezTo>
                  <a:lnTo>
                    <a:pt x="12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4"/>
            <p:cNvSpPr/>
            <p:nvPr/>
          </p:nvSpPr>
          <p:spPr>
            <a:xfrm>
              <a:off x="1364190" y="1530173"/>
              <a:ext cx="70706" cy="4935"/>
            </a:xfrm>
            <a:custGeom>
              <a:avLst/>
              <a:gdLst/>
              <a:ahLst/>
              <a:cxnLst/>
              <a:rect l="l" t="t" r="r" b="b"/>
              <a:pathLst>
                <a:path w="1619" h="113" extrusionOk="0">
                  <a:moveTo>
                    <a:pt x="736" y="1"/>
                  </a:moveTo>
                  <a:cubicBezTo>
                    <a:pt x="512" y="1"/>
                    <a:pt x="287" y="3"/>
                    <a:pt x="63" y="8"/>
                  </a:cubicBezTo>
                  <a:cubicBezTo>
                    <a:pt x="31" y="40"/>
                    <a:pt x="10" y="71"/>
                    <a:pt x="0" y="113"/>
                  </a:cubicBezTo>
                  <a:cubicBezTo>
                    <a:pt x="230" y="108"/>
                    <a:pt x="462" y="105"/>
                    <a:pt x="695" y="105"/>
                  </a:cubicBezTo>
                  <a:cubicBezTo>
                    <a:pt x="927" y="105"/>
                    <a:pt x="1159" y="108"/>
                    <a:pt x="1389" y="113"/>
                  </a:cubicBezTo>
                  <a:cubicBezTo>
                    <a:pt x="1452" y="103"/>
                    <a:pt x="1514" y="92"/>
                    <a:pt x="1567" y="82"/>
                  </a:cubicBezTo>
                  <a:lnTo>
                    <a:pt x="1619" y="71"/>
                  </a:lnTo>
                  <a:cubicBezTo>
                    <a:pt x="1609" y="61"/>
                    <a:pt x="1598" y="40"/>
                    <a:pt x="1588" y="19"/>
                  </a:cubicBezTo>
                  <a:cubicBezTo>
                    <a:pt x="1525" y="19"/>
                    <a:pt x="1463" y="8"/>
                    <a:pt x="1410" y="8"/>
                  </a:cubicBezTo>
                  <a:cubicBezTo>
                    <a:pt x="1186" y="3"/>
                    <a:pt x="961" y="1"/>
                    <a:pt x="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4"/>
            <p:cNvSpPr/>
            <p:nvPr/>
          </p:nvSpPr>
          <p:spPr>
            <a:xfrm>
              <a:off x="1363273" y="1533230"/>
              <a:ext cx="72540" cy="52538"/>
            </a:xfrm>
            <a:custGeom>
              <a:avLst/>
              <a:gdLst/>
              <a:ahLst/>
              <a:cxnLst/>
              <a:rect l="l" t="t" r="r" b="b"/>
              <a:pathLst>
                <a:path w="1661" h="1203" extrusionOk="0">
                  <a:moveTo>
                    <a:pt x="1640" y="1"/>
                  </a:moveTo>
                  <a:lnTo>
                    <a:pt x="1588" y="12"/>
                  </a:lnTo>
                  <a:cubicBezTo>
                    <a:pt x="1535" y="22"/>
                    <a:pt x="1473" y="33"/>
                    <a:pt x="1410" y="43"/>
                  </a:cubicBezTo>
                  <a:cubicBezTo>
                    <a:pt x="950" y="126"/>
                    <a:pt x="502" y="242"/>
                    <a:pt x="63" y="398"/>
                  </a:cubicBezTo>
                  <a:cubicBezTo>
                    <a:pt x="31" y="440"/>
                    <a:pt x="10" y="481"/>
                    <a:pt x="0" y="534"/>
                  </a:cubicBezTo>
                  <a:cubicBezTo>
                    <a:pt x="481" y="356"/>
                    <a:pt x="982" y="221"/>
                    <a:pt x="1484" y="126"/>
                  </a:cubicBezTo>
                  <a:lnTo>
                    <a:pt x="1484" y="126"/>
                  </a:lnTo>
                  <a:cubicBezTo>
                    <a:pt x="1347" y="293"/>
                    <a:pt x="1159" y="419"/>
                    <a:pt x="971" y="534"/>
                  </a:cubicBezTo>
                  <a:lnTo>
                    <a:pt x="909" y="576"/>
                  </a:lnTo>
                  <a:cubicBezTo>
                    <a:pt x="658" y="732"/>
                    <a:pt x="407" y="910"/>
                    <a:pt x="177" y="1098"/>
                  </a:cubicBezTo>
                  <a:cubicBezTo>
                    <a:pt x="177" y="1119"/>
                    <a:pt x="177" y="1140"/>
                    <a:pt x="188" y="1161"/>
                  </a:cubicBezTo>
                  <a:cubicBezTo>
                    <a:pt x="188" y="1182"/>
                    <a:pt x="198" y="1192"/>
                    <a:pt x="198" y="1203"/>
                  </a:cubicBezTo>
                  <a:cubicBezTo>
                    <a:pt x="449" y="1015"/>
                    <a:pt x="700" y="827"/>
                    <a:pt x="961" y="659"/>
                  </a:cubicBezTo>
                  <a:lnTo>
                    <a:pt x="1024" y="618"/>
                  </a:lnTo>
                  <a:cubicBezTo>
                    <a:pt x="1254" y="471"/>
                    <a:pt x="1484" y="325"/>
                    <a:pt x="1640" y="95"/>
                  </a:cubicBezTo>
                  <a:lnTo>
                    <a:pt x="1640" y="84"/>
                  </a:lnTo>
                  <a:lnTo>
                    <a:pt x="1661" y="54"/>
                  </a:lnTo>
                  <a:cubicBezTo>
                    <a:pt x="1651" y="43"/>
                    <a:pt x="1651" y="22"/>
                    <a:pt x="16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4"/>
            <p:cNvSpPr/>
            <p:nvPr/>
          </p:nvSpPr>
          <p:spPr>
            <a:xfrm>
              <a:off x="1415286" y="1452960"/>
              <a:ext cx="181634" cy="111365"/>
            </a:xfrm>
            <a:custGeom>
              <a:avLst/>
              <a:gdLst/>
              <a:ahLst/>
              <a:cxnLst/>
              <a:rect l="l" t="t" r="r" b="b"/>
              <a:pathLst>
                <a:path w="4159" h="2550" extrusionOk="0">
                  <a:moveTo>
                    <a:pt x="3625" y="0"/>
                  </a:moveTo>
                  <a:cubicBezTo>
                    <a:pt x="3228" y="42"/>
                    <a:pt x="2842" y="115"/>
                    <a:pt x="2424" y="230"/>
                  </a:cubicBezTo>
                  <a:cubicBezTo>
                    <a:pt x="1765" y="397"/>
                    <a:pt x="1275" y="721"/>
                    <a:pt x="762" y="1128"/>
                  </a:cubicBezTo>
                  <a:cubicBezTo>
                    <a:pt x="418" y="1411"/>
                    <a:pt x="0" y="1902"/>
                    <a:pt x="282" y="2403"/>
                  </a:cubicBezTo>
                  <a:cubicBezTo>
                    <a:pt x="365" y="2539"/>
                    <a:pt x="543" y="2549"/>
                    <a:pt x="700" y="2549"/>
                  </a:cubicBezTo>
                  <a:cubicBezTo>
                    <a:pt x="1306" y="2549"/>
                    <a:pt x="1902" y="2497"/>
                    <a:pt x="2497" y="2382"/>
                  </a:cubicBezTo>
                  <a:cubicBezTo>
                    <a:pt x="2768" y="2340"/>
                    <a:pt x="3030" y="2278"/>
                    <a:pt x="3301" y="2236"/>
                  </a:cubicBezTo>
                  <a:cubicBezTo>
                    <a:pt x="3583" y="2194"/>
                    <a:pt x="3876" y="2163"/>
                    <a:pt x="4158" y="2110"/>
                  </a:cubicBezTo>
                  <a:cubicBezTo>
                    <a:pt x="3938" y="1850"/>
                    <a:pt x="3792" y="1536"/>
                    <a:pt x="3709" y="1202"/>
                  </a:cubicBezTo>
                  <a:cubicBezTo>
                    <a:pt x="3625" y="868"/>
                    <a:pt x="3615" y="533"/>
                    <a:pt x="3625" y="188"/>
                  </a:cubicBezTo>
                  <a:cubicBezTo>
                    <a:pt x="3636" y="125"/>
                    <a:pt x="3636" y="63"/>
                    <a:pt x="3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4"/>
            <p:cNvSpPr/>
            <p:nvPr/>
          </p:nvSpPr>
          <p:spPr>
            <a:xfrm>
              <a:off x="1543464" y="1470735"/>
              <a:ext cx="16465" cy="19434"/>
            </a:xfrm>
            <a:custGeom>
              <a:avLst/>
              <a:gdLst/>
              <a:ahLst/>
              <a:cxnLst/>
              <a:rect l="l" t="t" r="r" b="b"/>
              <a:pathLst>
                <a:path w="377" h="445" extrusionOk="0">
                  <a:moveTo>
                    <a:pt x="272" y="1"/>
                  </a:moveTo>
                  <a:cubicBezTo>
                    <a:pt x="272" y="1"/>
                    <a:pt x="11" y="1"/>
                    <a:pt x="11" y="231"/>
                  </a:cubicBezTo>
                  <a:cubicBezTo>
                    <a:pt x="11" y="262"/>
                    <a:pt x="0" y="283"/>
                    <a:pt x="11" y="314"/>
                  </a:cubicBezTo>
                  <a:cubicBezTo>
                    <a:pt x="21" y="356"/>
                    <a:pt x="53" y="387"/>
                    <a:pt x="95" y="408"/>
                  </a:cubicBezTo>
                  <a:cubicBezTo>
                    <a:pt x="137" y="429"/>
                    <a:pt x="178" y="429"/>
                    <a:pt x="220" y="440"/>
                  </a:cubicBezTo>
                  <a:cubicBezTo>
                    <a:pt x="255" y="440"/>
                    <a:pt x="290" y="444"/>
                    <a:pt x="324" y="444"/>
                  </a:cubicBezTo>
                  <a:cubicBezTo>
                    <a:pt x="342" y="444"/>
                    <a:pt x="359" y="443"/>
                    <a:pt x="377" y="440"/>
                  </a:cubicBezTo>
                  <a:cubicBezTo>
                    <a:pt x="335" y="345"/>
                    <a:pt x="293" y="105"/>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4"/>
            <p:cNvSpPr/>
            <p:nvPr/>
          </p:nvSpPr>
          <p:spPr>
            <a:xfrm>
              <a:off x="1491014" y="1531876"/>
              <a:ext cx="15984" cy="19653"/>
            </a:xfrm>
            <a:custGeom>
              <a:avLst/>
              <a:gdLst/>
              <a:ahLst/>
              <a:cxnLst/>
              <a:rect l="l" t="t" r="r" b="b"/>
              <a:pathLst>
                <a:path w="366" h="450" extrusionOk="0">
                  <a:moveTo>
                    <a:pt x="272" y="1"/>
                  </a:moveTo>
                  <a:cubicBezTo>
                    <a:pt x="272" y="1"/>
                    <a:pt x="0" y="1"/>
                    <a:pt x="0" y="231"/>
                  </a:cubicBezTo>
                  <a:cubicBezTo>
                    <a:pt x="0" y="262"/>
                    <a:pt x="0" y="283"/>
                    <a:pt x="10" y="314"/>
                  </a:cubicBezTo>
                  <a:cubicBezTo>
                    <a:pt x="21" y="356"/>
                    <a:pt x="52" y="387"/>
                    <a:pt x="94" y="408"/>
                  </a:cubicBezTo>
                  <a:cubicBezTo>
                    <a:pt x="126" y="429"/>
                    <a:pt x="178" y="440"/>
                    <a:pt x="219" y="440"/>
                  </a:cubicBezTo>
                  <a:cubicBezTo>
                    <a:pt x="272" y="450"/>
                    <a:pt x="324" y="450"/>
                    <a:pt x="366" y="450"/>
                  </a:cubicBezTo>
                  <a:cubicBezTo>
                    <a:pt x="335" y="345"/>
                    <a:pt x="282" y="115"/>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4"/>
            <p:cNvSpPr/>
            <p:nvPr/>
          </p:nvSpPr>
          <p:spPr>
            <a:xfrm>
              <a:off x="1476427" y="1495846"/>
              <a:ext cx="14150" cy="16465"/>
            </a:xfrm>
            <a:custGeom>
              <a:avLst/>
              <a:gdLst/>
              <a:ahLst/>
              <a:cxnLst/>
              <a:rect l="l" t="t" r="r" b="b"/>
              <a:pathLst>
                <a:path w="324" h="377" extrusionOk="0">
                  <a:moveTo>
                    <a:pt x="240" y="0"/>
                  </a:moveTo>
                  <a:cubicBezTo>
                    <a:pt x="240" y="0"/>
                    <a:pt x="0" y="0"/>
                    <a:pt x="0" y="199"/>
                  </a:cubicBezTo>
                  <a:cubicBezTo>
                    <a:pt x="10" y="220"/>
                    <a:pt x="0" y="241"/>
                    <a:pt x="10" y="262"/>
                  </a:cubicBezTo>
                  <a:cubicBezTo>
                    <a:pt x="21" y="304"/>
                    <a:pt x="52" y="334"/>
                    <a:pt x="84" y="345"/>
                  </a:cubicBezTo>
                  <a:cubicBezTo>
                    <a:pt x="115" y="366"/>
                    <a:pt x="156" y="376"/>
                    <a:pt x="188" y="376"/>
                  </a:cubicBezTo>
                  <a:lnTo>
                    <a:pt x="324" y="376"/>
                  </a:lnTo>
                  <a:cubicBezTo>
                    <a:pt x="293" y="293"/>
                    <a:pt x="251" y="95"/>
                    <a:pt x="2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4"/>
            <p:cNvSpPr/>
            <p:nvPr/>
          </p:nvSpPr>
          <p:spPr>
            <a:xfrm>
              <a:off x="1529795" y="1522312"/>
              <a:ext cx="16028" cy="19391"/>
            </a:xfrm>
            <a:custGeom>
              <a:avLst/>
              <a:gdLst/>
              <a:ahLst/>
              <a:cxnLst/>
              <a:rect l="l" t="t" r="r" b="b"/>
              <a:pathLst>
                <a:path w="367" h="444" extrusionOk="0">
                  <a:moveTo>
                    <a:pt x="262" y="0"/>
                  </a:moveTo>
                  <a:cubicBezTo>
                    <a:pt x="262" y="0"/>
                    <a:pt x="0" y="0"/>
                    <a:pt x="0" y="230"/>
                  </a:cubicBezTo>
                  <a:lnTo>
                    <a:pt x="0" y="314"/>
                  </a:lnTo>
                  <a:cubicBezTo>
                    <a:pt x="11" y="355"/>
                    <a:pt x="53" y="387"/>
                    <a:pt x="84" y="408"/>
                  </a:cubicBezTo>
                  <a:cubicBezTo>
                    <a:pt x="125" y="429"/>
                    <a:pt x="167" y="429"/>
                    <a:pt x="220" y="439"/>
                  </a:cubicBezTo>
                  <a:cubicBezTo>
                    <a:pt x="248" y="439"/>
                    <a:pt x="280" y="444"/>
                    <a:pt x="314" y="444"/>
                  </a:cubicBezTo>
                  <a:cubicBezTo>
                    <a:pt x="331" y="444"/>
                    <a:pt x="349" y="443"/>
                    <a:pt x="366" y="439"/>
                  </a:cubicBezTo>
                  <a:cubicBezTo>
                    <a:pt x="324" y="345"/>
                    <a:pt x="282" y="105"/>
                    <a:pt x="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4"/>
            <p:cNvSpPr/>
            <p:nvPr/>
          </p:nvSpPr>
          <p:spPr>
            <a:xfrm>
              <a:off x="1482804" y="1484448"/>
              <a:ext cx="16465" cy="19216"/>
            </a:xfrm>
            <a:custGeom>
              <a:avLst/>
              <a:gdLst/>
              <a:ahLst/>
              <a:cxnLst/>
              <a:rect l="l" t="t" r="r" b="b"/>
              <a:pathLst>
                <a:path w="377" h="440" extrusionOk="0">
                  <a:moveTo>
                    <a:pt x="272" y="0"/>
                  </a:moveTo>
                  <a:cubicBezTo>
                    <a:pt x="272" y="0"/>
                    <a:pt x="0" y="0"/>
                    <a:pt x="0" y="230"/>
                  </a:cubicBezTo>
                  <a:cubicBezTo>
                    <a:pt x="0" y="251"/>
                    <a:pt x="0" y="282"/>
                    <a:pt x="10" y="303"/>
                  </a:cubicBezTo>
                  <a:cubicBezTo>
                    <a:pt x="21" y="356"/>
                    <a:pt x="52" y="387"/>
                    <a:pt x="94" y="407"/>
                  </a:cubicBezTo>
                  <a:cubicBezTo>
                    <a:pt x="136" y="428"/>
                    <a:pt x="178" y="428"/>
                    <a:pt x="219" y="439"/>
                  </a:cubicBezTo>
                  <a:lnTo>
                    <a:pt x="376" y="439"/>
                  </a:lnTo>
                  <a:cubicBezTo>
                    <a:pt x="335" y="345"/>
                    <a:pt x="293" y="105"/>
                    <a:pt x="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4"/>
            <p:cNvSpPr/>
            <p:nvPr/>
          </p:nvSpPr>
          <p:spPr>
            <a:xfrm>
              <a:off x="1442625" y="1512747"/>
              <a:ext cx="16508" cy="19172"/>
            </a:xfrm>
            <a:custGeom>
              <a:avLst/>
              <a:gdLst/>
              <a:ahLst/>
              <a:cxnLst/>
              <a:rect l="l" t="t" r="r" b="b"/>
              <a:pathLst>
                <a:path w="378" h="439" extrusionOk="0">
                  <a:moveTo>
                    <a:pt x="273" y="0"/>
                  </a:moveTo>
                  <a:cubicBezTo>
                    <a:pt x="273" y="0"/>
                    <a:pt x="1" y="0"/>
                    <a:pt x="1" y="230"/>
                  </a:cubicBezTo>
                  <a:cubicBezTo>
                    <a:pt x="1" y="261"/>
                    <a:pt x="1" y="282"/>
                    <a:pt x="11" y="314"/>
                  </a:cubicBezTo>
                  <a:cubicBezTo>
                    <a:pt x="22" y="355"/>
                    <a:pt x="53" y="386"/>
                    <a:pt x="95" y="407"/>
                  </a:cubicBezTo>
                  <a:cubicBezTo>
                    <a:pt x="136" y="428"/>
                    <a:pt x="178" y="428"/>
                    <a:pt x="220" y="439"/>
                  </a:cubicBezTo>
                  <a:lnTo>
                    <a:pt x="377" y="439"/>
                  </a:lnTo>
                  <a:cubicBezTo>
                    <a:pt x="335" y="344"/>
                    <a:pt x="293" y="105"/>
                    <a:pt x="2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4"/>
            <p:cNvSpPr/>
            <p:nvPr/>
          </p:nvSpPr>
          <p:spPr>
            <a:xfrm>
              <a:off x="1540276" y="1486719"/>
              <a:ext cx="16465" cy="19216"/>
            </a:xfrm>
            <a:custGeom>
              <a:avLst/>
              <a:gdLst/>
              <a:ahLst/>
              <a:cxnLst/>
              <a:rect l="l" t="t" r="r" b="b"/>
              <a:pathLst>
                <a:path w="377" h="440" extrusionOk="0">
                  <a:moveTo>
                    <a:pt x="272" y="0"/>
                  </a:moveTo>
                  <a:cubicBezTo>
                    <a:pt x="272" y="0"/>
                    <a:pt x="1" y="0"/>
                    <a:pt x="1" y="230"/>
                  </a:cubicBezTo>
                  <a:cubicBezTo>
                    <a:pt x="1" y="251"/>
                    <a:pt x="1" y="283"/>
                    <a:pt x="11" y="304"/>
                  </a:cubicBezTo>
                  <a:cubicBezTo>
                    <a:pt x="22" y="355"/>
                    <a:pt x="53" y="387"/>
                    <a:pt x="94" y="408"/>
                  </a:cubicBezTo>
                  <a:cubicBezTo>
                    <a:pt x="136" y="429"/>
                    <a:pt x="178" y="429"/>
                    <a:pt x="220" y="439"/>
                  </a:cubicBezTo>
                  <a:lnTo>
                    <a:pt x="377" y="439"/>
                  </a:lnTo>
                  <a:cubicBezTo>
                    <a:pt x="335" y="345"/>
                    <a:pt x="293" y="105"/>
                    <a:pt x="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4"/>
            <p:cNvSpPr/>
            <p:nvPr/>
          </p:nvSpPr>
          <p:spPr>
            <a:xfrm>
              <a:off x="1462234" y="1518643"/>
              <a:ext cx="16028" cy="19216"/>
            </a:xfrm>
            <a:custGeom>
              <a:avLst/>
              <a:gdLst/>
              <a:ahLst/>
              <a:cxnLst/>
              <a:rect l="l" t="t" r="r" b="b"/>
              <a:pathLst>
                <a:path w="367" h="440" extrusionOk="0">
                  <a:moveTo>
                    <a:pt x="272" y="1"/>
                  </a:moveTo>
                  <a:cubicBezTo>
                    <a:pt x="272" y="1"/>
                    <a:pt x="1" y="1"/>
                    <a:pt x="1" y="220"/>
                  </a:cubicBezTo>
                  <a:cubicBezTo>
                    <a:pt x="1" y="251"/>
                    <a:pt x="1" y="272"/>
                    <a:pt x="12" y="304"/>
                  </a:cubicBezTo>
                  <a:cubicBezTo>
                    <a:pt x="22" y="346"/>
                    <a:pt x="53" y="377"/>
                    <a:pt x="95" y="398"/>
                  </a:cubicBezTo>
                  <a:cubicBezTo>
                    <a:pt x="126" y="418"/>
                    <a:pt x="179" y="429"/>
                    <a:pt x="221" y="429"/>
                  </a:cubicBezTo>
                  <a:cubicBezTo>
                    <a:pt x="272" y="439"/>
                    <a:pt x="325" y="439"/>
                    <a:pt x="367" y="439"/>
                  </a:cubicBezTo>
                  <a:cubicBezTo>
                    <a:pt x="335" y="335"/>
                    <a:pt x="283" y="105"/>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4"/>
            <p:cNvSpPr/>
            <p:nvPr/>
          </p:nvSpPr>
          <p:spPr>
            <a:xfrm>
              <a:off x="1459090" y="1534147"/>
              <a:ext cx="15984" cy="19696"/>
            </a:xfrm>
            <a:custGeom>
              <a:avLst/>
              <a:gdLst/>
              <a:ahLst/>
              <a:cxnLst/>
              <a:rect l="l" t="t" r="r" b="b"/>
              <a:pathLst>
                <a:path w="366" h="451" extrusionOk="0">
                  <a:moveTo>
                    <a:pt x="272" y="1"/>
                  </a:moveTo>
                  <a:cubicBezTo>
                    <a:pt x="272" y="1"/>
                    <a:pt x="0" y="1"/>
                    <a:pt x="0" y="231"/>
                  </a:cubicBezTo>
                  <a:lnTo>
                    <a:pt x="0" y="314"/>
                  </a:lnTo>
                  <a:cubicBezTo>
                    <a:pt x="10" y="356"/>
                    <a:pt x="52" y="388"/>
                    <a:pt x="94" y="409"/>
                  </a:cubicBezTo>
                  <a:cubicBezTo>
                    <a:pt x="125" y="430"/>
                    <a:pt x="177" y="440"/>
                    <a:pt x="219" y="440"/>
                  </a:cubicBezTo>
                  <a:cubicBezTo>
                    <a:pt x="272" y="440"/>
                    <a:pt x="313" y="450"/>
                    <a:pt x="365" y="450"/>
                  </a:cubicBezTo>
                  <a:cubicBezTo>
                    <a:pt x="334" y="346"/>
                    <a:pt x="282" y="116"/>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4"/>
            <p:cNvSpPr/>
            <p:nvPr/>
          </p:nvSpPr>
          <p:spPr>
            <a:xfrm>
              <a:off x="1506518" y="1505891"/>
              <a:ext cx="15984" cy="19653"/>
            </a:xfrm>
            <a:custGeom>
              <a:avLst/>
              <a:gdLst/>
              <a:ahLst/>
              <a:cxnLst/>
              <a:rect l="l" t="t" r="r" b="b"/>
              <a:pathLst>
                <a:path w="366" h="450" extrusionOk="0">
                  <a:moveTo>
                    <a:pt x="272" y="0"/>
                  </a:moveTo>
                  <a:cubicBezTo>
                    <a:pt x="272" y="0"/>
                    <a:pt x="1" y="0"/>
                    <a:pt x="1" y="230"/>
                  </a:cubicBezTo>
                  <a:lnTo>
                    <a:pt x="1" y="313"/>
                  </a:lnTo>
                  <a:cubicBezTo>
                    <a:pt x="11" y="355"/>
                    <a:pt x="52" y="387"/>
                    <a:pt x="94" y="408"/>
                  </a:cubicBezTo>
                  <a:cubicBezTo>
                    <a:pt x="126" y="429"/>
                    <a:pt x="178" y="439"/>
                    <a:pt x="220" y="439"/>
                  </a:cubicBezTo>
                  <a:cubicBezTo>
                    <a:pt x="272" y="439"/>
                    <a:pt x="314" y="450"/>
                    <a:pt x="366" y="450"/>
                  </a:cubicBezTo>
                  <a:cubicBezTo>
                    <a:pt x="335" y="345"/>
                    <a:pt x="282" y="115"/>
                    <a:pt x="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4"/>
            <p:cNvSpPr/>
            <p:nvPr/>
          </p:nvSpPr>
          <p:spPr>
            <a:xfrm>
              <a:off x="1434851" y="1540567"/>
              <a:ext cx="10569" cy="12359"/>
            </a:xfrm>
            <a:custGeom>
              <a:avLst/>
              <a:gdLst/>
              <a:ahLst/>
              <a:cxnLst/>
              <a:rect l="l" t="t" r="r" b="b"/>
              <a:pathLst>
                <a:path w="242" h="283" extrusionOk="0">
                  <a:moveTo>
                    <a:pt x="179" y="0"/>
                  </a:moveTo>
                  <a:cubicBezTo>
                    <a:pt x="179" y="0"/>
                    <a:pt x="1" y="0"/>
                    <a:pt x="1" y="146"/>
                  </a:cubicBezTo>
                  <a:lnTo>
                    <a:pt x="1" y="188"/>
                  </a:lnTo>
                  <a:cubicBezTo>
                    <a:pt x="12" y="220"/>
                    <a:pt x="33" y="241"/>
                    <a:pt x="64" y="251"/>
                  </a:cubicBezTo>
                  <a:cubicBezTo>
                    <a:pt x="85" y="272"/>
                    <a:pt x="116" y="272"/>
                    <a:pt x="137" y="272"/>
                  </a:cubicBezTo>
                  <a:cubicBezTo>
                    <a:pt x="179" y="283"/>
                    <a:pt x="210" y="283"/>
                    <a:pt x="242" y="283"/>
                  </a:cubicBezTo>
                  <a:cubicBezTo>
                    <a:pt x="210" y="220"/>
                    <a:pt x="189" y="63"/>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4"/>
            <p:cNvSpPr/>
            <p:nvPr/>
          </p:nvSpPr>
          <p:spPr>
            <a:xfrm>
              <a:off x="1564907" y="1524583"/>
              <a:ext cx="12359" cy="15111"/>
            </a:xfrm>
            <a:custGeom>
              <a:avLst/>
              <a:gdLst/>
              <a:ahLst/>
              <a:cxnLst/>
              <a:rect l="l" t="t" r="r" b="b"/>
              <a:pathLst>
                <a:path w="283" h="346" extrusionOk="0">
                  <a:moveTo>
                    <a:pt x="210" y="1"/>
                  </a:moveTo>
                  <a:cubicBezTo>
                    <a:pt x="210" y="1"/>
                    <a:pt x="1" y="1"/>
                    <a:pt x="1" y="178"/>
                  </a:cubicBezTo>
                  <a:lnTo>
                    <a:pt x="1" y="241"/>
                  </a:lnTo>
                  <a:cubicBezTo>
                    <a:pt x="11" y="272"/>
                    <a:pt x="43" y="303"/>
                    <a:pt x="74" y="314"/>
                  </a:cubicBezTo>
                  <a:cubicBezTo>
                    <a:pt x="105" y="324"/>
                    <a:pt x="136" y="335"/>
                    <a:pt x="168" y="335"/>
                  </a:cubicBezTo>
                  <a:cubicBezTo>
                    <a:pt x="210" y="345"/>
                    <a:pt x="252" y="345"/>
                    <a:pt x="283" y="345"/>
                  </a:cubicBezTo>
                  <a:cubicBezTo>
                    <a:pt x="262" y="262"/>
                    <a:pt x="220" y="84"/>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5" name="Google Shape;2885;p64"/>
          <p:cNvGrpSpPr/>
          <p:nvPr/>
        </p:nvGrpSpPr>
        <p:grpSpPr>
          <a:xfrm>
            <a:off x="1902458" y="1490105"/>
            <a:ext cx="422094" cy="239738"/>
            <a:chOff x="1902458" y="1490105"/>
            <a:chExt cx="422094" cy="239738"/>
          </a:xfrm>
        </p:grpSpPr>
        <p:sp>
          <p:nvSpPr>
            <p:cNvPr id="2886" name="Google Shape;2886;p64"/>
            <p:cNvSpPr/>
            <p:nvPr/>
          </p:nvSpPr>
          <p:spPr>
            <a:xfrm>
              <a:off x="1911108" y="1490105"/>
              <a:ext cx="380558" cy="212002"/>
            </a:xfrm>
            <a:custGeom>
              <a:avLst/>
              <a:gdLst/>
              <a:ahLst/>
              <a:cxnLst/>
              <a:rect l="l" t="t" r="r" b="b"/>
              <a:pathLst>
                <a:path w="9539" h="5314" extrusionOk="0">
                  <a:moveTo>
                    <a:pt x="5334" y="1"/>
                  </a:moveTo>
                  <a:cubicBezTo>
                    <a:pt x="5240" y="1"/>
                    <a:pt x="5157" y="6"/>
                    <a:pt x="5098" y="12"/>
                  </a:cubicBezTo>
                  <a:lnTo>
                    <a:pt x="5067" y="12"/>
                  </a:lnTo>
                  <a:cubicBezTo>
                    <a:pt x="4650" y="54"/>
                    <a:pt x="4253" y="210"/>
                    <a:pt x="3876" y="419"/>
                  </a:cubicBezTo>
                  <a:cubicBezTo>
                    <a:pt x="3698" y="513"/>
                    <a:pt x="3531" y="607"/>
                    <a:pt x="3375" y="732"/>
                  </a:cubicBezTo>
                  <a:cubicBezTo>
                    <a:pt x="2967" y="1057"/>
                    <a:pt x="2675" y="1516"/>
                    <a:pt x="2549" y="2018"/>
                  </a:cubicBezTo>
                  <a:cubicBezTo>
                    <a:pt x="2507" y="2060"/>
                    <a:pt x="2466" y="2111"/>
                    <a:pt x="2414" y="2164"/>
                  </a:cubicBezTo>
                  <a:cubicBezTo>
                    <a:pt x="2393" y="2185"/>
                    <a:pt x="2372" y="2206"/>
                    <a:pt x="2351" y="2237"/>
                  </a:cubicBezTo>
                  <a:cubicBezTo>
                    <a:pt x="2330" y="2268"/>
                    <a:pt x="2298" y="2299"/>
                    <a:pt x="2268" y="2341"/>
                  </a:cubicBezTo>
                  <a:cubicBezTo>
                    <a:pt x="2226" y="2394"/>
                    <a:pt x="2184" y="2457"/>
                    <a:pt x="2152" y="2519"/>
                  </a:cubicBezTo>
                  <a:cubicBezTo>
                    <a:pt x="1860" y="2258"/>
                    <a:pt x="1244" y="2049"/>
                    <a:pt x="1077" y="1986"/>
                  </a:cubicBezTo>
                  <a:lnTo>
                    <a:pt x="1066" y="1986"/>
                  </a:lnTo>
                  <a:cubicBezTo>
                    <a:pt x="909" y="1934"/>
                    <a:pt x="731" y="1923"/>
                    <a:pt x="564" y="1923"/>
                  </a:cubicBezTo>
                  <a:cubicBezTo>
                    <a:pt x="554" y="1923"/>
                    <a:pt x="533" y="1913"/>
                    <a:pt x="512" y="1913"/>
                  </a:cubicBezTo>
                  <a:cubicBezTo>
                    <a:pt x="387" y="1913"/>
                    <a:pt x="251" y="1934"/>
                    <a:pt x="167" y="2028"/>
                  </a:cubicBezTo>
                  <a:cubicBezTo>
                    <a:pt x="167" y="2028"/>
                    <a:pt x="157" y="2039"/>
                    <a:pt x="157" y="2049"/>
                  </a:cubicBezTo>
                  <a:lnTo>
                    <a:pt x="146" y="2049"/>
                  </a:lnTo>
                  <a:cubicBezTo>
                    <a:pt x="94" y="2132"/>
                    <a:pt x="84" y="2248"/>
                    <a:pt x="105" y="2341"/>
                  </a:cubicBezTo>
                  <a:cubicBezTo>
                    <a:pt x="136" y="2457"/>
                    <a:pt x="199" y="2550"/>
                    <a:pt x="262" y="2655"/>
                  </a:cubicBezTo>
                  <a:lnTo>
                    <a:pt x="251" y="2655"/>
                  </a:lnTo>
                  <a:cubicBezTo>
                    <a:pt x="157" y="2696"/>
                    <a:pt x="74" y="2791"/>
                    <a:pt x="53" y="2884"/>
                  </a:cubicBezTo>
                  <a:cubicBezTo>
                    <a:pt x="21" y="2989"/>
                    <a:pt x="53" y="3114"/>
                    <a:pt x="125" y="3198"/>
                  </a:cubicBezTo>
                  <a:cubicBezTo>
                    <a:pt x="146" y="3219"/>
                    <a:pt x="167" y="3240"/>
                    <a:pt x="167" y="3261"/>
                  </a:cubicBezTo>
                  <a:lnTo>
                    <a:pt x="167" y="3281"/>
                  </a:lnTo>
                  <a:cubicBezTo>
                    <a:pt x="167" y="3302"/>
                    <a:pt x="146" y="3334"/>
                    <a:pt x="125" y="3355"/>
                  </a:cubicBezTo>
                  <a:cubicBezTo>
                    <a:pt x="42" y="3469"/>
                    <a:pt x="0" y="3616"/>
                    <a:pt x="32" y="3752"/>
                  </a:cubicBezTo>
                  <a:lnTo>
                    <a:pt x="32" y="3783"/>
                  </a:lnTo>
                  <a:cubicBezTo>
                    <a:pt x="74" y="3919"/>
                    <a:pt x="188" y="4045"/>
                    <a:pt x="334" y="4065"/>
                  </a:cubicBezTo>
                  <a:cubicBezTo>
                    <a:pt x="334" y="4075"/>
                    <a:pt x="334" y="4086"/>
                    <a:pt x="324" y="4096"/>
                  </a:cubicBezTo>
                  <a:cubicBezTo>
                    <a:pt x="293" y="4212"/>
                    <a:pt x="262" y="4326"/>
                    <a:pt x="293" y="4442"/>
                  </a:cubicBezTo>
                  <a:cubicBezTo>
                    <a:pt x="324" y="4546"/>
                    <a:pt x="418" y="4630"/>
                    <a:pt x="512" y="4630"/>
                  </a:cubicBezTo>
                  <a:lnTo>
                    <a:pt x="554" y="4630"/>
                  </a:lnTo>
                  <a:cubicBezTo>
                    <a:pt x="554" y="4630"/>
                    <a:pt x="564" y="4630"/>
                    <a:pt x="564" y="4619"/>
                  </a:cubicBezTo>
                  <a:lnTo>
                    <a:pt x="585" y="4619"/>
                  </a:lnTo>
                  <a:cubicBezTo>
                    <a:pt x="575" y="4671"/>
                    <a:pt x="575" y="4723"/>
                    <a:pt x="575" y="4786"/>
                  </a:cubicBezTo>
                  <a:cubicBezTo>
                    <a:pt x="585" y="4859"/>
                    <a:pt x="606" y="4922"/>
                    <a:pt x="648" y="4974"/>
                  </a:cubicBezTo>
                  <a:cubicBezTo>
                    <a:pt x="705" y="5039"/>
                    <a:pt x="793" y="5079"/>
                    <a:pt x="874" y="5079"/>
                  </a:cubicBezTo>
                  <a:cubicBezTo>
                    <a:pt x="897" y="5079"/>
                    <a:pt x="919" y="5075"/>
                    <a:pt x="940" y="5068"/>
                  </a:cubicBezTo>
                  <a:lnTo>
                    <a:pt x="951" y="5068"/>
                  </a:lnTo>
                  <a:lnTo>
                    <a:pt x="961" y="5057"/>
                  </a:lnTo>
                  <a:lnTo>
                    <a:pt x="972" y="5057"/>
                  </a:lnTo>
                  <a:cubicBezTo>
                    <a:pt x="972" y="5057"/>
                    <a:pt x="982" y="5047"/>
                    <a:pt x="993" y="5047"/>
                  </a:cubicBezTo>
                  <a:cubicBezTo>
                    <a:pt x="993" y="5047"/>
                    <a:pt x="993" y="5057"/>
                    <a:pt x="982" y="5057"/>
                  </a:cubicBezTo>
                  <a:lnTo>
                    <a:pt x="982" y="5068"/>
                  </a:lnTo>
                  <a:lnTo>
                    <a:pt x="982" y="5078"/>
                  </a:lnTo>
                  <a:cubicBezTo>
                    <a:pt x="982" y="5183"/>
                    <a:pt x="1066" y="5287"/>
                    <a:pt x="1170" y="5308"/>
                  </a:cubicBezTo>
                  <a:lnTo>
                    <a:pt x="1191" y="5308"/>
                  </a:lnTo>
                  <a:cubicBezTo>
                    <a:pt x="1212" y="5312"/>
                    <a:pt x="1233" y="5314"/>
                    <a:pt x="1254" y="5314"/>
                  </a:cubicBezTo>
                  <a:cubicBezTo>
                    <a:pt x="1348" y="5314"/>
                    <a:pt x="1440" y="5280"/>
                    <a:pt x="1525" y="5246"/>
                  </a:cubicBezTo>
                  <a:cubicBezTo>
                    <a:pt x="1630" y="5204"/>
                    <a:pt x="1745" y="5152"/>
                    <a:pt x="1839" y="5078"/>
                  </a:cubicBezTo>
                  <a:cubicBezTo>
                    <a:pt x="1964" y="4995"/>
                    <a:pt x="2059" y="4890"/>
                    <a:pt x="2152" y="4786"/>
                  </a:cubicBezTo>
                  <a:cubicBezTo>
                    <a:pt x="2382" y="4504"/>
                    <a:pt x="2581" y="4170"/>
                    <a:pt x="2602" y="3815"/>
                  </a:cubicBezTo>
                  <a:lnTo>
                    <a:pt x="2695" y="3815"/>
                  </a:lnTo>
                  <a:cubicBezTo>
                    <a:pt x="3542" y="3804"/>
                    <a:pt x="4388" y="3731"/>
                    <a:pt x="5224" y="3574"/>
                  </a:cubicBezTo>
                  <a:cubicBezTo>
                    <a:pt x="5600" y="3511"/>
                    <a:pt x="5976" y="3428"/>
                    <a:pt x="6352" y="3365"/>
                  </a:cubicBezTo>
                  <a:cubicBezTo>
                    <a:pt x="6373" y="3365"/>
                    <a:pt x="6405" y="3355"/>
                    <a:pt x="6426" y="3355"/>
                  </a:cubicBezTo>
                  <a:lnTo>
                    <a:pt x="6457" y="3355"/>
                  </a:lnTo>
                  <a:cubicBezTo>
                    <a:pt x="6467" y="3344"/>
                    <a:pt x="6467" y="3344"/>
                    <a:pt x="6477" y="3344"/>
                  </a:cubicBezTo>
                  <a:cubicBezTo>
                    <a:pt x="6592" y="3334"/>
                    <a:pt x="6696" y="3313"/>
                    <a:pt x="6809" y="3303"/>
                  </a:cubicBezTo>
                  <a:lnTo>
                    <a:pt x="6809" y="3303"/>
                  </a:lnTo>
                  <a:cubicBezTo>
                    <a:pt x="6802" y="3304"/>
                    <a:pt x="6802" y="3313"/>
                    <a:pt x="6802" y="3313"/>
                  </a:cubicBezTo>
                  <a:cubicBezTo>
                    <a:pt x="6436" y="4337"/>
                    <a:pt x="7000" y="4483"/>
                    <a:pt x="7011" y="4483"/>
                  </a:cubicBezTo>
                  <a:cubicBezTo>
                    <a:pt x="7025" y="4484"/>
                    <a:pt x="7039" y="4485"/>
                    <a:pt x="7052" y="4485"/>
                  </a:cubicBezTo>
                  <a:cubicBezTo>
                    <a:pt x="7588" y="4485"/>
                    <a:pt x="7439" y="3687"/>
                    <a:pt x="7439" y="3209"/>
                  </a:cubicBezTo>
                  <a:cubicBezTo>
                    <a:pt x="7449" y="3209"/>
                    <a:pt x="7470" y="3209"/>
                    <a:pt x="7480" y="3198"/>
                  </a:cubicBezTo>
                  <a:cubicBezTo>
                    <a:pt x="7658" y="3418"/>
                    <a:pt x="7867" y="3606"/>
                    <a:pt x="8097" y="3752"/>
                  </a:cubicBezTo>
                  <a:cubicBezTo>
                    <a:pt x="8152" y="3788"/>
                    <a:pt x="8206" y="3817"/>
                    <a:pt x="8261" y="3817"/>
                  </a:cubicBezTo>
                  <a:cubicBezTo>
                    <a:pt x="8269" y="3817"/>
                    <a:pt x="8277" y="3816"/>
                    <a:pt x="8285" y="3815"/>
                  </a:cubicBezTo>
                  <a:cubicBezTo>
                    <a:pt x="8379" y="3804"/>
                    <a:pt x="8431" y="3699"/>
                    <a:pt x="8442" y="3616"/>
                  </a:cubicBezTo>
                  <a:cubicBezTo>
                    <a:pt x="8473" y="3386"/>
                    <a:pt x="8316" y="3188"/>
                    <a:pt x="8139" y="3042"/>
                  </a:cubicBezTo>
                  <a:cubicBezTo>
                    <a:pt x="8369" y="2958"/>
                    <a:pt x="8588" y="2854"/>
                    <a:pt x="8787" y="2707"/>
                  </a:cubicBezTo>
                  <a:cubicBezTo>
                    <a:pt x="9079" y="2508"/>
                    <a:pt x="9319" y="2248"/>
                    <a:pt x="9444" y="1923"/>
                  </a:cubicBezTo>
                  <a:cubicBezTo>
                    <a:pt x="9465" y="1881"/>
                    <a:pt x="9476" y="1830"/>
                    <a:pt x="9486" y="1788"/>
                  </a:cubicBezTo>
                  <a:cubicBezTo>
                    <a:pt x="9528" y="1652"/>
                    <a:pt x="9539" y="1516"/>
                    <a:pt x="9539" y="1370"/>
                  </a:cubicBezTo>
                  <a:cubicBezTo>
                    <a:pt x="9539" y="899"/>
                    <a:pt x="9361" y="419"/>
                    <a:pt x="8964" y="273"/>
                  </a:cubicBezTo>
                  <a:cubicBezTo>
                    <a:pt x="8797" y="210"/>
                    <a:pt x="8327" y="200"/>
                    <a:pt x="8160" y="189"/>
                  </a:cubicBezTo>
                  <a:cubicBezTo>
                    <a:pt x="8128" y="189"/>
                    <a:pt x="8097" y="179"/>
                    <a:pt x="8065" y="179"/>
                  </a:cubicBezTo>
                  <a:lnTo>
                    <a:pt x="7972" y="179"/>
                  </a:lnTo>
                  <a:cubicBezTo>
                    <a:pt x="7867" y="176"/>
                    <a:pt x="7764" y="174"/>
                    <a:pt x="7662" y="174"/>
                  </a:cubicBezTo>
                  <a:cubicBezTo>
                    <a:pt x="7153" y="174"/>
                    <a:pt x="6672" y="217"/>
                    <a:pt x="6185" y="304"/>
                  </a:cubicBezTo>
                  <a:lnTo>
                    <a:pt x="6185" y="293"/>
                  </a:lnTo>
                  <a:cubicBezTo>
                    <a:pt x="6175" y="283"/>
                    <a:pt x="6164" y="273"/>
                    <a:pt x="6164" y="263"/>
                  </a:cubicBezTo>
                  <a:cubicBezTo>
                    <a:pt x="6154" y="263"/>
                    <a:pt x="6154" y="252"/>
                    <a:pt x="6143" y="252"/>
                  </a:cubicBezTo>
                  <a:cubicBezTo>
                    <a:pt x="6143" y="252"/>
                    <a:pt x="6143" y="242"/>
                    <a:pt x="6133" y="242"/>
                  </a:cubicBezTo>
                  <a:cubicBezTo>
                    <a:pt x="5941" y="43"/>
                    <a:pt x="5593" y="1"/>
                    <a:pt x="5334"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4"/>
            <p:cNvSpPr/>
            <p:nvPr/>
          </p:nvSpPr>
          <p:spPr>
            <a:xfrm>
              <a:off x="2183489" y="1617517"/>
              <a:ext cx="89485" cy="75990"/>
            </a:xfrm>
            <a:custGeom>
              <a:avLst/>
              <a:gdLst/>
              <a:ahLst/>
              <a:cxnLst/>
              <a:rect l="l" t="t" r="r" b="b"/>
              <a:pathLst>
                <a:path w="2049" h="1740" extrusionOk="0">
                  <a:moveTo>
                    <a:pt x="1281" y="1"/>
                  </a:moveTo>
                  <a:cubicBezTo>
                    <a:pt x="1034" y="1"/>
                    <a:pt x="446" y="360"/>
                    <a:pt x="367" y="568"/>
                  </a:cubicBezTo>
                  <a:cubicBezTo>
                    <a:pt x="1" y="1592"/>
                    <a:pt x="565" y="1738"/>
                    <a:pt x="576" y="1738"/>
                  </a:cubicBezTo>
                  <a:cubicBezTo>
                    <a:pt x="589" y="1739"/>
                    <a:pt x="603" y="1740"/>
                    <a:pt x="616" y="1740"/>
                  </a:cubicBezTo>
                  <a:cubicBezTo>
                    <a:pt x="1173" y="1740"/>
                    <a:pt x="983" y="871"/>
                    <a:pt x="1004" y="401"/>
                  </a:cubicBezTo>
                  <a:lnTo>
                    <a:pt x="1004" y="401"/>
                  </a:lnTo>
                  <a:cubicBezTo>
                    <a:pt x="1182" y="641"/>
                    <a:pt x="1411" y="850"/>
                    <a:pt x="1662" y="1007"/>
                  </a:cubicBezTo>
                  <a:cubicBezTo>
                    <a:pt x="1717" y="1043"/>
                    <a:pt x="1771" y="1072"/>
                    <a:pt x="1826" y="1072"/>
                  </a:cubicBezTo>
                  <a:cubicBezTo>
                    <a:pt x="1834" y="1072"/>
                    <a:pt x="1842" y="1071"/>
                    <a:pt x="1850" y="1070"/>
                  </a:cubicBezTo>
                  <a:cubicBezTo>
                    <a:pt x="1944" y="1059"/>
                    <a:pt x="1996" y="954"/>
                    <a:pt x="2007" y="871"/>
                  </a:cubicBezTo>
                  <a:cubicBezTo>
                    <a:pt x="2048" y="589"/>
                    <a:pt x="1808" y="369"/>
                    <a:pt x="1589" y="202"/>
                  </a:cubicBezTo>
                  <a:cubicBezTo>
                    <a:pt x="1516" y="150"/>
                    <a:pt x="1453" y="88"/>
                    <a:pt x="1380" y="35"/>
                  </a:cubicBezTo>
                  <a:cubicBezTo>
                    <a:pt x="1359" y="25"/>
                    <a:pt x="1338" y="4"/>
                    <a:pt x="1317" y="4"/>
                  </a:cubicBezTo>
                  <a:cubicBezTo>
                    <a:pt x="1306" y="2"/>
                    <a:pt x="1294" y="1"/>
                    <a:pt x="12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4"/>
            <p:cNvSpPr/>
            <p:nvPr/>
          </p:nvSpPr>
          <p:spPr>
            <a:xfrm>
              <a:off x="1977268" y="1505236"/>
              <a:ext cx="347284" cy="159012"/>
            </a:xfrm>
            <a:custGeom>
              <a:avLst/>
              <a:gdLst/>
              <a:ahLst/>
              <a:cxnLst/>
              <a:rect l="l" t="t" r="r" b="b"/>
              <a:pathLst>
                <a:path w="7952" h="3641" extrusionOk="0">
                  <a:moveTo>
                    <a:pt x="5953" y="1"/>
                  </a:moveTo>
                  <a:cubicBezTo>
                    <a:pt x="5077" y="1"/>
                    <a:pt x="4298" y="139"/>
                    <a:pt x="3406" y="360"/>
                  </a:cubicBezTo>
                  <a:cubicBezTo>
                    <a:pt x="2487" y="600"/>
                    <a:pt x="1797" y="1060"/>
                    <a:pt x="1077" y="1645"/>
                  </a:cubicBezTo>
                  <a:cubicBezTo>
                    <a:pt x="585" y="2032"/>
                    <a:pt x="0" y="2710"/>
                    <a:pt x="397" y="3421"/>
                  </a:cubicBezTo>
                  <a:cubicBezTo>
                    <a:pt x="513" y="3609"/>
                    <a:pt x="763" y="3641"/>
                    <a:pt x="982" y="3641"/>
                  </a:cubicBezTo>
                  <a:cubicBezTo>
                    <a:pt x="1829" y="3630"/>
                    <a:pt x="2675" y="3557"/>
                    <a:pt x="3511" y="3400"/>
                  </a:cubicBezTo>
                  <a:cubicBezTo>
                    <a:pt x="3887" y="3337"/>
                    <a:pt x="4263" y="3254"/>
                    <a:pt x="4639" y="3191"/>
                  </a:cubicBezTo>
                  <a:cubicBezTo>
                    <a:pt x="5235" y="3097"/>
                    <a:pt x="5841" y="3056"/>
                    <a:pt x="6405" y="2868"/>
                  </a:cubicBezTo>
                  <a:cubicBezTo>
                    <a:pt x="6969" y="2680"/>
                    <a:pt x="7512" y="2303"/>
                    <a:pt x="7731" y="1749"/>
                  </a:cubicBezTo>
                  <a:cubicBezTo>
                    <a:pt x="7951" y="1196"/>
                    <a:pt x="7815" y="308"/>
                    <a:pt x="7251" y="99"/>
                  </a:cubicBezTo>
                  <a:cubicBezTo>
                    <a:pt x="7084" y="36"/>
                    <a:pt x="6614" y="26"/>
                    <a:pt x="6447" y="15"/>
                  </a:cubicBezTo>
                  <a:cubicBezTo>
                    <a:pt x="6278" y="5"/>
                    <a:pt x="6114" y="1"/>
                    <a:pt x="5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4"/>
            <p:cNvSpPr/>
            <p:nvPr/>
          </p:nvSpPr>
          <p:spPr>
            <a:xfrm>
              <a:off x="2236900" y="1526417"/>
              <a:ext cx="57953" cy="58434"/>
            </a:xfrm>
            <a:custGeom>
              <a:avLst/>
              <a:gdLst/>
              <a:ahLst/>
              <a:cxnLst/>
              <a:rect l="l" t="t" r="r" b="b"/>
              <a:pathLst>
                <a:path w="1327" h="1338" extrusionOk="0">
                  <a:moveTo>
                    <a:pt x="669" y="1"/>
                  </a:moveTo>
                  <a:cubicBezTo>
                    <a:pt x="293" y="1"/>
                    <a:pt x="0" y="303"/>
                    <a:pt x="0" y="669"/>
                  </a:cubicBezTo>
                  <a:cubicBezTo>
                    <a:pt x="0" y="1034"/>
                    <a:pt x="293" y="1338"/>
                    <a:pt x="669" y="1338"/>
                  </a:cubicBezTo>
                  <a:cubicBezTo>
                    <a:pt x="1034" y="1338"/>
                    <a:pt x="1327" y="1034"/>
                    <a:pt x="1327" y="669"/>
                  </a:cubicBezTo>
                  <a:cubicBezTo>
                    <a:pt x="1327" y="303"/>
                    <a:pt x="1034" y="1"/>
                    <a:pt x="6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4"/>
            <p:cNvSpPr/>
            <p:nvPr/>
          </p:nvSpPr>
          <p:spPr>
            <a:xfrm>
              <a:off x="2247862" y="1537379"/>
              <a:ext cx="36073" cy="36554"/>
            </a:xfrm>
            <a:custGeom>
              <a:avLst/>
              <a:gdLst/>
              <a:ahLst/>
              <a:cxnLst/>
              <a:rect l="l" t="t" r="r" b="b"/>
              <a:pathLst>
                <a:path w="826" h="837" extrusionOk="0">
                  <a:moveTo>
                    <a:pt x="418" y="0"/>
                  </a:moveTo>
                  <a:cubicBezTo>
                    <a:pt x="177" y="0"/>
                    <a:pt x="0" y="188"/>
                    <a:pt x="0" y="418"/>
                  </a:cubicBezTo>
                  <a:cubicBezTo>
                    <a:pt x="0" y="648"/>
                    <a:pt x="177" y="836"/>
                    <a:pt x="418" y="836"/>
                  </a:cubicBezTo>
                  <a:cubicBezTo>
                    <a:pt x="648" y="836"/>
                    <a:pt x="825" y="648"/>
                    <a:pt x="825" y="418"/>
                  </a:cubicBezTo>
                  <a:cubicBezTo>
                    <a:pt x="825" y="188"/>
                    <a:pt x="648"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4"/>
            <p:cNvSpPr/>
            <p:nvPr/>
          </p:nvSpPr>
          <p:spPr>
            <a:xfrm>
              <a:off x="2013342" y="1497593"/>
              <a:ext cx="167004" cy="91843"/>
            </a:xfrm>
            <a:custGeom>
              <a:avLst/>
              <a:gdLst/>
              <a:ahLst/>
              <a:cxnLst/>
              <a:rect l="l" t="t" r="r" b="b"/>
              <a:pathLst>
                <a:path w="3824" h="2103" extrusionOk="0">
                  <a:moveTo>
                    <a:pt x="2781" y="1"/>
                  </a:moveTo>
                  <a:cubicBezTo>
                    <a:pt x="2674" y="1"/>
                    <a:pt x="2585" y="7"/>
                    <a:pt x="2528" y="13"/>
                  </a:cubicBezTo>
                  <a:cubicBezTo>
                    <a:pt x="2111" y="55"/>
                    <a:pt x="1714" y="222"/>
                    <a:pt x="1337" y="420"/>
                  </a:cubicBezTo>
                  <a:cubicBezTo>
                    <a:pt x="1159" y="514"/>
                    <a:pt x="992" y="608"/>
                    <a:pt x="836" y="733"/>
                  </a:cubicBezTo>
                  <a:cubicBezTo>
                    <a:pt x="407" y="1068"/>
                    <a:pt x="105" y="1569"/>
                    <a:pt x="0" y="2102"/>
                  </a:cubicBezTo>
                  <a:cubicBezTo>
                    <a:pt x="240" y="2071"/>
                    <a:pt x="470" y="1977"/>
                    <a:pt x="700" y="1882"/>
                  </a:cubicBezTo>
                  <a:cubicBezTo>
                    <a:pt x="1442" y="1569"/>
                    <a:pt x="2162" y="1214"/>
                    <a:pt x="2863" y="817"/>
                  </a:cubicBezTo>
                  <a:cubicBezTo>
                    <a:pt x="3030" y="723"/>
                    <a:pt x="3824" y="629"/>
                    <a:pt x="3688" y="368"/>
                  </a:cubicBezTo>
                  <a:cubicBezTo>
                    <a:pt x="3532" y="57"/>
                    <a:pt x="3088" y="1"/>
                    <a:pt x="27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4"/>
            <p:cNvSpPr/>
            <p:nvPr/>
          </p:nvSpPr>
          <p:spPr>
            <a:xfrm>
              <a:off x="2136498" y="1497637"/>
              <a:ext cx="12840" cy="24282"/>
            </a:xfrm>
            <a:custGeom>
              <a:avLst/>
              <a:gdLst/>
              <a:ahLst/>
              <a:cxnLst/>
              <a:rect l="l" t="t" r="r" b="b"/>
              <a:pathLst>
                <a:path w="294" h="556" extrusionOk="0">
                  <a:moveTo>
                    <a:pt x="1" y="1"/>
                  </a:moveTo>
                  <a:cubicBezTo>
                    <a:pt x="74" y="179"/>
                    <a:pt x="147" y="367"/>
                    <a:pt x="199" y="555"/>
                  </a:cubicBezTo>
                  <a:lnTo>
                    <a:pt x="293" y="523"/>
                  </a:lnTo>
                  <a:cubicBezTo>
                    <a:pt x="241" y="346"/>
                    <a:pt x="189" y="179"/>
                    <a:pt x="1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4"/>
            <p:cNvSpPr/>
            <p:nvPr/>
          </p:nvSpPr>
          <p:spPr>
            <a:xfrm>
              <a:off x="2153835" y="1499951"/>
              <a:ext cx="5983" cy="17818"/>
            </a:xfrm>
            <a:custGeom>
              <a:avLst/>
              <a:gdLst/>
              <a:ahLst/>
              <a:cxnLst/>
              <a:rect l="l" t="t" r="r" b="b"/>
              <a:pathLst>
                <a:path w="137" h="408" extrusionOk="0">
                  <a:moveTo>
                    <a:pt x="1" y="1"/>
                  </a:moveTo>
                  <a:cubicBezTo>
                    <a:pt x="11" y="136"/>
                    <a:pt x="11" y="272"/>
                    <a:pt x="32" y="408"/>
                  </a:cubicBezTo>
                  <a:lnTo>
                    <a:pt x="136" y="398"/>
                  </a:lnTo>
                  <a:cubicBezTo>
                    <a:pt x="126" y="272"/>
                    <a:pt x="115" y="147"/>
                    <a:pt x="115" y="32"/>
                  </a:cubicBezTo>
                  <a:cubicBezTo>
                    <a:pt x="74" y="11"/>
                    <a:pt x="43"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4"/>
            <p:cNvSpPr/>
            <p:nvPr/>
          </p:nvSpPr>
          <p:spPr>
            <a:xfrm>
              <a:off x="2116889" y="1498554"/>
              <a:ext cx="15111" cy="26990"/>
            </a:xfrm>
            <a:custGeom>
              <a:avLst/>
              <a:gdLst/>
              <a:ahLst/>
              <a:cxnLst/>
              <a:rect l="l" t="t" r="r" b="b"/>
              <a:pathLst>
                <a:path w="346" h="618" extrusionOk="0">
                  <a:moveTo>
                    <a:pt x="116" y="1"/>
                  </a:moveTo>
                  <a:cubicBezTo>
                    <a:pt x="74" y="1"/>
                    <a:pt x="32" y="1"/>
                    <a:pt x="0" y="12"/>
                  </a:cubicBezTo>
                  <a:cubicBezTo>
                    <a:pt x="105" y="200"/>
                    <a:pt x="188" y="409"/>
                    <a:pt x="251" y="618"/>
                  </a:cubicBezTo>
                  <a:lnTo>
                    <a:pt x="345" y="586"/>
                  </a:lnTo>
                  <a:cubicBezTo>
                    <a:pt x="293" y="388"/>
                    <a:pt x="209" y="189"/>
                    <a:pt x="1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4"/>
            <p:cNvSpPr/>
            <p:nvPr/>
          </p:nvSpPr>
          <p:spPr>
            <a:xfrm>
              <a:off x="2101822" y="1501305"/>
              <a:ext cx="16508" cy="27907"/>
            </a:xfrm>
            <a:custGeom>
              <a:avLst/>
              <a:gdLst/>
              <a:ahLst/>
              <a:cxnLst/>
              <a:rect l="l" t="t" r="r" b="b"/>
              <a:pathLst>
                <a:path w="378" h="639" extrusionOk="0">
                  <a:moveTo>
                    <a:pt x="105" y="1"/>
                  </a:moveTo>
                  <a:cubicBezTo>
                    <a:pt x="74" y="11"/>
                    <a:pt x="43" y="21"/>
                    <a:pt x="1" y="32"/>
                  </a:cubicBezTo>
                  <a:cubicBezTo>
                    <a:pt x="95" y="241"/>
                    <a:pt x="189" y="439"/>
                    <a:pt x="283" y="638"/>
                  </a:cubicBezTo>
                  <a:lnTo>
                    <a:pt x="377" y="596"/>
                  </a:lnTo>
                  <a:cubicBezTo>
                    <a:pt x="283" y="398"/>
                    <a:pt x="189" y="199"/>
                    <a:pt x="1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4"/>
            <p:cNvSpPr/>
            <p:nvPr/>
          </p:nvSpPr>
          <p:spPr>
            <a:xfrm>
              <a:off x="2078544" y="1510433"/>
              <a:ext cx="16465" cy="24675"/>
            </a:xfrm>
            <a:custGeom>
              <a:avLst/>
              <a:gdLst/>
              <a:ahLst/>
              <a:cxnLst/>
              <a:rect l="l" t="t" r="r" b="b"/>
              <a:pathLst>
                <a:path w="377" h="565" extrusionOk="0">
                  <a:moveTo>
                    <a:pt x="95" y="0"/>
                  </a:moveTo>
                  <a:cubicBezTo>
                    <a:pt x="63" y="11"/>
                    <a:pt x="32" y="21"/>
                    <a:pt x="1" y="42"/>
                  </a:cubicBezTo>
                  <a:lnTo>
                    <a:pt x="241" y="471"/>
                  </a:lnTo>
                  <a:cubicBezTo>
                    <a:pt x="251" y="502"/>
                    <a:pt x="272" y="534"/>
                    <a:pt x="272" y="565"/>
                  </a:cubicBezTo>
                  <a:lnTo>
                    <a:pt x="377" y="555"/>
                  </a:lnTo>
                  <a:cubicBezTo>
                    <a:pt x="377" y="502"/>
                    <a:pt x="346" y="460"/>
                    <a:pt x="325" y="418"/>
                  </a:cubicBezTo>
                  <a:lnTo>
                    <a:pt x="9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4"/>
            <p:cNvSpPr/>
            <p:nvPr/>
          </p:nvSpPr>
          <p:spPr>
            <a:xfrm>
              <a:off x="2062124" y="1519124"/>
              <a:ext cx="18299" cy="25112"/>
            </a:xfrm>
            <a:custGeom>
              <a:avLst/>
              <a:gdLst/>
              <a:ahLst/>
              <a:cxnLst/>
              <a:rect l="l" t="t" r="r" b="b"/>
              <a:pathLst>
                <a:path w="419" h="575" extrusionOk="0">
                  <a:moveTo>
                    <a:pt x="95" y="0"/>
                  </a:moveTo>
                  <a:cubicBezTo>
                    <a:pt x="63" y="10"/>
                    <a:pt x="32" y="31"/>
                    <a:pt x="1" y="52"/>
                  </a:cubicBezTo>
                  <a:cubicBezTo>
                    <a:pt x="116" y="219"/>
                    <a:pt x="220" y="397"/>
                    <a:pt x="325" y="575"/>
                  </a:cubicBezTo>
                  <a:lnTo>
                    <a:pt x="419" y="523"/>
                  </a:lnTo>
                  <a:cubicBezTo>
                    <a:pt x="314" y="345"/>
                    <a:pt x="210" y="168"/>
                    <a:pt x="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4"/>
            <p:cNvSpPr/>
            <p:nvPr/>
          </p:nvSpPr>
          <p:spPr>
            <a:xfrm>
              <a:off x="2052559" y="1525500"/>
              <a:ext cx="20570" cy="26946"/>
            </a:xfrm>
            <a:custGeom>
              <a:avLst/>
              <a:gdLst/>
              <a:ahLst/>
              <a:cxnLst/>
              <a:rect l="l" t="t" r="r" b="b"/>
              <a:pathLst>
                <a:path w="471" h="617" extrusionOk="0">
                  <a:moveTo>
                    <a:pt x="84" y="1"/>
                  </a:moveTo>
                  <a:cubicBezTo>
                    <a:pt x="52" y="11"/>
                    <a:pt x="22" y="32"/>
                    <a:pt x="1" y="52"/>
                  </a:cubicBezTo>
                  <a:cubicBezTo>
                    <a:pt x="136" y="241"/>
                    <a:pt x="261" y="429"/>
                    <a:pt x="387" y="617"/>
                  </a:cubicBezTo>
                  <a:lnTo>
                    <a:pt x="470" y="565"/>
                  </a:lnTo>
                  <a:cubicBezTo>
                    <a:pt x="356" y="366"/>
                    <a:pt x="220" y="178"/>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4"/>
            <p:cNvSpPr/>
            <p:nvPr/>
          </p:nvSpPr>
          <p:spPr>
            <a:xfrm>
              <a:off x="2038410" y="1537379"/>
              <a:ext cx="21006" cy="22360"/>
            </a:xfrm>
            <a:custGeom>
              <a:avLst/>
              <a:gdLst/>
              <a:ahLst/>
              <a:cxnLst/>
              <a:rect l="l" t="t" r="r" b="b"/>
              <a:pathLst>
                <a:path w="481" h="512" extrusionOk="0">
                  <a:moveTo>
                    <a:pt x="74" y="0"/>
                  </a:moveTo>
                  <a:cubicBezTo>
                    <a:pt x="42" y="21"/>
                    <a:pt x="21" y="42"/>
                    <a:pt x="0" y="73"/>
                  </a:cubicBezTo>
                  <a:lnTo>
                    <a:pt x="397" y="512"/>
                  </a:lnTo>
                  <a:lnTo>
                    <a:pt x="481" y="439"/>
                  </a:lnTo>
                  <a:lnTo>
                    <a:pt x="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4"/>
            <p:cNvSpPr/>
            <p:nvPr/>
          </p:nvSpPr>
          <p:spPr>
            <a:xfrm>
              <a:off x="2027448" y="1551048"/>
              <a:ext cx="16028" cy="20133"/>
            </a:xfrm>
            <a:custGeom>
              <a:avLst/>
              <a:gdLst/>
              <a:ahLst/>
              <a:cxnLst/>
              <a:rect l="l" t="t" r="r" b="b"/>
              <a:pathLst>
                <a:path w="367" h="461" extrusionOk="0">
                  <a:moveTo>
                    <a:pt x="53" y="1"/>
                  </a:moveTo>
                  <a:cubicBezTo>
                    <a:pt x="32" y="32"/>
                    <a:pt x="11" y="63"/>
                    <a:pt x="1" y="94"/>
                  </a:cubicBezTo>
                  <a:cubicBezTo>
                    <a:pt x="95" y="210"/>
                    <a:pt x="189" y="335"/>
                    <a:pt x="272" y="460"/>
                  </a:cubicBezTo>
                  <a:lnTo>
                    <a:pt x="367" y="398"/>
                  </a:lnTo>
                  <a:cubicBezTo>
                    <a:pt x="272" y="261"/>
                    <a:pt x="168" y="126"/>
                    <a:pt x="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4"/>
            <p:cNvSpPr/>
            <p:nvPr/>
          </p:nvSpPr>
          <p:spPr>
            <a:xfrm>
              <a:off x="2019237" y="1565198"/>
              <a:ext cx="12403" cy="14194"/>
            </a:xfrm>
            <a:custGeom>
              <a:avLst/>
              <a:gdLst/>
              <a:ahLst/>
              <a:cxnLst/>
              <a:rect l="l" t="t" r="r" b="b"/>
              <a:pathLst>
                <a:path w="284" h="325" extrusionOk="0">
                  <a:moveTo>
                    <a:pt x="53" y="0"/>
                  </a:moveTo>
                  <a:cubicBezTo>
                    <a:pt x="32" y="32"/>
                    <a:pt x="21" y="74"/>
                    <a:pt x="1" y="105"/>
                  </a:cubicBezTo>
                  <a:cubicBezTo>
                    <a:pt x="74" y="178"/>
                    <a:pt x="137" y="251"/>
                    <a:pt x="210" y="324"/>
                  </a:cubicBezTo>
                  <a:lnTo>
                    <a:pt x="283" y="251"/>
                  </a:lnTo>
                  <a:cubicBezTo>
                    <a:pt x="199" y="167"/>
                    <a:pt x="126" y="84"/>
                    <a:pt x="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4"/>
            <p:cNvSpPr/>
            <p:nvPr/>
          </p:nvSpPr>
          <p:spPr>
            <a:xfrm>
              <a:off x="2016049" y="1573408"/>
              <a:ext cx="9171" cy="10088"/>
            </a:xfrm>
            <a:custGeom>
              <a:avLst/>
              <a:gdLst/>
              <a:ahLst/>
              <a:cxnLst/>
              <a:rect l="l" t="t" r="r" b="b"/>
              <a:pathLst>
                <a:path w="210" h="231" extrusionOk="0">
                  <a:moveTo>
                    <a:pt x="43" y="0"/>
                  </a:moveTo>
                  <a:cubicBezTo>
                    <a:pt x="32" y="42"/>
                    <a:pt x="11" y="74"/>
                    <a:pt x="1" y="116"/>
                  </a:cubicBezTo>
                  <a:lnTo>
                    <a:pt x="136" y="230"/>
                  </a:lnTo>
                  <a:lnTo>
                    <a:pt x="210" y="146"/>
                  </a:lnTo>
                  <a:lnTo>
                    <a:pt x="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4"/>
            <p:cNvSpPr/>
            <p:nvPr/>
          </p:nvSpPr>
          <p:spPr>
            <a:xfrm>
              <a:off x="1902458" y="1581488"/>
              <a:ext cx="116387" cy="148268"/>
            </a:xfrm>
            <a:custGeom>
              <a:avLst/>
              <a:gdLst/>
              <a:ahLst/>
              <a:cxnLst/>
              <a:rect l="l" t="t" r="r" b="b"/>
              <a:pathLst>
                <a:path w="2665" h="3395" extrusionOk="0">
                  <a:moveTo>
                    <a:pt x="487" y="0"/>
                  </a:moveTo>
                  <a:cubicBezTo>
                    <a:pt x="372" y="0"/>
                    <a:pt x="252" y="23"/>
                    <a:pt x="167" y="108"/>
                  </a:cubicBezTo>
                  <a:cubicBezTo>
                    <a:pt x="94" y="191"/>
                    <a:pt x="84" y="317"/>
                    <a:pt x="105" y="421"/>
                  </a:cubicBezTo>
                  <a:cubicBezTo>
                    <a:pt x="136" y="537"/>
                    <a:pt x="199" y="630"/>
                    <a:pt x="262" y="735"/>
                  </a:cubicBezTo>
                  <a:cubicBezTo>
                    <a:pt x="157" y="766"/>
                    <a:pt x="84" y="860"/>
                    <a:pt x="53" y="964"/>
                  </a:cubicBezTo>
                  <a:cubicBezTo>
                    <a:pt x="21" y="1069"/>
                    <a:pt x="53" y="1194"/>
                    <a:pt x="125" y="1278"/>
                  </a:cubicBezTo>
                  <a:cubicBezTo>
                    <a:pt x="146" y="1299"/>
                    <a:pt x="167" y="1320"/>
                    <a:pt x="167" y="1341"/>
                  </a:cubicBezTo>
                  <a:cubicBezTo>
                    <a:pt x="167" y="1382"/>
                    <a:pt x="146" y="1414"/>
                    <a:pt x="125" y="1435"/>
                  </a:cubicBezTo>
                  <a:cubicBezTo>
                    <a:pt x="42" y="1560"/>
                    <a:pt x="0" y="1717"/>
                    <a:pt x="32" y="1863"/>
                  </a:cubicBezTo>
                  <a:cubicBezTo>
                    <a:pt x="74" y="1999"/>
                    <a:pt x="188" y="2125"/>
                    <a:pt x="334" y="2145"/>
                  </a:cubicBezTo>
                  <a:cubicBezTo>
                    <a:pt x="303" y="2271"/>
                    <a:pt x="262" y="2396"/>
                    <a:pt x="293" y="2522"/>
                  </a:cubicBezTo>
                  <a:cubicBezTo>
                    <a:pt x="327" y="2624"/>
                    <a:pt x="424" y="2713"/>
                    <a:pt x="521" y="2713"/>
                  </a:cubicBezTo>
                  <a:cubicBezTo>
                    <a:pt x="543" y="2713"/>
                    <a:pt x="564" y="2708"/>
                    <a:pt x="585" y="2699"/>
                  </a:cubicBezTo>
                  <a:lnTo>
                    <a:pt x="585" y="2699"/>
                  </a:lnTo>
                  <a:cubicBezTo>
                    <a:pt x="554" y="2814"/>
                    <a:pt x="575" y="2960"/>
                    <a:pt x="648" y="3054"/>
                  </a:cubicBezTo>
                  <a:cubicBezTo>
                    <a:pt x="702" y="3122"/>
                    <a:pt x="789" y="3160"/>
                    <a:pt x="871" y="3160"/>
                  </a:cubicBezTo>
                  <a:cubicBezTo>
                    <a:pt x="914" y="3160"/>
                    <a:pt x="957" y="3149"/>
                    <a:pt x="993" y="3127"/>
                  </a:cubicBezTo>
                  <a:lnTo>
                    <a:pt x="993" y="3127"/>
                  </a:lnTo>
                  <a:cubicBezTo>
                    <a:pt x="951" y="3242"/>
                    <a:pt x="1056" y="3357"/>
                    <a:pt x="1170" y="3388"/>
                  </a:cubicBezTo>
                  <a:cubicBezTo>
                    <a:pt x="1195" y="3393"/>
                    <a:pt x="1220" y="3395"/>
                    <a:pt x="1246" y="3395"/>
                  </a:cubicBezTo>
                  <a:cubicBezTo>
                    <a:pt x="1339" y="3395"/>
                    <a:pt x="1435" y="3367"/>
                    <a:pt x="1525" y="3326"/>
                  </a:cubicBezTo>
                  <a:cubicBezTo>
                    <a:pt x="1630" y="3284"/>
                    <a:pt x="1745" y="3232"/>
                    <a:pt x="1839" y="3158"/>
                  </a:cubicBezTo>
                  <a:cubicBezTo>
                    <a:pt x="1964" y="3075"/>
                    <a:pt x="2059" y="2970"/>
                    <a:pt x="2152" y="2866"/>
                  </a:cubicBezTo>
                  <a:cubicBezTo>
                    <a:pt x="2435" y="2532"/>
                    <a:pt x="2665" y="2104"/>
                    <a:pt x="2591" y="1675"/>
                  </a:cubicBezTo>
                  <a:cubicBezTo>
                    <a:pt x="2487" y="1090"/>
                    <a:pt x="2518" y="1257"/>
                    <a:pt x="2278" y="766"/>
                  </a:cubicBezTo>
                  <a:cubicBezTo>
                    <a:pt x="2100" y="411"/>
                    <a:pt x="1244" y="129"/>
                    <a:pt x="1066" y="66"/>
                  </a:cubicBezTo>
                  <a:cubicBezTo>
                    <a:pt x="909" y="14"/>
                    <a:pt x="731" y="3"/>
                    <a:pt x="564" y="3"/>
                  </a:cubicBezTo>
                  <a:cubicBezTo>
                    <a:pt x="539" y="1"/>
                    <a:pt x="513" y="0"/>
                    <a:pt x="4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4"/>
            <p:cNvSpPr/>
            <p:nvPr/>
          </p:nvSpPr>
          <p:spPr>
            <a:xfrm>
              <a:off x="1906563" y="1595768"/>
              <a:ext cx="96298" cy="21050"/>
            </a:xfrm>
            <a:custGeom>
              <a:avLst/>
              <a:gdLst/>
              <a:ahLst/>
              <a:cxnLst/>
              <a:rect l="l" t="t" r="r" b="b"/>
              <a:pathLst>
                <a:path w="2205" h="482" extrusionOk="0">
                  <a:moveTo>
                    <a:pt x="0" y="1"/>
                  </a:moveTo>
                  <a:cubicBezTo>
                    <a:pt x="0" y="31"/>
                    <a:pt x="0" y="63"/>
                    <a:pt x="11" y="94"/>
                  </a:cubicBezTo>
                  <a:cubicBezTo>
                    <a:pt x="21" y="115"/>
                    <a:pt x="21" y="126"/>
                    <a:pt x="31" y="147"/>
                  </a:cubicBezTo>
                  <a:cubicBezTo>
                    <a:pt x="669" y="220"/>
                    <a:pt x="1317" y="335"/>
                    <a:pt x="1954" y="481"/>
                  </a:cubicBezTo>
                  <a:lnTo>
                    <a:pt x="2204" y="481"/>
                  </a:lnTo>
                  <a:cubicBezTo>
                    <a:pt x="2194" y="470"/>
                    <a:pt x="2194" y="449"/>
                    <a:pt x="2184" y="439"/>
                  </a:cubicBezTo>
                  <a:lnTo>
                    <a:pt x="2153" y="377"/>
                  </a:lnTo>
                  <a:cubicBezTo>
                    <a:pt x="1442" y="210"/>
                    <a:pt x="721" y="84"/>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4"/>
            <p:cNvSpPr/>
            <p:nvPr/>
          </p:nvSpPr>
          <p:spPr>
            <a:xfrm>
              <a:off x="1951283" y="1631798"/>
              <a:ext cx="62539" cy="98045"/>
            </a:xfrm>
            <a:custGeom>
              <a:avLst/>
              <a:gdLst/>
              <a:ahLst/>
              <a:cxnLst/>
              <a:rect l="l" t="t" r="r" b="b"/>
              <a:pathLst>
                <a:path w="1432" h="2245" extrusionOk="0">
                  <a:moveTo>
                    <a:pt x="1358" y="0"/>
                  </a:moveTo>
                  <a:cubicBezTo>
                    <a:pt x="1327" y="179"/>
                    <a:pt x="1264" y="335"/>
                    <a:pt x="1201" y="492"/>
                  </a:cubicBezTo>
                  <a:cubicBezTo>
                    <a:pt x="1034" y="931"/>
                    <a:pt x="867" y="1254"/>
                    <a:pt x="669" y="1537"/>
                  </a:cubicBezTo>
                  <a:cubicBezTo>
                    <a:pt x="470" y="1818"/>
                    <a:pt x="251" y="2048"/>
                    <a:pt x="0" y="2215"/>
                  </a:cubicBezTo>
                  <a:cubicBezTo>
                    <a:pt x="21" y="2226"/>
                    <a:pt x="31" y="2236"/>
                    <a:pt x="52" y="2236"/>
                  </a:cubicBezTo>
                  <a:cubicBezTo>
                    <a:pt x="78" y="2242"/>
                    <a:pt x="105" y="2244"/>
                    <a:pt x="131" y="2244"/>
                  </a:cubicBezTo>
                  <a:cubicBezTo>
                    <a:pt x="157" y="2244"/>
                    <a:pt x="183" y="2242"/>
                    <a:pt x="209" y="2236"/>
                  </a:cubicBezTo>
                  <a:cubicBezTo>
                    <a:pt x="418" y="2069"/>
                    <a:pt x="616" y="1860"/>
                    <a:pt x="783" y="1609"/>
                  </a:cubicBezTo>
                  <a:cubicBezTo>
                    <a:pt x="992" y="1328"/>
                    <a:pt x="1160" y="993"/>
                    <a:pt x="1338" y="544"/>
                  </a:cubicBezTo>
                  <a:cubicBezTo>
                    <a:pt x="1369" y="460"/>
                    <a:pt x="1400" y="377"/>
                    <a:pt x="1431" y="283"/>
                  </a:cubicBezTo>
                  <a:cubicBezTo>
                    <a:pt x="1400" y="147"/>
                    <a:pt x="1389" y="74"/>
                    <a:pt x="1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4"/>
            <p:cNvSpPr/>
            <p:nvPr/>
          </p:nvSpPr>
          <p:spPr>
            <a:xfrm>
              <a:off x="1931194" y="1623588"/>
              <a:ext cx="78523" cy="95424"/>
            </a:xfrm>
            <a:custGeom>
              <a:avLst/>
              <a:gdLst/>
              <a:ahLst/>
              <a:cxnLst/>
              <a:rect l="l" t="t" r="r" b="b"/>
              <a:pathLst>
                <a:path w="1798" h="2185" extrusionOk="0">
                  <a:moveTo>
                    <a:pt x="1714" y="0"/>
                  </a:moveTo>
                  <a:lnTo>
                    <a:pt x="1682" y="42"/>
                  </a:lnTo>
                  <a:lnTo>
                    <a:pt x="1682" y="53"/>
                  </a:lnTo>
                  <a:cubicBezTo>
                    <a:pt x="1463" y="617"/>
                    <a:pt x="1076" y="1087"/>
                    <a:pt x="617" y="1599"/>
                  </a:cubicBezTo>
                  <a:cubicBezTo>
                    <a:pt x="419" y="1818"/>
                    <a:pt x="230" y="2006"/>
                    <a:pt x="1" y="2101"/>
                  </a:cubicBezTo>
                  <a:cubicBezTo>
                    <a:pt x="32" y="2143"/>
                    <a:pt x="84" y="2173"/>
                    <a:pt x="147" y="2184"/>
                  </a:cubicBezTo>
                  <a:cubicBezTo>
                    <a:pt x="366" y="2080"/>
                    <a:pt x="544" y="1892"/>
                    <a:pt x="721" y="1693"/>
                  </a:cubicBezTo>
                  <a:cubicBezTo>
                    <a:pt x="1160" y="1202"/>
                    <a:pt x="1568" y="711"/>
                    <a:pt x="1798" y="147"/>
                  </a:cubicBezTo>
                  <a:cubicBezTo>
                    <a:pt x="1777" y="105"/>
                    <a:pt x="1756" y="63"/>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64"/>
            <p:cNvSpPr/>
            <p:nvPr/>
          </p:nvSpPr>
          <p:spPr>
            <a:xfrm>
              <a:off x="1905165" y="1615989"/>
              <a:ext cx="99530" cy="6726"/>
            </a:xfrm>
            <a:custGeom>
              <a:avLst/>
              <a:gdLst/>
              <a:ahLst/>
              <a:cxnLst/>
              <a:rect l="l" t="t" r="r" b="b"/>
              <a:pathLst>
                <a:path w="2279" h="154" extrusionOk="0">
                  <a:moveTo>
                    <a:pt x="866" y="1"/>
                  </a:moveTo>
                  <a:cubicBezTo>
                    <a:pt x="608" y="1"/>
                    <a:pt x="352" y="3"/>
                    <a:pt x="95" y="7"/>
                  </a:cubicBezTo>
                  <a:cubicBezTo>
                    <a:pt x="53" y="49"/>
                    <a:pt x="22" y="102"/>
                    <a:pt x="1" y="154"/>
                  </a:cubicBezTo>
                  <a:cubicBezTo>
                    <a:pt x="272" y="145"/>
                    <a:pt x="546" y="142"/>
                    <a:pt x="819" y="142"/>
                  </a:cubicBezTo>
                  <a:cubicBezTo>
                    <a:pt x="1199" y="142"/>
                    <a:pt x="1579" y="148"/>
                    <a:pt x="1955" y="154"/>
                  </a:cubicBezTo>
                  <a:cubicBezTo>
                    <a:pt x="2048" y="144"/>
                    <a:pt x="2132" y="123"/>
                    <a:pt x="2216" y="112"/>
                  </a:cubicBezTo>
                  <a:lnTo>
                    <a:pt x="2278" y="102"/>
                  </a:lnTo>
                  <a:cubicBezTo>
                    <a:pt x="2268" y="81"/>
                    <a:pt x="2257" y="49"/>
                    <a:pt x="2236" y="18"/>
                  </a:cubicBezTo>
                  <a:lnTo>
                    <a:pt x="1986" y="18"/>
                  </a:lnTo>
                  <a:cubicBezTo>
                    <a:pt x="1610" y="6"/>
                    <a:pt x="1237" y="1"/>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4"/>
            <p:cNvSpPr/>
            <p:nvPr/>
          </p:nvSpPr>
          <p:spPr>
            <a:xfrm>
              <a:off x="1903812" y="1620400"/>
              <a:ext cx="102281" cy="73981"/>
            </a:xfrm>
            <a:custGeom>
              <a:avLst/>
              <a:gdLst/>
              <a:ahLst/>
              <a:cxnLst/>
              <a:rect l="l" t="t" r="r" b="b"/>
              <a:pathLst>
                <a:path w="2342" h="1694" extrusionOk="0">
                  <a:moveTo>
                    <a:pt x="2309" y="1"/>
                  </a:moveTo>
                  <a:lnTo>
                    <a:pt x="2247" y="11"/>
                  </a:lnTo>
                  <a:cubicBezTo>
                    <a:pt x="2163" y="22"/>
                    <a:pt x="2079" y="43"/>
                    <a:pt x="1986" y="53"/>
                  </a:cubicBezTo>
                  <a:cubicBezTo>
                    <a:pt x="1348" y="168"/>
                    <a:pt x="711" y="335"/>
                    <a:pt x="84" y="554"/>
                  </a:cubicBezTo>
                  <a:cubicBezTo>
                    <a:pt x="53" y="617"/>
                    <a:pt x="22" y="679"/>
                    <a:pt x="1" y="742"/>
                  </a:cubicBezTo>
                  <a:cubicBezTo>
                    <a:pt x="679" y="491"/>
                    <a:pt x="1380" y="293"/>
                    <a:pt x="2100" y="178"/>
                  </a:cubicBezTo>
                  <a:lnTo>
                    <a:pt x="2100" y="178"/>
                  </a:lnTo>
                  <a:cubicBezTo>
                    <a:pt x="1902" y="408"/>
                    <a:pt x="1631" y="575"/>
                    <a:pt x="1369" y="742"/>
                  </a:cubicBezTo>
                  <a:lnTo>
                    <a:pt x="1285" y="795"/>
                  </a:lnTo>
                  <a:cubicBezTo>
                    <a:pt x="930" y="1025"/>
                    <a:pt x="586" y="1275"/>
                    <a:pt x="252" y="1547"/>
                  </a:cubicBezTo>
                  <a:cubicBezTo>
                    <a:pt x="252" y="1578"/>
                    <a:pt x="262" y="1599"/>
                    <a:pt x="262" y="1631"/>
                  </a:cubicBezTo>
                  <a:lnTo>
                    <a:pt x="293" y="1693"/>
                  </a:lnTo>
                  <a:cubicBezTo>
                    <a:pt x="638" y="1411"/>
                    <a:pt x="993" y="1160"/>
                    <a:pt x="1359" y="920"/>
                  </a:cubicBezTo>
                  <a:lnTo>
                    <a:pt x="1443" y="867"/>
                  </a:lnTo>
                  <a:cubicBezTo>
                    <a:pt x="1766" y="658"/>
                    <a:pt x="2100" y="450"/>
                    <a:pt x="2309" y="126"/>
                  </a:cubicBezTo>
                  <a:lnTo>
                    <a:pt x="2309" y="115"/>
                  </a:lnTo>
                  <a:lnTo>
                    <a:pt x="2341" y="73"/>
                  </a:lnTo>
                  <a:cubicBezTo>
                    <a:pt x="2330" y="53"/>
                    <a:pt x="2320" y="22"/>
                    <a:pt x="23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4"/>
            <p:cNvSpPr/>
            <p:nvPr/>
          </p:nvSpPr>
          <p:spPr>
            <a:xfrm>
              <a:off x="1977268" y="1507245"/>
              <a:ext cx="255528" cy="157003"/>
            </a:xfrm>
            <a:custGeom>
              <a:avLst/>
              <a:gdLst/>
              <a:ahLst/>
              <a:cxnLst/>
              <a:rect l="l" t="t" r="r" b="b"/>
              <a:pathLst>
                <a:path w="5851" h="3595" extrusionOk="0">
                  <a:moveTo>
                    <a:pt x="5099" y="1"/>
                  </a:moveTo>
                  <a:cubicBezTo>
                    <a:pt x="4545" y="53"/>
                    <a:pt x="4002" y="168"/>
                    <a:pt x="3406" y="314"/>
                  </a:cubicBezTo>
                  <a:cubicBezTo>
                    <a:pt x="2487" y="554"/>
                    <a:pt x="1797" y="1014"/>
                    <a:pt x="1077" y="1599"/>
                  </a:cubicBezTo>
                  <a:cubicBezTo>
                    <a:pt x="585" y="1986"/>
                    <a:pt x="0" y="2664"/>
                    <a:pt x="397" y="3375"/>
                  </a:cubicBezTo>
                  <a:cubicBezTo>
                    <a:pt x="513" y="3563"/>
                    <a:pt x="763" y="3595"/>
                    <a:pt x="982" y="3595"/>
                  </a:cubicBezTo>
                  <a:cubicBezTo>
                    <a:pt x="1829" y="3584"/>
                    <a:pt x="2675" y="3511"/>
                    <a:pt x="3511" y="3354"/>
                  </a:cubicBezTo>
                  <a:cubicBezTo>
                    <a:pt x="3887" y="3291"/>
                    <a:pt x="4263" y="3208"/>
                    <a:pt x="4639" y="3145"/>
                  </a:cubicBezTo>
                  <a:cubicBezTo>
                    <a:pt x="5047" y="3082"/>
                    <a:pt x="5454" y="3041"/>
                    <a:pt x="5851" y="2968"/>
                  </a:cubicBezTo>
                  <a:cubicBezTo>
                    <a:pt x="5548" y="2602"/>
                    <a:pt x="5339" y="2153"/>
                    <a:pt x="5224" y="1693"/>
                  </a:cubicBezTo>
                  <a:cubicBezTo>
                    <a:pt x="5099" y="1223"/>
                    <a:pt x="5089" y="753"/>
                    <a:pt x="5110" y="272"/>
                  </a:cubicBezTo>
                  <a:cubicBezTo>
                    <a:pt x="5110" y="178"/>
                    <a:pt x="5110" y="84"/>
                    <a:pt x="5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4"/>
            <p:cNvSpPr/>
            <p:nvPr/>
          </p:nvSpPr>
          <p:spPr>
            <a:xfrm>
              <a:off x="2157941" y="1532313"/>
              <a:ext cx="22841" cy="27426"/>
            </a:xfrm>
            <a:custGeom>
              <a:avLst/>
              <a:gdLst/>
              <a:ahLst/>
              <a:cxnLst/>
              <a:rect l="l" t="t" r="r" b="b"/>
              <a:pathLst>
                <a:path w="523" h="628" extrusionOk="0">
                  <a:moveTo>
                    <a:pt x="377" y="1"/>
                  </a:moveTo>
                  <a:cubicBezTo>
                    <a:pt x="377" y="1"/>
                    <a:pt x="1" y="1"/>
                    <a:pt x="1" y="325"/>
                  </a:cubicBezTo>
                  <a:cubicBezTo>
                    <a:pt x="1" y="367"/>
                    <a:pt x="1" y="398"/>
                    <a:pt x="11" y="440"/>
                  </a:cubicBezTo>
                  <a:cubicBezTo>
                    <a:pt x="21" y="492"/>
                    <a:pt x="74" y="544"/>
                    <a:pt x="126" y="576"/>
                  </a:cubicBezTo>
                  <a:cubicBezTo>
                    <a:pt x="179" y="597"/>
                    <a:pt x="241" y="607"/>
                    <a:pt x="304" y="618"/>
                  </a:cubicBezTo>
                  <a:cubicBezTo>
                    <a:pt x="377" y="628"/>
                    <a:pt x="450" y="628"/>
                    <a:pt x="523" y="628"/>
                  </a:cubicBezTo>
                  <a:cubicBezTo>
                    <a:pt x="471" y="482"/>
                    <a:pt x="408" y="158"/>
                    <a:pt x="3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4"/>
            <p:cNvSpPr/>
            <p:nvPr/>
          </p:nvSpPr>
          <p:spPr>
            <a:xfrm>
              <a:off x="2083610" y="1618565"/>
              <a:ext cx="22841" cy="26946"/>
            </a:xfrm>
            <a:custGeom>
              <a:avLst/>
              <a:gdLst/>
              <a:ahLst/>
              <a:cxnLst/>
              <a:rect l="l" t="t" r="r" b="b"/>
              <a:pathLst>
                <a:path w="523" h="617" extrusionOk="0">
                  <a:moveTo>
                    <a:pt x="386" y="1"/>
                  </a:moveTo>
                  <a:cubicBezTo>
                    <a:pt x="386" y="1"/>
                    <a:pt x="0" y="1"/>
                    <a:pt x="0" y="324"/>
                  </a:cubicBezTo>
                  <a:cubicBezTo>
                    <a:pt x="0" y="356"/>
                    <a:pt x="0" y="398"/>
                    <a:pt x="10" y="429"/>
                  </a:cubicBezTo>
                  <a:cubicBezTo>
                    <a:pt x="31" y="492"/>
                    <a:pt x="73" y="544"/>
                    <a:pt x="135" y="565"/>
                  </a:cubicBezTo>
                  <a:cubicBezTo>
                    <a:pt x="188" y="596"/>
                    <a:pt x="251" y="607"/>
                    <a:pt x="313" y="617"/>
                  </a:cubicBezTo>
                  <a:lnTo>
                    <a:pt x="522" y="617"/>
                  </a:lnTo>
                  <a:cubicBezTo>
                    <a:pt x="470" y="482"/>
                    <a:pt x="407" y="147"/>
                    <a:pt x="3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4"/>
            <p:cNvSpPr/>
            <p:nvPr/>
          </p:nvSpPr>
          <p:spPr>
            <a:xfrm>
              <a:off x="2063521" y="1567906"/>
              <a:ext cx="19653" cy="23103"/>
            </a:xfrm>
            <a:custGeom>
              <a:avLst/>
              <a:gdLst/>
              <a:ahLst/>
              <a:cxnLst/>
              <a:rect l="l" t="t" r="r" b="b"/>
              <a:pathLst>
                <a:path w="450" h="529" extrusionOk="0">
                  <a:moveTo>
                    <a:pt x="324" y="1"/>
                  </a:moveTo>
                  <a:cubicBezTo>
                    <a:pt x="324" y="1"/>
                    <a:pt x="0" y="1"/>
                    <a:pt x="0" y="272"/>
                  </a:cubicBezTo>
                  <a:cubicBezTo>
                    <a:pt x="0" y="304"/>
                    <a:pt x="0" y="335"/>
                    <a:pt x="10" y="367"/>
                  </a:cubicBezTo>
                  <a:cubicBezTo>
                    <a:pt x="21" y="419"/>
                    <a:pt x="63" y="461"/>
                    <a:pt x="115" y="481"/>
                  </a:cubicBezTo>
                  <a:cubicBezTo>
                    <a:pt x="157" y="502"/>
                    <a:pt x="209" y="513"/>
                    <a:pt x="261" y="523"/>
                  </a:cubicBezTo>
                  <a:cubicBezTo>
                    <a:pt x="303" y="523"/>
                    <a:pt x="345" y="528"/>
                    <a:pt x="387" y="528"/>
                  </a:cubicBezTo>
                  <a:cubicBezTo>
                    <a:pt x="407" y="528"/>
                    <a:pt x="428" y="527"/>
                    <a:pt x="449" y="523"/>
                  </a:cubicBezTo>
                  <a:cubicBezTo>
                    <a:pt x="397" y="409"/>
                    <a:pt x="345" y="126"/>
                    <a:pt x="3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4"/>
            <p:cNvSpPr/>
            <p:nvPr/>
          </p:nvSpPr>
          <p:spPr>
            <a:xfrm>
              <a:off x="2137851" y="1604896"/>
              <a:ext cx="22884" cy="27426"/>
            </a:xfrm>
            <a:custGeom>
              <a:avLst/>
              <a:gdLst/>
              <a:ahLst/>
              <a:cxnLst/>
              <a:rect l="l" t="t" r="r" b="b"/>
              <a:pathLst>
                <a:path w="524" h="628" extrusionOk="0">
                  <a:moveTo>
                    <a:pt x="388" y="1"/>
                  </a:moveTo>
                  <a:cubicBezTo>
                    <a:pt x="388" y="1"/>
                    <a:pt x="12" y="1"/>
                    <a:pt x="12" y="324"/>
                  </a:cubicBezTo>
                  <a:cubicBezTo>
                    <a:pt x="12" y="356"/>
                    <a:pt x="1" y="398"/>
                    <a:pt x="12" y="439"/>
                  </a:cubicBezTo>
                  <a:cubicBezTo>
                    <a:pt x="33" y="491"/>
                    <a:pt x="74" y="544"/>
                    <a:pt x="137" y="575"/>
                  </a:cubicBezTo>
                  <a:cubicBezTo>
                    <a:pt x="189" y="596"/>
                    <a:pt x="252" y="606"/>
                    <a:pt x="314" y="616"/>
                  </a:cubicBezTo>
                  <a:cubicBezTo>
                    <a:pt x="388" y="627"/>
                    <a:pt x="461" y="627"/>
                    <a:pt x="523" y="627"/>
                  </a:cubicBezTo>
                  <a:cubicBezTo>
                    <a:pt x="471" y="481"/>
                    <a:pt x="409" y="157"/>
                    <a:pt x="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4"/>
            <p:cNvSpPr/>
            <p:nvPr/>
          </p:nvSpPr>
          <p:spPr>
            <a:xfrm>
              <a:off x="2072168" y="1551485"/>
              <a:ext cx="22841" cy="27426"/>
            </a:xfrm>
            <a:custGeom>
              <a:avLst/>
              <a:gdLst/>
              <a:ahLst/>
              <a:cxnLst/>
              <a:rect l="l" t="t" r="r" b="b"/>
              <a:pathLst>
                <a:path w="523" h="628" extrusionOk="0">
                  <a:moveTo>
                    <a:pt x="387" y="1"/>
                  </a:moveTo>
                  <a:cubicBezTo>
                    <a:pt x="387" y="1"/>
                    <a:pt x="11" y="1"/>
                    <a:pt x="11" y="325"/>
                  </a:cubicBezTo>
                  <a:cubicBezTo>
                    <a:pt x="11" y="356"/>
                    <a:pt x="0" y="398"/>
                    <a:pt x="11" y="440"/>
                  </a:cubicBezTo>
                  <a:cubicBezTo>
                    <a:pt x="32" y="492"/>
                    <a:pt x="74" y="544"/>
                    <a:pt x="137" y="576"/>
                  </a:cubicBezTo>
                  <a:cubicBezTo>
                    <a:pt x="189" y="597"/>
                    <a:pt x="251" y="607"/>
                    <a:pt x="314" y="618"/>
                  </a:cubicBezTo>
                  <a:cubicBezTo>
                    <a:pt x="387" y="628"/>
                    <a:pt x="460" y="628"/>
                    <a:pt x="523" y="628"/>
                  </a:cubicBezTo>
                  <a:cubicBezTo>
                    <a:pt x="471" y="481"/>
                    <a:pt x="408" y="158"/>
                    <a:pt x="3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4"/>
            <p:cNvSpPr/>
            <p:nvPr/>
          </p:nvSpPr>
          <p:spPr>
            <a:xfrm>
              <a:off x="2015613" y="1591663"/>
              <a:ext cx="22841" cy="26946"/>
            </a:xfrm>
            <a:custGeom>
              <a:avLst/>
              <a:gdLst/>
              <a:ahLst/>
              <a:cxnLst/>
              <a:rect l="l" t="t" r="r" b="b"/>
              <a:pathLst>
                <a:path w="523" h="617" extrusionOk="0">
                  <a:moveTo>
                    <a:pt x="387" y="0"/>
                  </a:moveTo>
                  <a:cubicBezTo>
                    <a:pt x="387" y="0"/>
                    <a:pt x="11" y="0"/>
                    <a:pt x="11" y="314"/>
                  </a:cubicBezTo>
                  <a:cubicBezTo>
                    <a:pt x="11" y="355"/>
                    <a:pt x="0" y="387"/>
                    <a:pt x="11" y="429"/>
                  </a:cubicBezTo>
                  <a:cubicBezTo>
                    <a:pt x="32" y="492"/>
                    <a:pt x="84" y="533"/>
                    <a:pt x="136" y="564"/>
                  </a:cubicBezTo>
                  <a:cubicBezTo>
                    <a:pt x="188" y="585"/>
                    <a:pt x="251" y="596"/>
                    <a:pt x="313" y="606"/>
                  </a:cubicBezTo>
                  <a:cubicBezTo>
                    <a:pt x="387" y="617"/>
                    <a:pt x="460" y="617"/>
                    <a:pt x="522" y="617"/>
                  </a:cubicBezTo>
                  <a:cubicBezTo>
                    <a:pt x="471" y="471"/>
                    <a:pt x="408" y="146"/>
                    <a:pt x="3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4"/>
            <p:cNvSpPr/>
            <p:nvPr/>
          </p:nvSpPr>
          <p:spPr>
            <a:xfrm>
              <a:off x="2153399" y="1554716"/>
              <a:ext cx="22841" cy="27426"/>
            </a:xfrm>
            <a:custGeom>
              <a:avLst/>
              <a:gdLst/>
              <a:ahLst/>
              <a:cxnLst/>
              <a:rect l="l" t="t" r="r" b="b"/>
              <a:pathLst>
                <a:path w="523" h="628" extrusionOk="0">
                  <a:moveTo>
                    <a:pt x="376" y="0"/>
                  </a:moveTo>
                  <a:cubicBezTo>
                    <a:pt x="376" y="0"/>
                    <a:pt x="0" y="0"/>
                    <a:pt x="0" y="324"/>
                  </a:cubicBezTo>
                  <a:cubicBezTo>
                    <a:pt x="0" y="356"/>
                    <a:pt x="0" y="397"/>
                    <a:pt x="11" y="439"/>
                  </a:cubicBezTo>
                  <a:cubicBezTo>
                    <a:pt x="21" y="491"/>
                    <a:pt x="74" y="544"/>
                    <a:pt x="125" y="574"/>
                  </a:cubicBezTo>
                  <a:cubicBezTo>
                    <a:pt x="178" y="595"/>
                    <a:pt x="241" y="606"/>
                    <a:pt x="303" y="616"/>
                  </a:cubicBezTo>
                  <a:cubicBezTo>
                    <a:pt x="376" y="627"/>
                    <a:pt x="450" y="627"/>
                    <a:pt x="522" y="627"/>
                  </a:cubicBezTo>
                  <a:cubicBezTo>
                    <a:pt x="471" y="481"/>
                    <a:pt x="397" y="157"/>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4"/>
            <p:cNvSpPr/>
            <p:nvPr/>
          </p:nvSpPr>
          <p:spPr>
            <a:xfrm>
              <a:off x="2043432" y="1599437"/>
              <a:ext cx="22884" cy="26946"/>
            </a:xfrm>
            <a:custGeom>
              <a:avLst/>
              <a:gdLst/>
              <a:ahLst/>
              <a:cxnLst/>
              <a:rect l="l" t="t" r="r" b="b"/>
              <a:pathLst>
                <a:path w="524" h="617" extrusionOk="0">
                  <a:moveTo>
                    <a:pt x="377" y="0"/>
                  </a:moveTo>
                  <a:cubicBezTo>
                    <a:pt x="377" y="0"/>
                    <a:pt x="1" y="0"/>
                    <a:pt x="1" y="324"/>
                  </a:cubicBezTo>
                  <a:cubicBezTo>
                    <a:pt x="1" y="355"/>
                    <a:pt x="1" y="397"/>
                    <a:pt x="11" y="428"/>
                  </a:cubicBezTo>
                  <a:cubicBezTo>
                    <a:pt x="22" y="491"/>
                    <a:pt x="73" y="543"/>
                    <a:pt x="126" y="564"/>
                  </a:cubicBezTo>
                  <a:cubicBezTo>
                    <a:pt x="178" y="595"/>
                    <a:pt x="241" y="606"/>
                    <a:pt x="303" y="606"/>
                  </a:cubicBezTo>
                  <a:cubicBezTo>
                    <a:pt x="377" y="616"/>
                    <a:pt x="450" y="616"/>
                    <a:pt x="523" y="616"/>
                  </a:cubicBezTo>
                  <a:cubicBezTo>
                    <a:pt x="470" y="481"/>
                    <a:pt x="398" y="146"/>
                    <a:pt x="3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4"/>
            <p:cNvSpPr/>
            <p:nvPr/>
          </p:nvSpPr>
          <p:spPr>
            <a:xfrm>
              <a:off x="2038890" y="1621753"/>
              <a:ext cx="22841" cy="26990"/>
            </a:xfrm>
            <a:custGeom>
              <a:avLst/>
              <a:gdLst/>
              <a:ahLst/>
              <a:cxnLst/>
              <a:rect l="l" t="t" r="r" b="b"/>
              <a:pathLst>
                <a:path w="523" h="618" extrusionOk="0">
                  <a:moveTo>
                    <a:pt x="376" y="1"/>
                  </a:moveTo>
                  <a:cubicBezTo>
                    <a:pt x="376" y="1"/>
                    <a:pt x="0" y="1"/>
                    <a:pt x="0" y="325"/>
                  </a:cubicBezTo>
                  <a:cubicBezTo>
                    <a:pt x="0" y="356"/>
                    <a:pt x="0" y="398"/>
                    <a:pt x="10" y="429"/>
                  </a:cubicBezTo>
                  <a:cubicBezTo>
                    <a:pt x="21" y="492"/>
                    <a:pt x="73" y="544"/>
                    <a:pt x="126" y="565"/>
                  </a:cubicBezTo>
                  <a:cubicBezTo>
                    <a:pt x="177" y="597"/>
                    <a:pt x="240" y="607"/>
                    <a:pt x="303" y="607"/>
                  </a:cubicBezTo>
                  <a:cubicBezTo>
                    <a:pt x="376" y="617"/>
                    <a:pt x="449" y="617"/>
                    <a:pt x="523" y="617"/>
                  </a:cubicBezTo>
                  <a:cubicBezTo>
                    <a:pt x="460" y="481"/>
                    <a:pt x="397" y="147"/>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4"/>
            <p:cNvSpPr/>
            <p:nvPr/>
          </p:nvSpPr>
          <p:spPr>
            <a:xfrm>
              <a:off x="2105490" y="1582099"/>
              <a:ext cx="22841" cy="26946"/>
            </a:xfrm>
            <a:custGeom>
              <a:avLst/>
              <a:gdLst/>
              <a:ahLst/>
              <a:cxnLst/>
              <a:rect l="l" t="t" r="r" b="b"/>
              <a:pathLst>
                <a:path w="523" h="617" extrusionOk="0">
                  <a:moveTo>
                    <a:pt x="377" y="0"/>
                  </a:moveTo>
                  <a:cubicBezTo>
                    <a:pt x="377" y="0"/>
                    <a:pt x="1" y="0"/>
                    <a:pt x="1" y="314"/>
                  </a:cubicBezTo>
                  <a:cubicBezTo>
                    <a:pt x="1" y="355"/>
                    <a:pt x="1" y="397"/>
                    <a:pt x="11" y="428"/>
                  </a:cubicBezTo>
                  <a:cubicBezTo>
                    <a:pt x="21" y="491"/>
                    <a:pt x="73" y="533"/>
                    <a:pt x="126" y="564"/>
                  </a:cubicBezTo>
                  <a:cubicBezTo>
                    <a:pt x="189" y="595"/>
                    <a:pt x="251" y="606"/>
                    <a:pt x="303" y="606"/>
                  </a:cubicBezTo>
                  <a:cubicBezTo>
                    <a:pt x="377" y="616"/>
                    <a:pt x="449" y="616"/>
                    <a:pt x="523" y="616"/>
                  </a:cubicBezTo>
                  <a:cubicBezTo>
                    <a:pt x="470" y="470"/>
                    <a:pt x="408" y="146"/>
                    <a:pt x="3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4"/>
            <p:cNvSpPr/>
            <p:nvPr/>
          </p:nvSpPr>
          <p:spPr>
            <a:xfrm>
              <a:off x="2004651" y="1630444"/>
              <a:ext cx="14630" cy="17382"/>
            </a:xfrm>
            <a:custGeom>
              <a:avLst/>
              <a:gdLst/>
              <a:ahLst/>
              <a:cxnLst/>
              <a:rect l="l" t="t" r="r" b="b"/>
              <a:pathLst>
                <a:path w="335" h="398" extrusionOk="0">
                  <a:moveTo>
                    <a:pt x="251" y="1"/>
                  </a:moveTo>
                  <a:cubicBezTo>
                    <a:pt x="251" y="1"/>
                    <a:pt x="0" y="1"/>
                    <a:pt x="0" y="199"/>
                  </a:cubicBezTo>
                  <a:cubicBezTo>
                    <a:pt x="0" y="230"/>
                    <a:pt x="0" y="251"/>
                    <a:pt x="11" y="272"/>
                  </a:cubicBezTo>
                  <a:cubicBezTo>
                    <a:pt x="21" y="314"/>
                    <a:pt x="53" y="345"/>
                    <a:pt x="84" y="356"/>
                  </a:cubicBezTo>
                  <a:cubicBezTo>
                    <a:pt x="126" y="377"/>
                    <a:pt x="167" y="387"/>
                    <a:pt x="199" y="387"/>
                  </a:cubicBezTo>
                  <a:cubicBezTo>
                    <a:pt x="251" y="398"/>
                    <a:pt x="293" y="398"/>
                    <a:pt x="335" y="398"/>
                  </a:cubicBezTo>
                  <a:cubicBezTo>
                    <a:pt x="304" y="303"/>
                    <a:pt x="262" y="94"/>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4"/>
            <p:cNvSpPr/>
            <p:nvPr/>
          </p:nvSpPr>
          <p:spPr>
            <a:xfrm>
              <a:off x="2187638" y="1608084"/>
              <a:ext cx="17818" cy="21006"/>
            </a:xfrm>
            <a:custGeom>
              <a:avLst/>
              <a:gdLst/>
              <a:ahLst/>
              <a:cxnLst/>
              <a:rect l="l" t="t" r="r" b="b"/>
              <a:pathLst>
                <a:path w="408" h="481" extrusionOk="0">
                  <a:moveTo>
                    <a:pt x="293" y="0"/>
                  </a:moveTo>
                  <a:cubicBezTo>
                    <a:pt x="293" y="0"/>
                    <a:pt x="0" y="0"/>
                    <a:pt x="0" y="251"/>
                  </a:cubicBezTo>
                  <a:cubicBezTo>
                    <a:pt x="0" y="272"/>
                    <a:pt x="0" y="304"/>
                    <a:pt x="10" y="335"/>
                  </a:cubicBezTo>
                  <a:cubicBezTo>
                    <a:pt x="21" y="376"/>
                    <a:pt x="63" y="418"/>
                    <a:pt x="105" y="439"/>
                  </a:cubicBezTo>
                  <a:cubicBezTo>
                    <a:pt x="146" y="460"/>
                    <a:pt x="188" y="471"/>
                    <a:pt x="240" y="471"/>
                  </a:cubicBezTo>
                  <a:cubicBezTo>
                    <a:pt x="293" y="481"/>
                    <a:pt x="355" y="481"/>
                    <a:pt x="407" y="481"/>
                  </a:cubicBezTo>
                  <a:cubicBezTo>
                    <a:pt x="365" y="366"/>
                    <a:pt x="313" y="116"/>
                    <a:pt x="2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3" name="Google Shape;3113;p64"/>
          <p:cNvGrpSpPr/>
          <p:nvPr/>
        </p:nvGrpSpPr>
        <p:grpSpPr>
          <a:xfrm>
            <a:off x="7718339" y="136762"/>
            <a:ext cx="554237" cy="572700"/>
            <a:chOff x="7158932" y="1286210"/>
            <a:chExt cx="554237" cy="572700"/>
          </a:xfrm>
        </p:grpSpPr>
        <p:sp>
          <p:nvSpPr>
            <p:cNvPr id="3114" name="Google Shape;3114;p64"/>
            <p:cNvSpPr/>
            <p:nvPr/>
          </p:nvSpPr>
          <p:spPr>
            <a:xfrm>
              <a:off x="7158932" y="1286210"/>
              <a:ext cx="554237" cy="572700"/>
            </a:xfrm>
            <a:custGeom>
              <a:avLst/>
              <a:gdLst/>
              <a:ahLst/>
              <a:cxnLst/>
              <a:rect l="l" t="t" r="r" b="b"/>
              <a:pathLst>
                <a:path w="6124" h="6328" extrusionOk="0">
                  <a:moveTo>
                    <a:pt x="2465" y="1"/>
                  </a:moveTo>
                  <a:cubicBezTo>
                    <a:pt x="2310" y="1"/>
                    <a:pt x="2164" y="98"/>
                    <a:pt x="2090" y="236"/>
                  </a:cubicBezTo>
                  <a:cubicBezTo>
                    <a:pt x="1996" y="383"/>
                    <a:pt x="1975" y="571"/>
                    <a:pt x="1975" y="748"/>
                  </a:cubicBezTo>
                  <a:cubicBezTo>
                    <a:pt x="1954" y="1187"/>
                    <a:pt x="2028" y="1625"/>
                    <a:pt x="2153" y="2054"/>
                  </a:cubicBezTo>
                  <a:cubicBezTo>
                    <a:pt x="2247" y="2357"/>
                    <a:pt x="2383" y="2723"/>
                    <a:pt x="2383" y="2723"/>
                  </a:cubicBezTo>
                  <a:cubicBezTo>
                    <a:pt x="2153" y="2963"/>
                    <a:pt x="1464" y="3141"/>
                    <a:pt x="1181" y="3287"/>
                  </a:cubicBezTo>
                  <a:cubicBezTo>
                    <a:pt x="837" y="3443"/>
                    <a:pt x="523" y="3663"/>
                    <a:pt x="241" y="3914"/>
                  </a:cubicBezTo>
                  <a:cubicBezTo>
                    <a:pt x="115" y="4018"/>
                    <a:pt x="1" y="4154"/>
                    <a:pt x="1" y="4321"/>
                  </a:cubicBezTo>
                  <a:cubicBezTo>
                    <a:pt x="11" y="4467"/>
                    <a:pt x="136" y="4603"/>
                    <a:pt x="273" y="4655"/>
                  </a:cubicBezTo>
                  <a:cubicBezTo>
                    <a:pt x="346" y="4682"/>
                    <a:pt x="424" y="4692"/>
                    <a:pt x="502" y="4692"/>
                  </a:cubicBezTo>
                  <a:cubicBezTo>
                    <a:pt x="581" y="4692"/>
                    <a:pt x="659" y="4682"/>
                    <a:pt x="732" y="4666"/>
                  </a:cubicBezTo>
                  <a:cubicBezTo>
                    <a:pt x="1276" y="4583"/>
                    <a:pt x="1787" y="4311"/>
                    <a:pt x="2174" y="3924"/>
                  </a:cubicBezTo>
                  <a:lnTo>
                    <a:pt x="2174" y="3924"/>
                  </a:lnTo>
                  <a:cubicBezTo>
                    <a:pt x="2121" y="4562"/>
                    <a:pt x="2132" y="5209"/>
                    <a:pt x="2195" y="5846"/>
                  </a:cubicBezTo>
                  <a:cubicBezTo>
                    <a:pt x="2216" y="6024"/>
                    <a:pt x="2268" y="6243"/>
                    <a:pt x="2435" y="6306"/>
                  </a:cubicBezTo>
                  <a:cubicBezTo>
                    <a:pt x="2470" y="6320"/>
                    <a:pt x="2504" y="6327"/>
                    <a:pt x="2537" y="6327"/>
                  </a:cubicBezTo>
                  <a:cubicBezTo>
                    <a:pt x="2744" y="6327"/>
                    <a:pt x="2917" y="6073"/>
                    <a:pt x="2989" y="5857"/>
                  </a:cubicBezTo>
                  <a:cubicBezTo>
                    <a:pt x="3198" y="5219"/>
                    <a:pt x="3291" y="4551"/>
                    <a:pt x="3240" y="3882"/>
                  </a:cubicBezTo>
                  <a:lnTo>
                    <a:pt x="3240" y="3882"/>
                  </a:lnTo>
                  <a:cubicBezTo>
                    <a:pt x="3897" y="4227"/>
                    <a:pt x="4608" y="4457"/>
                    <a:pt x="5339" y="4572"/>
                  </a:cubicBezTo>
                  <a:cubicBezTo>
                    <a:pt x="5429" y="4583"/>
                    <a:pt x="5518" y="4594"/>
                    <a:pt x="5606" y="4594"/>
                  </a:cubicBezTo>
                  <a:cubicBezTo>
                    <a:pt x="5683" y="4594"/>
                    <a:pt x="5758" y="4586"/>
                    <a:pt x="5831" y="4562"/>
                  </a:cubicBezTo>
                  <a:cubicBezTo>
                    <a:pt x="5987" y="4509"/>
                    <a:pt x="6123" y="4363"/>
                    <a:pt x="6112" y="4206"/>
                  </a:cubicBezTo>
                  <a:cubicBezTo>
                    <a:pt x="6102" y="4018"/>
                    <a:pt x="5945" y="3893"/>
                    <a:pt x="5789" y="3799"/>
                  </a:cubicBezTo>
                  <a:cubicBezTo>
                    <a:pt x="5172" y="3422"/>
                    <a:pt x="4472" y="3183"/>
                    <a:pt x="3751" y="3099"/>
                  </a:cubicBezTo>
                  <a:cubicBezTo>
                    <a:pt x="4274" y="2816"/>
                    <a:pt x="4765" y="2503"/>
                    <a:pt x="5235" y="2148"/>
                  </a:cubicBezTo>
                  <a:cubicBezTo>
                    <a:pt x="5465" y="1981"/>
                    <a:pt x="5705" y="1741"/>
                    <a:pt x="5643" y="1469"/>
                  </a:cubicBezTo>
                  <a:cubicBezTo>
                    <a:pt x="5590" y="1270"/>
                    <a:pt x="5381" y="1145"/>
                    <a:pt x="5172" y="1145"/>
                  </a:cubicBezTo>
                  <a:cubicBezTo>
                    <a:pt x="5161" y="1144"/>
                    <a:pt x="5149" y="1144"/>
                    <a:pt x="5138" y="1144"/>
                  </a:cubicBezTo>
                  <a:cubicBezTo>
                    <a:pt x="4941" y="1144"/>
                    <a:pt x="4755" y="1224"/>
                    <a:pt x="4587" y="1312"/>
                  </a:cubicBezTo>
                  <a:cubicBezTo>
                    <a:pt x="4034" y="1605"/>
                    <a:pt x="3542" y="2002"/>
                    <a:pt x="3135" y="2472"/>
                  </a:cubicBezTo>
                  <a:cubicBezTo>
                    <a:pt x="3156" y="1824"/>
                    <a:pt x="3083" y="1166"/>
                    <a:pt x="2915" y="539"/>
                  </a:cubicBezTo>
                  <a:cubicBezTo>
                    <a:pt x="2864" y="309"/>
                    <a:pt x="2748" y="58"/>
                    <a:pt x="2529" y="7"/>
                  </a:cubicBezTo>
                  <a:cubicBezTo>
                    <a:pt x="2508" y="3"/>
                    <a:pt x="2486" y="1"/>
                    <a:pt x="2465"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5" name="Google Shape;3115;p64"/>
            <p:cNvGrpSpPr/>
            <p:nvPr/>
          </p:nvGrpSpPr>
          <p:grpSpPr>
            <a:xfrm>
              <a:off x="7165261" y="1292746"/>
              <a:ext cx="541587" cy="559601"/>
              <a:chOff x="2381784" y="3716373"/>
              <a:chExt cx="267450" cy="276360"/>
            </a:xfrm>
          </p:grpSpPr>
          <p:sp>
            <p:nvSpPr>
              <p:cNvPr id="3116" name="Google Shape;3116;p64"/>
              <p:cNvSpPr/>
              <p:nvPr/>
            </p:nvSpPr>
            <p:spPr>
              <a:xfrm>
                <a:off x="2381784" y="3716373"/>
                <a:ext cx="267450" cy="276360"/>
              </a:xfrm>
              <a:custGeom>
                <a:avLst/>
                <a:gdLst/>
                <a:ahLst/>
                <a:cxnLst/>
                <a:rect l="l" t="t" r="r" b="b"/>
                <a:pathLst>
                  <a:path w="6124" h="6328" extrusionOk="0">
                    <a:moveTo>
                      <a:pt x="2465" y="1"/>
                    </a:moveTo>
                    <a:cubicBezTo>
                      <a:pt x="2310" y="1"/>
                      <a:pt x="2164" y="98"/>
                      <a:pt x="2090" y="236"/>
                    </a:cubicBezTo>
                    <a:cubicBezTo>
                      <a:pt x="1996" y="383"/>
                      <a:pt x="1975" y="571"/>
                      <a:pt x="1975" y="748"/>
                    </a:cubicBezTo>
                    <a:cubicBezTo>
                      <a:pt x="1954" y="1187"/>
                      <a:pt x="2028" y="1625"/>
                      <a:pt x="2153" y="2054"/>
                    </a:cubicBezTo>
                    <a:cubicBezTo>
                      <a:pt x="2247" y="2357"/>
                      <a:pt x="2383" y="2723"/>
                      <a:pt x="2383" y="2723"/>
                    </a:cubicBezTo>
                    <a:cubicBezTo>
                      <a:pt x="2153" y="2963"/>
                      <a:pt x="1464" y="3141"/>
                      <a:pt x="1181" y="3287"/>
                    </a:cubicBezTo>
                    <a:cubicBezTo>
                      <a:pt x="837" y="3443"/>
                      <a:pt x="523" y="3663"/>
                      <a:pt x="241" y="3914"/>
                    </a:cubicBezTo>
                    <a:cubicBezTo>
                      <a:pt x="115" y="4018"/>
                      <a:pt x="1" y="4154"/>
                      <a:pt x="1" y="4321"/>
                    </a:cubicBezTo>
                    <a:cubicBezTo>
                      <a:pt x="11" y="4467"/>
                      <a:pt x="136" y="4603"/>
                      <a:pt x="273" y="4655"/>
                    </a:cubicBezTo>
                    <a:cubicBezTo>
                      <a:pt x="346" y="4682"/>
                      <a:pt x="424" y="4692"/>
                      <a:pt x="502" y="4692"/>
                    </a:cubicBezTo>
                    <a:cubicBezTo>
                      <a:pt x="581" y="4692"/>
                      <a:pt x="659" y="4682"/>
                      <a:pt x="732" y="4666"/>
                    </a:cubicBezTo>
                    <a:cubicBezTo>
                      <a:pt x="1276" y="4583"/>
                      <a:pt x="1787" y="4311"/>
                      <a:pt x="2174" y="3924"/>
                    </a:cubicBezTo>
                    <a:lnTo>
                      <a:pt x="2174" y="3924"/>
                    </a:lnTo>
                    <a:cubicBezTo>
                      <a:pt x="2121" y="4562"/>
                      <a:pt x="2132" y="5209"/>
                      <a:pt x="2195" y="5846"/>
                    </a:cubicBezTo>
                    <a:cubicBezTo>
                      <a:pt x="2216" y="6024"/>
                      <a:pt x="2268" y="6243"/>
                      <a:pt x="2435" y="6306"/>
                    </a:cubicBezTo>
                    <a:cubicBezTo>
                      <a:pt x="2470" y="6320"/>
                      <a:pt x="2504" y="6327"/>
                      <a:pt x="2537" y="6327"/>
                    </a:cubicBezTo>
                    <a:cubicBezTo>
                      <a:pt x="2744" y="6327"/>
                      <a:pt x="2917" y="6073"/>
                      <a:pt x="2989" y="5857"/>
                    </a:cubicBezTo>
                    <a:cubicBezTo>
                      <a:pt x="3198" y="5219"/>
                      <a:pt x="3291" y="4551"/>
                      <a:pt x="3240" y="3882"/>
                    </a:cubicBezTo>
                    <a:lnTo>
                      <a:pt x="3240" y="3882"/>
                    </a:lnTo>
                    <a:cubicBezTo>
                      <a:pt x="3897" y="4227"/>
                      <a:pt x="4608" y="4457"/>
                      <a:pt x="5339" y="4572"/>
                    </a:cubicBezTo>
                    <a:cubicBezTo>
                      <a:pt x="5429" y="4583"/>
                      <a:pt x="5518" y="4594"/>
                      <a:pt x="5606" y="4594"/>
                    </a:cubicBezTo>
                    <a:cubicBezTo>
                      <a:pt x="5683" y="4594"/>
                      <a:pt x="5758" y="4586"/>
                      <a:pt x="5831" y="4562"/>
                    </a:cubicBezTo>
                    <a:cubicBezTo>
                      <a:pt x="5987" y="4509"/>
                      <a:pt x="6123" y="4363"/>
                      <a:pt x="6112" y="4206"/>
                    </a:cubicBezTo>
                    <a:cubicBezTo>
                      <a:pt x="6102" y="4018"/>
                      <a:pt x="5945" y="3893"/>
                      <a:pt x="5789" y="3799"/>
                    </a:cubicBezTo>
                    <a:cubicBezTo>
                      <a:pt x="5172" y="3422"/>
                      <a:pt x="4472" y="3183"/>
                      <a:pt x="3751" y="3099"/>
                    </a:cubicBezTo>
                    <a:cubicBezTo>
                      <a:pt x="4274" y="2816"/>
                      <a:pt x="4765" y="2503"/>
                      <a:pt x="5235" y="2148"/>
                    </a:cubicBezTo>
                    <a:cubicBezTo>
                      <a:pt x="5465" y="1981"/>
                      <a:pt x="5705" y="1741"/>
                      <a:pt x="5643" y="1469"/>
                    </a:cubicBezTo>
                    <a:cubicBezTo>
                      <a:pt x="5590" y="1270"/>
                      <a:pt x="5381" y="1145"/>
                      <a:pt x="5172" y="1145"/>
                    </a:cubicBezTo>
                    <a:cubicBezTo>
                      <a:pt x="5161" y="1144"/>
                      <a:pt x="5149" y="1144"/>
                      <a:pt x="5138" y="1144"/>
                    </a:cubicBezTo>
                    <a:cubicBezTo>
                      <a:pt x="4941" y="1144"/>
                      <a:pt x="4755" y="1224"/>
                      <a:pt x="4587" y="1312"/>
                    </a:cubicBezTo>
                    <a:cubicBezTo>
                      <a:pt x="4034" y="1605"/>
                      <a:pt x="3542" y="2002"/>
                      <a:pt x="3135" y="2472"/>
                    </a:cubicBezTo>
                    <a:cubicBezTo>
                      <a:pt x="3156" y="1824"/>
                      <a:pt x="3083" y="1166"/>
                      <a:pt x="2915" y="539"/>
                    </a:cubicBezTo>
                    <a:cubicBezTo>
                      <a:pt x="2864" y="309"/>
                      <a:pt x="2748" y="58"/>
                      <a:pt x="2529" y="7"/>
                    </a:cubicBezTo>
                    <a:cubicBezTo>
                      <a:pt x="2508" y="3"/>
                      <a:pt x="2486" y="1"/>
                      <a:pt x="2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64"/>
              <p:cNvSpPr/>
              <p:nvPr/>
            </p:nvSpPr>
            <p:spPr>
              <a:xfrm>
                <a:off x="2482623" y="3722531"/>
                <a:ext cx="129620" cy="136040"/>
              </a:xfrm>
              <a:custGeom>
                <a:avLst/>
                <a:gdLst/>
                <a:ahLst/>
                <a:cxnLst/>
                <a:rect l="l" t="t" r="r" b="b"/>
                <a:pathLst>
                  <a:path w="2968" h="3115" extrusionOk="0">
                    <a:moveTo>
                      <a:pt x="53" y="1"/>
                    </a:moveTo>
                    <a:cubicBezTo>
                      <a:pt x="21" y="1"/>
                      <a:pt x="0" y="22"/>
                      <a:pt x="0" y="54"/>
                    </a:cubicBezTo>
                    <a:cubicBezTo>
                      <a:pt x="32" y="1087"/>
                      <a:pt x="230" y="2111"/>
                      <a:pt x="575" y="3083"/>
                    </a:cubicBezTo>
                    <a:cubicBezTo>
                      <a:pt x="585" y="3104"/>
                      <a:pt x="596" y="3114"/>
                      <a:pt x="617" y="3114"/>
                    </a:cubicBezTo>
                    <a:lnTo>
                      <a:pt x="627" y="3114"/>
                    </a:lnTo>
                    <a:cubicBezTo>
                      <a:pt x="638" y="3114"/>
                      <a:pt x="659" y="3114"/>
                      <a:pt x="669" y="3093"/>
                    </a:cubicBezTo>
                    <a:cubicBezTo>
                      <a:pt x="836" y="2843"/>
                      <a:pt x="1098" y="2675"/>
                      <a:pt x="1379" y="2508"/>
                    </a:cubicBezTo>
                    <a:cubicBezTo>
                      <a:pt x="1839" y="2227"/>
                      <a:pt x="2351" y="1944"/>
                      <a:pt x="2937" y="1642"/>
                    </a:cubicBezTo>
                    <a:cubicBezTo>
                      <a:pt x="2957" y="1631"/>
                      <a:pt x="2967" y="1600"/>
                      <a:pt x="2957" y="1579"/>
                    </a:cubicBezTo>
                    <a:cubicBezTo>
                      <a:pt x="2950" y="1564"/>
                      <a:pt x="2931" y="1554"/>
                      <a:pt x="2913" y="1554"/>
                    </a:cubicBezTo>
                    <a:cubicBezTo>
                      <a:pt x="2907" y="1554"/>
                      <a:pt x="2900" y="1555"/>
                      <a:pt x="2895" y="1558"/>
                    </a:cubicBezTo>
                    <a:cubicBezTo>
                      <a:pt x="2299" y="1861"/>
                      <a:pt x="1787" y="2143"/>
                      <a:pt x="1328" y="2425"/>
                    </a:cubicBezTo>
                    <a:cubicBezTo>
                      <a:pt x="1066" y="2582"/>
                      <a:pt x="815" y="2738"/>
                      <a:pt x="638" y="2968"/>
                    </a:cubicBezTo>
                    <a:cubicBezTo>
                      <a:pt x="314" y="2028"/>
                      <a:pt x="126" y="1046"/>
                      <a:pt x="105" y="54"/>
                    </a:cubicBezTo>
                    <a:cubicBezTo>
                      <a:pt x="105" y="22"/>
                      <a:pt x="84" y="1"/>
                      <a:pt x="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64"/>
              <p:cNvSpPr/>
              <p:nvPr/>
            </p:nvSpPr>
            <p:spPr>
              <a:xfrm>
                <a:off x="2400476" y="3854334"/>
                <a:ext cx="110972" cy="120580"/>
              </a:xfrm>
              <a:custGeom>
                <a:avLst/>
                <a:gdLst/>
                <a:ahLst/>
                <a:cxnLst/>
                <a:rect l="l" t="t" r="r" b="b"/>
                <a:pathLst>
                  <a:path w="2541" h="2761" extrusionOk="0">
                    <a:moveTo>
                      <a:pt x="2415" y="0"/>
                    </a:moveTo>
                    <a:cubicBezTo>
                      <a:pt x="2140" y="0"/>
                      <a:pt x="1881" y="106"/>
                      <a:pt x="1631" y="222"/>
                    </a:cubicBezTo>
                    <a:cubicBezTo>
                      <a:pt x="1077" y="462"/>
                      <a:pt x="534" y="744"/>
                      <a:pt x="22" y="1068"/>
                    </a:cubicBezTo>
                    <a:cubicBezTo>
                      <a:pt x="1" y="1078"/>
                      <a:pt x="1" y="1110"/>
                      <a:pt x="12" y="1131"/>
                    </a:cubicBezTo>
                    <a:cubicBezTo>
                      <a:pt x="18" y="1151"/>
                      <a:pt x="33" y="1158"/>
                      <a:pt x="49" y="1158"/>
                    </a:cubicBezTo>
                    <a:cubicBezTo>
                      <a:pt x="58" y="1158"/>
                      <a:pt x="67" y="1156"/>
                      <a:pt x="74" y="1152"/>
                    </a:cubicBezTo>
                    <a:cubicBezTo>
                      <a:pt x="586" y="828"/>
                      <a:pt x="1119" y="546"/>
                      <a:pt x="1672" y="305"/>
                    </a:cubicBezTo>
                    <a:cubicBezTo>
                      <a:pt x="1913" y="201"/>
                      <a:pt x="2174" y="96"/>
                      <a:pt x="2436" y="96"/>
                    </a:cubicBezTo>
                    <a:cubicBezTo>
                      <a:pt x="2415" y="974"/>
                      <a:pt x="2331" y="1841"/>
                      <a:pt x="2185" y="2698"/>
                    </a:cubicBezTo>
                    <a:cubicBezTo>
                      <a:pt x="2174" y="2729"/>
                      <a:pt x="2195" y="2750"/>
                      <a:pt x="2227" y="2761"/>
                    </a:cubicBezTo>
                    <a:cubicBezTo>
                      <a:pt x="2258" y="2761"/>
                      <a:pt x="2278" y="2740"/>
                      <a:pt x="2278" y="2719"/>
                    </a:cubicBezTo>
                    <a:cubicBezTo>
                      <a:pt x="2436" y="1841"/>
                      <a:pt x="2519" y="943"/>
                      <a:pt x="2540" y="54"/>
                    </a:cubicBezTo>
                    <a:cubicBezTo>
                      <a:pt x="2540" y="24"/>
                      <a:pt x="2519" y="3"/>
                      <a:pt x="2487" y="3"/>
                    </a:cubicBezTo>
                    <a:cubicBezTo>
                      <a:pt x="2463" y="1"/>
                      <a:pt x="2439" y="0"/>
                      <a:pt x="2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64"/>
              <p:cNvSpPr/>
              <p:nvPr/>
            </p:nvSpPr>
            <p:spPr>
              <a:xfrm>
                <a:off x="2507735" y="3855164"/>
                <a:ext cx="110884" cy="46293"/>
              </a:xfrm>
              <a:custGeom>
                <a:avLst/>
                <a:gdLst/>
                <a:ahLst/>
                <a:cxnLst/>
                <a:rect l="l" t="t" r="r" b="b"/>
                <a:pathLst>
                  <a:path w="2539" h="1060" extrusionOk="0">
                    <a:moveTo>
                      <a:pt x="65" y="0"/>
                    </a:moveTo>
                    <a:cubicBezTo>
                      <a:pt x="48" y="0"/>
                      <a:pt x="29" y="10"/>
                      <a:pt x="21" y="25"/>
                    </a:cubicBezTo>
                    <a:cubicBezTo>
                      <a:pt x="0" y="46"/>
                      <a:pt x="10" y="77"/>
                      <a:pt x="31" y="88"/>
                    </a:cubicBezTo>
                    <a:cubicBezTo>
                      <a:pt x="794" y="537"/>
                      <a:pt x="1619" y="861"/>
                      <a:pt x="2476" y="1059"/>
                    </a:cubicBezTo>
                    <a:lnTo>
                      <a:pt x="2487" y="1059"/>
                    </a:lnTo>
                    <a:cubicBezTo>
                      <a:pt x="2508" y="1059"/>
                      <a:pt x="2529" y="1049"/>
                      <a:pt x="2529" y="1028"/>
                    </a:cubicBezTo>
                    <a:cubicBezTo>
                      <a:pt x="2539" y="997"/>
                      <a:pt x="2518" y="976"/>
                      <a:pt x="2497" y="966"/>
                    </a:cubicBezTo>
                    <a:cubicBezTo>
                      <a:pt x="1651" y="767"/>
                      <a:pt x="836" y="453"/>
                      <a:pt x="84" y="5"/>
                    </a:cubicBezTo>
                    <a:cubicBezTo>
                      <a:pt x="78" y="2"/>
                      <a:pt x="72" y="0"/>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64"/>
              <p:cNvSpPr/>
              <p:nvPr/>
            </p:nvSpPr>
            <p:spPr>
              <a:xfrm>
                <a:off x="2497210" y="3743537"/>
                <a:ext cx="3275" cy="6420"/>
              </a:xfrm>
              <a:custGeom>
                <a:avLst/>
                <a:gdLst/>
                <a:ahLst/>
                <a:cxnLst/>
                <a:rect l="l" t="t" r="r" b="b"/>
                <a:pathLst>
                  <a:path w="75" h="147" extrusionOk="0">
                    <a:moveTo>
                      <a:pt x="22" y="1"/>
                    </a:moveTo>
                    <a:cubicBezTo>
                      <a:pt x="12" y="11"/>
                      <a:pt x="1" y="21"/>
                      <a:pt x="1" y="32"/>
                    </a:cubicBezTo>
                    <a:cubicBezTo>
                      <a:pt x="12" y="63"/>
                      <a:pt x="12" y="95"/>
                      <a:pt x="22" y="126"/>
                    </a:cubicBezTo>
                    <a:cubicBezTo>
                      <a:pt x="22" y="137"/>
                      <a:pt x="32" y="147"/>
                      <a:pt x="43" y="147"/>
                    </a:cubicBezTo>
                    <a:lnTo>
                      <a:pt x="53" y="147"/>
                    </a:lnTo>
                    <a:cubicBezTo>
                      <a:pt x="63" y="147"/>
                      <a:pt x="74" y="126"/>
                      <a:pt x="74" y="116"/>
                    </a:cubicBezTo>
                    <a:cubicBezTo>
                      <a:pt x="63" y="84"/>
                      <a:pt x="53" y="53"/>
                      <a:pt x="53" y="21"/>
                    </a:cubicBezTo>
                    <a:cubicBezTo>
                      <a:pt x="43" y="11"/>
                      <a:pt x="32" y="1"/>
                      <a:pt x="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64"/>
              <p:cNvSpPr/>
              <p:nvPr/>
            </p:nvSpPr>
            <p:spPr>
              <a:xfrm>
                <a:off x="2499961" y="3756770"/>
                <a:ext cx="11923" cy="66688"/>
              </a:xfrm>
              <a:custGeom>
                <a:avLst/>
                <a:gdLst/>
                <a:ahLst/>
                <a:cxnLst/>
                <a:rect l="l" t="t" r="r" b="b"/>
                <a:pathLst>
                  <a:path w="273" h="1527" extrusionOk="0">
                    <a:moveTo>
                      <a:pt x="21" y="1"/>
                    </a:moveTo>
                    <a:cubicBezTo>
                      <a:pt x="11" y="1"/>
                      <a:pt x="0" y="22"/>
                      <a:pt x="0" y="32"/>
                    </a:cubicBezTo>
                    <a:cubicBezTo>
                      <a:pt x="11" y="105"/>
                      <a:pt x="21" y="168"/>
                      <a:pt x="42" y="241"/>
                    </a:cubicBezTo>
                    <a:cubicBezTo>
                      <a:pt x="42" y="252"/>
                      <a:pt x="53" y="262"/>
                      <a:pt x="63" y="262"/>
                    </a:cubicBezTo>
                    <a:cubicBezTo>
                      <a:pt x="84" y="262"/>
                      <a:pt x="84" y="241"/>
                      <a:pt x="84" y="231"/>
                    </a:cubicBezTo>
                    <a:cubicBezTo>
                      <a:pt x="74" y="157"/>
                      <a:pt x="63" y="95"/>
                      <a:pt x="53" y="22"/>
                    </a:cubicBezTo>
                    <a:cubicBezTo>
                      <a:pt x="42" y="11"/>
                      <a:pt x="32" y="1"/>
                      <a:pt x="21" y="1"/>
                    </a:cubicBezTo>
                    <a:close/>
                    <a:moveTo>
                      <a:pt x="95" y="419"/>
                    </a:moveTo>
                    <a:cubicBezTo>
                      <a:pt x="84" y="429"/>
                      <a:pt x="74" y="440"/>
                      <a:pt x="74" y="450"/>
                    </a:cubicBezTo>
                    <a:cubicBezTo>
                      <a:pt x="84" y="523"/>
                      <a:pt x="95" y="596"/>
                      <a:pt x="105" y="659"/>
                    </a:cubicBezTo>
                    <a:cubicBezTo>
                      <a:pt x="105" y="670"/>
                      <a:pt x="116" y="680"/>
                      <a:pt x="137" y="680"/>
                    </a:cubicBezTo>
                    <a:cubicBezTo>
                      <a:pt x="147" y="680"/>
                      <a:pt x="158" y="670"/>
                      <a:pt x="158" y="649"/>
                    </a:cubicBezTo>
                    <a:cubicBezTo>
                      <a:pt x="147" y="586"/>
                      <a:pt x="137" y="512"/>
                      <a:pt x="126" y="440"/>
                    </a:cubicBezTo>
                    <a:cubicBezTo>
                      <a:pt x="116" y="429"/>
                      <a:pt x="105" y="419"/>
                      <a:pt x="95" y="419"/>
                    </a:cubicBezTo>
                    <a:close/>
                    <a:moveTo>
                      <a:pt x="172" y="843"/>
                    </a:moveTo>
                    <a:cubicBezTo>
                      <a:pt x="168" y="843"/>
                      <a:pt x="163" y="844"/>
                      <a:pt x="158" y="847"/>
                    </a:cubicBezTo>
                    <a:cubicBezTo>
                      <a:pt x="147" y="847"/>
                      <a:pt x="137" y="858"/>
                      <a:pt x="137" y="868"/>
                    </a:cubicBezTo>
                    <a:cubicBezTo>
                      <a:pt x="147" y="941"/>
                      <a:pt x="158" y="1014"/>
                      <a:pt x="168" y="1077"/>
                    </a:cubicBezTo>
                    <a:cubicBezTo>
                      <a:pt x="168" y="1097"/>
                      <a:pt x="178" y="1097"/>
                      <a:pt x="188" y="1097"/>
                    </a:cubicBezTo>
                    <a:lnTo>
                      <a:pt x="199" y="1097"/>
                    </a:lnTo>
                    <a:cubicBezTo>
                      <a:pt x="209" y="1097"/>
                      <a:pt x="220" y="1087"/>
                      <a:pt x="220" y="1077"/>
                    </a:cubicBezTo>
                    <a:cubicBezTo>
                      <a:pt x="209" y="1004"/>
                      <a:pt x="199" y="941"/>
                      <a:pt x="188" y="868"/>
                    </a:cubicBezTo>
                    <a:cubicBezTo>
                      <a:pt x="188" y="852"/>
                      <a:pt x="183" y="843"/>
                      <a:pt x="172" y="843"/>
                    </a:cubicBezTo>
                    <a:close/>
                    <a:moveTo>
                      <a:pt x="220" y="1265"/>
                    </a:moveTo>
                    <a:cubicBezTo>
                      <a:pt x="199" y="1265"/>
                      <a:pt x="188" y="1276"/>
                      <a:pt x="199" y="1296"/>
                    </a:cubicBezTo>
                    <a:cubicBezTo>
                      <a:pt x="209" y="1369"/>
                      <a:pt x="209" y="1443"/>
                      <a:pt x="220" y="1505"/>
                    </a:cubicBezTo>
                    <a:cubicBezTo>
                      <a:pt x="220" y="1515"/>
                      <a:pt x="230" y="1526"/>
                      <a:pt x="241" y="1526"/>
                    </a:cubicBezTo>
                    <a:lnTo>
                      <a:pt x="251" y="1526"/>
                    </a:lnTo>
                    <a:cubicBezTo>
                      <a:pt x="262" y="1526"/>
                      <a:pt x="272" y="1515"/>
                      <a:pt x="272" y="1494"/>
                    </a:cubicBezTo>
                    <a:cubicBezTo>
                      <a:pt x="262" y="1432"/>
                      <a:pt x="251" y="1359"/>
                      <a:pt x="241" y="1286"/>
                    </a:cubicBezTo>
                    <a:cubicBezTo>
                      <a:pt x="241" y="1276"/>
                      <a:pt x="230" y="1265"/>
                      <a:pt x="220" y="126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64"/>
              <p:cNvSpPr/>
              <p:nvPr/>
            </p:nvSpPr>
            <p:spPr>
              <a:xfrm>
                <a:off x="2510923" y="3830227"/>
                <a:ext cx="2751" cy="6420"/>
              </a:xfrm>
              <a:custGeom>
                <a:avLst/>
                <a:gdLst/>
                <a:ahLst/>
                <a:cxnLst/>
                <a:rect l="l" t="t" r="r" b="b"/>
                <a:pathLst>
                  <a:path w="63" h="147" extrusionOk="0">
                    <a:moveTo>
                      <a:pt x="21" y="1"/>
                    </a:moveTo>
                    <a:cubicBezTo>
                      <a:pt x="0" y="11"/>
                      <a:pt x="0" y="21"/>
                      <a:pt x="0" y="32"/>
                    </a:cubicBezTo>
                    <a:cubicBezTo>
                      <a:pt x="0" y="63"/>
                      <a:pt x="11" y="105"/>
                      <a:pt x="11" y="126"/>
                    </a:cubicBezTo>
                    <a:cubicBezTo>
                      <a:pt x="11" y="137"/>
                      <a:pt x="21" y="147"/>
                      <a:pt x="32" y="147"/>
                    </a:cubicBezTo>
                    <a:lnTo>
                      <a:pt x="42" y="147"/>
                    </a:lnTo>
                    <a:cubicBezTo>
                      <a:pt x="53" y="147"/>
                      <a:pt x="63" y="137"/>
                      <a:pt x="63" y="126"/>
                    </a:cubicBezTo>
                    <a:cubicBezTo>
                      <a:pt x="53" y="95"/>
                      <a:pt x="53" y="63"/>
                      <a:pt x="42" y="32"/>
                    </a:cubicBezTo>
                    <a:cubicBezTo>
                      <a:pt x="42" y="11"/>
                      <a:pt x="32" y="1"/>
                      <a:pt x="21" y="1"/>
                    </a:cubicBezTo>
                    <a:close/>
                  </a:path>
                </a:pathLst>
              </a:custGeom>
              <a:solidFill>
                <a:srgbClr val="E8D0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64"/>
              <p:cNvSpPr/>
              <p:nvPr/>
            </p:nvSpPr>
            <p:spPr>
              <a:xfrm>
                <a:off x="2473976" y="3750394"/>
                <a:ext cx="23758" cy="92673"/>
              </a:xfrm>
              <a:custGeom>
                <a:avLst/>
                <a:gdLst/>
                <a:ahLst/>
                <a:cxnLst/>
                <a:rect l="l" t="t" r="r" b="b"/>
                <a:pathLst>
                  <a:path w="544" h="2122" extrusionOk="0">
                    <a:moveTo>
                      <a:pt x="21" y="1"/>
                    </a:moveTo>
                    <a:cubicBezTo>
                      <a:pt x="0" y="1"/>
                      <a:pt x="0" y="11"/>
                      <a:pt x="0" y="22"/>
                    </a:cubicBezTo>
                    <a:cubicBezTo>
                      <a:pt x="0" y="84"/>
                      <a:pt x="10" y="157"/>
                      <a:pt x="21" y="220"/>
                    </a:cubicBezTo>
                    <a:cubicBezTo>
                      <a:pt x="21" y="231"/>
                      <a:pt x="31" y="241"/>
                      <a:pt x="42" y="241"/>
                    </a:cubicBezTo>
                    <a:lnTo>
                      <a:pt x="52" y="241"/>
                    </a:lnTo>
                    <a:cubicBezTo>
                      <a:pt x="63" y="241"/>
                      <a:pt x="73" y="220"/>
                      <a:pt x="73" y="210"/>
                    </a:cubicBezTo>
                    <a:lnTo>
                      <a:pt x="42" y="22"/>
                    </a:lnTo>
                    <a:cubicBezTo>
                      <a:pt x="42" y="11"/>
                      <a:pt x="31" y="1"/>
                      <a:pt x="21" y="1"/>
                    </a:cubicBezTo>
                    <a:close/>
                    <a:moveTo>
                      <a:pt x="82" y="383"/>
                    </a:moveTo>
                    <a:cubicBezTo>
                      <a:pt x="79" y="383"/>
                      <a:pt x="76" y="384"/>
                      <a:pt x="73" y="387"/>
                    </a:cubicBezTo>
                    <a:cubicBezTo>
                      <a:pt x="63" y="387"/>
                      <a:pt x="52" y="398"/>
                      <a:pt x="52" y="408"/>
                    </a:cubicBezTo>
                    <a:cubicBezTo>
                      <a:pt x="63" y="470"/>
                      <a:pt x="73" y="533"/>
                      <a:pt x="94" y="607"/>
                    </a:cubicBezTo>
                    <a:cubicBezTo>
                      <a:pt x="94" y="617"/>
                      <a:pt x="105" y="617"/>
                      <a:pt x="115" y="617"/>
                    </a:cubicBezTo>
                    <a:cubicBezTo>
                      <a:pt x="126" y="617"/>
                      <a:pt x="136" y="607"/>
                      <a:pt x="136" y="596"/>
                    </a:cubicBezTo>
                    <a:cubicBezTo>
                      <a:pt x="126" y="533"/>
                      <a:pt x="115" y="470"/>
                      <a:pt x="105" y="398"/>
                    </a:cubicBezTo>
                    <a:cubicBezTo>
                      <a:pt x="97" y="390"/>
                      <a:pt x="90" y="383"/>
                      <a:pt x="82" y="383"/>
                    </a:cubicBezTo>
                    <a:close/>
                    <a:moveTo>
                      <a:pt x="147" y="763"/>
                    </a:moveTo>
                    <a:cubicBezTo>
                      <a:pt x="136" y="763"/>
                      <a:pt x="126" y="784"/>
                      <a:pt x="126" y="795"/>
                    </a:cubicBezTo>
                    <a:cubicBezTo>
                      <a:pt x="147" y="857"/>
                      <a:pt x="157" y="920"/>
                      <a:pt x="167" y="983"/>
                    </a:cubicBezTo>
                    <a:cubicBezTo>
                      <a:pt x="178" y="993"/>
                      <a:pt x="188" y="1004"/>
                      <a:pt x="198" y="1004"/>
                    </a:cubicBezTo>
                    <a:cubicBezTo>
                      <a:pt x="209" y="993"/>
                      <a:pt x="219" y="983"/>
                      <a:pt x="219" y="972"/>
                    </a:cubicBezTo>
                    <a:cubicBezTo>
                      <a:pt x="198" y="909"/>
                      <a:pt x="188" y="846"/>
                      <a:pt x="178" y="784"/>
                    </a:cubicBezTo>
                    <a:cubicBezTo>
                      <a:pt x="178" y="774"/>
                      <a:pt x="157" y="763"/>
                      <a:pt x="147" y="763"/>
                    </a:cubicBezTo>
                    <a:close/>
                    <a:moveTo>
                      <a:pt x="230" y="1139"/>
                    </a:moveTo>
                    <a:cubicBezTo>
                      <a:pt x="219" y="1150"/>
                      <a:pt x="209" y="1160"/>
                      <a:pt x="219" y="1171"/>
                    </a:cubicBezTo>
                    <a:cubicBezTo>
                      <a:pt x="230" y="1233"/>
                      <a:pt x="251" y="1296"/>
                      <a:pt x="261" y="1359"/>
                    </a:cubicBezTo>
                    <a:cubicBezTo>
                      <a:pt x="272" y="1369"/>
                      <a:pt x="282" y="1380"/>
                      <a:pt x="293" y="1380"/>
                    </a:cubicBezTo>
                    <a:cubicBezTo>
                      <a:pt x="303" y="1369"/>
                      <a:pt x="314" y="1359"/>
                      <a:pt x="314" y="1348"/>
                    </a:cubicBezTo>
                    <a:cubicBezTo>
                      <a:pt x="293" y="1285"/>
                      <a:pt x="282" y="1223"/>
                      <a:pt x="261" y="1160"/>
                    </a:cubicBezTo>
                    <a:cubicBezTo>
                      <a:pt x="261" y="1150"/>
                      <a:pt x="251" y="1139"/>
                      <a:pt x="230" y="1139"/>
                    </a:cubicBezTo>
                    <a:close/>
                    <a:moveTo>
                      <a:pt x="335" y="1515"/>
                    </a:moveTo>
                    <a:cubicBezTo>
                      <a:pt x="324" y="1526"/>
                      <a:pt x="314" y="1536"/>
                      <a:pt x="314" y="1547"/>
                    </a:cubicBezTo>
                    <a:cubicBezTo>
                      <a:pt x="335" y="1610"/>
                      <a:pt x="356" y="1672"/>
                      <a:pt x="366" y="1735"/>
                    </a:cubicBezTo>
                    <a:cubicBezTo>
                      <a:pt x="376" y="1745"/>
                      <a:pt x="386" y="1756"/>
                      <a:pt x="397" y="1756"/>
                    </a:cubicBezTo>
                    <a:cubicBezTo>
                      <a:pt x="418" y="1745"/>
                      <a:pt x="418" y="1735"/>
                      <a:pt x="418" y="1724"/>
                    </a:cubicBezTo>
                    <a:cubicBezTo>
                      <a:pt x="397" y="1661"/>
                      <a:pt x="376" y="1599"/>
                      <a:pt x="366" y="1536"/>
                    </a:cubicBezTo>
                    <a:cubicBezTo>
                      <a:pt x="356" y="1526"/>
                      <a:pt x="345" y="1515"/>
                      <a:pt x="335" y="1515"/>
                    </a:cubicBezTo>
                    <a:close/>
                    <a:moveTo>
                      <a:pt x="455" y="1887"/>
                    </a:moveTo>
                    <a:cubicBezTo>
                      <a:pt x="450" y="1887"/>
                      <a:pt x="445" y="1888"/>
                      <a:pt x="439" y="1891"/>
                    </a:cubicBezTo>
                    <a:cubicBezTo>
                      <a:pt x="428" y="1891"/>
                      <a:pt x="428" y="1912"/>
                      <a:pt x="428" y="1923"/>
                    </a:cubicBezTo>
                    <a:cubicBezTo>
                      <a:pt x="449" y="1996"/>
                      <a:pt x="481" y="2058"/>
                      <a:pt x="491" y="2100"/>
                    </a:cubicBezTo>
                    <a:cubicBezTo>
                      <a:pt x="502" y="2111"/>
                      <a:pt x="502" y="2121"/>
                      <a:pt x="512" y="2121"/>
                    </a:cubicBezTo>
                    <a:lnTo>
                      <a:pt x="523" y="2121"/>
                    </a:lnTo>
                    <a:cubicBezTo>
                      <a:pt x="533" y="2111"/>
                      <a:pt x="544" y="2100"/>
                      <a:pt x="533" y="2090"/>
                    </a:cubicBezTo>
                    <a:cubicBezTo>
                      <a:pt x="523" y="2048"/>
                      <a:pt x="502" y="1986"/>
                      <a:pt x="470" y="1902"/>
                    </a:cubicBezTo>
                    <a:cubicBezTo>
                      <a:pt x="470" y="1894"/>
                      <a:pt x="465" y="1887"/>
                      <a:pt x="455" y="188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64"/>
              <p:cNvSpPr/>
              <p:nvPr/>
            </p:nvSpPr>
            <p:spPr>
              <a:xfrm>
                <a:off x="2516862" y="3788520"/>
                <a:ext cx="76209" cy="48607"/>
              </a:xfrm>
              <a:custGeom>
                <a:avLst/>
                <a:gdLst/>
                <a:ahLst/>
                <a:cxnLst/>
                <a:rect l="l" t="t" r="r" b="b"/>
                <a:pathLst>
                  <a:path w="1745" h="1113" extrusionOk="0">
                    <a:moveTo>
                      <a:pt x="1722" y="1"/>
                    </a:moveTo>
                    <a:cubicBezTo>
                      <a:pt x="1719" y="1"/>
                      <a:pt x="1716" y="2"/>
                      <a:pt x="1714" y="5"/>
                    </a:cubicBezTo>
                    <a:cubicBezTo>
                      <a:pt x="1693" y="5"/>
                      <a:pt x="1672" y="15"/>
                      <a:pt x="1640" y="15"/>
                    </a:cubicBezTo>
                    <a:cubicBezTo>
                      <a:pt x="1630" y="26"/>
                      <a:pt x="1630" y="36"/>
                      <a:pt x="1630" y="47"/>
                    </a:cubicBezTo>
                    <a:cubicBezTo>
                      <a:pt x="1630" y="57"/>
                      <a:pt x="1640" y="68"/>
                      <a:pt x="1651" y="68"/>
                    </a:cubicBezTo>
                    <a:lnTo>
                      <a:pt x="1661" y="68"/>
                    </a:lnTo>
                    <a:cubicBezTo>
                      <a:pt x="1682" y="57"/>
                      <a:pt x="1703" y="57"/>
                      <a:pt x="1724" y="47"/>
                    </a:cubicBezTo>
                    <a:cubicBezTo>
                      <a:pt x="1735" y="47"/>
                      <a:pt x="1745" y="36"/>
                      <a:pt x="1745" y="26"/>
                    </a:cubicBezTo>
                    <a:cubicBezTo>
                      <a:pt x="1737" y="11"/>
                      <a:pt x="1730" y="1"/>
                      <a:pt x="1722" y="1"/>
                    </a:cubicBezTo>
                    <a:close/>
                    <a:moveTo>
                      <a:pt x="1463" y="99"/>
                    </a:moveTo>
                    <a:lnTo>
                      <a:pt x="1452" y="110"/>
                    </a:lnTo>
                    <a:cubicBezTo>
                      <a:pt x="1421" y="131"/>
                      <a:pt x="1400" y="141"/>
                      <a:pt x="1369" y="152"/>
                    </a:cubicBezTo>
                    <a:cubicBezTo>
                      <a:pt x="1348" y="162"/>
                      <a:pt x="1317" y="182"/>
                      <a:pt x="1296" y="193"/>
                    </a:cubicBezTo>
                    <a:cubicBezTo>
                      <a:pt x="1285" y="193"/>
                      <a:pt x="1275" y="214"/>
                      <a:pt x="1285" y="224"/>
                    </a:cubicBezTo>
                    <a:cubicBezTo>
                      <a:pt x="1285" y="235"/>
                      <a:pt x="1296" y="235"/>
                      <a:pt x="1306" y="235"/>
                    </a:cubicBezTo>
                    <a:lnTo>
                      <a:pt x="1317" y="235"/>
                    </a:lnTo>
                    <a:cubicBezTo>
                      <a:pt x="1338" y="224"/>
                      <a:pt x="1369" y="214"/>
                      <a:pt x="1389" y="193"/>
                    </a:cubicBezTo>
                    <a:cubicBezTo>
                      <a:pt x="1421" y="182"/>
                      <a:pt x="1442" y="172"/>
                      <a:pt x="1473" y="152"/>
                    </a:cubicBezTo>
                    <a:lnTo>
                      <a:pt x="1484" y="141"/>
                    </a:lnTo>
                    <a:cubicBezTo>
                      <a:pt x="1505" y="141"/>
                      <a:pt x="1505" y="120"/>
                      <a:pt x="1494" y="110"/>
                    </a:cubicBezTo>
                    <a:cubicBezTo>
                      <a:pt x="1494" y="99"/>
                      <a:pt x="1473" y="99"/>
                      <a:pt x="1463" y="99"/>
                    </a:cubicBezTo>
                    <a:close/>
                    <a:moveTo>
                      <a:pt x="1118" y="266"/>
                    </a:moveTo>
                    <a:cubicBezTo>
                      <a:pt x="1066" y="298"/>
                      <a:pt x="1003" y="329"/>
                      <a:pt x="941" y="360"/>
                    </a:cubicBezTo>
                    <a:cubicBezTo>
                      <a:pt x="930" y="370"/>
                      <a:pt x="930" y="391"/>
                      <a:pt x="941" y="402"/>
                    </a:cubicBezTo>
                    <a:cubicBezTo>
                      <a:pt x="941" y="402"/>
                      <a:pt x="951" y="412"/>
                      <a:pt x="962" y="412"/>
                    </a:cubicBezTo>
                    <a:cubicBezTo>
                      <a:pt x="962" y="412"/>
                      <a:pt x="972" y="412"/>
                      <a:pt x="972" y="402"/>
                    </a:cubicBezTo>
                    <a:cubicBezTo>
                      <a:pt x="1034" y="370"/>
                      <a:pt x="1087" y="340"/>
                      <a:pt x="1139" y="308"/>
                    </a:cubicBezTo>
                    <a:cubicBezTo>
                      <a:pt x="1150" y="308"/>
                      <a:pt x="1160" y="298"/>
                      <a:pt x="1150" y="277"/>
                    </a:cubicBezTo>
                    <a:cubicBezTo>
                      <a:pt x="1139" y="266"/>
                      <a:pt x="1129" y="266"/>
                      <a:pt x="1118" y="266"/>
                    </a:cubicBezTo>
                    <a:close/>
                    <a:moveTo>
                      <a:pt x="799" y="467"/>
                    </a:moveTo>
                    <a:cubicBezTo>
                      <a:pt x="794" y="467"/>
                      <a:pt x="789" y="470"/>
                      <a:pt x="784" y="475"/>
                    </a:cubicBezTo>
                    <a:lnTo>
                      <a:pt x="742" y="496"/>
                    </a:lnTo>
                    <a:cubicBezTo>
                      <a:pt x="700" y="528"/>
                      <a:pt x="658" y="549"/>
                      <a:pt x="616" y="579"/>
                    </a:cubicBezTo>
                    <a:cubicBezTo>
                      <a:pt x="606" y="590"/>
                      <a:pt x="606" y="600"/>
                      <a:pt x="616" y="611"/>
                    </a:cubicBezTo>
                    <a:cubicBezTo>
                      <a:pt x="616" y="621"/>
                      <a:pt x="627" y="621"/>
                      <a:pt x="637" y="621"/>
                    </a:cubicBezTo>
                    <a:lnTo>
                      <a:pt x="648" y="621"/>
                    </a:lnTo>
                    <a:cubicBezTo>
                      <a:pt x="690" y="590"/>
                      <a:pt x="732" y="559"/>
                      <a:pt x="773" y="538"/>
                    </a:cubicBezTo>
                    <a:lnTo>
                      <a:pt x="804" y="507"/>
                    </a:lnTo>
                    <a:cubicBezTo>
                      <a:pt x="815" y="507"/>
                      <a:pt x="825" y="486"/>
                      <a:pt x="815" y="475"/>
                    </a:cubicBezTo>
                    <a:cubicBezTo>
                      <a:pt x="810" y="470"/>
                      <a:pt x="805" y="467"/>
                      <a:pt x="799" y="467"/>
                    </a:cubicBezTo>
                    <a:close/>
                    <a:moveTo>
                      <a:pt x="479" y="687"/>
                    </a:moveTo>
                    <a:cubicBezTo>
                      <a:pt x="473" y="687"/>
                      <a:pt x="465" y="689"/>
                      <a:pt x="460" y="695"/>
                    </a:cubicBezTo>
                    <a:cubicBezTo>
                      <a:pt x="407" y="737"/>
                      <a:pt x="356" y="767"/>
                      <a:pt x="303" y="809"/>
                    </a:cubicBezTo>
                    <a:cubicBezTo>
                      <a:pt x="293" y="820"/>
                      <a:pt x="293" y="830"/>
                      <a:pt x="303" y="841"/>
                    </a:cubicBezTo>
                    <a:cubicBezTo>
                      <a:pt x="303" y="851"/>
                      <a:pt x="314" y="851"/>
                      <a:pt x="324" y="851"/>
                    </a:cubicBezTo>
                    <a:cubicBezTo>
                      <a:pt x="324" y="851"/>
                      <a:pt x="335" y="851"/>
                      <a:pt x="335" y="841"/>
                    </a:cubicBezTo>
                    <a:cubicBezTo>
                      <a:pt x="387" y="809"/>
                      <a:pt x="428" y="767"/>
                      <a:pt x="491" y="726"/>
                    </a:cubicBezTo>
                    <a:cubicBezTo>
                      <a:pt x="502" y="726"/>
                      <a:pt x="502" y="705"/>
                      <a:pt x="491" y="695"/>
                    </a:cubicBezTo>
                    <a:cubicBezTo>
                      <a:pt x="491" y="689"/>
                      <a:pt x="486" y="687"/>
                      <a:pt x="479" y="687"/>
                    </a:cubicBezTo>
                    <a:close/>
                    <a:moveTo>
                      <a:pt x="173" y="927"/>
                    </a:moveTo>
                    <a:cubicBezTo>
                      <a:pt x="167" y="927"/>
                      <a:pt x="162" y="930"/>
                      <a:pt x="157" y="935"/>
                    </a:cubicBezTo>
                    <a:cubicBezTo>
                      <a:pt x="105" y="976"/>
                      <a:pt x="52" y="1018"/>
                      <a:pt x="10" y="1071"/>
                    </a:cubicBezTo>
                    <a:cubicBezTo>
                      <a:pt x="0" y="1081"/>
                      <a:pt x="0" y="1092"/>
                      <a:pt x="10" y="1102"/>
                    </a:cubicBezTo>
                    <a:cubicBezTo>
                      <a:pt x="21" y="1102"/>
                      <a:pt x="21" y="1113"/>
                      <a:pt x="31" y="1113"/>
                    </a:cubicBezTo>
                    <a:cubicBezTo>
                      <a:pt x="42" y="1113"/>
                      <a:pt x="42" y="1102"/>
                      <a:pt x="52" y="1102"/>
                    </a:cubicBezTo>
                    <a:cubicBezTo>
                      <a:pt x="94" y="1060"/>
                      <a:pt x="136" y="1008"/>
                      <a:pt x="188" y="966"/>
                    </a:cubicBezTo>
                    <a:cubicBezTo>
                      <a:pt x="198" y="956"/>
                      <a:pt x="198" y="946"/>
                      <a:pt x="188" y="935"/>
                    </a:cubicBezTo>
                    <a:cubicBezTo>
                      <a:pt x="183" y="930"/>
                      <a:pt x="178" y="927"/>
                      <a:pt x="173" y="9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64"/>
              <p:cNvSpPr/>
              <p:nvPr/>
            </p:nvSpPr>
            <p:spPr>
              <a:xfrm>
                <a:off x="2526907" y="3801010"/>
                <a:ext cx="82148" cy="48913"/>
              </a:xfrm>
              <a:custGeom>
                <a:avLst/>
                <a:gdLst/>
                <a:ahLst/>
                <a:cxnLst/>
                <a:rect l="l" t="t" r="r" b="b"/>
                <a:pathLst>
                  <a:path w="1881" h="1120" extrusionOk="0">
                    <a:moveTo>
                      <a:pt x="1870" y="1"/>
                    </a:moveTo>
                    <a:cubicBezTo>
                      <a:pt x="1860" y="1"/>
                      <a:pt x="1839" y="1"/>
                      <a:pt x="1828" y="12"/>
                    </a:cubicBezTo>
                    <a:cubicBezTo>
                      <a:pt x="1797" y="54"/>
                      <a:pt x="1745" y="105"/>
                      <a:pt x="1703" y="147"/>
                    </a:cubicBezTo>
                    <a:cubicBezTo>
                      <a:pt x="1693" y="158"/>
                      <a:pt x="1693" y="168"/>
                      <a:pt x="1703" y="179"/>
                    </a:cubicBezTo>
                    <a:cubicBezTo>
                      <a:pt x="1703" y="189"/>
                      <a:pt x="1714" y="189"/>
                      <a:pt x="1714" y="189"/>
                    </a:cubicBezTo>
                    <a:cubicBezTo>
                      <a:pt x="1724" y="189"/>
                      <a:pt x="1724" y="189"/>
                      <a:pt x="1734" y="179"/>
                    </a:cubicBezTo>
                    <a:cubicBezTo>
                      <a:pt x="1786" y="137"/>
                      <a:pt x="1828" y="84"/>
                      <a:pt x="1870" y="43"/>
                    </a:cubicBezTo>
                    <a:cubicBezTo>
                      <a:pt x="1881" y="33"/>
                      <a:pt x="1881" y="12"/>
                      <a:pt x="1870" y="1"/>
                    </a:cubicBezTo>
                    <a:close/>
                    <a:moveTo>
                      <a:pt x="1572" y="265"/>
                    </a:moveTo>
                    <a:cubicBezTo>
                      <a:pt x="1567" y="265"/>
                      <a:pt x="1562" y="268"/>
                      <a:pt x="1556" y="273"/>
                    </a:cubicBezTo>
                    <a:cubicBezTo>
                      <a:pt x="1505" y="314"/>
                      <a:pt x="1452" y="346"/>
                      <a:pt x="1400" y="388"/>
                    </a:cubicBezTo>
                    <a:cubicBezTo>
                      <a:pt x="1389" y="398"/>
                      <a:pt x="1389" y="409"/>
                      <a:pt x="1389" y="419"/>
                    </a:cubicBezTo>
                    <a:cubicBezTo>
                      <a:pt x="1400" y="430"/>
                      <a:pt x="1410" y="430"/>
                      <a:pt x="1410" y="430"/>
                    </a:cubicBezTo>
                    <a:lnTo>
                      <a:pt x="1431" y="430"/>
                    </a:lnTo>
                    <a:cubicBezTo>
                      <a:pt x="1484" y="388"/>
                      <a:pt x="1536" y="346"/>
                      <a:pt x="1588" y="314"/>
                    </a:cubicBezTo>
                    <a:cubicBezTo>
                      <a:pt x="1598" y="304"/>
                      <a:pt x="1598" y="283"/>
                      <a:pt x="1588" y="273"/>
                    </a:cubicBezTo>
                    <a:cubicBezTo>
                      <a:pt x="1583" y="268"/>
                      <a:pt x="1578" y="265"/>
                      <a:pt x="1572" y="265"/>
                    </a:cubicBezTo>
                    <a:close/>
                    <a:moveTo>
                      <a:pt x="1249" y="488"/>
                    </a:moveTo>
                    <a:cubicBezTo>
                      <a:pt x="1244" y="488"/>
                      <a:pt x="1239" y="489"/>
                      <a:pt x="1233" y="492"/>
                    </a:cubicBezTo>
                    <a:cubicBezTo>
                      <a:pt x="1180" y="523"/>
                      <a:pt x="1129" y="555"/>
                      <a:pt x="1066" y="586"/>
                    </a:cubicBezTo>
                    <a:cubicBezTo>
                      <a:pt x="1055" y="597"/>
                      <a:pt x="1055" y="607"/>
                      <a:pt x="1066" y="618"/>
                    </a:cubicBezTo>
                    <a:cubicBezTo>
                      <a:pt x="1066" y="628"/>
                      <a:pt x="1076" y="628"/>
                      <a:pt x="1087" y="628"/>
                    </a:cubicBezTo>
                    <a:lnTo>
                      <a:pt x="1097" y="628"/>
                    </a:lnTo>
                    <a:cubicBezTo>
                      <a:pt x="1149" y="597"/>
                      <a:pt x="1212" y="565"/>
                      <a:pt x="1264" y="534"/>
                    </a:cubicBezTo>
                    <a:cubicBezTo>
                      <a:pt x="1275" y="523"/>
                      <a:pt x="1275" y="513"/>
                      <a:pt x="1275" y="502"/>
                    </a:cubicBezTo>
                    <a:cubicBezTo>
                      <a:pt x="1267" y="495"/>
                      <a:pt x="1260" y="488"/>
                      <a:pt x="1249" y="488"/>
                    </a:cubicBezTo>
                    <a:close/>
                    <a:moveTo>
                      <a:pt x="910" y="676"/>
                    </a:moveTo>
                    <a:cubicBezTo>
                      <a:pt x="906" y="676"/>
                      <a:pt x="902" y="677"/>
                      <a:pt x="899" y="680"/>
                    </a:cubicBezTo>
                    <a:lnTo>
                      <a:pt x="773" y="743"/>
                    </a:lnTo>
                    <a:lnTo>
                      <a:pt x="732" y="774"/>
                    </a:lnTo>
                    <a:cubicBezTo>
                      <a:pt x="721" y="774"/>
                      <a:pt x="711" y="795"/>
                      <a:pt x="721" y="806"/>
                    </a:cubicBezTo>
                    <a:cubicBezTo>
                      <a:pt x="721" y="816"/>
                      <a:pt x="732" y="816"/>
                      <a:pt x="742" y="816"/>
                    </a:cubicBezTo>
                    <a:lnTo>
                      <a:pt x="752" y="816"/>
                    </a:lnTo>
                    <a:lnTo>
                      <a:pt x="794" y="785"/>
                    </a:lnTo>
                    <a:lnTo>
                      <a:pt x="920" y="722"/>
                    </a:lnTo>
                    <a:cubicBezTo>
                      <a:pt x="930" y="711"/>
                      <a:pt x="940" y="701"/>
                      <a:pt x="930" y="690"/>
                    </a:cubicBezTo>
                    <a:cubicBezTo>
                      <a:pt x="930" y="683"/>
                      <a:pt x="919" y="676"/>
                      <a:pt x="910" y="676"/>
                    </a:cubicBezTo>
                    <a:close/>
                    <a:moveTo>
                      <a:pt x="575" y="861"/>
                    </a:moveTo>
                    <a:cubicBezTo>
                      <a:pt x="569" y="861"/>
                      <a:pt x="562" y="864"/>
                      <a:pt x="554" y="868"/>
                    </a:cubicBezTo>
                    <a:cubicBezTo>
                      <a:pt x="491" y="899"/>
                      <a:pt x="439" y="920"/>
                      <a:pt x="386" y="952"/>
                    </a:cubicBezTo>
                    <a:cubicBezTo>
                      <a:pt x="376" y="952"/>
                      <a:pt x="365" y="962"/>
                      <a:pt x="376" y="983"/>
                    </a:cubicBezTo>
                    <a:cubicBezTo>
                      <a:pt x="376" y="983"/>
                      <a:pt x="386" y="994"/>
                      <a:pt x="397" y="994"/>
                    </a:cubicBezTo>
                    <a:lnTo>
                      <a:pt x="407" y="994"/>
                    </a:lnTo>
                    <a:cubicBezTo>
                      <a:pt x="460" y="962"/>
                      <a:pt x="512" y="941"/>
                      <a:pt x="585" y="910"/>
                    </a:cubicBezTo>
                    <a:cubicBezTo>
                      <a:pt x="595" y="899"/>
                      <a:pt x="595" y="889"/>
                      <a:pt x="595" y="878"/>
                    </a:cubicBezTo>
                    <a:cubicBezTo>
                      <a:pt x="589" y="866"/>
                      <a:pt x="583" y="861"/>
                      <a:pt x="575" y="861"/>
                    </a:cubicBezTo>
                    <a:close/>
                    <a:moveTo>
                      <a:pt x="209" y="1015"/>
                    </a:moveTo>
                    <a:cubicBezTo>
                      <a:pt x="146" y="1036"/>
                      <a:pt x="84" y="1057"/>
                      <a:pt x="21" y="1067"/>
                    </a:cubicBezTo>
                    <a:cubicBezTo>
                      <a:pt x="10" y="1067"/>
                      <a:pt x="0" y="1077"/>
                      <a:pt x="0" y="1098"/>
                    </a:cubicBezTo>
                    <a:cubicBezTo>
                      <a:pt x="10" y="1108"/>
                      <a:pt x="21" y="1119"/>
                      <a:pt x="31" y="1119"/>
                    </a:cubicBezTo>
                    <a:lnTo>
                      <a:pt x="31" y="1108"/>
                    </a:lnTo>
                    <a:cubicBezTo>
                      <a:pt x="94" y="1098"/>
                      <a:pt x="157" y="1087"/>
                      <a:pt x="219" y="1067"/>
                    </a:cubicBezTo>
                    <a:cubicBezTo>
                      <a:pt x="230" y="1057"/>
                      <a:pt x="240" y="1046"/>
                      <a:pt x="240" y="1036"/>
                    </a:cubicBezTo>
                    <a:cubicBezTo>
                      <a:pt x="230" y="1015"/>
                      <a:pt x="219" y="1015"/>
                      <a:pt x="209" y="10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64"/>
              <p:cNvSpPr/>
              <p:nvPr/>
            </p:nvSpPr>
            <p:spPr>
              <a:xfrm>
                <a:off x="2526426" y="3857435"/>
                <a:ext cx="87214" cy="33060"/>
              </a:xfrm>
              <a:custGeom>
                <a:avLst/>
                <a:gdLst/>
                <a:ahLst/>
                <a:cxnLst/>
                <a:rect l="l" t="t" r="r" b="b"/>
                <a:pathLst>
                  <a:path w="1997" h="757" extrusionOk="0">
                    <a:moveTo>
                      <a:pt x="27" y="0"/>
                    </a:moveTo>
                    <a:cubicBezTo>
                      <a:pt x="16" y="0"/>
                      <a:pt x="11" y="8"/>
                      <a:pt x="11" y="15"/>
                    </a:cubicBezTo>
                    <a:cubicBezTo>
                      <a:pt x="0" y="25"/>
                      <a:pt x="11" y="46"/>
                      <a:pt x="21" y="46"/>
                    </a:cubicBezTo>
                    <a:cubicBezTo>
                      <a:pt x="84" y="67"/>
                      <a:pt x="137" y="88"/>
                      <a:pt x="209" y="109"/>
                    </a:cubicBezTo>
                    <a:lnTo>
                      <a:pt x="220" y="109"/>
                    </a:lnTo>
                    <a:cubicBezTo>
                      <a:pt x="230" y="109"/>
                      <a:pt x="241" y="99"/>
                      <a:pt x="241" y="88"/>
                    </a:cubicBezTo>
                    <a:cubicBezTo>
                      <a:pt x="241" y="78"/>
                      <a:pt x="241" y="67"/>
                      <a:pt x="220" y="57"/>
                    </a:cubicBezTo>
                    <a:cubicBezTo>
                      <a:pt x="157" y="36"/>
                      <a:pt x="95" y="25"/>
                      <a:pt x="42" y="4"/>
                    </a:cubicBezTo>
                    <a:cubicBezTo>
                      <a:pt x="36" y="1"/>
                      <a:pt x="31" y="0"/>
                      <a:pt x="27" y="0"/>
                    </a:cubicBezTo>
                    <a:close/>
                    <a:moveTo>
                      <a:pt x="408" y="109"/>
                    </a:moveTo>
                    <a:cubicBezTo>
                      <a:pt x="397" y="109"/>
                      <a:pt x="387" y="109"/>
                      <a:pt x="376" y="130"/>
                    </a:cubicBezTo>
                    <a:cubicBezTo>
                      <a:pt x="376" y="141"/>
                      <a:pt x="387" y="151"/>
                      <a:pt x="397" y="151"/>
                    </a:cubicBezTo>
                    <a:cubicBezTo>
                      <a:pt x="460" y="172"/>
                      <a:pt x="523" y="182"/>
                      <a:pt x="585" y="203"/>
                    </a:cubicBezTo>
                    <a:lnTo>
                      <a:pt x="596" y="203"/>
                    </a:lnTo>
                    <a:cubicBezTo>
                      <a:pt x="606" y="203"/>
                      <a:pt x="617" y="192"/>
                      <a:pt x="617" y="182"/>
                    </a:cubicBezTo>
                    <a:cubicBezTo>
                      <a:pt x="617" y="172"/>
                      <a:pt x="606" y="162"/>
                      <a:pt x="596" y="151"/>
                    </a:cubicBezTo>
                    <a:cubicBezTo>
                      <a:pt x="534" y="141"/>
                      <a:pt x="471" y="120"/>
                      <a:pt x="408" y="109"/>
                    </a:cubicBezTo>
                    <a:close/>
                    <a:moveTo>
                      <a:pt x="775" y="199"/>
                    </a:moveTo>
                    <a:cubicBezTo>
                      <a:pt x="767" y="199"/>
                      <a:pt x="760" y="206"/>
                      <a:pt x="753" y="213"/>
                    </a:cubicBezTo>
                    <a:cubicBezTo>
                      <a:pt x="753" y="234"/>
                      <a:pt x="763" y="245"/>
                      <a:pt x="773" y="245"/>
                    </a:cubicBezTo>
                    <a:cubicBezTo>
                      <a:pt x="836" y="266"/>
                      <a:pt x="899" y="276"/>
                      <a:pt x="962" y="297"/>
                    </a:cubicBezTo>
                    <a:lnTo>
                      <a:pt x="972" y="297"/>
                    </a:lnTo>
                    <a:cubicBezTo>
                      <a:pt x="982" y="297"/>
                      <a:pt x="993" y="297"/>
                      <a:pt x="993" y="287"/>
                    </a:cubicBezTo>
                    <a:cubicBezTo>
                      <a:pt x="993" y="266"/>
                      <a:pt x="982" y="255"/>
                      <a:pt x="972" y="255"/>
                    </a:cubicBezTo>
                    <a:cubicBezTo>
                      <a:pt x="910" y="234"/>
                      <a:pt x="847" y="213"/>
                      <a:pt x="784" y="203"/>
                    </a:cubicBezTo>
                    <a:cubicBezTo>
                      <a:pt x="781" y="200"/>
                      <a:pt x="778" y="199"/>
                      <a:pt x="775" y="199"/>
                    </a:cubicBezTo>
                    <a:close/>
                    <a:moveTo>
                      <a:pt x="1151" y="314"/>
                    </a:moveTo>
                    <a:cubicBezTo>
                      <a:pt x="1144" y="314"/>
                      <a:pt x="1136" y="321"/>
                      <a:pt x="1129" y="329"/>
                    </a:cubicBezTo>
                    <a:cubicBezTo>
                      <a:pt x="1129" y="339"/>
                      <a:pt x="1129" y="350"/>
                      <a:pt x="1140" y="360"/>
                    </a:cubicBezTo>
                    <a:cubicBezTo>
                      <a:pt x="1202" y="380"/>
                      <a:pt x="1265" y="401"/>
                      <a:pt x="1317" y="422"/>
                    </a:cubicBezTo>
                    <a:lnTo>
                      <a:pt x="1328" y="433"/>
                    </a:lnTo>
                    <a:cubicBezTo>
                      <a:pt x="1338" y="433"/>
                      <a:pt x="1348" y="422"/>
                      <a:pt x="1348" y="412"/>
                    </a:cubicBezTo>
                    <a:cubicBezTo>
                      <a:pt x="1359" y="401"/>
                      <a:pt x="1348" y="391"/>
                      <a:pt x="1338" y="380"/>
                    </a:cubicBezTo>
                    <a:cubicBezTo>
                      <a:pt x="1275" y="360"/>
                      <a:pt x="1223" y="339"/>
                      <a:pt x="1160" y="318"/>
                    </a:cubicBezTo>
                    <a:cubicBezTo>
                      <a:pt x="1157" y="315"/>
                      <a:pt x="1154" y="314"/>
                      <a:pt x="1151" y="314"/>
                    </a:cubicBezTo>
                    <a:close/>
                    <a:moveTo>
                      <a:pt x="1502" y="468"/>
                    </a:moveTo>
                    <a:cubicBezTo>
                      <a:pt x="1496" y="468"/>
                      <a:pt x="1490" y="473"/>
                      <a:pt x="1484" y="485"/>
                    </a:cubicBezTo>
                    <a:cubicBezTo>
                      <a:pt x="1484" y="496"/>
                      <a:pt x="1484" y="506"/>
                      <a:pt x="1495" y="517"/>
                    </a:cubicBezTo>
                    <a:cubicBezTo>
                      <a:pt x="1547" y="538"/>
                      <a:pt x="1588" y="569"/>
                      <a:pt x="1641" y="589"/>
                    </a:cubicBezTo>
                    <a:lnTo>
                      <a:pt x="1662" y="600"/>
                    </a:lnTo>
                    <a:cubicBezTo>
                      <a:pt x="1672" y="610"/>
                      <a:pt x="1672" y="610"/>
                      <a:pt x="1683" y="610"/>
                    </a:cubicBezTo>
                    <a:cubicBezTo>
                      <a:pt x="1683" y="610"/>
                      <a:pt x="1693" y="600"/>
                      <a:pt x="1704" y="600"/>
                    </a:cubicBezTo>
                    <a:cubicBezTo>
                      <a:pt x="1704" y="579"/>
                      <a:pt x="1704" y="569"/>
                      <a:pt x="1693" y="559"/>
                    </a:cubicBezTo>
                    <a:lnTo>
                      <a:pt x="1662" y="548"/>
                    </a:lnTo>
                    <a:cubicBezTo>
                      <a:pt x="1609" y="517"/>
                      <a:pt x="1567" y="496"/>
                      <a:pt x="1516" y="475"/>
                    </a:cubicBezTo>
                    <a:cubicBezTo>
                      <a:pt x="1511" y="470"/>
                      <a:pt x="1507" y="468"/>
                      <a:pt x="1502" y="468"/>
                    </a:cubicBezTo>
                    <a:close/>
                    <a:moveTo>
                      <a:pt x="1851" y="648"/>
                    </a:moveTo>
                    <a:cubicBezTo>
                      <a:pt x="1844" y="648"/>
                      <a:pt x="1836" y="655"/>
                      <a:pt x="1829" y="663"/>
                    </a:cubicBezTo>
                    <a:cubicBezTo>
                      <a:pt x="1818" y="673"/>
                      <a:pt x="1829" y="694"/>
                      <a:pt x="1839" y="694"/>
                    </a:cubicBezTo>
                    <a:lnTo>
                      <a:pt x="1964" y="757"/>
                    </a:lnTo>
                    <a:lnTo>
                      <a:pt x="1975" y="757"/>
                    </a:lnTo>
                    <a:lnTo>
                      <a:pt x="1996" y="736"/>
                    </a:lnTo>
                    <a:cubicBezTo>
                      <a:pt x="1996" y="726"/>
                      <a:pt x="1996" y="715"/>
                      <a:pt x="1985" y="705"/>
                    </a:cubicBezTo>
                    <a:cubicBezTo>
                      <a:pt x="1944" y="694"/>
                      <a:pt x="1902" y="673"/>
                      <a:pt x="1860" y="652"/>
                    </a:cubicBezTo>
                    <a:cubicBezTo>
                      <a:pt x="1857" y="649"/>
                      <a:pt x="1854" y="648"/>
                      <a:pt x="1851" y="64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64"/>
              <p:cNvSpPr/>
              <p:nvPr/>
            </p:nvSpPr>
            <p:spPr>
              <a:xfrm>
                <a:off x="2516862" y="3870056"/>
                <a:ext cx="85816" cy="34152"/>
              </a:xfrm>
              <a:custGeom>
                <a:avLst/>
                <a:gdLst/>
                <a:ahLst/>
                <a:cxnLst/>
                <a:rect l="l" t="t" r="r" b="b"/>
                <a:pathLst>
                  <a:path w="1965" h="782" extrusionOk="0">
                    <a:moveTo>
                      <a:pt x="26" y="0"/>
                    </a:moveTo>
                    <a:cubicBezTo>
                      <a:pt x="21" y="0"/>
                      <a:pt x="16" y="3"/>
                      <a:pt x="10" y="8"/>
                    </a:cubicBezTo>
                    <a:cubicBezTo>
                      <a:pt x="0" y="19"/>
                      <a:pt x="10" y="40"/>
                      <a:pt x="21" y="40"/>
                    </a:cubicBezTo>
                    <a:cubicBezTo>
                      <a:pt x="63" y="81"/>
                      <a:pt x="126" y="123"/>
                      <a:pt x="178" y="154"/>
                    </a:cubicBezTo>
                    <a:lnTo>
                      <a:pt x="188" y="165"/>
                    </a:lnTo>
                    <a:cubicBezTo>
                      <a:pt x="198" y="165"/>
                      <a:pt x="209" y="154"/>
                      <a:pt x="209" y="154"/>
                    </a:cubicBezTo>
                    <a:cubicBezTo>
                      <a:pt x="219" y="144"/>
                      <a:pt x="209" y="123"/>
                      <a:pt x="198" y="112"/>
                    </a:cubicBezTo>
                    <a:cubicBezTo>
                      <a:pt x="147" y="81"/>
                      <a:pt x="94" y="40"/>
                      <a:pt x="42" y="8"/>
                    </a:cubicBezTo>
                    <a:cubicBezTo>
                      <a:pt x="37" y="3"/>
                      <a:pt x="32" y="0"/>
                      <a:pt x="26" y="0"/>
                    </a:cubicBezTo>
                    <a:close/>
                    <a:moveTo>
                      <a:pt x="357" y="213"/>
                    </a:moveTo>
                    <a:cubicBezTo>
                      <a:pt x="349" y="213"/>
                      <a:pt x="342" y="220"/>
                      <a:pt x="335" y="228"/>
                    </a:cubicBezTo>
                    <a:cubicBezTo>
                      <a:pt x="324" y="238"/>
                      <a:pt x="335" y="249"/>
                      <a:pt x="345" y="259"/>
                    </a:cubicBezTo>
                    <a:cubicBezTo>
                      <a:pt x="397" y="290"/>
                      <a:pt x="460" y="321"/>
                      <a:pt x="512" y="353"/>
                    </a:cubicBezTo>
                    <a:lnTo>
                      <a:pt x="523" y="353"/>
                    </a:lnTo>
                    <a:cubicBezTo>
                      <a:pt x="533" y="353"/>
                      <a:pt x="544" y="353"/>
                      <a:pt x="544" y="342"/>
                    </a:cubicBezTo>
                    <a:cubicBezTo>
                      <a:pt x="554" y="332"/>
                      <a:pt x="554" y="311"/>
                      <a:pt x="533" y="311"/>
                    </a:cubicBezTo>
                    <a:cubicBezTo>
                      <a:pt x="481" y="280"/>
                      <a:pt x="418" y="249"/>
                      <a:pt x="366" y="217"/>
                    </a:cubicBezTo>
                    <a:cubicBezTo>
                      <a:pt x="363" y="214"/>
                      <a:pt x="360" y="213"/>
                      <a:pt x="357" y="213"/>
                    </a:cubicBezTo>
                    <a:close/>
                    <a:moveTo>
                      <a:pt x="701" y="390"/>
                    </a:moveTo>
                    <a:cubicBezTo>
                      <a:pt x="694" y="390"/>
                      <a:pt x="687" y="398"/>
                      <a:pt x="679" y="405"/>
                    </a:cubicBezTo>
                    <a:cubicBezTo>
                      <a:pt x="669" y="416"/>
                      <a:pt x="679" y="426"/>
                      <a:pt x="690" y="437"/>
                    </a:cubicBezTo>
                    <a:cubicBezTo>
                      <a:pt x="753" y="458"/>
                      <a:pt x="815" y="488"/>
                      <a:pt x="867" y="509"/>
                    </a:cubicBezTo>
                    <a:lnTo>
                      <a:pt x="878" y="509"/>
                    </a:lnTo>
                    <a:cubicBezTo>
                      <a:pt x="888" y="509"/>
                      <a:pt x="899" y="509"/>
                      <a:pt x="899" y="499"/>
                    </a:cubicBezTo>
                    <a:cubicBezTo>
                      <a:pt x="909" y="488"/>
                      <a:pt x="899" y="468"/>
                      <a:pt x="888" y="468"/>
                    </a:cubicBezTo>
                    <a:cubicBezTo>
                      <a:pt x="825" y="437"/>
                      <a:pt x="773" y="416"/>
                      <a:pt x="711" y="395"/>
                    </a:cubicBezTo>
                    <a:cubicBezTo>
                      <a:pt x="708" y="392"/>
                      <a:pt x="704" y="390"/>
                      <a:pt x="701" y="390"/>
                    </a:cubicBezTo>
                    <a:close/>
                    <a:moveTo>
                      <a:pt x="1066" y="530"/>
                    </a:moveTo>
                    <a:cubicBezTo>
                      <a:pt x="1055" y="530"/>
                      <a:pt x="1045" y="541"/>
                      <a:pt x="1034" y="551"/>
                    </a:cubicBezTo>
                    <a:cubicBezTo>
                      <a:pt x="1034" y="562"/>
                      <a:pt x="1045" y="572"/>
                      <a:pt x="1055" y="583"/>
                    </a:cubicBezTo>
                    <a:lnTo>
                      <a:pt x="1150" y="614"/>
                    </a:lnTo>
                    <a:cubicBezTo>
                      <a:pt x="1181" y="625"/>
                      <a:pt x="1212" y="635"/>
                      <a:pt x="1233" y="646"/>
                    </a:cubicBezTo>
                    <a:lnTo>
                      <a:pt x="1243" y="646"/>
                    </a:lnTo>
                    <a:cubicBezTo>
                      <a:pt x="1254" y="646"/>
                      <a:pt x="1264" y="635"/>
                      <a:pt x="1264" y="625"/>
                    </a:cubicBezTo>
                    <a:cubicBezTo>
                      <a:pt x="1275" y="614"/>
                      <a:pt x="1264" y="604"/>
                      <a:pt x="1254" y="604"/>
                    </a:cubicBezTo>
                    <a:cubicBezTo>
                      <a:pt x="1222" y="593"/>
                      <a:pt x="1191" y="583"/>
                      <a:pt x="1170" y="572"/>
                    </a:cubicBezTo>
                    <a:cubicBezTo>
                      <a:pt x="1139" y="562"/>
                      <a:pt x="1108" y="551"/>
                      <a:pt x="1066" y="530"/>
                    </a:cubicBezTo>
                    <a:close/>
                    <a:moveTo>
                      <a:pt x="1431" y="656"/>
                    </a:moveTo>
                    <a:cubicBezTo>
                      <a:pt x="1421" y="656"/>
                      <a:pt x="1410" y="656"/>
                      <a:pt x="1410" y="677"/>
                    </a:cubicBezTo>
                    <a:cubicBezTo>
                      <a:pt x="1400" y="687"/>
                      <a:pt x="1410" y="697"/>
                      <a:pt x="1421" y="708"/>
                    </a:cubicBezTo>
                    <a:cubicBezTo>
                      <a:pt x="1494" y="718"/>
                      <a:pt x="1547" y="739"/>
                      <a:pt x="1609" y="750"/>
                    </a:cubicBezTo>
                    <a:lnTo>
                      <a:pt x="1619" y="750"/>
                    </a:lnTo>
                    <a:cubicBezTo>
                      <a:pt x="1630" y="750"/>
                      <a:pt x="1640" y="739"/>
                      <a:pt x="1640" y="729"/>
                    </a:cubicBezTo>
                    <a:cubicBezTo>
                      <a:pt x="1640" y="718"/>
                      <a:pt x="1630" y="708"/>
                      <a:pt x="1619" y="697"/>
                    </a:cubicBezTo>
                    <a:cubicBezTo>
                      <a:pt x="1567" y="687"/>
                      <a:pt x="1505" y="677"/>
                      <a:pt x="1431" y="656"/>
                    </a:cubicBezTo>
                    <a:close/>
                    <a:moveTo>
                      <a:pt x="1807" y="729"/>
                    </a:moveTo>
                    <a:cubicBezTo>
                      <a:pt x="1797" y="729"/>
                      <a:pt x="1786" y="739"/>
                      <a:pt x="1786" y="750"/>
                    </a:cubicBezTo>
                    <a:cubicBezTo>
                      <a:pt x="1786" y="771"/>
                      <a:pt x="1797" y="781"/>
                      <a:pt x="1807" y="781"/>
                    </a:cubicBezTo>
                    <a:lnTo>
                      <a:pt x="1944" y="781"/>
                    </a:lnTo>
                    <a:cubicBezTo>
                      <a:pt x="1954" y="781"/>
                      <a:pt x="1964" y="771"/>
                      <a:pt x="1964" y="760"/>
                    </a:cubicBezTo>
                    <a:cubicBezTo>
                      <a:pt x="1964" y="750"/>
                      <a:pt x="1954" y="739"/>
                      <a:pt x="1944" y="739"/>
                    </a:cubicBezTo>
                    <a:lnTo>
                      <a:pt x="1933" y="739"/>
                    </a:lnTo>
                    <a:cubicBezTo>
                      <a:pt x="1891" y="739"/>
                      <a:pt x="1849" y="739"/>
                      <a:pt x="1807" y="7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64"/>
              <p:cNvSpPr/>
              <p:nvPr/>
            </p:nvSpPr>
            <p:spPr>
              <a:xfrm>
                <a:off x="2504066" y="3876782"/>
                <a:ext cx="12840" cy="88087"/>
              </a:xfrm>
              <a:custGeom>
                <a:avLst/>
                <a:gdLst/>
                <a:ahLst/>
                <a:cxnLst/>
                <a:rect l="l" t="t" r="r" b="b"/>
                <a:pathLst>
                  <a:path w="294" h="2017" extrusionOk="0">
                    <a:moveTo>
                      <a:pt x="262" y="0"/>
                    </a:moveTo>
                    <a:cubicBezTo>
                      <a:pt x="252" y="0"/>
                      <a:pt x="241" y="21"/>
                      <a:pt x="241" y="32"/>
                    </a:cubicBezTo>
                    <a:lnTo>
                      <a:pt x="241" y="220"/>
                    </a:lnTo>
                    <a:cubicBezTo>
                      <a:pt x="241" y="241"/>
                      <a:pt x="252" y="251"/>
                      <a:pt x="262" y="251"/>
                    </a:cubicBezTo>
                    <a:cubicBezTo>
                      <a:pt x="283" y="251"/>
                      <a:pt x="293" y="241"/>
                      <a:pt x="293" y="220"/>
                    </a:cubicBezTo>
                    <a:cubicBezTo>
                      <a:pt x="293" y="157"/>
                      <a:pt x="283" y="95"/>
                      <a:pt x="283" y="32"/>
                    </a:cubicBezTo>
                    <a:cubicBezTo>
                      <a:pt x="283" y="11"/>
                      <a:pt x="272" y="0"/>
                      <a:pt x="262" y="0"/>
                    </a:cubicBezTo>
                    <a:close/>
                    <a:moveTo>
                      <a:pt x="272" y="397"/>
                    </a:moveTo>
                    <a:cubicBezTo>
                      <a:pt x="252" y="397"/>
                      <a:pt x="241" y="408"/>
                      <a:pt x="241" y="418"/>
                    </a:cubicBezTo>
                    <a:lnTo>
                      <a:pt x="241" y="513"/>
                    </a:lnTo>
                    <a:lnTo>
                      <a:pt x="241" y="606"/>
                    </a:lnTo>
                    <a:cubicBezTo>
                      <a:pt x="241" y="627"/>
                      <a:pt x="252" y="638"/>
                      <a:pt x="272" y="638"/>
                    </a:cubicBezTo>
                    <a:cubicBezTo>
                      <a:pt x="283" y="638"/>
                      <a:pt x="293" y="627"/>
                      <a:pt x="293" y="606"/>
                    </a:cubicBezTo>
                    <a:lnTo>
                      <a:pt x="293" y="513"/>
                    </a:lnTo>
                    <a:lnTo>
                      <a:pt x="293" y="418"/>
                    </a:lnTo>
                    <a:cubicBezTo>
                      <a:pt x="293" y="408"/>
                      <a:pt x="283" y="397"/>
                      <a:pt x="272" y="397"/>
                    </a:cubicBezTo>
                    <a:close/>
                    <a:moveTo>
                      <a:pt x="262" y="784"/>
                    </a:moveTo>
                    <a:cubicBezTo>
                      <a:pt x="252" y="784"/>
                      <a:pt x="241" y="794"/>
                      <a:pt x="241" y="805"/>
                    </a:cubicBezTo>
                    <a:cubicBezTo>
                      <a:pt x="241" y="868"/>
                      <a:pt x="231" y="930"/>
                      <a:pt x="231" y="993"/>
                    </a:cubicBezTo>
                    <a:cubicBezTo>
                      <a:pt x="231" y="1014"/>
                      <a:pt x="241" y="1024"/>
                      <a:pt x="252" y="1024"/>
                    </a:cubicBezTo>
                    <a:cubicBezTo>
                      <a:pt x="262" y="1024"/>
                      <a:pt x="272" y="1014"/>
                      <a:pt x="272" y="1003"/>
                    </a:cubicBezTo>
                    <a:cubicBezTo>
                      <a:pt x="283" y="940"/>
                      <a:pt x="283" y="878"/>
                      <a:pt x="293" y="805"/>
                    </a:cubicBezTo>
                    <a:cubicBezTo>
                      <a:pt x="293" y="794"/>
                      <a:pt x="283" y="784"/>
                      <a:pt x="262" y="784"/>
                    </a:cubicBezTo>
                    <a:close/>
                    <a:moveTo>
                      <a:pt x="222" y="1166"/>
                    </a:moveTo>
                    <a:cubicBezTo>
                      <a:pt x="215" y="1166"/>
                      <a:pt x="210" y="1176"/>
                      <a:pt x="210" y="1191"/>
                    </a:cubicBezTo>
                    <a:lnTo>
                      <a:pt x="178" y="1379"/>
                    </a:lnTo>
                    <a:cubicBezTo>
                      <a:pt x="168" y="1390"/>
                      <a:pt x="178" y="1400"/>
                      <a:pt x="189" y="1411"/>
                    </a:cubicBezTo>
                    <a:lnTo>
                      <a:pt x="199" y="1411"/>
                    </a:lnTo>
                    <a:cubicBezTo>
                      <a:pt x="210" y="1411"/>
                      <a:pt x="220" y="1400"/>
                      <a:pt x="220" y="1390"/>
                    </a:cubicBezTo>
                    <a:cubicBezTo>
                      <a:pt x="231" y="1327"/>
                      <a:pt x="241" y="1265"/>
                      <a:pt x="252" y="1191"/>
                    </a:cubicBezTo>
                    <a:cubicBezTo>
                      <a:pt x="252" y="1181"/>
                      <a:pt x="252" y="1170"/>
                      <a:pt x="231" y="1170"/>
                    </a:cubicBezTo>
                    <a:cubicBezTo>
                      <a:pt x="228" y="1168"/>
                      <a:pt x="225" y="1166"/>
                      <a:pt x="222" y="1166"/>
                    </a:cubicBezTo>
                    <a:close/>
                    <a:moveTo>
                      <a:pt x="157" y="1546"/>
                    </a:moveTo>
                    <a:cubicBezTo>
                      <a:pt x="147" y="1546"/>
                      <a:pt x="136" y="1557"/>
                      <a:pt x="136" y="1567"/>
                    </a:cubicBezTo>
                    <a:lnTo>
                      <a:pt x="74" y="1755"/>
                    </a:lnTo>
                    <a:cubicBezTo>
                      <a:pt x="74" y="1766"/>
                      <a:pt x="84" y="1776"/>
                      <a:pt x="94" y="1776"/>
                    </a:cubicBezTo>
                    <a:cubicBezTo>
                      <a:pt x="94" y="1787"/>
                      <a:pt x="94" y="1787"/>
                      <a:pt x="105" y="1787"/>
                    </a:cubicBezTo>
                    <a:cubicBezTo>
                      <a:pt x="115" y="1787"/>
                      <a:pt x="126" y="1776"/>
                      <a:pt x="126" y="1766"/>
                    </a:cubicBezTo>
                    <a:cubicBezTo>
                      <a:pt x="147" y="1704"/>
                      <a:pt x="157" y="1641"/>
                      <a:pt x="178" y="1578"/>
                    </a:cubicBezTo>
                    <a:cubicBezTo>
                      <a:pt x="178" y="1567"/>
                      <a:pt x="178" y="1546"/>
                      <a:pt x="157" y="1546"/>
                    </a:cubicBezTo>
                    <a:close/>
                    <a:moveTo>
                      <a:pt x="42" y="1918"/>
                    </a:moveTo>
                    <a:cubicBezTo>
                      <a:pt x="32" y="1918"/>
                      <a:pt x="22" y="1926"/>
                      <a:pt x="22" y="1933"/>
                    </a:cubicBezTo>
                    <a:lnTo>
                      <a:pt x="11" y="1975"/>
                    </a:lnTo>
                    <a:cubicBezTo>
                      <a:pt x="1" y="1996"/>
                      <a:pt x="11" y="2006"/>
                      <a:pt x="22" y="2006"/>
                    </a:cubicBezTo>
                    <a:cubicBezTo>
                      <a:pt x="22" y="2006"/>
                      <a:pt x="22" y="2017"/>
                      <a:pt x="32" y="2017"/>
                    </a:cubicBezTo>
                    <a:cubicBezTo>
                      <a:pt x="43" y="2017"/>
                      <a:pt x="53" y="2006"/>
                      <a:pt x="53" y="1996"/>
                    </a:cubicBezTo>
                    <a:lnTo>
                      <a:pt x="64" y="1954"/>
                    </a:lnTo>
                    <a:cubicBezTo>
                      <a:pt x="74" y="1933"/>
                      <a:pt x="64" y="1922"/>
                      <a:pt x="53" y="1922"/>
                    </a:cubicBezTo>
                    <a:cubicBezTo>
                      <a:pt x="50" y="1920"/>
                      <a:pt x="46" y="1918"/>
                      <a:pt x="42" y="19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64"/>
              <p:cNvSpPr/>
              <p:nvPr/>
            </p:nvSpPr>
            <p:spPr>
              <a:xfrm>
                <a:off x="2490833" y="3869925"/>
                <a:ext cx="10569" cy="92236"/>
              </a:xfrm>
              <a:custGeom>
                <a:avLst/>
                <a:gdLst/>
                <a:ahLst/>
                <a:cxnLst/>
                <a:rect l="l" t="t" r="r" b="b"/>
                <a:pathLst>
                  <a:path w="242" h="2112" extrusionOk="0">
                    <a:moveTo>
                      <a:pt x="220" y="1"/>
                    </a:moveTo>
                    <a:cubicBezTo>
                      <a:pt x="209" y="1"/>
                      <a:pt x="189" y="11"/>
                      <a:pt x="189" y="22"/>
                    </a:cubicBezTo>
                    <a:cubicBezTo>
                      <a:pt x="168" y="84"/>
                      <a:pt x="158" y="147"/>
                      <a:pt x="137" y="210"/>
                    </a:cubicBezTo>
                    <a:cubicBezTo>
                      <a:pt x="137" y="220"/>
                      <a:pt x="147" y="231"/>
                      <a:pt x="158" y="241"/>
                    </a:cubicBezTo>
                    <a:cubicBezTo>
                      <a:pt x="168" y="241"/>
                      <a:pt x="178" y="231"/>
                      <a:pt x="189" y="220"/>
                    </a:cubicBezTo>
                    <a:cubicBezTo>
                      <a:pt x="199" y="157"/>
                      <a:pt x="220" y="94"/>
                      <a:pt x="230" y="32"/>
                    </a:cubicBezTo>
                    <a:cubicBezTo>
                      <a:pt x="241" y="22"/>
                      <a:pt x="230" y="11"/>
                      <a:pt x="220" y="1"/>
                    </a:cubicBezTo>
                    <a:close/>
                    <a:moveTo>
                      <a:pt x="126" y="377"/>
                    </a:moveTo>
                    <a:cubicBezTo>
                      <a:pt x="116" y="377"/>
                      <a:pt x="105" y="387"/>
                      <a:pt x="95" y="398"/>
                    </a:cubicBezTo>
                    <a:cubicBezTo>
                      <a:pt x="84" y="461"/>
                      <a:pt x="74" y="523"/>
                      <a:pt x="74" y="596"/>
                    </a:cubicBezTo>
                    <a:cubicBezTo>
                      <a:pt x="63" y="607"/>
                      <a:pt x="74" y="617"/>
                      <a:pt x="95" y="617"/>
                    </a:cubicBezTo>
                    <a:cubicBezTo>
                      <a:pt x="105" y="617"/>
                      <a:pt x="116" y="617"/>
                      <a:pt x="116" y="596"/>
                    </a:cubicBezTo>
                    <a:lnTo>
                      <a:pt x="147" y="408"/>
                    </a:lnTo>
                    <a:cubicBezTo>
                      <a:pt x="147" y="398"/>
                      <a:pt x="137" y="387"/>
                      <a:pt x="126" y="377"/>
                    </a:cubicBezTo>
                    <a:close/>
                    <a:moveTo>
                      <a:pt x="74" y="763"/>
                    </a:moveTo>
                    <a:cubicBezTo>
                      <a:pt x="63" y="763"/>
                      <a:pt x="53" y="774"/>
                      <a:pt x="53" y="784"/>
                    </a:cubicBezTo>
                    <a:cubicBezTo>
                      <a:pt x="42" y="847"/>
                      <a:pt x="32" y="920"/>
                      <a:pt x="32" y="983"/>
                    </a:cubicBezTo>
                    <a:cubicBezTo>
                      <a:pt x="32" y="993"/>
                      <a:pt x="42" y="1004"/>
                      <a:pt x="53" y="1004"/>
                    </a:cubicBezTo>
                    <a:cubicBezTo>
                      <a:pt x="74" y="1004"/>
                      <a:pt x="84" y="993"/>
                      <a:pt x="84" y="983"/>
                    </a:cubicBezTo>
                    <a:cubicBezTo>
                      <a:pt x="84" y="920"/>
                      <a:pt x="95" y="858"/>
                      <a:pt x="95" y="795"/>
                    </a:cubicBezTo>
                    <a:cubicBezTo>
                      <a:pt x="95" y="774"/>
                      <a:pt x="84" y="763"/>
                      <a:pt x="74" y="763"/>
                    </a:cubicBezTo>
                    <a:close/>
                    <a:moveTo>
                      <a:pt x="53" y="1150"/>
                    </a:moveTo>
                    <a:cubicBezTo>
                      <a:pt x="32" y="1150"/>
                      <a:pt x="21" y="1160"/>
                      <a:pt x="21" y="1171"/>
                    </a:cubicBezTo>
                    <a:lnTo>
                      <a:pt x="21" y="1369"/>
                    </a:lnTo>
                    <a:cubicBezTo>
                      <a:pt x="21" y="1380"/>
                      <a:pt x="32" y="1390"/>
                      <a:pt x="42" y="1390"/>
                    </a:cubicBezTo>
                    <a:cubicBezTo>
                      <a:pt x="53" y="1390"/>
                      <a:pt x="63" y="1380"/>
                      <a:pt x="63" y="1369"/>
                    </a:cubicBezTo>
                    <a:cubicBezTo>
                      <a:pt x="74" y="1306"/>
                      <a:pt x="74" y="1244"/>
                      <a:pt x="74" y="1181"/>
                    </a:cubicBezTo>
                    <a:cubicBezTo>
                      <a:pt x="74" y="1160"/>
                      <a:pt x="63" y="1150"/>
                      <a:pt x="53" y="1150"/>
                    </a:cubicBezTo>
                    <a:close/>
                    <a:moveTo>
                      <a:pt x="42" y="1536"/>
                    </a:moveTo>
                    <a:cubicBezTo>
                      <a:pt x="32" y="1536"/>
                      <a:pt x="21" y="1547"/>
                      <a:pt x="21" y="1568"/>
                    </a:cubicBezTo>
                    <a:lnTo>
                      <a:pt x="21" y="1745"/>
                    </a:lnTo>
                    <a:lnTo>
                      <a:pt x="21" y="1756"/>
                    </a:lnTo>
                    <a:cubicBezTo>
                      <a:pt x="21" y="1777"/>
                      <a:pt x="32" y="1787"/>
                      <a:pt x="42" y="1787"/>
                    </a:cubicBezTo>
                    <a:cubicBezTo>
                      <a:pt x="53" y="1787"/>
                      <a:pt x="63" y="1777"/>
                      <a:pt x="63" y="1756"/>
                    </a:cubicBezTo>
                    <a:lnTo>
                      <a:pt x="63" y="1745"/>
                    </a:lnTo>
                    <a:lnTo>
                      <a:pt x="63" y="1568"/>
                    </a:lnTo>
                    <a:cubicBezTo>
                      <a:pt x="63" y="1547"/>
                      <a:pt x="53" y="1536"/>
                      <a:pt x="42" y="1536"/>
                    </a:cubicBezTo>
                    <a:close/>
                    <a:moveTo>
                      <a:pt x="42" y="1933"/>
                    </a:moveTo>
                    <a:cubicBezTo>
                      <a:pt x="32" y="1933"/>
                      <a:pt x="21" y="1944"/>
                      <a:pt x="21" y="1954"/>
                    </a:cubicBezTo>
                    <a:lnTo>
                      <a:pt x="21" y="2069"/>
                    </a:lnTo>
                    <a:lnTo>
                      <a:pt x="11" y="2069"/>
                    </a:lnTo>
                    <a:cubicBezTo>
                      <a:pt x="0" y="2079"/>
                      <a:pt x="0" y="2090"/>
                      <a:pt x="0" y="2100"/>
                    </a:cubicBezTo>
                    <a:cubicBezTo>
                      <a:pt x="11" y="2111"/>
                      <a:pt x="21" y="2111"/>
                      <a:pt x="32" y="2111"/>
                    </a:cubicBezTo>
                    <a:cubicBezTo>
                      <a:pt x="53" y="2111"/>
                      <a:pt x="63" y="2090"/>
                      <a:pt x="63" y="2069"/>
                    </a:cubicBezTo>
                    <a:lnTo>
                      <a:pt x="63" y="1954"/>
                    </a:lnTo>
                    <a:cubicBezTo>
                      <a:pt x="63" y="1944"/>
                      <a:pt x="53" y="1933"/>
                      <a:pt x="42" y="193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64"/>
              <p:cNvSpPr/>
              <p:nvPr/>
            </p:nvSpPr>
            <p:spPr>
              <a:xfrm>
                <a:off x="2414669" y="3869488"/>
                <a:ext cx="70313" cy="36991"/>
              </a:xfrm>
              <a:custGeom>
                <a:avLst/>
                <a:gdLst/>
                <a:ahLst/>
                <a:cxnLst/>
                <a:rect l="l" t="t" r="r" b="b"/>
                <a:pathLst>
                  <a:path w="1610" h="847" extrusionOk="0">
                    <a:moveTo>
                      <a:pt x="1567" y="0"/>
                    </a:moveTo>
                    <a:cubicBezTo>
                      <a:pt x="1515" y="42"/>
                      <a:pt x="1452" y="74"/>
                      <a:pt x="1400" y="115"/>
                    </a:cubicBezTo>
                    <a:cubicBezTo>
                      <a:pt x="1389" y="115"/>
                      <a:pt x="1389" y="136"/>
                      <a:pt x="1400" y="146"/>
                    </a:cubicBezTo>
                    <a:lnTo>
                      <a:pt x="1410" y="157"/>
                    </a:lnTo>
                    <a:cubicBezTo>
                      <a:pt x="1421" y="157"/>
                      <a:pt x="1421" y="157"/>
                      <a:pt x="1431" y="146"/>
                    </a:cubicBezTo>
                    <a:cubicBezTo>
                      <a:pt x="1484" y="115"/>
                      <a:pt x="1536" y="84"/>
                      <a:pt x="1588" y="42"/>
                    </a:cubicBezTo>
                    <a:cubicBezTo>
                      <a:pt x="1598" y="32"/>
                      <a:pt x="1609" y="21"/>
                      <a:pt x="1598" y="11"/>
                    </a:cubicBezTo>
                    <a:cubicBezTo>
                      <a:pt x="1588" y="0"/>
                      <a:pt x="1577" y="0"/>
                      <a:pt x="1567" y="0"/>
                    </a:cubicBezTo>
                    <a:close/>
                    <a:moveTo>
                      <a:pt x="1243" y="209"/>
                    </a:moveTo>
                    <a:cubicBezTo>
                      <a:pt x="1180" y="241"/>
                      <a:pt x="1128" y="272"/>
                      <a:pt x="1066" y="303"/>
                    </a:cubicBezTo>
                    <a:cubicBezTo>
                      <a:pt x="1055" y="313"/>
                      <a:pt x="1055" y="324"/>
                      <a:pt x="1055" y="334"/>
                    </a:cubicBezTo>
                    <a:cubicBezTo>
                      <a:pt x="1066" y="345"/>
                      <a:pt x="1076" y="355"/>
                      <a:pt x="1087" y="355"/>
                    </a:cubicBezTo>
                    <a:lnTo>
                      <a:pt x="1097" y="345"/>
                    </a:lnTo>
                    <a:cubicBezTo>
                      <a:pt x="1149" y="313"/>
                      <a:pt x="1201" y="283"/>
                      <a:pt x="1264" y="251"/>
                    </a:cubicBezTo>
                    <a:cubicBezTo>
                      <a:pt x="1275" y="251"/>
                      <a:pt x="1275" y="230"/>
                      <a:pt x="1275" y="220"/>
                    </a:cubicBezTo>
                    <a:cubicBezTo>
                      <a:pt x="1264" y="209"/>
                      <a:pt x="1254" y="209"/>
                      <a:pt x="1243" y="209"/>
                    </a:cubicBezTo>
                    <a:close/>
                    <a:moveTo>
                      <a:pt x="909" y="393"/>
                    </a:moveTo>
                    <a:cubicBezTo>
                      <a:pt x="905" y="393"/>
                      <a:pt x="902" y="394"/>
                      <a:pt x="899" y="397"/>
                    </a:cubicBezTo>
                    <a:cubicBezTo>
                      <a:pt x="846" y="429"/>
                      <a:pt x="783" y="460"/>
                      <a:pt x="721" y="481"/>
                    </a:cubicBezTo>
                    <a:cubicBezTo>
                      <a:pt x="711" y="491"/>
                      <a:pt x="711" y="501"/>
                      <a:pt x="711" y="512"/>
                    </a:cubicBezTo>
                    <a:lnTo>
                      <a:pt x="731" y="533"/>
                    </a:lnTo>
                    <a:cubicBezTo>
                      <a:pt x="742" y="533"/>
                      <a:pt x="742" y="533"/>
                      <a:pt x="752" y="522"/>
                    </a:cubicBezTo>
                    <a:cubicBezTo>
                      <a:pt x="804" y="501"/>
                      <a:pt x="867" y="471"/>
                      <a:pt x="920" y="439"/>
                    </a:cubicBezTo>
                    <a:cubicBezTo>
                      <a:pt x="930" y="429"/>
                      <a:pt x="940" y="418"/>
                      <a:pt x="930" y="408"/>
                    </a:cubicBezTo>
                    <a:cubicBezTo>
                      <a:pt x="930" y="400"/>
                      <a:pt x="919" y="393"/>
                      <a:pt x="909" y="393"/>
                    </a:cubicBezTo>
                    <a:close/>
                    <a:moveTo>
                      <a:pt x="553" y="564"/>
                    </a:moveTo>
                    <a:cubicBezTo>
                      <a:pt x="491" y="596"/>
                      <a:pt x="439" y="617"/>
                      <a:pt x="376" y="648"/>
                    </a:cubicBezTo>
                    <a:cubicBezTo>
                      <a:pt x="365" y="659"/>
                      <a:pt x="355" y="669"/>
                      <a:pt x="365" y="680"/>
                    </a:cubicBezTo>
                    <a:cubicBezTo>
                      <a:pt x="365" y="690"/>
                      <a:pt x="376" y="690"/>
                      <a:pt x="386" y="690"/>
                    </a:cubicBezTo>
                    <a:lnTo>
                      <a:pt x="397" y="690"/>
                    </a:lnTo>
                    <a:cubicBezTo>
                      <a:pt x="460" y="669"/>
                      <a:pt x="512" y="638"/>
                      <a:pt x="574" y="606"/>
                    </a:cubicBezTo>
                    <a:cubicBezTo>
                      <a:pt x="585" y="606"/>
                      <a:pt x="585" y="585"/>
                      <a:pt x="585" y="575"/>
                    </a:cubicBezTo>
                    <a:cubicBezTo>
                      <a:pt x="574" y="564"/>
                      <a:pt x="564" y="564"/>
                      <a:pt x="553" y="564"/>
                    </a:cubicBezTo>
                    <a:close/>
                    <a:moveTo>
                      <a:pt x="210" y="727"/>
                    </a:moveTo>
                    <a:cubicBezTo>
                      <a:pt x="205" y="727"/>
                      <a:pt x="201" y="728"/>
                      <a:pt x="198" y="731"/>
                    </a:cubicBezTo>
                    <a:cubicBezTo>
                      <a:pt x="136" y="763"/>
                      <a:pt x="84" y="784"/>
                      <a:pt x="21" y="805"/>
                    </a:cubicBezTo>
                    <a:cubicBezTo>
                      <a:pt x="10" y="805"/>
                      <a:pt x="0" y="826"/>
                      <a:pt x="10" y="836"/>
                    </a:cubicBezTo>
                    <a:cubicBezTo>
                      <a:pt x="10" y="847"/>
                      <a:pt x="21" y="847"/>
                      <a:pt x="31" y="847"/>
                    </a:cubicBezTo>
                    <a:lnTo>
                      <a:pt x="42" y="847"/>
                    </a:lnTo>
                    <a:cubicBezTo>
                      <a:pt x="94" y="826"/>
                      <a:pt x="156" y="805"/>
                      <a:pt x="219" y="773"/>
                    </a:cubicBezTo>
                    <a:cubicBezTo>
                      <a:pt x="230" y="763"/>
                      <a:pt x="240" y="752"/>
                      <a:pt x="230" y="742"/>
                    </a:cubicBezTo>
                    <a:cubicBezTo>
                      <a:pt x="230" y="734"/>
                      <a:pt x="220" y="727"/>
                      <a:pt x="210" y="72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64"/>
              <p:cNvSpPr/>
              <p:nvPr/>
            </p:nvSpPr>
            <p:spPr>
              <a:xfrm>
                <a:off x="2399602" y="3849661"/>
                <a:ext cx="83982" cy="44502"/>
              </a:xfrm>
              <a:custGeom>
                <a:avLst/>
                <a:gdLst/>
                <a:ahLst/>
                <a:cxnLst/>
                <a:rect l="l" t="t" r="r" b="b"/>
                <a:pathLst>
                  <a:path w="1923" h="1019" extrusionOk="0">
                    <a:moveTo>
                      <a:pt x="1906" y="1"/>
                    </a:moveTo>
                    <a:cubicBezTo>
                      <a:pt x="1902" y="1"/>
                      <a:pt x="1897" y="2"/>
                      <a:pt x="1891" y="5"/>
                    </a:cubicBezTo>
                    <a:cubicBezTo>
                      <a:pt x="1829" y="15"/>
                      <a:pt x="1766" y="26"/>
                      <a:pt x="1703" y="47"/>
                    </a:cubicBezTo>
                    <a:cubicBezTo>
                      <a:pt x="1692" y="47"/>
                      <a:pt x="1682" y="57"/>
                      <a:pt x="1682" y="68"/>
                    </a:cubicBezTo>
                    <a:cubicBezTo>
                      <a:pt x="1692" y="89"/>
                      <a:pt x="1703" y="89"/>
                      <a:pt x="1713" y="89"/>
                    </a:cubicBezTo>
                    <a:cubicBezTo>
                      <a:pt x="1776" y="68"/>
                      <a:pt x="1839" y="57"/>
                      <a:pt x="1901" y="47"/>
                    </a:cubicBezTo>
                    <a:cubicBezTo>
                      <a:pt x="1912" y="47"/>
                      <a:pt x="1922" y="36"/>
                      <a:pt x="1922" y="26"/>
                    </a:cubicBezTo>
                    <a:cubicBezTo>
                      <a:pt x="1922" y="11"/>
                      <a:pt x="1917" y="1"/>
                      <a:pt x="1906" y="1"/>
                    </a:cubicBezTo>
                    <a:close/>
                    <a:moveTo>
                      <a:pt x="1515" y="99"/>
                    </a:moveTo>
                    <a:cubicBezTo>
                      <a:pt x="1463" y="120"/>
                      <a:pt x="1400" y="151"/>
                      <a:pt x="1337" y="172"/>
                    </a:cubicBezTo>
                    <a:cubicBezTo>
                      <a:pt x="1327" y="182"/>
                      <a:pt x="1316" y="193"/>
                      <a:pt x="1327" y="203"/>
                    </a:cubicBezTo>
                    <a:cubicBezTo>
                      <a:pt x="1327" y="214"/>
                      <a:pt x="1337" y="224"/>
                      <a:pt x="1348" y="224"/>
                    </a:cubicBezTo>
                    <a:lnTo>
                      <a:pt x="1358" y="214"/>
                    </a:lnTo>
                    <a:cubicBezTo>
                      <a:pt x="1411" y="193"/>
                      <a:pt x="1473" y="172"/>
                      <a:pt x="1536" y="151"/>
                    </a:cubicBezTo>
                    <a:cubicBezTo>
                      <a:pt x="1546" y="141"/>
                      <a:pt x="1557" y="131"/>
                      <a:pt x="1546" y="120"/>
                    </a:cubicBezTo>
                    <a:cubicBezTo>
                      <a:pt x="1546" y="99"/>
                      <a:pt x="1525" y="99"/>
                      <a:pt x="1515" y="99"/>
                    </a:cubicBezTo>
                    <a:close/>
                    <a:moveTo>
                      <a:pt x="1169" y="251"/>
                    </a:moveTo>
                    <a:cubicBezTo>
                      <a:pt x="1166" y="251"/>
                      <a:pt x="1163" y="253"/>
                      <a:pt x="1160" y="256"/>
                    </a:cubicBezTo>
                    <a:cubicBezTo>
                      <a:pt x="1097" y="287"/>
                      <a:pt x="1045" y="308"/>
                      <a:pt x="982" y="340"/>
                    </a:cubicBezTo>
                    <a:cubicBezTo>
                      <a:pt x="972" y="350"/>
                      <a:pt x="972" y="360"/>
                      <a:pt x="972" y="370"/>
                    </a:cubicBezTo>
                    <a:cubicBezTo>
                      <a:pt x="982" y="381"/>
                      <a:pt x="982" y="391"/>
                      <a:pt x="993" y="391"/>
                    </a:cubicBezTo>
                    <a:cubicBezTo>
                      <a:pt x="1003" y="391"/>
                      <a:pt x="1003" y="391"/>
                      <a:pt x="1003" y="381"/>
                    </a:cubicBezTo>
                    <a:cubicBezTo>
                      <a:pt x="1066" y="360"/>
                      <a:pt x="1118" y="329"/>
                      <a:pt x="1181" y="298"/>
                    </a:cubicBezTo>
                    <a:cubicBezTo>
                      <a:pt x="1191" y="298"/>
                      <a:pt x="1191" y="277"/>
                      <a:pt x="1191" y="266"/>
                    </a:cubicBezTo>
                    <a:cubicBezTo>
                      <a:pt x="1184" y="259"/>
                      <a:pt x="1176" y="251"/>
                      <a:pt x="1169" y="251"/>
                    </a:cubicBezTo>
                    <a:close/>
                    <a:moveTo>
                      <a:pt x="824" y="429"/>
                    </a:moveTo>
                    <a:cubicBezTo>
                      <a:pt x="821" y="429"/>
                      <a:pt x="818" y="430"/>
                      <a:pt x="815" y="433"/>
                    </a:cubicBezTo>
                    <a:cubicBezTo>
                      <a:pt x="752" y="465"/>
                      <a:pt x="700" y="496"/>
                      <a:pt x="638" y="528"/>
                    </a:cubicBezTo>
                    <a:cubicBezTo>
                      <a:pt x="627" y="538"/>
                      <a:pt x="627" y="548"/>
                      <a:pt x="638" y="558"/>
                    </a:cubicBezTo>
                    <a:cubicBezTo>
                      <a:pt x="638" y="569"/>
                      <a:pt x="648" y="569"/>
                      <a:pt x="659" y="569"/>
                    </a:cubicBezTo>
                    <a:lnTo>
                      <a:pt x="669" y="569"/>
                    </a:lnTo>
                    <a:cubicBezTo>
                      <a:pt x="721" y="538"/>
                      <a:pt x="784" y="507"/>
                      <a:pt x="836" y="475"/>
                    </a:cubicBezTo>
                    <a:cubicBezTo>
                      <a:pt x="847" y="475"/>
                      <a:pt x="847" y="454"/>
                      <a:pt x="847" y="444"/>
                    </a:cubicBezTo>
                    <a:cubicBezTo>
                      <a:pt x="839" y="436"/>
                      <a:pt x="832" y="429"/>
                      <a:pt x="824" y="429"/>
                    </a:cubicBezTo>
                    <a:close/>
                    <a:moveTo>
                      <a:pt x="471" y="621"/>
                    </a:moveTo>
                    <a:cubicBezTo>
                      <a:pt x="418" y="663"/>
                      <a:pt x="355" y="695"/>
                      <a:pt x="313" y="737"/>
                    </a:cubicBezTo>
                    <a:cubicBezTo>
                      <a:pt x="303" y="737"/>
                      <a:pt x="293" y="757"/>
                      <a:pt x="303" y="767"/>
                    </a:cubicBezTo>
                    <a:cubicBezTo>
                      <a:pt x="303" y="767"/>
                      <a:pt x="313" y="778"/>
                      <a:pt x="324" y="778"/>
                    </a:cubicBezTo>
                    <a:cubicBezTo>
                      <a:pt x="324" y="778"/>
                      <a:pt x="334" y="778"/>
                      <a:pt x="334" y="767"/>
                    </a:cubicBezTo>
                    <a:cubicBezTo>
                      <a:pt x="387" y="737"/>
                      <a:pt x="439" y="705"/>
                      <a:pt x="501" y="663"/>
                    </a:cubicBezTo>
                    <a:cubicBezTo>
                      <a:pt x="512" y="663"/>
                      <a:pt x="512" y="642"/>
                      <a:pt x="501" y="632"/>
                    </a:cubicBezTo>
                    <a:cubicBezTo>
                      <a:pt x="501" y="621"/>
                      <a:pt x="481" y="621"/>
                      <a:pt x="471" y="621"/>
                    </a:cubicBezTo>
                    <a:close/>
                    <a:moveTo>
                      <a:pt x="173" y="843"/>
                    </a:moveTo>
                    <a:cubicBezTo>
                      <a:pt x="167" y="843"/>
                      <a:pt x="162" y="846"/>
                      <a:pt x="157" y="851"/>
                    </a:cubicBezTo>
                    <a:lnTo>
                      <a:pt x="0" y="976"/>
                    </a:lnTo>
                    <a:lnTo>
                      <a:pt x="0" y="1008"/>
                    </a:lnTo>
                    <a:cubicBezTo>
                      <a:pt x="11" y="1018"/>
                      <a:pt x="21" y="1018"/>
                      <a:pt x="21" y="1018"/>
                    </a:cubicBezTo>
                    <a:cubicBezTo>
                      <a:pt x="32" y="1018"/>
                      <a:pt x="32" y="1018"/>
                      <a:pt x="42" y="1008"/>
                    </a:cubicBezTo>
                    <a:cubicBezTo>
                      <a:pt x="84" y="966"/>
                      <a:pt x="136" y="925"/>
                      <a:pt x="178" y="883"/>
                    </a:cubicBezTo>
                    <a:cubicBezTo>
                      <a:pt x="188" y="872"/>
                      <a:pt x="199" y="862"/>
                      <a:pt x="188" y="851"/>
                    </a:cubicBezTo>
                    <a:cubicBezTo>
                      <a:pt x="183" y="846"/>
                      <a:pt x="178" y="843"/>
                      <a:pt x="173" y="84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90" name="Google Shape;3190;p64"/>
          <p:cNvSpPr txBox="1"/>
          <p:nvPr/>
        </p:nvSpPr>
        <p:spPr>
          <a:xfrm>
            <a:off x="6343534" y="1516594"/>
            <a:ext cx="2749610" cy="177332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500" dirty="0">
                <a:solidFill>
                  <a:srgbClr val="5C548E"/>
                </a:solidFill>
                <a:latin typeface="Nunito Sans"/>
                <a:ea typeface="Nunito Sans"/>
                <a:cs typeface="Nunito Sans"/>
                <a:sym typeface="Nunito Sans"/>
              </a:rPr>
              <a:t>Στην ομάδα που δημιουργήθηκε ο ένας μαθητής διαβάζει το ποίημα που δημιούργησε και ο άλλος προσπαθεί να παίξει κάποιο από τα μουσικά όργανα που του δόθηκαν. </a:t>
            </a:r>
            <a:endParaRPr sz="1500" dirty="0">
              <a:solidFill>
                <a:srgbClr val="5C548E"/>
              </a:solidFill>
              <a:latin typeface="Nunito Sans"/>
              <a:ea typeface="Nunito Sans"/>
              <a:cs typeface="Nunito Sans"/>
              <a:sym typeface="Nunito Sans"/>
            </a:endParaRPr>
          </a:p>
        </p:txBody>
      </p:sp>
      <p:sp>
        <p:nvSpPr>
          <p:cNvPr id="3191" name="Google Shape;3191;p64"/>
          <p:cNvSpPr txBox="1"/>
          <p:nvPr/>
        </p:nvSpPr>
        <p:spPr>
          <a:xfrm>
            <a:off x="6358819" y="3769172"/>
            <a:ext cx="2734325" cy="98652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500" dirty="0">
                <a:solidFill>
                  <a:srgbClr val="5C548E"/>
                </a:solidFill>
                <a:latin typeface="Nunito Sans"/>
                <a:ea typeface="Nunito Sans"/>
                <a:cs typeface="Nunito Sans"/>
                <a:sym typeface="Nunito Sans"/>
              </a:rPr>
              <a:t>Στο τέλος ο/η εκπαιδευτικός οργανώνει μία παράσταση με τα μελοποιημένα ποιήματα που δημιούργησαν οι μαθητές/τριες. </a:t>
            </a:r>
            <a:endParaRPr sz="1500" dirty="0">
              <a:solidFill>
                <a:srgbClr val="5C548E"/>
              </a:solidFill>
              <a:latin typeface="Nunito Sans"/>
              <a:ea typeface="Nunito Sans"/>
              <a:cs typeface="Nunito Sans"/>
              <a:sym typeface="Nunito Sans"/>
            </a:endParaRPr>
          </a:p>
        </p:txBody>
      </p:sp>
      <p:sp>
        <p:nvSpPr>
          <p:cNvPr id="3195" name="Google Shape;3195;p64"/>
          <p:cNvSpPr txBox="1"/>
          <p:nvPr/>
        </p:nvSpPr>
        <p:spPr>
          <a:xfrm>
            <a:off x="719999" y="2251376"/>
            <a:ext cx="2098959" cy="114647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l-GR" sz="1500" dirty="0">
                <a:solidFill>
                  <a:srgbClr val="5C548E"/>
                </a:solidFill>
                <a:latin typeface="Nunito Sans"/>
                <a:ea typeface="Nunito Sans"/>
                <a:cs typeface="Nunito Sans"/>
                <a:sym typeface="Nunito Sans"/>
              </a:rPr>
              <a:t>Οι μαθητές απομονώνονται σε κάποια γωνία της αίθουσας ανά δυάδες. </a:t>
            </a:r>
            <a:endParaRPr sz="1500" dirty="0">
              <a:solidFill>
                <a:srgbClr val="5C548E"/>
              </a:solidFill>
              <a:latin typeface="Nunito Sans"/>
              <a:ea typeface="Nunito Sans"/>
              <a:cs typeface="Nunito Sans"/>
              <a:sym typeface="Nunito Sans"/>
            </a:endParaRPr>
          </a:p>
        </p:txBody>
      </p:sp>
      <p:sp>
        <p:nvSpPr>
          <p:cNvPr id="3197" name="Google Shape;3197;p64"/>
          <p:cNvSpPr txBox="1"/>
          <p:nvPr/>
        </p:nvSpPr>
        <p:spPr>
          <a:xfrm>
            <a:off x="720000" y="4040151"/>
            <a:ext cx="1986000" cy="484800"/>
          </a:xfrm>
          <a:prstGeom prst="rect">
            <a:avLst/>
          </a:prstGeom>
          <a:noFill/>
          <a:ln>
            <a:noFill/>
          </a:ln>
        </p:spPr>
        <p:txBody>
          <a:bodyPr spcFirstLastPara="1" wrap="square" lIns="91425" tIns="91425" rIns="91425" bIns="91425" anchor="ctr" anchorCtr="0">
            <a:noAutofit/>
          </a:bodyPr>
          <a:lstStyle/>
          <a:p>
            <a:pPr lvl="0" algn="ctr"/>
            <a:r>
              <a:rPr lang="el-GR" sz="1500">
                <a:solidFill>
                  <a:srgbClr val="5C548E"/>
                </a:solidFill>
                <a:latin typeface="Nunito Sans"/>
                <a:ea typeface="Nunito Sans"/>
                <a:cs typeface="Nunito Sans"/>
                <a:sym typeface="Nunito Sans"/>
              </a:rPr>
              <a:t>Μοιράζονται στους μαθητές/τριες μουσικά όργανα όπως μαράκες, ντέφι, τρίγωνα και μεταλλόφωνα. </a:t>
            </a:r>
            <a:endParaRPr lang="el-GR" sz="1500" dirty="0">
              <a:solidFill>
                <a:srgbClr val="5C548E"/>
              </a:solidFill>
              <a:latin typeface="Nunito Sans"/>
              <a:ea typeface="Nunito Sans"/>
              <a:cs typeface="Nunito Sans"/>
              <a:sym typeface="Nunito Sans"/>
            </a:endParaRPr>
          </a:p>
        </p:txBody>
      </p:sp>
      <p:sp>
        <p:nvSpPr>
          <p:cNvPr id="3198" name="Google Shape;3198;p64"/>
          <p:cNvSpPr/>
          <p:nvPr/>
        </p:nvSpPr>
        <p:spPr>
          <a:xfrm rot="10800000" flipH="1">
            <a:off x="5735772" y="2115116"/>
            <a:ext cx="702221" cy="403793"/>
          </a:xfrm>
          <a:custGeom>
            <a:avLst/>
            <a:gdLst/>
            <a:ahLst/>
            <a:cxnLst/>
            <a:rect l="l" t="t" r="r" b="b"/>
            <a:pathLst>
              <a:path w="33936" h="19514" extrusionOk="0">
                <a:moveTo>
                  <a:pt x="0" y="2970"/>
                </a:moveTo>
                <a:cubicBezTo>
                  <a:pt x="1876" y="6724"/>
                  <a:pt x="6533" y="10774"/>
                  <a:pt x="10605" y="9757"/>
                </a:cubicBezTo>
                <a:cubicBezTo>
                  <a:pt x="13993" y="8910"/>
                  <a:pt x="17915" y="0"/>
                  <a:pt x="14423" y="0"/>
                </a:cubicBezTo>
                <a:cubicBezTo>
                  <a:pt x="10235" y="0"/>
                  <a:pt x="8916" y="9341"/>
                  <a:pt x="11877" y="12302"/>
                </a:cubicBezTo>
                <a:cubicBezTo>
                  <a:pt x="17347" y="17772"/>
                  <a:pt x="26200" y="19514"/>
                  <a:pt x="33936" y="19514"/>
                </a:cubicBezTo>
              </a:path>
            </a:pathLst>
          </a:custGeom>
          <a:noFill/>
          <a:ln w="9525" cap="flat" cmpd="sng">
            <a:solidFill>
              <a:schemeClr val="dk1"/>
            </a:solidFill>
            <a:prstDash val="solid"/>
            <a:round/>
            <a:headEnd type="oval" w="med" len="med"/>
            <a:tailEnd type="stealth" w="med" len="med"/>
          </a:ln>
        </p:spPr>
      </p:sp>
      <p:sp>
        <p:nvSpPr>
          <p:cNvPr id="3199" name="Google Shape;3199;p64"/>
          <p:cNvSpPr/>
          <p:nvPr/>
        </p:nvSpPr>
        <p:spPr>
          <a:xfrm>
            <a:off x="5735772" y="3576339"/>
            <a:ext cx="702221" cy="403793"/>
          </a:xfrm>
          <a:custGeom>
            <a:avLst/>
            <a:gdLst/>
            <a:ahLst/>
            <a:cxnLst/>
            <a:rect l="l" t="t" r="r" b="b"/>
            <a:pathLst>
              <a:path w="33936" h="19514" extrusionOk="0">
                <a:moveTo>
                  <a:pt x="0" y="2970"/>
                </a:moveTo>
                <a:cubicBezTo>
                  <a:pt x="1876" y="6724"/>
                  <a:pt x="6533" y="10774"/>
                  <a:pt x="10605" y="9757"/>
                </a:cubicBezTo>
                <a:cubicBezTo>
                  <a:pt x="13993" y="8910"/>
                  <a:pt x="17915" y="0"/>
                  <a:pt x="14423" y="0"/>
                </a:cubicBezTo>
                <a:cubicBezTo>
                  <a:pt x="10235" y="0"/>
                  <a:pt x="8916" y="9341"/>
                  <a:pt x="11877" y="12302"/>
                </a:cubicBezTo>
                <a:cubicBezTo>
                  <a:pt x="17347" y="17772"/>
                  <a:pt x="26200" y="19514"/>
                  <a:pt x="33936" y="19514"/>
                </a:cubicBezTo>
              </a:path>
            </a:pathLst>
          </a:custGeom>
          <a:noFill/>
          <a:ln w="9525" cap="flat" cmpd="sng">
            <a:solidFill>
              <a:schemeClr val="dk1"/>
            </a:solidFill>
            <a:prstDash val="solid"/>
            <a:round/>
            <a:headEnd type="oval" w="med" len="med"/>
            <a:tailEnd type="stealth" w="med" len="med"/>
          </a:ln>
        </p:spPr>
      </p:sp>
      <p:sp>
        <p:nvSpPr>
          <p:cNvPr id="3200" name="Google Shape;3200;p64"/>
          <p:cNvSpPr/>
          <p:nvPr/>
        </p:nvSpPr>
        <p:spPr>
          <a:xfrm rot="10800000">
            <a:off x="2705997" y="2115116"/>
            <a:ext cx="702221" cy="403793"/>
          </a:xfrm>
          <a:custGeom>
            <a:avLst/>
            <a:gdLst/>
            <a:ahLst/>
            <a:cxnLst/>
            <a:rect l="l" t="t" r="r" b="b"/>
            <a:pathLst>
              <a:path w="33936" h="19514" extrusionOk="0">
                <a:moveTo>
                  <a:pt x="0" y="2970"/>
                </a:moveTo>
                <a:cubicBezTo>
                  <a:pt x="1876" y="6724"/>
                  <a:pt x="6533" y="10774"/>
                  <a:pt x="10605" y="9757"/>
                </a:cubicBezTo>
                <a:cubicBezTo>
                  <a:pt x="13993" y="8910"/>
                  <a:pt x="17915" y="0"/>
                  <a:pt x="14423" y="0"/>
                </a:cubicBezTo>
                <a:cubicBezTo>
                  <a:pt x="10235" y="0"/>
                  <a:pt x="8916" y="9341"/>
                  <a:pt x="11877" y="12302"/>
                </a:cubicBezTo>
                <a:cubicBezTo>
                  <a:pt x="17347" y="17772"/>
                  <a:pt x="26200" y="19514"/>
                  <a:pt x="33936" y="19514"/>
                </a:cubicBezTo>
              </a:path>
            </a:pathLst>
          </a:custGeom>
          <a:noFill/>
          <a:ln w="9525" cap="flat" cmpd="sng">
            <a:solidFill>
              <a:schemeClr val="dk1"/>
            </a:solidFill>
            <a:prstDash val="solid"/>
            <a:round/>
            <a:headEnd type="oval" w="med" len="med"/>
            <a:tailEnd type="stealth" w="med" len="med"/>
          </a:ln>
        </p:spPr>
      </p:sp>
      <p:sp>
        <p:nvSpPr>
          <p:cNvPr id="3201" name="Google Shape;3201;p64"/>
          <p:cNvSpPr/>
          <p:nvPr/>
        </p:nvSpPr>
        <p:spPr>
          <a:xfrm flipH="1">
            <a:off x="2705997" y="3576339"/>
            <a:ext cx="702221" cy="403793"/>
          </a:xfrm>
          <a:custGeom>
            <a:avLst/>
            <a:gdLst/>
            <a:ahLst/>
            <a:cxnLst/>
            <a:rect l="l" t="t" r="r" b="b"/>
            <a:pathLst>
              <a:path w="33936" h="19514" extrusionOk="0">
                <a:moveTo>
                  <a:pt x="0" y="2970"/>
                </a:moveTo>
                <a:cubicBezTo>
                  <a:pt x="1876" y="6724"/>
                  <a:pt x="6533" y="10774"/>
                  <a:pt x="10605" y="9757"/>
                </a:cubicBezTo>
                <a:cubicBezTo>
                  <a:pt x="13993" y="8910"/>
                  <a:pt x="17915" y="0"/>
                  <a:pt x="14423" y="0"/>
                </a:cubicBezTo>
                <a:cubicBezTo>
                  <a:pt x="10235" y="0"/>
                  <a:pt x="8916" y="9341"/>
                  <a:pt x="11877" y="12302"/>
                </a:cubicBezTo>
                <a:cubicBezTo>
                  <a:pt x="17347" y="17772"/>
                  <a:pt x="26200" y="19514"/>
                  <a:pt x="33936" y="19514"/>
                </a:cubicBezTo>
              </a:path>
            </a:pathLst>
          </a:custGeom>
          <a:noFill/>
          <a:ln w="9525" cap="flat" cmpd="sng">
            <a:solidFill>
              <a:schemeClr val="dk1"/>
            </a:solidFill>
            <a:prstDash val="solid"/>
            <a:round/>
            <a:headEnd type="oval" w="med" len="med"/>
            <a:tailEnd type="stealth" w="med" len="med"/>
          </a:ln>
        </p:spPr>
      </p:sp>
      <p:pic>
        <p:nvPicPr>
          <p:cNvPr id="2" name="Εικόνα 1"/>
          <p:cNvPicPr>
            <a:picLocks noChangeAspect="1"/>
          </p:cNvPicPr>
          <p:nvPr/>
        </p:nvPicPr>
        <p:blipFill>
          <a:blip r:embed="rId3"/>
          <a:stretch>
            <a:fillRect/>
          </a:stretch>
        </p:blipFill>
        <p:spPr>
          <a:xfrm>
            <a:off x="3460847" y="1900482"/>
            <a:ext cx="2143125" cy="214312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51"/>
        <p:cNvGrpSpPr/>
        <p:nvPr/>
      </p:nvGrpSpPr>
      <p:grpSpPr>
        <a:xfrm>
          <a:off x="0" y="0"/>
          <a:ext cx="0" cy="0"/>
          <a:chOff x="0" y="0"/>
          <a:chExt cx="0" cy="0"/>
        </a:xfrm>
      </p:grpSpPr>
      <p:sp>
        <p:nvSpPr>
          <p:cNvPr id="4252" name="Google Shape;4252;p72"/>
          <p:cNvSpPr txBox="1">
            <a:spLocks noGrp="1"/>
          </p:cNvSpPr>
          <p:nvPr>
            <p:ph type="title"/>
          </p:nvPr>
        </p:nvSpPr>
        <p:spPr>
          <a:xfrm>
            <a:off x="1515600" y="947525"/>
            <a:ext cx="61128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4800" dirty="0"/>
              <a:t>Δ΄ Φάση</a:t>
            </a:r>
            <a:br>
              <a:rPr lang="el-GR" sz="4800" dirty="0"/>
            </a:br>
            <a:r>
              <a:rPr lang="el-GR" sz="4800" dirty="0"/>
              <a:t>ΑΞΙΟΛΟΓΗΣΗ</a:t>
            </a:r>
            <a:endParaRPr sz="4800" dirty="0"/>
          </a:p>
        </p:txBody>
      </p:sp>
      <p:grpSp>
        <p:nvGrpSpPr>
          <p:cNvPr id="4253" name="Google Shape;4253;p72"/>
          <p:cNvGrpSpPr/>
          <p:nvPr/>
        </p:nvGrpSpPr>
        <p:grpSpPr>
          <a:xfrm>
            <a:off x="713220" y="2722696"/>
            <a:ext cx="1808254" cy="1881487"/>
            <a:chOff x="713220" y="2722696"/>
            <a:chExt cx="1808254" cy="1881487"/>
          </a:xfrm>
        </p:grpSpPr>
        <p:sp>
          <p:nvSpPr>
            <p:cNvPr id="4254" name="Google Shape;4254;p72"/>
            <p:cNvSpPr/>
            <p:nvPr/>
          </p:nvSpPr>
          <p:spPr>
            <a:xfrm>
              <a:off x="720050" y="2722700"/>
              <a:ext cx="1801424" cy="1878714"/>
            </a:xfrm>
            <a:custGeom>
              <a:avLst/>
              <a:gdLst/>
              <a:ahLst/>
              <a:cxnLst/>
              <a:rect l="l" t="t" r="r" b="b"/>
              <a:pathLst>
                <a:path w="26780" h="27929" extrusionOk="0">
                  <a:moveTo>
                    <a:pt x="8914" y="4599"/>
                  </a:moveTo>
                  <a:cubicBezTo>
                    <a:pt x="8977" y="4620"/>
                    <a:pt x="9040" y="4630"/>
                    <a:pt x="9113" y="4640"/>
                  </a:cubicBezTo>
                  <a:lnTo>
                    <a:pt x="9228" y="4640"/>
                  </a:lnTo>
                  <a:cubicBezTo>
                    <a:pt x="9239" y="4650"/>
                    <a:pt x="9239" y="4650"/>
                    <a:pt x="9239" y="4661"/>
                  </a:cubicBezTo>
                  <a:cubicBezTo>
                    <a:pt x="9123" y="4650"/>
                    <a:pt x="9009" y="4650"/>
                    <a:pt x="8904" y="4650"/>
                  </a:cubicBezTo>
                  <a:cubicBezTo>
                    <a:pt x="8904" y="4630"/>
                    <a:pt x="8914" y="4620"/>
                    <a:pt x="8914" y="4599"/>
                  </a:cubicBezTo>
                  <a:close/>
                  <a:moveTo>
                    <a:pt x="17043" y="11128"/>
                  </a:moveTo>
                  <a:cubicBezTo>
                    <a:pt x="17105" y="11211"/>
                    <a:pt x="17168" y="11306"/>
                    <a:pt x="17231" y="11379"/>
                  </a:cubicBezTo>
                  <a:cubicBezTo>
                    <a:pt x="17095" y="11379"/>
                    <a:pt x="16949" y="11399"/>
                    <a:pt x="16824" y="11420"/>
                  </a:cubicBezTo>
                  <a:cubicBezTo>
                    <a:pt x="16896" y="11327"/>
                    <a:pt x="16980" y="11232"/>
                    <a:pt x="17043" y="11128"/>
                  </a:cubicBezTo>
                  <a:close/>
                  <a:moveTo>
                    <a:pt x="1351" y="15202"/>
                  </a:moveTo>
                  <a:lnTo>
                    <a:pt x="1351" y="15202"/>
                  </a:lnTo>
                  <a:cubicBezTo>
                    <a:pt x="1351" y="15213"/>
                    <a:pt x="1361" y="15213"/>
                    <a:pt x="1361" y="15213"/>
                  </a:cubicBezTo>
                  <a:lnTo>
                    <a:pt x="1361" y="15234"/>
                  </a:lnTo>
                  <a:cubicBezTo>
                    <a:pt x="1361" y="15223"/>
                    <a:pt x="1351" y="15213"/>
                    <a:pt x="1351" y="15202"/>
                  </a:cubicBezTo>
                  <a:close/>
                  <a:moveTo>
                    <a:pt x="2511" y="15777"/>
                  </a:moveTo>
                  <a:cubicBezTo>
                    <a:pt x="2583" y="15850"/>
                    <a:pt x="2667" y="15903"/>
                    <a:pt x="2751" y="15965"/>
                  </a:cubicBezTo>
                  <a:cubicBezTo>
                    <a:pt x="2636" y="15975"/>
                    <a:pt x="2532" y="15996"/>
                    <a:pt x="2416" y="16017"/>
                  </a:cubicBezTo>
                  <a:cubicBezTo>
                    <a:pt x="2448" y="15944"/>
                    <a:pt x="2479" y="15861"/>
                    <a:pt x="2511" y="15777"/>
                  </a:cubicBezTo>
                  <a:close/>
                  <a:moveTo>
                    <a:pt x="11923" y="18817"/>
                  </a:moveTo>
                  <a:cubicBezTo>
                    <a:pt x="11934" y="18828"/>
                    <a:pt x="11944" y="18838"/>
                    <a:pt x="11955" y="18838"/>
                  </a:cubicBezTo>
                  <a:cubicBezTo>
                    <a:pt x="11934" y="18859"/>
                    <a:pt x="11923" y="18880"/>
                    <a:pt x="11902" y="18901"/>
                  </a:cubicBezTo>
                  <a:cubicBezTo>
                    <a:pt x="11913" y="18870"/>
                    <a:pt x="11913" y="18838"/>
                    <a:pt x="11923" y="18817"/>
                  </a:cubicBezTo>
                  <a:close/>
                  <a:moveTo>
                    <a:pt x="10075" y="22485"/>
                  </a:moveTo>
                  <a:cubicBezTo>
                    <a:pt x="10075" y="22490"/>
                    <a:pt x="10072" y="22492"/>
                    <a:pt x="10069" y="22492"/>
                  </a:cubicBezTo>
                  <a:cubicBezTo>
                    <a:pt x="10066" y="22492"/>
                    <a:pt x="10064" y="22490"/>
                    <a:pt x="10064" y="22485"/>
                  </a:cubicBezTo>
                  <a:close/>
                  <a:moveTo>
                    <a:pt x="9239" y="22464"/>
                  </a:moveTo>
                  <a:cubicBezTo>
                    <a:pt x="9448" y="22464"/>
                    <a:pt x="9646" y="22474"/>
                    <a:pt x="9845" y="22474"/>
                  </a:cubicBezTo>
                  <a:cubicBezTo>
                    <a:pt x="9834" y="22714"/>
                    <a:pt x="9845" y="22923"/>
                    <a:pt x="9886" y="23070"/>
                  </a:cubicBezTo>
                  <a:cubicBezTo>
                    <a:pt x="9886" y="23097"/>
                    <a:pt x="9896" y="23107"/>
                    <a:pt x="9908" y="23107"/>
                  </a:cubicBezTo>
                  <a:cubicBezTo>
                    <a:pt x="9914" y="23107"/>
                    <a:pt x="9921" y="23104"/>
                    <a:pt x="9928" y="23100"/>
                  </a:cubicBezTo>
                  <a:lnTo>
                    <a:pt x="9928" y="23100"/>
                  </a:lnTo>
                  <a:cubicBezTo>
                    <a:pt x="9897" y="23247"/>
                    <a:pt x="9855" y="23404"/>
                    <a:pt x="9824" y="23550"/>
                  </a:cubicBezTo>
                  <a:cubicBezTo>
                    <a:pt x="9917" y="23634"/>
                    <a:pt x="10033" y="23686"/>
                    <a:pt x="10137" y="23738"/>
                  </a:cubicBezTo>
                  <a:cubicBezTo>
                    <a:pt x="10263" y="23801"/>
                    <a:pt x="10377" y="23853"/>
                    <a:pt x="10502" y="23905"/>
                  </a:cubicBezTo>
                  <a:cubicBezTo>
                    <a:pt x="10513" y="23915"/>
                    <a:pt x="10523" y="23936"/>
                    <a:pt x="10534" y="23947"/>
                  </a:cubicBezTo>
                  <a:cubicBezTo>
                    <a:pt x="10407" y="23987"/>
                    <a:pt x="10287" y="24005"/>
                    <a:pt x="10174" y="24005"/>
                  </a:cubicBezTo>
                  <a:cubicBezTo>
                    <a:pt x="9842" y="24005"/>
                    <a:pt x="9575" y="23847"/>
                    <a:pt x="9395" y="23613"/>
                  </a:cubicBezTo>
                  <a:cubicBezTo>
                    <a:pt x="9364" y="23560"/>
                    <a:pt x="9291" y="23446"/>
                    <a:pt x="9207" y="23330"/>
                  </a:cubicBezTo>
                  <a:cubicBezTo>
                    <a:pt x="9239" y="23038"/>
                    <a:pt x="9239" y="22756"/>
                    <a:pt x="9239" y="22464"/>
                  </a:cubicBezTo>
                  <a:close/>
                  <a:moveTo>
                    <a:pt x="9792" y="0"/>
                  </a:moveTo>
                  <a:cubicBezTo>
                    <a:pt x="9606" y="0"/>
                    <a:pt x="9488" y="405"/>
                    <a:pt x="9437" y="587"/>
                  </a:cubicBezTo>
                  <a:cubicBezTo>
                    <a:pt x="9260" y="1214"/>
                    <a:pt x="9165" y="2185"/>
                    <a:pt x="9061" y="2749"/>
                  </a:cubicBezTo>
                  <a:cubicBezTo>
                    <a:pt x="9009" y="2384"/>
                    <a:pt x="8946" y="2080"/>
                    <a:pt x="8884" y="1673"/>
                  </a:cubicBezTo>
                  <a:cubicBezTo>
                    <a:pt x="8842" y="1464"/>
                    <a:pt x="8789" y="722"/>
                    <a:pt x="8559" y="712"/>
                  </a:cubicBezTo>
                  <a:cubicBezTo>
                    <a:pt x="8554" y="712"/>
                    <a:pt x="8550" y="712"/>
                    <a:pt x="8545" y="712"/>
                  </a:cubicBezTo>
                  <a:cubicBezTo>
                    <a:pt x="8320" y="712"/>
                    <a:pt x="8340" y="1198"/>
                    <a:pt x="8350" y="1454"/>
                  </a:cubicBezTo>
                  <a:cubicBezTo>
                    <a:pt x="8361" y="2091"/>
                    <a:pt x="8413" y="2645"/>
                    <a:pt x="8487" y="3188"/>
                  </a:cubicBezTo>
                  <a:cubicBezTo>
                    <a:pt x="8517" y="3480"/>
                    <a:pt x="8591" y="3742"/>
                    <a:pt x="8601" y="4003"/>
                  </a:cubicBezTo>
                  <a:cubicBezTo>
                    <a:pt x="8392" y="3429"/>
                    <a:pt x="8162" y="2833"/>
                    <a:pt x="7891" y="2331"/>
                  </a:cubicBezTo>
                  <a:cubicBezTo>
                    <a:pt x="7797" y="2185"/>
                    <a:pt x="7703" y="1934"/>
                    <a:pt x="7473" y="1934"/>
                  </a:cubicBezTo>
                  <a:cubicBezTo>
                    <a:pt x="7326" y="2039"/>
                    <a:pt x="7379" y="2227"/>
                    <a:pt x="7389" y="2363"/>
                  </a:cubicBezTo>
                  <a:cubicBezTo>
                    <a:pt x="7452" y="2885"/>
                    <a:pt x="7619" y="3261"/>
                    <a:pt x="7839" y="3606"/>
                  </a:cubicBezTo>
                  <a:cubicBezTo>
                    <a:pt x="8069" y="3961"/>
                    <a:pt x="8371" y="4400"/>
                    <a:pt x="8831" y="4567"/>
                  </a:cubicBezTo>
                  <a:cubicBezTo>
                    <a:pt x="8821" y="4599"/>
                    <a:pt x="8810" y="4620"/>
                    <a:pt x="8800" y="4650"/>
                  </a:cubicBezTo>
                  <a:cubicBezTo>
                    <a:pt x="8580" y="4650"/>
                    <a:pt x="8361" y="4661"/>
                    <a:pt x="8152" y="4692"/>
                  </a:cubicBezTo>
                  <a:cubicBezTo>
                    <a:pt x="8162" y="4620"/>
                    <a:pt x="8183" y="4546"/>
                    <a:pt x="8194" y="4473"/>
                  </a:cubicBezTo>
                  <a:cubicBezTo>
                    <a:pt x="8178" y="4469"/>
                    <a:pt x="8167" y="4468"/>
                    <a:pt x="8159" y="4468"/>
                  </a:cubicBezTo>
                  <a:cubicBezTo>
                    <a:pt x="8124" y="4468"/>
                    <a:pt x="8148" y="4498"/>
                    <a:pt x="8131" y="4515"/>
                  </a:cubicBezTo>
                  <a:cubicBezTo>
                    <a:pt x="8090" y="4557"/>
                    <a:pt x="8058" y="4630"/>
                    <a:pt x="8037" y="4703"/>
                  </a:cubicBezTo>
                  <a:cubicBezTo>
                    <a:pt x="7828" y="4734"/>
                    <a:pt x="7640" y="4776"/>
                    <a:pt x="7473" y="4838"/>
                  </a:cubicBezTo>
                  <a:cubicBezTo>
                    <a:pt x="7421" y="4859"/>
                    <a:pt x="7368" y="4880"/>
                    <a:pt x="7326" y="4891"/>
                  </a:cubicBezTo>
                  <a:cubicBezTo>
                    <a:pt x="7358" y="4818"/>
                    <a:pt x="7389" y="4734"/>
                    <a:pt x="7421" y="4650"/>
                  </a:cubicBezTo>
                  <a:cubicBezTo>
                    <a:pt x="7421" y="4650"/>
                    <a:pt x="7421" y="4640"/>
                    <a:pt x="7410" y="4640"/>
                  </a:cubicBezTo>
                  <a:cubicBezTo>
                    <a:pt x="7347" y="4734"/>
                    <a:pt x="7296" y="4828"/>
                    <a:pt x="7233" y="4933"/>
                  </a:cubicBezTo>
                  <a:cubicBezTo>
                    <a:pt x="4986" y="5936"/>
                    <a:pt x="4798" y="9446"/>
                    <a:pt x="4944" y="12664"/>
                  </a:cubicBezTo>
                  <a:cubicBezTo>
                    <a:pt x="4955" y="13082"/>
                    <a:pt x="4997" y="13500"/>
                    <a:pt x="5039" y="13918"/>
                  </a:cubicBezTo>
                  <a:cubicBezTo>
                    <a:pt x="5028" y="14116"/>
                    <a:pt x="5018" y="14304"/>
                    <a:pt x="5007" y="14503"/>
                  </a:cubicBezTo>
                  <a:cubicBezTo>
                    <a:pt x="4976" y="15422"/>
                    <a:pt x="5028" y="16435"/>
                    <a:pt x="5122" y="17250"/>
                  </a:cubicBezTo>
                  <a:cubicBezTo>
                    <a:pt x="5153" y="17542"/>
                    <a:pt x="5164" y="17856"/>
                    <a:pt x="5227" y="18118"/>
                  </a:cubicBezTo>
                  <a:cubicBezTo>
                    <a:pt x="5279" y="18336"/>
                    <a:pt x="5383" y="18545"/>
                    <a:pt x="5457" y="18765"/>
                  </a:cubicBezTo>
                  <a:cubicBezTo>
                    <a:pt x="5530" y="18984"/>
                    <a:pt x="5582" y="19214"/>
                    <a:pt x="5666" y="19434"/>
                  </a:cubicBezTo>
                  <a:cubicBezTo>
                    <a:pt x="5478" y="18243"/>
                    <a:pt x="5300" y="16999"/>
                    <a:pt x="5248" y="15683"/>
                  </a:cubicBezTo>
                  <a:lnTo>
                    <a:pt x="5248" y="15516"/>
                  </a:lnTo>
                  <a:cubicBezTo>
                    <a:pt x="5362" y="16258"/>
                    <a:pt x="5499" y="16999"/>
                    <a:pt x="5613" y="17721"/>
                  </a:cubicBezTo>
                  <a:cubicBezTo>
                    <a:pt x="5833" y="18974"/>
                    <a:pt x="6031" y="20207"/>
                    <a:pt x="6334" y="21345"/>
                  </a:cubicBezTo>
                  <a:cubicBezTo>
                    <a:pt x="6313" y="21356"/>
                    <a:pt x="6303" y="21356"/>
                    <a:pt x="6282" y="21356"/>
                  </a:cubicBezTo>
                  <a:cubicBezTo>
                    <a:pt x="6156" y="21366"/>
                    <a:pt x="6031" y="21398"/>
                    <a:pt x="5927" y="21419"/>
                  </a:cubicBezTo>
                  <a:lnTo>
                    <a:pt x="5770" y="20792"/>
                  </a:lnTo>
                  <a:cubicBezTo>
                    <a:pt x="5509" y="19747"/>
                    <a:pt x="5311" y="18619"/>
                    <a:pt x="4934" y="17626"/>
                  </a:cubicBezTo>
                  <a:cubicBezTo>
                    <a:pt x="4756" y="17145"/>
                    <a:pt x="4527" y="16623"/>
                    <a:pt x="4203" y="16321"/>
                  </a:cubicBezTo>
                  <a:cubicBezTo>
                    <a:pt x="3942" y="16091"/>
                    <a:pt x="3555" y="15944"/>
                    <a:pt x="3043" y="15944"/>
                  </a:cubicBezTo>
                  <a:cubicBezTo>
                    <a:pt x="3001" y="15924"/>
                    <a:pt x="2970" y="15903"/>
                    <a:pt x="2929" y="15871"/>
                  </a:cubicBezTo>
                  <a:cubicBezTo>
                    <a:pt x="2803" y="15798"/>
                    <a:pt x="2667" y="15715"/>
                    <a:pt x="2542" y="15652"/>
                  </a:cubicBezTo>
                  <a:cubicBezTo>
                    <a:pt x="2562" y="15527"/>
                    <a:pt x="2583" y="15411"/>
                    <a:pt x="2594" y="15297"/>
                  </a:cubicBezTo>
                  <a:cubicBezTo>
                    <a:pt x="2646" y="14743"/>
                    <a:pt x="2604" y="14116"/>
                    <a:pt x="2552" y="13688"/>
                  </a:cubicBezTo>
                  <a:cubicBezTo>
                    <a:pt x="2521" y="13400"/>
                    <a:pt x="2450" y="12454"/>
                    <a:pt x="2130" y="12454"/>
                  </a:cubicBezTo>
                  <a:cubicBezTo>
                    <a:pt x="2124" y="12454"/>
                    <a:pt x="2119" y="12455"/>
                    <a:pt x="2114" y="12455"/>
                  </a:cubicBezTo>
                  <a:cubicBezTo>
                    <a:pt x="1863" y="12476"/>
                    <a:pt x="1831" y="13103"/>
                    <a:pt x="1821" y="13416"/>
                  </a:cubicBezTo>
                  <a:cubicBezTo>
                    <a:pt x="1800" y="13844"/>
                    <a:pt x="1863" y="14231"/>
                    <a:pt x="1863" y="14565"/>
                  </a:cubicBezTo>
                  <a:cubicBezTo>
                    <a:pt x="1768" y="14262"/>
                    <a:pt x="1696" y="13990"/>
                    <a:pt x="1570" y="13667"/>
                  </a:cubicBezTo>
                  <a:cubicBezTo>
                    <a:pt x="1508" y="13510"/>
                    <a:pt x="1341" y="12915"/>
                    <a:pt x="1121" y="12915"/>
                  </a:cubicBezTo>
                  <a:cubicBezTo>
                    <a:pt x="985" y="12925"/>
                    <a:pt x="923" y="13134"/>
                    <a:pt x="902" y="13291"/>
                  </a:cubicBezTo>
                  <a:cubicBezTo>
                    <a:pt x="828" y="13990"/>
                    <a:pt x="1236" y="14670"/>
                    <a:pt x="1351" y="15202"/>
                  </a:cubicBezTo>
                  <a:cubicBezTo>
                    <a:pt x="1215" y="15046"/>
                    <a:pt x="1058" y="14847"/>
                    <a:pt x="881" y="14691"/>
                  </a:cubicBezTo>
                  <a:cubicBezTo>
                    <a:pt x="735" y="14555"/>
                    <a:pt x="555" y="14384"/>
                    <a:pt x="296" y="14384"/>
                  </a:cubicBezTo>
                  <a:cubicBezTo>
                    <a:pt x="276" y="14384"/>
                    <a:pt x="255" y="14385"/>
                    <a:pt x="233" y="14387"/>
                  </a:cubicBezTo>
                  <a:cubicBezTo>
                    <a:pt x="97" y="14513"/>
                    <a:pt x="139" y="14691"/>
                    <a:pt x="201" y="14837"/>
                  </a:cubicBezTo>
                  <a:cubicBezTo>
                    <a:pt x="264" y="14983"/>
                    <a:pt x="379" y="15140"/>
                    <a:pt x="484" y="15286"/>
                  </a:cubicBezTo>
                  <a:cubicBezTo>
                    <a:pt x="703" y="15568"/>
                    <a:pt x="923" y="15819"/>
                    <a:pt x="1204" y="16049"/>
                  </a:cubicBezTo>
                  <a:cubicBezTo>
                    <a:pt x="1341" y="16143"/>
                    <a:pt x="1497" y="16268"/>
                    <a:pt x="1643" y="16331"/>
                  </a:cubicBezTo>
                  <a:cubicBezTo>
                    <a:pt x="1580" y="16372"/>
                    <a:pt x="1539" y="16414"/>
                    <a:pt x="1497" y="16456"/>
                  </a:cubicBezTo>
                  <a:cubicBezTo>
                    <a:pt x="1299" y="16686"/>
                    <a:pt x="1183" y="17177"/>
                    <a:pt x="1194" y="17647"/>
                  </a:cubicBezTo>
                  <a:cubicBezTo>
                    <a:pt x="1215" y="18128"/>
                    <a:pt x="1403" y="18682"/>
                    <a:pt x="1580" y="19130"/>
                  </a:cubicBezTo>
                  <a:cubicBezTo>
                    <a:pt x="1758" y="19548"/>
                    <a:pt x="1946" y="19966"/>
                    <a:pt x="2218" y="20395"/>
                  </a:cubicBezTo>
                  <a:cubicBezTo>
                    <a:pt x="2583" y="20969"/>
                    <a:pt x="3043" y="21461"/>
                    <a:pt x="3514" y="21962"/>
                  </a:cubicBezTo>
                  <a:cubicBezTo>
                    <a:pt x="3576" y="22025"/>
                    <a:pt x="3639" y="22098"/>
                    <a:pt x="3702" y="22171"/>
                  </a:cubicBezTo>
                  <a:cubicBezTo>
                    <a:pt x="3691" y="22181"/>
                    <a:pt x="3681" y="22181"/>
                    <a:pt x="3660" y="22192"/>
                  </a:cubicBezTo>
                  <a:cubicBezTo>
                    <a:pt x="3200" y="22474"/>
                    <a:pt x="2939" y="23111"/>
                    <a:pt x="2678" y="23581"/>
                  </a:cubicBezTo>
                  <a:cubicBezTo>
                    <a:pt x="2667" y="23613"/>
                    <a:pt x="2646" y="23634"/>
                    <a:pt x="2636" y="23665"/>
                  </a:cubicBezTo>
                  <a:lnTo>
                    <a:pt x="2615" y="23665"/>
                  </a:lnTo>
                  <a:cubicBezTo>
                    <a:pt x="2511" y="23435"/>
                    <a:pt x="2406" y="23237"/>
                    <a:pt x="2281" y="23049"/>
                  </a:cubicBezTo>
                  <a:cubicBezTo>
                    <a:pt x="2218" y="22944"/>
                    <a:pt x="2103" y="22829"/>
                    <a:pt x="2072" y="22735"/>
                  </a:cubicBezTo>
                  <a:cubicBezTo>
                    <a:pt x="2051" y="22673"/>
                    <a:pt x="2103" y="22589"/>
                    <a:pt x="2114" y="22485"/>
                  </a:cubicBezTo>
                  <a:cubicBezTo>
                    <a:pt x="2155" y="22223"/>
                    <a:pt x="2197" y="21826"/>
                    <a:pt x="2072" y="21544"/>
                  </a:cubicBezTo>
                  <a:cubicBezTo>
                    <a:pt x="2017" y="21415"/>
                    <a:pt x="1904" y="21286"/>
                    <a:pt x="1771" y="21286"/>
                  </a:cubicBezTo>
                  <a:cubicBezTo>
                    <a:pt x="1753" y="21286"/>
                    <a:pt x="1735" y="21289"/>
                    <a:pt x="1717" y="21294"/>
                  </a:cubicBezTo>
                  <a:cubicBezTo>
                    <a:pt x="1570" y="21345"/>
                    <a:pt x="1497" y="21533"/>
                    <a:pt x="1476" y="21670"/>
                  </a:cubicBezTo>
                  <a:cubicBezTo>
                    <a:pt x="1455" y="21847"/>
                    <a:pt x="1518" y="22046"/>
                    <a:pt x="1580" y="22223"/>
                  </a:cubicBezTo>
                  <a:cubicBezTo>
                    <a:pt x="1320" y="21962"/>
                    <a:pt x="891" y="21533"/>
                    <a:pt x="505" y="21461"/>
                  </a:cubicBezTo>
                  <a:cubicBezTo>
                    <a:pt x="481" y="21457"/>
                    <a:pt x="455" y="21455"/>
                    <a:pt x="430" y="21455"/>
                  </a:cubicBezTo>
                  <a:cubicBezTo>
                    <a:pt x="231" y="21455"/>
                    <a:pt x="1" y="21565"/>
                    <a:pt x="66" y="21805"/>
                  </a:cubicBezTo>
                  <a:cubicBezTo>
                    <a:pt x="129" y="22046"/>
                    <a:pt x="369" y="22213"/>
                    <a:pt x="557" y="22338"/>
                  </a:cubicBezTo>
                  <a:cubicBezTo>
                    <a:pt x="880" y="22566"/>
                    <a:pt x="1255" y="22751"/>
                    <a:pt x="1682" y="22751"/>
                  </a:cubicBezTo>
                  <a:cubicBezTo>
                    <a:pt x="1724" y="22751"/>
                    <a:pt x="1767" y="22749"/>
                    <a:pt x="1810" y="22745"/>
                  </a:cubicBezTo>
                  <a:cubicBezTo>
                    <a:pt x="1988" y="23038"/>
                    <a:pt x="2155" y="23341"/>
                    <a:pt x="2343" y="23686"/>
                  </a:cubicBezTo>
                  <a:cubicBezTo>
                    <a:pt x="1748" y="23748"/>
                    <a:pt x="1121" y="23978"/>
                    <a:pt x="1048" y="24532"/>
                  </a:cubicBezTo>
                  <a:lnTo>
                    <a:pt x="3210" y="24532"/>
                  </a:lnTo>
                  <a:cubicBezTo>
                    <a:pt x="3252" y="24323"/>
                    <a:pt x="3231" y="24114"/>
                    <a:pt x="3158" y="23957"/>
                  </a:cubicBezTo>
                  <a:lnTo>
                    <a:pt x="7922" y="23957"/>
                  </a:lnTo>
                  <a:cubicBezTo>
                    <a:pt x="7912" y="23811"/>
                    <a:pt x="7891" y="23644"/>
                    <a:pt x="7870" y="23508"/>
                  </a:cubicBezTo>
                  <a:cubicBezTo>
                    <a:pt x="7828" y="23153"/>
                    <a:pt x="7765" y="22777"/>
                    <a:pt x="7672" y="22443"/>
                  </a:cubicBezTo>
                  <a:lnTo>
                    <a:pt x="8120" y="22443"/>
                  </a:lnTo>
                  <a:cubicBezTo>
                    <a:pt x="8141" y="22599"/>
                    <a:pt x="8173" y="22756"/>
                    <a:pt x="8204" y="22912"/>
                  </a:cubicBezTo>
                  <a:cubicBezTo>
                    <a:pt x="8225" y="22975"/>
                    <a:pt x="8215" y="23111"/>
                    <a:pt x="8319" y="23132"/>
                  </a:cubicBezTo>
                  <a:cubicBezTo>
                    <a:pt x="8392" y="23059"/>
                    <a:pt x="8350" y="22944"/>
                    <a:pt x="8340" y="22861"/>
                  </a:cubicBezTo>
                  <a:cubicBezTo>
                    <a:pt x="8340" y="22724"/>
                    <a:pt x="8329" y="22578"/>
                    <a:pt x="8319" y="22443"/>
                  </a:cubicBezTo>
                  <a:lnTo>
                    <a:pt x="8319" y="22443"/>
                  </a:lnTo>
                  <a:cubicBezTo>
                    <a:pt x="8549" y="22453"/>
                    <a:pt x="8779" y="22453"/>
                    <a:pt x="8998" y="22453"/>
                  </a:cubicBezTo>
                  <a:cubicBezTo>
                    <a:pt x="9009" y="22662"/>
                    <a:pt x="9019" y="22871"/>
                    <a:pt x="9030" y="23070"/>
                  </a:cubicBezTo>
                  <a:cubicBezTo>
                    <a:pt x="9030" y="23100"/>
                    <a:pt x="9040" y="23121"/>
                    <a:pt x="9040" y="23153"/>
                  </a:cubicBezTo>
                  <a:cubicBezTo>
                    <a:pt x="9002" y="23123"/>
                    <a:pt x="8964" y="23103"/>
                    <a:pt x="8929" y="23103"/>
                  </a:cubicBezTo>
                  <a:cubicBezTo>
                    <a:pt x="8917" y="23103"/>
                    <a:pt x="8905" y="23106"/>
                    <a:pt x="8894" y="23111"/>
                  </a:cubicBezTo>
                  <a:cubicBezTo>
                    <a:pt x="8685" y="23174"/>
                    <a:pt x="8863" y="23634"/>
                    <a:pt x="8914" y="23759"/>
                  </a:cubicBezTo>
                  <a:cubicBezTo>
                    <a:pt x="9009" y="23957"/>
                    <a:pt x="9155" y="24124"/>
                    <a:pt x="9291" y="24250"/>
                  </a:cubicBezTo>
                  <a:cubicBezTo>
                    <a:pt x="9437" y="24375"/>
                    <a:pt x="9594" y="24490"/>
                    <a:pt x="9803" y="24563"/>
                  </a:cubicBezTo>
                  <a:cubicBezTo>
                    <a:pt x="10030" y="24639"/>
                    <a:pt x="10241" y="24693"/>
                    <a:pt x="10502" y="24693"/>
                  </a:cubicBezTo>
                  <a:cubicBezTo>
                    <a:pt x="10602" y="24693"/>
                    <a:pt x="10709" y="24685"/>
                    <a:pt x="10827" y="24668"/>
                  </a:cubicBezTo>
                  <a:cubicBezTo>
                    <a:pt x="10869" y="24658"/>
                    <a:pt x="10931" y="24637"/>
                    <a:pt x="10973" y="24637"/>
                  </a:cubicBezTo>
                  <a:cubicBezTo>
                    <a:pt x="11025" y="24626"/>
                    <a:pt x="11098" y="24595"/>
                    <a:pt x="11119" y="24595"/>
                  </a:cubicBezTo>
                  <a:cubicBezTo>
                    <a:pt x="11171" y="24605"/>
                    <a:pt x="11234" y="24668"/>
                    <a:pt x="11307" y="24720"/>
                  </a:cubicBezTo>
                  <a:cubicBezTo>
                    <a:pt x="11370" y="24762"/>
                    <a:pt x="11433" y="24814"/>
                    <a:pt x="11495" y="24856"/>
                  </a:cubicBezTo>
                  <a:lnTo>
                    <a:pt x="11474" y="24877"/>
                  </a:lnTo>
                  <a:cubicBezTo>
                    <a:pt x="11129" y="25378"/>
                    <a:pt x="11129" y="26413"/>
                    <a:pt x="11412" y="27133"/>
                  </a:cubicBezTo>
                  <a:cubicBezTo>
                    <a:pt x="11454" y="27238"/>
                    <a:pt x="11474" y="27353"/>
                    <a:pt x="11505" y="27437"/>
                  </a:cubicBezTo>
                  <a:cubicBezTo>
                    <a:pt x="11547" y="27509"/>
                    <a:pt x="11631" y="27614"/>
                    <a:pt x="11683" y="27614"/>
                  </a:cubicBezTo>
                  <a:cubicBezTo>
                    <a:pt x="11809" y="27604"/>
                    <a:pt x="11819" y="27426"/>
                    <a:pt x="11882" y="27342"/>
                  </a:cubicBezTo>
                  <a:cubicBezTo>
                    <a:pt x="11976" y="27416"/>
                    <a:pt x="12070" y="27530"/>
                    <a:pt x="12185" y="27666"/>
                  </a:cubicBezTo>
                  <a:cubicBezTo>
                    <a:pt x="12264" y="27746"/>
                    <a:pt x="12400" y="27929"/>
                    <a:pt x="12512" y="27929"/>
                  </a:cubicBezTo>
                  <a:cubicBezTo>
                    <a:pt x="12518" y="27929"/>
                    <a:pt x="12524" y="27928"/>
                    <a:pt x="12529" y="27927"/>
                  </a:cubicBezTo>
                  <a:cubicBezTo>
                    <a:pt x="12707" y="27885"/>
                    <a:pt x="12592" y="27541"/>
                    <a:pt x="12613" y="27342"/>
                  </a:cubicBezTo>
                  <a:lnTo>
                    <a:pt x="12613" y="27342"/>
                  </a:lnTo>
                  <a:cubicBezTo>
                    <a:pt x="12717" y="27363"/>
                    <a:pt x="12812" y="27437"/>
                    <a:pt x="12926" y="27478"/>
                  </a:cubicBezTo>
                  <a:cubicBezTo>
                    <a:pt x="12989" y="27506"/>
                    <a:pt x="13070" y="27548"/>
                    <a:pt x="13148" y="27548"/>
                  </a:cubicBezTo>
                  <a:cubicBezTo>
                    <a:pt x="13187" y="27548"/>
                    <a:pt x="13226" y="27537"/>
                    <a:pt x="13261" y="27509"/>
                  </a:cubicBezTo>
                  <a:cubicBezTo>
                    <a:pt x="13261" y="27405"/>
                    <a:pt x="13177" y="27332"/>
                    <a:pt x="13114" y="27259"/>
                  </a:cubicBezTo>
                  <a:cubicBezTo>
                    <a:pt x="13031" y="27154"/>
                    <a:pt x="12926" y="27081"/>
                    <a:pt x="12895" y="26893"/>
                  </a:cubicBezTo>
                  <a:cubicBezTo>
                    <a:pt x="12854" y="26673"/>
                    <a:pt x="12854" y="26444"/>
                    <a:pt x="12822" y="26225"/>
                  </a:cubicBezTo>
                  <a:cubicBezTo>
                    <a:pt x="12791" y="26016"/>
                    <a:pt x="12759" y="25807"/>
                    <a:pt x="12696" y="25608"/>
                  </a:cubicBezTo>
                  <a:cubicBezTo>
                    <a:pt x="12686" y="25556"/>
                    <a:pt x="12676" y="25503"/>
                    <a:pt x="12655" y="25452"/>
                  </a:cubicBezTo>
                  <a:lnTo>
                    <a:pt x="12655" y="25452"/>
                  </a:lnTo>
                  <a:cubicBezTo>
                    <a:pt x="12968" y="25566"/>
                    <a:pt x="13302" y="25661"/>
                    <a:pt x="13648" y="25733"/>
                  </a:cubicBezTo>
                  <a:cubicBezTo>
                    <a:pt x="13678" y="26204"/>
                    <a:pt x="13794" y="26694"/>
                    <a:pt x="13898" y="27060"/>
                  </a:cubicBezTo>
                  <a:cubicBezTo>
                    <a:pt x="14034" y="27154"/>
                    <a:pt x="14284" y="27269"/>
                    <a:pt x="14472" y="27363"/>
                  </a:cubicBezTo>
                  <a:cubicBezTo>
                    <a:pt x="14535" y="27398"/>
                    <a:pt x="14604" y="27441"/>
                    <a:pt x="14662" y="27441"/>
                  </a:cubicBezTo>
                  <a:cubicBezTo>
                    <a:pt x="14672" y="27441"/>
                    <a:pt x="14683" y="27440"/>
                    <a:pt x="14692" y="27437"/>
                  </a:cubicBezTo>
                  <a:cubicBezTo>
                    <a:pt x="14776" y="27395"/>
                    <a:pt x="14755" y="27269"/>
                    <a:pt x="14744" y="27165"/>
                  </a:cubicBezTo>
                  <a:lnTo>
                    <a:pt x="14744" y="27165"/>
                  </a:lnTo>
                  <a:cubicBezTo>
                    <a:pt x="14807" y="27175"/>
                    <a:pt x="14859" y="27259"/>
                    <a:pt x="14932" y="27311"/>
                  </a:cubicBezTo>
                  <a:cubicBezTo>
                    <a:pt x="14988" y="27357"/>
                    <a:pt x="15077" y="27429"/>
                    <a:pt x="15148" y="27429"/>
                  </a:cubicBezTo>
                  <a:cubicBezTo>
                    <a:pt x="15157" y="27429"/>
                    <a:pt x="15165" y="27428"/>
                    <a:pt x="15173" y="27426"/>
                  </a:cubicBezTo>
                  <a:cubicBezTo>
                    <a:pt x="15287" y="27395"/>
                    <a:pt x="15215" y="27133"/>
                    <a:pt x="15183" y="27019"/>
                  </a:cubicBezTo>
                  <a:cubicBezTo>
                    <a:pt x="15266" y="27019"/>
                    <a:pt x="15382" y="27060"/>
                    <a:pt x="15507" y="27070"/>
                  </a:cubicBezTo>
                  <a:cubicBezTo>
                    <a:pt x="15542" y="27077"/>
                    <a:pt x="15584" y="27083"/>
                    <a:pt x="15625" y="27083"/>
                  </a:cubicBezTo>
                  <a:cubicBezTo>
                    <a:pt x="15705" y="27083"/>
                    <a:pt x="15779" y="27060"/>
                    <a:pt x="15779" y="26977"/>
                  </a:cubicBezTo>
                  <a:cubicBezTo>
                    <a:pt x="15789" y="26882"/>
                    <a:pt x="15674" y="26820"/>
                    <a:pt x="15612" y="26768"/>
                  </a:cubicBezTo>
                  <a:cubicBezTo>
                    <a:pt x="15528" y="26694"/>
                    <a:pt x="15444" y="26632"/>
                    <a:pt x="15403" y="26569"/>
                  </a:cubicBezTo>
                  <a:cubicBezTo>
                    <a:pt x="15361" y="26485"/>
                    <a:pt x="15350" y="26381"/>
                    <a:pt x="15329" y="26276"/>
                  </a:cubicBezTo>
                  <a:cubicBezTo>
                    <a:pt x="15298" y="26172"/>
                    <a:pt x="15277" y="26058"/>
                    <a:pt x="15236" y="25942"/>
                  </a:cubicBezTo>
                  <a:lnTo>
                    <a:pt x="15236" y="25942"/>
                  </a:lnTo>
                  <a:cubicBezTo>
                    <a:pt x="15524" y="25963"/>
                    <a:pt x="15822" y="25974"/>
                    <a:pt x="16128" y="25974"/>
                  </a:cubicBezTo>
                  <a:cubicBezTo>
                    <a:pt x="16298" y="25974"/>
                    <a:pt x="16470" y="25971"/>
                    <a:pt x="16646" y="25963"/>
                  </a:cubicBezTo>
                  <a:cubicBezTo>
                    <a:pt x="16792" y="25953"/>
                    <a:pt x="16949" y="25942"/>
                    <a:pt x="17105" y="25932"/>
                  </a:cubicBezTo>
                  <a:cubicBezTo>
                    <a:pt x="17231" y="26339"/>
                    <a:pt x="17388" y="26810"/>
                    <a:pt x="17544" y="27238"/>
                  </a:cubicBezTo>
                  <a:cubicBezTo>
                    <a:pt x="17576" y="27342"/>
                    <a:pt x="17607" y="27457"/>
                    <a:pt x="17638" y="27499"/>
                  </a:cubicBezTo>
                  <a:cubicBezTo>
                    <a:pt x="17680" y="27541"/>
                    <a:pt x="17785" y="27572"/>
                    <a:pt x="17878" y="27614"/>
                  </a:cubicBezTo>
                  <a:cubicBezTo>
                    <a:pt x="18056" y="27708"/>
                    <a:pt x="18129" y="27771"/>
                    <a:pt x="18328" y="27854"/>
                  </a:cubicBezTo>
                  <a:cubicBezTo>
                    <a:pt x="18376" y="27875"/>
                    <a:pt x="18447" y="27905"/>
                    <a:pt x="18511" y="27905"/>
                  </a:cubicBezTo>
                  <a:cubicBezTo>
                    <a:pt x="18543" y="27905"/>
                    <a:pt x="18575" y="27897"/>
                    <a:pt x="18600" y="27875"/>
                  </a:cubicBezTo>
                  <a:cubicBezTo>
                    <a:pt x="18672" y="27813"/>
                    <a:pt x="18610" y="27687"/>
                    <a:pt x="18610" y="27530"/>
                  </a:cubicBezTo>
                  <a:lnTo>
                    <a:pt x="18610" y="27530"/>
                  </a:lnTo>
                  <a:cubicBezTo>
                    <a:pt x="18725" y="27551"/>
                    <a:pt x="18839" y="27583"/>
                    <a:pt x="18955" y="27625"/>
                  </a:cubicBezTo>
                  <a:cubicBezTo>
                    <a:pt x="19017" y="27645"/>
                    <a:pt x="19093" y="27689"/>
                    <a:pt x="19170" y="27689"/>
                  </a:cubicBezTo>
                  <a:cubicBezTo>
                    <a:pt x="19210" y="27689"/>
                    <a:pt x="19250" y="27677"/>
                    <a:pt x="19289" y="27646"/>
                  </a:cubicBezTo>
                  <a:cubicBezTo>
                    <a:pt x="19320" y="27467"/>
                    <a:pt x="19164" y="27342"/>
                    <a:pt x="19090" y="27207"/>
                  </a:cubicBezTo>
                  <a:cubicBezTo>
                    <a:pt x="19247" y="27165"/>
                    <a:pt x="19717" y="27207"/>
                    <a:pt x="19738" y="27050"/>
                  </a:cubicBezTo>
                  <a:cubicBezTo>
                    <a:pt x="19749" y="26966"/>
                    <a:pt x="19633" y="26893"/>
                    <a:pt x="19603" y="26882"/>
                  </a:cubicBezTo>
                  <a:cubicBezTo>
                    <a:pt x="19435" y="26757"/>
                    <a:pt x="19236" y="26622"/>
                    <a:pt x="19132" y="26475"/>
                  </a:cubicBezTo>
                  <a:cubicBezTo>
                    <a:pt x="19038" y="26350"/>
                    <a:pt x="18976" y="26204"/>
                    <a:pt x="18902" y="26078"/>
                  </a:cubicBezTo>
                  <a:cubicBezTo>
                    <a:pt x="18829" y="25963"/>
                    <a:pt x="18767" y="25838"/>
                    <a:pt x="18693" y="25723"/>
                  </a:cubicBezTo>
                  <a:cubicBezTo>
                    <a:pt x="18767" y="25702"/>
                    <a:pt x="18850" y="25691"/>
                    <a:pt x="18923" y="25671"/>
                  </a:cubicBezTo>
                  <a:cubicBezTo>
                    <a:pt x="19268" y="25598"/>
                    <a:pt x="19623" y="25503"/>
                    <a:pt x="19968" y="25431"/>
                  </a:cubicBezTo>
                  <a:cubicBezTo>
                    <a:pt x="20062" y="25410"/>
                    <a:pt x="20146" y="25389"/>
                    <a:pt x="20239" y="25368"/>
                  </a:cubicBezTo>
                  <a:cubicBezTo>
                    <a:pt x="20271" y="25879"/>
                    <a:pt x="20397" y="26413"/>
                    <a:pt x="20511" y="26810"/>
                  </a:cubicBezTo>
                  <a:cubicBezTo>
                    <a:pt x="20678" y="26914"/>
                    <a:pt x="20950" y="27040"/>
                    <a:pt x="21170" y="27154"/>
                  </a:cubicBezTo>
                  <a:cubicBezTo>
                    <a:pt x="21229" y="27188"/>
                    <a:pt x="21316" y="27236"/>
                    <a:pt x="21380" y="27236"/>
                  </a:cubicBezTo>
                  <a:cubicBezTo>
                    <a:pt x="21395" y="27236"/>
                    <a:pt x="21409" y="27233"/>
                    <a:pt x="21420" y="27228"/>
                  </a:cubicBezTo>
                  <a:cubicBezTo>
                    <a:pt x="21514" y="27196"/>
                    <a:pt x="21483" y="27040"/>
                    <a:pt x="21483" y="26924"/>
                  </a:cubicBezTo>
                  <a:lnTo>
                    <a:pt x="21483" y="26924"/>
                  </a:lnTo>
                  <a:cubicBezTo>
                    <a:pt x="21556" y="26945"/>
                    <a:pt x="21608" y="27029"/>
                    <a:pt x="21692" y="27102"/>
                  </a:cubicBezTo>
                  <a:cubicBezTo>
                    <a:pt x="21749" y="27149"/>
                    <a:pt x="21856" y="27231"/>
                    <a:pt x="21938" y="27231"/>
                  </a:cubicBezTo>
                  <a:cubicBezTo>
                    <a:pt x="21947" y="27231"/>
                    <a:pt x="21956" y="27230"/>
                    <a:pt x="21964" y="27228"/>
                  </a:cubicBezTo>
                  <a:cubicBezTo>
                    <a:pt x="22099" y="27186"/>
                    <a:pt x="22015" y="26903"/>
                    <a:pt x="21974" y="26768"/>
                  </a:cubicBezTo>
                  <a:cubicBezTo>
                    <a:pt x="22068" y="26768"/>
                    <a:pt x="22204" y="26810"/>
                    <a:pt x="22340" y="26831"/>
                  </a:cubicBezTo>
                  <a:cubicBezTo>
                    <a:pt x="22375" y="26836"/>
                    <a:pt x="22415" y="26841"/>
                    <a:pt x="22455" y="26841"/>
                  </a:cubicBezTo>
                  <a:cubicBezTo>
                    <a:pt x="22556" y="26841"/>
                    <a:pt x="22653" y="26813"/>
                    <a:pt x="22653" y="26715"/>
                  </a:cubicBezTo>
                  <a:cubicBezTo>
                    <a:pt x="22663" y="26611"/>
                    <a:pt x="22538" y="26527"/>
                    <a:pt x="22465" y="26475"/>
                  </a:cubicBezTo>
                  <a:cubicBezTo>
                    <a:pt x="22371" y="26392"/>
                    <a:pt x="22266" y="26329"/>
                    <a:pt x="22224" y="26246"/>
                  </a:cubicBezTo>
                  <a:cubicBezTo>
                    <a:pt x="22183" y="26151"/>
                    <a:pt x="22173" y="26037"/>
                    <a:pt x="22141" y="25921"/>
                  </a:cubicBezTo>
                  <a:cubicBezTo>
                    <a:pt x="22068" y="25608"/>
                    <a:pt x="21974" y="25294"/>
                    <a:pt x="21859" y="25002"/>
                  </a:cubicBezTo>
                  <a:cubicBezTo>
                    <a:pt x="22277" y="24908"/>
                    <a:pt x="22674" y="24804"/>
                    <a:pt x="23018" y="24647"/>
                  </a:cubicBezTo>
                  <a:cubicBezTo>
                    <a:pt x="23614" y="24386"/>
                    <a:pt x="23990" y="23978"/>
                    <a:pt x="24230" y="23446"/>
                  </a:cubicBezTo>
                  <a:cubicBezTo>
                    <a:pt x="24356" y="23174"/>
                    <a:pt x="24429" y="22871"/>
                    <a:pt x="24513" y="22557"/>
                  </a:cubicBezTo>
                  <a:cubicBezTo>
                    <a:pt x="24586" y="22265"/>
                    <a:pt x="24680" y="21972"/>
                    <a:pt x="24753" y="21649"/>
                  </a:cubicBezTo>
                  <a:cubicBezTo>
                    <a:pt x="25150" y="21544"/>
                    <a:pt x="25526" y="21461"/>
                    <a:pt x="25829" y="21273"/>
                  </a:cubicBezTo>
                  <a:cubicBezTo>
                    <a:pt x="26111" y="21105"/>
                    <a:pt x="26331" y="20844"/>
                    <a:pt x="26456" y="20530"/>
                  </a:cubicBezTo>
                  <a:cubicBezTo>
                    <a:pt x="26487" y="20458"/>
                    <a:pt x="26508" y="20374"/>
                    <a:pt x="26529" y="20280"/>
                  </a:cubicBezTo>
                  <a:lnTo>
                    <a:pt x="26540" y="20280"/>
                  </a:lnTo>
                  <a:cubicBezTo>
                    <a:pt x="26633" y="20238"/>
                    <a:pt x="26749" y="20196"/>
                    <a:pt x="26779" y="20092"/>
                  </a:cubicBezTo>
                  <a:cubicBezTo>
                    <a:pt x="26759" y="20092"/>
                    <a:pt x="26769" y="20061"/>
                    <a:pt x="26749" y="20061"/>
                  </a:cubicBezTo>
                  <a:cubicBezTo>
                    <a:pt x="26686" y="20092"/>
                    <a:pt x="26612" y="20113"/>
                    <a:pt x="26550" y="20144"/>
                  </a:cubicBezTo>
                  <a:cubicBezTo>
                    <a:pt x="26602" y="19706"/>
                    <a:pt x="26519" y="19151"/>
                    <a:pt x="26372" y="18744"/>
                  </a:cubicBezTo>
                  <a:cubicBezTo>
                    <a:pt x="26310" y="18566"/>
                    <a:pt x="26205" y="18368"/>
                    <a:pt x="26048" y="18295"/>
                  </a:cubicBezTo>
                  <a:cubicBezTo>
                    <a:pt x="25900" y="18227"/>
                    <a:pt x="25674" y="18203"/>
                    <a:pt x="25436" y="18203"/>
                  </a:cubicBezTo>
                  <a:cubicBezTo>
                    <a:pt x="25306" y="18203"/>
                    <a:pt x="25171" y="18211"/>
                    <a:pt x="25045" y="18222"/>
                  </a:cubicBezTo>
                  <a:cubicBezTo>
                    <a:pt x="24784" y="18243"/>
                    <a:pt x="24502" y="18295"/>
                    <a:pt x="24241" y="18347"/>
                  </a:cubicBezTo>
                  <a:cubicBezTo>
                    <a:pt x="23489" y="18483"/>
                    <a:pt x="22799" y="18744"/>
                    <a:pt x="22507" y="19267"/>
                  </a:cubicBezTo>
                  <a:cubicBezTo>
                    <a:pt x="22089" y="19987"/>
                    <a:pt x="22538" y="21262"/>
                    <a:pt x="21953" y="21816"/>
                  </a:cubicBezTo>
                  <a:cubicBezTo>
                    <a:pt x="22015" y="21753"/>
                    <a:pt x="22068" y="21691"/>
                    <a:pt x="22089" y="21617"/>
                  </a:cubicBezTo>
                  <a:cubicBezTo>
                    <a:pt x="21859" y="21210"/>
                    <a:pt x="21618" y="20823"/>
                    <a:pt x="21347" y="20468"/>
                  </a:cubicBezTo>
                  <a:cubicBezTo>
                    <a:pt x="21399" y="20416"/>
                    <a:pt x="21441" y="20353"/>
                    <a:pt x="21483" y="20301"/>
                  </a:cubicBezTo>
                  <a:cubicBezTo>
                    <a:pt x="21546" y="20196"/>
                    <a:pt x="21629" y="20082"/>
                    <a:pt x="21618" y="19945"/>
                  </a:cubicBezTo>
                  <a:cubicBezTo>
                    <a:pt x="21556" y="19945"/>
                    <a:pt x="21525" y="20019"/>
                    <a:pt x="21493" y="20050"/>
                  </a:cubicBezTo>
                  <a:cubicBezTo>
                    <a:pt x="21410" y="20144"/>
                    <a:pt x="21326" y="20228"/>
                    <a:pt x="21242" y="20311"/>
                  </a:cubicBezTo>
                  <a:cubicBezTo>
                    <a:pt x="20731" y="19622"/>
                    <a:pt x="20156" y="19005"/>
                    <a:pt x="19498" y="18462"/>
                  </a:cubicBezTo>
                  <a:cubicBezTo>
                    <a:pt x="19164" y="18180"/>
                    <a:pt x="18819" y="17929"/>
                    <a:pt x="18432" y="17710"/>
                  </a:cubicBezTo>
                  <a:cubicBezTo>
                    <a:pt x="18631" y="17292"/>
                    <a:pt x="18798" y="16864"/>
                    <a:pt x="18934" y="16425"/>
                  </a:cubicBezTo>
                  <a:cubicBezTo>
                    <a:pt x="19111" y="15840"/>
                    <a:pt x="19195" y="15286"/>
                    <a:pt x="19247" y="14743"/>
                  </a:cubicBezTo>
                  <a:cubicBezTo>
                    <a:pt x="19320" y="14148"/>
                    <a:pt x="19341" y="13437"/>
                    <a:pt x="19206" y="12873"/>
                  </a:cubicBezTo>
                  <a:cubicBezTo>
                    <a:pt x="19069" y="12319"/>
                    <a:pt x="18767" y="11786"/>
                    <a:pt x="18453" y="11577"/>
                  </a:cubicBezTo>
                  <a:cubicBezTo>
                    <a:pt x="18391" y="11536"/>
                    <a:pt x="18317" y="11504"/>
                    <a:pt x="18244" y="11483"/>
                  </a:cubicBezTo>
                  <a:cubicBezTo>
                    <a:pt x="18380" y="11358"/>
                    <a:pt x="18526" y="11170"/>
                    <a:pt x="18651" y="11002"/>
                  </a:cubicBezTo>
                  <a:cubicBezTo>
                    <a:pt x="18913" y="10647"/>
                    <a:pt x="19080" y="10282"/>
                    <a:pt x="19236" y="9864"/>
                  </a:cubicBezTo>
                  <a:cubicBezTo>
                    <a:pt x="19310" y="9665"/>
                    <a:pt x="19404" y="9435"/>
                    <a:pt x="19425" y="9247"/>
                  </a:cubicBezTo>
                  <a:cubicBezTo>
                    <a:pt x="19445" y="9049"/>
                    <a:pt x="19435" y="8829"/>
                    <a:pt x="19236" y="8736"/>
                  </a:cubicBezTo>
                  <a:cubicBezTo>
                    <a:pt x="18881" y="8788"/>
                    <a:pt x="18714" y="9080"/>
                    <a:pt x="18579" y="9310"/>
                  </a:cubicBezTo>
                  <a:cubicBezTo>
                    <a:pt x="18422" y="9551"/>
                    <a:pt x="18307" y="9832"/>
                    <a:pt x="18203" y="10073"/>
                  </a:cubicBezTo>
                  <a:lnTo>
                    <a:pt x="18203" y="10094"/>
                  </a:lnTo>
                  <a:cubicBezTo>
                    <a:pt x="18203" y="10094"/>
                    <a:pt x="18203" y="10083"/>
                    <a:pt x="18192" y="10083"/>
                  </a:cubicBezTo>
                  <a:cubicBezTo>
                    <a:pt x="18192" y="10073"/>
                    <a:pt x="18203" y="10073"/>
                    <a:pt x="18203" y="10073"/>
                  </a:cubicBezTo>
                  <a:cubicBezTo>
                    <a:pt x="18161" y="9394"/>
                    <a:pt x="18401" y="8464"/>
                    <a:pt x="18077" y="7680"/>
                  </a:cubicBezTo>
                  <a:cubicBezTo>
                    <a:pt x="18010" y="7508"/>
                    <a:pt x="17881" y="7310"/>
                    <a:pt x="17740" y="7310"/>
                  </a:cubicBezTo>
                  <a:cubicBezTo>
                    <a:pt x="17727" y="7310"/>
                    <a:pt x="17714" y="7311"/>
                    <a:pt x="17701" y="7315"/>
                  </a:cubicBezTo>
                  <a:cubicBezTo>
                    <a:pt x="17440" y="7378"/>
                    <a:pt x="17440" y="8130"/>
                    <a:pt x="17429" y="8339"/>
                  </a:cubicBezTo>
                  <a:cubicBezTo>
                    <a:pt x="17398" y="8757"/>
                    <a:pt x="17388" y="9101"/>
                    <a:pt x="17388" y="9488"/>
                  </a:cubicBezTo>
                  <a:cubicBezTo>
                    <a:pt x="17272" y="9101"/>
                    <a:pt x="17210" y="8631"/>
                    <a:pt x="17053" y="8119"/>
                  </a:cubicBezTo>
                  <a:cubicBezTo>
                    <a:pt x="16943" y="7778"/>
                    <a:pt x="16708" y="7102"/>
                    <a:pt x="16422" y="7102"/>
                  </a:cubicBezTo>
                  <a:cubicBezTo>
                    <a:pt x="16410" y="7102"/>
                    <a:pt x="16397" y="7103"/>
                    <a:pt x="16385" y="7106"/>
                  </a:cubicBezTo>
                  <a:cubicBezTo>
                    <a:pt x="15977" y="7179"/>
                    <a:pt x="16218" y="8339"/>
                    <a:pt x="16280" y="8694"/>
                  </a:cubicBezTo>
                  <a:cubicBezTo>
                    <a:pt x="16364" y="9216"/>
                    <a:pt x="16520" y="9958"/>
                    <a:pt x="16771" y="10595"/>
                  </a:cubicBezTo>
                  <a:cubicBezTo>
                    <a:pt x="16824" y="10721"/>
                    <a:pt x="16886" y="10856"/>
                    <a:pt x="16959" y="10992"/>
                  </a:cubicBezTo>
                  <a:cubicBezTo>
                    <a:pt x="16834" y="11107"/>
                    <a:pt x="16698" y="11253"/>
                    <a:pt x="16573" y="11379"/>
                  </a:cubicBezTo>
                  <a:cubicBezTo>
                    <a:pt x="16541" y="11420"/>
                    <a:pt x="16510" y="11462"/>
                    <a:pt x="16468" y="11494"/>
                  </a:cubicBezTo>
                  <a:cubicBezTo>
                    <a:pt x="15872" y="11671"/>
                    <a:pt x="15465" y="11974"/>
                    <a:pt x="15236" y="12340"/>
                  </a:cubicBezTo>
                  <a:cubicBezTo>
                    <a:pt x="14964" y="12789"/>
                    <a:pt x="14859" y="13479"/>
                    <a:pt x="14818" y="14106"/>
                  </a:cubicBezTo>
                  <a:cubicBezTo>
                    <a:pt x="14744" y="15035"/>
                    <a:pt x="14807" y="16017"/>
                    <a:pt x="14859" y="16989"/>
                  </a:cubicBezTo>
                  <a:cubicBezTo>
                    <a:pt x="14180" y="17135"/>
                    <a:pt x="13595" y="17428"/>
                    <a:pt x="13135" y="17762"/>
                  </a:cubicBezTo>
                  <a:cubicBezTo>
                    <a:pt x="12916" y="17919"/>
                    <a:pt x="12707" y="18086"/>
                    <a:pt x="12519" y="18253"/>
                  </a:cubicBezTo>
                  <a:cubicBezTo>
                    <a:pt x="12487" y="18243"/>
                    <a:pt x="12467" y="18222"/>
                    <a:pt x="12436" y="18201"/>
                  </a:cubicBezTo>
                  <a:cubicBezTo>
                    <a:pt x="12331" y="18118"/>
                    <a:pt x="12227" y="18023"/>
                    <a:pt x="12101" y="17950"/>
                  </a:cubicBezTo>
                  <a:cubicBezTo>
                    <a:pt x="12090" y="17939"/>
                    <a:pt x="12080" y="17929"/>
                    <a:pt x="12060" y="17929"/>
                  </a:cubicBezTo>
                  <a:cubicBezTo>
                    <a:pt x="12352" y="15965"/>
                    <a:pt x="12634" y="13980"/>
                    <a:pt x="12926" y="11995"/>
                  </a:cubicBezTo>
                  <a:cubicBezTo>
                    <a:pt x="13188" y="10219"/>
                    <a:pt x="13323" y="8046"/>
                    <a:pt x="12822" y="6667"/>
                  </a:cubicBezTo>
                  <a:cubicBezTo>
                    <a:pt x="12571" y="5978"/>
                    <a:pt x="12080" y="5444"/>
                    <a:pt x="11380" y="5121"/>
                  </a:cubicBezTo>
                  <a:cubicBezTo>
                    <a:pt x="11213" y="5047"/>
                    <a:pt x="11015" y="4975"/>
                    <a:pt x="10795" y="4912"/>
                  </a:cubicBezTo>
                  <a:cubicBezTo>
                    <a:pt x="10691" y="4755"/>
                    <a:pt x="10597" y="4599"/>
                    <a:pt x="10492" y="4441"/>
                  </a:cubicBezTo>
                  <a:cubicBezTo>
                    <a:pt x="10461" y="4369"/>
                    <a:pt x="10597" y="4327"/>
                    <a:pt x="10482" y="4327"/>
                  </a:cubicBezTo>
                  <a:cubicBezTo>
                    <a:pt x="10451" y="4327"/>
                    <a:pt x="10440" y="4348"/>
                    <a:pt x="10430" y="4369"/>
                  </a:cubicBezTo>
                  <a:cubicBezTo>
                    <a:pt x="10346" y="4494"/>
                    <a:pt x="10492" y="4671"/>
                    <a:pt x="10576" y="4828"/>
                  </a:cubicBezTo>
                  <a:cubicBezTo>
                    <a:pt x="10586" y="4838"/>
                    <a:pt x="10597" y="4849"/>
                    <a:pt x="10597" y="4859"/>
                  </a:cubicBezTo>
                  <a:cubicBezTo>
                    <a:pt x="10294" y="4787"/>
                    <a:pt x="9949" y="4724"/>
                    <a:pt x="9604" y="4692"/>
                  </a:cubicBezTo>
                  <a:cubicBezTo>
                    <a:pt x="9594" y="4671"/>
                    <a:pt x="9573" y="4671"/>
                    <a:pt x="9552" y="4671"/>
                  </a:cubicBezTo>
                  <a:lnTo>
                    <a:pt x="9552" y="4682"/>
                  </a:lnTo>
                  <a:cubicBezTo>
                    <a:pt x="9479" y="4671"/>
                    <a:pt x="9416" y="4671"/>
                    <a:pt x="9343" y="4661"/>
                  </a:cubicBezTo>
                  <a:lnTo>
                    <a:pt x="9343" y="4640"/>
                  </a:lnTo>
                  <a:cubicBezTo>
                    <a:pt x="9782" y="4630"/>
                    <a:pt x="10105" y="4421"/>
                    <a:pt x="10419" y="4223"/>
                  </a:cubicBezTo>
                  <a:cubicBezTo>
                    <a:pt x="10732" y="4014"/>
                    <a:pt x="11046" y="3763"/>
                    <a:pt x="11296" y="3533"/>
                  </a:cubicBezTo>
                  <a:cubicBezTo>
                    <a:pt x="11663" y="3199"/>
                    <a:pt x="12111" y="2718"/>
                    <a:pt x="12383" y="2258"/>
                  </a:cubicBezTo>
                  <a:cubicBezTo>
                    <a:pt x="12436" y="2154"/>
                    <a:pt x="12645" y="1809"/>
                    <a:pt x="12415" y="1725"/>
                  </a:cubicBezTo>
                  <a:cubicBezTo>
                    <a:pt x="12394" y="1717"/>
                    <a:pt x="12371" y="1713"/>
                    <a:pt x="12347" y="1713"/>
                  </a:cubicBezTo>
                  <a:cubicBezTo>
                    <a:pt x="12156" y="1713"/>
                    <a:pt x="11883" y="1950"/>
                    <a:pt x="11725" y="2080"/>
                  </a:cubicBezTo>
                  <a:cubicBezTo>
                    <a:pt x="11108" y="2582"/>
                    <a:pt x="10607" y="3230"/>
                    <a:pt x="10179" y="3721"/>
                  </a:cubicBezTo>
                  <a:cubicBezTo>
                    <a:pt x="10388" y="3000"/>
                    <a:pt x="10607" y="2258"/>
                    <a:pt x="10806" y="1495"/>
                  </a:cubicBezTo>
                  <a:cubicBezTo>
                    <a:pt x="10858" y="1339"/>
                    <a:pt x="11057" y="817"/>
                    <a:pt x="10837" y="764"/>
                  </a:cubicBezTo>
                  <a:cubicBezTo>
                    <a:pt x="10825" y="760"/>
                    <a:pt x="10812" y="759"/>
                    <a:pt x="10801" y="759"/>
                  </a:cubicBezTo>
                  <a:cubicBezTo>
                    <a:pt x="10641" y="759"/>
                    <a:pt x="10519" y="1064"/>
                    <a:pt x="10461" y="1161"/>
                  </a:cubicBezTo>
                  <a:cubicBezTo>
                    <a:pt x="10179" y="1715"/>
                    <a:pt x="9938" y="2248"/>
                    <a:pt x="9708" y="2791"/>
                  </a:cubicBezTo>
                  <a:cubicBezTo>
                    <a:pt x="9761" y="2080"/>
                    <a:pt x="9866" y="1381"/>
                    <a:pt x="9928" y="639"/>
                  </a:cubicBezTo>
                  <a:cubicBezTo>
                    <a:pt x="9938" y="441"/>
                    <a:pt x="9980" y="33"/>
                    <a:pt x="9813" y="2"/>
                  </a:cubicBezTo>
                  <a:cubicBezTo>
                    <a:pt x="9806" y="1"/>
                    <a:pt x="9799" y="0"/>
                    <a:pt x="9792" y="0"/>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5" name="Google Shape;4255;p72"/>
            <p:cNvGrpSpPr/>
            <p:nvPr/>
          </p:nvGrpSpPr>
          <p:grpSpPr>
            <a:xfrm>
              <a:off x="713220" y="2722696"/>
              <a:ext cx="1801396" cy="1881487"/>
              <a:chOff x="713220" y="2722696"/>
              <a:chExt cx="1801396" cy="1881487"/>
            </a:xfrm>
          </p:grpSpPr>
          <p:sp>
            <p:nvSpPr>
              <p:cNvPr id="4256" name="Google Shape;4256;p72"/>
              <p:cNvSpPr/>
              <p:nvPr/>
            </p:nvSpPr>
            <p:spPr>
              <a:xfrm>
                <a:off x="713220" y="4153766"/>
                <a:ext cx="186274" cy="193267"/>
              </a:xfrm>
              <a:custGeom>
                <a:avLst/>
                <a:gdLst/>
                <a:ahLst/>
                <a:cxnLst/>
                <a:rect l="l" t="t" r="r" b="b"/>
                <a:pathLst>
                  <a:path w="2770" h="2874" extrusionOk="0">
                    <a:moveTo>
                      <a:pt x="1818" y="1494"/>
                    </a:moveTo>
                    <a:cubicBezTo>
                      <a:pt x="2027" y="1829"/>
                      <a:pt x="2215" y="2184"/>
                      <a:pt x="2435" y="2571"/>
                    </a:cubicBezTo>
                    <a:cubicBezTo>
                      <a:pt x="2487" y="2664"/>
                      <a:pt x="2581" y="2873"/>
                      <a:pt x="2675" y="2832"/>
                    </a:cubicBezTo>
                    <a:cubicBezTo>
                      <a:pt x="2769" y="2801"/>
                      <a:pt x="2696" y="2613"/>
                      <a:pt x="2654" y="2508"/>
                    </a:cubicBezTo>
                    <a:cubicBezTo>
                      <a:pt x="2550" y="2236"/>
                      <a:pt x="2424" y="2017"/>
                      <a:pt x="2289" y="1798"/>
                    </a:cubicBezTo>
                    <a:cubicBezTo>
                      <a:pt x="2226" y="1693"/>
                      <a:pt x="2111" y="1578"/>
                      <a:pt x="2080" y="1484"/>
                    </a:cubicBezTo>
                    <a:cubicBezTo>
                      <a:pt x="2059" y="1422"/>
                      <a:pt x="2111" y="1338"/>
                      <a:pt x="2122" y="1234"/>
                    </a:cubicBezTo>
                    <a:cubicBezTo>
                      <a:pt x="2163" y="972"/>
                      <a:pt x="2205" y="575"/>
                      <a:pt x="2080" y="293"/>
                    </a:cubicBezTo>
                    <a:cubicBezTo>
                      <a:pt x="2017" y="147"/>
                      <a:pt x="1881" y="1"/>
                      <a:pt x="1725" y="43"/>
                    </a:cubicBezTo>
                    <a:cubicBezTo>
                      <a:pt x="1578" y="94"/>
                      <a:pt x="1505" y="282"/>
                      <a:pt x="1484" y="419"/>
                    </a:cubicBezTo>
                    <a:cubicBezTo>
                      <a:pt x="1463" y="596"/>
                      <a:pt x="1526" y="795"/>
                      <a:pt x="1588" y="972"/>
                    </a:cubicBezTo>
                    <a:cubicBezTo>
                      <a:pt x="1328" y="711"/>
                      <a:pt x="899" y="282"/>
                      <a:pt x="513" y="210"/>
                    </a:cubicBezTo>
                    <a:cubicBezTo>
                      <a:pt x="304" y="178"/>
                      <a:pt x="0" y="282"/>
                      <a:pt x="74" y="554"/>
                    </a:cubicBezTo>
                    <a:cubicBezTo>
                      <a:pt x="137" y="795"/>
                      <a:pt x="377" y="962"/>
                      <a:pt x="565" y="1087"/>
                    </a:cubicBezTo>
                    <a:cubicBezTo>
                      <a:pt x="920" y="1338"/>
                      <a:pt x="1338" y="1536"/>
                      <a:pt x="1818" y="149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72"/>
              <p:cNvSpPr/>
              <p:nvPr/>
            </p:nvSpPr>
            <p:spPr>
              <a:xfrm>
                <a:off x="1206405" y="2722696"/>
                <a:ext cx="357686" cy="318346"/>
              </a:xfrm>
              <a:custGeom>
                <a:avLst/>
                <a:gdLst/>
                <a:ahLst/>
                <a:cxnLst/>
                <a:rect l="l" t="t" r="r" b="b"/>
                <a:pathLst>
                  <a:path w="5319" h="4734" extrusionOk="0">
                    <a:moveTo>
                      <a:pt x="2382" y="2821"/>
                    </a:moveTo>
                    <a:cubicBezTo>
                      <a:pt x="2612" y="2278"/>
                      <a:pt x="2853" y="1745"/>
                      <a:pt x="3135" y="1191"/>
                    </a:cubicBezTo>
                    <a:cubicBezTo>
                      <a:pt x="3197" y="1087"/>
                      <a:pt x="3334" y="742"/>
                      <a:pt x="3511" y="794"/>
                    </a:cubicBezTo>
                    <a:cubicBezTo>
                      <a:pt x="3731" y="847"/>
                      <a:pt x="3532" y="1369"/>
                      <a:pt x="3480" y="1525"/>
                    </a:cubicBezTo>
                    <a:cubicBezTo>
                      <a:pt x="3281" y="2288"/>
                      <a:pt x="3062" y="3030"/>
                      <a:pt x="2853" y="3751"/>
                    </a:cubicBezTo>
                    <a:cubicBezTo>
                      <a:pt x="3281" y="3260"/>
                      <a:pt x="3782" y="2612"/>
                      <a:pt x="4399" y="2110"/>
                    </a:cubicBezTo>
                    <a:cubicBezTo>
                      <a:pt x="4576" y="1964"/>
                      <a:pt x="4901" y="1682"/>
                      <a:pt x="5089" y="1755"/>
                    </a:cubicBezTo>
                    <a:cubicBezTo>
                      <a:pt x="5319" y="1839"/>
                      <a:pt x="5110" y="2184"/>
                      <a:pt x="5057" y="2288"/>
                    </a:cubicBezTo>
                    <a:cubicBezTo>
                      <a:pt x="4785" y="2748"/>
                      <a:pt x="4337" y="3229"/>
                      <a:pt x="3970" y="3563"/>
                    </a:cubicBezTo>
                    <a:cubicBezTo>
                      <a:pt x="3720" y="3793"/>
                      <a:pt x="3406" y="4044"/>
                      <a:pt x="3093" y="4253"/>
                    </a:cubicBezTo>
                    <a:cubicBezTo>
                      <a:pt x="2728" y="4492"/>
                      <a:pt x="2341" y="4733"/>
                      <a:pt x="1787" y="4670"/>
                    </a:cubicBezTo>
                    <a:cubicBezTo>
                      <a:pt x="1150" y="4597"/>
                      <a:pt x="784" y="4054"/>
                      <a:pt x="513" y="3636"/>
                    </a:cubicBezTo>
                    <a:cubicBezTo>
                      <a:pt x="293" y="3291"/>
                      <a:pt x="126" y="2915"/>
                      <a:pt x="63" y="2393"/>
                    </a:cubicBezTo>
                    <a:cubicBezTo>
                      <a:pt x="53" y="2257"/>
                      <a:pt x="0" y="2069"/>
                      <a:pt x="147" y="1964"/>
                    </a:cubicBezTo>
                    <a:cubicBezTo>
                      <a:pt x="377" y="1964"/>
                      <a:pt x="471" y="2215"/>
                      <a:pt x="565" y="2361"/>
                    </a:cubicBezTo>
                    <a:cubicBezTo>
                      <a:pt x="836" y="2863"/>
                      <a:pt x="1066" y="3459"/>
                      <a:pt x="1275" y="4033"/>
                    </a:cubicBezTo>
                    <a:cubicBezTo>
                      <a:pt x="1265" y="3772"/>
                      <a:pt x="1191" y="3510"/>
                      <a:pt x="1161" y="3218"/>
                    </a:cubicBezTo>
                    <a:cubicBezTo>
                      <a:pt x="1087" y="2675"/>
                      <a:pt x="1035" y="2121"/>
                      <a:pt x="1024" y="1484"/>
                    </a:cubicBezTo>
                    <a:cubicBezTo>
                      <a:pt x="1014" y="1223"/>
                      <a:pt x="993" y="721"/>
                      <a:pt x="1233" y="742"/>
                    </a:cubicBezTo>
                    <a:cubicBezTo>
                      <a:pt x="1463" y="752"/>
                      <a:pt x="1516" y="1494"/>
                      <a:pt x="1558" y="1703"/>
                    </a:cubicBezTo>
                    <a:cubicBezTo>
                      <a:pt x="1620" y="2110"/>
                      <a:pt x="1683" y="2414"/>
                      <a:pt x="1735" y="2779"/>
                    </a:cubicBezTo>
                    <a:cubicBezTo>
                      <a:pt x="1839" y="2215"/>
                      <a:pt x="1934" y="1244"/>
                      <a:pt x="2111" y="617"/>
                    </a:cubicBezTo>
                    <a:cubicBezTo>
                      <a:pt x="2163" y="429"/>
                      <a:pt x="2289" y="0"/>
                      <a:pt x="2487" y="32"/>
                    </a:cubicBezTo>
                    <a:cubicBezTo>
                      <a:pt x="2654" y="63"/>
                      <a:pt x="2612" y="471"/>
                      <a:pt x="2602" y="669"/>
                    </a:cubicBezTo>
                    <a:cubicBezTo>
                      <a:pt x="2540" y="1411"/>
                      <a:pt x="2435" y="2110"/>
                      <a:pt x="2382" y="28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72"/>
              <p:cNvSpPr/>
              <p:nvPr/>
            </p:nvSpPr>
            <p:spPr>
              <a:xfrm>
                <a:off x="1036406" y="3024767"/>
                <a:ext cx="573346" cy="1213401"/>
              </a:xfrm>
              <a:custGeom>
                <a:avLst/>
                <a:gdLst/>
                <a:ahLst/>
                <a:cxnLst/>
                <a:rect l="l" t="t" r="r" b="b"/>
                <a:pathLst>
                  <a:path w="8526" h="18044" extrusionOk="0">
                    <a:moveTo>
                      <a:pt x="6488" y="18043"/>
                    </a:moveTo>
                    <a:cubicBezTo>
                      <a:pt x="4942" y="18012"/>
                      <a:pt x="3385" y="17970"/>
                      <a:pt x="1881" y="17970"/>
                    </a:cubicBezTo>
                    <a:cubicBezTo>
                      <a:pt x="1358" y="16539"/>
                      <a:pt x="1098" y="14909"/>
                      <a:pt x="815" y="13259"/>
                    </a:cubicBezTo>
                    <a:cubicBezTo>
                      <a:pt x="543" y="11639"/>
                      <a:pt x="220" y="9946"/>
                      <a:pt x="146" y="8202"/>
                    </a:cubicBezTo>
                    <a:cubicBezTo>
                      <a:pt x="0" y="4880"/>
                      <a:pt x="199" y="1244"/>
                      <a:pt x="2675" y="376"/>
                    </a:cubicBezTo>
                    <a:cubicBezTo>
                      <a:pt x="3761" y="0"/>
                      <a:pt x="5621" y="220"/>
                      <a:pt x="6582" y="659"/>
                    </a:cubicBezTo>
                    <a:cubicBezTo>
                      <a:pt x="7282" y="982"/>
                      <a:pt x="7773" y="1516"/>
                      <a:pt x="8024" y="2205"/>
                    </a:cubicBezTo>
                    <a:cubicBezTo>
                      <a:pt x="8525" y="3584"/>
                      <a:pt x="8390" y="5757"/>
                      <a:pt x="8128" y="7533"/>
                    </a:cubicBezTo>
                    <a:cubicBezTo>
                      <a:pt x="7606" y="11085"/>
                      <a:pt x="7125" y="14668"/>
                      <a:pt x="6488" y="1804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72"/>
              <p:cNvSpPr/>
              <p:nvPr/>
            </p:nvSpPr>
            <p:spPr>
              <a:xfrm>
                <a:off x="1315344" y="3011452"/>
                <a:ext cx="35170" cy="1299074"/>
              </a:xfrm>
              <a:custGeom>
                <a:avLst/>
                <a:gdLst/>
                <a:ahLst/>
                <a:cxnLst/>
                <a:rect l="l" t="t" r="r" b="b"/>
                <a:pathLst>
                  <a:path w="523" h="19318" extrusionOk="0">
                    <a:moveTo>
                      <a:pt x="261" y="10"/>
                    </a:moveTo>
                    <a:cubicBezTo>
                      <a:pt x="293" y="0"/>
                      <a:pt x="293" y="21"/>
                      <a:pt x="314" y="31"/>
                    </a:cubicBezTo>
                    <a:cubicBezTo>
                      <a:pt x="512" y="721"/>
                      <a:pt x="523" y="1526"/>
                      <a:pt x="502" y="2309"/>
                    </a:cubicBezTo>
                    <a:cubicBezTo>
                      <a:pt x="470" y="3103"/>
                      <a:pt x="439" y="3897"/>
                      <a:pt x="407" y="4660"/>
                    </a:cubicBezTo>
                    <a:cubicBezTo>
                      <a:pt x="376" y="5454"/>
                      <a:pt x="428" y="6269"/>
                      <a:pt x="428" y="7084"/>
                    </a:cubicBezTo>
                    <a:cubicBezTo>
                      <a:pt x="460" y="9476"/>
                      <a:pt x="418" y="11962"/>
                      <a:pt x="324" y="14459"/>
                    </a:cubicBezTo>
                    <a:cubicBezTo>
                      <a:pt x="272" y="15681"/>
                      <a:pt x="345" y="16904"/>
                      <a:pt x="303" y="18147"/>
                    </a:cubicBezTo>
                    <a:cubicBezTo>
                      <a:pt x="293" y="18460"/>
                      <a:pt x="293" y="18764"/>
                      <a:pt x="261" y="19066"/>
                    </a:cubicBezTo>
                    <a:cubicBezTo>
                      <a:pt x="251" y="19150"/>
                      <a:pt x="293" y="19254"/>
                      <a:pt x="198" y="19317"/>
                    </a:cubicBezTo>
                    <a:cubicBezTo>
                      <a:pt x="63" y="19223"/>
                      <a:pt x="94" y="18994"/>
                      <a:pt x="84" y="18806"/>
                    </a:cubicBezTo>
                    <a:cubicBezTo>
                      <a:pt x="0" y="17499"/>
                      <a:pt x="52" y="16016"/>
                      <a:pt x="42" y="14637"/>
                    </a:cubicBezTo>
                    <a:cubicBezTo>
                      <a:pt x="31" y="13812"/>
                      <a:pt x="105" y="12965"/>
                      <a:pt x="136" y="12129"/>
                    </a:cubicBezTo>
                    <a:cubicBezTo>
                      <a:pt x="198" y="10458"/>
                      <a:pt x="188" y="8891"/>
                      <a:pt x="188" y="7272"/>
                    </a:cubicBezTo>
                    <a:cubicBezTo>
                      <a:pt x="188" y="6478"/>
                      <a:pt x="146" y="5673"/>
                      <a:pt x="177" y="4879"/>
                    </a:cubicBezTo>
                    <a:cubicBezTo>
                      <a:pt x="240" y="3239"/>
                      <a:pt x="418" y="1619"/>
                      <a:pt x="261" y="6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72"/>
              <p:cNvSpPr/>
              <p:nvPr/>
            </p:nvSpPr>
            <p:spPr>
              <a:xfrm>
                <a:off x="1355355" y="3015621"/>
                <a:ext cx="162401" cy="1287171"/>
              </a:xfrm>
              <a:custGeom>
                <a:avLst/>
                <a:gdLst/>
                <a:ahLst/>
                <a:cxnLst/>
                <a:rect l="l" t="t" r="r" b="b"/>
                <a:pathLst>
                  <a:path w="2415" h="19141" extrusionOk="0">
                    <a:moveTo>
                      <a:pt x="460" y="19141"/>
                    </a:moveTo>
                    <a:cubicBezTo>
                      <a:pt x="376" y="19099"/>
                      <a:pt x="439" y="18911"/>
                      <a:pt x="429" y="18795"/>
                    </a:cubicBezTo>
                    <a:cubicBezTo>
                      <a:pt x="439" y="18733"/>
                      <a:pt x="345" y="18827"/>
                      <a:pt x="345" y="18744"/>
                    </a:cubicBezTo>
                    <a:cubicBezTo>
                      <a:pt x="262" y="18461"/>
                      <a:pt x="314" y="17918"/>
                      <a:pt x="356" y="17479"/>
                    </a:cubicBezTo>
                    <a:cubicBezTo>
                      <a:pt x="450" y="16392"/>
                      <a:pt x="575" y="15264"/>
                      <a:pt x="669" y="14219"/>
                    </a:cubicBezTo>
                    <a:cubicBezTo>
                      <a:pt x="732" y="13499"/>
                      <a:pt x="826" y="12768"/>
                      <a:pt x="857" y="12015"/>
                    </a:cubicBezTo>
                    <a:cubicBezTo>
                      <a:pt x="941" y="9769"/>
                      <a:pt x="1160" y="7481"/>
                      <a:pt x="1066" y="5246"/>
                    </a:cubicBezTo>
                    <a:cubicBezTo>
                      <a:pt x="1035" y="4556"/>
                      <a:pt x="993" y="3856"/>
                      <a:pt x="920" y="3156"/>
                    </a:cubicBezTo>
                    <a:cubicBezTo>
                      <a:pt x="847" y="2487"/>
                      <a:pt x="784" y="1798"/>
                      <a:pt x="554" y="1265"/>
                    </a:cubicBezTo>
                    <a:cubicBezTo>
                      <a:pt x="429" y="1004"/>
                      <a:pt x="262" y="826"/>
                      <a:pt x="105" y="586"/>
                    </a:cubicBezTo>
                    <a:cubicBezTo>
                      <a:pt x="63" y="523"/>
                      <a:pt x="0" y="429"/>
                      <a:pt x="11" y="345"/>
                    </a:cubicBezTo>
                    <a:cubicBezTo>
                      <a:pt x="84" y="335"/>
                      <a:pt x="116" y="440"/>
                      <a:pt x="157" y="482"/>
                    </a:cubicBezTo>
                    <a:cubicBezTo>
                      <a:pt x="283" y="638"/>
                      <a:pt x="460" y="795"/>
                      <a:pt x="575" y="983"/>
                    </a:cubicBezTo>
                    <a:cubicBezTo>
                      <a:pt x="742" y="1234"/>
                      <a:pt x="847" y="1547"/>
                      <a:pt x="920" y="1861"/>
                    </a:cubicBezTo>
                    <a:cubicBezTo>
                      <a:pt x="1077" y="2508"/>
                      <a:pt x="1150" y="3240"/>
                      <a:pt x="1212" y="3960"/>
                    </a:cubicBezTo>
                    <a:cubicBezTo>
                      <a:pt x="1328" y="5402"/>
                      <a:pt x="1328" y="7084"/>
                      <a:pt x="1275" y="8641"/>
                    </a:cubicBezTo>
                    <a:cubicBezTo>
                      <a:pt x="1150" y="11921"/>
                      <a:pt x="899" y="15097"/>
                      <a:pt x="534" y="18075"/>
                    </a:cubicBezTo>
                    <a:cubicBezTo>
                      <a:pt x="826" y="16560"/>
                      <a:pt x="1077" y="15055"/>
                      <a:pt x="1358" y="13520"/>
                    </a:cubicBezTo>
                    <a:cubicBezTo>
                      <a:pt x="1641" y="12025"/>
                      <a:pt x="2006" y="10532"/>
                      <a:pt x="2111" y="8912"/>
                    </a:cubicBezTo>
                    <a:cubicBezTo>
                      <a:pt x="2163" y="8097"/>
                      <a:pt x="2152" y="7241"/>
                      <a:pt x="2152" y="6384"/>
                    </a:cubicBezTo>
                    <a:cubicBezTo>
                      <a:pt x="2184" y="4222"/>
                      <a:pt x="2048" y="2393"/>
                      <a:pt x="1275" y="909"/>
                    </a:cubicBezTo>
                    <a:cubicBezTo>
                      <a:pt x="1212" y="795"/>
                      <a:pt x="1129" y="649"/>
                      <a:pt x="1035" y="502"/>
                    </a:cubicBezTo>
                    <a:cubicBezTo>
                      <a:pt x="951" y="345"/>
                      <a:pt x="805" y="168"/>
                      <a:pt x="889" y="43"/>
                    </a:cubicBezTo>
                    <a:cubicBezTo>
                      <a:pt x="899" y="22"/>
                      <a:pt x="910" y="1"/>
                      <a:pt x="941" y="1"/>
                    </a:cubicBezTo>
                    <a:cubicBezTo>
                      <a:pt x="1056" y="1"/>
                      <a:pt x="920" y="43"/>
                      <a:pt x="951" y="115"/>
                    </a:cubicBezTo>
                    <a:cubicBezTo>
                      <a:pt x="1307" y="659"/>
                      <a:pt x="1683" y="1244"/>
                      <a:pt x="1902" y="1933"/>
                    </a:cubicBezTo>
                    <a:cubicBezTo>
                      <a:pt x="2226" y="2968"/>
                      <a:pt x="2393" y="4190"/>
                      <a:pt x="2393" y="5517"/>
                    </a:cubicBezTo>
                    <a:cubicBezTo>
                      <a:pt x="2393" y="5956"/>
                      <a:pt x="2372" y="6405"/>
                      <a:pt x="2382" y="6864"/>
                    </a:cubicBezTo>
                    <a:cubicBezTo>
                      <a:pt x="2382" y="7303"/>
                      <a:pt x="2414" y="7742"/>
                      <a:pt x="2393" y="8181"/>
                    </a:cubicBezTo>
                    <a:cubicBezTo>
                      <a:pt x="2382" y="8641"/>
                      <a:pt x="2361" y="9100"/>
                      <a:pt x="2330" y="9550"/>
                    </a:cubicBezTo>
                    <a:cubicBezTo>
                      <a:pt x="2257" y="10386"/>
                      <a:pt x="2080" y="11201"/>
                      <a:pt x="1913" y="12005"/>
                    </a:cubicBezTo>
                    <a:cubicBezTo>
                      <a:pt x="1745" y="12799"/>
                      <a:pt x="1599" y="13603"/>
                      <a:pt x="1442" y="14397"/>
                    </a:cubicBezTo>
                    <a:cubicBezTo>
                      <a:pt x="1170" y="15818"/>
                      <a:pt x="972" y="17270"/>
                      <a:pt x="669" y="18639"/>
                    </a:cubicBezTo>
                    <a:cubicBezTo>
                      <a:pt x="648" y="18723"/>
                      <a:pt x="617" y="18827"/>
                      <a:pt x="585" y="18921"/>
                    </a:cubicBezTo>
                    <a:cubicBezTo>
                      <a:pt x="575" y="18994"/>
                      <a:pt x="585" y="19141"/>
                      <a:pt x="460" y="19141"/>
                    </a:cubicBezTo>
                    <a:close/>
                    <a:moveTo>
                      <a:pt x="534" y="18159"/>
                    </a:moveTo>
                    <a:cubicBezTo>
                      <a:pt x="544" y="18127"/>
                      <a:pt x="523" y="18085"/>
                      <a:pt x="523" y="18117"/>
                    </a:cubicBezTo>
                    <a:cubicBezTo>
                      <a:pt x="513" y="18138"/>
                      <a:pt x="523" y="18189"/>
                      <a:pt x="534" y="1815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72"/>
              <p:cNvSpPr/>
              <p:nvPr/>
            </p:nvSpPr>
            <p:spPr>
              <a:xfrm>
                <a:off x="1220459" y="3017706"/>
                <a:ext cx="97037" cy="1262626"/>
              </a:xfrm>
              <a:custGeom>
                <a:avLst/>
                <a:gdLst/>
                <a:ahLst/>
                <a:cxnLst/>
                <a:rect l="l" t="t" r="r" b="b"/>
                <a:pathLst>
                  <a:path w="1443" h="18776" extrusionOk="0">
                    <a:moveTo>
                      <a:pt x="1432" y="12"/>
                    </a:moveTo>
                    <a:cubicBezTo>
                      <a:pt x="1442" y="1"/>
                      <a:pt x="1442" y="12"/>
                      <a:pt x="1442" y="22"/>
                    </a:cubicBezTo>
                    <a:cubicBezTo>
                      <a:pt x="1024" y="1412"/>
                      <a:pt x="836" y="2937"/>
                      <a:pt x="627" y="4504"/>
                    </a:cubicBezTo>
                    <a:cubicBezTo>
                      <a:pt x="418" y="6081"/>
                      <a:pt x="262" y="7732"/>
                      <a:pt x="251" y="9414"/>
                    </a:cubicBezTo>
                    <a:cubicBezTo>
                      <a:pt x="251" y="11869"/>
                      <a:pt x="418" y="14230"/>
                      <a:pt x="648" y="16498"/>
                    </a:cubicBezTo>
                    <a:cubicBezTo>
                      <a:pt x="722" y="17166"/>
                      <a:pt x="774" y="17793"/>
                      <a:pt x="805" y="18504"/>
                    </a:cubicBezTo>
                    <a:cubicBezTo>
                      <a:pt x="815" y="18587"/>
                      <a:pt x="857" y="18702"/>
                      <a:pt x="784" y="18775"/>
                    </a:cubicBezTo>
                    <a:cubicBezTo>
                      <a:pt x="680" y="18754"/>
                      <a:pt x="690" y="18618"/>
                      <a:pt x="669" y="18555"/>
                    </a:cubicBezTo>
                    <a:cubicBezTo>
                      <a:pt x="534" y="17970"/>
                      <a:pt x="481" y="17271"/>
                      <a:pt x="408" y="16602"/>
                    </a:cubicBezTo>
                    <a:cubicBezTo>
                      <a:pt x="314" y="15850"/>
                      <a:pt x="262" y="15066"/>
                      <a:pt x="209" y="14272"/>
                    </a:cubicBezTo>
                    <a:cubicBezTo>
                      <a:pt x="95" y="12705"/>
                      <a:pt x="0" y="11054"/>
                      <a:pt x="21" y="9424"/>
                    </a:cubicBezTo>
                    <a:cubicBezTo>
                      <a:pt x="53" y="6896"/>
                      <a:pt x="387" y="4441"/>
                      <a:pt x="805" y="2174"/>
                    </a:cubicBezTo>
                    <a:cubicBezTo>
                      <a:pt x="878" y="1798"/>
                      <a:pt x="941" y="1422"/>
                      <a:pt x="1035" y="1057"/>
                    </a:cubicBezTo>
                    <a:cubicBezTo>
                      <a:pt x="1129" y="701"/>
                      <a:pt x="1223" y="325"/>
                      <a:pt x="1379" y="54"/>
                    </a:cubicBezTo>
                    <a:cubicBezTo>
                      <a:pt x="1390" y="33"/>
                      <a:pt x="1400" y="12"/>
                      <a:pt x="1432" y="1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72"/>
              <p:cNvSpPr/>
              <p:nvPr/>
            </p:nvSpPr>
            <p:spPr>
              <a:xfrm>
                <a:off x="1124902" y="3024094"/>
                <a:ext cx="139941" cy="1283607"/>
              </a:xfrm>
              <a:custGeom>
                <a:avLst/>
                <a:gdLst/>
                <a:ahLst/>
                <a:cxnLst/>
                <a:rect l="l" t="t" r="r" b="b"/>
                <a:pathLst>
                  <a:path w="2081" h="19088" extrusionOk="0">
                    <a:moveTo>
                      <a:pt x="1202" y="19087"/>
                    </a:moveTo>
                    <a:cubicBezTo>
                      <a:pt x="1024" y="19035"/>
                      <a:pt x="1014" y="18774"/>
                      <a:pt x="983" y="18618"/>
                    </a:cubicBezTo>
                    <a:cubicBezTo>
                      <a:pt x="701" y="17332"/>
                      <a:pt x="502" y="15943"/>
                      <a:pt x="335" y="14511"/>
                    </a:cubicBezTo>
                    <a:cubicBezTo>
                      <a:pt x="147" y="12902"/>
                      <a:pt x="11" y="11200"/>
                      <a:pt x="1" y="9476"/>
                    </a:cubicBezTo>
                    <a:cubicBezTo>
                      <a:pt x="1" y="8598"/>
                      <a:pt x="147" y="7721"/>
                      <a:pt x="272" y="6864"/>
                    </a:cubicBezTo>
                    <a:cubicBezTo>
                      <a:pt x="523" y="5213"/>
                      <a:pt x="815" y="3667"/>
                      <a:pt x="1254" y="2142"/>
                    </a:cubicBezTo>
                    <a:cubicBezTo>
                      <a:pt x="1401" y="1619"/>
                      <a:pt x="1630" y="1097"/>
                      <a:pt x="1818" y="575"/>
                    </a:cubicBezTo>
                    <a:cubicBezTo>
                      <a:pt x="1892" y="386"/>
                      <a:pt x="1934" y="168"/>
                      <a:pt x="2017" y="63"/>
                    </a:cubicBezTo>
                    <a:cubicBezTo>
                      <a:pt x="2038" y="42"/>
                      <a:pt x="1996" y="0"/>
                      <a:pt x="2080" y="21"/>
                    </a:cubicBezTo>
                    <a:cubicBezTo>
                      <a:pt x="1955" y="732"/>
                      <a:pt x="1620" y="1410"/>
                      <a:pt x="1421" y="2142"/>
                    </a:cubicBezTo>
                    <a:cubicBezTo>
                      <a:pt x="1233" y="2884"/>
                      <a:pt x="1056" y="3646"/>
                      <a:pt x="889" y="4430"/>
                    </a:cubicBezTo>
                    <a:cubicBezTo>
                      <a:pt x="576" y="6007"/>
                      <a:pt x="314" y="7679"/>
                      <a:pt x="241" y="9455"/>
                    </a:cubicBezTo>
                    <a:cubicBezTo>
                      <a:pt x="210" y="10322"/>
                      <a:pt x="272" y="11189"/>
                      <a:pt x="335" y="12025"/>
                    </a:cubicBezTo>
                    <a:cubicBezTo>
                      <a:pt x="513" y="14376"/>
                      <a:pt x="878" y="16601"/>
                      <a:pt x="1212" y="18827"/>
                    </a:cubicBezTo>
                    <a:cubicBezTo>
                      <a:pt x="1223" y="18899"/>
                      <a:pt x="1265" y="19015"/>
                      <a:pt x="1202" y="190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72"/>
              <p:cNvSpPr/>
              <p:nvPr/>
            </p:nvSpPr>
            <p:spPr>
              <a:xfrm>
                <a:off x="1048376" y="3036737"/>
                <a:ext cx="164418" cy="994849"/>
              </a:xfrm>
              <a:custGeom>
                <a:avLst/>
                <a:gdLst/>
                <a:ahLst/>
                <a:cxnLst/>
                <a:rect l="l" t="t" r="r" b="b"/>
                <a:pathLst>
                  <a:path w="2445" h="14794" extrusionOk="0">
                    <a:moveTo>
                      <a:pt x="2434" y="0"/>
                    </a:moveTo>
                    <a:cubicBezTo>
                      <a:pt x="2445" y="0"/>
                      <a:pt x="2445" y="10"/>
                      <a:pt x="2445" y="10"/>
                    </a:cubicBezTo>
                    <a:cubicBezTo>
                      <a:pt x="2246" y="512"/>
                      <a:pt x="2006" y="1055"/>
                      <a:pt x="1807" y="1598"/>
                    </a:cubicBezTo>
                    <a:cubicBezTo>
                      <a:pt x="1222" y="3186"/>
                      <a:pt x="825" y="5015"/>
                      <a:pt x="533" y="6937"/>
                    </a:cubicBezTo>
                    <a:cubicBezTo>
                      <a:pt x="335" y="8285"/>
                      <a:pt x="230" y="9664"/>
                      <a:pt x="272" y="11043"/>
                    </a:cubicBezTo>
                    <a:cubicBezTo>
                      <a:pt x="324" y="12359"/>
                      <a:pt x="502" y="13603"/>
                      <a:pt x="690" y="14794"/>
                    </a:cubicBezTo>
                    <a:cubicBezTo>
                      <a:pt x="606" y="14574"/>
                      <a:pt x="554" y="14344"/>
                      <a:pt x="481" y="14125"/>
                    </a:cubicBezTo>
                    <a:cubicBezTo>
                      <a:pt x="407" y="13905"/>
                      <a:pt x="303" y="13696"/>
                      <a:pt x="251" y="13478"/>
                    </a:cubicBezTo>
                    <a:cubicBezTo>
                      <a:pt x="188" y="13216"/>
                      <a:pt x="177" y="12902"/>
                      <a:pt x="146" y="12610"/>
                    </a:cubicBezTo>
                    <a:cubicBezTo>
                      <a:pt x="52" y="11795"/>
                      <a:pt x="0" y="10782"/>
                      <a:pt x="31" y="9863"/>
                    </a:cubicBezTo>
                    <a:cubicBezTo>
                      <a:pt x="136" y="7261"/>
                      <a:pt x="616" y="4983"/>
                      <a:pt x="1233" y="2905"/>
                    </a:cubicBezTo>
                    <a:cubicBezTo>
                      <a:pt x="1463" y="2121"/>
                      <a:pt x="1714" y="1379"/>
                      <a:pt x="2048" y="700"/>
                    </a:cubicBezTo>
                    <a:cubicBezTo>
                      <a:pt x="2173" y="449"/>
                      <a:pt x="2299" y="209"/>
                      <a:pt x="24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72"/>
              <p:cNvSpPr/>
              <p:nvPr/>
            </p:nvSpPr>
            <p:spPr>
              <a:xfrm>
                <a:off x="1322337" y="3083069"/>
                <a:ext cx="71752" cy="81570"/>
              </a:xfrm>
              <a:custGeom>
                <a:avLst/>
                <a:gdLst/>
                <a:ahLst/>
                <a:cxnLst/>
                <a:rect l="l" t="t" r="r" b="b"/>
                <a:pathLst>
                  <a:path w="1067" h="1213" extrusionOk="0">
                    <a:moveTo>
                      <a:pt x="711" y="1"/>
                    </a:moveTo>
                    <a:cubicBezTo>
                      <a:pt x="805" y="136"/>
                      <a:pt x="711" y="345"/>
                      <a:pt x="669" y="482"/>
                    </a:cubicBezTo>
                    <a:cubicBezTo>
                      <a:pt x="795" y="450"/>
                      <a:pt x="878" y="303"/>
                      <a:pt x="1035" y="366"/>
                    </a:cubicBezTo>
                    <a:cubicBezTo>
                      <a:pt x="993" y="482"/>
                      <a:pt x="899" y="544"/>
                      <a:pt x="805" y="638"/>
                    </a:cubicBezTo>
                    <a:cubicBezTo>
                      <a:pt x="784" y="659"/>
                      <a:pt x="711" y="721"/>
                      <a:pt x="711" y="721"/>
                    </a:cubicBezTo>
                    <a:cubicBezTo>
                      <a:pt x="711" y="826"/>
                      <a:pt x="1066" y="951"/>
                      <a:pt x="993" y="1129"/>
                    </a:cubicBezTo>
                    <a:cubicBezTo>
                      <a:pt x="816" y="1139"/>
                      <a:pt x="669" y="983"/>
                      <a:pt x="554" y="879"/>
                    </a:cubicBezTo>
                    <a:cubicBezTo>
                      <a:pt x="460" y="962"/>
                      <a:pt x="470" y="1160"/>
                      <a:pt x="335" y="1202"/>
                    </a:cubicBezTo>
                    <a:cubicBezTo>
                      <a:pt x="345" y="1160"/>
                      <a:pt x="345" y="1118"/>
                      <a:pt x="345" y="1077"/>
                    </a:cubicBezTo>
                    <a:cubicBezTo>
                      <a:pt x="241" y="1108"/>
                      <a:pt x="199" y="1202"/>
                      <a:pt x="63" y="1213"/>
                    </a:cubicBezTo>
                    <a:cubicBezTo>
                      <a:pt x="53" y="1192"/>
                      <a:pt x="22" y="1181"/>
                      <a:pt x="1" y="1160"/>
                    </a:cubicBezTo>
                    <a:cubicBezTo>
                      <a:pt x="22" y="909"/>
                      <a:pt x="251" y="889"/>
                      <a:pt x="356" y="721"/>
                    </a:cubicBezTo>
                    <a:cubicBezTo>
                      <a:pt x="272" y="617"/>
                      <a:pt x="63" y="502"/>
                      <a:pt x="147" y="345"/>
                    </a:cubicBezTo>
                    <a:cubicBezTo>
                      <a:pt x="314" y="345"/>
                      <a:pt x="366" y="450"/>
                      <a:pt x="470" y="512"/>
                    </a:cubicBezTo>
                    <a:cubicBezTo>
                      <a:pt x="544" y="356"/>
                      <a:pt x="544" y="136"/>
                      <a:pt x="6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72"/>
              <p:cNvSpPr/>
              <p:nvPr/>
            </p:nvSpPr>
            <p:spPr>
              <a:xfrm>
                <a:off x="1464967" y="3145608"/>
                <a:ext cx="82915" cy="92801"/>
              </a:xfrm>
              <a:custGeom>
                <a:avLst/>
                <a:gdLst/>
                <a:ahLst/>
                <a:cxnLst/>
                <a:rect l="l" t="t" r="r" b="b"/>
                <a:pathLst>
                  <a:path w="1233" h="1380" extrusionOk="0">
                    <a:moveTo>
                      <a:pt x="815" y="11"/>
                    </a:moveTo>
                    <a:cubicBezTo>
                      <a:pt x="836" y="0"/>
                      <a:pt x="847" y="11"/>
                      <a:pt x="847" y="21"/>
                    </a:cubicBezTo>
                    <a:cubicBezTo>
                      <a:pt x="857" y="188"/>
                      <a:pt x="815" y="304"/>
                      <a:pt x="784" y="429"/>
                    </a:cubicBezTo>
                    <a:cubicBezTo>
                      <a:pt x="847" y="439"/>
                      <a:pt x="919" y="304"/>
                      <a:pt x="1024" y="304"/>
                    </a:cubicBezTo>
                    <a:cubicBezTo>
                      <a:pt x="1035" y="376"/>
                      <a:pt x="940" y="439"/>
                      <a:pt x="878" y="492"/>
                    </a:cubicBezTo>
                    <a:cubicBezTo>
                      <a:pt x="815" y="554"/>
                      <a:pt x="752" y="606"/>
                      <a:pt x="700" y="669"/>
                    </a:cubicBezTo>
                    <a:cubicBezTo>
                      <a:pt x="857" y="794"/>
                      <a:pt x="1077" y="868"/>
                      <a:pt x="1233" y="993"/>
                    </a:cubicBezTo>
                    <a:cubicBezTo>
                      <a:pt x="1170" y="1077"/>
                      <a:pt x="1024" y="1024"/>
                      <a:pt x="930" y="993"/>
                    </a:cubicBezTo>
                    <a:cubicBezTo>
                      <a:pt x="826" y="961"/>
                      <a:pt x="731" y="899"/>
                      <a:pt x="659" y="868"/>
                    </a:cubicBezTo>
                    <a:cubicBezTo>
                      <a:pt x="585" y="1024"/>
                      <a:pt x="564" y="1223"/>
                      <a:pt x="492" y="1379"/>
                    </a:cubicBezTo>
                    <a:cubicBezTo>
                      <a:pt x="408" y="1317"/>
                      <a:pt x="481" y="1202"/>
                      <a:pt x="502" y="1119"/>
                    </a:cubicBezTo>
                    <a:cubicBezTo>
                      <a:pt x="522" y="1014"/>
                      <a:pt x="533" y="920"/>
                      <a:pt x="543" y="836"/>
                    </a:cubicBezTo>
                    <a:cubicBezTo>
                      <a:pt x="418" y="857"/>
                      <a:pt x="303" y="1140"/>
                      <a:pt x="105" y="1087"/>
                    </a:cubicBezTo>
                    <a:cubicBezTo>
                      <a:pt x="136" y="910"/>
                      <a:pt x="293" y="868"/>
                      <a:pt x="397" y="763"/>
                    </a:cubicBezTo>
                    <a:cubicBezTo>
                      <a:pt x="262" y="638"/>
                      <a:pt x="21" y="627"/>
                      <a:pt x="0" y="408"/>
                    </a:cubicBezTo>
                    <a:cubicBezTo>
                      <a:pt x="262" y="356"/>
                      <a:pt x="376" y="564"/>
                      <a:pt x="564" y="617"/>
                    </a:cubicBezTo>
                    <a:cubicBezTo>
                      <a:pt x="690" y="450"/>
                      <a:pt x="690" y="167"/>
                      <a:pt x="815" y="1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72"/>
              <p:cNvSpPr/>
              <p:nvPr/>
            </p:nvSpPr>
            <p:spPr>
              <a:xfrm>
                <a:off x="1193090" y="3149845"/>
                <a:ext cx="67516" cy="106115"/>
              </a:xfrm>
              <a:custGeom>
                <a:avLst/>
                <a:gdLst/>
                <a:ahLst/>
                <a:cxnLst/>
                <a:rect l="l" t="t" r="r" b="b"/>
                <a:pathLst>
                  <a:path w="1004" h="1578" extrusionOk="0">
                    <a:moveTo>
                      <a:pt x="335" y="0"/>
                    </a:moveTo>
                    <a:cubicBezTo>
                      <a:pt x="512" y="84"/>
                      <a:pt x="512" y="334"/>
                      <a:pt x="585" y="512"/>
                    </a:cubicBezTo>
                    <a:cubicBezTo>
                      <a:pt x="732" y="471"/>
                      <a:pt x="794" y="345"/>
                      <a:pt x="992" y="366"/>
                    </a:cubicBezTo>
                    <a:cubicBezTo>
                      <a:pt x="1003" y="471"/>
                      <a:pt x="920" y="471"/>
                      <a:pt x="878" y="481"/>
                    </a:cubicBezTo>
                    <a:cubicBezTo>
                      <a:pt x="794" y="522"/>
                      <a:pt x="732" y="585"/>
                      <a:pt x="648" y="617"/>
                    </a:cubicBezTo>
                    <a:cubicBezTo>
                      <a:pt x="721" y="773"/>
                      <a:pt x="930" y="794"/>
                      <a:pt x="941" y="993"/>
                    </a:cubicBezTo>
                    <a:cubicBezTo>
                      <a:pt x="857" y="1024"/>
                      <a:pt x="763" y="930"/>
                      <a:pt x="690" y="888"/>
                    </a:cubicBezTo>
                    <a:cubicBezTo>
                      <a:pt x="690" y="1087"/>
                      <a:pt x="804" y="1306"/>
                      <a:pt x="784" y="1578"/>
                    </a:cubicBezTo>
                    <a:cubicBezTo>
                      <a:pt x="606" y="1369"/>
                      <a:pt x="544" y="1056"/>
                      <a:pt x="470" y="763"/>
                    </a:cubicBezTo>
                    <a:cubicBezTo>
                      <a:pt x="314" y="826"/>
                      <a:pt x="230" y="972"/>
                      <a:pt x="0" y="982"/>
                    </a:cubicBezTo>
                    <a:cubicBezTo>
                      <a:pt x="52" y="805"/>
                      <a:pt x="240" y="773"/>
                      <a:pt x="356" y="680"/>
                    </a:cubicBezTo>
                    <a:cubicBezTo>
                      <a:pt x="272" y="575"/>
                      <a:pt x="115" y="554"/>
                      <a:pt x="115" y="376"/>
                    </a:cubicBezTo>
                    <a:cubicBezTo>
                      <a:pt x="188" y="303"/>
                      <a:pt x="282" y="397"/>
                      <a:pt x="345" y="429"/>
                    </a:cubicBezTo>
                    <a:cubicBezTo>
                      <a:pt x="387" y="313"/>
                      <a:pt x="303" y="167"/>
                      <a:pt x="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72"/>
              <p:cNvSpPr/>
              <p:nvPr/>
            </p:nvSpPr>
            <p:spPr>
              <a:xfrm>
                <a:off x="1325162" y="3190529"/>
                <a:ext cx="61127" cy="126558"/>
              </a:xfrm>
              <a:custGeom>
                <a:avLst/>
                <a:gdLst/>
                <a:ahLst/>
                <a:cxnLst/>
                <a:rect l="l" t="t" r="r" b="b"/>
                <a:pathLst>
                  <a:path w="909" h="1882" extrusionOk="0">
                    <a:moveTo>
                      <a:pt x="586" y="639"/>
                    </a:moveTo>
                    <a:cubicBezTo>
                      <a:pt x="690" y="618"/>
                      <a:pt x="774" y="472"/>
                      <a:pt x="909" y="534"/>
                    </a:cubicBezTo>
                    <a:cubicBezTo>
                      <a:pt x="878" y="711"/>
                      <a:pt x="721" y="753"/>
                      <a:pt x="627" y="858"/>
                    </a:cubicBezTo>
                    <a:cubicBezTo>
                      <a:pt x="700" y="983"/>
                      <a:pt x="888" y="1015"/>
                      <a:pt x="878" y="1213"/>
                    </a:cubicBezTo>
                    <a:cubicBezTo>
                      <a:pt x="805" y="1255"/>
                      <a:pt x="742" y="1203"/>
                      <a:pt x="679" y="1171"/>
                    </a:cubicBezTo>
                    <a:cubicBezTo>
                      <a:pt x="690" y="1391"/>
                      <a:pt x="742" y="1652"/>
                      <a:pt x="690" y="1881"/>
                    </a:cubicBezTo>
                    <a:cubicBezTo>
                      <a:pt x="544" y="1819"/>
                      <a:pt x="533" y="1642"/>
                      <a:pt x="502" y="1505"/>
                    </a:cubicBezTo>
                    <a:cubicBezTo>
                      <a:pt x="460" y="1359"/>
                      <a:pt x="408" y="1213"/>
                      <a:pt x="397" y="1067"/>
                    </a:cubicBezTo>
                    <a:cubicBezTo>
                      <a:pt x="282" y="1057"/>
                      <a:pt x="178" y="1276"/>
                      <a:pt x="0" y="1203"/>
                    </a:cubicBezTo>
                    <a:cubicBezTo>
                      <a:pt x="0" y="1004"/>
                      <a:pt x="157" y="973"/>
                      <a:pt x="261" y="889"/>
                    </a:cubicBezTo>
                    <a:cubicBezTo>
                      <a:pt x="209" y="816"/>
                      <a:pt x="94" y="732"/>
                      <a:pt x="136" y="607"/>
                    </a:cubicBezTo>
                    <a:cubicBezTo>
                      <a:pt x="189" y="565"/>
                      <a:pt x="261" y="607"/>
                      <a:pt x="293" y="628"/>
                    </a:cubicBezTo>
                    <a:cubicBezTo>
                      <a:pt x="282" y="482"/>
                      <a:pt x="240" y="356"/>
                      <a:pt x="261" y="189"/>
                    </a:cubicBezTo>
                    <a:cubicBezTo>
                      <a:pt x="491" y="1"/>
                      <a:pt x="554" y="440"/>
                      <a:pt x="586" y="6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72"/>
              <p:cNvSpPr/>
              <p:nvPr/>
            </p:nvSpPr>
            <p:spPr>
              <a:xfrm>
                <a:off x="1086975" y="3249571"/>
                <a:ext cx="87892" cy="130728"/>
              </a:xfrm>
              <a:custGeom>
                <a:avLst/>
                <a:gdLst/>
                <a:ahLst/>
                <a:cxnLst/>
                <a:rect l="l" t="t" r="r" b="b"/>
                <a:pathLst>
                  <a:path w="1307" h="1944" extrusionOk="0">
                    <a:moveTo>
                      <a:pt x="982" y="1380"/>
                    </a:moveTo>
                    <a:cubicBezTo>
                      <a:pt x="1014" y="1547"/>
                      <a:pt x="1045" y="1725"/>
                      <a:pt x="1035" y="1944"/>
                    </a:cubicBezTo>
                    <a:cubicBezTo>
                      <a:pt x="889" y="1881"/>
                      <a:pt x="868" y="1704"/>
                      <a:pt x="826" y="1558"/>
                    </a:cubicBezTo>
                    <a:cubicBezTo>
                      <a:pt x="774" y="1400"/>
                      <a:pt x="732" y="1233"/>
                      <a:pt x="711" y="1087"/>
                    </a:cubicBezTo>
                    <a:cubicBezTo>
                      <a:pt x="471" y="1192"/>
                      <a:pt x="387" y="1463"/>
                      <a:pt x="95" y="1505"/>
                    </a:cubicBezTo>
                    <a:cubicBezTo>
                      <a:pt x="0" y="1359"/>
                      <a:pt x="188" y="1244"/>
                      <a:pt x="283" y="1171"/>
                    </a:cubicBezTo>
                    <a:cubicBezTo>
                      <a:pt x="377" y="1066"/>
                      <a:pt x="481" y="952"/>
                      <a:pt x="596" y="899"/>
                    </a:cubicBezTo>
                    <a:cubicBezTo>
                      <a:pt x="502" y="648"/>
                      <a:pt x="230" y="492"/>
                      <a:pt x="251" y="199"/>
                    </a:cubicBezTo>
                    <a:cubicBezTo>
                      <a:pt x="418" y="209"/>
                      <a:pt x="439" y="367"/>
                      <a:pt x="544" y="439"/>
                    </a:cubicBezTo>
                    <a:cubicBezTo>
                      <a:pt x="544" y="293"/>
                      <a:pt x="450" y="147"/>
                      <a:pt x="513" y="1"/>
                    </a:cubicBezTo>
                    <a:cubicBezTo>
                      <a:pt x="669" y="11"/>
                      <a:pt x="701" y="168"/>
                      <a:pt x="732" y="283"/>
                    </a:cubicBezTo>
                    <a:cubicBezTo>
                      <a:pt x="784" y="408"/>
                      <a:pt x="805" y="544"/>
                      <a:pt x="836" y="648"/>
                    </a:cubicBezTo>
                    <a:cubicBezTo>
                      <a:pt x="962" y="627"/>
                      <a:pt x="1140" y="346"/>
                      <a:pt x="1307" y="439"/>
                    </a:cubicBezTo>
                    <a:cubicBezTo>
                      <a:pt x="1233" y="659"/>
                      <a:pt x="1024" y="722"/>
                      <a:pt x="899" y="889"/>
                    </a:cubicBezTo>
                    <a:cubicBezTo>
                      <a:pt x="1003" y="1129"/>
                      <a:pt x="1265" y="1317"/>
                      <a:pt x="1265" y="1609"/>
                    </a:cubicBezTo>
                    <a:cubicBezTo>
                      <a:pt x="1119" y="1579"/>
                      <a:pt x="1087" y="1442"/>
                      <a:pt x="982" y="138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72"/>
              <p:cNvSpPr/>
              <p:nvPr/>
            </p:nvSpPr>
            <p:spPr>
              <a:xfrm>
                <a:off x="1238750" y="3319844"/>
                <a:ext cx="65431" cy="88564"/>
              </a:xfrm>
              <a:custGeom>
                <a:avLst/>
                <a:gdLst/>
                <a:ahLst/>
                <a:cxnLst/>
                <a:rect l="l" t="t" r="r" b="b"/>
                <a:pathLst>
                  <a:path w="973" h="1317" extrusionOk="0">
                    <a:moveTo>
                      <a:pt x="418" y="0"/>
                    </a:moveTo>
                    <a:cubicBezTo>
                      <a:pt x="512" y="95"/>
                      <a:pt x="575" y="220"/>
                      <a:pt x="617" y="355"/>
                    </a:cubicBezTo>
                    <a:cubicBezTo>
                      <a:pt x="721" y="345"/>
                      <a:pt x="710" y="209"/>
                      <a:pt x="836" y="230"/>
                    </a:cubicBezTo>
                    <a:cubicBezTo>
                      <a:pt x="930" y="366"/>
                      <a:pt x="773" y="502"/>
                      <a:pt x="721" y="606"/>
                    </a:cubicBezTo>
                    <a:cubicBezTo>
                      <a:pt x="752" y="794"/>
                      <a:pt x="909" y="857"/>
                      <a:pt x="961" y="1014"/>
                    </a:cubicBezTo>
                    <a:cubicBezTo>
                      <a:pt x="972" y="1066"/>
                      <a:pt x="919" y="1066"/>
                      <a:pt x="878" y="1066"/>
                    </a:cubicBezTo>
                    <a:cubicBezTo>
                      <a:pt x="878" y="1139"/>
                      <a:pt x="909" y="1254"/>
                      <a:pt x="868" y="1317"/>
                    </a:cubicBezTo>
                    <a:cubicBezTo>
                      <a:pt x="680" y="1223"/>
                      <a:pt x="659" y="993"/>
                      <a:pt x="543" y="836"/>
                    </a:cubicBezTo>
                    <a:cubicBezTo>
                      <a:pt x="355" y="982"/>
                      <a:pt x="262" y="1233"/>
                      <a:pt x="0" y="1296"/>
                    </a:cubicBezTo>
                    <a:cubicBezTo>
                      <a:pt x="21" y="1066"/>
                      <a:pt x="241" y="889"/>
                      <a:pt x="366" y="711"/>
                    </a:cubicBezTo>
                    <a:cubicBezTo>
                      <a:pt x="251" y="564"/>
                      <a:pt x="53" y="502"/>
                      <a:pt x="0" y="293"/>
                    </a:cubicBezTo>
                    <a:cubicBezTo>
                      <a:pt x="157" y="209"/>
                      <a:pt x="283" y="376"/>
                      <a:pt x="387" y="429"/>
                    </a:cubicBezTo>
                    <a:cubicBezTo>
                      <a:pt x="376" y="314"/>
                      <a:pt x="178" y="0"/>
                      <a:pt x="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72"/>
              <p:cNvSpPr/>
              <p:nvPr/>
            </p:nvSpPr>
            <p:spPr>
              <a:xfrm>
                <a:off x="1415743" y="3326837"/>
                <a:ext cx="64691" cy="90043"/>
              </a:xfrm>
              <a:custGeom>
                <a:avLst/>
                <a:gdLst/>
                <a:ahLst/>
                <a:cxnLst/>
                <a:rect l="l" t="t" r="r" b="b"/>
                <a:pathLst>
                  <a:path w="962" h="1339" extrusionOk="0">
                    <a:moveTo>
                      <a:pt x="962" y="126"/>
                    </a:moveTo>
                    <a:cubicBezTo>
                      <a:pt x="899" y="367"/>
                      <a:pt x="753" y="513"/>
                      <a:pt x="618" y="669"/>
                    </a:cubicBezTo>
                    <a:cubicBezTo>
                      <a:pt x="711" y="785"/>
                      <a:pt x="920" y="795"/>
                      <a:pt x="941" y="983"/>
                    </a:cubicBezTo>
                    <a:cubicBezTo>
                      <a:pt x="868" y="1015"/>
                      <a:pt x="795" y="973"/>
                      <a:pt x="722" y="952"/>
                    </a:cubicBezTo>
                    <a:cubicBezTo>
                      <a:pt x="722" y="1045"/>
                      <a:pt x="795" y="1203"/>
                      <a:pt x="795" y="1338"/>
                    </a:cubicBezTo>
                    <a:cubicBezTo>
                      <a:pt x="690" y="1275"/>
                      <a:pt x="628" y="1129"/>
                      <a:pt x="555" y="983"/>
                    </a:cubicBezTo>
                    <a:cubicBezTo>
                      <a:pt x="492" y="847"/>
                      <a:pt x="492" y="827"/>
                      <a:pt x="367" y="962"/>
                    </a:cubicBezTo>
                    <a:cubicBezTo>
                      <a:pt x="272" y="1077"/>
                      <a:pt x="168" y="1244"/>
                      <a:pt x="1" y="1275"/>
                    </a:cubicBezTo>
                    <a:cubicBezTo>
                      <a:pt x="12" y="1077"/>
                      <a:pt x="179" y="889"/>
                      <a:pt x="293" y="743"/>
                    </a:cubicBezTo>
                    <a:cubicBezTo>
                      <a:pt x="221" y="659"/>
                      <a:pt x="95" y="638"/>
                      <a:pt x="116" y="481"/>
                    </a:cubicBezTo>
                    <a:cubicBezTo>
                      <a:pt x="179" y="419"/>
                      <a:pt x="262" y="481"/>
                      <a:pt x="335" y="502"/>
                    </a:cubicBezTo>
                    <a:cubicBezTo>
                      <a:pt x="314" y="377"/>
                      <a:pt x="189" y="272"/>
                      <a:pt x="231" y="137"/>
                    </a:cubicBezTo>
                    <a:cubicBezTo>
                      <a:pt x="419" y="84"/>
                      <a:pt x="450" y="293"/>
                      <a:pt x="513" y="409"/>
                    </a:cubicBezTo>
                    <a:cubicBezTo>
                      <a:pt x="659" y="335"/>
                      <a:pt x="774" y="1"/>
                      <a:pt x="962" y="12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72"/>
              <p:cNvSpPr/>
              <p:nvPr/>
            </p:nvSpPr>
            <p:spPr>
              <a:xfrm>
                <a:off x="1501482" y="3428783"/>
                <a:ext cx="55613" cy="76594"/>
              </a:xfrm>
              <a:custGeom>
                <a:avLst/>
                <a:gdLst/>
                <a:ahLst/>
                <a:cxnLst/>
                <a:rect l="l" t="t" r="r" b="b"/>
                <a:pathLst>
                  <a:path w="827" h="1139" extrusionOk="0">
                    <a:moveTo>
                      <a:pt x="293" y="439"/>
                    </a:moveTo>
                    <a:cubicBezTo>
                      <a:pt x="262" y="323"/>
                      <a:pt x="105" y="156"/>
                      <a:pt x="209" y="0"/>
                    </a:cubicBezTo>
                    <a:cubicBezTo>
                      <a:pt x="408" y="21"/>
                      <a:pt x="397" y="219"/>
                      <a:pt x="471" y="344"/>
                    </a:cubicBezTo>
                    <a:cubicBezTo>
                      <a:pt x="544" y="293"/>
                      <a:pt x="585" y="198"/>
                      <a:pt x="732" y="209"/>
                    </a:cubicBezTo>
                    <a:cubicBezTo>
                      <a:pt x="743" y="219"/>
                      <a:pt x="743" y="240"/>
                      <a:pt x="763" y="240"/>
                    </a:cubicBezTo>
                    <a:cubicBezTo>
                      <a:pt x="753" y="407"/>
                      <a:pt x="638" y="460"/>
                      <a:pt x="565" y="564"/>
                    </a:cubicBezTo>
                    <a:cubicBezTo>
                      <a:pt x="627" y="669"/>
                      <a:pt x="773" y="669"/>
                      <a:pt x="826" y="783"/>
                    </a:cubicBezTo>
                    <a:cubicBezTo>
                      <a:pt x="794" y="804"/>
                      <a:pt x="711" y="783"/>
                      <a:pt x="659" y="794"/>
                    </a:cubicBezTo>
                    <a:cubicBezTo>
                      <a:pt x="648" y="867"/>
                      <a:pt x="722" y="1003"/>
                      <a:pt x="711" y="1138"/>
                    </a:cubicBezTo>
                    <a:cubicBezTo>
                      <a:pt x="585" y="1034"/>
                      <a:pt x="544" y="857"/>
                      <a:pt x="439" y="731"/>
                    </a:cubicBezTo>
                    <a:cubicBezTo>
                      <a:pt x="304" y="794"/>
                      <a:pt x="209" y="1003"/>
                      <a:pt x="74" y="1003"/>
                    </a:cubicBezTo>
                    <a:cubicBezTo>
                      <a:pt x="84" y="836"/>
                      <a:pt x="157" y="741"/>
                      <a:pt x="241" y="658"/>
                    </a:cubicBezTo>
                    <a:cubicBezTo>
                      <a:pt x="168" y="574"/>
                      <a:pt x="0" y="585"/>
                      <a:pt x="21" y="418"/>
                    </a:cubicBezTo>
                    <a:cubicBezTo>
                      <a:pt x="95" y="355"/>
                      <a:pt x="251" y="397"/>
                      <a:pt x="293" y="4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72"/>
              <p:cNvSpPr/>
              <p:nvPr/>
            </p:nvSpPr>
            <p:spPr>
              <a:xfrm>
                <a:off x="1130551" y="3434364"/>
                <a:ext cx="83655" cy="88564"/>
              </a:xfrm>
              <a:custGeom>
                <a:avLst/>
                <a:gdLst/>
                <a:ahLst/>
                <a:cxnLst/>
                <a:rect l="l" t="t" r="r" b="b"/>
                <a:pathLst>
                  <a:path w="1244" h="1317" extrusionOk="0">
                    <a:moveTo>
                      <a:pt x="366" y="1"/>
                    </a:moveTo>
                    <a:cubicBezTo>
                      <a:pt x="512" y="115"/>
                      <a:pt x="575" y="314"/>
                      <a:pt x="617" y="523"/>
                    </a:cubicBezTo>
                    <a:cubicBezTo>
                      <a:pt x="836" y="449"/>
                      <a:pt x="961" y="189"/>
                      <a:pt x="1244" y="230"/>
                    </a:cubicBezTo>
                    <a:cubicBezTo>
                      <a:pt x="1223" y="356"/>
                      <a:pt x="1128" y="429"/>
                      <a:pt x="1024" y="512"/>
                    </a:cubicBezTo>
                    <a:cubicBezTo>
                      <a:pt x="972" y="565"/>
                      <a:pt x="752" y="658"/>
                      <a:pt x="752" y="711"/>
                    </a:cubicBezTo>
                    <a:cubicBezTo>
                      <a:pt x="742" y="763"/>
                      <a:pt x="889" y="878"/>
                      <a:pt x="930" y="920"/>
                    </a:cubicBezTo>
                    <a:cubicBezTo>
                      <a:pt x="993" y="1004"/>
                      <a:pt x="1045" y="1076"/>
                      <a:pt x="1003" y="1192"/>
                    </a:cubicBezTo>
                    <a:cubicBezTo>
                      <a:pt x="857" y="1181"/>
                      <a:pt x="826" y="1066"/>
                      <a:pt x="721" y="1014"/>
                    </a:cubicBezTo>
                    <a:cubicBezTo>
                      <a:pt x="701" y="1139"/>
                      <a:pt x="836" y="1202"/>
                      <a:pt x="763" y="1317"/>
                    </a:cubicBezTo>
                    <a:cubicBezTo>
                      <a:pt x="564" y="1285"/>
                      <a:pt x="596" y="1045"/>
                      <a:pt x="523" y="909"/>
                    </a:cubicBezTo>
                    <a:cubicBezTo>
                      <a:pt x="366" y="972"/>
                      <a:pt x="220" y="1213"/>
                      <a:pt x="0" y="1108"/>
                    </a:cubicBezTo>
                    <a:cubicBezTo>
                      <a:pt x="42" y="867"/>
                      <a:pt x="283" y="846"/>
                      <a:pt x="408" y="700"/>
                    </a:cubicBezTo>
                    <a:cubicBezTo>
                      <a:pt x="304" y="544"/>
                      <a:pt x="126" y="460"/>
                      <a:pt x="105" y="220"/>
                    </a:cubicBezTo>
                    <a:cubicBezTo>
                      <a:pt x="241" y="220"/>
                      <a:pt x="272" y="303"/>
                      <a:pt x="355" y="345"/>
                    </a:cubicBezTo>
                    <a:cubicBezTo>
                      <a:pt x="387" y="282"/>
                      <a:pt x="304" y="105"/>
                      <a:pt x="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72"/>
              <p:cNvSpPr/>
              <p:nvPr/>
            </p:nvSpPr>
            <p:spPr>
              <a:xfrm>
                <a:off x="1318168" y="3465298"/>
                <a:ext cx="66104" cy="76594"/>
              </a:xfrm>
              <a:custGeom>
                <a:avLst/>
                <a:gdLst/>
                <a:ahLst/>
                <a:cxnLst/>
                <a:rect l="l" t="t" r="r" b="b"/>
                <a:pathLst>
                  <a:path w="983" h="1139" extrusionOk="0">
                    <a:moveTo>
                      <a:pt x="564" y="293"/>
                    </a:moveTo>
                    <a:cubicBezTo>
                      <a:pt x="710" y="240"/>
                      <a:pt x="731" y="52"/>
                      <a:pt x="940" y="73"/>
                    </a:cubicBezTo>
                    <a:cubicBezTo>
                      <a:pt x="982" y="293"/>
                      <a:pt x="783" y="397"/>
                      <a:pt x="690" y="523"/>
                    </a:cubicBezTo>
                    <a:cubicBezTo>
                      <a:pt x="752" y="627"/>
                      <a:pt x="919" y="648"/>
                      <a:pt x="950" y="783"/>
                    </a:cubicBezTo>
                    <a:cubicBezTo>
                      <a:pt x="898" y="783"/>
                      <a:pt x="825" y="794"/>
                      <a:pt x="794" y="763"/>
                    </a:cubicBezTo>
                    <a:cubicBezTo>
                      <a:pt x="815" y="899"/>
                      <a:pt x="888" y="971"/>
                      <a:pt x="867" y="1139"/>
                    </a:cubicBezTo>
                    <a:cubicBezTo>
                      <a:pt x="700" y="1108"/>
                      <a:pt x="606" y="867"/>
                      <a:pt x="512" y="721"/>
                    </a:cubicBezTo>
                    <a:cubicBezTo>
                      <a:pt x="449" y="794"/>
                      <a:pt x="365" y="846"/>
                      <a:pt x="293" y="909"/>
                    </a:cubicBezTo>
                    <a:cubicBezTo>
                      <a:pt x="240" y="971"/>
                      <a:pt x="188" y="1076"/>
                      <a:pt x="73" y="1076"/>
                    </a:cubicBezTo>
                    <a:cubicBezTo>
                      <a:pt x="84" y="836"/>
                      <a:pt x="209" y="721"/>
                      <a:pt x="323" y="595"/>
                    </a:cubicBezTo>
                    <a:cubicBezTo>
                      <a:pt x="219" y="502"/>
                      <a:pt x="31" y="491"/>
                      <a:pt x="0" y="335"/>
                    </a:cubicBezTo>
                    <a:cubicBezTo>
                      <a:pt x="31" y="230"/>
                      <a:pt x="240" y="272"/>
                      <a:pt x="303" y="324"/>
                    </a:cubicBezTo>
                    <a:cubicBezTo>
                      <a:pt x="251" y="177"/>
                      <a:pt x="188" y="0"/>
                      <a:pt x="386" y="31"/>
                    </a:cubicBezTo>
                    <a:cubicBezTo>
                      <a:pt x="470" y="42"/>
                      <a:pt x="512" y="198"/>
                      <a:pt x="564" y="29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72"/>
              <p:cNvSpPr/>
              <p:nvPr/>
            </p:nvSpPr>
            <p:spPr>
              <a:xfrm>
                <a:off x="1053957" y="3523600"/>
                <a:ext cx="64019" cy="98382"/>
              </a:xfrm>
              <a:custGeom>
                <a:avLst/>
                <a:gdLst/>
                <a:ahLst/>
                <a:cxnLst/>
                <a:rect l="l" t="t" r="r" b="b"/>
                <a:pathLst>
                  <a:path w="952" h="1463" extrusionOk="0">
                    <a:moveTo>
                      <a:pt x="450" y="0"/>
                    </a:moveTo>
                    <a:cubicBezTo>
                      <a:pt x="502" y="84"/>
                      <a:pt x="512" y="188"/>
                      <a:pt x="523" y="303"/>
                    </a:cubicBezTo>
                    <a:cubicBezTo>
                      <a:pt x="617" y="313"/>
                      <a:pt x="659" y="125"/>
                      <a:pt x="826" y="146"/>
                    </a:cubicBezTo>
                    <a:cubicBezTo>
                      <a:pt x="868" y="355"/>
                      <a:pt x="669" y="450"/>
                      <a:pt x="596" y="596"/>
                    </a:cubicBezTo>
                    <a:cubicBezTo>
                      <a:pt x="700" y="794"/>
                      <a:pt x="951" y="940"/>
                      <a:pt x="920" y="1223"/>
                    </a:cubicBezTo>
                    <a:cubicBezTo>
                      <a:pt x="784" y="1191"/>
                      <a:pt x="669" y="1014"/>
                      <a:pt x="554" y="909"/>
                    </a:cubicBezTo>
                    <a:cubicBezTo>
                      <a:pt x="544" y="1035"/>
                      <a:pt x="544" y="1275"/>
                      <a:pt x="533" y="1463"/>
                    </a:cubicBezTo>
                    <a:cubicBezTo>
                      <a:pt x="460" y="1442"/>
                      <a:pt x="471" y="1327"/>
                      <a:pt x="460" y="1254"/>
                    </a:cubicBezTo>
                    <a:cubicBezTo>
                      <a:pt x="440" y="1118"/>
                      <a:pt x="440" y="940"/>
                      <a:pt x="419" y="784"/>
                    </a:cubicBezTo>
                    <a:cubicBezTo>
                      <a:pt x="314" y="898"/>
                      <a:pt x="220" y="1035"/>
                      <a:pt x="74" y="1107"/>
                    </a:cubicBezTo>
                    <a:cubicBezTo>
                      <a:pt x="1" y="909"/>
                      <a:pt x="220" y="763"/>
                      <a:pt x="293" y="617"/>
                    </a:cubicBezTo>
                    <a:cubicBezTo>
                      <a:pt x="241" y="471"/>
                      <a:pt x="1" y="355"/>
                      <a:pt x="105" y="167"/>
                    </a:cubicBezTo>
                    <a:cubicBezTo>
                      <a:pt x="272" y="167"/>
                      <a:pt x="293" y="293"/>
                      <a:pt x="387" y="355"/>
                    </a:cubicBezTo>
                    <a:cubicBezTo>
                      <a:pt x="440" y="272"/>
                      <a:pt x="377" y="63"/>
                      <a:pt x="4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72"/>
              <p:cNvSpPr/>
              <p:nvPr/>
            </p:nvSpPr>
            <p:spPr>
              <a:xfrm>
                <a:off x="1403840" y="3548212"/>
                <a:ext cx="82243" cy="94885"/>
              </a:xfrm>
              <a:custGeom>
                <a:avLst/>
                <a:gdLst/>
                <a:ahLst/>
                <a:cxnLst/>
                <a:rect l="l" t="t" r="r" b="b"/>
                <a:pathLst>
                  <a:path w="1223" h="1411" extrusionOk="0">
                    <a:moveTo>
                      <a:pt x="502" y="1003"/>
                    </a:moveTo>
                    <a:cubicBezTo>
                      <a:pt x="356" y="1045"/>
                      <a:pt x="220" y="1243"/>
                      <a:pt x="42" y="1138"/>
                    </a:cubicBezTo>
                    <a:cubicBezTo>
                      <a:pt x="1" y="940"/>
                      <a:pt x="230" y="899"/>
                      <a:pt x="356" y="815"/>
                    </a:cubicBezTo>
                    <a:cubicBezTo>
                      <a:pt x="314" y="721"/>
                      <a:pt x="157" y="721"/>
                      <a:pt x="178" y="564"/>
                    </a:cubicBezTo>
                    <a:cubicBezTo>
                      <a:pt x="293" y="460"/>
                      <a:pt x="470" y="595"/>
                      <a:pt x="565" y="658"/>
                    </a:cubicBezTo>
                    <a:cubicBezTo>
                      <a:pt x="679" y="470"/>
                      <a:pt x="658" y="146"/>
                      <a:pt x="815" y="0"/>
                    </a:cubicBezTo>
                    <a:cubicBezTo>
                      <a:pt x="1055" y="42"/>
                      <a:pt x="888" y="376"/>
                      <a:pt x="857" y="532"/>
                    </a:cubicBezTo>
                    <a:cubicBezTo>
                      <a:pt x="930" y="543"/>
                      <a:pt x="1118" y="407"/>
                      <a:pt x="1223" y="502"/>
                    </a:cubicBezTo>
                    <a:cubicBezTo>
                      <a:pt x="1171" y="679"/>
                      <a:pt x="962" y="690"/>
                      <a:pt x="846" y="804"/>
                    </a:cubicBezTo>
                    <a:cubicBezTo>
                      <a:pt x="941" y="888"/>
                      <a:pt x="1097" y="909"/>
                      <a:pt x="1129" y="1045"/>
                    </a:cubicBezTo>
                    <a:cubicBezTo>
                      <a:pt x="983" y="1097"/>
                      <a:pt x="846" y="1003"/>
                      <a:pt x="721" y="982"/>
                    </a:cubicBezTo>
                    <a:cubicBezTo>
                      <a:pt x="648" y="1108"/>
                      <a:pt x="607" y="1275"/>
                      <a:pt x="544" y="1410"/>
                    </a:cubicBezTo>
                    <a:cubicBezTo>
                      <a:pt x="408" y="1358"/>
                      <a:pt x="481" y="1128"/>
                      <a:pt x="502" y="100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72"/>
              <p:cNvSpPr/>
              <p:nvPr/>
            </p:nvSpPr>
            <p:spPr>
              <a:xfrm>
                <a:off x="1216962" y="3561527"/>
                <a:ext cx="68928" cy="81570"/>
              </a:xfrm>
              <a:custGeom>
                <a:avLst/>
                <a:gdLst/>
                <a:ahLst/>
                <a:cxnLst/>
                <a:rect l="l" t="t" r="r" b="b"/>
                <a:pathLst>
                  <a:path w="1025" h="1213" extrusionOk="0">
                    <a:moveTo>
                      <a:pt x="544" y="355"/>
                    </a:moveTo>
                    <a:cubicBezTo>
                      <a:pt x="658" y="293"/>
                      <a:pt x="690" y="95"/>
                      <a:pt x="857" y="146"/>
                    </a:cubicBezTo>
                    <a:cubicBezTo>
                      <a:pt x="909" y="366"/>
                      <a:pt x="753" y="492"/>
                      <a:pt x="690" y="638"/>
                    </a:cubicBezTo>
                    <a:cubicBezTo>
                      <a:pt x="805" y="773"/>
                      <a:pt x="983" y="857"/>
                      <a:pt x="1024" y="1056"/>
                    </a:cubicBezTo>
                    <a:cubicBezTo>
                      <a:pt x="962" y="1108"/>
                      <a:pt x="878" y="1045"/>
                      <a:pt x="805" y="1014"/>
                    </a:cubicBezTo>
                    <a:cubicBezTo>
                      <a:pt x="815" y="1077"/>
                      <a:pt x="826" y="1128"/>
                      <a:pt x="815" y="1202"/>
                    </a:cubicBezTo>
                    <a:cubicBezTo>
                      <a:pt x="658" y="1160"/>
                      <a:pt x="617" y="1003"/>
                      <a:pt x="544" y="889"/>
                    </a:cubicBezTo>
                    <a:cubicBezTo>
                      <a:pt x="418" y="982"/>
                      <a:pt x="398" y="1191"/>
                      <a:pt x="210" y="1212"/>
                    </a:cubicBezTo>
                    <a:cubicBezTo>
                      <a:pt x="136" y="1045"/>
                      <a:pt x="293" y="847"/>
                      <a:pt x="366" y="711"/>
                    </a:cubicBezTo>
                    <a:cubicBezTo>
                      <a:pt x="240" y="575"/>
                      <a:pt x="42" y="513"/>
                      <a:pt x="1" y="304"/>
                    </a:cubicBezTo>
                    <a:cubicBezTo>
                      <a:pt x="84" y="220"/>
                      <a:pt x="230" y="304"/>
                      <a:pt x="293" y="345"/>
                    </a:cubicBezTo>
                    <a:cubicBezTo>
                      <a:pt x="261" y="220"/>
                      <a:pt x="147" y="21"/>
                      <a:pt x="303" y="11"/>
                    </a:cubicBezTo>
                    <a:cubicBezTo>
                      <a:pt x="429" y="0"/>
                      <a:pt x="491" y="230"/>
                      <a:pt x="544" y="35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72"/>
              <p:cNvSpPr/>
              <p:nvPr/>
            </p:nvSpPr>
            <p:spPr>
              <a:xfrm>
                <a:off x="1308955" y="3687950"/>
                <a:ext cx="91388" cy="89976"/>
              </a:xfrm>
              <a:custGeom>
                <a:avLst/>
                <a:gdLst/>
                <a:ahLst/>
                <a:cxnLst/>
                <a:rect l="l" t="t" r="r" b="b"/>
                <a:pathLst>
                  <a:path w="1359" h="1338" extrusionOk="0">
                    <a:moveTo>
                      <a:pt x="806" y="42"/>
                    </a:moveTo>
                    <a:cubicBezTo>
                      <a:pt x="857" y="95"/>
                      <a:pt x="868" y="210"/>
                      <a:pt x="878" y="304"/>
                    </a:cubicBezTo>
                    <a:cubicBezTo>
                      <a:pt x="1035" y="262"/>
                      <a:pt x="1161" y="84"/>
                      <a:pt x="1359" y="147"/>
                    </a:cubicBezTo>
                    <a:cubicBezTo>
                      <a:pt x="1338" y="262"/>
                      <a:pt x="1234" y="346"/>
                      <a:pt x="1161" y="398"/>
                    </a:cubicBezTo>
                    <a:cubicBezTo>
                      <a:pt x="1077" y="471"/>
                      <a:pt x="973" y="513"/>
                      <a:pt x="878" y="576"/>
                    </a:cubicBezTo>
                    <a:cubicBezTo>
                      <a:pt x="983" y="701"/>
                      <a:pt x="1150" y="785"/>
                      <a:pt x="1171" y="983"/>
                    </a:cubicBezTo>
                    <a:cubicBezTo>
                      <a:pt x="1035" y="1015"/>
                      <a:pt x="941" y="868"/>
                      <a:pt x="827" y="826"/>
                    </a:cubicBezTo>
                    <a:cubicBezTo>
                      <a:pt x="743" y="994"/>
                      <a:pt x="774" y="1265"/>
                      <a:pt x="597" y="1338"/>
                    </a:cubicBezTo>
                    <a:cubicBezTo>
                      <a:pt x="513" y="1233"/>
                      <a:pt x="576" y="994"/>
                      <a:pt x="565" y="816"/>
                    </a:cubicBezTo>
                    <a:cubicBezTo>
                      <a:pt x="398" y="826"/>
                      <a:pt x="262" y="1098"/>
                      <a:pt x="12" y="1025"/>
                    </a:cubicBezTo>
                    <a:cubicBezTo>
                      <a:pt x="22" y="1004"/>
                      <a:pt x="12" y="994"/>
                      <a:pt x="1" y="994"/>
                    </a:cubicBezTo>
                    <a:cubicBezTo>
                      <a:pt x="84" y="764"/>
                      <a:pt x="325" y="711"/>
                      <a:pt x="471" y="565"/>
                    </a:cubicBezTo>
                    <a:cubicBezTo>
                      <a:pt x="388" y="450"/>
                      <a:pt x="241" y="409"/>
                      <a:pt x="231" y="231"/>
                    </a:cubicBezTo>
                    <a:cubicBezTo>
                      <a:pt x="388" y="137"/>
                      <a:pt x="513" y="304"/>
                      <a:pt x="618" y="367"/>
                    </a:cubicBezTo>
                    <a:cubicBezTo>
                      <a:pt x="638" y="221"/>
                      <a:pt x="597" y="1"/>
                      <a:pt x="806" y="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72"/>
              <p:cNvSpPr/>
              <p:nvPr/>
            </p:nvSpPr>
            <p:spPr>
              <a:xfrm>
                <a:off x="1119993" y="3686538"/>
                <a:ext cx="82243" cy="94213"/>
              </a:xfrm>
              <a:custGeom>
                <a:avLst/>
                <a:gdLst/>
                <a:ahLst/>
                <a:cxnLst/>
                <a:rect l="l" t="t" r="r" b="b"/>
                <a:pathLst>
                  <a:path w="1223" h="1401" extrusionOk="0">
                    <a:moveTo>
                      <a:pt x="795" y="1"/>
                    </a:moveTo>
                    <a:cubicBezTo>
                      <a:pt x="816" y="95"/>
                      <a:pt x="795" y="252"/>
                      <a:pt x="795" y="367"/>
                    </a:cubicBezTo>
                    <a:cubicBezTo>
                      <a:pt x="909" y="335"/>
                      <a:pt x="983" y="179"/>
                      <a:pt x="1118" y="231"/>
                    </a:cubicBezTo>
                    <a:cubicBezTo>
                      <a:pt x="1087" y="450"/>
                      <a:pt x="878" y="513"/>
                      <a:pt x="784" y="669"/>
                    </a:cubicBezTo>
                    <a:cubicBezTo>
                      <a:pt x="888" y="868"/>
                      <a:pt x="1223" y="941"/>
                      <a:pt x="1181" y="1224"/>
                    </a:cubicBezTo>
                    <a:cubicBezTo>
                      <a:pt x="1004" y="1171"/>
                      <a:pt x="899" y="1056"/>
                      <a:pt x="774" y="973"/>
                    </a:cubicBezTo>
                    <a:cubicBezTo>
                      <a:pt x="690" y="1066"/>
                      <a:pt x="753" y="1328"/>
                      <a:pt x="649" y="1401"/>
                    </a:cubicBezTo>
                    <a:cubicBezTo>
                      <a:pt x="481" y="1359"/>
                      <a:pt x="533" y="1119"/>
                      <a:pt x="533" y="931"/>
                    </a:cubicBezTo>
                    <a:cubicBezTo>
                      <a:pt x="419" y="941"/>
                      <a:pt x="324" y="1203"/>
                      <a:pt x="115" y="1129"/>
                    </a:cubicBezTo>
                    <a:cubicBezTo>
                      <a:pt x="126" y="1108"/>
                      <a:pt x="115" y="1098"/>
                      <a:pt x="105" y="1098"/>
                    </a:cubicBezTo>
                    <a:cubicBezTo>
                      <a:pt x="126" y="962"/>
                      <a:pt x="220" y="899"/>
                      <a:pt x="314" y="806"/>
                    </a:cubicBezTo>
                    <a:cubicBezTo>
                      <a:pt x="335" y="774"/>
                      <a:pt x="408" y="722"/>
                      <a:pt x="408" y="722"/>
                    </a:cubicBezTo>
                    <a:cubicBezTo>
                      <a:pt x="408" y="659"/>
                      <a:pt x="136" y="502"/>
                      <a:pt x="94" y="440"/>
                    </a:cubicBezTo>
                    <a:cubicBezTo>
                      <a:pt x="53" y="388"/>
                      <a:pt x="1" y="325"/>
                      <a:pt x="53" y="221"/>
                    </a:cubicBezTo>
                    <a:cubicBezTo>
                      <a:pt x="283" y="252"/>
                      <a:pt x="356" y="440"/>
                      <a:pt x="554" y="513"/>
                    </a:cubicBezTo>
                    <a:cubicBezTo>
                      <a:pt x="628" y="346"/>
                      <a:pt x="554" y="1"/>
                      <a:pt x="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72"/>
              <p:cNvSpPr/>
              <p:nvPr/>
            </p:nvSpPr>
            <p:spPr>
              <a:xfrm>
                <a:off x="1474112" y="3699920"/>
                <a:ext cx="75922" cy="41491"/>
              </a:xfrm>
              <a:custGeom>
                <a:avLst/>
                <a:gdLst/>
                <a:ahLst/>
                <a:cxnLst/>
                <a:rect l="l" t="t" r="r" b="b"/>
                <a:pathLst>
                  <a:path w="1129" h="617" extrusionOk="0">
                    <a:moveTo>
                      <a:pt x="1129" y="94"/>
                    </a:moveTo>
                    <a:cubicBezTo>
                      <a:pt x="1055" y="241"/>
                      <a:pt x="878" y="282"/>
                      <a:pt x="742" y="356"/>
                    </a:cubicBezTo>
                    <a:cubicBezTo>
                      <a:pt x="753" y="440"/>
                      <a:pt x="857" y="450"/>
                      <a:pt x="846" y="554"/>
                    </a:cubicBezTo>
                    <a:cubicBezTo>
                      <a:pt x="732" y="544"/>
                      <a:pt x="658" y="481"/>
                      <a:pt x="564" y="450"/>
                    </a:cubicBezTo>
                    <a:cubicBezTo>
                      <a:pt x="428" y="502"/>
                      <a:pt x="345" y="617"/>
                      <a:pt x="136" y="596"/>
                    </a:cubicBezTo>
                    <a:cubicBezTo>
                      <a:pt x="0" y="460"/>
                      <a:pt x="219" y="356"/>
                      <a:pt x="335" y="324"/>
                    </a:cubicBezTo>
                    <a:cubicBezTo>
                      <a:pt x="366" y="293"/>
                      <a:pt x="251" y="251"/>
                      <a:pt x="272" y="189"/>
                    </a:cubicBezTo>
                    <a:cubicBezTo>
                      <a:pt x="293" y="168"/>
                      <a:pt x="303" y="136"/>
                      <a:pt x="324" y="115"/>
                    </a:cubicBezTo>
                    <a:cubicBezTo>
                      <a:pt x="439" y="126"/>
                      <a:pt x="481" y="178"/>
                      <a:pt x="544" y="231"/>
                    </a:cubicBezTo>
                    <a:cubicBezTo>
                      <a:pt x="721" y="189"/>
                      <a:pt x="920" y="1"/>
                      <a:pt x="1129" y="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72"/>
              <p:cNvSpPr/>
              <p:nvPr/>
            </p:nvSpPr>
            <p:spPr>
              <a:xfrm>
                <a:off x="1407337" y="3768041"/>
                <a:ext cx="62607" cy="68928"/>
              </a:xfrm>
              <a:custGeom>
                <a:avLst/>
                <a:gdLst/>
                <a:ahLst/>
                <a:cxnLst/>
                <a:rect l="l" t="t" r="r" b="b"/>
                <a:pathLst>
                  <a:path w="931" h="1025" extrusionOk="0">
                    <a:moveTo>
                      <a:pt x="659" y="419"/>
                    </a:moveTo>
                    <a:cubicBezTo>
                      <a:pt x="732" y="523"/>
                      <a:pt x="931" y="523"/>
                      <a:pt x="931" y="690"/>
                    </a:cubicBezTo>
                    <a:cubicBezTo>
                      <a:pt x="763" y="690"/>
                      <a:pt x="659" y="628"/>
                      <a:pt x="544" y="576"/>
                    </a:cubicBezTo>
                    <a:cubicBezTo>
                      <a:pt x="356" y="711"/>
                      <a:pt x="293" y="973"/>
                      <a:pt x="32" y="1025"/>
                    </a:cubicBezTo>
                    <a:cubicBezTo>
                      <a:pt x="0" y="795"/>
                      <a:pt x="188" y="638"/>
                      <a:pt x="293" y="492"/>
                    </a:cubicBezTo>
                    <a:cubicBezTo>
                      <a:pt x="230" y="409"/>
                      <a:pt x="74" y="419"/>
                      <a:pt x="95" y="262"/>
                    </a:cubicBezTo>
                    <a:cubicBezTo>
                      <a:pt x="188" y="189"/>
                      <a:pt x="325" y="272"/>
                      <a:pt x="408" y="304"/>
                    </a:cubicBezTo>
                    <a:cubicBezTo>
                      <a:pt x="513" y="210"/>
                      <a:pt x="627" y="1"/>
                      <a:pt x="805" y="84"/>
                    </a:cubicBezTo>
                    <a:cubicBezTo>
                      <a:pt x="826" y="231"/>
                      <a:pt x="732" y="335"/>
                      <a:pt x="659" y="4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72"/>
              <p:cNvSpPr/>
              <p:nvPr/>
            </p:nvSpPr>
            <p:spPr>
              <a:xfrm>
                <a:off x="1216223" y="3786332"/>
                <a:ext cx="88631" cy="113849"/>
              </a:xfrm>
              <a:custGeom>
                <a:avLst/>
                <a:gdLst/>
                <a:ahLst/>
                <a:cxnLst/>
                <a:rect l="l" t="t" r="r" b="b"/>
                <a:pathLst>
                  <a:path w="1318" h="1693" extrusionOk="0">
                    <a:moveTo>
                      <a:pt x="680" y="0"/>
                    </a:moveTo>
                    <a:cubicBezTo>
                      <a:pt x="764" y="137"/>
                      <a:pt x="764" y="346"/>
                      <a:pt x="764" y="554"/>
                    </a:cubicBezTo>
                    <a:cubicBezTo>
                      <a:pt x="931" y="534"/>
                      <a:pt x="1045" y="293"/>
                      <a:pt x="1317" y="314"/>
                    </a:cubicBezTo>
                    <a:cubicBezTo>
                      <a:pt x="1286" y="450"/>
                      <a:pt x="1192" y="513"/>
                      <a:pt x="1077" y="606"/>
                    </a:cubicBezTo>
                    <a:cubicBezTo>
                      <a:pt x="1066" y="617"/>
                      <a:pt x="785" y="784"/>
                      <a:pt x="785" y="826"/>
                    </a:cubicBezTo>
                    <a:cubicBezTo>
                      <a:pt x="785" y="868"/>
                      <a:pt x="1015" y="1024"/>
                      <a:pt x="1045" y="1056"/>
                    </a:cubicBezTo>
                    <a:cubicBezTo>
                      <a:pt x="1150" y="1150"/>
                      <a:pt x="1223" y="1202"/>
                      <a:pt x="1254" y="1328"/>
                    </a:cubicBezTo>
                    <a:cubicBezTo>
                      <a:pt x="1025" y="1358"/>
                      <a:pt x="889" y="1170"/>
                      <a:pt x="722" y="1087"/>
                    </a:cubicBezTo>
                    <a:cubicBezTo>
                      <a:pt x="701" y="1307"/>
                      <a:pt x="701" y="1547"/>
                      <a:pt x="597" y="1693"/>
                    </a:cubicBezTo>
                    <a:cubicBezTo>
                      <a:pt x="555" y="1672"/>
                      <a:pt x="555" y="1588"/>
                      <a:pt x="555" y="1557"/>
                    </a:cubicBezTo>
                    <a:cubicBezTo>
                      <a:pt x="534" y="1411"/>
                      <a:pt x="555" y="1202"/>
                      <a:pt x="534" y="1035"/>
                    </a:cubicBezTo>
                    <a:cubicBezTo>
                      <a:pt x="388" y="1066"/>
                      <a:pt x="241" y="1348"/>
                      <a:pt x="1" y="1286"/>
                    </a:cubicBezTo>
                    <a:cubicBezTo>
                      <a:pt x="32" y="1045"/>
                      <a:pt x="251" y="993"/>
                      <a:pt x="388" y="857"/>
                    </a:cubicBezTo>
                    <a:cubicBezTo>
                      <a:pt x="251" y="732"/>
                      <a:pt x="53" y="648"/>
                      <a:pt x="1" y="450"/>
                    </a:cubicBezTo>
                    <a:cubicBezTo>
                      <a:pt x="221" y="356"/>
                      <a:pt x="388" y="596"/>
                      <a:pt x="555" y="669"/>
                    </a:cubicBezTo>
                    <a:cubicBezTo>
                      <a:pt x="565" y="418"/>
                      <a:pt x="576" y="167"/>
                      <a:pt x="6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72"/>
              <p:cNvSpPr/>
              <p:nvPr/>
            </p:nvSpPr>
            <p:spPr>
              <a:xfrm>
                <a:off x="1316756" y="3872003"/>
                <a:ext cx="67516" cy="83722"/>
              </a:xfrm>
              <a:custGeom>
                <a:avLst/>
                <a:gdLst/>
                <a:ahLst/>
                <a:cxnLst/>
                <a:rect l="l" t="t" r="r" b="b"/>
                <a:pathLst>
                  <a:path w="1004" h="1245" extrusionOk="0">
                    <a:moveTo>
                      <a:pt x="533" y="1"/>
                    </a:moveTo>
                    <a:cubicBezTo>
                      <a:pt x="658" y="74"/>
                      <a:pt x="669" y="242"/>
                      <a:pt x="700" y="388"/>
                    </a:cubicBezTo>
                    <a:cubicBezTo>
                      <a:pt x="773" y="377"/>
                      <a:pt x="794" y="304"/>
                      <a:pt x="909" y="335"/>
                    </a:cubicBezTo>
                    <a:cubicBezTo>
                      <a:pt x="961" y="481"/>
                      <a:pt x="846" y="597"/>
                      <a:pt x="794" y="680"/>
                    </a:cubicBezTo>
                    <a:cubicBezTo>
                      <a:pt x="836" y="795"/>
                      <a:pt x="992" y="816"/>
                      <a:pt x="1003" y="973"/>
                    </a:cubicBezTo>
                    <a:cubicBezTo>
                      <a:pt x="950" y="1004"/>
                      <a:pt x="888" y="941"/>
                      <a:pt x="836" y="931"/>
                    </a:cubicBezTo>
                    <a:cubicBezTo>
                      <a:pt x="846" y="1015"/>
                      <a:pt x="857" y="1087"/>
                      <a:pt x="846" y="1182"/>
                    </a:cubicBezTo>
                    <a:cubicBezTo>
                      <a:pt x="711" y="1150"/>
                      <a:pt x="700" y="1015"/>
                      <a:pt x="648" y="910"/>
                    </a:cubicBezTo>
                    <a:cubicBezTo>
                      <a:pt x="491" y="994"/>
                      <a:pt x="449" y="1213"/>
                      <a:pt x="240" y="1245"/>
                    </a:cubicBezTo>
                    <a:cubicBezTo>
                      <a:pt x="240" y="1015"/>
                      <a:pt x="376" y="931"/>
                      <a:pt x="428" y="764"/>
                    </a:cubicBezTo>
                    <a:cubicBezTo>
                      <a:pt x="282" y="649"/>
                      <a:pt x="0" y="649"/>
                      <a:pt x="10" y="398"/>
                    </a:cubicBezTo>
                    <a:cubicBezTo>
                      <a:pt x="209" y="346"/>
                      <a:pt x="365" y="492"/>
                      <a:pt x="512" y="555"/>
                    </a:cubicBezTo>
                    <a:cubicBezTo>
                      <a:pt x="543" y="430"/>
                      <a:pt x="324" y="95"/>
                      <a:pt x="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72"/>
              <p:cNvSpPr/>
              <p:nvPr/>
            </p:nvSpPr>
            <p:spPr>
              <a:xfrm>
                <a:off x="1138957" y="3974621"/>
                <a:ext cx="80158" cy="104031"/>
              </a:xfrm>
              <a:custGeom>
                <a:avLst/>
                <a:gdLst/>
                <a:ahLst/>
                <a:cxnLst/>
                <a:rect l="l" t="t" r="r" b="b"/>
                <a:pathLst>
                  <a:path w="1192" h="1547" extrusionOk="0">
                    <a:moveTo>
                      <a:pt x="732" y="0"/>
                    </a:moveTo>
                    <a:cubicBezTo>
                      <a:pt x="836" y="21"/>
                      <a:pt x="815" y="157"/>
                      <a:pt x="805" y="272"/>
                    </a:cubicBezTo>
                    <a:cubicBezTo>
                      <a:pt x="899" y="272"/>
                      <a:pt x="962" y="84"/>
                      <a:pt x="1119" y="105"/>
                    </a:cubicBezTo>
                    <a:cubicBezTo>
                      <a:pt x="1192" y="335"/>
                      <a:pt x="920" y="492"/>
                      <a:pt x="815" y="659"/>
                    </a:cubicBezTo>
                    <a:cubicBezTo>
                      <a:pt x="899" y="805"/>
                      <a:pt x="1066" y="868"/>
                      <a:pt x="1119" y="1056"/>
                    </a:cubicBezTo>
                    <a:cubicBezTo>
                      <a:pt x="983" y="1129"/>
                      <a:pt x="836" y="993"/>
                      <a:pt x="732" y="940"/>
                    </a:cubicBezTo>
                    <a:cubicBezTo>
                      <a:pt x="638" y="1098"/>
                      <a:pt x="680" y="1421"/>
                      <a:pt x="555" y="1546"/>
                    </a:cubicBezTo>
                    <a:cubicBezTo>
                      <a:pt x="387" y="1505"/>
                      <a:pt x="492" y="1212"/>
                      <a:pt x="471" y="1024"/>
                    </a:cubicBezTo>
                    <a:cubicBezTo>
                      <a:pt x="398" y="1014"/>
                      <a:pt x="367" y="1160"/>
                      <a:pt x="262" y="1149"/>
                    </a:cubicBezTo>
                    <a:cubicBezTo>
                      <a:pt x="1" y="1129"/>
                      <a:pt x="283" y="773"/>
                      <a:pt x="408" y="690"/>
                    </a:cubicBezTo>
                    <a:cubicBezTo>
                      <a:pt x="314" y="564"/>
                      <a:pt x="84" y="502"/>
                      <a:pt x="147" y="293"/>
                    </a:cubicBezTo>
                    <a:cubicBezTo>
                      <a:pt x="325" y="251"/>
                      <a:pt x="429" y="397"/>
                      <a:pt x="544" y="460"/>
                    </a:cubicBezTo>
                    <a:cubicBezTo>
                      <a:pt x="617" y="314"/>
                      <a:pt x="586" y="63"/>
                      <a:pt x="7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72"/>
              <p:cNvSpPr/>
              <p:nvPr/>
            </p:nvSpPr>
            <p:spPr>
              <a:xfrm>
                <a:off x="1381380" y="4002730"/>
                <a:ext cx="85740" cy="76661"/>
              </a:xfrm>
              <a:custGeom>
                <a:avLst/>
                <a:gdLst/>
                <a:ahLst/>
                <a:cxnLst/>
                <a:rect l="l" t="t" r="r" b="b"/>
                <a:pathLst>
                  <a:path w="1275" h="1140" extrusionOk="0">
                    <a:moveTo>
                      <a:pt x="554" y="0"/>
                    </a:moveTo>
                    <a:lnTo>
                      <a:pt x="595" y="0"/>
                    </a:lnTo>
                    <a:cubicBezTo>
                      <a:pt x="637" y="136"/>
                      <a:pt x="627" y="314"/>
                      <a:pt x="637" y="471"/>
                    </a:cubicBezTo>
                    <a:cubicBezTo>
                      <a:pt x="836" y="408"/>
                      <a:pt x="1045" y="178"/>
                      <a:pt x="1275" y="262"/>
                    </a:cubicBezTo>
                    <a:cubicBezTo>
                      <a:pt x="1264" y="345"/>
                      <a:pt x="1149" y="397"/>
                      <a:pt x="1076" y="450"/>
                    </a:cubicBezTo>
                    <a:cubicBezTo>
                      <a:pt x="992" y="512"/>
                      <a:pt x="899" y="564"/>
                      <a:pt x="815" y="606"/>
                    </a:cubicBezTo>
                    <a:cubicBezTo>
                      <a:pt x="836" y="690"/>
                      <a:pt x="941" y="690"/>
                      <a:pt x="930" y="794"/>
                    </a:cubicBezTo>
                    <a:cubicBezTo>
                      <a:pt x="804" y="805"/>
                      <a:pt x="732" y="763"/>
                      <a:pt x="658" y="721"/>
                    </a:cubicBezTo>
                    <a:cubicBezTo>
                      <a:pt x="606" y="847"/>
                      <a:pt x="648" y="1014"/>
                      <a:pt x="658" y="1139"/>
                    </a:cubicBezTo>
                    <a:cubicBezTo>
                      <a:pt x="554" y="1087"/>
                      <a:pt x="564" y="930"/>
                      <a:pt x="554" y="805"/>
                    </a:cubicBezTo>
                    <a:cubicBezTo>
                      <a:pt x="386" y="868"/>
                      <a:pt x="282" y="1003"/>
                      <a:pt x="73" y="1014"/>
                    </a:cubicBezTo>
                    <a:cubicBezTo>
                      <a:pt x="52" y="993"/>
                      <a:pt x="21" y="982"/>
                      <a:pt x="0" y="961"/>
                    </a:cubicBezTo>
                    <a:cubicBezTo>
                      <a:pt x="31" y="721"/>
                      <a:pt x="303" y="742"/>
                      <a:pt x="428" y="596"/>
                    </a:cubicBezTo>
                    <a:cubicBezTo>
                      <a:pt x="324" y="471"/>
                      <a:pt x="105" y="450"/>
                      <a:pt x="94" y="251"/>
                    </a:cubicBezTo>
                    <a:cubicBezTo>
                      <a:pt x="261" y="157"/>
                      <a:pt x="386" y="366"/>
                      <a:pt x="512" y="418"/>
                    </a:cubicBezTo>
                    <a:cubicBezTo>
                      <a:pt x="512" y="293"/>
                      <a:pt x="481" y="95"/>
                      <a:pt x="5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72"/>
              <p:cNvSpPr/>
              <p:nvPr/>
            </p:nvSpPr>
            <p:spPr>
              <a:xfrm>
                <a:off x="1242919" y="4080736"/>
                <a:ext cx="58437" cy="65364"/>
              </a:xfrm>
              <a:custGeom>
                <a:avLst/>
                <a:gdLst/>
                <a:ahLst/>
                <a:cxnLst/>
                <a:rect l="l" t="t" r="r" b="b"/>
                <a:pathLst>
                  <a:path w="869" h="972" extrusionOk="0">
                    <a:moveTo>
                      <a:pt x="638" y="585"/>
                    </a:moveTo>
                    <a:cubicBezTo>
                      <a:pt x="711" y="658"/>
                      <a:pt x="837" y="700"/>
                      <a:pt x="868" y="825"/>
                    </a:cubicBezTo>
                    <a:cubicBezTo>
                      <a:pt x="764" y="857"/>
                      <a:pt x="659" y="773"/>
                      <a:pt x="565" y="752"/>
                    </a:cubicBezTo>
                    <a:cubicBezTo>
                      <a:pt x="460" y="783"/>
                      <a:pt x="419" y="971"/>
                      <a:pt x="304" y="940"/>
                    </a:cubicBezTo>
                    <a:cubicBezTo>
                      <a:pt x="262" y="846"/>
                      <a:pt x="346" y="732"/>
                      <a:pt x="377" y="658"/>
                    </a:cubicBezTo>
                    <a:cubicBezTo>
                      <a:pt x="262" y="543"/>
                      <a:pt x="32" y="533"/>
                      <a:pt x="1" y="345"/>
                    </a:cubicBezTo>
                    <a:cubicBezTo>
                      <a:pt x="179" y="251"/>
                      <a:pt x="335" y="428"/>
                      <a:pt x="471" y="481"/>
                    </a:cubicBezTo>
                    <a:cubicBezTo>
                      <a:pt x="555" y="376"/>
                      <a:pt x="638" y="0"/>
                      <a:pt x="806" y="209"/>
                    </a:cubicBezTo>
                    <a:cubicBezTo>
                      <a:pt x="806" y="386"/>
                      <a:pt x="711" y="470"/>
                      <a:pt x="638" y="5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72"/>
              <p:cNvSpPr/>
              <p:nvPr/>
            </p:nvSpPr>
            <p:spPr>
              <a:xfrm>
                <a:off x="720214" y="3560115"/>
                <a:ext cx="171547" cy="282504"/>
              </a:xfrm>
              <a:custGeom>
                <a:avLst/>
                <a:gdLst/>
                <a:ahLst/>
                <a:cxnLst/>
                <a:rect l="l" t="t" r="r" b="b"/>
                <a:pathLst>
                  <a:path w="2551" h="4201" extrusionOk="0">
                    <a:moveTo>
                      <a:pt x="1265" y="2811"/>
                    </a:moveTo>
                    <a:cubicBezTo>
                      <a:pt x="1150" y="2268"/>
                      <a:pt x="732" y="1578"/>
                      <a:pt x="806" y="868"/>
                    </a:cubicBezTo>
                    <a:cubicBezTo>
                      <a:pt x="827" y="711"/>
                      <a:pt x="889" y="502"/>
                      <a:pt x="1025" y="492"/>
                    </a:cubicBezTo>
                    <a:cubicBezTo>
                      <a:pt x="1245" y="492"/>
                      <a:pt x="1412" y="1087"/>
                      <a:pt x="1474" y="1244"/>
                    </a:cubicBezTo>
                    <a:cubicBezTo>
                      <a:pt x="1600" y="1567"/>
                      <a:pt x="1672" y="1839"/>
                      <a:pt x="1767" y="2142"/>
                    </a:cubicBezTo>
                    <a:cubicBezTo>
                      <a:pt x="1767" y="1808"/>
                      <a:pt x="1704" y="1421"/>
                      <a:pt x="1725" y="993"/>
                    </a:cubicBezTo>
                    <a:cubicBezTo>
                      <a:pt x="1735" y="680"/>
                      <a:pt x="1767" y="53"/>
                      <a:pt x="2018" y="32"/>
                    </a:cubicBezTo>
                    <a:cubicBezTo>
                      <a:pt x="2352" y="0"/>
                      <a:pt x="2425" y="972"/>
                      <a:pt x="2456" y="1265"/>
                    </a:cubicBezTo>
                    <a:cubicBezTo>
                      <a:pt x="2508" y="1693"/>
                      <a:pt x="2550" y="2320"/>
                      <a:pt x="2498" y="2874"/>
                    </a:cubicBezTo>
                    <a:cubicBezTo>
                      <a:pt x="2446" y="3427"/>
                      <a:pt x="2216" y="4200"/>
                      <a:pt x="1579" y="3918"/>
                    </a:cubicBezTo>
                    <a:cubicBezTo>
                      <a:pt x="1433" y="3856"/>
                      <a:pt x="1255" y="3730"/>
                      <a:pt x="1108" y="3626"/>
                    </a:cubicBezTo>
                    <a:cubicBezTo>
                      <a:pt x="827" y="3396"/>
                      <a:pt x="607" y="3145"/>
                      <a:pt x="388" y="2863"/>
                    </a:cubicBezTo>
                    <a:cubicBezTo>
                      <a:pt x="283" y="2717"/>
                      <a:pt x="168" y="2560"/>
                      <a:pt x="105" y="2414"/>
                    </a:cubicBezTo>
                    <a:cubicBezTo>
                      <a:pt x="43" y="2268"/>
                      <a:pt x="1" y="2090"/>
                      <a:pt x="137" y="1964"/>
                    </a:cubicBezTo>
                    <a:cubicBezTo>
                      <a:pt x="430" y="1933"/>
                      <a:pt x="628" y="2122"/>
                      <a:pt x="785" y="2268"/>
                    </a:cubicBezTo>
                    <a:cubicBezTo>
                      <a:pt x="973" y="2435"/>
                      <a:pt x="1119" y="2623"/>
                      <a:pt x="1265" y="279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72"/>
              <p:cNvSpPr/>
              <p:nvPr/>
            </p:nvSpPr>
            <p:spPr>
              <a:xfrm>
                <a:off x="793310" y="3795477"/>
                <a:ext cx="331661" cy="439861"/>
              </a:xfrm>
              <a:custGeom>
                <a:avLst/>
                <a:gdLst/>
                <a:ahLst/>
                <a:cxnLst/>
                <a:rect l="l" t="t" r="r" b="b"/>
                <a:pathLst>
                  <a:path w="4932" h="6541" extrusionOk="0">
                    <a:moveTo>
                      <a:pt x="4932" y="6520"/>
                    </a:moveTo>
                    <a:cubicBezTo>
                      <a:pt x="4420" y="6499"/>
                      <a:pt x="3887" y="6520"/>
                      <a:pt x="3354" y="6509"/>
                    </a:cubicBezTo>
                    <a:cubicBezTo>
                      <a:pt x="3176" y="6509"/>
                      <a:pt x="2988" y="6541"/>
                      <a:pt x="2842" y="6509"/>
                    </a:cubicBezTo>
                    <a:cubicBezTo>
                      <a:pt x="2707" y="6478"/>
                      <a:pt x="2498" y="6216"/>
                      <a:pt x="2331" y="6039"/>
                    </a:cubicBezTo>
                    <a:cubicBezTo>
                      <a:pt x="1860" y="5538"/>
                      <a:pt x="1400" y="5046"/>
                      <a:pt x="1035" y="4472"/>
                    </a:cubicBezTo>
                    <a:cubicBezTo>
                      <a:pt x="763" y="4043"/>
                      <a:pt x="575" y="3625"/>
                      <a:pt x="397" y="3207"/>
                    </a:cubicBezTo>
                    <a:cubicBezTo>
                      <a:pt x="220" y="2759"/>
                      <a:pt x="32" y="2205"/>
                      <a:pt x="11" y="1724"/>
                    </a:cubicBezTo>
                    <a:cubicBezTo>
                      <a:pt x="0" y="1254"/>
                      <a:pt x="116" y="763"/>
                      <a:pt x="314" y="533"/>
                    </a:cubicBezTo>
                    <a:cubicBezTo>
                      <a:pt x="565" y="240"/>
                      <a:pt x="1275" y="42"/>
                      <a:pt x="1776" y="21"/>
                    </a:cubicBezTo>
                    <a:cubicBezTo>
                      <a:pt x="2331" y="1"/>
                      <a:pt x="2748" y="147"/>
                      <a:pt x="3020" y="398"/>
                    </a:cubicBezTo>
                    <a:cubicBezTo>
                      <a:pt x="3344" y="700"/>
                      <a:pt x="3573" y="1222"/>
                      <a:pt x="3751" y="1703"/>
                    </a:cubicBezTo>
                    <a:cubicBezTo>
                      <a:pt x="4128" y="2696"/>
                      <a:pt x="4326" y="3824"/>
                      <a:pt x="4587" y="4869"/>
                    </a:cubicBezTo>
                    <a:cubicBezTo>
                      <a:pt x="4723" y="5412"/>
                      <a:pt x="4859" y="5956"/>
                      <a:pt x="4932" y="652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72"/>
              <p:cNvSpPr/>
              <p:nvPr/>
            </p:nvSpPr>
            <p:spPr>
              <a:xfrm>
                <a:off x="871316" y="3771605"/>
                <a:ext cx="264885" cy="510134"/>
              </a:xfrm>
              <a:custGeom>
                <a:avLst/>
                <a:gdLst/>
                <a:ahLst/>
                <a:cxnLst/>
                <a:rect l="l" t="t" r="r" b="b"/>
                <a:pathLst>
                  <a:path w="3939" h="7586" extrusionOk="0">
                    <a:moveTo>
                      <a:pt x="21" y="0"/>
                    </a:moveTo>
                    <a:cubicBezTo>
                      <a:pt x="189" y="73"/>
                      <a:pt x="397" y="198"/>
                      <a:pt x="586" y="303"/>
                    </a:cubicBezTo>
                    <a:cubicBezTo>
                      <a:pt x="763" y="407"/>
                      <a:pt x="941" y="523"/>
                      <a:pt x="1087" y="648"/>
                    </a:cubicBezTo>
                    <a:cubicBezTo>
                      <a:pt x="1494" y="992"/>
                      <a:pt x="1797" y="1651"/>
                      <a:pt x="2027" y="2163"/>
                    </a:cubicBezTo>
                    <a:cubicBezTo>
                      <a:pt x="2539" y="3291"/>
                      <a:pt x="2988" y="4472"/>
                      <a:pt x="3406" y="5673"/>
                    </a:cubicBezTo>
                    <a:cubicBezTo>
                      <a:pt x="3573" y="6133"/>
                      <a:pt x="3699" y="6592"/>
                      <a:pt x="3813" y="7094"/>
                    </a:cubicBezTo>
                    <a:cubicBezTo>
                      <a:pt x="3855" y="7251"/>
                      <a:pt x="3939" y="7428"/>
                      <a:pt x="3866" y="7585"/>
                    </a:cubicBezTo>
                    <a:cubicBezTo>
                      <a:pt x="3772" y="7574"/>
                      <a:pt x="3762" y="7470"/>
                      <a:pt x="3730" y="7407"/>
                    </a:cubicBezTo>
                    <a:cubicBezTo>
                      <a:pt x="3270" y="6404"/>
                      <a:pt x="2947" y="5234"/>
                      <a:pt x="2550" y="4138"/>
                    </a:cubicBezTo>
                    <a:cubicBezTo>
                      <a:pt x="2341" y="3573"/>
                      <a:pt x="2132" y="2998"/>
                      <a:pt x="1881" y="2424"/>
                    </a:cubicBezTo>
                    <a:cubicBezTo>
                      <a:pt x="1651" y="1891"/>
                      <a:pt x="1431" y="1275"/>
                      <a:pt x="1055" y="878"/>
                    </a:cubicBezTo>
                    <a:cubicBezTo>
                      <a:pt x="753" y="544"/>
                      <a:pt x="324" y="407"/>
                      <a:pt x="21" y="73"/>
                    </a:cubicBezTo>
                    <a:cubicBezTo>
                      <a:pt x="0" y="42"/>
                      <a:pt x="0" y="21"/>
                      <a:pt x="2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72"/>
              <p:cNvSpPr/>
              <p:nvPr/>
            </p:nvSpPr>
            <p:spPr>
              <a:xfrm>
                <a:off x="852285" y="3789828"/>
                <a:ext cx="240340" cy="483437"/>
              </a:xfrm>
              <a:custGeom>
                <a:avLst/>
                <a:gdLst/>
                <a:ahLst/>
                <a:cxnLst/>
                <a:rect l="l" t="t" r="r" b="b"/>
                <a:pathLst>
                  <a:path w="3574" h="7189" extrusionOk="0">
                    <a:moveTo>
                      <a:pt x="22" y="1"/>
                    </a:moveTo>
                    <a:cubicBezTo>
                      <a:pt x="43" y="1"/>
                      <a:pt x="54" y="1"/>
                      <a:pt x="75" y="11"/>
                    </a:cubicBezTo>
                    <a:cubicBezTo>
                      <a:pt x="920" y="993"/>
                      <a:pt x="1349" y="2289"/>
                      <a:pt x="1913" y="3521"/>
                    </a:cubicBezTo>
                    <a:cubicBezTo>
                      <a:pt x="2331" y="4420"/>
                      <a:pt x="2801" y="5308"/>
                      <a:pt x="3198" y="6238"/>
                    </a:cubicBezTo>
                    <a:cubicBezTo>
                      <a:pt x="3302" y="6467"/>
                      <a:pt x="3397" y="6687"/>
                      <a:pt x="3480" y="6948"/>
                    </a:cubicBezTo>
                    <a:cubicBezTo>
                      <a:pt x="3501" y="7022"/>
                      <a:pt x="3574" y="7105"/>
                      <a:pt x="3501" y="7189"/>
                    </a:cubicBezTo>
                    <a:cubicBezTo>
                      <a:pt x="3334" y="7147"/>
                      <a:pt x="3271" y="6959"/>
                      <a:pt x="3198" y="6823"/>
                    </a:cubicBezTo>
                    <a:cubicBezTo>
                      <a:pt x="2634" y="5841"/>
                      <a:pt x="2185" y="4754"/>
                      <a:pt x="1683" y="3688"/>
                    </a:cubicBezTo>
                    <a:cubicBezTo>
                      <a:pt x="1412" y="3103"/>
                      <a:pt x="1203" y="2446"/>
                      <a:pt x="920" y="1808"/>
                    </a:cubicBezTo>
                    <a:cubicBezTo>
                      <a:pt x="795" y="1515"/>
                      <a:pt x="618" y="1223"/>
                      <a:pt x="461" y="941"/>
                    </a:cubicBezTo>
                    <a:cubicBezTo>
                      <a:pt x="294" y="638"/>
                      <a:pt x="105" y="345"/>
                      <a:pt x="1" y="53"/>
                    </a:cubicBezTo>
                    <a:cubicBezTo>
                      <a:pt x="1" y="22"/>
                      <a:pt x="22" y="22"/>
                      <a:pt x="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72"/>
              <p:cNvSpPr/>
              <p:nvPr/>
            </p:nvSpPr>
            <p:spPr>
              <a:xfrm>
                <a:off x="828413" y="3792653"/>
                <a:ext cx="221444" cy="481285"/>
              </a:xfrm>
              <a:custGeom>
                <a:avLst/>
                <a:gdLst/>
                <a:ahLst/>
                <a:cxnLst/>
                <a:rect l="l" t="t" r="r" b="b"/>
                <a:pathLst>
                  <a:path w="3293" h="7157" extrusionOk="0">
                    <a:moveTo>
                      <a:pt x="1" y="1"/>
                    </a:moveTo>
                    <a:lnTo>
                      <a:pt x="33" y="1"/>
                    </a:lnTo>
                    <a:cubicBezTo>
                      <a:pt x="200" y="84"/>
                      <a:pt x="221" y="272"/>
                      <a:pt x="262" y="429"/>
                    </a:cubicBezTo>
                    <a:cubicBezTo>
                      <a:pt x="377" y="909"/>
                      <a:pt x="460" y="1463"/>
                      <a:pt x="607" y="1944"/>
                    </a:cubicBezTo>
                    <a:cubicBezTo>
                      <a:pt x="1182" y="3845"/>
                      <a:pt x="2226" y="5392"/>
                      <a:pt x="3167" y="6969"/>
                    </a:cubicBezTo>
                    <a:cubicBezTo>
                      <a:pt x="3177" y="6990"/>
                      <a:pt x="3292" y="7001"/>
                      <a:pt x="3219" y="7031"/>
                    </a:cubicBezTo>
                    <a:cubicBezTo>
                      <a:pt x="3156" y="7157"/>
                      <a:pt x="3041" y="7042"/>
                      <a:pt x="3000" y="7011"/>
                    </a:cubicBezTo>
                    <a:cubicBezTo>
                      <a:pt x="2832" y="6885"/>
                      <a:pt x="2675" y="6645"/>
                      <a:pt x="2561" y="6478"/>
                    </a:cubicBezTo>
                    <a:cubicBezTo>
                      <a:pt x="2383" y="6217"/>
                      <a:pt x="2195" y="5935"/>
                      <a:pt x="2048" y="5684"/>
                    </a:cubicBezTo>
                    <a:cubicBezTo>
                      <a:pt x="1725" y="5151"/>
                      <a:pt x="1422" y="4566"/>
                      <a:pt x="1140" y="4013"/>
                    </a:cubicBezTo>
                    <a:cubicBezTo>
                      <a:pt x="847" y="3448"/>
                      <a:pt x="586" y="2842"/>
                      <a:pt x="398" y="2184"/>
                    </a:cubicBezTo>
                    <a:cubicBezTo>
                      <a:pt x="200" y="1505"/>
                      <a:pt x="147" y="784"/>
                      <a:pt x="1" y="5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72"/>
              <p:cNvSpPr/>
              <p:nvPr/>
            </p:nvSpPr>
            <p:spPr>
              <a:xfrm>
                <a:off x="947170" y="3843222"/>
                <a:ext cx="62607" cy="73165"/>
              </a:xfrm>
              <a:custGeom>
                <a:avLst/>
                <a:gdLst/>
                <a:ahLst/>
                <a:cxnLst/>
                <a:rect l="l" t="t" r="r" b="b"/>
                <a:pathLst>
                  <a:path w="931" h="1088" extrusionOk="0">
                    <a:moveTo>
                      <a:pt x="899" y="1"/>
                    </a:moveTo>
                    <a:cubicBezTo>
                      <a:pt x="930" y="231"/>
                      <a:pt x="763" y="377"/>
                      <a:pt x="690" y="544"/>
                    </a:cubicBezTo>
                    <a:cubicBezTo>
                      <a:pt x="700" y="628"/>
                      <a:pt x="847" y="607"/>
                      <a:pt x="837" y="711"/>
                    </a:cubicBezTo>
                    <a:cubicBezTo>
                      <a:pt x="805" y="784"/>
                      <a:pt x="679" y="753"/>
                      <a:pt x="575" y="753"/>
                    </a:cubicBezTo>
                    <a:cubicBezTo>
                      <a:pt x="450" y="826"/>
                      <a:pt x="429" y="1088"/>
                      <a:pt x="210" y="1004"/>
                    </a:cubicBezTo>
                    <a:cubicBezTo>
                      <a:pt x="168" y="889"/>
                      <a:pt x="252" y="784"/>
                      <a:pt x="303" y="711"/>
                    </a:cubicBezTo>
                    <a:cubicBezTo>
                      <a:pt x="199" y="617"/>
                      <a:pt x="1" y="617"/>
                      <a:pt x="32" y="419"/>
                    </a:cubicBezTo>
                    <a:cubicBezTo>
                      <a:pt x="147" y="345"/>
                      <a:pt x="282" y="471"/>
                      <a:pt x="419" y="482"/>
                    </a:cubicBezTo>
                    <a:cubicBezTo>
                      <a:pt x="617" y="366"/>
                      <a:pt x="638" y="53"/>
                      <a:pt x="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72"/>
              <p:cNvSpPr/>
              <p:nvPr/>
            </p:nvSpPr>
            <p:spPr>
              <a:xfrm>
                <a:off x="834062" y="3908585"/>
                <a:ext cx="71685" cy="93540"/>
              </a:xfrm>
              <a:custGeom>
                <a:avLst/>
                <a:gdLst/>
                <a:ahLst/>
                <a:cxnLst/>
                <a:rect l="l" t="t" r="r" b="b"/>
                <a:pathLst>
                  <a:path w="1066" h="1391" extrusionOk="0">
                    <a:moveTo>
                      <a:pt x="471" y="345"/>
                    </a:moveTo>
                    <a:cubicBezTo>
                      <a:pt x="523" y="251"/>
                      <a:pt x="513" y="84"/>
                      <a:pt x="648" y="74"/>
                    </a:cubicBezTo>
                    <a:cubicBezTo>
                      <a:pt x="648" y="84"/>
                      <a:pt x="669" y="84"/>
                      <a:pt x="680" y="95"/>
                    </a:cubicBezTo>
                    <a:cubicBezTo>
                      <a:pt x="722" y="209"/>
                      <a:pt x="669" y="355"/>
                      <a:pt x="638" y="460"/>
                    </a:cubicBezTo>
                    <a:cubicBezTo>
                      <a:pt x="690" y="533"/>
                      <a:pt x="889" y="481"/>
                      <a:pt x="899" y="596"/>
                    </a:cubicBezTo>
                    <a:cubicBezTo>
                      <a:pt x="836" y="606"/>
                      <a:pt x="773" y="617"/>
                      <a:pt x="701" y="606"/>
                    </a:cubicBezTo>
                    <a:cubicBezTo>
                      <a:pt x="711" y="721"/>
                      <a:pt x="826" y="805"/>
                      <a:pt x="889" y="899"/>
                    </a:cubicBezTo>
                    <a:cubicBezTo>
                      <a:pt x="962" y="1003"/>
                      <a:pt x="1024" y="1118"/>
                      <a:pt x="1066" y="1244"/>
                    </a:cubicBezTo>
                    <a:cubicBezTo>
                      <a:pt x="962" y="1223"/>
                      <a:pt x="857" y="1118"/>
                      <a:pt x="784" y="1035"/>
                    </a:cubicBezTo>
                    <a:cubicBezTo>
                      <a:pt x="701" y="940"/>
                      <a:pt x="627" y="826"/>
                      <a:pt x="554" y="742"/>
                    </a:cubicBezTo>
                    <a:cubicBezTo>
                      <a:pt x="481" y="878"/>
                      <a:pt x="387" y="1077"/>
                      <a:pt x="335" y="1244"/>
                    </a:cubicBezTo>
                    <a:cubicBezTo>
                      <a:pt x="314" y="1296"/>
                      <a:pt x="346" y="1379"/>
                      <a:pt x="272" y="1390"/>
                    </a:cubicBezTo>
                    <a:cubicBezTo>
                      <a:pt x="147" y="1379"/>
                      <a:pt x="188" y="1212"/>
                      <a:pt x="199" y="1139"/>
                    </a:cubicBezTo>
                    <a:cubicBezTo>
                      <a:pt x="220" y="961"/>
                      <a:pt x="335" y="731"/>
                      <a:pt x="376" y="596"/>
                    </a:cubicBezTo>
                    <a:cubicBezTo>
                      <a:pt x="251" y="543"/>
                      <a:pt x="32" y="585"/>
                      <a:pt x="63" y="397"/>
                    </a:cubicBezTo>
                    <a:cubicBezTo>
                      <a:pt x="105" y="366"/>
                      <a:pt x="209" y="387"/>
                      <a:pt x="262" y="408"/>
                    </a:cubicBezTo>
                    <a:cubicBezTo>
                      <a:pt x="199" y="262"/>
                      <a:pt x="32" y="209"/>
                      <a:pt x="0" y="32"/>
                    </a:cubicBezTo>
                    <a:cubicBezTo>
                      <a:pt x="241" y="0"/>
                      <a:pt x="314" y="251"/>
                      <a:pt x="471" y="3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72"/>
              <p:cNvSpPr/>
              <p:nvPr/>
            </p:nvSpPr>
            <p:spPr>
              <a:xfrm>
                <a:off x="943001" y="3971125"/>
                <a:ext cx="63952" cy="115933"/>
              </a:xfrm>
              <a:custGeom>
                <a:avLst/>
                <a:gdLst/>
                <a:ahLst/>
                <a:cxnLst/>
                <a:rect l="l" t="t" r="r" b="b"/>
                <a:pathLst>
                  <a:path w="951" h="1724" extrusionOk="0">
                    <a:moveTo>
                      <a:pt x="491" y="0"/>
                    </a:moveTo>
                    <a:cubicBezTo>
                      <a:pt x="627" y="73"/>
                      <a:pt x="606" y="293"/>
                      <a:pt x="606" y="491"/>
                    </a:cubicBezTo>
                    <a:cubicBezTo>
                      <a:pt x="690" y="439"/>
                      <a:pt x="700" y="314"/>
                      <a:pt x="804" y="293"/>
                    </a:cubicBezTo>
                    <a:cubicBezTo>
                      <a:pt x="846" y="449"/>
                      <a:pt x="741" y="585"/>
                      <a:pt x="690" y="690"/>
                    </a:cubicBezTo>
                    <a:cubicBezTo>
                      <a:pt x="752" y="753"/>
                      <a:pt x="930" y="732"/>
                      <a:pt x="950" y="836"/>
                    </a:cubicBezTo>
                    <a:cubicBezTo>
                      <a:pt x="867" y="867"/>
                      <a:pt x="741" y="836"/>
                      <a:pt x="627" y="836"/>
                    </a:cubicBezTo>
                    <a:cubicBezTo>
                      <a:pt x="585" y="1118"/>
                      <a:pt x="606" y="1463"/>
                      <a:pt x="543" y="1724"/>
                    </a:cubicBezTo>
                    <a:cubicBezTo>
                      <a:pt x="397" y="1630"/>
                      <a:pt x="460" y="1369"/>
                      <a:pt x="428" y="1171"/>
                    </a:cubicBezTo>
                    <a:cubicBezTo>
                      <a:pt x="314" y="1243"/>
                      <a:pt x="314" y="1452"/>
                      <a:pt x="115" y="1452"/>
                    </a:cubicBezTo>
                    <a:cubicBezTo>
                      <a:pt x="31" y="1201"/>
                      <a:pt x="324" y="1055"/>
                      <a:pt x="386" y="846"/>
                    </a:cubicBezTo>
                    <a:cubicBezTo>
                      <a:pt x="282" y="794"/>
                      <a:pt x="63" y="836"/>
                      <a:pt x="0" y="732"/>
                    </a:cubicBezTo>
                    <a:cubicBezTo>
                      <a:pt x="10" y="711"/>
                      <a:pt x="10" y="679"/>
                      <a:pt x="10" y="648"/>
                    </a:cubicBezTo>
                    <a:cubicBezTo>
                      <a:pt x="115" y="575"/>
                      <a:pt x="272" y="658"/>
                      <a:pt x="418" y="648"/>
                    </a:cubicBezTo>
                    <a:cubicBezTo>
                      <a:pt x="428" y="449"/>
                      <a:pt x="324" y="105"/>
                      <a:pt x="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72"/>
              <p:cNvSpPr/>
              <p:nvPr/>
            </p:nvSpPr>
            <p:spPr>
              <a:xfrm>
                <a:off x="992830" y="4097548"/>
                <a:ext cx="68928" cy="108940"/>
              </a:xfrm>
              <a:custGeom>
                <a:avLst/>
                <a:gdLst/>
                <a:ahLst/>
                <a:cxnLst/>
                <a:rect l="l" t="t" r="r" b="b"/>
                <a:pathLst>
                  <a:path w="1025" h="1620" extrusionOk="0">
                    <a:moveTo>
                      <a:pt x="575" y="1"/>
                    </a:moveTo>
                    <a:cubicBezTo>
                      <a:pt x="701" y="53"/>
                      <a:pt x="690" y="220"/>
                      <a:pt x="701" y="366"/>
                    </a:cubicBezTo>
                    <a:cubicBezTo>
                      <a:pt x="805" y="345"/>
                      <a:pt x="805" y="231"/>
                      <a:pt x="910" y="241"/>
                    </a:cubicBezTo>
                    <a:cubicBezTo>
                      <a:pt x="952" y="387"/>
                      <a:pt x="826" y="523"/>
                      <a:pt x="764" y="617"/>
                    </a:cubicBezTo>
                    <a:cubicBezTo>
                      <a:pt x="836" y="700"/>
                      <a:pt x="1024" y="680"/>
                      <a:pt x="1024" y="837"/>
                    </a:cubicBezTo>
                    <a:cubicBezTo>
                      <a:pt x="941" y="889"/>
                      <a:pt x="857" y="816"/>
                      <a:pt x="753" y="826"/>
                    </a:cubicBezTo>
                    <a:cubicBezTo>
                      <a:pt x="743" y="1056"/>
                      <a:pt x="743" y="1411"/>
                      <a:pt x="722" y="1620"/>
                    </a:cubicBezTo>
                    <a:cubicBezTo>
                      <a:pt x="565" y="1484"/>
                      <a:pt x="596" y="1181"/>
                      <a:pt x="544" y="951"/>
                    </a:cubicBezTo>
                    <a:cubicBezTo>
                      <a:pt x="450" y="1025"/>
                      <a:pt x="439" y="1181"/>
                      <a:pt x="262" y="1160"/>
                    </a:cubicBezTo>
                    <a:cubicBezTo>
                      <a:pt x="147" y="1014"/>
                      <a:pt x="346" y="879"/>
                      <a:pt x="418" y="763"/>
                    </a:cubicBezTo>
                    <a:cubicBezTo>
                      <a:pt x="304" y="690"/>
                      <a:pt x="0" y="732"/>
                      <a:pt x="0" y="586"/>
                    </a:cubicBezTo>
                    <a:cubicBezTo>
                      <a:pt x="0" y="398"/>
                      <a:pt x="335" y="523"/>
                      <a:pt x="492" y="554"/>
                    </a:cubicBezTo>
                    <a:cubicBezTo>
                      <a:pt x="555" y="408"/>
                      <a:pt x="397" y="74"/>
                      <a:pt x="5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72"/>
              <p:cNvSpPr/>
              <p:nvPr/>
            </p:nvSpPr>
            <p:spPr>
              <a:xfrm>
                <a:off x="1788086" y="3198330"/>
                <a:ext cx="233346" cy="335898"/>
              </a:xfrm>
              <a:custGeom>
                <a:avLst/>
                <a:gdLst/>
                <a:ahLst/>
                <a:cxnLst/>
                <a:rect l="l" t="t" r="r" b="b"/>
                <a:pathLst>
                  <a:path w="3470" h="4995" extrusionOk="0">
                    <a:moveTo>
                      <a:pt x="2227" y="3051"/>
                    </a:moveTo>
                    <a:cubicBezTo>
                      <a:pt x="2174" y="2382"/>
                      <a:pt x="2425" y="1442"/>
                      <a:pt x="2101" y="637"/>
                    </a:cubicBezTo>
                    <a:cubicBezTo>
                      <a:pt x="2028" y="449"/>
                      <a:pt x="1881" y="230"/>
                      <a:pt x="1725" y="272"/>
                    </a:cubicBezTo>
                    <a:cubicBezTo>
                      <a:pt x="1464" y="335"/>
                      <a:pt x="1464" y="1087"/>
                      <a:pt x="1453" y="1296"/>
                    </a:cubicBezTo>
                    <a:cubicBezTo>
                      <a:pt x="1422" y="1714"/>
                      <a:pt x="1412" y="2058"/>
                      <a:pt x="1412" y="2445"/>
                    </a:cubicBezTo>
                    <a:cubicBezTo>
                      <a:pt x="1296" y="2058"/>
                      <a:pt x="1234" y="1588"/>
                      <a:pt x="1077" y="1076"/>
                    </a:cubicBezTo>
                    <a:cubicBezTo>
                      <a:pt x="962" y="721"/>
                      <a:pt x="711" y="0"/>
                      <a:pt x="409" y="63"/>
                    </a:cubicBezTo>
                    <a:cubicBezTo>
                      <a:pt x="1" y="136"/>
                      <a:pt x="242" y="1296"/>
                      <a:pt x="304" y="1651"/>
                    </a:cubicBezTo>
                    <a:cubicBezTo>
                      <a:pt x="388" y="2173"/>
                      <a:pt x="544" y="2915"/>
                      <a:pt x="795" y="3552"/>
                    </a:cubicBezTo>
                    <a:cubicBezTo>
                      <a:pt x="1046" y="4179"/>
                      <a:pt x="1579" y="4994"/>
                      <a:pt x="2237" y="4461"/>
                    </a:cubicBezTo>
                    <a:cubicBezTo>
                      <a:pt x="2383" y="4346"/>
                      <a:pt x="2540" y="4137"/>
                      <a:pt x="2675" y="3959"/>
                    </a:cubicBezTo>
                    <a:cubicBezTo>
                      <a:pt x="2937" y="3604"/>
                      <a:pt x="3104" y="3239"/>
                      <a:pt x="3260" y="2821"/>
                    </a:cubicBezTo>
                    <a:cubicBezTo>
                      <a:pt x="3334" y="2622"/>
                      <a:pt x="3428" y="2392"/>
                      <a:pt x="3449" y="2204"/>
                    </a:cubicBezTo>
                    <a:cubicBezTo>
                      <a:pt x="3469" y="2006"/>
                      <a:pt x="3459" y="1786"/>
                      <a:pt x="3260" y="1693"/>
                    </a:cubicBezTo>
                    <a:cubicBezTo>
                      <a:pt x="2905" y="1745"/>
                      <a:pt x="2738" y="2037"/>
                      <a:pt x="2603" y="2267"/>
                    </a:cubicBezTo>
                    <a:cubicBezTo>
                      <a:pt x="2446" y="2518"/>
                      <a:pt x="2331" y="2789"/>
                      <a:pt x="2216" y="3040"/>
                    </a:cubicBezTo>
                    <a:cubicBezTo>
                      <a:pt x="2227" y="3040"/>
                      <a:pt x="2227" y="3051"/>
                      <a:pt x="2227" y="3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72"/>
              <p:cNvSpPr/>
              <p:nvPr/>
            </p:nvSpPr>
            <p:spPr>
              <a:xfrm>
                <a:off x="1703826" y="3486346"/>
                <a:ext cx="310546" cy="593049"/>
              </a:xfrm>
              <a:custGeom>
                <a:avLst/>
                <a:gdLst/>
                <a:ahLst/>
                <a:cxnLst/>
                <a:rect l="l" t="t" r="r" b="b"/>
                <a:pathLst>
                  <a:path w="4618" h="8819" extrusionOk="0">
                    <a:moveTo>
                      <a:pt x="345" y="8818"/>
                    </a:moveTo>
                    <a:cubicBezTo>
                      <a:pt x="940" y="8619"/>
                      <a:pt x="1557" y="8463"/>
                      <a:pt x="2184" y="8275"/>
                    </a:cubicBezTo>
                    <a:cubicBezTo>
                      <a:pt x="2382" y="8212"/>
                      <a:pt x="2623" y="8181"/>
                      <a:pt x="2779" y="8097"/>
                    </a:cubicBezTo>
                    <a:cubicBezTo>
                      <a:pt x="2936" y="8013"/>
                      <a:pt x="3083" y="7637"/>
                      <a:pt x="3218" y="7377"/>
                    </a:cubicBezTo>
                    <a:cubicBezTo>
                      <a:pt x="3605" y="6634"/>
                      <a:pt x="3970" y="5893"/>
                      <a:pt x="4211" y="5099"/>
                    </a:cubicBezTo>
                    <a:cubicBezTo>
                      <a:pt x="4388" y="4514"/>
                      <a:pt x="4472" y="3960"/>
                      <a:pt x="4524" y="3417"/>
                    </a:cubicBezTo>
                    <a:cubicBezTo>
                      <a:pt x="4597" y="2822"/>
                      <a:pt x="4618" y="2111"/>
                      <a:pt x="4483" y="1547"/>
                    </a:cubicBezTo>
                    <a:cubicBezTo>
                      <a:pt x="4346" y="993"/>
                      <a:pt x="4044" y="460"/>
                      <a:pt x="3730" y="251"/>
                    </a:cubicBezTo>
                    <a:cubicBezTo>
                      <a:pt x="3333" y="1"/>
                      <a:pt x="2445" y="1"/>
                      <a:pt x="1839" y="147"/>
                    </a:cubicBezTo>
                    <a:cubicBezTo>
                      <a:pt x="1191" y="314"/>
                      <a:pt x="752" y="628"/>
                      <a:pt x="513" y="1014"/>
                    </a:cubicBezTo>
                    <a:cubicBezTo>
                      <a:pt x="241" y="1463"/>
                      <a:pt x="136" y="2153"/>
                      <a:pt x="95" y="2780"/>
                    </a:cubicBezTo>
                    <a:cubicBezTo>
                      <a:pt x="0" y="4064"/>
                      <a:pt x="146" y="5454"/>
                      <a:pt x="188" y="6771"/>
                    </a:cubicBezTo>
                    <a:cubicBezTo>
                      <a:pt x="209" y="7449"/>
                      <a:pt x="230" y="8118"/>
                      <a:pt x="345" y="88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72"/>
              <p:cNvSpPr/>
              <p:nvPr/>
            </p:nvSpPr>
            <p:spPr>
              <a:xfrm>
                <a:off x="1725614" y="3453328"/>
                <a:ext cx="143370" cy="683631"/>
              </a:xfrm>
              <a:custGeom>
                <a:avLst/>
                <a:gdLst/>
                <a:ahLst/>
                <a:cxnLst/>
                <a:rect l="l" t="t" r="r" b="b"/>
                <a:pathLst>
                  <a:path w="2132" h="10166" extrusionOk="0">
                    <a:moveTo>
                      <a:pt x="2090" y="0"/>
                    </a:moveTo>
                    <a:cubicBezTo>
                      <a:pt x="1912" y="137"/>
                      <a:pt x="1714" y="355"/>
                      <a:pt x="1526" y="544"/>
                    </a:cubicBezTo>
                    <a:cubicBezTo>
                      <a:pt x="1359" y="722"/>
                      <a:pt x="1191" y="920"/>
                      <a:pt x="1066" y="1108"/>
                    </a:cubicBezTo>
                    <a:cubicBezTo>
                      <a:pt x="700" y="1662"/>
                      <a:pt x="575" y="2519"/>
                      <a:pt x="470" y="3208"/>
                    </a:cubicBezTo>
                    <a:cubicBezTo>
                      <a:pt x="251" y="4692"/>
                      <a:pt x="126" y="6227"/>
                      <a:pt x="31" y="7784"/>
                    </a:cubicBezTo>
                    <a:cubicBezTo>
                      <a:pt x="0" y="8369"/>
                      <a:pt x="11" y="8954"/>
                      <a:pt x="42" y="9581"/>
                    </a:cubicBezTo>
                    <a:cubicBezTo>
                      <a:pt x="52" y="9769"/>
                      <a:pt x="0" y="10009"/>
                      <a:pt x="147" y="10166"/>
                    </a:cubicBezTo>
                    <a:cubicBezTo>
                      <a:pt x="251" y="10124"/>
                      <a:pt x="230" y="9988"/>
                      <a:pt x="240" y="9915"/>
                    </a:cubicBezTo>
                    <a:cubicBezTo>
                      <a:pt x="449" y="8578"/>
                      <a:pt x="428" y="7115"/>
                      <a:pt x="523" y="5695"/>
                    </a:cubicBezTo>
                    <a:cubicBezTo>
                      <a:pt x="575" y="4963"/>
                      <a:pt x="627" y="4221"/>
                      <a:pt x="732" y="3469"/>
                    </a:cubicBezTo>
                    <a:cubicBezTo>
                      <a:pt x="815" y="2758"/>
                      <a:pt x="867" y="1954"/>
                      <a:pt x="1171" y="1369"/>
                    </a:cubicBezTo>
                    <a:cubicBezTo>
                      <a:pt x="1421" y="889"/>
                      <a:pt x="1881" y="575"/>
                      <a:pt x="2111" y="74"/>
                    </a:cubicBezTo>
                    <a:cubicBezTo>
                      <a:pt x="2132" y="42"/>
                      <a:pt x="2121" y="21"/>
                      <a:pt x="20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72"/>
              <p:cNvSpPr/>
              <p:nvPr/>
            </p:nvSpPr>
            <p:spPr>
              <a:xfrm>
                <a:off x="1776183" y="3468122"/>
                <a:ext cx="120910" cy="644224"/>
              </a:xfrm>
              <a:custGeom>
                <a:avLst/>
                <a:gdLst/>
                <a:ahLst/>
                <a:cxnLst/>
                <a:rect l="l" t="t" r="r" b="b"/>
                <a:pathLst>
                  <a:path w="1798" h="9580" extrusionOk="0">
                    <a:moveTo>
                      <a:pt x="1766" y="0"/>
                    </a:moveTo>
                    <a:cubicBezTo>
                      <a:pt x="1745" y="10"/>
                      <a:pt x="1724" y="21"/>
                      <a:pt x="1703" y="21"/>
                    </a:cubicBezTo>
                    <a:cubicBezTo>
                      <a:pt x="1035" y="1463"/>
                      <a:pt x="972" y="3134"/>
                      <a:pt x="732" y="4753"/>
                    </a:cubicBezTo>
                    <a:cubicBezTo>
                      <a:pt x="554" y="5955"/>
                      <a:pt x="293" y="7146"/>
                      <a:pt x="136" y="8368"/>
                    </a:cubicBezTo>
                    <a:cubicBezTo>
                      <a:pt x="105" y="8671"/>
                      <a:pt x="63" y="8964"/>
                      <a:pt x="53" y="9298"/>
                    </a:cubicBezTo>
                    <a:cubicBezTo>
                      <a:pt x="53" y="9392"/>
                      <a:pt x="1" y="9507"/>
                      <a:pt x="105" y="9580"/>
                    </a:cubicBezTo>
                    <a:cubicBezTo>
                      <a:pt x="293" y="9475"/>
                      <a:pt x="303" y="9236"/>
                      <a:pt x="345" y="9048"/>
                    </a:cubicBezTo>
                    <a:cubicBezTo>
                      <a:pt x="669" y="7720"/>
                      <a:pt x="836" y="6289"/>
                      <a:pt x="1055" y="4879"/>
                    </a:cubicBezTo>
                    <a:cubicBezTo>
                      <a:pt x="1181" y="4105"/>
                      <a:pt x="1202" y="3249"/>
                      <a:pt x="1317" y="2424"/>
                    </a:cubicBezTo>
                    <a:cubicBezTo>
                      <a:pt x="1369" y="2037"/>
                      <a:pt x="1473" y="1640"/>
                      <a:pt x="1557" y="1243"/>
                    </a:cubicBezTo>
                    <a:cubicBezTo>
                      <a:pt x="1651" y="836"/>
                      <a:pt x="1777" y="428"/>
                      <a:pt x="1798" y="52"/>
                    </a:cubicBezTo>
                    <a:cubicBezTo>
                      <a:pt x="1798" y="21"/>
                      <a:pt x="1766" y="31"/>
                      <a:pt x="17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72"/>
              <p:cNvSpPr/>
              <p:nvPr/>
            </p:nvSpPr>
            <p:spPr>
              <a:xfrm>
                <a:off x="1824668" y="3462473"/>
                <a:ext cx="118825" cy="635146"/>
              </a:xfrm>
              <a:custGeom>
                <a:avLst/>
                <a:gdLst/>
                <a:ahLst/>
                <a:cxnLst/>
                <a:rect l="l" t="t" r="r" b="b"/>
                <a:pathLst>
                  <a:path w="1767" h="9445" extrusionOk="0">
                    <a:moveTo>
                      <a:pt x="1495" y="1"/>
                    </a:moveTo>
                    <a:cubicBezTo>
                      <a:pt x="1474" y="11"/>
                      <a:pt x="1463" y="11"/>
                      <a:pt x="1453" y="21"/>
                    </a:cubicBezTo>
                    <a:cubicBezTo>
                      <a:pt x="1286" y="168"/>
                      <a:pt x="1327" y="398"/>
                      <a:pt x="1337" y="586"/>
                    </a:cubicBezTo>
                    <a:cubicBezTo>
                      <a:pt x="1358" y="1192"/>
                      <a:pt x="1442" y="1870"/>
                      <a:pt x="1442" y="2487"/>
                    </a:cubicBezTo>
                    <a:cubicBezTo>
                      <a:pt x="1411" y="4911"/>
                      <a:pt x="701" y="7063"/>
                      <a:pt x="126" y="9225"/>
                    </a:cubicBezTo>
                    <a:cubicBezTo>
                      <a:pt x="126" y="9257"/>
                      <a:pt x="0" y="9299"/>
                      <a:pt x="95" y="9320"/>
                    </a:cubicBezTo>
                    <a:cubicBezTo>
                      <a:pt x="209" y="9445"/>
                      <a:pt x="304" y="9267"/>
                      <a:pt x="345" y="9215"/>
                    </a:cubicBezTo>
                    <a:cubicBezTo>
                      <a:pt x="502" y="9016"/>
                      <a:pt x="596" y="8682"/>
                      <a:pt x="680" y="8442"/>
                    </a:cubicBezTo>
                    <a:cubicBezTo>
                      <a:pt x="805" y="8087"/>
                      <a:pt x="920" y="7690"/>
                      <a:pt x="1014" y="7345"/>
                    </a:cubicBezTo>
                    <a:cubicBezTo>
                      <a:pt x="1212" y="6613"/>
                      <a:pt x="1358" y="5830"/>
                      <a:pt x="1515" y="5088"/>
                    </a:cubicBezTo>
                    <a:cubicBezTo>
                      <a:pt x="1662" y="4326"/>
                      <a:pt x="1766" y="3532"/>
                      <a:pt x="1766" y="2696"/>
                    </a:cubicBezTo>
                    <a:cubicBezTo>
                      <a:pt x="1766" y="1839"/>
                      <a:pt x="1588" y="972"/>
                      <a:pt x="1515" y="63"/>
                    </a:cubicBezTo>
                    <a:cubicBezTo>
                      <a:pt x="1505" y="42"/>
                      <a:pt x="1495" y="21"/>
                      <a:pt x="14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72"/>
              <p:cNvSpPr/>
              <p:nvPr/>
            </p:nvSpPr>
            <p:spPr>
              <a:xfrm>
                <a:off x="1732607" y="3580491"/>
                <a:ext cx="84395" cy="77334"/>
              </a:xfrm>
              <a:custGeom>
                <a:avLst/>
                <a:gdLst/>
                <a:ahLst/>
                <a:cxnLst/>
                <a:rect l="l" t="t" r="r" b="b"/>
                <a:pathLst>
                  <a:path w="1255" h="1150" extrusionOk="0">
                    <a:moveTo>
                      <a:pt x="1" y="22"/>
                    </a:moveTo>
                    <a:cubicBezTo>
                      <a:pt x="32" y="303"/>
                      <a:pt x="283" y="429"/>
                      <a:pt x="429" y="586"/>
                    </a:cubicBezTo>
                    <a:cubicBezTo>
                      <a:pt x="440" y="700"/>
                      <a:pt x="273" y="711"/>
                      <a:pt x="314" y="836"/>
                    </a:cubicBezTo>
                    <a:cubicBezTo>
                      <a:pt x="377" y="909"/>
                      <a:pt x="512" y="836"/>
                      <a:pt x="628" y="805"/>
                    </a:cubicBezTo>
                    <a:cubicBezTo>
                      <a:pt x="805" y="836"/>
                      <a:pt x="920" y="1150"/>
                      <a:pt x="1139" y="972"/>
                    </a:cubicBezTo>
                    <a:cubicBezTo>
                      <a:pt x="1160" y="826"/>
                      <a:pt x="1014" y="732"/>
                      <a:pt x="930" y="658"/>
                    </a:cubicBezTo>
                    <a:cubicBezTo>
                      <a:pt x="1025" y="523"/>
                      <a:pt x="1255" y="449"/>
                      <a:pt x="1160" y="220"/>
                    </a:cubicBezTo>
                    <a:cubicBezTo>
                      <a:pt x="993" y="178"/>
                      <a:pt x="879" y="366"/>
                      <a:pt x="721" y="429"/>
                    </a:cubicBezTo>
                    <a:cubicBezTo>
                      <a:pt x="450" y="356"/>
                      <a:pt x="324" y="1"/>
                      <a:pt x="1" y="2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72"/>
              <p:cNvSpPr/>
              <p:nvPr/>
            </p:nvSpPr>
            <p:spPr>
              <a:xfrm>
                <a:off x="1899109" y="3602951"/>
                <a:ext cx="78074" cy="118825"/>
              </a:xfrm>
              <a:custGeom>
                <a:avLst/>
                <a:gdLst/>
                <a:ahLst/>
                <a:cxnLst/>
                <a:rect l="l" t="t" r="r" b="b"/>
                <a:pathLst>
                  <a:path w="1161" h="1767" extrusionOk="0">
                    <a:moveTo>
                      <a:pt x="439" y="523"/>
                    </a:moveTo>
                    <a:cubicBezTo>
                      <a:pt x="346" y="429"/>
                      <a:pt x="293" y="241"/>
                      <a:pt x="137" y="262"/>
                    </a:cubicBezTo>
                    <a:cubicBezTo>
                      <a:pt x="137" y="283"/>
                      <a:pt x="116" y="283"/>
                      <a:pt x="105" y="294"/>
                    </a:cubicBezTo>
                    <a:cubicBezTo>
                      <a:pt x="95" y="450"/>
                      <a:pt x="210" y="607"/>
                      <a:pt x="283" y="711"/>
                    </a:cubicBezTo>
                    <a:cubicBezTo>
                      <a:pt x="241" y="816"/>
                      <a:pt x="1" y="826"/>
                      <a:pt x="21" y="962"/>
                    </a:cubicBezTo>
                    <a:cubicBezTo>
                      <a:pt x="95" y="951"/>
                      <a:pt x="168" y="951"/>
                      <a:pt x="262" y="909"/>
                    </a:cubicBezTo>
                    <a:cubicBezTo>
                      <a:pt x="283" y="1035"/>
                      <a:pt x="179" y="1171"/>
                      <a:pt x="137" y="1317"/>
                    </a:cubicBezTo>
                    <a:cubicBezTo>
                      <a:pt x="84" y="1464"/>
                      <a:pt x="42" y="1620"/>
                      <a:pt x="42" y="1766"/>
                    </a:cubicBezTo>
                    <a:cubicBezTo>
                      <a:pt x="158" y="1714"/>
                      <a:pt x="241" y="1557"/>
                      <a:pt x="304" y="1432"/>
                    </a:cubicBezTo>
                    <a:cubicBezTo>
                      <a:pt x="367" y="1296"/>
                      <a:pt x="408" y="1139"/>
                      <a:pt x="471" y="1014"/>
                    </a:cubicBezTo>
                    <a:cubicBezTo>
                      <a:pt x="607" y="1150"/>
                      <a:pt x="785" y="1359"/>
                      <a:pt x="899" y="1536"/>
                    </a:cubicBezTo>
                    <a:cubicBezTo>
                      <a:pt x="941" y="1589"/>
                      <a:pt x="931" y="1693"/>
                      <a:pt x="1014" y="1683"/>
                    </a:cubicBezTo>
                    <a:cubicBezTo>
                      <a:pt x="1161" y="1631"/>
                      <a:pt x="1056" y="1443"/>
                      <a:pt x="1024" y="1359"/>
                    </a:cubicBezTo>
                    <a:cubicBezTo>
                      <a:pt x="931" y="1160"/>
                      <a:pt x="722" y="930"/>
                      <a:pt x="638" y="784"/>
                    </a:cubicBezTo>
                    <a:cubicBezTo>
                      <a:pt x="764" y="691"/>
                      <a:pt x="1035" y="659"/>
                      <a:pt x="941" y="450"/>
                    </a:cubicBezTo>
                    <a:cubicBezTo>
                      <a:pt x="868" y="429"/>
                      <a:pt x="753" y="492"/>
                      <a:pt x="701" y="523"/>
                    </a:cubicBezTo>
                    <a:cubicBezTo>
                      <a:pt x="722" y="335"/>
                      <a:pt x="899" y="220"/>
                      <a:pt x="878" y="1"/>
                    </a:cubicBezTo>
                    <a:cubicBezTo>
                      <a:pt x="586" y="43"/>
                      <a:pt x="586" y="366"/>
                      <a:pt x="439" y="52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72"/>
              <p:cNvSpPr/>
              <p:nvPr/>
            </p:nvSpPr>
            <p:spPr>
              <a:xfrm>
                <a:off x="1794474" y="3721035"/>
                <a:ext cx="81570" cy="136982"/>
              </a:xfrm>
              <a:custGeom>
                <a:avLst/>
                <a:gdLst/>
                <a:ahLst/>
                <a:cxnLst/>
                <a:rect l="l" t="t" r="r" b="b"/>
                <a:pathLst>
                  <a:path w="1213" h="2037" extrusionOk="0">
                    <a:moveTo>
                      <a:pt x="272" y="0"/>
                    </a:moveTo>
                    <a:cubicBezTo>
                      <a:pt x="136" y="136"/>
                      <a:pt x="230" y="386"/>
                      <a:pt x="293" y="616"/>
                    </a:cubicBezTo>
                    <a:cubicBezTo>
                      <a:pt x="188" y="585"/>
                      <a:pt x="136" y="439"/>
                      <a:pt x="0" y="460"/>
                    </a:cubicBezTo>
                    <a:cubicBezTo>
                      <a:pt x="0" y="648"/>
                      <a:pt x="167" y="773"/>
                      <a:pt x="272" y="878"/>
                    </a:cubicBezTo>
                    <a:cubicBezTo>
                      <a:pt x="209" y="982"/>
                      <a:pt x="0" y="1003"/>
                      <a:pt x="10" y="1138"/>
                    </a:cubicBezTo>
                    <a:cubicBezTo>
                      <a:pt x="115" y="1138"/>
                      <a:pt x="261" y="1066"/>
                      <a:pt x="386" y="1034"/>
                    </a:cubicBezTo>
                    <a:cubicBezTo>
                      <a:pt x="533" y="1337"/>
                      <a:pt x="627" y="1755"/>
                      <a:pt x="783" y="2037"/>
                    </a:cubicBezTo>
                    <a:cubicBezTo>
                      <a:pt x="920" y="1881"/>
                      <a:pt x="773" y="1588"/>
                      <a:pt x="732" y="1347"/>
                    </a:cubicBezTo>
                    <a:cubicBezTo>
                      <a:pt x="899" y="1400"/>
                      <a:pt x="972" y="1651"/>
                      <a:pt x="1201" y="1577"/>
                    </a:cubicBezTo>
                    <a:cubicBezTo>
                      <a:pt x="1212" y="1264"/>
                      <a:pt x="825" y="1180"/>
                      <a:pt x="669" y="961"/>
                    </a:cubicBezTo>
                    <a:cubicBezTo>
                      <a:pt x="783" y="867"/>
                      <a:pt x="1045" y="836"/>
                      <a:pt x="1087" y="700"/>
                    </a:cubicBezTo>
                    <a:lnTo>
                      <a:pt x="1055" y="606"/>
                    </a:lnTo>
                    <a:cubicBezTo>
                      <a:pt x="909" y="553"/>
                      <a:pt x="742" y="700"/>
                      <a:pt x="575" y="741"/>
                    </a:cubicBezTo>
                    <a:cubicBezTo>
                      <a:pt x="491" y="502"/>
                      <a:pt x="491" y="73"/>
                      <a:pt x="2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72"/>
              <p:cNvSpPr/>
              <p:nvPr/>
            </p:nvSpPr>
            <p:spPr>
              <a:xfrm>
                <a:off x="1769189" y="3888210"/>
                <a:ext cx="82983" cy="129988"/>
              </a:xfrm>
              <a:custGeom>
                <a:avLst/>
                <a:gdLst/>
                <a:ahLst/>
                <a:cxnLst/>
                <a:rect l="l" t="t" r="r" b="b"/>
                <a:pathLst>
                  <a:path w="1234" h="1933" extrusionOk="0">
                    <a:moveTo>
                      <a:pt x="303" y="1"/>
                    </a:moveTo>
                    <a:cubicBezTo>
                      <a:pt x="188" y="105"/>
                      <a:pt x="251" y="282"/>
                      <a:pt x="282" y="460"/>
                    </a:cubicBezTo>
                    <a:cubicBezTo>
                      <a:pt x="167" y="481"/>
                      <a:pt x="126" y="345"/>
                      <a:pt x="0" y="387"/>
                    </a:cubicBezTo>
                    <a:cubicBezTo>
                      <a:pt x="0" y="575"/>
                      <a:pt x="188" y="690"/>
                      <a:pt x="303" y="774"/>
                    </a:cubicBezTo>
                    <a:cubicBezTo>
                      <a:pt x="251" y="909"/>
                      <a:pt x="10" y="951"/>
                      <a:pt x="73" y="1129"/>
                    </a:cubicBezTo>
                    <a:cubicBezTo>
                      <a:pt x="177" y="1160"/>
                      <a:pt x="261" y="1045"/>
                      <a:pt x="386" y="1024"/>
                    </a:cubicBezTo>
                    <a:cubicBezTo>
                      <a:pt x="470" y="1285"/>
                      <a:pt x="585" y="1693"/>
                      <a:pt x="679" y="1933"/>
                    </a:cubicBezTo>
                    <a:cubicBezTo>
                      <a:pt x="825" y="1735"/>
                      <a:pt x="679" y="1380"/>
                      <a:pt x="669" y="1108"/>
                    </a:cubicBezTo>
                    <a:cubicBezTo>
                      <a:pt x="804" y="1150"/>
                      <a:pt x="867" y="1327"/>
                      <a:pt x="1066" y="1254"/>
                    </a:cubicBezTo>
                    <a:cubicBezTo>
                      <a:pt x="1149" y="1045"/>
                      <a:pt x="878" y="951"/>
                      <a:pt x="752" y="836"/>
                    </a:cubicBezTo>
                    <a:cubicBezTo>
                      <a:pt x="867" y="711"/>
                      <a:pt x="1233" y="658"/>
                      <a:pt x="1180" y="481"/>
                    </a:cubicBezTo>
                    <a:cubicBezTo>
                      <a:pt x="1129" y="272"/>
                      <a:pt x="773" y="533"/>
                      <a:pt x="595" y="617"/>
                    </a:cubicBezTo>
                    <a:cubicBezTo>
                      <a:pt x="481" y="470"/>
                      <a:pt x="554" y="22"/>
                      <a:pt x="303" y="1"/>
                    </a:cubicBezTo>
                    <a:close/>
                  </a:path>
                </a:pathLst>
              </a:custGeom>
              <a:solidFill>
                <a:srgbClr val="536D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72"/>
              <p:cNvSpPr/>
              <p:nvPr/>
            </p:nvSpPr>
            <p:spPr>
              <a:xfrm>
                <a:off x="960485" y="4162239"/>
                <a:ext cx="286068" cy="173564"/>
              </a:xfrm>
              <a:custGeom>
                <a:avLst/>
                <a:gdLst/>
                <a:ahLst/>
                <a:cxnLst/>
                <a:rect l="l" t="t" r="r" b="b"/>
                <a:pathLst>
                  <a:path w="4254" h="2581" extrusionOk="0">
                    <a:moveTo>
                      <a:pt x="3072" y="0"/>
                    </a:moveTo>
                    <a:cubicBezTo>
                      <a:pt x="2519" y="84"/>
                      <a:pt x="2164" y="240"/>
                      <a:pt x="1788" y="532"/>
                    </a:cubicBezTo>
                    <a:cubicBezTo>
                      <a:pt x="1610" y="669"/>
                      <a:pt x="1464" y="815"/>
                      <a:pt x="1328" y="888"/>
                    </a:cubicBezTo>
                    <a:cubicBezTo>
                      <a:pt x="1140" y="992"/>
                      <a:pt x="868" y="1066"/>
                      <a:pt x="701" y="1212"/>
                    </a:cubicBezTo>
                    <a:cubicBezTo>
                      <a:pt x="440" y="1431"/>
                      <a:pt x="283" y="1839"/>
                      <a:pt x="137" y="2204"/>
                    </a:cubicBezTo>
                    <a:cubicBezTo>
                      <a:pt x="84" y="2329"/>
                      <a:pt x="43" y="2455"/>
                      <a:pt x="1" y="2580"/>
                    </a:cubicBezTo>
                    <a:lnTo>
                      <a:pt x="4253" y="2580"/>
                    </a:lnTo>
                    <a:cubicBezTo>
                      <a:pt x="4243" y="2434"/>
                      <a:pt x="4222" y="2267"/>
                      <a:pt x="4201" y="2131"/>
                    </a:cubicBezTo>
                    <a:cubicBezTo>
                      <a:pt x="4075" y="1212"/>
                      <a:pt x="3908" y="177"/>
                      <a:pt x="3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72"/>
              <p:cNvSpPr/>
              <p:nvPr/>
            </p:nvSpPr>
            <p:spPr>
              <a:xfrm>
                <a:off x="879722" y="4160087"/>
                <a:ext cx="287413" cy="175716"/>
              </a:xfrm>
              <a:custGeom>
                <a:avLst/>
                <a:gdLst/>
                <a:ahLst/>
                <a:cxnLst/>
                <a:rect l="l" t="t" r="r" b="b"/>
                <a:pathLst>
                  <a:path w="4274" h="2613" extrusionOk="0">
                    <a:moveTo>
                      <a:pt x="3929" y="0"/>
                    </a:moveTo>
                    <a:cubicBezTo>
                      <a:pt x="3897" y="0"/>
                      <a:pt x="3856" y="11"/>
                      <a:pt x="3814" y="11"/>
                    </a:cubicBezTo>
                    <a:cubicBezTo>
                      <a:pt x="3240" y="74"/>
                      <a:pt x="2915" y="325"/>
                      <a:pt x="2351" y="492"/>
                    </a:cubicBezTo>
                    <a:cubicBezTo>
                      <a:pt x="1923" y="617"/>
                      <a:pt x="1505" y="659"/>
                      <a:pt x="1192" y="847"/>
                    </a:cubicBezTo>
                    <a:cubicBezTo>
                      <a:pt x="732" y="1129"/>
                      <a:pt x="471" y="1766"/>
                      <a:pt x="210" y="2236"/>
                    </a:cubicBezTo>
                    <a:cubicBezTo>
                      <a:pt x="147" y="2361"/>
                      <a:pt x="74" y="2498"/>
                      <a:pt x="1" y="2612"/>
                    </a:cubicBezTo>
                    <a:lnTo>
                      <a:pt x="1202" y="2612"/>
                    </a:lnTo>
                    <a:cubicBezTo>
                      <a:pt x="1244" y="2487"/>
                      <a:pt x="1285" y="2361"/>
                      <a:pt x="1338" y="2236"/>
                    </a:cubicBezTo>
                    <a:cubicBezTo>
                      <a:pt x="1484" y="1871"/>
                      <a:pt x="1641" y="1463"/>
                      <a:pt x="1902" y="1244"/>
                    </a:cubicBezTo>
                    <a:cubicBezTo>
                      <a:pt x="2069" y="1098"/>
                      <a:pt x="2341" y="1024"/>
                      <a:pt x="2529" y="920"/>
                    </a:cubicBezTo>
                    <a:cubicBezTo>
                      <a:pt x="2665" y="847"/>
                      <a:pt x="2811" y="701"/>
                      <a:pt x="2989" y="564"/>
                    </a:cubicBezTo>
                    <a:cubicBezTo>
                      <a:pt x="3365" y="272"/>
                      <a:pt x="3720" y="116"/>
                      <a:pt x="4273" y="32"/>
                    </a:cubicBezTo>
                    <a:lnTo>
                      <a:pt x="4263" y="32"/>
                    </a:lnTo>
                    <a:cubicBezTo>
                      <a:pt x="4232" y="21"/>
                      <a:pt x="4201" y="21"/>
                      <a:pt x="4169" y="11"/>
                    </a:cubicBezTo>
                    <a:lnTo>
                      <a:pt x="4159" y="11"/>
                    </a:lnTo>
                    <a:cubicBezTo>
                      <a:pt x="4127" y="11"/>
                      <a:pt x="4096" y="0"/>
                      <a:pt x="40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72"/>
              <p:cNvSpPr/>
              <p:nvPr/>
            </p:nvSpPr>
            <p:spPr>
              <a:xfrm>
                <a:off x="814359" y="4315964"/>
                <a:ext cx="120237" cy="58505"/>
              </a:xfrm>
              <a:custGeom>
                <a:avLst/>
                <a:gdLst/>
                <a:ahLst/>
                <a:cxnLst/>
                <a:rect l="l" t="t" r="r" b="b"/>
                <a:pathLst>
                  <a:path w="1788" h="870" extrusionOk="0">
                    <a:moveTo>
                      <a:pt x="1157" y="1"/>
                    </a:moveTo>
                    <a:cubicBezTo>
                      <a:pt x="1116" y="1"/>
                      <a:pt x="1080" y="2"/>
                      <a:pt x="1056" y="2"/>
                    </a:cubicBezTo>
                    <a:cubicBezTo>
                      <a:pt x="1015" y="2"/>
                      <a:pt x="973" y="2"/>
                      <a:pt x="931" y="13"/>
                    </a:cubicBezTo>
                    <a:cubicBezTo>
                      <a:pt x="764" y="273"/>
                      <a:pt x="346" y="347"/>
                      <a:pt x="147" y="566"/>
                    </a:cubicBezTo>
                    <a:cubicBezTo>
                      <a:pt x="64" y="649"/>
                      <a:pt x="33" y="765"/>
                      <a:pt x="1" y="869"/>
                    </a:cubicBezTo>
                    <a:lnTo>
                      <a:pt x="1714" y="869"/>
                    </a:lnTo>
                    <a:cubicBezTo>
                      <a:pt x="1788" y="514"/>
                      <a:pt x="1672" y="138"/>
                      <a:pt x="1422" y="33"/>
                    </a:cubicBezTo>
                    <a:cubicBezTo>
                      <a:pt x="1351" y="5"/>
                      <a:pt x="1242" y="1"/>
                      <a:pt x="1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72"/>
              <p:cNvSpPr/>
              <p:nvPr/>
            </p:nvSpPr>
            <p:spPr>
              <a:xfrm>
                <a:off x="784232" y="4316771"/>
                <a:ext cx="92801" cy="57698"/>
              </a:xfrm>
              <a:custGeom>
                <a:avLst/>
                <a:gdLst/>
                <a:ahLst/>
                <a:cxnLst/>
                <a:rect l="l" t="t" r="r" b="b"/>
                <a:pathLst>
                  <a:path w="1380" h="858" extrusionOk="0">
                    <a:moveTo>
                      <a:pt x="1379" y="1"/>
                    </a:moveTo>
                    <a:cubicBezTo>
                      <a:pt x="762" y="52"/>
                      <a:pt x="73" y="282"/>
                      <a:pt x="0" y="857"/>
                    </a:cubicBezTo>
                    <a:lnTo>
                      <a:pt x="449" y="857"/>
                    </a:lnTo>
                    <a:cubicBezTo>
                      <a:pt x="481" y="753"/>
                      <a:pt x="512" y="637"/>
                      <a:pt x="595" y="554"/>
                    </a:cubicBezTo>
                    <a:cubicBezTo>
                      <a:pt x="794" y="335"/>
                      <a:pt x="1212" y="261"/>
                      <a:pt x="13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72"/>
              <p:cNvSpPr/>
              <p:nvPr/>
            </p:nvSpPr>
            <p:spPr>
              <a:xfrm>
                <a:off x="2066351" y="4333650"/>
                <a:ext cx="171479" cy="224134"/>
              </a:xfrm>
              <a:custGeom>
                <a:avLst/>
                <a:gdLst/>
                <a:ahLst/>
                <a:cxnLst/>
                <a:rect l="l" t="t" r="r" b="b"/>
                <a:pathLst>
                  <a:path w="2550" h="3333" extrusionOk="0">
                    <a:moveTo>
                      <a:pt x="1369" y="2998"/>
                    </a:moveTo>
                    <a:cubicBezTo>
                      <a:pt x="1442" y="3019"/>
                      <a:pt x="1494" y="3103"/>
                      <a:pt x="1578" y="3176"/>
                    </a:cubicBezTo>
                    <a:cubicBezTo>
                      <a:pt x="1641" y="3228"/>
                      <a:pt x="1766" y="3323"/>
                      <a:pt x="1850" y="3302"/>
                    </a:cubicBezTo>
                    <a:cubicBezTo>
                      <a:pt x="1985" y="3260"/>
                      <a:pt x="1901" y="2977"/>
                      <a:pt x="1860" y="2842"/>
                    </a:cubicBezTo>
                    <a:cubicBezTo>
                      <a:pt x="1954" y="2842"/>
                      <a:pt x="2090" y="2884"/>
                      <a:pt x="2226" y="2905"/>
                    </a:cubicBezTo>
                    <a:cubicBezTo>
                      <a:pt x="2351" y="2926"/>
                      <a:pt x="2539" y="2926"/>
                      <a:pt x="2539" y="2789"/>
                    </a:cubicBezTo>
                    <a:cubicBezTo>
                      <a:pt x="2549" y="2685"/>
                      <a:pt x="2424" y="2601"/>
                      <a:pt x="2351" y="2549"/>
                    </a:cubicBezTo>
                    <a:cubicBezTo>
                      <a:pt x="2257" y="2466"/>
                      <a:pt x="2152" y="2403"/>
                      <a:pt x="2110" y="2320"/>
                    </a:cubicBezTo>
                    <a:cubicBezTo>
                      <a:pt x="2069" y="2225"/>
                      <a:pt x="2059" y="2111"/>
                      <a:pt x="2027" y="1995"/>
                    </a:cubicBezTo>
                    <a:cubicBezTo>
                      <a:pt x="1901" y="1484"/>
                      <a:pt x="1734" y="951"/>
                      <a:pt x="1494" y="554"/>
                    </a:cubicBezTo>
                    <a:cubicBezTo>
                      <a:pt x="1337" y="314"/>
                      <a:pt x="1149" y="73"/>
                      <a:pt x="836" y="10"/>
                    </a:cubicBezTo>
                    <a:cubicBezTo>
                      <a:pt x="763" y="0"/>
                      <a:pt x="617" y="21"/>
                      <a:pt x="554" y="63"/>
                    </a:cubicBezTo>
                    <a:cubicBezTo>
                      <a:pt x="366" y="167"/>
                      <a:pt x="241" y="407"/>
                      <a:pt x="178" y="658"/>
                    </a:cubicBezTo>
                    <a:cubicBezTo>
                      <a:pt x="0" y="1306"/>
                      <a:pt x="220" y="2267"/>
                      <a:pt x="397" y="2884"/>
                    </a:cubicBezTo>
                    <a:cubicBezTo>
                      <a:pt x="564" y="2988"/>
                      <a:pt x="836" y="3114"/>
                      <a:pt x="1056" y="3228"/>
                    </a:cubicBezTo>
                    <a:cubicBezTo>
                      <a:pt x="1128" y="3270"/>
                      <a:pt x="1244" y="3333"/>
                      <a:pt x="1306" y="3302"/>
                    </a:cubicBezTo>
                    <a:cubicBezTo>
                      <a:pt x="1400" y="3270"/>
                      <a:pt x="1369" y="3114"/>
                      <a:pt x="1369" y="29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72"/>
              <p:cNvSpPr/>
              <p:nvPr/>
            </p:nvSpPr>
            <p:spPr>
              <a:xfrm>
                <a:off x="2090963" y="4437612"/>
                <a:ext cx="26025" cy="38667"/>
              </a:xfrm>
              <a:custGeom>
                <a:avLst/>
                <a:gdLst/>
                <a:ahLst/>
                <a:cxnLst/>
                <a:rect l="l" t="t" r="r" b="b"/>
                <a:pathLst>
                  <a:path w="387" h="575" extrusionOk="0">
                    <a:moveTo>
                      <a:pt x="94" y="63"/>
                    </a:moveTo>
                    <a:cubicBezTo>
                      <a:pt x="0" y="178"/>
                      <a:pt x="94" y="575"/>
                      <a:pt x="251" y="533"/>
                    </a:cubicBezTo>
                    <a:cubicBezTo>
                      <a:pt x="386" y="512"/>
                      <a:pt x="314" y="0"/>
                      <a:pt x="94" y="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72"/>
              <p:cNvSpPr/>
              <p:nvPr/>
            </p:nvSpPr>
            <p:spPr>
              <a:xfrm>
                <a:off x="2123241" y="4472715"/>
                <a:ext cx="19031" cy="21183"/>
              </a:xfrm>
              <a:custGeom>
                <a:avLst/>
                <a:gdLst/>
                <a:ahLst/>
                <a:cxnLst/>
                <a:rect l="l" t="t" r="r" b="b"/>
                <a:pathLst>
                  <a:path w="283" h="315" extrusionOk="0">
                    <a:moveTo>
                      <a:pt x="84" y="53"/>
                    </a:moveTo>
                    <a:cubicBezTo>
                      <a:pt x="1" y="115"/>
                      <a:pt x="32" y="303"/>
                      <a:pt x="126" y="303"/>
                    </a:cubicBezTo>
                    <a:cubicBezTo>
                      <a:pt x="272" y="314"/>
                      <a:pt x="282" y="1"/>
                      <a:pt x="84" y="53"/>
                    </a:cubicBezTo>
                    <a:close/>
                  </a:path>
                </a:pathLst>
              </a:custGeom>
              <a:solidFill>
                <a:srgbClr val="738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72"/>
              <p:cNvSpPr/>
              <p:nvPr/>
            </p:nvSpPr>
            <p:spPr>
              <a:xfrm>
                <a:off x="2102193" y="4489594"/>
                <a:ext cx="23200" cy="30261"/>
              </a:xfrm>
              <a:custGeom>
                <a:avLst/>
                <a:gdLst/>
                <a:ahLst/>
                <a:cxnLst/>
                <a:rect l="l" t="t" r="r" b="b"/>
                <a:pathLst>
                  <a:path w="345" h="450" extrusionOk="0">
                    <a:moveTo>
                      <a:pt x="21" y="168"/>
                    </a:moveTo>
                    <a:cubicBezTo>
                      <a:pt x="0" y="282"/>
                      <a:pt x="42" y="418"/>
                      <a:pt x="126" y="428"/>
                    </a:cubicBezTo>
                    <a:cubicBezTo>
                      <a:pt x="345" y="449"/>
                      <a:pt x="188" y="1"/>
                      <a:pt x="21" y="168"/>
                    </a:cubicBezTo>
                    <a:close/>
                  </a:path>
                </a:pathLst>
              </a:custGeom>
              <a:solidFill>
                <a:srgbClr val="738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72"/>
              <p:cNvSpPr/>
              <p:nvPr/>
            </p:nvSpPr>
            <p:spPr>
              <a:xfrm>
                <a:off x="1625148" y="4374401"/>
                <a:ext cx="150364" cy="196764"/>
              </a:xfrm>
              <a:custGeom>
                <a:avLst/>
                <a:gdLst/>
                <a:ahLst/>
                <a:cxnLst/>
                <a:rect l="l" t="t" r="r" b="b"/>
                <a:pathLst>
                  <a:path w="2236" h="2926" extrusionOk="0">
                    <a:moveTo>
                      <a:pt x="1191" y="2633"/>
                    </a:moveTo>
                    <a:cubicBezTo>
                      <a:pt x="1254" y="2643"/>
                      <a:pt x="1306" y="2727"/>
                      <a:pt x="1379" y="2779"/>
                    </a:cubicBezTo>
                    <a:cubicBezTo>
                      <a:pt x="1442" y="2831"/>
                      <a:pt x="1546" y="2915"/>
                      <a:pt x="1620" y="2894"/>
                    </a:cubicBezTo>
                    <a:cubicBezTo>
                      <a:pt x="1734" y="2863"/>
                      <a:pt x="1662" y="2601"/>
                      <a:pt x="1630" y="2487"/>
                    </a:cubicBezTo>
                    <a:cubicBezTo>
                      <a:pt x="1713" y="2487"/>
                      <a:pt x="1829" y="2528"/>
                      <a:pt x="1954" y="2538"/>
                    </a:cubicBezTo>
                    <a:cubicBezTo>
                      <a:pt x="2059" y="2559"/>
                      <a:pt x="2226" y="2570"/>
                      <a:pt x="2226" y="2445"/>
                    </a:cubicBezTo>
                    <a:cubicBezTo>
                      <a:pt x="2236" y="2350"/>
                      <a:pt x="2121" y="2288"/>
                      <a:pt x="2059" y="2236"/>
                    </a:cubicBezTo>
                    <a:cubicBezTo>
                      <a:pt x="1975" y="2162"/>
                      <a:pt x="1891" y="2100"/>
                      <a:pt x="1850" y="2037"/>
                    </a:cubicBezTo>
                    <a:cubicBezTo>
                      <a:pt x="1808" y="1953"/>
                      <a:pt x="1797" y="1849"/>
                      <a:pt x="1776" y="1744"/>
                    </a:cubicBezTo>
                    <a:cubicBezTo>
                      <a:pt x="1662" y="1306"/>
                      <a:pt x="1515" y="825"/>
                      <a:pt x="1306" y="481"/>
                    </a:cubicBezTo>
                    <a:cubicBezTo>
                      <a:pt x="1170" y="272"/>
                      <a:pt x="1003" y="63"/>
                      <a:pt x="721" y="10"/>
                    </a:cubicBezTo>
                    <a:cubicBezTo>
                      <a:pt x="659" y="0"/>
                      <a:pt x="543" y="21"/>
                      <a:pt x="481" y="52"/>
                    </a:cubicBezTo>
                    <a:cubicBezTo>
                      <a:pt x="314" y="136"/>
                      <a:pt x="209" y="355"/>
                      <a:pt x="146" y="564"/>
                    </a:cubicBezTo>
                    <a:cubicBezTo>
                      <a:pt x="0" y="1139"/>
                      <a:pt x="188" y="1995"/>
                      <a:pt x="345" y="2528"/>
                    </a:cubicBezTo>
                    <a:cubicBezTo>
                      <a:pt x="481" y="2622"/>
                      <a:pt x="731" y="2737"/>
                      <a:pt x="919" y="2831"/>
                    </a:cubicBezTo>
                    <a:cubicBezTo>
                      <a:pt x="993" y="2873"/>
                      <a:pt x="1077" y="2925"/>
                      <a:pt x="1139" y="2905"/>
                    </a:cubicBezTo>
                    <a:cubicBezTo>
                      <a:pt x="1223" y="2863"/>
                      <a:pt x="1202" y="2737"/>
                      <a:pt x="1191" y="263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72"/>
              <p:cNvSpPr/>
              <p:nvPr/>
            </p:nvSpPr>
            <p:spPr>
              <a:xfrm>
                <a:off x="1646196" y="4464982"/>
                <a:ext cx="22528" cy="33758"/>
              </a:xfrm>
              <a:custGeom>
                <a:avLst/>
                <a:gdLst/>
                <a:ahLst/>
                <a:cxnLst/>
                <a:rect l="l" t="t" r="r" b="b"/>
                <a:pathLst>
                  <a:path w="335" h="502" extrusionOk="0">
                    <a:moveTo>
                      <a:pt x="84" y="63"/>
                    </a:moveTo>
                    <a:cubicBezTo>
                      <a:pt x="1" y="168"/>
                      <a:pt x="84" y="502"/>
                      <a:pt x="220" y="481"/>
                    </a:cubicBezTo>
                    <a:cubicBezTo>
                      <a:pt x="335" y="450"/>
                      <a:pt x="272" y="0"/>
                      <a:pt x="84" y="6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72"/>
              <p:cNvSpPr/>
              <p:nvPr/>
            </p:nvSpPr>
            <p:spPr>
              <a:xfrm>
                <a:off x="1675044" y="4496655"/>
                <a:ext cx="16946" cy="18291"/>
              </a:xfrm>
              <a:custGeom>
                <a:avLst/>
                <a:gdLst/>
                <a:ahLst/>
                <a:cxnLst/>
                <a:rect l="l" t="t" r="r" b="b"/>
                <a:pathLst>
                  <a:path w="252" h="272" extrusionOk="0">
                    <a:moveTo>
                      <a:pt x="63" y="42"/>
                    </a:moveTo>
                    <a:cubicBezTo>
                      <a:pt x="0" y="94"/>
                      <a:pt x="21" y="261"/>
                      <a:pt x="105" y="261"/>
                    </a:cubicBezTo>
                    <a:cubicBezTo>
                      <a:pt x="230" y="272"/>
                      <a:pt x="251" y="0"/>
                      <a:pt x="63" y="42"/>
                    </a:cubicBezTo>
                    <a:close/>
                  </a:path>
                </a:pathLst>
              </a:custGeom>
              <a:solidFill>
                <a:srgbClr val="738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72"/>
              <p:cNvSpPr/>
              <p:nvPr/>
            </p:nvSpPr>
            <p:spPr>
              <a:xfrm>
                <a:off x="1656753" y="4510642"/>
                <a:ext cx="19771" cy="26764"/>
              </a:xfrm>
              <a:custGeom>
                <a:avLst/>
                <a:gdLst/>
                <a:ahLst/>
                <a:cxnLst/>
                <a:rect l="l" t="t" r="r" b="b"/>
                <a:pathLst>
                  <a:path w="294" h="398" extrusionOk="0">
                    <a:moveTo>
                      <a:pt x="11" y="157"/>
                    </a:moveTo>
                    <a:cubicBezTo>
                      <a:pt x="1" y="252"/>
                      <a:pt x="32" y="377"/>
                      <a:pt x="105" y="377"/>
                    </a:cubicBezTo>
                    <a:cubicBezTo>
                      <a:pt x="293" y="398"/>
                      <a:pt x="157" y="1"/>
                      <a:pt x="11" y="15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72"/>
              <p:cNvSpPr/>
              <p:nvPr/>
            </p:nvSpPr>
            <p:spPr>
              <a:xfrm>
                <a:off x="1297725" y="3947925"/>
                <a:ext cx="1207820" cy="525534"/>
              </a:xfrm>
              <a:custGeom>
                <a:avLst/>
                <a:gdLst/>
                <a:ahLst/>
                <a:cxnLst/>
                <a:rect l="l" t="t" r="r" b="b"/>
                <a:pathLst>
                  <a:path w="17961" h="7815" extrusionOk="0">
                    <a:moveTo>
                      <a:pt x="1537" y="5318"/>
                    </a:moveTo>
                    <a:cubicBezTo>
                      <a:pt x="1620" y="5486"/>
                      <a:pt x="1746" y="5611"/>
                      <a:pt x="1850" y="5757"/>
                    </a:cubicBezTo>
                    <a:cubicBezTo>
                      <a:pt x="1349" y="5913"/>
                      <a:pt x="952" y="5736"/>
                      <a:pt x="711" y="5423"/>
                    </a:cubicBezTo>
                    <a:cubicBezTo>
                      <a:pt x="627" y="5318"/>
                      <a:pt x="388" y="4859"/>
                      <a:pt x="210" y="4921"/>
                    </a:cubicBezTo>
                    <a:cubicBezTo>
                      <a:pt x="1" y="4984"/>
                      <a:pt x="179" y="5444"/>
                      <a:pt x="230" y="5569"/>
                    </a:cubicBezTo>
                    <a:cubicBezTo>
                      <a:pt x="325" y="5767"/>
                      <a:pt x="471" y="5934"/>
                      <a:pt x="607" y="6060"/>
                    </a:cubicBezTo>
                    <a:cubicBezTo>
                      <a:pt x="753" y="6185"/>
                      <a:pt x="910" y="6300"/>
                      <a:pt x="1119" y="6373"/>
                    </a:cubicBezTo>
                    <a:cubicBezTo>
                      <a:pt x="1432" y="6478"/>
                      <a:pt x="1714" y="6540"/>
                      <a:pt x="2143" y="6478"/>
                    </a:cubicBezTo>
                    <a:cubicBezTo>
                      <a:pt x="2185" y="6468"/>
                      <a:pt x="2247" y="6447"/>
                      <a:pt x="2289" y="6447"/>
                    </a:cubicBezTo>
                    <a:cubicBezTo>
                      <a:pt x="2341" y="6436"/>
                      <a:pt x="2414" y="6405"/>
                      <a:pt x="2435" y="6405"/>
                    </a:cubicBezTo>
                    <a:cubicBezTo>
                      <a:pt x="2487" y="6415"/>
                      <a:pt x="2550" y="6478"/>
                      <a:pt x="2623" y="6530"/>
                    </a:cubicBezTo>
                    <a:cubicBezTo>
                      <a:pt x="3469" y="7157"/>
                      <a:pt x="4535" y="7543"/>
                      <a:pt x="5809" y="7689"/>
                    </a:cubicBezTo>
                    <a:cubicBezTo>
                      <a:pt x="6457" y="7763"/>
                      <a:pt x="7188" y="7815"/>
                      <a:pt x="7962" y="7773"/>
                    </a:cubicBezTo>
                    <a:cubicBezTo>
                      <a:pt x="8725" y="7731"/>
                      <a:pt x="9508" y="7638"/>
                      <a:pt x="10239" y="7481"/>
                    </a:cubicBezTo>
                    <a:cubicBezTo>
                      <a:pt x="10584" y="7408"/>
                      <a:pt x="10939" y="7313"/>
                      <a:pt x="11284" y="7241"/>
                    </a:cubicBezTo>
                    <a:cubicBezTo>
                      <a:pt x="11639" y="7157"/>
                      <a:pt x="11984" y="7084"/>
                      <a:pt x="12329" y="7000"/>
                    </a:cubicBezTo>
                    <a:cubicBezTo>
                      <a:pt x="13039" y="6844"/>
                      <a:pt x="13760" y="6718"/>
                      <a:pt x="14334" y="6457"/>
                    </a:cubicBezTo>
                    <a:cubicBezTo>
                      <a:pt x="14930" y="6196"/>
                      <a:pt x="15306" y="5788"/>
                      <a:pt x="15546" y="5256"/>
                    </a:cubicBezTo>
                    <a:cubicBezTo>
                      <a:pt x="15672" y="4984"/>
                      <a:pt x="15745" y="4681"/>
                      <a:pt x="15829" y="4367"/>
                    </a:cubicBezTo>
                    <a:cubicBezTo>
                      <a:pt x="15902" y="4075"/>
                      <a:pt x="15996" y="3782"/>
                      <a:pt x="16069" y="3459"/>
                    </a:cubicBezTo>
                    <a:cubicBezTo>
                      <a:pt x="16466" y="3354"/>
                      <a:pt x="16842" y="3271"/>
                      <a:pt x="17145" y="3083"/>
                    </a:cubicBezTo>
                    <a:cubicBezTo>
                      <a:pt x="17427" y="2915"/>
                      <a:pt x="17647" y="2654"/>
                      <a:pt x="17772" y="2340"/>
                    </a:cubicBezTo>
                    <a:cubicBezTo>
                      <a:pt x="17960" y="1892"/>
                      <a:pt x="17887" y="1098"/>
                      <a:pt x="17688" y="554"/>
                    </a:cubicBezTo>
                    <a:cubicBezTo>
                      <a:pt x="17626" y="376"/>
                      <a:pt x="17521" y="178"/>
                      <a:pt x="17364" y="105"/>
                    </a:cubicBezTo>
                    <a:cubicBezTo>
                      <a:pt x="17134" y="0"/>
                      <a:pt x="16716" y="0"/>
                      <a:pt x="16361" y="32"/>
                    </a:cubicBezTo>
                    <a:cubicBezTo>
                      <a:pt x="16100" y="53"/>
                      <a:pt x="15818" y="105"/>
                      <a:pt x="15557" y="157"/>
                    </a:cubicBezTo>
                    <a:cubicBezTo>
                      <a:pt x="14805" y="293"/>
                      <a:pt x="14115" y="554"/>
                      <a:pt x="13823" y="1077"/>
                    </a:cubicBezTo>
                    <a:cubicBezTo>
                      <a:pt x="13384" y="1839"/>
                      <a:pt x="13917" y="3239"/>
                      <a:pt x="13143" y="3730"/>
                    </a:cubicBezTo>
                    <a:cubicBezTo>
                      <a:pt x="12945" y="3845"/>
                      <a:pt x="12746" y="3908"/>
                      <a:pt x="12454" y="3949"/>
                    </a:cubicBezTo>
                    <a:cubicBezTo>
                      <a:pt x="12370" y="3960"/>
                      <a:pt x="12287" y="3949"/>
                      <a:pt x="12182" y="3970"/>
                    </a:cubicBezTo>
                    <a:cubicBezTo>
                      <a:pt x="12099" y="3991"/>
                      <a:pt x="12005" y="4065"/>
                      <a:pt x="11911" y="4106"/>
                    </a:cubicBezTo>
                    <a:cubicBezTo>
                      <a:pt x="11639" y="4221"/>
                      <a:pt x="11336" y="4346"/>
                      <a:pt x="11065" y="4462"/>
                    </a:cubicBezTo>
                    <a:cubicBezTo>
                      <a:pt x="9926" y="4952"/>
                      <a:pt x="8578" y="5214"/>
                      <a:pt x="7084" y="5423"/>
                    </a:cubicBezTo>
                    <a:cubicBezTo>
                      <a:pt x="6092" y="5558"/>
                      <a:pt x="5057" y="5663"/>
                      <a:pt x="4117" y="5632"/>
                    </a:cubicBezTo>
                    <a:cubicBezTo>
                      <a:pt x="3198" y="5600"/>
                      <a:pt x="2362" y="5496"/>
                      <a:pt x="1537" y="531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72"/>
              <p:cNvSpPr/>
              <p:nvPr/>
            </p:nvSpPr>
            <p:spPr>
              <a:xfrm>
                <a:off x="2376155" y="3960567"/>
                <a:ext cx="32413" cy="17619"/>
              </a:xfrm>
              <a:custGeom>
                <a:avLst/>
                <a:gdLst/>
                <a:ahLst/>
                <a:cxnLst/>
                <a:rect l="l" t="t" r="r" b="b"/>
                <a:pathLst>
                  <a:path w="482" h="262" extrusionOk="0">
                    <a:moveTo>
                      <a:pt x="272" y="32"/>
                    </a:moveTo>
                    <a:cubicBezTo>
                      <a:pt x="231" y="32"/>
                      <a:pt x="1" y="42"/>
                      <a:pt x="32" y="157"/>
                    </a:cubicBezTo>
                    <a:cubicBezTo>
                      <a:pt x="53" y="262"/>
                      <a:pt x="481" y="241"/>
                      <a:pt x="481" y="105"/>
                    </a:cubicBezTo>
                    <a:cubicBezTo>
                      <a:pt x="470" y="0"/>
                      <a:pt x="377" y="21"/>
                      <a:pt x="272"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72"/>
              <p:cNvSpPr/>
              <p:nvPr/>
            </p:nvSpPr>
            <p:spPr>
              <a:xfrm>
                <a:off x="2318592" y="3968973"/>
                <a:ext cx="40819" cy="21855"/>
              </a:xfrm>
              <a:custGeom>
                <a:avLst/>
                <a:gdLst/>
                <a:ahLst/>
                <a:cxnLst/>
                <a:rect l="l" t="t" r="r" b="b"/>
                <a:pathLst>
                  <a:path w="607" h="325" extrusionOk="0">
                    <a:moveTo>
                      <a:pt x="449" y="12"/>
                    </a:moveTo>
                    <a:cubicBezTo>
                      <a:pt x="365" y="1"/>
                      <a:pt x="0" y="63"/>
                      <a:pt x="21" y="189"/>
                    </a:cubicBezTo>
                    <a:cubicBezTo>
                      <a:pt x="31" y="325"/>
                      <a:pt x="606" y="230"/>
                      <a:pt x="574" y="74"/>
                    </a:cubicBezTo>
                    <a:cubicBezTo>
                      <a:pt x="564" y="12"/>
                      <a:pt x="522" y="12"/>
                      <a:pt x="449" y="12"/>
                    </a:cubicBezTo>
                    <a:close/>
                  </a:path>
                </a:pathLst>
              </a:custGeom>
              <a:solidFill>
                <a:srgbClr val="B1B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72"/>
              <p:cNvSpPr/>
              <p:nvPr/>
            </p:nvSpPr>
            <p:spPr>
              <a:xfrm>
                <a:off x="2357191" y="3983027"/>
                <a:ext cx="19703" cy="16274"/>
              </a:xfrm>
              <a:custGeom>
                <a:avLst/>
                <a:gdLst/>
                <a:ahLst/>
                <a:cxnLst/>
                <a:rect l="l" t="t" r="r" b="b"/>
                <a:pathLst>
                  <a:path w="293" h="242" extrusionOk="0">
                    <a:moveTo>
                      <a:pt x="21" y="179"/>
                    </a:moveTo>
                    <a:cubicBezTo>
                      <a:pt x="32" y="179"/>
                      <a:pt x="32" y="200"/>
                      <a:pt x="32" y="210"/>
                    </a:cubicBezTo>
                    <a:cubicBezTo>
                      <a:pt x="105" y="241"/>
                      <a:pt x="230" y="220"/>
                      <a:pt x="272" y="168"/>
                    </a:cubicBezTo>
                    <a:cubicBezTo>
                      <a:pt x="293" y="1"/>
                      <a:pt x="0" y="74"/>
                      <a:pt x="21" y="179"/>
                    </a:cubicBezTo>
                    <a:close/>
                  </a:path>
                </a:pathLst>
              </a:custGeom>
              <a:solidFill>
                <a:srgbClr val="B1B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72"/>
              <p:cNvSpPr/>
              <p:nvPr/>
            </p:nvSpPr>
            <p:spPr>
              <a:xfrm>
                <a:off x="2220883" y="4138971"/>
                <a:ext cx="29589" cy="31740"/>
              </a:xfrm>
              <a:custGeom>
                <a:avLst/>
                <a:gdLst/>
                <a:ahLst/>
                <a:cxnLst/>
                <a:rect l="l" t="t" r="r" b="b"/>
                <a:pathLst>
                  <a:path w="440" h="472" extrusionOk="0">
                    <a:moveTo>
                      <a:pt x="230" y="1"/>
                    </a:moveTo>
                    <a:cubicBezTo>
                      <a:pt x="209" y="1"/>
                      <a:pt x="168" y="1"/>
                      <a:pt x="147" y="22"/>
                    </a:cubicBezTo>
                    <a:cubicBezTo>
                      <a:pt x="74" y="84"/>
                      <a:pt x="0" y="451"/>
                      <a:pt x="126" y="461"/>
                    </a:cubicBezTo>
                    <a:cubicBezTo>
                      <a:pt x="241" y="471"/>
                      <a:pt x="439" y="33"/>
                      <a:pt x="230" y="1"/>
                    </a:cubicBezTo>
                    <a:close/>
                  </a:path>
                </a:pathLst>
              </a:custGeom>
              <a:solidFill>
                <a:srgbClr val="B1B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72"/>
              <p:cNvSpPr/>
              <p:nvPr/>
            </p:nvSpPr>
            <p:spPr>
              <a:xfrm>
                <a:off x="2199162" y="4192365"/>
                <a:ext cx="28109" cy="25419"/>
              </a:xfrm>
              <a:custGeom>
                <a:avLst/>
                <a:gdLst/>
                <a:ahLst/>
                <a:cxnLst/>
                <a:rect l="l" t="t" r="r" b="b"/>
                <a:pathLst>
                  <a:path w="418" h="378" extrusionOk="0">
                    <a:moveTo>
                      <a:pt x="73" y="335"/>
                    </a:moveTo>
                    <a:cubicBezTo>
                      <a:pt x="84" y="335"/>
                      <a:pt x="94" y="346"/>
                      <a:pt x="94" y="346"/>
                    </a:cubicBezTo>
                    <a:cubicBezTo>
                      <a:pt x="219" y="377"/>
                      <a:pt x="418" y="12"/>
                      <a:pt x="230" y="1"/>
                    </a:cubicBezTo>
                    <a:cubicBezTo>
                      <a:pt x="125" y="1"/>
                      <a:pt x="0" y="231"/>
                      <a:pt x="73" y="335"/>
                    </a:cubicBezTo>
                    <a:close/>
                  </a:path>
                </a:pathLst>
              </a:custGeom>
              <a:solidFill>
                <a:srgbClr val="B1B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72"/>
              <p:cNvSpPr/>
              <p:nvPr/>
            </p:nvSpPr>
            <p:spPr>
              <a:xfrm>
                <a:off x="2282682" y="4305541"/>
                <a:ext cx="43643" cy="35843"/>
              </a:xfrm>
              <a:custGeom>
                <a:avLst/>
                <a:gdLst/>
                <a:ahLst/>
                <a:cxnLst/>
                <a:rect l="l" t="t" r="r" b="b"/>
                <a:pathLst>
                  <a:path w="649" h="533" extrusionOk="0">
                    <a:moveTo>
                      <a:pt x="430" y="21"/>
                    </a:moveTo>
                    <a:cubicBezTo>
                      <a:pt x="346" y="0"/>
                      <a:pt x="252" y="84"/>
                      <a:pt x="179" y="178"/>
                    </a:cubicBezTo>
                    <a:cubicBezTo>
                      <a:pt x="126" y="261"/>
                      <a:pt x="1" y="491"/>
                      <a:pt x="147" y="523"/>
                    </a:cubicBezTo>
                    <a:cubicBezTo>
                      <a:pt x="200" y="533"/>
                      <a:pt x="262" y="481"/>
                      <a:pt x="325" y="428"/>
                    </a:cubicBezTo>
                    <a:cubicBezTo>
                      <a:pt x="388" y="366"/>
                      <a:pt x="649" y="73"/>
                      <a:pt x="430" y="2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72"/>
              <p:cNvSpPr/>
              <p:nvPr/>
            </p:nvSpPr>
            <p:spPr>
              <a:xfrm>
                <a:off x="2252556" y="4305541"/>
                <a:ext cx="20376" cy="23200"/>
              </a:xfrm>
              <a:custGeom>
                <a:avLst/>
                <a:gdLst/>
                <a:ahLst/>
                <a:cxnLst/>
                <a:rect l="l" t="t" r="r" b="b"/>
                <a:pathLst>
                  <a:path w="303" h="345" extrusionOk="0">
                    <a:moveTo>
                      <a:pt x="94" y="303"/>
                    </a:moveTo>
                    <a:cubicBezTo>
                      <a:pt x="167" y="345"/>
                      <a:pt x="303" y="219"/>
                      <a:pt x="293" y="157"/>
                    </a:cubicBezTo>
                    <a:cubicBezTo>
                      <a:pt x="282" y="0"/>
                      <a:pt x="0" y="136"/>
                      <a:pt x="94" y="303"/>
                    </a:cubicBezTo>
                    <a:close/>
                  </a:path>
                </a:pathLst>
              </a:custGeom>
              <a:solidFill>
                <a:srgbClr val="B1B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72"/>
              <p:cNvSpPr/>
              <p:nvPr/>
            </p:nvSpPr>
            <p:spPr>
              <a:xfrm>
                <a:off x="2246907" y="4337146"/>
                <a:ext cx="26764" cy="26764"/>
              </a:xfrm>
              <a:custGeom>
                <a:avLst/>
                <a:gdLst/>
                <a:ahLst/>
                <a:cxnLst/>
                <a:rect l="l" t="t" r="r" b="b"/>
                <a:pathLst>
                  <a:path w="398" h="398" extrusionOk="0">
                    <a:moveTo>
                      <a:pt x="42" y="366"/>
                    </a:moveTo>
                    <a:cubicBezTo>
                      <a:pt x="63" y="366"/>
                      <a:pt x="73" y="376"/>
                      <a:pt x="73" y="397"/>
                    </a:cubicBezTo>
                    <a:cubicBezTo>
                      <a:pt x="178" y="376"/>
                      <a:pt x="397" y="293"/>
                      <a:pt x="377" y="178"/>
                    </a:cubicBezTo>
                    <a:cubicBezTo>
                      <a:pt x="356" y="0"/>
                      <a:pt x="0" y="199"/>
                      <a:pt x="42" y="36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72"/>
              <p:cNvSpPr/>
              <p:nvPr/>
            </p:nvSpPr>
            <p:spPr>
              <a:xfrm>
                <a:off x="2440779" y="4018869"/>
                <a:ext cx="36650" cy="40079"/>
              </a:xfrm>
              <a:custGeom>
                <a:avLst/>
                <a:gdLst/>
                <a:ahLst/>
                <a:cxnLst/>
                <a:rect l="l" t="t" r="r" b="b"/>
                <a:pathLst>
                  <a:path w="545" h="596" extrusionOk="0">
                    <a:moveTo>
                      <a:pt x="273" y="293"/>
                    </a:moveTo>
                    <a:cubicBezTo>
                      <a:pt x="335" y="324"/>
                      <a:pt x="387" y="450"/>
                      <a:pt x="471" y="419"/>
                    </a:cubicBezTo>
                    <a:cubicBezTo>
                      <a:pt x="544" y="377"/>
                      <a:pt x="481" y="282"/>
                      <a:pt x="440" y="220"/>
                    </a:cubicBezTo>
                    <a:cubicBezTo>
                      <a:pt x="398" y="136"/>
                      <a:pt x="324" y="1"/>
                      <a:pt x="210" y="11"/>
                    </a:cubicBezTo>
                    <a:cubicBezTo>
                      <a:pt x="105" y="32"/>
                      <a:pt x="1" y="293"/>
                      <a:pt x="43" y="419"/>
                    </a:cubicBezTo>
                    <a:cubicBezTo>
                      <a:pt x="95" y="596"/>
                      <a:pt x="273" y="419"/>
                      <a:pt x="273" y="2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72"/>
              <p:cNvSpPr/>
              <p:nvPr/>
            </p:nvSpPr>
            <p:spPr>
              <a:xfrm>
                <a:off x="2299561" y="4073675"/>
                <a:ext cx="215055" cy="58370"/>
              </a:xfrm>
              <a:custGeom>
                <a:avLst/>
                <a:gdLst/>
                <a:ahLst/>
                <a:cxnLst/>
                <a:rect l="l" t="t" r="r" b="b"/>
                <a:pathLst>
                  <a:path w="3198" h="868" extrusionOk="0">
                    <a:moveTo>
                      <a:pt x="335" y="554"/>
                    </a:moveTo>
                    <a:cubicBezTo>
                      <a:pt x="293" y="481"/>
                      <a:pt x="251" y="398"/>
                      <a:pt x="158" y="398"/>
                    </a:cubicBezTo>
                    <a:cubicBezTo>
                      <a:pt x="1" y="460"/>
                      <a:pt x="74" y="867"/>
                      <a:pt x="230" y="847"/>
                    </a:cubicBezTo>
                    <a:cubicBezTo>
                      <a:pt x="304" y="837"/>
                      <a:pt x="325" y="774"/>
                      <a:pt x="325" y="669"/>
                    </a:cubicBezTo>
                    <a:cubicBezTo>
                      <a:pt x="1233" y="721"/>
                      <a:pt x="2268" y="512"/>
                      <a:pt x="2958" y="220"/>
                    </a:cubicBezTo>
                    <a:cubicBezTo>
                      <a:pt x="3051" y="178"/>
                      <a:pt x="3167" y="136"/>
                      <a:pt x="3197" y="32"/>
                    </a:cubicBezTo>
                    <a:cubicBezTo>
                      <a:pt x="3177" y="32"/>
                      <a:pt x="3187" y="1"/>
                      <a:pt x="3167" y="1"/>
                    </a:cubicBezTo>
                    <a:cubicBezTo>
                      <a:pt x="2373" y="314"/>
                      <a:pt x="1401" y="523"/>
                      <a:pt x="335" y="5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72"/>
              <p:cNvSpPr/>
              <p:nvPr/>
            </p:nvSpPr>
            <p:spPr>
              <a:xfrm>
                <a:off x="2320609" y="4030100"/>
                <a:ext cx="25419" cy="39474"/>
              </a:xfrm>
              <a:custGeom>
                <a:avLst/>
                <a:gdLst/>
                <a:ahLst/>
                <a:cxnLst/>
                <a:rect l="l" t="t" r="r" b="b"/>
                <a:pathLst>
                  <a:path w="378" h="587" extrusionOk="0">
                    <a:moveTo>
                      <a:pt x="12" y="314"/>
                    </a:moveTo>
                    <a:cubicBezTo>
                      <a:pt x="33" y="461"/>
                      <a:pt x="116" y="586"/>
                      <a:pt x="210" y="575"/>
                    </a:cubicBezTo>
                    <a:cubicBezTo>
                      <a:pt x="314" y="565"/>
                      <a:pt x="377" y="429"/>
                      <a:pt x="367" y="283"/>
                    </a:cubicBezTo>
                    <a:cubicBezTo>
                      <a:pt x="346" y="126"/>
                      <a:pt x="263" y="1"/>
                      <a:pt x="168" y="11"/>
                    </a:cubicBezTo>
                    <a:cubicBezTo>
                      <a:pt x="64" y="22"/>
                      <a:pt x="1" y="157"/>
                      <a:pt x="12" y="31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72"/>
              <p:cNvSpPr/>
              <p:nvPr/>
            </p:nvSpPr>
            <p:spPr>
              <a:xfrm>
                <a:off x="1462143" y="4375073"/>
                <a:ext cx="143370" cy="229110"/>
              </a:xfrm>
              <a:custGeom>
                <a:avLst/>
                <a:gdLst/>
                <a:ahLst/>
                <a:cxnLst/>
                <a:rect l="l" t="t" r="r" b="b"/>
                <a:pathLst>
                  <a:path w="2132" h="3407" extrusionOk="0">
                    <a:moveTo>
                      <a:pt x="753" y="2800"/>
                    </a:moveTo>
                    <a:cubicBezTo>
                      <a:pt x="847" y="2874"/>
                      <a:pt x="941" y="2988"/>
                      <a:pt x="1056" y="3124"/>
                    </a:cubicBezTo>
                    <a:cubicBezTo>
                      <a:pt x="1139" y="3208"/>
                      <a:pt x="1286" y="3406"/>
                      <a:pt x="1400" y="3385"/>
                    </a:cubicBezTo>
                    <a:cubicBezTo>
                      <a:pt x="1578" y="3343"/>
                      <a:pt x="1463" y="2999"/>
                      <a:pt x="1484" y="2800"/>
                    </a:cubicBezTo>
                    <a:cubicBezTo>
                      <a:pt x="1588" y="2821"/>
                      <a:pt x="1683" y="2895"/>
                      <a:pt x="1797" y="2936"/>
                    </a:cubicBezTo>
                    <a:cubicBezTo>
                      <a:pt x="1892" y="2978"/>
                      <a:pt x="2027" y="3051"/>
                      <a:pt x="2132" y="2967"/>
                    </a:cubicBezTo>
                    <a:cubicBezTo>
                      <a:pt x="2132" y="2863"/>
                      <a:pt x="2048" y="2790"/>
                      <a:pt x="1985" y="2717"/>
                    </a:cubicBezTo>
                    <a:cubicBezTo>
                      <a:pt x="1902" y="2612"/>
                      <a:pt x="1797" y="2539"/>
                      <a:pt x="1766" y="2351"/>
                    </a:cubicBezTo>
                    <a:cubicBezTo>
                      <a:pt x="1725" y="2131"/>
                      <a:pt x="1725" y="1902"/>
                      <a:pt x="1693" y="1683"/>
                    </a:cubicBezTo>
                    <a:cubicBezTo>
                      <a:pt x="1662" y="1474"/>
                      <a:pt x="1630" y="1265"/>
                      <a:pt x="1567" y="1066"/>
                    </a:cubicBezTo>
                    <a:cubicBezTo>
                      <a:pt x="1463" y="648"/>
                      <a:pt x="1254" y="178"/>
                      <a:pt x="868" y="63"/>
                    </a:cubicBezTo>
                    <a:cubicBezTo>
                      <a:pt x="648" y="0"/>
                      <a:pt x="429" y="209"/>
                      <a:pt x="345" y="335"/>
                    </a:cubicBezTo>
                    <a:cubicBezTo>
                      <a:pt x="0" y="836"/>
                      <a:pt x="0" y="1871"/>
                      <a:pt x="283" y="2591"/>
                    </a:cubicBezTo>
                    <a:cubicBezTo>
                      <a:pt x="325" y="2696"/>
                      <a:pt x="345" y="2811"/>
                      <a:pt x="376" y="2895"/>
                    </a:cubicBezTo>
                    <a:cubicBezTo>
                      <a:pt x="418" y="2967"/>
                      <a:pt x="502" y="3072"/>
                      <a:pt x="554" y="3072"/>
                    </a:cubicBezTo>
                    <a:cubicBezTo>
                      <a:pt x="680" y="3062"/>
                      <a:pt x="690" y="2884"/>
                      <a:pt x="753" y="280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72"/>
              <p:cNvSpPr/>
              <p:nvPr/>
            </p:nvSpPr>
            <p:spPr>
              <a:xfrm>
                <a:off x="1477609" y="4446018"/>
                <a:ext cx="20443" cy="53461"/>
              </a:xfrm>
              <a:custGeom>
                <a:avLst/>
                <a:gdLst/>
                <a:ahLst/>
                <a:cxnLst/>
                <a:rect l="l" t="t" r="r" b="b"/>
                <a:pathLst>
                  <a:path w="304" h="795" extrusionOk="0">
                    <a:moveTo>
                      <a:pt x="0" y="314"/>
                    </a:moveTo>
                    <a:cubicBezTo>
                      <a:pt x="11" y="450"/>
                      <a:pt x="42" y="795"/>
                      <a:pt x="178" y="763"/>
                    </a:cubicBezTo>
                    <a:cubicBezTo>
                      <a:pt x="304" y="732"/>
                      <a:pt x="178" y="1"/>
                      <a:pt x="0" y="314"/>
                    </a:cubicBezTo>
                    <a:close/>
                  </a:path>
                </a:pathLst>
              </a:custGeom>
              <a:solidFill>
                <a:srgbClr val="738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72"/>
              <p:cNvSpPr/>
              <p:nvPr/>
            </p:nvSpPr>
            <p:spPr>
              <a:xfrm>
                <a:off x="1482518" y="4500824"/>
                <a:ext cx="13382" cy="23267"/>
              </a:xfrm>
              <a:custGeom>
                <a:avLst/>
                <a:gdLst/>
                <a:ahLst/>
                <a:cxnLst/>
                <a:rect l="l" t="t" r="r" b="b"/>
                <a:pathLst>
                  <a:path w="199" h="346" extrusionOk="0">
                    <a:moveTo>
                      <a:pt x="1" y="126"/>
                    </a:moveTo>
                    <a:cubicBezTo>
                      <a:pt x="11" y="231"/>
                      <a:pt x="32" y="345"/>
                      <a:pt x="147" y="335"/>
                    </a:cubicBezTo>
                    <a:cubicBezTo>
                      <a:pt x="199" y="241"/>
                      <a:pt x="105" y="1"/>
                      <a:pt x="1" y="126"/>
                    </a:cubicBezTo>
                    <a:close/>
                  </a:path>
                </a:pathLst>
              </a:custGeom>
              <a:solidFill>
                <a:srgbClr val="738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72"/>
              <p:cNvSpPr/>
              <p:nvPr/>
            </p:nvSpPr>
            <p:spPr>
              <a:xfrm>
                <a:off x="1841479" y="4377158"/>
                <a:ext cx="200328" cy="226353"/>
              </a:xfrm>
              <a:custGeom>
                <a:avLst/>
                <a:gdLst/>
                <a:ahLst/>
                <a:cxnLst/>
                <a:rect l="l" t="t" r="r" b="b"/>
                <a:pathLst>
                  <a:path w="2979" h="3366" extrusionOk="0">
                    <a:moveTo>
                      <a:pt x="1840" y="2957"/>
                    </a:moveTo>
                    <a:cubicBezTo>
                      <a:pt x="1955" y="2978"/>
                      <a:pt x="2069" y="3010"/>
                      <a:pt x="2185" y="3052"/>
                    </a:cubicBezTo>
                    <a:cubicBezTo>
                      <a:pt x="2278" y="3083"/>
                      <a:pt x="2404" y="3166"/>
                      <a:pt x="2519" y="3073"/>
                    </a:cubicBezTo>
                    <a:cubicBezTo>
                      <a:pt x="2550" y="2894"/>
                      <a:pt x="2394" y="2769"/>
                      <a:pt x="2320" y="2634"/>
                    </a:cubicBezTo>
                    <a:cubicBezTo>
                      <a:pt x="2477" y="2592"/>
                      <a:pt x="2947" y="2634"/>
                      <a:pt x="2968" y="2477"/>
                    </a:cubicBezTo>
                    <a:cubicBezTo>
                      <a:pt x="2979" y="2393"/>
                      <a:pt x="2863" y="2320"/>
                      <a:pt x="2833" y="2309"/>
                    </a:cubicBezTo>
                    <a:cubicBezTo>
                      <a:pt x="2665" y="2184"/>
                      <a:pt x="2466" y="2049"/>
                      <a:pt x="2362" y="1902"/>
                    </a:cubicBezTo>
                    <a:cubicBezTo>
                      <a:pt x="2268" y="1777"/>
                      <a:pt x="2206" y="1631"/>
                      <a:pt x="2132" y="1505"/>
                    </a:cubicBezTo>
                    <a:cubicBezTo>
                      <a:pt x="1913" y="1139"/>
                      <a:pt x="1683" y="721"/>
                      <a:pt x="1401" y="429"/>
                    </a:cubicBezTo>
                    <a:cubicBezTo>
                      <a:pt x="1234" y="252"/>
                      <a:pt x="941" y="11"/>
                      <a:pt x="659" y="11"/>
                    </a:cubicBezTo>
                    <a:cubicBezTo>
                      <a:pt x="1" y="1"/>
                      <a:pt x="168" y="816"/>
                      <a:pt x="314" y="1286"/>
                    </a:cubicBezTo>
                    <a:cubicBezTo>
                      <a:pt x="451" y="1714"/>
                      <a:pt x="607" y="2205"/>
                      <a:pt x="774" y="2665"/>
                    </a:cubicBezTo>
                    <a:cubicBezTo>
                      <a:pt x="806" y="2769"/>
                      <a:pt x="837" y="2884"/>
                      <a:pt x="868" y="2926"/>
                    </a:cubicBezTo>
                    <a:cubicBezTo>
                      <a:pt x="910" y="2968"/>
                      <a:pt x="1015" y="2999"/>
                      <a:pt x="1108" y="3041"/>
                    </a:cubicBezTo>
                    <a:cubicBezTo>
                      <a:pt x="1286" y="3135"/>
                      <a:pt x="1359" y="3198"/>
                      <a:pt x="1558" y="3281"/>
                    </a:cubicBezTo>
                    <a:cubicBezTo>
                      <a:pt x="1631" y="3312"/>
                      <a:pt x="1756" y="3365"/>
                      <a:pt x="1830" y="3302"/>
                    </a:cubicBezTo>
                    <a:cubicBezTo>
                      <a:pt x="1902" y="3240"/>
                      <a:pt x="1840" y="3114"/>
                      <a:pt x="1840" y="29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72"/>
              <p:cNvSpPr/>
              <p:nvPr/>
            </p:nvSpPr>
            <p:spPr>
              <a:xfrm>
                <a:off x="1875237" y="4458661"/>
                <a:ext cx="26092" cy="38062"/>
              </a:xfrm>
              <a:custGeom>
                <a:avLst/>
                <a:gdLst/>
                <a:ahLst/>
                <a:cxnLst/>
                <a:rect l="l" t="t" r="r" b="b"/>
                <a:pathLst>
                  <a:path w="388" h="566" extrusionOk="0">
                    <a:moveTo>
                      <a:pt x="21" y="189"/>
                    </a:moveTo>
                    <a:cubicBezTo>
                      <a:pt x="0" y="273"/>
                      <a:pt x="84" y="565"/>
                      <a:pt x="188" y="554"/>
                    </a:cubicBezTo>
                    <a:cubicBezTo>
                      <a:pt x="387" y="544"/>
                      <a:pt x="188" y="1"/>
                      <a:pt x="21" y="189"/>
                    </a:cubicBezTo>
                    <a:close/>
                  </a:path>
                </a:pathLst>
              </a:custGeom>
              <a:solidFill>
                <a:srgbClr val="738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72"/>
              <p:cNvSpPr/>
              <p:nvPr/>
            </p:nvSpPr>
            <p:spPr>
              <a:xfrm>
                <a:off x="1906170" y="4484685"/>
                <a:ext cx="15467" cy="23267"/>
              </a:xfrm>
              <a:custGeom>
                <a:avLst/>
                <a:gdLst/>
                <a:ahLst/>
                <a:cxnLst/>
                <a:rect l="l" t="t" r="r" b="b"/>
                <a:pathLst>
                  <a:path w="230" h="346" extrusionOk="0">
                    <a:moveTo>
                      <a:pt x="21" y="74"/>
                    </a:moveTo>
                    <a:cubicBezTo>
                      <a:pt x="0" y="199"/>
                      <a:pt x="63" y="345"/>
                      <a:pt x="178" y="293"/>
                    </a:cubicBezTo>
                    <a:cubicBezTo>
                      <a:pt x="230" y="188"/>
                      <a:pt x="157" y="0"/>
                      <a:pt x="21" y="7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72"/>
              <p:cNvSpPr/>
              <p:nvPr/>
            </p:nvSpPr>
            <p:spPr>
              <a:xfrm>
                <a:off x="1889291" y="4500824"/>
                <a:ext cx="13449" cy="23267"/>
              </a:xfrm>
              <a:custGeom>
                <a:avLst/>
                <a:gdLst/>
                <a:ahLst/>
                <a:cxnLst/>
                <a:rect l="l" t="t" r="r" b="b"/>
                <a:pathLst>
                  <a:path w="200" h="346" extrusionOk="0">
                    <a:moveTo>
                      <a:pt x="0" y="115"/>
                    </a:moveTo>
                    <a:cubicBezTo>
                      <a:pt x="0" y="231"/>
                      <a:pt x="53" y="293"/>
                      <a:pt x="95" y="345"/>
                    </a:cubicBezTo>
                    <a:cubicBezTo>
                      <a:pt x="126" y="345"/>
                      <a:pt x="167" y="345"/>
                      <a:pt x="178" y="335"/>
                    </a:cubicBezTo>
                    <a:cubicBezTo>
                      <a:pt x="199" y="210"/>
                      <a:pt x="116" y="1"/>
                      <a:pt x="0" y="115"/>
                    </a:cubicBezTo>
                    <a:close/>
                  </a:path>
                </a:pathLst>
              </a:custGeom>
              <a:solidFill>
                <a:srgbClr val="7387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72"/>
              <p:cNvSpPr/>
              <p:nvPr/>
            </p:nvSpPr>
            <p:spPr>
              <a:xfrm>
                <a:off x="1374319" y="3859361"/>
                <a:ext cx="824916" cy="526341"/>
              </a:xfrm>
              <a:custGeom>
                <a:avLst/>
                <a:gdLst/>
                <a:ahLst/>
                <a:cxnLst/>
                <a:rect l="l" t="t" r="r" b="b"/>
                <a:pathLst>
                  <a:path w="12267" h="7827" extrusionOk="0">
                    <a:moveTo>
                      <a:pt x="1" y="6677"/>
                    </a:moveTo>
                    <a:cubicBezTo>
                      <a:pt x="94" y="6761"/>
                      <a:pt x="210" y="6813"/>
                      <a:pt x="314" y="6865"/>
                    </a:cubicBezTo>
                    <a:cubicBezTo>
                      <a:pt x="1087" y="7241"/>
                      <a:pt x="1996" y="7492"/>
                      <a:pt x="2968" y="7638"/>
                    </a:cubicBezTo>
                    <a:cubicBezTo>
                      <a:pt x="4096" y="7805"/>
                      <a:pt x="5371" y="7826"/>
                      <a:pt x="6697" y="7617"/>
                    </a:cubicBezTo>
                    <a:cubicBezTo>
                      <a:pt x="8839" y="7272"/>
                      <a:pt x="10646" y="6499"/>
                      <a:pt x="11816" y="5298"/>
                    </a:cubicBezTo>
                    <a:cubicBezTo>
                      <a:pt x="11900" y="5204"/>
                      <a:pt x="11984" y="5120"/>
                      <a:pt x="12057" y="5026"/>
                    </a:cubicBezTo>
                    <a:cubicBezTo>
                      <a:pt x="12130" y="4932"/>
                      <a:pt x="12234" y="4859"/>
                      <a:pt x="12266" y="4744"/>
                    </a:cubicBezTo>
                    <a:cubicBezTo>
                      <a:pt x="11566" y="3522"/>
                      <a:pt x="10730" y="2466"/>
                      <a:pt x="9675" y="1589"/>
                    </a:cubicBezTo>
                    <a:cubicBezTo>
                      <a:pt x="9174" y="1161"/>
                      <a:pt x="8609" y="795"/>
                      <a:pt x="7962" y="502"/>
                    </a:cubicBezTo>
                    <a:cubicBezTo>
                      <a:pt x="7314" y="210"/>
                      <a:pt x="6562" y="1"/>
                      <a:pt x="5705" y="43"/>
                    </a:cubicBezTo>
                    <a:cubicBezTo>
                      <a:pt x="4723" y="84"/>
                      <a:pt x="3918" y="451"/>
                      <a:pt x="3312" y="889"/>
                    </a:cubicBezTo>
                    <a:cubicBezTo>
                      <a:pt x="2685" y="1328"/>
                      <a:pt x="2174" y="1860"/>
                      <a:pt x="1756" y="2446"/>
                    </a:cubicBezTo>
                    <a:cubicBezTo>
                      <a:pt x="909" y="3657"/>
                      <a:pt x="366" y="5089"/>
                      <a:pt x="1" y="667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72"/>
              <p:cNvSpPr/>
              <p:nvPr/>
            </p:nvSpPr>
            <p:spPr>
              <a:xfrm>
                <a:off x="1356095" y="3824259"/>
                <a:ext cx="812207" cy="583904"/>
              </a:xfrm>
              <a:custGeom>
                <a:avLst/>
                <a:gdLst/>
                <a:ahLst/>
                <a:cxnLst/>
                <a:rect l="l" t="t" r="r" b="b"/>
                <a:pathLst>
                  <a:path w="12078" h="8683" extrusionOk="0">
                    <a:moveTo>
                      <a:pt x="8305" y="32"/>
                    </a:moveTo>
                    <a:cubicBezTo>
                      <a:pt x="8347" y="179"/>
                      <a:pt x="8316" y="429"/>
                      <a:pt x="8295" y="606"/>
                    </a:cubicBezTo>
                    <a:cubicBezTo>
                      <a:pt x="8191" y="1296"/>
                      <a:pt x="7877" y="1808"/>
                      <a:pt x="7532" y="2226"/>
                    </a:cubicBezTo>
                    <a:cubicBezTo>
                      <a:pt x="7982" y="2665"/>
                      <a:pt x="8368" y="3176"/>
                      <a:pt x="8734" y="3699"/>
                    </a:cubicBezTo>
                    <a:cubicBezTo>
                      <a:pt x="9099" y="4232"/>
                      <a:pt x="9424" y="4806"/>
                      <a:pt x="9747" y="5391"/>
                    </a:cubicBezTo>
                    <a:cubicBezTo>
                      <a:pt x="10197" y="5141"/>
                      <a:pt x="10615" y="4869"/>
                      <a:pt x="10991" y="4566"/>
                    </a:cubicBezTo>
                    <a:cubicBezTo>
                      <a:pt x="11325" y="4295"/>
                      <a:pt x="11659" y="4012"/>
                      <a:pt x="11941" y="3699"/>
                    </a:cubicBezTo>
                    <a:cubicBezTo>
                      <a:pt x="11973" y="3668"/>
                      <a:pt x="12004" y="3594"/>
                      <a:pt x="12066" y="3594"/>
                    </a:cubicBezTo>
                    <a:cubicBezTo>
                      <a:pt x="12077" y="3731"/>
                      <a:pt x="11994" y="3845"/>
                      <a:pt x="11931" y="3950"/>
                    </a:cubicBezTo>
                    <a:cubicBezTo>
                      <a:pt x="11858" y="4054"/>
                      <a:pt x="11764" y="4149"/>
                      <a:pt x="11680" y="4242"/>
                    </a:cubicBezTo>
                    <a:cubicBezTo>
                      <a:pt x="11335" y="4618"/>
                      <a:pt x="10959" y="4963"/>
                      <a:pt x="10541" y="5256"/>
                    </a:cubicBezTo>
                    <a:cubicBezTo>
                      <a:pt x="10322" y="5412"/>
                      <a:pt x="10092" y="5548"/>
                      <a:pt x="9883" y="5705"/>
                    </a:cubicBezTo>
                    <a:cubicBezTo>
                      <a:pt x="10081" y="6134"/>
                      <a:pt x="10301" y="6593"/>
                      <a:pt x="10458" y="7105"/>
                    </a:cubicBezTo>
                    <a:cubicBezTo>
                      <a:pt x="10499" y="7241"/>
                      <a:pt x="10615" y="7554"/>
                      <a:pt x="10468" y="7596"/>
                    </a:cubicBezTo>
                    <a:cubicBezTo>
                      <a:pt x="10332" y="7638"/>
                      <a:pt x="10186" y="7335"/>
                      <a:pt x="10144" y="7262"/>
                    </a:cubicBezTo>
                    <a:cubicBezTo>
                      <a:pt x="9946" y="6907"/>
                      <a:pt x="9737" y="6510"/>
                      <a:pt x="9559" y="6164"/>
                    </a:cubicBezTo>
                    <a:cubicBezTo>
                      <a:pt x="9517" y="6092"/>
                      <a:pt x="9496" y="6008"/>
                      <a:pt x="9434" y="5945"/>
                    </a:cubicBezTo>
                    <a:cubicBezTo>
                      <a:pt x="8682" y="6373"/>
                      <a:pt x="7804" y="6719"/>
                      <a:pt x="6812" y="6969"/>
                    </a:cubicBezTo>
                    <a:cubicBezTo>
                      <a:pt x="5840" y="7220"/>
                      <a:pt x="4607" y="7355"/>
                      <a:pt x="3625" y="7209"/>
                    </a:cubicBezTo>
                    <a:cubicBezTo>
                      <a:pt x="3604" y="7638"/>
                      <a:pt x="3552" y="8056"/>
                      <a:pt x="3448" y="8421"/>
                    </a:cubicBezTo>
                    <a:cubicBezTo>
                      <a:pt x="3406" y="8546"/>
                      <a:pt x="3353" y="8683"/>
                      <a:pt x="3207" y="8683"/>
                    </a:cubicBezTo>
                    <a:cubicBezTo>
                      <a:pt x="3093" y="8683"/>
                      <a:pt x="3030" y="8557"/>
                      <a:pt x="2998" y="8421"/>
                    </a:cubicBezTo>
                    <a:cubicBezTo>
                      <a:pt x="2884" y="7940"/>
                      <a:pt x="2956" y="7492"/>
                      <a:pt x="3009" y="7105"/>
                    </a:cubicBezTo>
                    <a:cubicBezTo>
                      <a:pt x="1974" y="6865"/>
                      <a:pt x="1170" y="6332"/>
                      <a:pt x="460" y="5695"/>
                    </a:cubicBezTo>
                    <a:cubicBezTo>
                      <a:pt x="365" y="5600"/>
                      <a:pt x="230" y="5475"/>
                      <a:pt x="126" y="5340"/>
                    </a:cubicBezTo>
                    <a:cubicBezTo>
                      <a:pt x="94" y="5308"/>
                      <a:pt x="21" y="5203"/>
                      <a:pt x="10" y="5120"/>
                    </a:cubicBezTo>
                    <a:cubicBezTo>
                      <a:pt x="0" y="5036"/>
                      <a:pt x="31" y="4901"/>
                      <a:pt x="126" y="4901"/>
                    </a:cubicBezTo>
                    <a:cubicBezTo>
                      <a:pt x="167" y="4901"/>
                      <a:pt x="198" y="4963"/>
                      <a:pt x="261" y="4994"/>
                    </a:cubicBezTo>
                    <a:cubicBezTo>
                      <a:pt x="407" y="5089"/>
                      <a:pt x="553" y="5172"/>
                      <a:pt x="669" y="5256"/>
                    </a:cubicBezTo>
                    <a:cubicBezTo>
                      <a:pt x="752" y="5319"/>
                      <a:pt x="836" y="5412"/>
                      <a:pt x="909" y="5486"/>
                    </a:cubicBezTo>
                    <a:cubicBezTo>
                      <a:pt x="1494" y="6060"/>
                      <a:pt x="2183" y="6489"/>
                      <a:pt x="3072" y="6677"/>
                    </a:cubicBezTo>
                    <a:cubicBezTo>
                      <a:pt x="3302" y="5496"/>
                      <a:pt x="3604" y="4367"/>
                      <a:pt x="4022" y="3323"/>
                    </a:cubicBezTo>
                    <a:cubicBezTo>
                      <a:pt x="3521" y="3218"/>
                      <a:pt x="3051" y="2978"/>
                      <a:pt x="2664" y="2707"/>
                    </a:cubicBezTo>
                    <a:cubicBezTo>
                      <a:pt x="2591" y="2654"/>
                      <a:pt x="2518" y="2581"/>
                      <a:pt x="2445" y="2519"/>
                    </a:cubicBezTo>
                    <a:cubicBezTo>
                      <a:pt x="2288" y="2403"/>
                      <a:pt x="2121" y="2278"/>
                      <a:pt x="2016" y="2122"/>
                    </a:cubicBezTo>
                    <a:cubicBezTo>
                      <a:pt x="1985" y="2069"/>
                      <a:pt x="1964" y="1996"/>
                      <a:pt x="1912" y="1913"/>
                    </a:cubicBezTo>
                    <a:cubicBezTo>
                      <a:pt x="1881" y="1860"/>
                      <a:pt x="1839" y="1787"/>
                      <a:pt x="1797" y="1725"/>
                    </a:cubicBezTo>
                    <a:cubicBezTo>
                      <a:pt x="1734" y="1578"/>
                      <a:pt x="1693" y="1328"/>
                      <a:pt x="1839" y="1265"/>
                    </a:cubicBezTo>
                    <a:cubicBezTo>
                      <a:pt x="2016" y="1181"/>
                      <a:pt x="2204" y="1400"/>
                      <a:pt x="2371" y="1505"/>
                    </a:cubicBezTo>
                    <a:cubicBezTo>
                      <a:pt x="2424" y="1547"/>
                      <a:pt x="2508" y="1568"/>
                      <a:pt x="2549" y="1599"/>
                    </a:cubicBezTo>
                    <a:cubicBezTo>
                      <a:pt x="2675" y="1672"/>
                      <a:pt x="2779" y="1767"/>
                      <a:pt x="2884" y="1850"/>
                    </a:cubicBezTo>
                    <a:cubicBezTo>
                      <a:pt x="2998" y="1934"/>
                      <a:pt x="3103" y="2017"/>
                      <a:pt x="3218" y="2101"/>
                    </a:cubicBezTo>
                    <a:cubicBezTo>
                      <a:pt x="3448" y="2257"/>
                      <a:pt x="3678" y="2382"/>
                      <a:pt x="3980" y="2498"/>
                    </a:cubicBezTo>
                    <a:cubicBezTo>
                      <a:pt x="4555" y="2696"/>
                      <a:pt x="5307" y="2696"/>
                      <a:pt x="5976" y="2456"/>
                    </a:cubicBezTo>
                    <a:cubicBezTo>
                      <a:pt x="7042" y="2059"/>
                      <a:pt x="7553" y="1254"/>
                      <a:pt x="7992" y="325"/>
                    </a:cubicBezTo>
                    <a:cubicBezTo>
                      <a:pt x="8055" y="189"/>
                      <a:pt x="8128" y="0"/>
                      <a:pt x="8274" y="0"/>
                    </a:cubicBezTo>
                    <a:cubicBezTo>
                      <a:pt x="8285" y="0"/>
                      <a:pt x="8295" y="11"/>
                      <a:pt x="8305" y="32"/>
                    </a:cubicBezTo>
                    <a:close/>
                    <a:moveTo>
                      <a:pt x="7083" y="2654"/>
                    </a:moveTo>
                    <a:lnTo>
                      <a:pt x="7063" y="2654"/>
                    </a:lnTo>
                    <a:cubicBezTo>
                      <a:pt x="6488" y="3135"/>
                      <a:pt x="5412" y="3543"/>
                      <a:pt x="4346" y="3396"/>
                    </a:cubicBezTo>
                    <a:cubicBezTo>
                      <a:pt x="4168" y="4556"/>
                      <a:pt x="3887" y="5642"/>
                      <a:pt x="3688" y="6791"/>
                    </a:cubicBezTo>
                    <a:cubicBezTo>
                      <a:pt x="4607" y="6928"/>
                      <a:pt x="5788" y="6812"/>
                      <a:pt x="6749" y="6593"/>
                    </a:cubicBezTo>
                    <a:cubicBezTo>
                      <a:pt x="7689" y="6363"/>
                      <a:pt x="8556" y="6018"/>
                      <a:pt x="9267" y="5642"/>
                    </a:cubicBezTo>
                    <a:cubicBezTo>
                      <a:pt x="8630" y="4535"/>
                      <a:pt x="7950" y="3490"/>
                      <a:pt x="7083" y="26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72"/>
              <p:cNvSpPr/>
              <p:nvPr/>
            </p:nvSpPr>
            <p:spPr>
              <a:xfrm>
                <a:off x="1807789" y="3902264"/>
                <a:ext cx="21115" cy="20443"/>
              </a:xfrm>
              <a:custGeom>
                <a:avLst/>
                <a:gdLst/>
                <a:ahLst/>
                <a:cxnLst/>
                <a:rect l="l" t="t" r="r" b="b"/>
                <a:pathLst>
                  <a:path w="314" h="304" extrusionOk="0">
                    <a:moveTo>
                      <a:pt x="11" y="84"/>
                    </a:moveTo>
                    <a:cubicBezTo>
                      <a:pt x="11" y="94"/>
                      <a:pt x="11" y="105"/>
                      <a:pt x="0" y="105"/>
                    </a:cubicBezTo>
                    <a:cubicBezTo>
                      <a:pt x="21" y="251"/>
                      <a:pt x="147" y="272"/>
                      <a:pt x="262" y="303"/>
                    </a:cubicBezTo>
                    <a:cubicBezTo>
                      <a:pt x="272" y="282"/>
                      <a:pt x="293" y="272"/>
                      <a:pt x="304" y="261"/>
                    </a:cubicBezTo>
                    <a:cubicBezTo>
                      <a:pt x="314" y="136"/>
                      <a:pt x="158" y="1"/>
                      <a:pt x="11"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72"/>
              <p:cNvSpPr/>
              <p:nvPr/>
            </p:nvSpPr>
            <p:spPr>
              <a:xfrm>
                <a:off x="1766365" y="3909998"/>
                <a:ext cx="27437" cy="25352"/>
              </a:xfrm>
              <a:custGeom>
                <a:avLst/>
                <a:gdLst/>
                <a:ahLst/>
                <a:cxnLst/>
                <a:rect l="l" t="t" r="r" b="b"/>
                <a:pathLst>
                  <a:path w="408" h="377" extrusionOk="0">
                    <a:moveTo>
                      <a:pt x="387" y="324"/>
                    </a:moveTo>
                    <a:cubicBezTo>
                      <a:pt x="407" y="230"/>
                      <a:pt x="335" y="136"/>
                      <a:pt x="251" y="84"/>
                    </a:cubicBezTo>
                    <a:cubicBezTo>
                      <a:pt x="178" y="42"/>
                      <a:pt x="31" y="0"/>
                      <a:pt x="10" y="95"/>
                    </a:cubicBezTo>
                    <a:cubicBezTo>
                      <a:pt x="0" y="125"/>
                      <a:pt x="42" y="188"/>
                      <a:pt x="63" y="220"/>
                    </a:cubicBezTo>
                    <a:cubicBezTo>
                      <a:pt x="126" y="283"/>
                      <a:pt x="293" y="376"/>
                      <a:pt x="387" y="3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72"/>
              <p:cNvSpPr/>
              <p:nvPr/>
            </p:nvSpPr>
            <p:spPr>
              <a:xfrm>
                <a:off x="1602620" y="3929634"/>
                <a:ext cx="20510" cy="21855"/>
              </a:xfrm>
              <a:custGeom>
                <a:avLst/>
                <a:gdLst/>
                <a:ahLst/>
                <a:cxnLst/>
                <a:rect l="l" t="t" r="r" b="b"/>
                <a:pathLst>
                  <a:path w="305" h="325" extrusionOk="0">
                    <a:moveTo>
                      <a:pt x="1" y="293"/>
                    </a:moveTo>
                    <a:lnTo>
                      <a:pt x="33" y="325"/>
                    </a:lnTo>
                    <a:cubicBezTo>
                      <a:pt x="200" y="293"/>
                      <a:pt x="304" y="210"/>
                      <a:pt x="283" y="21"/>
                    </a:cubicBezTo>
                    <a:cubicBezTo>
                      <a:pt x="262" y="21"/>
                      <a:pt x="272" y="1"/>
                      <a:pt x="241" y="11"/>
                    </a:cubicBezTo>
                    <a:cubicBezTo>
                      <a:pt x="126" y="42"/>
                      <a:pt x="1" y="137"/>
                      <a:pt x="1" y="29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72"/>
              <p:cNvSpPr/>
              <p:nvPr/>
            </p:nvSpPr>
            <p:spPr>
              <a:xfrm>
                <a:off x="1606857" y="3958482"/>
                <a:ext cx="28176" cy="26025"/>
              </a:xfrm>
              <a:custGeom>
                <a:avLst/>
                <a:gdLst/>
                <a:ahLst/>
                <a:cxnLst/>
                <a:rect l="l" t="t" r="r" b="b"/>
                <a:pathLst>
                  <a:path w="419" h="387" extrusionOk="0">
                    <a:moveTo>
                      <a:pt x="0" y="136"/>
                    </a:moveTo>
                    <a:cubicBezTo>
                      <a:pt x="0" y="219"/>
                      <a:pt x="116" y="251"/>
                      <a:pt x="189" y="282"/>
                    </a:cubicBezTo>
                    <a:cubicBezTo>
                      <a:pt x="262" y="324"/>
                      <a:pt x="367" y="386"/>
                      <a:pt x="418" y="282"/>
                    </a:cubicBezTo>
                    <a:cubicBezTo>
                      <a:pt x="408" y="157"/>
                      <a:pt x="116" y="0"/>
                      <a:pt x="0" y="136"/>
                    </a:cubicBezTo>
                    <a:close/>
                  </a:path>
                </a:pathLst>
              </a:custGeom>
              <a:solidFill>
                <a:srgbClr val="5C5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72"/>
              <p:cNvSpPr/>
              <p:nvPr/>
            </p:nvSpPr>
            <p:spPr>
              <a:xfrm>
                <a:off x="1951830" y="3932458"/>
                <a:ext cx="40079" cy="39407"/>
              </a:xfrm>
              <a:custGeom>
                <a:avLst/>
                <a:gdLst/>
                <a:ahLst/>
                <a:cxnLst/>
                <a:rect l="l" t="t" r="r" b="b"/>
                <a:pathLst>
                  <a:path w="596" h="586" extrusionOk="0">
                    <a:moveTo>
                      <a:pt x="1" y="116"/>
                    </a:moveTo>
                    <a:cubicBezTo>
                      <a:pt x="31" y="293"/>
                      <a:pt x="189" y="397"/>
                      <a:pt x="335" y="481"/>
                    </a:cubicBezTo>
                    <a:cubicBezTo>
                      <a:pt x="398" y="513"/>
                      <a:pt x="491" y="585"/>
                      <a:pt x="565" y="523"/>
                    </a:cubicBezTo>
                    <a:cubicBezTo>
                      <a:pt x="596" y="439"/>
                      <a:pt x="512" y="366"/>
                      <a:pt x="460" y="304"/>
                    </a:cubicBezTo>
                    <a:cubicBezTo>
                      <a:pt x="398" y="251"/>
                      <a:pt x="345" y="178"/>
                      <a:pt x="303" y="137"/>
                    </a:cubicBezTo>
                    <a:cubicBezTo>
                      <a:pt x="220" y="74"/>
                      <a:pt x="73" y="0"/>
                      <a:pt x="1" y="116"/>
                    </a:cubicBezTo>
                    <a:close/>
                  </a:path>
                </a:pathLst>
              </a:custGeom>
              <a:solidFill>
                <a:srgbClr val="5C5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72"/>
              <p:cNvSpPr/>
              <p:nvPr/>
            </p:nvSpPr>
            <p:spPr>
              <a:xfrm>
                <a:off x="2001660" y="3976706"/>
                <a:ext cx="22595" cy="24007"/>
              </a:xfrm>
              <a:custGeom>
                <a:avLst/>
                <a:gdLst/>
                <a:ahLst/>
                <a:cxnLst/>
                <a:rect l="l" t="t" r="r" b="b"/>
                <a:pathLst>
                  <a:path w="336" h="357" extrusionOk="0">
                    <a:moveTo>
                      <a:pt x="126" y="1"/>
                    </a:moveTo>
                    <a:cubicBezTo>
                      <a:pt x="84" y="1"/>
                      <a:pt x="33" y="1"/>
                      <a:pt x="22" y="53"/>
                    </a:cubicBezTo>
                    <a:cubicBezTo>
                      <a:pt x="1" y="105"/>
                      <a:pt x="84" y="220"/>
                      <a:pt x="74" y="210"/>
                    </a:cubicBezTo>
                    <a:cubicBezTo>
                      <a:pt x="126" y="262"/>
                      <a:pt x="293" y="356"/>
                      <a:pt x="314" y="241"/>
                    </a:cubicBezTo>
                    <a:cubicBezTo>
                      <a:pt x="335" y="157"/>
                      <a:pt x="179" y="11"/>
                      <a:pt x="126" y="1"/>
                    </a:cubicBezTo>
                    <a:close/>
                  </a:path>
                </a:pathLst>
              </a:custGeom>
              <a:solidFill>
                <a:srgbClr val="5C5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72"/>
              <p:cNvSpPr/>
              <p:nvPr/>
            </p:nvSpPr>
            <p:spPr>
              <a:xfrm>
                <a:off x="1956067" y="3977446"/>
                <a:ext cx="24612" cy="28109"/>
              </a:xfrm>
              <a:custGeom>
                <a:avLst/>
                <a:gdLst/>
                <a:ahLst/>
                <a:cxnLst/>
                <a:rect l="l" t="t" r="r" b="b"/>
                <a:pathLst>
                  <a:path w="366" h="418" extrusionOk="0">
                    <a:moveTo>
                      <a:pt x="10" y="84"/>
                    </a:moveTo>
                    <a:cubicBezTo>
                      <a:pt x="0" y="157"/>
                      <a:pt x="42" y="209"/>
                      <a:pt x="94" y="262"/>
                    </a:cubicBezTo>
                    <a:cubicBezTo>
                      <a:pt x="157" y="313"/>
                      <a:pt x="335" y="418"/>
                      <a:pt x="355" y="262"/>
                    </a:cubicBezTo>
                    <a:cubicBezTo>
                      <a:pt x="365" y="157"/>
                      <a:pt x="126" y="0"/>
                      <a:pt x="10" y="8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72"/>
              <p:cNvSpPr/>
              <p:nvPr/>
            </p:nvSpPr>
            <p:spPr>
              <a:xfrm>
                <a:off x="1452325" y="4108105"/>
                <a:ext cx="23940" cy="33758"/>
              </a:xfrm>
              <a:custGeom>
                <a:avLst/>
                <a:gdLst/>
                <a:ahLst/>
                <a:cxnLst/>
                <a:rect l="l" t="t" r="r" b="b"/>
                <a:pathLst>
                  <a:path w="356" h="502" extrusionOk="0">
                    <a:moveTo>
                      <a:pt x="146" y="502"/>
                    </a:moveTo>
                    <a:cubicBezTo>
                      <a:pt x="251" y="481"/>
                      <a:pt x="313" y="355"/>
                      <a:pt x="334" y="262"/>
                    </a:cubicBezTo>
                    <a:cubicBezTo>
                      <a:pt x="355" y="199"/>
                      <a:pt x="355" y="126"/>
                      <a:pt x="334" y="63"/>
                    </a:cubicBezTo>
                    <a:cubicBezTo>
                      <a:pt x="125" y="0"/>
                      <a:pt x="0" y="366"/>
                      <a:pt x="146" y="50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72"/>
              <p:cNvSpPr/>
              <p:nvPr/>
            </p:nvSpPr>
            <p:spPr>
              <a:xfrm>
                <a:off x="1792322" y="4105281"/>
                <a:ext cx="30328" cy="36582"/>
              </a:xfrm>
              <a:custGeom>
                <a:avLst/>
                <a:gdLst/>
                <a:ahLst/>
                <a:cxnLst/>
                <a:rect l="l" t="t" r="r" b="b"/>
                <a:pathLst>
                  <a:path w="451" h="544" extrusionOk="0">
                    <a:moveTo>
                      <a:pt x="105" y="32"/>
                    </a:moveTo>
                    <a:cubicBezTo>
                      <a:pt x="1" y="126"/>
                      <a:pt x="189" y="544"/>
                      <a:pt x="335" y="502"/>
                    </a:cubicBezTo>
                    <a:cubicBezTo>
                      <a:pt x="450" y="460"/>
                      <a:pt x="335" y="168"/>
                      <a:pt x="283" y="95"/>
                    </a:cubicBezTo>
                    <a:cubicBezTo>
                      <a:pt x="251" y="42"/>
                      <a:pt x="179" y="0"/>
                      <a:pt x="105"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72"/>
              <p:cNvSpPr/>
              <p:nvPr/>
            </p:nvSpPr>
            <p:spPr>
              <a:xfrm>
                <a:off x="1439615" y="4144620"/>
                <a:ext cx="13449" cy="20443"/>
              </a:xfrm>
              <a:custGeom>
                <a:avLst/>
                <a:gdLst/>
                <a:ahLst/>
                <a:cxnLst/>
                <a:rect l="l" t="t" r="r" b="b"/>
                <a:pathLst>
                  <a:path w="200" h="304" extrusionOk="0">
                    <a:moveTo>
                      <a:pt x="85" y="304"/>
                    </a:moveTo>
                    <a:cubicBezTo>
                      <a:pt x="179" y="283"/>
                      <a:pt x="200" y="199"/>
                      <a:pt x="200" y="95"/>
                    </a:cubicBezTo>
                    <a:cubicBezTo>
                      <a:pt x="95" y="0"/>
                      <a:pt x="1" y="209"/>
                      <a:pt x="85" y="30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72"/>
              <p:cNvSpPr/>
              <p:nvPr/>
            </p:nvSpPr>
            <p:spPr>
              <a:xfrm>
                <a:off x="1463555" y="4150941"/>
                <a:ext cx="19703" cy="17619"/>
              </a:xfrm>
              <a:custGeom>
                <a:avLst/>
                <a:gdLst/>
                <a:ahLst/>
                <a:cxnLst/>
                <a:rect l="l" t="t" r="r" b="b"/>
                <a:pathLst>
                  <a:path w="293" h="262" extrusionOk="0">
                    <a:moveTo>
                      <a:pt x="116" y="32"/>
                    </a:moveTo>
                    <a:cubicBezTo>
                      <a:pt x="63" y="74"/>
                      <a:pt x="0" y="178"/>
                      <a:pt x="63" y="252"/>
                    </a:cubicBezTo>
                    <a:cubicBezTo>
                      <a:pt x="74" y="252"/>
                      <a:pt x="84" y="252"/>
                      <a:pt x="84" y="262"/>
                    </a:cubicBezTo>
                    <a:cubicBezTo>
                      <a:pt x="199" y="262"/>
                      <a:pt x="293" y="1"/>
                      <a:pt x="116"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72"/>
              <p:cNvSpPr/>
              <p:nvPr/>
            </p:nvSpPr>
            <p:spPr>
              <a:xfrm>
                <a:off x="1993994" y="4105281"/>
                <a:ext cx="34430" cy="38734"/>
              </a:xfrm>
              <a:custGeom>
                <a:avLst/>
                <a:gdLst/>
                <a:ahLst/>
                <a:cxnLst/>
                <a:rect l="l" t="t" r="r" b="b"/>
                <a:pathLst>
                  <a:path w="512" h="576" extrusionOk="0">
                    <a:moveTo>
                      <a:pt x="42" y="42"/>
                    </a:moveTo>
                    <a:cubicBezTo>
                      <a:pt x="0" y="126"/>
                      <a:pt x="63" y="230"/>
                      <a:pt x="115" y="304"/>
                    </a:cubicBezTo>
                    <a:cubicBezTo>
                      <a:pt x="157" y="377"/>
                      <a:pt x="230" y="460"/>
                      <a:pt x="282" y="492"/>
                    </a:cubicBezTo>
                    <a:cubicBezTo>
                      <a:pt x="345" y="534"/>
                      <a:pt x="470" y="575"/>
                      <a:pt x="491" y="450"/>
                    </a:cubicBezTo>
                    <a:cubicBezTo>
                      <a:pt x="512" y="325"/>
                      <a:pt x="282" y="95"/>
                      <a:pt x="188" y="32"/>
                    </a:cubicBezTo>
                    <a:cubicBezTo>
                      <a:pt x="157" y="11"/>
                      <a:pt x="84" y="0"/>
                      <a:pt x="42" y="4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72"/>
              <p:cNvSpPr/>
              <p:nvPr/>
            </p:nvSpPr>
            <p:spPr>
              <a:xfrm>
                <a:off x="1781092" y="4137626"/>
                <a:ext cx="15534" cy="16879"/>
              </a:xfrm>
              <a:custGeom>
                <a:avLst/>
                <a:gdLst/>
                <a:ahLst/>
                <a:cxnLst/>
                <a:rect l="l" t="t" r="r" b="b"/>
                <a:pathLst>
                  <a:path w="231" h="251" extrusionOk="0">
                    <a:moveTo>
                      <a:pt x="0" y="94"/>
                    </a:moveTo>
                    <a:cubicBezTo>
                      <a:pt x="11" y="188"/>
                      <a:pt x="42" y="251"/>
                      <a:pt x="137" y="241"/>
                    </a:cubicBezTo>
                    <a:cubicBezTo>
                      <a:pt x="230" y="188"/>
                      <a:pt x="95" y="0"/>
                      <a:pt x="0" y="9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72"/>
              <p:cNvSpPr/>
              <p:nvPr/>
            </p:nvSpPr>
            <p:spPr>
              <a:xfrm>
                <a:off x="2040327" y="4128481"/>
                <a:ext cx="19771" cy="22528"/>
              </a:xfrm>
              <a:custGeom>
                <a:avLst/>
                <a:gdLst/>
                <a:ahLst/>
                <a:cxnLst/>
                <a:rect l="l" t="t" r="r" b="b"/>
                <a:pathLst>
                  <a:path w="294" h="335" extrusionOk="0">
                    <a:moveTo>
                      <a:pt x="22" y="272"/>
                    </a:moveTo>
                    <a:cubicBezTo>
                      <a:pt x="32" y="272"/>
                      <a:pt x="32" y="282"/>
                      <a:pt x="32" y="293"/>
                    </a:cubicBezTo>
                    <a:cubicBezTo>
                      <a:pt x="115" y="335"/>
                      <a:pt x="293" y="189"/>
                      <a:pt x="273" y="115"/>
                    </a:cubicBezTo>
                    <a:cubicBezTo>
                      <a:pt x="241" y="1"/>
                      <a:pt x="1" y="147"/>
                      <a:pt x="22" y="27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72"/>
              <p:cNvSpPr/>
              <p:nvPr/>
            </p:nvSpPr>
            <p:spPr>
              <a:xfrm>
                <a:off x="1816195" y="4158002"/>
                <a:ext cx="19098" cy="28849"/>
              </a:xfrm>
              <a:custGeom>
                <a:avLst/>
                <a:gdLst/>
                <a:ahLst/>
                <a:cxnLst/>
                <a:rect l="l" t="t" r="r" b="b"/>
                <a:pathLst>
                  <a:path w="284" h="429" extrusionOk="0">
                    <a:moveTo>
                      <a:pt x="33" y="52"/>
                    </a:moveTo>
                    <a:cubicBezTo>
                      <a:pt x="1" y="198"/>
                      <a:pt x="84" y="397"/>
                      <a:pt x="210" y="428"/>
                    </a:cubicBezTo>
                    <a:cubicBezTo>
                      <a:pt x="283" y="397"/>
                      <a:pt x="241" y="282"/>
                      <a:pt x="210" y="240"/>
                    </a:cubicBezTo>
                    <a:cubicBezTo>
                      <a:pt x="210" y="115"/>
                      <a:pt x="147" y="0"/>
                      <a:pt x="33" y="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72"/>
              <p:cNvSpPr/>
              <p:nvPr/>
            </p:nvSpPr>
            <p:spPr>
              <a:xfrm>
                <a:off x="1636378" y="4178311"/>
                <a:ext cx="21855" cy="35237"/>
              </a:xfrm>
              <a:custGeom>
                <a:avLst/>
                <a:gdLst/>
                <a:ahLst/>
                <a:cxnLst/>
                <a:rect l="l" t="t" r="r" b="b"/>
                <a:pathLst>
                  <a:path w="325" h="524" extrusionOk="0">
                    <a:moveTo>
                      <a:pt x="230" y="75"/>
                    </a:moveTo>
                    <a:cubicBezTo>
                      <a:pt x="84" y="1"/>
                      <a:pt x="0" y="523"/>
                      <a:pt x="188" y="482"/>
                    </a:cubicBezTo>
                    <a:cubicBezTo>
                      <a:pt x="251" y="472"/>
                      <a:pt x="325" y="126"/>
                      <a:pt x="230" y="7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72"/>
              <p:cNvSpPr/>
              <p:nvPr/>
            </p:nvSpPr>
            <p:spPr>
              <a:xfrm>
                <a:off x="1653189" y="4215632"/>
                <a:ext cx="15534" cy="17551"/>
              </a:xfrm>
              <a:custGeom>
                <a:avLst/>
                <a:gdLst/>
                <a:ahLst/>
                <a:cxnLst/>
                <a:rect l="l" t="t" r="r" b="b"/>
                <a:pathLst>
                  <a:path w="231" h="261" extrusionOk="0">
                    <a:moveTo>
                      <a:pt x="168" y="230"/>
                    </a:moveTo>
                    <a:cubicBezTo>
                      <a:pt x="210" y="167"/>
                      <a:pt x="231" y="0"/>
                      <a:pt x="126" y="10"/>
                    </a:cubicBezTo>
                    <a:cubicBezTo>
                      <a:pt x="54" y="21"/>
                      <a:pt x="1" y="261"/>
                      <a:pt x="168" y="230"/>
                    </a:cubicBezTo>
                    <a:close/>
                  </a:path>
                </a:pathLst>
              </a:custGeom>
              <a:solidFill>
                <a:srgbClr val="5C5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72"/>
              <p:cNvSpPr/>
              <p:nvPr/>
            </p:nvSpPr>
            <p:spPr>
              <a:xfrm>
                <a:off x="1631469" y="4216305"/>
                <a:ext cx="14794" cy="26092"/>
              </a:xfrm>
              <a:custGeom>
                <a:avLst/>
                <a:gdLst/>
                <a:ahLst/>
                <a:cxnLst/>
                <a:rect l="l" t="t" r="r" b="b"/>
                <a:pathLst>
                  <a:path w="220" h="388" extrusionOk="0">
                    <a:moveTo>
                      <a:pt x="94" y="387"/>
                    </a:moveTo>
                    <a:cubicBezTo>
                      <a:pt x="220" y="366"/>
                      <a:pt x="209" y="209"/>
                      <a:pt x="178" y="95"/>
                    </a:cubicBezTo>
                    <a:cubicBezTo>
                      <a:pt x="21" y="0"/>
                      <a:pt x="1" y="324"/>
                      <a:pt x="94" y="38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72"/>
              <p:cNvSpPr/>
              <p:nvPr/>
            </p:nvSpPr>
            <p:spPr>
              <a:xfrm>
                <a:off x="2095805" y="4209984"/>
                <a:ext cx="44383" cy="36582"/>
              </a:xfrm>
              <a:custGeom>
                <a:avLst/>
                <a:gdLst/>
                <a:ahLst/>
                <a:cxnLst/>
                <a:rect l="l" t="t" r="r" b="b"/>
                <a:pathLst>
                  <a:path w="660" h="544" extrusionOk="0">
                    <a:moveTo>
                      <a:pt x="12" y="481"/>
                    </a:moveTo>
                    <a:cubicBezTo>
                      <a:pt x="95" y="544"/>
                      <a:pt x="272" y="449"/>
                      <a:pt x="325" y="398"/>
                    </a:cubicBezTo>
                    <a:cubicBezTo>
                      <a:pt x="356" y="377"/>
                      <a:pt x="356" y="324"/>
                      <a:pt x="377" y="303"/>
                    </a:cubicBezTo>
                    <a:cubicBezTo>
                      <a:pt x="388" y="293"/>
                      <a:pt x="430" y="282"/>
                      <a:pt x="440" y="272"/>
                    </a:cubicBezTo>
                    <a:cubicBezTo>
                      <a:pt x="492" y="230"/>
                      <a:pt x="659" y="21"/>
                      <a:pt x="471" y="11"/>
                    </a:cubicBezTo>
                    <a:cubicBezTo>
                      <a:pt x="377" y="1"/>
                      <a:pt x="252" y="126"/>
                      <a:pt x="179" y="199"/>
                    </a:cubicBezTo>
                    <a:cubicBezTo>
                      <a:pt x="84" y="282"/>
                      <a:pt x="1" y="356"/>
                      <a:pt x="12" y="481"/>
                    </a:cubicBezTo>
                    <a:close/>
                  </a:path>
                </a:pathLst>
              </a:custGeom>
              <a:solidFill>
                <a:srgbClr val="5C5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72"/>
              <p:cNvSpPr/>
              <p:nvPr/>
            </p:nvSpPr>
            <p:spPr>
              <a:xfrm>
                <a:off x="1417155" y="4301977"/>
                <a:ext cx="36582" cy="21855"/>
              </a:xfrm>
              <a:custGeom>
                <a:avLst/>
                <a:gdLst/>
                <a:ahLst/>
                <a:cxnLst/>
                <a:rect l="l" t="t" r="r" b="b"/>
                <a:pathLst>
                  <a:path w="544" h="325" extrusionOk="0">
                    <a:moveTo>
                      <a:pt x="1" y="84"/>
                    </a:moveTo>
                    <a:cubicBezTo>
                      <a:pt x="1" y="179"/>
                      <a:pt x="137" y="221"/>
                      <a:pt x="231" y="251"/>
                    </a:cubicBezTo>
                    <a:cubicBezTo>
                      <a:pt x="314" y="272"/>
                      <a:pt x="460" y="325"/>
                      <a:pt x="523" y="231"/>
                    </a:cubicBezTo>
                    <a:cubicBezTo>
                      <a:pt x="544" y="147"/>
                      <a:pt x="429" y="116"/>
                      <a:pt x="356" y="95"/>
                    </a:cubicBezTo>
                    <a:cubicBezTo>
                      <a:pt x="241" y="63"/>
                      <a:pt x="105" y="1"/>
                      <a:pt x="1" y="84"/>
                    </a:cubicBezTo>
                    <a:close/>
                  </a:path>
                </a:pathLst>
              </a:custGeom>
              <a:solidFill>
                <a:srgbClr val="5C5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72"/>
              <p:cNvSpPr/>
              <p:nvPr/>
            </p:nvSpPr>
            <p:spPr>
              <a:xfrm>
                <a:off x="2063527" y="4247910"/>
                <a:ext cx="21855" cy="16206"/>
              </a:xfrm>
              <a:custGeom>
                <a:avLst/>
                <a:gdLst/>
                <a:ahLst/>
                <a:cxnLst/>
                <a:rect l="l" t="t" r="r" b="b"/>
                <a:pathLst>
                  <a:path w="325" h="241" extrusionOk="0">
                    <a:moveTo>
                      <a:pt x="21" y="199"/>
                    </a:moveTo>
                    <a:cubicBezTo>
                      <a:pt x="126" y="241"/>
                      <a:pt x="325" y="157"/>
                      <a:pt x="262" y="42"/>
                    </a:cubicBezTo>
                    <a:cubicBezTo>
                      <a:pt x="272" y="32"/>
                      <a:pt x="262" y="22"/>
                      <a:pt x="251" y="22"/>
                    </a:cubicBezTo>
                    <a:cubicBezTo>
                      <a:pt x="126" y="1"/>
                      <a:pt x="0" y="63"/>
                      <a:pt x="21" y="199"/>
                    </a:cubicBezTo>
                    <a:close/>
                  </a:path>
                </a:pathLst>
              </a:custGeom>
              <a:solidFill>
                <a:srgbClr val="5C5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72"/>
              <p:cNvSpPr/>
              <p:nvPr/>
            </p:nvSpPr>
            <p:spPr>
              <a:xfrm>
                <a:off x="1631469" y="4345552"/>
                <a:ext cx="25352" cy="13449"/>
              </a:xfrm>
              <a:custGeom>
                <a:avLst/>
                <a:gdLst/>
                <a:ahLst/>
                <a:cxnLst/>
                <a:rect l="l" t="t" r="r" b="b"/>
                <a:pathLst>
                  <a:path w="377" h="200" extrusionOk="0">
                    <a:moveTo>
                      <a:pt x="220" y="11"/>
                    </a:moveTo>
                    <a:cubicBezTo>
                      <a:pt x="147" y="11"/>
                      <a:pt x="21" y="0"/>
                      <a:pt x="11" y="84"/>
                    </a:cubicBezTo>
                    <a:cubicBezTo>
                      <a:pt x="1" y="137"/>
                      <a:pt x="31" y="178"/>
                      <a:pt x="73" y="188"/>
                    </a:cubicBezTo>
                    <a:cubicBezTo>
                      <a:pt x="115" y="199"/>
                      <a:pt x="147" y="158"/>
                      <a:pt x="199" y="158"/>
                    </a:cubicBezTo>
                    <a:cubicBezTo>
                      <a:pt x="282" y="137"/>
                      <a:pt x="366" y="168"/>
                      <a:pt x="377" y="84"/>
                    </a:cubicBezTo>
                    <a:cubicBezTo>
                      <a:pt x="377" y="0"/>
                      <a:pt x="324" y="11"/>
                      <a:pt x="220" y="11"/>
                    </a:cubicBezTo>
                    <a:close/>
                  </a:path>
                </a:pathLst>
              </a:custGeom>
              <a:solidFill>
                <a:srgbClr val="5C5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72"/>
              <p:cNvSpPr/>
              <p:nvPr/>
            </p:nvSpPr>
            <p:spPr>
              <a:xfrm>
                <a:off x="1672220" y="4345552"/>
                <a:ext cx="40819" cy="21115"/>
              </a:xfrm>
              <a:custGeom>
                <a:avLst/>
                <a:gdLst/>
                <a:ahLst/>
                <a:cxnLst/>
                <a:rect l="l" t="t" r="r" b="b"/>
                <a:pathLst>
                  <a:path w="607" h="314" extrusionOk="0">
                    <a:moveTo>
                      <a:pt x="428" y="0"/>
                    </a:moveTo>
                    <a:cubicBezTo>
                      <a:pt x="335" y="0"/>
                      <a:pt x="0" y="11"/>
                      <a:pt x="21" y="147"/>
                    </a:cubicBezTo>
                    <a:cubicBezTo>
                      <a:pt x="31" y="283"/>
                      <a:pt x="606" y="314"/>
                      <a:pt x="606" y="116"/>
                    </a:cubicBezTo>
                    <a:cubicBezTo>
                      <a:pt x="606" y="11"/>
                      <a:pt x="533" y="11"/>
                      <a:pt x="428" y="0"/>
                    </a:cubicBezTo>
                    <a:close/>
                  </a:path>
                </a:pathLst>
              </a:custGeom>
              <a:solidFill>
                <a:srgbClr val="5C5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72"/>
              <p:cNvSpPr/>
              <p:nvPr/>
            </p:nvSpPr>
            <p:spPr>
              <a:xfrm>
                <a:off x="1843631" y="4330086"/>
                <a:ext cx="42231" cy="26764"/>
              </a:xfrm>
              <a:custGeom>
                <a:avLst/>
                <a:gdLst/>
                <a:ahLst/>
                <a:cxnLst/>
                <a:rect l="l" t="t" r="r" b="b"/>
                <a:pathLst>
                  <a:path w="628" h="398" extrusionOk="0">
                    <a:moveTo>
                      <a:pt x="523" y="32"/>
                    </a:moveTo>
                    <a:cubicBezTo>
                      <a:pt x="377" y="1"/>
                      <a:pt x="1" y="95"/>
                      <a:pt x="22" y="220"/>
                    </a:cubicBezTo>
                    <a:cubicBezTo>
                      <a:pt x="32" y="398"/>
                      <a:pt x="627" y="230"/>
                      <a:pt x="627" y="116"/>
                    </a:cubicBezTo>
                    <a:cubicBezTo>
                      <a:pt x="627" y="42"/>
                      <a:pt x="575" y="42"/>
                      <a:pt x="523"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61" name="Google Shape;4361;p72"/>
          <p:cNvGrpSpPr/>
          <p:nvPr/>
        </p:nvGrpSpPr>
        <p:grpSpPr>
          <a:xfrm>
            <a:off x="6962100" y="2269709"/>
            <a:ext cx="1359425" cy="1439061"/>
            <a:chOff x="6962100" y="2269709"/>
            <a:chExt cx="1359425" cy="1439061"/>
          </a:xfrm>
        </p:grpSpPr>
        <p:sp>
          <p:nvSpPr>
            <p:cNvPr id="4362" name="Google Shape;4362;p72"/>
            <p:cNvSpPr/>
            <p:nvPr/>
          </p:nvSpPr>
          <p:spPr>
            <a:xfrm>
              <a:off x="6962100" y="2274210"/>
              <a:ext cx="1359423" cy="1430074"/>
            </a:xfrm>
            <a:custGeom>
              <a:avLst/>
              <a:gdLst/>
              <a:ahLst/>
              <a:cxnLst/>
              <a:rect l="l" t="t" r="r" b="b"/>
              <a:pathLst>
                <a:path w="25360" h="26678" extrusionOk="0">
                  <a:moveTo>
                    <a:pt x="16520" y="15604"/>
                  </a:moveTo>
                  <a:cubicBezTo>
                    <a:pt x="16544" y="15617"/>
                    <a:pt x="16568" y="15617"/>
                    <a:pt x="16591" y="15617"/>
                  </a:cubicBezTo>
                  <a:cubicBezTo>
                    <a:pt x="16568" y="15628"/>
                    <a:pt x="16544" y="15640"/>
                    <a:pt x="16520" y="15640"/>
                  </a:cubicBezTo>
                  <a:lnTo>
                    <a:pt x="16520" y="15604"/>
                  </a:lnTo>
                  <a:close/>
                  <a:moveTo>
                    <a:pt x="13718" y="1"/>
                  </a:moveTo>
                  <a:cubicBezTo>
                    <a:pt x="13617" y="1"/>
                    <a:pt x="13512" y="45"/>
                    <a:pt x="13412" y="148"/>
                  </a:cubicBezTo>
                  <a:cubicBezTo>
                    <a:pt x="12952" y="621"/>
                    <a:pt x="12892" y="2133"/>
                    <a:pt x="12692" y="2795"/>
                  </a:cubicBezTo>
                  <a:cubicBezTo>
                    <a:pt x="12503" y="2346"/>
                    <a:pt x="12337" y="1921"/>
                    <a:pt x="12101" y="1401"/>
                  </a:cubicBezTo>
                  <a:cubicBezTo>
                    <a:pt x="11959" y="1073"/>
                    <a:pt x="11716" y="382"/>
                    <a:pt x="11279" y="382"/>
                  </a:cubicBezTo>
                  <a:cubicBezTo>
                    <a:pt x="11243" y="382"/>
                    <a:pt x="11206" y="387"/>
                    <a:pt x="11167" y="397"/>
                  </a:cubicBezTo>
                  <a:cubicBezTo>
                    <a:pt x="10896" y="468"/>
                    <a:pt x="10860" y="940"/>
                    <a:pt x="10860" y="1200"/>
                  </a:cubicBezTo>
                  <a:cubicBezTo>
                    <a:pt x="10872" y="1980"/>
                    <a:pt x="11072" y="2831"/>
                    <a:pt x="11226" y="3398"/>
                  </a:cubicBezTo>
                  <a:cubicBezTo>
                    <a:pt x="10931" y="3209"/>
                    <a:pt x="10636" y="3008"/>
                    <a:pt x="10328" y="2807"/>
                  </a:cubicBezTo>
                  <a:cubicBezTo>
                    <a:pt x="10097" y="2653"/>
                    <a:pt x="9835" y="2397"/>
                    <a:pt x="9496" y="2397"/>
                  </a:cubicBezTo>
                  <a:cubicBezTo>
                    <a:pt x="9419" y="2397"/>
                    <a:pt x="9338" y="2410"/>
                    <a:pt x="9253" y="2441"/>
                  </a:cubicBezTo>
                  <a:cubicBezTo>
                    <a:pt x="9040" y="2855"/>
                    <a:pt x="9300" y="3256"/>
                    <a:pt x="9489" y="3540"/>
                  </a:cubicBezTo>
                  <a:cubicBezTo>
                    <a:pt x="10068" y="4367"/>
                    <a:pt x="11156" y="4851"/>
                    <a:pt x="12361" y="4922"/>
                  </a:cubicBezTo>
                  <a:cubicBezTo>
                    <a:pt x="12325" y="4993"/>
                    <a:pt x="12290" y="5053"/>
                    <a:pt x="12254" y="5123"/>
                  </a:cubicBezTo>
                  <a:lnTo>
                    <a:pt x="12112" y="5229"/>
                  </a:lnTo>
                  <a:cubicBezTo>
                    <a:pt x="9064" y="7629"/>
                    <a:pt x="9478" y="15628"/>
                    <a:pt x="9796" y="20355"/>
                  </a:cubicBezTo>
                  <a:cubicBezTo>
                    <a:pt x="9241" y="20496"/>
                    <a:pt x="8721" y="20662"/>
                    <a:pt x="8284" y="20934"/>
                  </a:cubicBezTo>
                  <a:cubicBezTo>
                    <a:pt x="7456" y="21442"/>
                    <a:pt x="6854" y="22364"/>
                    <a:pt x="6346" y="23309"/>
                  </a:cubicBezTo>
                  <a:cubicBezTo>
                    <a:pt x="6251" y="22659"/>
                    <a:pt x="6015" y="21891"/>
                    <a:pt x="5862" y="21336"/>
                  </a:cubicBezTo>
                  <a:cubicBezTo>
                    <a:pt x="5673" y="20674"/>
                    <a:pt x="5389" y="20118"/>
                    <a:pt x="5200" y="19563"/>
                  </a:cubicBezTo>
                  <a:cubicBezTo>
                    <a:pt x="5684" y="17471"/>
                    <a:pt x="6440" y="15155"/>
                    <a:pt x="6298" y="12592"/>
                  </a:cubicBezTo>
                  <a:cubicBezTo>
                    <a:pt x="6265" y="11870"/>
                    <a:pt x="6027" y="10502"/>
                    <a:pt x="5265" y="10502"/>
                  </a:cubicBezTo>
                  <a:cubicBezTo>
                    <a:pt x="5229" y="10502"/>
                    <a:pt x="5192" y="10505"/>
                    <a:pt x="5153" y="10512"/>
                  </a:cubicBezTo>
                  <a:cubicBezTo>
                    <a:pt x="4833" y="10559"/>
                    <a:pt x="4526" y="11019"/>
                    <a:pt x="4408" y="11268"/>
                  </a:cubicBezTo>
                  <a:cubicBezTo>
                    <a:pt x="3617" y="12887"/>
                    <a:pt x="4042" y="16066"/>
                    <a:pt x="4124" y="18122"/>
                  </a:cubicBezTo>
                  <a:cubicBezTo>
                    <a:pt x="3184" y="17565"/>
                    <a:pt x="2295" y="16525"/>
                    <a:pt x="1074" y="16525"/>
                  </a:cubicBezTo>
                  <a:cubicBezTo>
                    <a:pt x="868" y="16525"/>
                    <a:pt x="653" y="16554"/>
                    <a:pt x="426" y="16621"/>
                  </a:cubicBezTo>
                  <a:cubicBezTo>
                    <a:pt x="1" y="17850"/>
                    <a:pt x="1123" y="18405"/>
                    <a:pt x="1844" y="18819"/>
                  </a:cubicBezTo>
                  <a:cubicBezTo>
                    <a:pt x="2659" y="19268"/>
                    <a:pt x="3640" y="19611"/>
                    <a:pt x="4361" y="19918"/>
                  </a:cubicBezTo>
                  <a:cubicBezTo>
                    <a:pt x="4479" y="20367"/>
                    <a:pt x="4550" y="20827"/>
                    <a:pt x="4668" y="21276"/>
                  </a:cubicBezTo>
                  <a:cubicBezTo>
                    <a:pt x="4880" y="22045"/>
                    <a:pt x="5271" y="23959"/>
                    <a:pt x="5767" y="24408"/>
                  </a:cubicBezTo>
                  <a:cubicBezTo>
                    <a:pt x="5684" y="24538"/>
                    <a:pt x="5613" y="24680"/>
                    <a:pt x="5542" y="24810"/>
                  </a:cubicBezTo>
                  <a:cubicBezTo>
                    <a:pt x="5353" y="25141"/>
                    <a:pt x="5164" y="25519"/>
                    <a:pt x="4951" y="25850"/>
                  </a:cubicBezTo>
                  <a:lnTo>
                    <a:pt x="19439" y="25850"/>
                  </a:lnTo>
                  <a:cubicBezTo>
                    <a:pt x="19285" y="26086"/>
                    <a:pt x="19179" y="26358"/>
                    <a:pt x="19144" y="26677"/>
                  </a:cubicBezTo>
                  <a:lnTo>
                    <a:pt x="25158" y="26677"/>
                  </a:lnTo>
                  <a:cubicBezTo>
                    <a:pt x="25359" y="25661"/>
                    <a:pt x="25063" y="24632"/>
                    <a:pt x="24343" y="24325"/>
                  </a:cubicBezTo>
                  <a:cubicBezTo>
                    <a:pt x="24163" y="24250"/>
                    <a:pt x="23889" y="24232"/>
                    <a:pt x="23658" y="24232"/>
                  </a:cubicBezTo>
                  <a:cubicBezTo>
                    <a:pt x="23524" y="24232"/>
                    <a:pt x="23405" y="24238"/>
                    <a:pt x="23327" y="24243"/>
                  </a:cubicBezTo>
                  <a:cubicBezTo>
                    <a:pt x="23220" y="24254"/>
                    <a:pt x="23114" y="24254"/>
                    <a:pt x="22996" y="24266"/>
                  </a:cubicBezTo>
                  <a:cubicBezTo>
                    <a:pt x="22500" y="24314"/>
                    <a:pt x="21991" y="24396"/>
                    <a:pt x="21518" y="24526"/>
                  </a:cubicBezTo>
                  <a:cubicBezTo>
                    <a:pt x="21578" y="23805"/>
                    <a:pt x="21636" y="23132"/>
                    <a:pt x="21743" y="22482"/>
                  </a:cubicBezTo>
                  <a:cubicBezTo>
                    <a:pt x="22795" y="22127"/>
                    <a:pt x="23480" y="21312"/>
                    <a:pt x="24012" y="20449"/>
                  </a:cubicBezTo>
                  <a:cubicBezTo>
                    <a:pt x="24272" y="20012"/>
                    <a:pt x="24627" y="19445"/>
                    <a:pt x="24543" y="18866"/>
                  </a:cubicBezTo>
                  <a:cubicBezTo>
                    <a:pt x="24490" y="18506"/>
                    <a:pt x="24230" y="18372"/>
                    <a:pt x="23940" y="18372"/>
                  </a:cubicBezTo>
                  <a:cubicBezTo>
                    <a:pt x="23715" y="18372"/>
                    <a:pt x="23471" y="18452"/>
                    <a:pt x="23291" y="18571"/>
                  </a:cubicBezTo>
                  <a:cubicBezTo>
                    <a:pt x="22547" y="19067"/>
                    <a:pt x="22038" y="20367"/>
                    <a:pt x="21743" y="21158"/>
                  </a:cubicBezTo>
                  <a:cubicBezTo>
                    <a:pt x="21707" y="20721"/>
                    <a:pt x="21649" y="20260"/>
                    <a:pt x="21436" y="19906"/>
                  </a:cubicBezTo>
                  <a:cubicBezTo>
                    <a:pt x="21287" y="19644"/>
                    <a:pt x="20964" y="19337"/>
                    <a:pt x="20612" y="19337"/>
                  </a:cubicBezTo>
                  <a:cubicBezTo>
                    <a:pt x="20599" y="19337"/>
                    <a:pt x="20586" y="19338"/>
                    <a:pt x="20573" y="19338"/>
                  </a:cubicBezTo>
                  <a:cubicBezTo>
                    <a:pt x="20207" y="19374"/>
                    <a:pt x="20065" y="19823"/>
                    <a:pt x="20065" y="20178"/>
                  </a:cubicBezTo>
                  <a:cubicBezTo>
                    <a:pt x="20077" y="20911"/>
                    <a:pt x="20526" y="21702"/>
                    <a:pt x="20845" y="22210"/>
                  </a:cubicBezTo>
                  <a:cubicBezTo>
                    <a:pt x="20975" y="22423"/>
                    <a:pt x="21152" y="22565"/>
                    <a:pt x="21176" y="22718"/>
                  </a:cubicBezTo>
                  <a:cubicBezTo>
                    <a:pt x="21200" y="22919"/>
                    <a:pt x="21069" y="23274"/>
                    <a:pt x="21022" y="23557"/>
                  </a:cubicBezTo>
                  <a:cubicBezTo>
                    <a:pt x="20963" y="23936"/>
                    <a:pt x="20916" y="24325"/>
                    <a:pt x="20904" y="24727"/>
                  </a:cubicBezTo>
                  <a:cubicBezTo>
                    <a:pt x="20609" y="24845"/>
                    <a:pt x="20349" y="24987"/>
                    <a:pt x="20113" y="25152"/>
                  </a:cubicBezTo>
                  <a:cubicBezTo>
                    <a:pt x="20089" y="24963"/>
                    <a:pt x="20065" y="24774"/>
                    <a:pt x="20042" y="24609"/>
                  </a:cubicBezTo>
                  <a:cubicBezTo>
                    <a:pt x="19687" y="22021"/>
                    <a:pt x="19202" y="19149"/>
                    <a:pt x="16863" y="18642"/>
                  </a:cubicBezTo>
                  <a:cubicBezTo>
                    <a:pt x="16768" y="18618"/>
                    <a:pt x="16686" y="18606"/>
                    <a:pt x="16579" y="18594"/>
                  </a:cubicBezTo>
                  <a:lnTo>
                    <a:pt x="16568" y="18594"/>
                  </a:lnTo>
                  <a:cubicBezTo>
                    <a:pt x="16484" y="18582"/>
                    <a:pt x="16402" y="18571"/>
                    <a:pt x="16308" y="18571"/>
                  </a:cubicBezTo>
                  <a:cubicBezTo>
                    <a:pt x="16390" y="17791"/>
                    <a:pt x="16449" y="16999"/>
                    <a:pt x="16497" y="16184"/>
                  </a:cubicBezTo>
                  <a:cubicBezTo>
                    <a:pt x="17004" y="16030"/>
                    <a:pt x="17489" y="15853"/>
                    <a:pt x="17950" y="15652"/>
                  </a:cubicBezTo>
                  <a:cubicBezTo>
                    <a:pt x="19320" y="15604"/>
                    <a:pt x="20502" y="15321"/>
                    <a:pt x="21602" y="14837"/>
                  </a:cubicBezTo>
                  <a:cubicBezTo>
                    <a:pt x="23138" y="14151"/>
                    <a:pt x="24307" y="13206"/>
                    <a:pt x="24496" y="11339"/>
                  </a:cubicBezTo>
                  <a:cubicBezTo>
                    <a:pt x="24603" y="10299"/>
                    <a:pt x="24543" y="9436"/>
                    <a:pt x="24485" y="8338"/>
                  </a:cubicBezTo>
                  <a:cubicBezTo>
                    <a:pt x="24438" y="7392"/>
                    <a:pt x="24414" y="6376"/>
                    <a:pt x="24094" y="5655"/>
                  </a:cubicBezTo>
                  <a:cubicBezTo>
                    <a:pt x="24000" y="5466"/>
                    <a:pt x="23847" y="5242"/>
                    <a:pt x="23669" y="5064"/>
                  </a:cubicBezTo>
                  <a:cubicBezTo>
                    <a:pt x="23669" y="4793"/>
                    <a:pt x="23658" y="4533"/>
                    <a:pt x="23634" y="4379"/>
                  </a:cubicBezTo>
                  <a:cubicBezTo>
                    <a:pt x="23592" y="4147"/>
                    <a:pt x="23596" y="3981"/>
                    <a:pt x="23423" y="3981"/>
                  </a:cubicBezTo>
                  <a:cubicBezTo>
                    <a:pt x="23401" y="3981"/>
                    <a:pt x="23377" y="3984"/>
                    <a:pt x="23350" y="3989"/>
                  </a:cubicBezTo>
                  <a:cubicBezTo>
                    <a:pt x="23303" y="4000"/>
                    <a:pt x="23303" y="4048"/>
                    <a:pt x="23303" y="4107"/>
                  </a:cubicBezTo>
                  <a:cubicBezTo>
                    <a:pt x="23314" y="4331"/>
                    <a:pt x="23314" y="4556"/>
                    <a:pt x="23314" y="4793"/>
                  </a:cubicBezTo>
                  <a:cubicBezTo>
                    <a:pt x="23291" y="4780"/>
                    <a:pt x="23267" y="4769"/>
                    <a:pt x="23244" y="4769"/>
                  </a:cubicBezTo>
                  <a:cubicBezTo>
                    <a:pt x="23122" y="4725"/>
                    <a:pt x="23000" y="4708"/>
                    <a:pt x="22883" y="4708"/>
                  </a:cubicBezTo>
                  <a:cubicBezTo>
                    <a:pt x="22681" y="4708"/>
                    <a:pt x="22491" y="4761"/>
                    <a:pt x="22334" y="4828"/>
                  </a:cubicBezTo>
                  <a:cubicBezTo>
                    <a:pt x="22345" y="4591"/>
                    <a:pt x="22369" y="4344"/>
                    <a:pt x="22381" y="4095"/>
                  </a:cubicBezTo>
                  <a:cubicBezTo>
                    <a:pt x="22381" y="4076"/>
                    <a:pt x="22381" y="4057"/>
                    <a:pt x="22362" y="4057"/>
                  </a:cubicBezTo>
                  <a:cubicBezTo>
                    <a:pt x="22358" y="4057"/>
                    <a:pt x="22352" y="4058"/>
                    <a:pt x="22345" y="4060"/>
                  </a:cubicBezTo>
                  <a:cubicBezTo>
                    <a:pt x="22345" y="4040"/>
                    <a:pt x="22345" y="4021"/>
                    <a:pt x="22326" y="4021"/>
                  </a:cubicBezTo>
                  <a:cubicBezTo>
                    <a:pt x="22322" y="4021"/>
                    <a:pt x="22317" y="4022"/>
                    <a:pt x="22311" y="4024"/>
                  </a:cubicBezTo>
                  <a:cubicBezTo>
                    <a:pt x="22311" y="4047"/>
                    <a:pt x="22287" y="4055"/>
                    <a:pt x="22257" y="4055"/>
                  </a:cubicBezTo>
                  <a:cubicBezTo>
                    <a:pt x="22240" y="4055"/>
                    <a:pt x="22221" y="4052"/>
                    <a:pt x="22204" y="4048"/>
                  </a:cubicBezTo>
                  <a:cubicBezTo>
                    <a:pt x="22145" y="4355"/>
                    <a:pt x="22109" y="4662"/>
                    <a:pt x="22074" y="4969"/>
                  </a:cubicBezTo>
                  <a:lnTo>
                    <a:pt x="21967" y="5040"/>
                  </a:lnTo>
                  <a:cubicBezTo>
                    <a:pt x="21956" y="5053"/>
                    <a:pt x="21507" y="5502"/>
                    <a:pt x="21342" y="5749"/>
                  </a:cubicBezTo>
                  <a:cubicBezTo>
                    <a:pt x="20526" y="7025"/>
                    <a:pt x="20443" y="8881"/>
                    <a:pt x="19722" y="10677"/>
                  </a:cubicBezTo>
                  <a:cubicBezTo>
                    <a:pt x="19131" y="12143"/>
                    <a:pt x="18139" y="12875"/>
                    <a:pt x="16933" y="13477"/>
                  </a:cubicBezTo>
                  <a:cubicBezTo>
                    <a:pt x="16815" y="13525"/>
                    <a:pt x="16686" y="13561"/>
                    <a:pt x="16579" y="13631"/>
                  </a:cubicBezTo>
                  <a:cubicBezTo>
                    <a:pt x="16579" y="12981"/>
                    <a:pt x="16579" y="12332"/>
                    <a:pt x="16568" y="11681"/>
                  </a:cubicBezTo>
                  <a:cubicBezTo>
                    <a:pt x="16532" y="10287"/>
                    <a:pt x="16426" y="8963"/>
                    <a:pt x="16119" y="7699"/>
                  </a:cubicBezTo>
                  <a:cubicBezTo>
                    <a:pt x="15835" y="6553"/>
                    <a:pt x="15397" y="5229"/>
                    <a:pt x="14488" y="4780"/>
                  </a:cubicBezTo>
                  <a:cubicBezTo>
                    <a:pt x="14441" y="4733"/>
                    <a:pt x="14405" y="4686"/>
                    <a:pt x="14357" y="4638"/>
                  </a:cubicBezTo>
                  <a:cubicBezTo>
                    <a:pt x="15421" y="4202"/>
                    <a:pt x="16083" y="3351"/>
                    <a:pt x="16568" y="2417"/>
                  </a:cubicBezTo>
                  <a:cubicBezTo>
                    <a:pt x="16768" y="2015"/>
                    <a:pt x="17088" y="1460"/>
                    <a:pt x="16780" y="988"/>
                  </a:cubicBezTo>
                  <a:cubicBezTo>
                    <a:pt x="16720" y="957"/>
                    <a:pt x="16656" y="944"/>
                    <a:pt x="16591" y="944"/>
                  </a:cubicBezTo>
                  <a:cubicBezTo>
                    <a:pt x="16324" y="944"/>
                    <a:pt x="16029" y="1166"/>
                    <a:pt x="15811" y="1366"/>
                  </a:cubicBezTo>
                  <a:cubicBezTo>
                    <a:pt x="15173" y="1968"/>
                    <a:pt x="14688" y="2926"/>
                    <a:pt x="14228" y="3386"/>
                  </a:cubicBezTo>
                  <a:cubicBezTo>
                    <a:pt x="14216" y="2582"/>
                    <a:pt x="14405" y="1330"/>
                    <a:pt x="14228" y="526"/>
                  </a:cubicBezTo>
                  <a:cubicBezTo>
                    <a:pt x="14162" y="238"/>
                    <a:pt x="13951" y="1"/>
                    <a:pt x="13718"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63" name="Google Shape;4363;p72"/>
            <p:cNvGrpSpPr/>
            <p:nvPr/>
          </p:nvGrpSpPr>
          <p:grpSpPr>
            <a:xfrm>
              <a:off x="6962108" y="2269709"/>
              <a:ext cx="1359418" cy="1439061"/>
              <a:chOff x="6921558" y="2241747"/>
              <a:chExt cx="1359418" cy="1439061"/>
            </a:xfrm>
          </p:grpSpPr>
          <p:sp>
            <p:nvSpPr>
              <p:cNvPr id="4364" name="Google Shape;4364;p72"/>
              <p:cNvSpPr/>
              <p:nvPr/>
            </p:nvSpPr>
            <p:spPr>
              <a:xfrm>
                <a:off x="6921558" y="2808026"/>
                <a:ext cx="363575" cy="760072"/>
              </a:xfrm>
              <a:custGeom>
                <a:avLst/>
                <a:gdLst/>
                <a:ahLst/>
                <a:cxnLst/>
                <a:rect l="l" t="t" r="r" b="b"/>
                <a:pathLst>
                  <a:path w="2529" h="5287" extrusionOk="0">
                    <a:moveTo>
                      <a:pt x="1944" y="3427"/>
                    </a:moveTo>
                    <a:cubicBezTo>
                      <a:pt x="2007" y="3625"/>
                      <a:pt x="2111" y="3834"/>
                      <a:pt x="2185" y="4085"/>
                    </a:cubicBezTo>
                    <a:cubicBezTo>
                      <a:pt x="2299" y="4503"/>
                      <a:pt x="2529" y="5234"/>
                      <a:pt x="2236" y="5266"/>
                    </a:cubicBezTo>
                    <a:cubicBezTo>
                      <a:pt x="2017" y="5287"/>
                      <a:pt x="1829" y="4389"/>
                      <a:pt x="1746" y="4064"/>
                    </a:cubicBezTo>
                    <a:cubicBezTo>
                      <a:pt x="1693" y="3897"/>
                      <a:pt x="1672" y="3720"/>
                      <a:pt x="1630" y="3553"/>
                    </a:cubicBezTo>
                    <a:cubicBezTo>
                      <a:pt x="1359" y="3437"/>
                      <a:pt x="994" y="3312"/>
                      <a:pt x="690" y="3145"/>
                    </a:cubicBezTo>
                    <a:cubicBezTo>
                      <a:pt x="419" y="2989"/>
                      <a:pt x="1" y="2780"/>
                      <a:pt x="158" y="2330"/>
                    </a:cubicBezTo>
                    <a:cubicBezTo>
                      <a:pt x="743" y="2153"/>
                      <a:pt x="1129" y="2643"/>
                      <a:pt x="1537" y="2884"/>
                    </a:cubicBezTo>
                    <a:cubicBezTo>
                      <a:pt x="1505" y="2121"/>
                      <a:pt x="1349" y="941"/>
                      <a:pt x="1641" y="335"/>
                    </a:cubicBezTo>
                    <a:cubicBezTo>
                      <a:pt x="1683" y="240"/>
                      <a:pt x="1808" y="73"/>
                      <a:pt x="1923" y="52"/>
                    </a:cubicBezTo>
                    <a:cubicBezTo>
                      <a:pt x="2236" y="1"/>
                      <a:pt x="2331" y="544"/>
                      <a:pt x="2352" y="826"/>
                    </a:cubicBezTo>
                    <a:cubicBezTo>
                      <a:pt x="2404" y="1777"/>
                      <a:pt x="2122" y="2643"/>
                      <a:pt x="1944" y="342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72"/>
              <p:cNvSpPr/>
              <p:nvPr/>
            </p:nvSpPr>
            <p:spPr>
              <a:xfrm>
                <a:off x="7789739" y="2497069"/>
                <a:ext cx="450695" cy="600927"/>
              </a:xfrm>
              <a:custGeom>
                <a:avLst/>
                <a:gdLst/>
                <a:ahLst/>
                <a:cxnLst/>
                <a:rect l="l" t="t" r="r" b="b"/>
                <a:pathLst>
                  <a:path w="3135" h="4180" extrusionOk="0">
                    <a:moveTo>
                      <a:pt x="42" y="4107"/>
                    </a:moveTo>
                    <a:cubicBezTo>
                      <a:pt x="95" y="3898"/>
                      <a:pt x="0" y="3615"/>
                      <a:pt x="84" y="3438"/>
                    </a:cubicBezTo>
                    <a:cubicBezTo>
                      <a:pt x="126" y="3365"/>
                      <a:pt x="209" y="3355"/>
                      <a:pt x="272" y="3313"/>
                    </a:cubicBezTo>
                    <a:cubicBezTo>
                      <a:pt x="721" y="3093"/>
                      <a:pt x="1098" y="2821"/>
                      <a:pt x="1307" y="2278"/>
                    </a:cubicBezTo>
                    <a:cubicBezTo>
                      <a:pt x="1578" y="1609"/>
                      <a:pt x="1609" y="910"/>
                      <a:pt x="1923" y="439"/>
                    </a:cubicBezTo>
                    <a:cubicBezTo>
                      <a:pt x="1975" y="346"/>
                      <a:pt x="2142" y="179"/>
                      <a:pt x="2152" y="179"/>
                    </a:cubicBezTo>
                    <a:cubicBezTo>
                      <a:pt x="2226" y="116"/>
                      <a:pt x="2424" y="1"/>
                      <a:pt x="2623" y="74"/>
                    </a:cubicBezTo>
                    <a:cubicBezTo>
                      <a:pt x="2748" y="116"/>
                      <a:pt x="2884" y="283"/>
                      <a:pt x="2936" y="398"/>
                    </a:cubicBezTo>
                    <a:cubicBezTo>
                      <a:pt x="3062" y="669"/>
                      <a:pt x="3072" y="1056"/>
                      <a:pt x="3093" y="1401"/>
                    </a:cubicBezTo>
                    <a:cubicBezTo>
                      <a:pt x="3114" y="1808"/>
                      <a:pt x="3134" y="2132"/>
                      <a:pt x="3093" y="2519"/>
                    </a:cubicBezTo>
                    <a:cubicBezTo>
                      <a:pt x="3020" y="3218"/>
                      <a:pt x="2581" y="3564"/>
                      <a:pt x="2017" y="3824"/>
                    </a:cubicBezTo>
                    <a:cubicBezTo>
                      <a:pt x="1453" y="4075"/>
                      <a:pt x="836" y="4180"/>
                      <a:pt x="42" y="410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72"/>
              <p:cNvSpPr/>
              <p:nvPr/>
            </p:nvSpPr>
            <p:spPr>
              <a:xfrm>
                <a:off x="7782263" y="2462566"/>
                <a:ext cx="408717" cy="662458"/>
              </a:xfrm>
              <a:custGeom>
                <a:avLst/>
                <a:gdLst/>
                <a:ahLst/>
                <a:cxnLst/>
                <a:rect l="l" t="t" r="r" b="b"/>
                <a:pathLst>
                  <a:path w="2843" h="4608" extrusionOk="0">
                    <a:moveTo>
                      <a:pt x="2717" y="22"/>
                    </a:moveTo>
                    <a:cubicBezTo>
                      <a:pt x="2810" y="1"/>
                      <a:pt x="2800" y="73"/>
                      <a:pt x="2821" y="168"/>
                    </a:cubicBezTo>
                    <a:cubicBezTo>
                      <a:pt x="2842" y="303"/>
                      <a:pt x="2842" y="679"/>
                      <a:pt x="2831" y="805"/>
                    </a:cubicBezTo>
                    <a:cubicBezTo>
                      <a:pt x="2789" y="1870"/>
                      <a:pt x="2622" y="2884"/>
                      <a:pt x="2100" y="3427"/>
                    </a:cubicBezTo>
                    <a:cubicBezTo>
                      <a:pt x="1818" y="3720"/>
                      <a:pt x="1494" y="3939"/>
                      <a:pt x="1170" y="4138"/>
                    </a:cubicBezTo>
                    <a:cubicBezTo>
                      <a:pt x="825" y="4336"/>
                      <a:pt x="460" y="4482"/>
                      <a:pt x="42" y="4608"/>
                    </a:cubicBezTo>
                    <a:cubicBezTo>
                      <a:pt x="63" y="4535"/>
                      <a:pt x="0" y="4440"/>
                      <a:pt x="63" y="4410"/>
                    </a:cubicBezTo>
                    <a:cubicBezTo>
                      <a:pt x="460" y="4242"/>
                      <a:pt x="857" y="4064"/>
                      <a:pt x="1212" y="3845"/>
                    </a:cubicBezTo>
                    <a:cubicBezTo>
                      <a:pt x="1557" y="3626"/>
                      <a:pt x="1902" y="3407"/>
                      <a:pt x="2142" y="3040"/>
                    </a:cubicBezTo>
                    <a:cubicBezTo>
                      <a:pt x="2382" y="2685"/>
                      <a:pt x="2476" y="2205"/>
                      <a:pt x="2560" y="1682"/>
                    </a:cubicBezTo>
                    <a:cubicBezTo>
                      <a:pt x="2633" y="1181"/>
                      <a:pt x="2717" y="628"/>
                      <a:pt x="2706" y="63"/>
                    </a:cubicBezTo>
                    <a:cubicBezTo>
                      <a:pt x="2696" y="43"/>
                      <a:pt x="2696" y="22"/>
                      <a:pt x="2717" y="2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72"/>
              <p:cNvSpPr/>
              <p:nvPr/>
            </p:nvSpPr>
            <p:spPr>
              <a:xfrm>
                <a:off x="7782263" y="2467022"/>
                <a:ext cx="339567" cy="572462"/>
              </a:xfrm>
              <a:custGeom>
                <a:avLst/>
                <a:gdLst/>
                <a:ahLst/>
                <a:cxnLst/>
                <a:rect l="l" t="t" r="r" b="b"/>
                <a:pathLst>
                  <a:path w="2362" h="3982" extrusionOk="0">
                    <a:moveTo>
                      <a:pt x="2330" y="1"/>
                    </a:moveTo>
                    <a:cubicBezTo>
                      <a:pt x="2341" y="1"/>
                      <a:pt x="2341" y="12"/>
                      <a:pt x="2341" y="22"/>
                    </a:cubicBezTo>
                    <a:cubicBezTo>
                      <a:pt x="2351" y="12"/>
                      <a:pt x="2351" y="22"/>
                      <a:pt x="2361" y="32"/>
                    </a:cubicBezTo>
                    <a:cubicBezTo>
                      <a:pt x="2299" y="711"/>
                      <a:pt x="2309" y="1391"/>
                      <a:pt x="2215" y="1965"/>
                    </a:cubicBezTo>
                    <a:cubicBezTo>
                      <a:pt x="2121" y="2550"/>
                      <a:pt x="1891" y="3009"/>
                      <a:pt x="1505" y="3313"/>
                    </a:cubicBezTo>
                    <a:cubicBezTo>
                      <a:pt x="1097" y="3647"/>
                      <a:pt x="595" y="3814"/>
                      <a:pt x="10" y="3982"/>
                    </a:cubicBezTo>
                    <a:cubicBezTo>
                      <a:pt x="31" y="3898"/>
                      <a:pt x="0" y="3856"/>
                      <a:pt x="21" y="3814"/>
                    </a:cubicBezTo>
                    <a:cubicBezTo>
                      <a:pt x="52" y="3752"/>
                      <a:pt x="303" y="3710"/>
                      <a:pt x="376" y="3678"/>
                    </a:cubicBezTo>
                    <a:cubicBezTo>
                      <a:pt x="690" y="3553"/>
                      <a:pt x="962" y="3438"/>
                      <a:pt x="1243" y="3260"/>
                    </a:cubicBezTo>
                    <a:cubicBezTo>
                      <a:pt x="1379" y="3188"/>
                      <a:pt x="1515" y="3093"/>
                      <a:pt x="1619" y="2989"/>
                    </a:cubicBezTo>
                    <a:cubicBezTo>
                      <a:pt x="1902" y="2696"/>
                      <a:pt x="2069" y="2195"/>
                      <a:pt x="2132" y="1693"/>
                    </a:cubicBezTo>
                    <a:cubicBezTo>
                      <a:pt x="2204" y="1161"/>
                      <a:pt x="2194" y="576"/>
                      <a:pt x="2288" y="12"/>
                    </a:cubicBezTo>
                    <a:cubicBezTo>
                      <a:pt x="2309" y="22"/>
                      <a:pt x="2330" y="22"/>
                      <a:pt x="2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72"/>
              <p:cNvSpPr/>
              <p:nvPr/>
            </p:nvSpPr>
            <p:spPr>
              <a:xfrm>
                <a:off x="7405174" y="2485136"/>
                <a:ext cx="408717" cy="863725"/>
              </a:xfrm>
              <a:custGeom>
                <a:avLst/>
                <a:gdLst/>
                <a:ahLst/>
                <a:cxnLst/>
                <a:rect l="l" t="t" r="r" b="b"/>
                <a:pathLst>
                  <a:path w="2843" h="6008" extrusionOk="0">
                    <a:moveTo>
                      <a:pt x="2623" y="5997"/>
                    </a:moveTo>
                    <a:cubicBezTo>
                      <a:pt x="1839" y="5987"/>
                      <a:pt x="1066" y="6008"/>
                      <a:pt x="293" y="6008"/>
                    </a:cubicBezTo>
                    <a:cubicBezTo>
                      <a:pt x="168" y="4253"/>
                      <a:pt x="1" y="1233"/>
                      <a:pt x="1150" y="324"/>
                    </a:cubicBezTo>
                    <a:cubicBezTo>
                      <a:pt x="1328" y="188"/>
                      <a:pt x="1693" y="0"/>
                      <a:pt x="2027" y="157"/>
                    </a:cubicBezTo>
                    <a:cubicBezTo>
                      <a:pt x="2373" y="324"/>
                      <a:pt x="2540" y="815"/>
                      <a:pt x="2644" y="1254"/>
                    </a:cubicBezTo>
                    <a:cubicBezTo>
                      <a:pt x="2759" y="1724"/>
                      <a:pt x="2801" y="2215"/>
                      <a:pt x="2811" y="2737"/>
                    </a:cubicBezTo>
                    <a:cubicBezTo>
                      <a:pt x="2842" y="3866"/>
                      <a:pt x="2780" y="5005"/>
                      <a:pt x="2623" y="599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72"/>
              <p:cNvSpPr/>
              <p:nvPr/>
            </p:nvSpPr>
            <p:spPr>
              <a:xfrm>
                <a:off x="7641088" y="2464003"/>
                <a:ext cx="127661" cy="905848"/>
              </a:xfrm>
              <a:custGeom>
                <a:avLst/>
                <a:gdLst/>
                <a:ahLst/>
                <a:cxnLst/>
                <a:rect l="l" t="t" r="r" b="b"/>
                <a:pathLst>
                  <a:path w="888" h="6301" extrusionOk="0">
                    <a:moveTo>
                      <a:pt x="575" y="6269"/>
                    </a:moveTo>
                    <a:cubicBezTo>
                      <a:pt x="502" y="6301"/>
                      <a:pt x="544" y="6165"/>
                      <a:pt x="544" y="6102"/>
                    </a:cubicBezTo>
                    <a:cubicBezTo>
                      <a:pt x="554" y="5611"/>
                      <a:pt x="606" y="5089"/>
                      <a:pt x="627" y="4577"/>
                    </a:cubicBezTo>
                    <a:cubicBezTo>
                      <a:pt x="648" y="3992"/>
                      <a:pt x="648" y="3386"/>
                      <a:pt x="679" y="2832"/>
                    </a:cubicBezTo>
                    <a:cubicBezTo>
                      <a:pt x="721" y="1892"/>
                      <a:pt x="700" y="1108"/>
                      <a:pt x="376" y="555"/>
                    </a:cubicBezTo>
                    <a:cubicBezTo>
                      <a:pt x="324" y="460"/>
                      <a:pt x="261" y="388"/>
                      <a:pt x="198" y="293"/>
                    </a:cubicBezTo>
                    <a:cubicBezTo>
                      <a:pt x="136" y="221"/>
                      <a:pt x="63" y="137"/>
                      <a:pt x="0" y="43"/>
                    </a:cubicBezTo>
                    <a:lnTo>
                      <a:pt x="0" y="12"/>
                    </a:lnTo>
                    <a:cubicBezTo>
                      <a:pt x="10" y="12"/>
                      <a:pt x="21" y="1"/>
                      <a:pt x="31" y="1"/>
                    </a:cubicBezTo>
                    <a:lnTo>
                      <a:pt x="63" y="1"/>
                    </a:lnTo>
                    <a:cubicBezTo>
                      <a:pt x="616" y="367"/>
                      <a:pt x="825" y="1045"/>
                      <a:pt x="867" y="1923"/>
                    </a:cubicBezTo>
                    <a:cubicBezTo>
                      <a:pt x="888" y="2352"/>
                      <a:pt x="846" y="2822"/>
                      <a:pt x="836" y="3292"/>
                    </a:cubicBezTo>
                    <a:cubicBezTo>
                      <a:pt x="804" y="4191"/>
                      <a:pt x="804" y="5057"/>
                      <a:pt x="700" y="5946"/>
                    </a:cubicBezTo>
                    <a:cubicBezTo>
                      <a:pt x="700" y="5998"/>
                      <a:pt x="700" y="6092"/>
                      <a:pt x="679" y="6155"/>
                    </a:cubicBezTo>
                    <a:cubicBezTo>
                      <a:pt x="669" y="6196"/>
                      <a:pt x="669" y="6290"/>
                      <a:pt x="575" y="62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72"/>
              <p:cNvSpPr/>
              <p:nvPr/>
            </p:nvSpPr>
            <p:spPr>
              <a:xfrm>
                <a:off x="7605004" y="2488011"/>
                <a:ext cx="55636" cy="895353"/>
              </a:xfrm>
              <a:custGeom>
                <a:avLst/>
                <a:gdLst/>
                <a:ahLst/>
                <a:cxnLst/>
                <a:rect l="l" t="t" r="r" b="b"/>
                <a:pathLst>
                  <a:path w="387" h="6228" extrusionOk="0">
                    <a:moveTo>
                      <a:pt x="220" y="1"/>
                    </a:moveTo>
                    <a:lnTo>
                      <a:pt x="251" y="1"/>
                    </a:lnTo>
                    <a:cubicBezTo>
                      <a:pt x="387" y="1359"/>
                      <a:pt x="189" y="3146"/>
                      <a:pt x="220" y="4702"/>
                    </a:cubicBezTo>
                    <a:cubicBezTo>
                      <a:pt x="220" y="5099"/>
                      <a:pt x="251" y="5591"/>
                      <a:pt x="220" y="6060"/>
                    </a:cubicBezTo>
                    <a:cubicBezTo>
                      <a:pt x="220" y="6155"/>
                      <a:pt x="251" y="6176"/>
                      <a:pt x="189" y="6197"/>
                    </a:cubicBezTo>
                    <a:cubicBezTo>
                      <a:pt x="189" y="6197"/>
                      <a:pt x="105" y="6228"/>
                      <a:pt x="73" y="6207"/>
                    </a:cubicBezTo>
                    <a:cubicBezTo>
                      <a:pt x="21" y="6186"/>
                      <a:pt x="42" y="6197"/>
                      <a:pt x="42" y="6144"/>
                    </a:cubicBezTo>
                    <a:cubicBezTo>
                      <a:pt x="21" y="5988"/>
                      <a:pt x="32" y="5653"/>
                      <a:pt x="32" y="5486"/>
                    </a:cubicBezTo>
                    <a:cubicBezTo>
                      <a:pt x="21" y="5215"/>
                      <a:pt x="1" y="4974"/>
                      <a:pt x="1" y="4755"/>
                    </a:cubicBezTo>
                    <a:cubicBezTo>
                      <a:pt x="11" y="3480"/>
                      <a:pt x="115" y="2132"/>
                      <a:pt x="157" y="858"/>
                    </a:cubicBezTo>
                    <a:cubicBezTo>
                      <a:pt x="157" y="576"/>
                      <a:pt x="147" y="273"/>
                      <a:pt x="189" y="33"/>
                    </a:cubicBezTo>
                    <a:cubicBezTo>
                      <a:pt x="199" y="22"/>
                      <a:pt x="199" y="1"/>
                      <a:pt x="2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72"/>
              <p:cNvSpPr/>
              <p:nvPr/>
            </p:nvSpPr>
            <p:spPr>
              <a:xfrm>
                <a:off x="7484819" y="2491031"/>
                <a:ext cx="123348" cy="911886"/>
              </a:xfrm>
              <a:custGeom>
                <a:avLst/>
                <a:gdLst/>
                <a:ahLst/>
                <a:cxnLst/>
                <a:rect l="l" t="t" r="r" b="b"/>
                <a:pathLst>
                  <a:path w="858" h="6343" extrusionOk="0">
                    <a:moveTo>
                      <a:pt x="795" y="1"/>
                    </a:moveTo>
                    <a:cubicBezTo>
                      <a:pt x="857" y="43"/>
                      <a:pt x="805" y="126"/>
                      <a:pt x="795" y="168"/>
                    </a:cubicBezTo>
                    <a:cubicBezTo>
                      <a:pt x="753" y="325"/>
                      <a:pt x="669" y="502"/>
                      <a:pt x="607" y="669"/>
                    </a:cubicBezTo>
                    <a:cubicBezTo>
                      <a:pt x="523" y="889"/>
                      <a:pt x="450" y="1119"/>
                      <a:pt x="387" y="1370"/>
                    </a:cubicBezTo>
                    <a:cubicBezTo>
                      <a:pt x="252" y="1860"/>
                      <a:pt x="231" y="2415"/>
                      <a:pt x="210" y="3041"/>
                    </a:cubicBezTo>
                    <a:cubicBezTo>
                      <a:pt x="189" y="4065"/>
                      <a:pt x="231" y="5036"/>
                      <a:pt x="282" y="6008"/>
                    </a:cubicBezTo>
                    <a:cubicBezTo>
                      <a:pt x="293" y="6113"/>
                      <a:pt x="356" y="6343"/>
                      <a:pt x="210" y="6322"/>
                    </a:cubicBezTo>
                    <a:cubicBezTo>
                      <a:pt x="157" y="6322"/>
                      <a:pt x="168" y="6332"/>
                      <a:pt x="147" y="6280"/>
                    </a:cubicBezTo>
                    <a:cubicBezTo>
                      <a:pt x="136" y="6217"/>
                      <a:pt x="136" y="6081"/>
                      <a:pt x="126" y="5988"/>
                    </a:cubicBezTo>
                    <a:cubicBezTo>
                      <a:pt x="84" y="5611"/>
                      <a:pt x="43" y="5141"/>
                      <a:pt x="22" y="4786"/>
                    </a:cubicBezTo>
                    <a:cubicBezTo>
                      <a:pt x="1" y="4222"/>
                      <a:pt x="32" y="3595"/>
                      <a:pt x="32" y="3051"/>
                    </a:cubicBezTo>
                    <a:cubicBezTo>
                      <a:pt x="32" y="2425"/>
                      <a:pt x="84" y="1819"/>
                      <a:pt x="220" y="1359"/>
                    </a:cubicBezTo>
                    <a:cubicBezTo>
                      <a:pt x="366" y="857"/>
                      <a:pt x="565" y="409"/>
                      <a:pt x="7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72"/>
              <p:cNvSpPr/>
              <p:nvPr/>
            </p:nvSpPr>
            <p:spPr>
              <a:xfrm>
                <a:off x="7406756" y="2241747"/>
                <a:ext cx="431144" cy="281056"/>
              </a:xfrm>
              <a:custGeom>
                <a:avLst/>
                <a:gdLst/>
                <a:ahLst/>
                <a:cxnLst/>
                <a:rect l="l" t="t" r="r" b="b"/>
                <a:pathLst>
                  <a:path w="2999" h="1955" extrusionOk="0">
                    <a:moveTo>
                      <a:pt x="1933" y="1338"/>
                    </a:moveTo>
                    <a:cubicBezTo>
                      <a:pt x="2100" y="1161"/>
                      <a:pt x="2278" y="805"/>
                      <a:pt x="2518" y="586"/>
                    </a:cubicBezTo>
                    <a:cubicBezTo>
                      <a:pt x="2622" y="492"/>
                      <a:pt x="2769" y="377"/>
                      <a:pt x="2884" y="439"/>
                    </a:cubicBezTo>
                    <a:cubicBezTo>
                      <a:pt x="2999" y="617"/>
                      <a:pt x="2873" y="826"/>
                      <a:pt x="2800" y="973"/>
                    </a:cubicBezTo>
                    <a:cubicBezTo>
                      <a:pt x="2560" y="1432"/>
                      <a:pt x="2205" y="1850"/>
                      <a:pt x="1515" y="1902"/>
                    </a:cubicBezTo>
                    <a:cubicBezTo>
                      <a:pt x="962" y="1955"/>
                      <a:pt x="428" y="1767"/>
                      <a:pt x="168" y="1390"/>
                    </a:cubicBezTo>
                    <a:cubicBezTo>
                      <a:pt x="94" y="1286"/>
                      <a:pt x="1" y="1140"/>
                      <a:pt x="73" y="983"/>
                    </a:cubicBezTo>
                    <a:cubicBezTo>
                      <a:pt x="251" y="920"/>
                      <a:pt x="366" y="1045"/>
                      <a:pt x="470" y="1119"/>
                    </a:cubicBezTo>
                    <a:cubicBezTo>
                      <a:pt x="596" y="1192"/>
                      <a:pt x="700" y="1265"/>
                      <a:pt x="805" y="1338"/>
                    </a:cubicBezTo>
                    <a:cubicBezTo>
                      <a:pt x="753" y="1129"/>
                      <a:pt x="679" y="815"/>
                      <a:pt x="679" y="523"/>
                    </a:cubicBezTo>
                    <a:cubicBezTo>
                      <a:pt x="679" y="418"/>
                      <a:pt x="690" y="251"/>
                      <a:pt x="795" y="220"/>
                    </a:cubicBezTo>
                    <a:cubicBezTo>
                      <a:pt x="972" y="168"/>
                      <a:pt x="1076" y="460"/>
                      <a:pt x="1139" y="596"/>
                    </a:cubicBezTo>
                    <a:cubicBezTo>
                      <a:pt x="1222" y="795"/>
                      <a:pt x="1285" y="952"/>
                      <a:pt x="1359" y="1119"/>
                    </a:cubicBezTo>
                    <a:cubicBezTo>
                      <a:pt x="1431" y="868"/>
                      <a:pt x="1452" y="304"/>
                      <a:pt x="1630" y="126"/>
                    </a:cubicBezTo>
                    <a:cubicBezTo>
                      <a:pt x="1756" y="1"/>
                      <a:pt x="1891" y="116"/>
                      <a:pt x="1923" y="272"/>
                    </a:cubicBezTo>
                    <a:cubicBezTo>
                      <a:pt x="1996" y="565"/>
                      <a:pt x="1923" y="1035"/>
                      <a:pt x="1933" y="1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72"/>
              <p:cNvSpPr/>
              <p:nvPr/>
            </p:nvSpPr>
            <p:spPr>
              <a:xfrm>
                <a:off x="7367652" y="3251102"/>
                <a:ext cx="635430" cy="386146"/>
              </a:xfrm>
              <a:custGeom>
                <a:avLst/>
                <a:gdLst/>
                <a:ahLst/>
                <a:cxnLst/>
                <a:rect l="l" t="t" r="r" b="b"/>
                <a:pathLst>
                  <a:path w="4420" h="2686" extrusionOk="0">
                    <a:moveTo>
                      <a:pt x="3187" y="0"/>
                    </a:moveTo>
                    <a:cubicBezTo>
                      <a:pt x="2613" y="95"/>
                      <a:pt x="2237" y="251"/>
                      <a:pt x="1850" y="554"/>
                    </a:cubicBezTo>
                    <a:cubicBezTo>
                      <a:pt x="1672" y="690"/>
                      <a:pt x="1515" y="847"/>
                      <a:pt x="1369" y="930"/>
                    </a:cubicBezTo>
                    <a:cubicBezTo>
                      <a:pt x="1181" y="1035"/>
                      <a:pt x="899" y="1108"/>
                      <a:pt x="721" y="1254"/>
                    </a:cubicBezTo>
                    <a:cubicBezTo>
                      <a:pt x="450" y="1495"/>
                      <a:pt x="293" y="1912"/>
                      <a:pt x="136" y="2299"/>
                    </a:cubicBezTo>
                    <a:cubicBezTo>
                      <a:pt x="84" y="2424"/>
                      <a:pt x="43" y="2549"/>
                      <a:pt x="1" y="2686"/>
                    </a:cubicBezTo>
                    <a:lnTo>
                      <a:pt x="4420" y="2686"/>
                    </a:lnTo>
                    <a:cubicBezTo>
                      <a:pt x="4410" y="2528"/>
                      <a:pt x="4389" y="2361"/>
                      <a:pt x="4368" y="2226"/>
                    </a:cubicBezTo>
                    <a:cubicBezTo>
                      <a:pt x="4232" y="1254"/>
                      <a:pt x="4054" y="188"/>
                      <a:pt x="3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72"/>
              <p:cNvSpPr/>
              <p:nvPr/>
            </p:nvSpPr>
            <p:spPr>
              <a:xfrm>
                <a:off x="7187518" y="3246645"/>
                <a:ext cx="638305" cy="390603"/>
              </a:xfrm>
              <a:custGeom>
                <a:avLst/>
                <a:gdLst/>
                <a:ahLst/>
                <a:cxnLst/>
                <a:rect l="l" t="t" r="r" b="b"/>
                <a:pathLst>
                  <a:path w="4440" h="2717" extrusionOk="0">
                    <a:moveTo>
                      <a:pt x="4085" y="0"/>
                    </a:moveTo>
                    <a:cubicBezTo>
                      <a:pt x="4054" y="0"/>
                      <a:pt x="4012" y="0"/>
                      <a:pt x="3959" y="10"/>
                    </a:cubicBezTo>
                    <a:cubicBezTo>
                      <a:pt x="3364" y="73"/>
                      <a:pt x="3040" y="335"/>
                      <a:pt x="2445" y="502"/>
                    </a:cubicBezTo>
                    <a:cubicBezTo>
                      <a:pt x="1995" y="637"/>
                      <a:pt x="1567" y="690"/>
                      <a:pt x="1243" y="878"/>
                    </a:cubicBezTo>
                    <a:cubicBezTo>
                      <a:pt x="762" y="1180"/>
                      <a:pt x="491" y="1828"/>
                      <a:pt x="219" y="2330"/>
                    </a:cubicBezTo>
                    <a:cubicBezTo>
                      <a:pt x="146" y="2455"/>
                      <a:pt x="73" y="2591"/>
                      <a:pt x="0" y="2717"/>
                    </a:cubicBezTo>
                    <a:lnTo>
                      <a:pt x="1254" y="2717"/>
                    </a:lnTo>
                    <a:cubicBezTo>
                      <a:pt x="1296" y="2580"/>
                      <a:pt x="1337" y="2455"/>
                      <a:pt x="1389" y="2330"/>
                    </a:cubicBezTo>
                    <a:cubicBezTo>
                      <a:pt x="1546" y="1943"/>
                      <a:pt x="1703" y="1526"/>
                      <a:pt x="1974" y="1285"/>
                    </a:cubicBezTo>
                    <a:cubicBezTo>
                      <a:pt x="2152" y="1139"/>
                      <a:pt x="2434" y="1066"/>
                      <a:pt x="2622" y="961"/>
                    </a:cubicBezTo>
                    <a:cubicBezTo>
                      <a:pt x="2768" y="878"/>
                      <a:pt x="2925" y="721"/>
                      <a:pt x="3103" y="585"/>
                    </a:cubicBezTo>
                    <a:cubicBezTo>
                      <a:pt x="3490" y="282"/>
                      <a:pt x="3866" y="126"/>
                      <a:pt x="4440" y="31"/>
                    </a:cubicBezTo>
                    <a:cubicBezTo>
                      <a:pt x="4398" y="21"/>
                      <a:pt x="4367" y="21"/>
                      <a:pt x="4335" y="10"/>
                    </a:cubicBezTo>
                    <a:lnTo>
                      <a:pt x="4325" y="10"/>
                    </a:lnTo>
                    <a:cubicBezTo>
                      <a:pt x="4294" y="10"/>
                      <a:pt x="4263" y="0"/>
                      <a:pt x="4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72"/>
              <p:cNvSpPr/>
              <p:nvPr/>
            </p:nvSpPr>
            <p:spPr>
              <a:xfrm>
                <a:off x="7996900" y="3228531"/>
                <a:ext cx="245115" cy="423812"/>
              </a:xfrm>
              <a:custGeom>
                <a:avLst/>
                <a:gdLst/>
                <a:ahLst/>
                <a:cxnLst/>
                <a:rect l="l" t="t" r="r" b="b"/>
                <a:pathLst>
                  <a:path w="1705" h="2948" extrusionOk="0">
                    <a:moveTo>
                      <a:pt x="628" y="1589"/>
                    </a:moveTo>
                    <a:cubicBezTo>
                      <a:pt x="576" y="1923"/>
                      <a:pt x="555" y="2268"/>
                      <a:pt x="513" y="2655"/>
                    </a:cubicBezTo>
                    <a:cubicBezTo>
                      <a:pt x="502" y="2748"/>
                      <a:pt x="502" y="2936"/>
                      <a:pt x="409" y="2947"/>
                    </a:cubicBezTo>
                    <a:cubicBezTo>
                      <a:pt x="325" y="2947"/>
                      <a:pt x="314" y="2769"/>
                      <a:pt x="314" y="2675"/>
                    </a:cubicBezTo>
                    <a:cubicBezTo>
                      <a:pt x="304" y="2425"/>
                      <a:pt x="325" y="2205"/>
                      <a:pt x="356" y="1986"/>
                    </a:cubicBezTo>
                    <a:cubicBezTo>
                      <a:pt x="367" y="1881"/>
                      <a:pt x="419" y="1756"/>
                      <a:pt x="409" y="1672"/>
                    </a:cubicBezTo>
                    <a:cubicBezTo>
                      <a:pt x="409" y="1620"/>
                      <a:pt x="335" y="1568"/>
                      <a:pt x="293" y="1484"/>
                    </a:cubicBezTo>
                    <a:cubicBezTo>
                      <a:pt x="168" y="1296"/>
                      <a:pt x="1" y="1004"/>
                      <a:pt x="1" y="732"/>
                    </a:cubicBezTo>
                    <a:cubicBezTo>
                      <a:pt x="1" y="596"/>
                      <a:pt x="54" y="429"/>
                      <a:pt x="189" y="419"/>
                    </a:cubicBezTo>
                    <a:cubicBezTo>
                      <a:pt x="325" y="408"/>
                      <a:pt x="451" y="523"/>
                      <a:pt x="513" y="628"/>
                    </a:cubicBezTo>
                    <a:cubicBezTo>
                      <a:pt x="586" y="763"/>
                      <a:pt x="607" y="930"/>
                      <a:pt x="628" y="1097"/>
                    </a:cubicBezTo>
                    <a:cubicBezTo>
                      <a:pt x="732" y="795"/>
                      <a:pt x="931" y="314"/>
                      <a:pt x="1203" y="126"/>
                    </a:cubicBezTo>
                    <a:cubicBezTo>
                      <a:pt x="1349" y="22"/>
                      <a:pt x="1631" y="1"/>
                      <a:pt x="1673" y="241"/>
                    </a:cubicBezTo>
                    <a:cubicBezTo>
                      <a:pt x="1704" y="461"/>
                      <a:pt x="1568" y="670"/>
                      <a:pt x="1464" y="826"/>
                    </a:cubicBezTo>
                    <a:cubicBezTo>
                      <a:pt x="1276" y="1150"/>
                      <a:pt x="1015" y="1453"/>
                      <a:pt x="628" y="15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72"/>
              <p:cNvSpPr/>
              <p:nvPr/>
            </p:nvSpPr>
            <p:spPr>
              <a:xfrm>
                <a:off x="8013577" y="3550272"/>
                <a:ext cx="267398" cy="130536"/>
              </a:xfrm>
              <a:custGeom>
                <a:avLst/>
                <a:gdLst/>
                <a:ahLst/>
                <a:cxnLst/>
                <a:rect l="l" t="t" r="r" b="b"/>
                <a:pathLst>
                  <a:path w="1860" h="908" extrusionOk="0">
                    <a:moveTo>
                      <a:pt x="1242" y="0"/>
                    </a:moveTo>
                    <a:cubicBezTo>
                      <a:pt x="1184" y="0"/>
                      <a:pt x="1131" y="5"/>
                      <a:pt x="1097" y="9"/>
                    </a:cubicBezTo>
                    <a:cubicBezTo>
                      <a:pt x="1055" y="9"/>
                      <a:pt x="1013" y="9"/>
                      <a:pt x="971" y="20"/>
                    </a:cubicBezTo>
                    <a:cubicBezTo>
                      <a:pt x="794" y="291"/>
                      <a:pt x="355" y="364"/>
                      <a:pt x="157" y="594"/>
                    </a:cubicBezTo>
                    <a:cubicBezTo>
                      <a:pt x="73" y="688"/>
                      <a:pt x="42" y="793"/>
                      <a:pt x="0" y="907"/>
                    </a:cubicBezTo>
                    <a:lnTo>
                      <a:pt x="1776" y="907"/>
                    </a:lnTo>
                    <a:cubicBezTo>
                      <a:pt x="1860" y="531"/>
                      <a:pt x="1745" y="155"/>
                      <a:pt x="1473" y="40"/>
                    </a:cubicBezTo>
                    <a:cubicBezTo>
                      <a:pt x="1418" y="9"/>
                      <a:pt x="1325"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72"/>
              <p:cNvSpPr/>
              <p:nvPr/>
            </p:nvSpPr>
            <p:spPr>
              <a:xfrm>
                <a:off x="7947446" y="3553003"/>
                <a:ext cx="205868" cy="127805"/>
              </a:xfrm>
              <a:custGeom>
                <a:avLst/>
                <a:gdLst/>
                <a:ahLst/>
                <a:cxnLst/>
                <a:rect l="l" t="t" r="r" b="b"/>
                <a:pathLst>
                  <a:path w="1432" h="889" extrusionOk="0">
                    <a:moveTo>
                      <a:pt x="1431" y="1"/>
                    </a:moveTo>
                    <a:lnTo>
                      <a:pt x="1431" y="1"/>
                    </a:lnTo>
                    <a:cubicBezTo>
                      <a:pt x="784" y="52"/>
                      <a:pt x="73" y="282"/>
                      <a:pt x="1" y="888"/>
                    </a:cubicBezTo>
                    <a:lnTo>
                      <a:pt x="460" y="888"/>
                    </a:lnTo>
                    <a:cubicBezTo>
                      <a:pt x="502" y="774"/>
                      <a:pt x="533" y="669"/>
                      <a:pt x="617" y="575"/>
                    </a:cubicBezTo>
                    <a:cubicBezTo>
                      <a:pt x="815" y="345"/>
                      <a:pt x="1254" y="272"/>
                      <a:pt x="1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78" name="Google Shape;4378;p72"/>
          <p:cNvGrpSpPr/>
          <p:nvPr/>
        </p:nvGrpSpPr>
        <p:grpSpPr>
          <a:xfrm>
            <a:off x="-887050" y="1234742"/>
            <a:ext cx="2232972" cy="1633777"/>
            <a:chOff x="1873750" y="854225"/>
            <a:chExt cx="838675" cy="613625"/>
          </a:xfrm>
        </p:grpSpPr>
        <p:sp>
          <p:nvSpPr>
            <p:cNvPr id="4379" name="Google Shape;4379;p72"/>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72"/>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72"/>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72"/>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72"/>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72"/>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72"/>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72"/>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72"/>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72"/>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72"/>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72"/>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72"/>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72"/>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72"/>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72"/>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72"/>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72"/>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72"/>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72"/>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72"/>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72"/>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72"/>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72"/>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72"/>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72"/>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5" name="Google Shape;4405;p72"/>
          <p:cNvGrpSpPr/>
          <p:nvPr/>
        </p:nvGrpSpPr>
        <p:grpSpPr>
          <a:xfrm>
            <a:off x="3129725" y="4013292"/>
            <a:ext cx="2232972" cy="1633777"/>
            <a:chOff x="1873750" y="854225"/>
            <a:chExt cx="838675" cy="613625"/>
          </a:xfrm>
        </p:grpSpPr>
        <p:sp>
          <p:nvSpPr>
            <p:cNvPr id="4406" name="Google Shape;4406;p72"/>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72"/>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72"/>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72"/>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72"/>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72"/>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72"/>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72"/>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72"/>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72"/>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72"/>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72"/>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72"/>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72"/>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72"/>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72"/>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72"/>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72"/>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72"/>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72"/>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72"/>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72"/>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72"/>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72"/>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72"/>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72"/>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2" name="Google Shape;4432;p72"/>
          <p:cNvGrpSpPr/>
          <p:nvPr/>
        </p:nvGrpSpPr>
        <p:grpSpPr>
          <a:xfrm rot="900113" flipH="1">
            <a:off x="2270346" y="411202"/>
            <a:ext cx="475902" cy="463526"/>
            <a:chOff x="617548" y="3195989"/>
            <a:chExt cx="488452" cy="475809"/>
          </a:xfrm>
        </p:grpSpPr>
        <p:sp>
          <p:nvSpPr>
            <p:cNvPr id="4433" name="Google Shape;4433;p72"/>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4" name="Google Shape;4434;p72"/>
            <p:cNvGrpSpPr/>
            <p:nvPr/>
          </p:nvGrpSpPr>
          <p:grpSpPr>
            <a:xfrm flipH="1">
              <a:off x="617548" y="3195989"/>
              <a:ext cx="488443" cy="475809"/>
              <a:chOff x="2604475" y="3610525"/>
              <a:chExt cx="332500" cy="323900"/>
            </a:xfrm>
          </p:grpSpPr>
          <p:sp>
            <p:nvSpPr>
              <p:cNvPr id="4435" name="Google Shape;4435;p72"/>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72"/>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37" name="Google Shape;4437;p72"/>
          <p:cNvGrpSpPr/>
          <p:nvPr/>
        </p:nvGrpSpPr>
        <p:grpSpPr>
          <a:xfrm>
            <a:off x="3727247" y="3732146"/>
            <a:ext cx="503789" cy="490750"/>
            <a:chOff x="617548" y="3195989"/>
            <a:chExt cx="488452" cy="475809"/>
          </a:xfrm>
        </p:grpSpPr>
        <p:sp>
          <p:nvSpPr>
            <p:cNvPr id="4438" name="Google Shape;4438;p72"/>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9" name="Google Shape;4439;p72"/>
            <p:cNvGrpSpPr/>
            <p:nvPr/>
          </p:nvGrpSpPr>
          <p:grpSpPr>
            <a:xfrm flipH="1">
              <a:off x="617548" y="3195989"/>
              <a:ext cx="488443" cy="475809"/>
              <a:chOff x="2604475" y="3610525"/>
              <a:chExt cx="332500" cy="323900"/>
            </a:xfrm>
          </p:grpSpPr>
          <p:sp>
            <p:nvSpPr>
              <p:cNvPr id="4440" name="Google Shape;4440;p72"/>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72"/>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001"/>
        <p:cNvGrpSpPr/>
        <p:nvPr/>
      </p:nvGrpSpPr>
      <p:grpSpPr>
        <a:xfrm>
          <a:off x="0" y="0"/>
          <a:ext cx="0" cy="0"/>
          <a:chOff x="0" y="0"/>
          <a:chExt cx="0" cy="0"/>
        </a:xfrm>
      </p:grpSpPr>
      <p:sp>
        <p:nvSpPr>
          <p:cNvPr id="2003" name="Google Shape;2003;p56"/>
          <p:cNvSpPr txBox="1">
            <a:spLocks noGrp="1"/>
          </p:cNvSpPr>
          <p:nvPr>
            <p:ph type="subTitle" idx="1"/>
          </p:nvPr>
        </p:nvSpPr>
        <p:spPr>
          <a:xfrm>
            <a:off x="616136" y="846377"/>
            <a:ext cx="7518376" cy="3504929"/>
          </a:xfrm>
          <a:prstGeom prst="rect">
            <a:avLst/>
          </a:prstGeom>
        </p:spPr>
        <p:txBody>
          <a:bodyPr spcFirstLastPara="1" wrap="square" lIns="91425" tIns="91425" rIns="91425" bIns="91425" anchor="ctr" anchorCtr="0">
            <a:noAutofit/>
          </a:bodyPr>
          <a:lstStyle/>
          <a:p>
            <a:pPr marL="285750" lvl="0" indent="-285750" algn="just" rtl="0">
              <a:spcBef>
                <a:spcPts val="0"/>
              </a:spcBef>
              <a:spcAft>
                <a:spcPts val="0"/>
              </a:spcAft>
              <a:buFont typeface="Arial" panose="020B0604020202020204" pitchFamily="34" charset="0"/>
              <a:buChar char="•"/>
            </a:pPr>
            <a:r>
              <a:rPr lang="el-GR" dirty="0"/>
              <a:t>Η αξιολόγηση πραγματοποιείται καθ΄ όλη την διάρκεια του διδακτικού σεναρίου μέσω της συμμετοχής των μαθητών σε αυτό, από τις ομαδικές αλλά και ατομικές δραστηριότητες στις οποίες συμμετείχαν.</a:t>
            </a:r>
          </a:p>
          <a:p>
            <a:pPr marL="285750" lvl="0" indent="-285750" algn="just" rtl="0">
              <a:spcBef>
                <a:spcPts val="0"/>
              </a:spcBef>
              <a:spcAft>
                <a:spcPts val="0"/>
              </a:spcAft>
              <a:buFont typeface="Arial" panose="020B0604020202020204" pitchFamily="34" charset="0"/>
              <a:buChar char="•"/>
            </a:pPr>
            <a:r>
              <a:rPr lang="el-GR" dirty="0"/>
              <a:t>Οι μαθητευόμενοι αξιολογούνται ανάλογα με τις δεξιότητες που ανέπτυξαν. Ο</a:t>
            </a:r>
            <a:r>
              <a:rPr lang="en-US" dirty="0"/>
              <a:t>/</a:t>
            </a:r>
            <a:r>
              <a:rPr lang="el-GR" dirty="0"/>
              <a:t>Η εκπαιδευτικός σαν απλός παρατηρητής, παρακολουθεί τις κινήσεις των μαθητών/</a:t>
            </a:r>
            <a:r>
              <a:rPr lang="el-GR" dirty="0" err="1"/>
              <a:t>τριων</a:t>
            </a:r>
            <a:r>
              <a:rPr lang="el-GR" dirty="0"/>
              <a:t> και παρεμβαίνει όπου αυτό κρίνεται απαραίτητο. Παράλληλα, σημειώνει την πρόοδο για κάθε μαθητευόμενο ξεχωριστά.</a:t>
            </a:r>
          </a:p>
          <a:p>
            <a:pPr marL="285750" lvl="0" indent="-285750" algn="just" rtl="0">
              <a:spcBef>
                <a:spcPts val="0"/>
              </a:spcBef>
              <a:spcAft>
                <a:spcPts val="0"/>
              </a:spcAft>
              <a:buFont typeface="Arial" panose="020B0604020202020204" pitchFamily="34" charset="0"/>
              <a:buChar char="•"/>
            </a:pPr>
            <a:r>
              <a:rPr lang="el-GR" dirty="0"/>
              <a:t>Επιπλέον, με τη λήξη του σεναρίου , οι ίδιοι οι εκπαιδευόμενοι θα συμπληρώσουν ένα μικρό ερωτηματολόγιο για το πώς τους φάνηκε το διδακτικό σενάριο και αν το βαθμολογούν θετικά η αρνητικά. Με αυτόν τον τρόπο και ο/η εκπαιδευτικός θα έχει την ευκαιρία για </a:t>
            </a:r>
            <a:r>
              <a:rPr lang="el-GR" dirty="0" err="1"/>
              <a:t>αυτοβελτίωση</a:t>
            </a:r>
            <a:r>
              <a:rPr lang="el-GR" dirty="0"/>
              <a:t> και αναπροσαρμογή των όσων συμπεριλαμβάνει το διδακτικό σενάριο.     </a:t>
            </a:r>
            <a:endParaRPr dirty="0"/>
          </a:p>
        </p:txBody>
      </p:sp>
      <p:grpSp>
        <p:nvGrpSpPr>
          <p:cNvPr id="2004" name="Google Shape;2004;p56"/>
          <p:cNvGrpSpPr/>
          <p:nvPr/>
        </p:nvGrpSpPr>
        <p:grpSpPr>
          <a:xfrm>
            <a:off x="7777433" y="-64539"/>
            <a:ext cx="1473363" cy="1747240"/>
            <a:chOff x="7438758" y="197321"/>
            <a:chExt cx="1473363" cy="1747240"/>
          </a:xfrm>
        </p:grpSpPr>
        <p:sp>
          <p:nvSpPr>
            <p:cNvPr id="2005" name="Google Shape;2005;p56"/>
            <p:cNvSpPr/>
            <p:nvPr/>
          </p:nvSpPr>
          <p:spPr>
            <a:xfrm rot="-1800012">
              <a:off x="7751449" y="344479"/>
              <a:ext cx="847979" cy="1452907"/>
            </a:xfrm>
            <a:custGeom>
              <a:avLst/>
              <a:gdLst/>
              <a:ahLst/>
              <a:cxnLst/>
              <a:rect l="l" t="t" r="r" b="b"/>
              <a:pathLst>
                <a:path w="14594" h="25005" extrusionOk="0">
                  <a:moveTo>
                    <a:pt x="14476" y="4515"/>
                  </a:moveTo>
                  <a:cubicBezTo>
                    <a:pt x="14393" y="3888"/>
                    <a:pt x="14287" y="3238"/>
                    <a:pt x="14050" y="2824"/>
                  </a:cubicBezTo>
                  <a:cubicBezTo>
                    <a:pt x="13956" y="2683"/>
                    <a:pt x="13837" y="2517"/>
                    <a:pt x="13684" y="2375"/>
                  </a:cubicBezTo>
                  <a:cubicBezTo>
                    <a:pt x="13672" y="2293"/>
                    <a:pt x="13661" y="2199"/>
                    <a:pt x="13648" y="2115"/>
                  </a:cubicBezTo>
                  <a:cubicBezTo>
                    <a:pt x="13648" y="2092"/>
                    <a:pt x="13648" y="2080"/>
                    <a:pt x="13637" y="2080"/>
                  </a:cubicBezTo>
                  <a:cubicBezTo>
                    <a:pt x="13790" y="1950"/>
                    <a:pt x="13921" y="1785"/>
                    <a:pt x="14015" y="1595"/>
                  </a:cubicBezTo>
                  <a:cubicBezTo>
                    <a:pt x="14086" y="1466"/>
                    <a:pt x="14192" y="1300"/>
                    <a:pt x="14097" y="1135"/>
                  </a:cubicBezTo>
                  <a:cubicBezTo>
                    <a:pt x="13885" y="1099"/>
                    <a:pt x="13732" y="1230"/>
                    <a:pt x="13613" y="1324"/>
                  </a:cubicBezTo>
                  <a:cubicBezTo>
                    <a:pt x="13483" y="1430"/>
                    <a:pt x="13365" y="1560"/>
                    <a:pt x="13259" y="1666"/>
                  </a:cubicBezTo>
                  <a:cubicBezTo>
                    <a:pt x="13306" y="1501"/>
                    <a:pt x="13483" y="757"/>
                    <a:pt x="13247" y="721"/>
                  </a:cubicBezTo>
                  <a:cubicBezTo>
                    <a:pt x="13105" y="710"/>
                    <a:pt x="12987" y="1064"/>
                    <a:pt x="12952" y="1170"/>
                  </a:cubicBezTo>
                  <a:cubicBezTo>
                    <a:pt x="12881" y="1383"/>
                    <a:pt x="12857" y="1537"/>
                    <a:pt x="12786" y="1714"/>
                  </a:cubicBezTo>
                  <a:cubicBezTo>
                    <a:pt x="12739" y="1537"/>
                    <a:pt x="12679" y="1406"/>
                    <a:pt x="12597" y="1241"/>
                  </a:cubicBezTo>
                  <a:cubicBezTo>
                    <a:pt x="12538" y="1135"/>
                    <a:pt x="12419" y="875"/>
                    <a:pt x="12266" y="910"/>
                  </a:cubicBezTo>
                  <a:cubicBezTo>
                    <a:pt x="12125" y="946"/>
                    <a:pt x="12195" y="1206"/>
                    <a:pt x="12207" y="1359"/>
                  </a:cubicBezTo>
                  <a:cubicBezTo>
                    <a:pt x="12243" y="1548"/>
                    <a:pt x="12266" y="1679"/>
                    <a:pt x="12314" y="1808"/>
                  </a:cubicBezTo>
                  <a:cubicBezTo>
                    <a:pt x="12125" y="1714"/>
                    <a:pt x="11970" y="1395"/>
                    <a:pt x="11663" y="1430"/>
                  </a:cubicBezTo>
                  <a:cubicBezTo>
                    <a:pt x="11605" y="1702"/>
                    <a:pt x="11817" y="1915"/>
                    <a:pt x="11983" y="2068"/>
                  </a:cubicBezTo>
                  <a:lnTo>
                    <a:pt x="12006" y="2092"/>
                  </a:lnTo>
                  <a:cubicBezTo>
                    <a:pt x="11959" y="2115"/>
                    <a:pt x="11923" y="2139"/>
                    <a:pt x="11876" y="2175"/>
                  </a:cubicBezTo>
                  <a:cubicBezTo>
                    <a:pt x="11865" y="2092"/>
                    <a:pt x="11865" y="2033"/>
                    <a:pt x="11841" y="1986"/>
                  </a:cubicBezTo>
                  <a:cubicBezTo>
                    <a:pt x="11852" y="1962"/>
                    <a:pt x="11829" y="1962"/>
                    <a:pt x="11829" y="1939"/>
                  </a:cubicBezTo>
                  <a:cubicBezTo>
                    <a:pt x="11817" y="1939"/>
                    <a:pt x="11817" y="1950"/>
                    <a:pt x="11817" y="1950"/>
                  </a:cubicBezTo>
                  <a:cubicBezTo>
                    <a:pt x="11805" y="1962"/>
                    <a:pt x="11805" y="1974"/>
                    <a:pt x="11794" y="1974"/>
                  </a:cubicBezTo>
                  <a:cubicBezTo>
                    <a:pt x="11781" y="2057"/>
                    <a:pt x="11770" y="2151"/>
                    <a:pt x="11770" y="2246"/>
                  </a:cubicBezTo>
                  <a:cubicBezTo>
                    <a:pt x="11663" y="2328"/>
                    <a:pt x="11569" y="2435"/>
                    <a:pt x="11486" y="2541"/>
                  </a:cubicBezTo>
                  <a:cubicBezTo>
                    <a:pt x="11014" y="3215"/>
                    <a:pt x="11001" y="4408"/>
                    <a:pt x="10919" y="5471"/>
                  </a:cubicBezTo>
                  <a:cubicBezTo>
                    <a:pt x="10872" y="6015"/>
                    <a:pt x="10812" y="6558"/>
                    <a:pt x="10777" y="7078"/>
                  </a:cubicBezTo>
                  <a:cubicBezTo>
                    <a:pt x="10718" y="7693"/>
                    <a:pt x="10671" y="8307"/>
                    <a:pt x="10600" y="8898"/>
                  </a:cubicBezTo>
                  <a:cubicBezTo>
                    <a:pt x="10517" y="8981"/>
                    <a:pt x="10411" y="9052"/>
                    <a:pt x="10328" y="9123"/>
                  </a:cubicBezTo>
                  <a:cubicBezTo>
                    <a:pt x="10198" y="9229"/>
                    <a:pt x="10009" y="9347"/>
                    <a:pt x="10033" y="9596"/>
                  </a:cubicBezTo>
                  <a:cubicBezTo>
                    <a:pt x="10234" y="9667"/>
                    <a:pt x="10399" y="9501"/>
                    <a:pt x="10552" y="9359"/>
                  </a:cubicBezTo>
                  <a:cubicBezTo>
                    <a:pt x="10505" y="9654"/>
                    <a:pt x="10458" y="9938"/>
                    <a:pt x="10399" y="10210"/>
                  </a:cubicBezTo>
                  <a:cubicBezTo>
                    <a:pt x="10281" y="10742"/>
                    <a:pt x="10103" y="11061"/>
                    <a:pt x="9773" y="11332"/>
                  </a:cubicBezTo>
                  <a:cubicBezTo>
                    <a:pt x="9596" y="11474"/>
                    <a:pt x="9407" y="11605"/>
                    <a:pt x="9205" y="11734"/>
                  </a:cubicBezTo>
                  <a:cubicBezTo>
                    <a:pt x="9312" y="11025"/>
                    <a:pt x="9430" y="10293"/>
                    <a:pt x="9489" y="9513"/>
                  </a:cubicBezTo>
                  <a:cubicBezTo>
                    <a:pt x="9560" y="8509"/>
                    <a:pt x="9572" y="7422"/>
                    <a:pt x="9465" y="6346"/>
                  </a:cubicBezTo>
                  <a:cubicBezTo>
                    <a:pt x="9383" y="5389"/>
                    <a:pt x="9134" y="4515"/>
                    <a:pt x="8769" y="3746"/>
                  </a:cubicBezTo>
                  <a:cubicBezTo>
                    <a:pt x="8485" y="3132"/>
                    <a:pt x="8071" y="2588"/>
                    <a:pt x="7456" y="2317"/>
                  </a:cubicBezTo>
                  <a:cubicBezTo>
                    <a:pt x="7445" y="2293"/>
                    <a:pt x="7445" y="2269"/>
                    <a:pt x="7433" y="2234"/>
                  </a:cubicBezTo>
                  <a:cubicBezTo>
                    <a:pt x="7563" y="2151"/>
                    <a:pt x="7693" y="2044"/>
                    <a:pt x="7823" y="1926"/>
                  </a:cubicBezTo>
                  <a:cubicBezTo>
                    <a:pt x="7953" y="1820"/>
                    <a:pt x="8118" y="1690"/>
                    <a:pt x="8236" y="1537"/>
                  </a:cubicBezTo>
                  <a:cubicBezTo>
                    <a:pt x="8331" y="1430"/>
                    <a:pt x="8509" y="1170"/>
                    <a:pt x="8485" y="981"/>
                  </a:cubicBezTo>
                  <a:cubicBezTo>
                    <a:pt x="8449" y="733"/>
                    <a:pt x="8154" y="875"/>
                    <a:pt x="8036" y="981"/>
                  </a:cubicBezTo>
                  <a:cubicBezTo>
                    <a:pt x="7800" y="1194"/>
                    <a:pt x="7611" y="1548"/>
                    <a:pt x="7409" y="1797"/>
                  </a:cubicBezTo>
                  <a:cubicBezTo>
                    <a:pt x="7303" y="1395"/>
                    <a:pt x="7315" y="497"/>
                    <a:pt x="7007" y="248"/>
                  </a:cubicBezTo>
                  <a:cubicBezTo>
                    <a:pt x="6700" y="1"/>
                    <a:pt x="6700" y="863"/>
                    <a:pt x="6713" y="1135"/>
                  </a:cubicBezTo>
                  <a:cubicBezTo>
                    <a:pt x="6724" y="1335"/>
                    <a:pt x="6736" y="1501"/>
                    <a:pt x="6771" y="1679"/>
                  </a:cubicBezTo>
                  <a:cubicBezTo>
                    <a:pt x="6488" y="1430"/>
                    <a:pt x="6287" y="1123"/>
                    <a:pt x="5956" y="863"/>
                  </a:cubicBezTo>
                  <a:cubicBezTo>
                    <a:pt x="5885" y="816"/>
                    <a:pt x="5684" y="674"/>
                    <a:pt x="5578" y="733"/>
                  </a:cubicBezTo>
                  <a:cubicBezTo>
                    <a:pt x="5460" y="816"/>
                    <a:pt x="5566" y="1017"/>
                    <a:pt x="5613" y="1111"/>
                  </a:cubicBezTo>
                  <a:cubicBezTo>
                    <a:pt x="5779" y="1454"/>
                    <a:pt x="6015" y="1702"/>
                    <a:pt x="6228" y="1997"/>
                  </a:cubicBezTo>
                  <a:cubicBezTo>
                    <a:pt x="5920" y="1832"/>
                    <a:pt x="5566" y="1548"/>
                    <a:pt x="5164" y="1395"/>
                  </a:cubicBezTo>
                  <a:cubicBezTo>
                    <a:pt x="5046" y="1348"/>
                    <a:pt x="4869" y="1277"/>
                    <a:pt x="4739" y="1383"/>
                  </a:cubicBezTo>
                  <a:cubicBezTo>
                    <a:pt x="4715" y="1608"/>
                    <a:pt x="4916" y="1714"/>
                    <a:pt x="5035" y="1808"/>
                  </a:cubicBezTo>
                  <a:cubicBezTo>
                    <a:pt x="5176" y="1915"/>
                    <a:pt x="5318" y="2009"/>
                    <a:pt x="5471" y="2092"/>
                  </a:cubicBezTo>
                  <a:cubicBezTo>
                    <a:pt x="5649" y="2199"/>
                    <a:pt x="5873" y="2317"/>
                    <a:pt x="6133" y="2399"/>
                  </a:cubicBezTo>
                  <a:cubicBezTo>
                    <a:pt x="5637" y="2671"/>
                    <a:pt x="5306" y="3155"/>
                    <a:pt x="5035" y="3628"/>
                  </a:cubicBezTo>
                  <a:cubicBezTo>
                    <a:pt x="4621" y="4361"/>
                    <a:pt x="4349" y="5224"/>
                    <a:pt x="4184" y="6133"/>
                  </a:cubicBezTo>
                  <a:cubicBezTo>
                    <a:pt x="3995" y="7078"/>
                    <a:pt x="3947" y="8131"/>
                    <a:pt x="3888" y="9205"/>
                  </a:cubicBezTo>
                  <a:cubicBezTo>
                    <a:pt x="3841" y="10281"/>
                    <a:pt x="3817" y="11392"/>
                    <a:pt x="3782" y="12455"/>
                  </a:cubicBezTo>
                  <a:cubicBezTo>
                    <a:pt x="3758" y="13034"/>
                    <a:pt x="3746" y="13614"/>
                    <a:pt x="3746" y="14192"/>
                  </a:cubicBezTo>
                  <a:cubicBezTo>
                    <a:pt x="3711" y="14168"/>
                    <a:pt x="3687" y="14157"/>
                    <a:pt x="3652" y="14133"/>
                  </a:cubicBezTo>
                  <a:cubicBezTo>
                    <a:pt x="3475" y="14027"/>
                    <a:pt x="3262" y="13932"/>
                    <a:pt x="3155" y="13732"/>
                  </a:cubicBezTo>
                  <a:cubicBezTo>
                    <a:pt x="2919" y="13330"/>
                    <a:pt x="2978" y="12692"/>
                    <a:pt x="2931" y="12125"/>
                  </a:cubicBezTo>
                  <a:cubicBezTo>
                    <a:pt x="2895" y="11545"/>
                    <a:pt x="2895" y="10919"/>
                    <a:pt x="2824" y="10411"/>
                  </a:cubicBezTo>
                  <a:cubicBezTo>
                    <a:pt x="2753" y="9879"/>
                    <a:pt x="2624" y="9383"/>
                    <a:pt x="2446" y="8945"/>
                  </a:cubicBezTo>
                  <a:cubicBezTo>
                    <a:pt x="2340" y="8662"/>
                    <a:pt x="2175" y="8331"/>
                    <a:pt x="1939" y="8095"/>
                  </a:cubicBezTo>
                  <a:cubicBezTo>
                    <a:pt x="2044" y="8047"/>
                    <a:pt x="2151" y="7989"/>
                    <a:pt x="2246" y="7929"/>
                  </a:cubicBezTo>
                  <a:cubicBezTo>
                    <a:pt x="2388" y="7858"/>
                    <a:pt x="2506" y="7764"/>
                    <a:pt x="2624" y="7658"/>
                  </a:cubicBezTo>
                  <a:cubicBezTo>
                    <a:pt x="2730" y="7551"/>
                    <a:pt x="2860" y="7422"/>
                    <a:pt x="2837" y="7256"/>
                  </a:cubicBezTo>
                  <a:cubicBezTo>
                    <a:pt x="2695" y="7185"/>
                    <a:pt x="2564" y="7303"/>
                    <a:pt x="2459" y="7374"/>
                  </a:cubicBezTo>
                  <a:cubicBezTo>
                    <a:pt x="2293" y="7492"/>
                    <a:pt x="2151" y="7658"/>
                    <a:pt x="2009" y="7811"/>
                  </a:cubicBezTo>
                  <a:cubicBezTo>
                    <a:pt x="2044" y="7563"/>
                    <a:pt x="2163" y="7114"/>
                    <a:pt x="1997" y="6902"/>
                  </a:cubicBezTo>
                  <a:cubicBezTo>
                    <a:pt x="1855" y="6902"/>
                    <a:pt x="1761" y="7162"/>
                    <a:pt x="1702" y="7291"/>
                  </a:cubicBezTo>
                  <a:cubicBezTo>
                    <a:pt x="1666" y="7409"/>
                    <a:pt x="1631" y="7527"/>
                    <a:pt x="1608" y="7634"/>
                  </a:cubicBezTo>
                  <a:lnTo>
                    <a:pt x="1608" y="7598"/>
                  </a:lnTo>
                  <a:cubicBezTo>
                    <a:pt x="1595" y="7587"/>
                    <a:pt x="1595" y="7551"/>
                    <a:pt x="1560" y="7563"/>
                  </a:cubicBezTo>
                  <a:cubicBezTo>
                    <a:pt x="1525" y="7587"/>
                    <a:pt x="1513" y="7622"/>
                    <a:pt x="1501" y="7669"/>
                  </a:cubicBezTo>
                  <a:cubicBezTo>
                    <a:pt x="1406" y="7469"/>
                    <a:pt x="1288" y="7256"/>
                    <a:pt x="1146" y="7091"/>
                  </a:cubicBezTo>
                  <a:cubicBezTo>
                    <a:pt x="1099" y="7031"/>
                    <a:pt x="1041" y="6925"/>
                    <a:pt x="934" y="6949"/>
                  </a:cubicBezTo>
                  <a:cubicBezTo>
                    <a:pt x="839" y="6984"/>
                    <a:pt x="875" y="7114"/>
                    <a:pt x="886" y="7185"/>
                  </a:cubicBezTo>
                  <a:cubicBezTo>
                    <a:pt x="922" y="7386"/>
                    <a:pt x="1005" y="7598"/>
                    <a:pt x="1064" y="7787"/>
                  </a:cubicBezTo>
                  <a:cubicBezTo>
                    <a:pt x="1064" y="7823"/>
                    <a:pt x="1052" y="7847"/>
                    <a:pt x="1052" y="7882"/>
                  </a:cubicBezTo>
                  <a:cubicBezTo>
                    <a:pt x="910" y="7847"/>
                    <a:pt x="757" y="7740"/>
                    <a:pt x="591" y="7669"/>
                  </a:cubicBezTo>
                  <a:cubicBezTo>
                    <a:pt x="497" y="7646"/>
                    <a:pt x="390" y="7622"/>
                    <a:pt x="296" y="7598"/>
                  </a:cubicBezTo>
                  <a:cubicBezTo>
                    <a:pt x="201" y="7587"/>
                    <a:pt x="72" y="7540"/>
                    <a:pt x="1" y="7634"/>
                  </a:cubicBezTo>
                  <a:cubicBezTo>
                    <a:pt x="24" y="7835"/>
                    <a:pt x="308" y="7976"/>
                    <a:pt x="508" y="8060"/>
                  </a:cubicBezTo>
                  <a:cubicBezTo>
                    <a:pt x="591" y="8095"/>
                    <a:pt x="686" y="8131"/>
                    <a:pt x="792" y="8166"/>
                  </a:cubicBezTo>
                  <a:cubicBezTo>
                    <a:pt x="768" y="8189"/>
                    <a:pt x="745" y="8225"/>
                    <a:pt x="733" y="8249"/>
                  </a:cubicBezTo>
                  <a:cubicBezTo>
                    <a:pt x="497" y="8638"/>
                    <a:pt x="450" y="9312"/>
                    <a:pt x="414" y="9914"/>
                  </a:cubicBezTo>
                  <a:cubicBezTo>
                    <a:pt x="379" y="10541"/>
                    <a:pt x="379" y="11191"/>
                    <a:pt x="343" y="11817"/>
                  </a:cubicBezTo>
                  <a:cubicBezTo>
                    <a:pt x="284" y="13129"/>
                    <a:pt x="473" y="14499"/>
                    <a:pt x="1194" y="15126"/>
                  </a:cubicBezTo>
                  <a:cubicBezTo>
                    <a:pt x="1572" y="15468"/>
                    <a:pt x="2092" y="15599"/>
                    <a:pt x="2624" y="15764"/>
                  </a:cubicBezTo>
                  <a:cubicBezTo>
                    <a:pt x="2990" y="15882"/>
                    <a:pt x="3357" y="16012"/>
                    <a:pt x="3770" y="16095"/>
                  </a:cubicBezTo>
                  <a:cubicBezTo>
                    <a:pt x="3888" y="19191"/>
                    <a:pt x="4302" y="22098"/>
                    <a:pt x="4893" y="24709"/>
                  </a:cubicBezTo>
                  <a:lnTo>
                    <a:pt x="5035" y="24709"/>
                  </a:lnTo>
                  <a:cubicBezTo>
                    <a:pt x="5046" y="24780"/>
                    <a:pt x="5058" y="24839"/>
                    <a:pt x="5093" y="24887"/>
                  </a:cubicBezTo>
                  <a:cubicBezTo>
                    <a:pt x="5140" y="24851"/>
                    <a:pt x="5235" y="24898"/>
                    <a:pt x="5282" y="24874"/>
                  </a:cubicBezTo>
                  <a:cubicBezTo>
                    <a:pt x="5342" y="24851"/>
                    <a:pt x="5306" y="24887"/>
                    <a:pt x="5306" y="24839"/>
                  </a:cubicBezTo>
                  <a:lnTo>
                    <a:pt x="5306" y="24721"/>
                  </a:lnTo>
                  <a:cubicBezTo>
                    <a:pt x="5460" y="24721"/>
                    <a:pt x="5613" y="24733"/>
                    <a:pt x="5767" y="24733"/>
                  </a:cubicBezTo>
                  <a:cubicBezTo>
                    <a:pt x="5779" y="24780"/>
                    <a:pt x="5779" y="24827"/>
                    <a:pt x="5779" y="24874"/>
                  </a:cubicBezTo>
                  <a:cubicBezTo>
                    <a:pt x="5849" y="24874"/>
                    <a:pt x="5980" y="24934"/>
                    <a:pt x="6015" y="24874"/>
                  </a:cubicBezTo>
                  <a:lnTo>
                    <a:pt x="6015" y="24733"/>
                  </a:lnTo>
                  <a:cubicBezTo>
                    <a:pt x="6051" y="24733"/>
                    <a:pt x="6086" y="24733"/>
                    <a:pt x="6133" y="24745"/>
                  </a:cubicBezTo>
                  <a:cubicBezTo>
                    <a:pt x="6122" y="24827"/>
                    <a:pt x="6133" y="24922"/>
                    <a:pt x="6251" y="24910"/>
                  </a:cubicBezTo>
                  <a:lnTo>
                    <a:pt x="6287" y="24910"/>
                  </a:lnTo>
                  <a:cubicBezTo>
                    <a:pt x="6382" y="24945"/>
                    <a:pt x="6382" y="24839"/>
                    <a:pt x="6382" y="24745"/>
                  </a:cubicBezTo>
                  <a:lnTo>
                    <a:pt x="6949" y="24745"/>
                  </a:lnTo>
                  <a:lnTo>
                    <a:pt x="6949" y="24839"/>
                  </a:lnTo>
                  <a:cubicBezTo>
                    <a:pt x="6972" y="24945"/>
                    <a:pt x="6925" y="24934"/>
                    <a:pt x="7007" y="24981"/>
                  </a:cubicBezTo>
                  <a:cubicBezTo>
                    <a:pt x="7043" y="24993"/>
                    <a:pt x="7102" y="24969"/>
                    <a:pt x="7185" y="25005"/>
                  </a:cubicBezTo>
                  <a:cubicBezTo>
                    <a:pt x="7256" y="24993"/>
                    <a:pt x="7232" y="24887"/>
                    <a:pt x="7244" y="24851"/>
                  </a:cubicBezTo>
                  <a:lnTo>
                    <a:pt x="7244" y="24756"/>
                  </a:lnTo>
                  <a:cubicBezTo>
                    <a:pt x="7587" y="24756"/>
                    <a:pt x="7906" y="24768"/>
                    <a:pt x="8225" y="24780"/>
                  </a:cubicBezTo>
                  <a:cubicBezTo>
                    <a:pt x="8296" y="24272"/>
                    <a:pt x="8307" y="23740"/>
                    <a:pt x="8331" y="23220"/>
                  </a:cubicBezTo>
                  <a:cubicBezTo>
                    <a:pt x="8378" y="22051"/>
                    <a:pt x="8355" y="20869"/>
                    <a:pt x="8367" y="19699"/>
                  </a:cubicBezTo>
                  <a:lnTo>
                    <a:pt x="8840" y="19699"/>
                  </a:lnTo>
                  <a:cubicBezTo>
                    <a:pt x="9761" y="19722"/>
                    <a:pt x="10694" y="19735"/>
                    <a:pt x="11380" y="19451"/>
                  </a:cubicBezTo>
                  <a:cubicBezTo>
                    <a:pt x="11699" y="19321"/>
                    <a:pt x="12006" y="19108"/>
                    <a:pt x="12148" y="18824"/>
                  </a:cubicBezTo>
                  <a:cubicBezTo>
                    <a:pt x="12243" y="18647"/>
                    <a:pt x="12266" y="18399"/>
                    <a:pt x="12301" y="18127"/>
                  </a:cubicBezTo>
                  <a:cubicBezTo>
                    <a:pt x="12337" y="17820"/>
                    <a:pt x="12361" y="17430"/>
                    <a:pt x="12361" y="17052"/>
                  </a:cubicBezTo>
                  <a:cubicBezTo>
                    <a:pt x="12396" y="16969"/>
                    <a:pt x="12419" y="16886"/>
                    <a:pt x="12455" y="16792"/>
                  </a:cubicBezTo>
                  <a:cubicBezTo>
                    <a:pt x="12455" y="16780"/>
                    <a:pt x="12443" y="16780"/>
                    <a:pt x="12432" y="16780"/>
                  </a:cubicBezTo>
                  <a:cubicBezTo>
                    <a:pt x="12443" y="16757"/>
                    <a:pt x="12432" y="16744"/>
                    <a:pt x="12408" y="16744"/>
                  </a:cubicBezTo>
                  <a:cubicBezTo>
                    <a:pt x="12385" y="16744"/>
                    <a:pt x="12372" y="16757"/>
                    <a:pt x="12349" y="16768"/>
                  </a:cubicBezTo>
                  <a:cubicBezTo>
                    <a:pt x="12337" y="16532"/>
                    <a:pt x="12301" y="16308"/>
                    <a:pt x="12243" y="16106"/>
                  </a:cubicBezTo>
                  <a:cubicBezTo>
                    <a:pt x="12325" y="16142"/>
                    <a:pt x="12408" y="16177"/>
                    <a:pt x="12503" y="16201"/>
                  </a:cubicBezTo>
                  <a:cubicBezTo>
                    <a:pt x="12668" y="16260"/>
                    <a:pt x="12869" y="16355"/>
                    <a:pt x="13058" y="16295"/>
                  </a:cubicBezTo>
                  <a:cubicBezTo>
                    <a:pt x="13070" y="16201"/>
                    <a:pt x="12987" y="16142"/>
                    <a:pt x="12939" y="16083"/>
                  </a:cubicBezTo>
                  <a:cubicBezTo>
                    <a:pt x="12786" y="15917"/>
                    <a:pt x="12609" y="15764"/>
                    <a:pt x="12372" y="15681"/>
                  </a:cubicBezTo>
                  <a:cubicBezTo>
                    <a:pt x="12538" y="15622"/>
                    <a:pt x="12703" y="15622"/>
                    <a:pt x="12904" y="15551"/>
                  </a:cubicBezTo>
                  <a:cubicBezTo>
                    <a:pt x="13010" y="15516"/>
                    <a:pt x="13306" y="15421"/>
                    <a:pt x="13283" y="15291"/>
                  </a:cubicBezTo>
                  <a:cubicBezTo>
                    <a:pt x="13259" y="15137"/>
                    <a:pt x="12786" y="15232"/>
                    <a:pt x="12679" y="15256"/>
                  </a:cubicBezTo>
                  <a:cubicBezTo>
                    <a:pt x="12432" y="15303"/>
                    <a:pt x="12290" y="15362"/>
                    <a:pt x="12101" y="15421"/>
                  </a:cubicBezTo>
                  <a:cubicBezTo>
                    <a:pt x="12089" y="15421"/>
                    <a:pt x="12089" y="15433"/>
                    <a:pt x="12077" y="15433"/>
                  </a:cubicBezTo>
                  <a:cubicBezTo>
                    <a:pt x="12301" y="15197"/>
                    <a:pt x="12574" y="14948"/>
                    <a:pt x="12739" y="14630"/>
                  </a:cubicBezTo>
                  <a:cubicBezTo>
                    <a:pt x="12786" y="14535"/>
                    <a:pt x="12869" y="14405"/>
                    <a:pt x="12786" y="14287"/>
                  </a:cubicBezTo>
                  <a:cubicBezTo>
                    <a:pt x="12668" y="14263"/>
                    <a:pt x="12574" y="14357"/>
                    <a:pt x="12503" y="14428"/>
                  </a:cubicBezTo>
                  <a:cubicBezTo>
                    <a:pt x="12278" y="14653"/>
                    <a:pt x="12077" y="14937"/>
                    <a:pt x="11947" y="15244"/>
                  </a:cubicBezTo>
                  <a:cubicBezTo>
                    <a:pt x="11947" y="14913"/>
                    <a:pt x="11983" y="14357"/>
                    <a:pt x="11888" y="14015"/>
                  </a:cubicBezTo>
                  <a:cubicBezTo>
                    <a:pt x="11865" y="13921"/>
                    <a:pt x="11805" y="13743"/>
                    <a:pt x="11687" y="13743"/>
                  </a:cubicBezTo>
                  <a:cubicBezTo>
                    <a:pt x="11534" y="13743"/>
                    <a:pt x="11510" y="14050"/>
                    <a:pt x="11498" y="14181"/>
                  </a:cubicBezTo>
                  <a:cubicBezTo>
                    <a:pt x="11474" y="14535"/>
                    <a:pt x="11510" y="14925"/>
                    <a:pt x="11521" y="15232"/>
                  </a:cubicBezTo>
                  <a:cubicBezTo>
                    <a:pt x="11332" y="14948"/>
                    <a:pt x="11096" y="14582"/>
                    <a:pt x="10812" y="14323"/>
                  </a:cubicBezTo>
                  <a:cubicBezTo>
                    <a:pt x="10730" y="14239"/>
                    <a:pt x="10612" y="14110"/>
                    <a:pt x="10447" y="14181"/>
                  </a:cubicBezTo>
                  <a:cubicBezTo>
                    <a:pt x="10399" y="14441"/>
                    <a:pt x="10565" y="14688"/>
                    <a:pt x="10707" y="14890"/>
                  </a:cubicBezTo>
                  <a:cubicBezTo>
                    <a:pt x="10801" y="15055"/>
                    <a:pt x="10907" y="15197"/>
                    <a:pt x="11037" y="15315"/>
                  </a:cubicBezTo>
                  <a:cubicBezTo>
                    <a:pt x="11025" y="15326"/>
                    <a:pt x="11025" y="15339"/>
                    <a:pt x="11025" y="15350"/>
                  </a:cubicBezTo>
                  <a:cubicBezTo>
                    <a:pt x="10671" y="15397"/>
                    <a:pt x="10482" y="15646"/>
                    <a:pt x="10305" y="15930"/>
                  </a:cubicBezTo>
                  <a:cubicBezTo>
                    <a:pt x="10116" y="16225"/>
                    <a:pt x="9974" y="16520"/>
                    <a:pt x="9808" y="16863"/>
                  </a:cubicBezTo>
                  <a:cubicBezTo>
                    <a:pt x="9714" y="17075"/>
                    <a:pt x="9631" y="17288"/>
                    <a:pt x="9465" y="17383"/>
                  </a:cubicBezTo>
                  <a:cubicBezTo>
                    <a:pt x="9229" y="17513"/>
                    <a:pt x="8840" y="17537"/>
                    <a:pt x="8438" y="17548"/>
                  </a:cubicBezTo>
                  <a:cubicBezTo>
                    <a:pt x="8485" y="16780"/>
                    <a:pt x="8544" y="16024"/>
                    <a:pt x="8638" y="15291"/>
                  </a:cubicBezTo>
                  <a:cubicBezTo>
                    <a:pt x="8721" y="14736"/>
                    <a:pt x="8804" y="14181"/>
                    <a:pt x="8887" y="13637"/>
                  </a:cubicBezTo>
                  <a:cubicBezTo>
                    <a:pt x="9029" y="13590"/>
                    <a:pt x="9205" y="13590"/>
                    <a:pt x="9347" y="13554"/>
                  </a:cubicBezTo>
                  <a:cubicBezTo>
                    <a:pt x="10033" y="13389"/>
                    <a:pt x="10671" y="13105"/>
                    <a:pt x="11250" y="12798"/>
                  </a:cubicBezTo>
                  <a:cubicBezTo>
                    <a:pt x="11923" y="12420"/>
                    <a:pt x="12538" y="11983"/>
                    <a:pt x="13046" y="11403"/>
                  </a:cubicBezTo>
                  <a:cubicBezTo>
                    <a:pt x="13388" y="11025"/>
                    <a:pt x="13672" y="10612"/>
                    <a:pt x="13908" y="10139"/>
                  </a:cubicBezTo>
                  <a:cubicBezTo>
                    <a:pt x="14370" y="9205"/>
                    <a:pt x="14499" y="7858"/>
                    <a:pt x="14559" y="6535"/>
                  </a:cubicBezTo>
                  <a:cubicBezTo>
                    <a:pt x="14594" y="5862"/>
                    <a:pt x="14570" y="5153"/>
                    <a:pt x="14476" y="4515"/>
                  </a:cubicBezTo>
                  <a:close/>
                  <a:moveTo>
                    <a:pt x="13543" y="2269"/>
                  </a:moveTo>
                  <a:cubicBezTo>
                    <a:pt x="13519" y="2246"/>
                    <a:pt x="13483" y="2222"/>
                    <a:pt x="13459" y="2210"/>
                  </a:cubicBezTo>
                  <a:cubicBezTo>
                    <a:pt x="13495" y="2186"/>
                    <a:pt x="13519" y="2163"/>
                    <a:pt x="13554" y="2139"/>
                  </a:cubicBezTo>
                  <a:cubicBezTo>
                    <a:pt x="13543" y="2186"/>
                    <a:pt x="13543" y="2234"/>
                    <a:pt x="13543" y="2269"/>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6" name="Google Shape;2006;p56"/>
            <p:cNvGrpSpPr/>
            <p:nvPr/>
          </p:nvGrpSpPr>
          <p:grpSpPr>
            <a:xfrm rot="-1623323">
              <a:off x="7734384" y="315165"/>
              <a:ext cx="882110" cy="1511553"/>
              <a:chOff x="5361160" y="317775"/>
              <a:chExt cx="1854967" cy="3178301"/>
            </a:xfrm>
          </p:grpSpPr>
          <p:sp>
            <p:nvSpPr>
              <p:cNvPr id="2007" name="Google Shape;2007;p56"/>
              <p:cNvSpPr/>
              <p:nvPr/>
            </p:nvSpPr>
            <p:spPr>
              <a:xfrm>
                <a:off x="5361160" y="1193431"/>
                <a:ext cx="363575" cy="172946"/>
              </a:xfrm>
              <a:custGeom>
                <a:avLst/>
                <a:gdLst/>
                <a:ahLst/>
                <a:cxnLst/>
                <a:rect l="l" t="t" r="r" b="b"/>
                <a:pathLst>
                  <a:path w="2529" h="1203" extrusionOk="0">
                    <a:moveTo>
                      <a:pt x="1389" y="815"/>
                    </a:moveTo>
                    <a:cubicBezTo>
                      <a:pt x="1285" y="596"/>
                      <a:pt x="1170" y="355"/>
                      <a:pt x="1013" y="167"/>
                    </a:cubicBezTo>
                    <a:cubicBezTo>
                      <a:pt x="971" y="116"/>
                      <a:pt x="909" y="32"/>
                      <a:pt x="825" y="42"/>
                    </a:cubicBezTo>
                    <a:cubicBezTo>
                      <a:pt x="732" y="74"/>
                      <a:pt x="773" y="199"/>
                      <a:pt x="783" y="262"/>
                    </a:cubicBezTo>
                    <a:cubicBezTo>
                      <a:pt x="825" y="460"/>
                      <a:pt x="920" y="690"/>
                      <a:pt x="961" y="878"/>
                    </a:cubicBezTo>
                    <a:cubicBezTo>
                      <a:pt x="836" y="857"/>
                      <a:pt x="690" y="752"/>
                      <a:pt x="523" y="690"/>
                    </a:cubicBezTo>
                    <a:cubicBezTo>
                      <a:pt x="439" y="659"/>
                      <a:pt x="345" y="638"/>
                      <a:pt x="251" y="627"/>
                    </a:cubicBezTo>
                    <a:cubicBezTo>
                      <a:pt x="177" y="617"/>
                      <a:pt x="63" y="575"/>
                      <a:pt x="0" y="648"/>
                    </a:cubicBezTo>
                    <a:cubicBezTo>
                      <a:pt x="21" y="836"/>
                      <a:pt x="272" y="951"/>
                      <a:pt x="449" y="1035"/>
                    </a:cubicBezTo>
                    <a:cubicBezTo>
                      <a:pt x="648" y="1119"/>
                      <a:pt x="899" y="1191"/>
                      <a:pt x="1118" y="1191"/>
                    </a:cubicBezTo>
                    <a:cubicBezTo>
                      <a:pt x="1452" y="1202"/>
                      <a:pt x="1734" y="1056"/>
                      <a:pt x="1985" y="920"/>
                    </a:cubicBezTo>
                    <a:cubicBezTo>
                      <a:pt x="2111" y="847"/>
                      <a:pt x="2215" y="773"/>
                      <a:pt x="2320" y="680"/>
                    </a:cubicBezTo>
                    <a:cubicBezTo>
                      <a:pt x="2413" y="585"/>
                      <a:pt x="2528" y="471"/>
                      <a:pt x="2508" y="325"/>
                    </a:cubicBezTo>
                    <a:cubicBezTo>
                      <a:pt x="2382" y="251"/>
                      <a:pt x="2267" y="366"/>
                      <a:pt x="2173" y="418"/>
                    </a:cubicBezTo>
                    <a:cubicBezTo>
                      <a:pt x="2027" y="533"/>
                      <a:pt x="1902" y="669"/>
                      <a:pt x="1776" y="815"/>
                    </a:cubicBezTo>
                    <a:cubicBezTo>
                      <a:pt x="1807" y="585"/>
                      <a:pt x="1912" y="188"/>
                      <a:pt x="1755" y="11"/>
                    </a:cubicBezTo>
                    <a:cubicBezTo>
                      <a:pt x="1640" y="0"/>
                      <a:pt x="1546" y="230"/>
                      <a:pt x="1505" y="345"/>
                    </a:cubicBezTo>
                    <a:cubicBezTo>
                      <a:pt x="1442" y="513"/>
                      <a:pt x="1421" y="680"/>
                      <a:pt x="1389" y="8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6"/>
              <p:cNvSpPr/>
              <p:nvPr/>
            </p:nvSpPr>
            <p:spPr>
              <a:xfrm>
                <a:off x="5397101" y="1306141"/>
                <a:ext cx="509351" cy="1066430"/>
              </a:xfrm>
              <a:custGeom>
                <a:avLst/>
                <a:gdLst/>
                <a:ahLst/>
                <a:cxnLst/>
                <a:rect l="l" t="t" r="r" b="b"/>
                <a:pathLst>
                  <a:path w="3543" h="7418" extrusionOk="0">
                    <a:moveTo>
                      <a:pt x="3542" y="7418"/>
                    </a:moveTo>
                    <a:cubicBezTo>
                      <a:pt x="3542" y="7021"/>
                      <a:pt x="3480" y="6425"/>
                      <a:pt x="3490" y="5913"/>
                    </a:cubicBezTo>
                    <a:cubicBezTo>
                      <a:pt x="3312" y="5798"/>
                      <a:pt x="3156" y="5725"/>
                      <a:pt x="2978" y="5621"/>
                    </a:cubicBezTo>
                    <a:cubicBezTo>
                      <a:pt x="2822" y="5526"/>
                      <a:pt x="2634" y="5443"/>
                      <a:pt x="2539" y="5266"/>
                    </a:cubicBezTo>
                    <a:cubicBezTo>
                      <a:pt x="2330" y="4900"/>
                      <a:pt x="2372" y="4346"/>
                      <a:pt x="2341" y="3834"/>
                    </a:cubicBezTo>
                    <a:cubicBezTo>
                      <a:pt x="2309" y="3333"/>
                      <a:pt x="2309" y="2779"/>
                      <a:pt x="2247" y="2320"/>
                    </a:cubicBezTo>
                    <a:cubicBezTo>
                      <a:pt x="2184" y="1849"/>
                      <a:pt x="2070" y="1410"/>
                      <a:pt x="1912" y="1034"/>
                    </a:cubicBezTo>
                    <a:cubicBezTo>
                      <a:pt x="1756" y="637"/>
                      <a:pt x="1495" y="126"/>
                      <a:pt x="1014" y="42"/>
                    </a:cubicBezTo>
                    <a:cubicBezTo>
                      <a:pt x="742" y="0"/>
                      <a:pt x="512" y="209"/>
                      <a:pt x="398" y="407"/>
                    </a:cubicBezTo>
                    <a:cubicBezTo>
                      <a:pt x="189" y="752"/>
                      <a:pt x="147" y="1358"/>
                      <a:pt x="115" y="1891"/>
                    </a:cubicBezTo>
                    <a:cubicBezTo>
                      <a:pt x="85" y="2445"/>
                      <a:pt x="85" y="3009"/>
                      <a:pt x="53" y="3573"/>
                    </a:cubicBezTo>
                    <a:cubicBezTo>
                      <a:pt x="1" y="4732"/>
                      <a:pt x="168" y="5934"/>
                      <a:pt x="805" y="6488"/>
                    </a:cubicBezTo>
                    <a:cubicBezTo>
                      <a:pt x="1139" y="6791"/>
                      <a:pt x="1599" y="6906"/>
                      <a:pt x="2070" y="7063"/>
                    </a:cubicBezTo>
                    <a:cubicBezTo>
                      <a:pt x="2518" y="7209"/>
                      <a:pt x="2968" y="7355"/>
                      <a:pt x="3542" y="74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6"/>
              <p:cNvSpPr/>
              <p:nvPr/>
            </p:nvSpPr>
            <p:spPr>
              <a:xfrm>
                <a:off x="5545751" y="1276095"/>
                <a:ext cx="380252" cy="959758"/>
              </a:xfrm>
              <a:custGeom>
                <a:avLst/>
                <a:gdLst/>
                <a:ahLst/>
                <a:cxnLst/>
                <a:rect l="l" t="t" r="r" b="b"/>
                <a:pathLst>
                  <a:path w="2645" h="6676" extrusionOk="0">
                    <a:moveTo>
                      <a:pt x="95" y="10"/>
                    </a:moveTo>
                    <a:cubicBezTo>
                      <a:pt x="33" y="42"/>
                      <a:pt x="53" y="136"/>
                      <a:pt x="43" y="188"/>
                    </a:cubicBezTo>
                    <a:cubicBezTo>
                      <a:pt x="33" y="397"/>
                      <a:pt x="64" y="606"/>
                      <a:pt x="64" y="825"/>
                    </a:cubicBezTo>
                    <a:cubicBezTo>
                      <a:pt x="64" y="2194"/>
                      <a:pt x="1" y="3720"/>
                      <a:pt x="367" y="4827"/>
                    </a:cubicBezTo>
                    <a:cubicBezTo>
                      <a:pt x="502" y="5255"/>
                      <a:pt x="649" y="5735"/>
                      <a:pt x="941" y="5976"/>
                    </a:cubicBezTo>
                    <a:cubicBezTo>
                      <a:pt x="1046" y="6070"/>
                      <a:pt x="1192" y="6122"/>
                      <a:pt x="1328" y="6195"/>
                    </a:cubicBezTo>
                    <a:cubicBezTo>
                      <a:pt x="1704" y="6394"/>
                      <a:pt x="2132" y="6540"/>
                      <a:pt x="2603" y="6676"/>
                    </a:cubicBezTo>
                    <a:cubicBezTo>
                      <a:pt x="2592" y="6582"/>
                      <a:pt x="2644" y="6540"/>
                      <a:pt x="2613" y="6457"/>
                    </a:cubicBezTo>
                    <a:cubicBezTo>
                      <a:pt x="2592" y="6394"/>
                      <a:pt x="2362" y="6310"/>
                      <a:pt x="2257" y="6258"/>
                    </a:cubicBezTo>
                    <a:cubicBezTo>
                      <a:pt x="1976" y="6132"/>
                      <a:pt x="1756" y="6081"/>
                      <a:pt x="1484" y="5944"/>
                    </a:cubicBezTo>
                    <a:cubicBezTo>
                      <a:pt x="1370" y="5882"/>
                      <a:pt x="1224" y="5830"/>
                      <a:pt x="1129" y="5756"/>
                    </a:cubicBezTo>
                    <a:cubicBezTo>
                      <a:pt x="1004" y="5642"/>
                      <a:pt x="910" y="5422"/>
                      <a:pt x="816" y="5224"/>
                    </a:cubicBezTo>
                    <a:cubicBezTo>
                      <a:pt x="565" y="4639"/>
                      <a:pt x="430" y="3928"/>
                      <a:pt x="346" y="3186"/>
                    </a:cubicBezTo>
                    <a:cubicBezTo>
                      <a:pt x="242" y="2173"/>
                      <a:pt x="283" y="1055"/>
                      <a:pt x="137" y="52"/>
                    </a:cubicBezTo>
                    <a:cubicBezTo>
                      <a:pt x="126" y="42"/>
                      <a:pt x="126" y="0"/>
                      <a:pt x="95" y="1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6"/>
              <p:cNvSpPr/>
              <p:nvPr/>
            </p:nvSpPr>
            <p:spPr>
              <a:xfrm>
                <a:off x="5469270" y="1294065"/>
                <a:ext cx="446095" cy="1044003"/>
              </a:xfrm>
              <a:custGeom>
                <a:avLst/>
                <a:gdLst/>
                <a:ahLst/>
                <a:cxnLst/>
                <a:rect l="l" t="t" r="r" b="b"/>
                <a:pathLst>
                  <a:path w="3103" h="7262" extrusionOk="0">
                    <a:moveTo>
                      <a:pt x="3103" y="7261"/>
                    </a:moveTo>
                    <a:lnTo>
                      <a:pt x="3103" y="7010"/>
                    </a:lnTo>
                    <a:cubicBezTo>
                      <a:pt x="2789" y="6854"/>
                      <a:pt x="2445" y="6801"/>
                      <a:pt x="2132" y="6697"/>
                    </a:cubicBezTo>
                    <a:cubicBezTo>
                      <a:pt x="1703" y="6572"/>
                      <a:pt x="1296" y="6321"/>
                      <a:pt x="1034" y="6007"/>
                    </a:cubicBezTo>
                    <a:cubicBezTo>
                      <a:pt x="565" y="5433"/>
                      <a:pt x="314" y="4378"/>
                      <a:pt x="314" y="3344"/>
                    </a:cubicBezTo>
                    <a:lnTo>
                      <a:pt x="314" y="1672"/>
                    </a:lnTo>
                    <a:cubicBezTo>
                      <a:pt x="314" y="1118"/>
                      <a:pt x="345" y="554"/>
                      <a:pt x="251" y="42"/>
                    </a:cubicBezTo>
                    <a:cubicBezTo>
                      <a:pt x="251" y="22"/>
                      <a:pt x="240" y="22"/>
                      <a:pt x="240" y="1"/>
                    </a:cubicBezTo>
                    <a:lnTo>
                      <a:pt x="199" y="1"/>
                    </a:lnTo>
                    <a:cubicBezTo>
                      <a:pt x="84" y="784"/>
                      <a:pt x="105" y="1651"/>
                      <a:pt x="63" y="2508"/>
                    </a:cubicBezTo>
                    <a:cubicBezTo>
                      <a:pt x="21" y="3375"/>
                      <a:pt x="0" y="4190"/>
                      <a:pt x="188" y="4932"/>
                    </a:cubicBezTo>
                    <a:cubicBezTo>
                      <a:pt x="366" y="5642"/>
                      <a:pt x="658" y="6227"/>
                      <a:pt x="1171" y="6593"/>
                    </a:cubicBezTo>
                    <a:cubicBezTo>
                      <a:pt x="1672" y="6938"/>
                      <a:pt x="2341" y="7136"/>
                      <a:pt x="3103" y="726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6"/>
              <p:cNvSpPr/>
              <p:nvPr/>
            </p:nvSpPr>
            <p:spPr>
              <a:xfrm>
                <a:off x="6836019" y="406333"/>
                <a:ext cx="329072" cy="216506"/>
              </a:xfrm>
              <a:custGeom>
                <a:avLst/>
                <a:gdLst/>
                <a:ahLst/>
                <a:cxnLst/>
                <a:rect l="l" t="t" r="r" b="b"/>
                <a:pathLst>
                  <a:path w="2289" h="1506" extrusionOk="0">
                    <a:moveTo>
                      <a:pt x="1045" y="889"/>
                    </a:moveTo>
                    <a:cubicBezTo>
                      <a:pt x="1003" y="743"/>
                      <a:pt x="951" y="628"/>
                      <a:pt x="878" y="471"/>
                    </a:cubicBezTo>
                    <a:cubicBezTo>
                      <a:pt x="825" y="377"/>
                      <a:pt x="721" y="158"/>
                      <a:pt x="586" y="189"/>
                    </a:cubicBezTo>
                    <a:cubicBezTo>
                      <a:pt x="460" y="210"/>
                      <a:pt x="512" y="450"/>
                      <a:pt x="533" y="576"/>
                    </a:cubicBezTo>
                    <a:cubicBezTo>
                      <a:pt x="565" y="743"/>
                      <a:pt x="586" y="868"/>
                      <a:pt x="627" y="983"/>
                    </a:cubicBezTo>
                    <a:cubicBezTo>
                      <a:pt x="460" y="899"/>
                      <a:pt x="324" y="618"/>
                      <a:pt x="52" y="639"/>
                    </a:cubicBezTo>
                    <a:cubicBezTo>
                      <a:pt x="1" y="889"/>
                      <a:pt x="189" y="1077"/>
                      <a:pt x="335" y="1213"/>
                    </a:cubicBezTo>
                    <a:cubicBezTo>
                      <a:pt x="533" y="1391"/>
                      <a:pt x="753" y="1505"/>
                      <a:pt x="1118" y="1484"/>
                    </a:cubicBezTo>
                    <a:cubicBezTo>
                      <a:pt x="1599" y="1453"/>
                      <a:pt x="1933" y="1161"/>
                      <a:pt x="2132" y="795"/>
                    </a:cubicBezTo>
                    <a:cubicBezTo>
                      <a:pt x="2194" y="669"/>
                      <a:pt x="2288" y="523"/>
                      <a:pt x="2205" y="388"/>
                    </a:cubicBezTo>
                    <a:cubicBezTo>
                      <a:pt x="2016" y="346"/>
                      <a:pt x="1881" y="461"/>
                      <a:pt x="1777" y="555"/>
                    </a:cubicBezTo>
                    <a:cubicBezTo>
                      <a:pt x="1661" y="649"/>
                      <a:pt x="1557" y="753"/>
                      <a:pt x="1463" y="858"/>
                    </a:cubicBezTo>
                    <a:cubicBezTo>
                      <a:pt x="1494" y="711"/>
                      <a:pt x="1651" y="53"/>
                      <a:pt x="1442" y="22"/>
                    </a:cubicBezTo>
                    <a:cubicBezTo>
                      <a:pt x="1327" y="1"/>
                      <a:pt x="1222" y="325"/>
                      <a:pt x="1192" y="409"/>
                    </a:cubicBezTo>
                    <a:cubicBezTo>
                      <a:pt x="1129" y="597"/>
                      <a:pt x="1108" y="732"/>
                      <a:pt x="1045" y="889"/>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6"/>
              <p:cNvSpPr/>
              <p:nvPr/>
            </p:nvSpPr>
            <p:spPr>
              <a:xfrm>
                <a:off x="6445560" y="564184"/>
                <a:ext cx="770567" cy="1503468"/>
              </a:xfrm>
              <a:custGeom>
                <a:avLst/>
                <a:gdLst/>
                <a:ahLst/>
                <a:cxnLst/>
                <a:rect l="l" t="t" r="r" b="b"/>
                <a:pathLst>
                  <a:path w="5360" h="10458" extrusionOk="0">
                    <a:moveTo>
                      <a:pt x="167" y="8922"/>
                    </a:moveTo>
                    <a:cubicBezTo>
                      <a:pt x="126" y="8891"/>
                      <a:pt x="157" y="8786"/>
                      <a:pt x="84" y="8786"/>
                    </a:cubicBezTo>
                    <a:cubicBezTo>
                      <a:pt x="52" y="9183"/>
                      <a:pt x="31" y="9570"/>
                      <a:pt x="10" y="10051"/>
                    </a:cubicBezTo>
                    <a:cubicBezTo>
                      <a:pt x="0" y="10207"/>
                      <a:pt x="0" y="10395"/>
                      <a:pt x="84" y="10427"/>
                    </a:cubicBezTo>
                    <a:cubicBezTo>
                      <a:pt x="188" y="10458"/>
                      <a:pt x="261" y="10353"/>
                      <a:pt x="314" y="10343"/>
                    </a:cubicBezTo>
                    <a:cubicBezTo>
                      <a:pt x="439" y="10290"/>
                      <a:pt x="585" y="10290"/>
                      <a:pt x="721" y="10260"/>
                    </a:cubicBezTo>
                    <a:cubicBezTo>
                      <a:pt x="1327" y="10123"/>
                      <a:pt x="1891" y="9873"/>
                      <a:pt x="2392" y="9591"/>
                    </a:cubicBezTo>
                    <a:cubicBezTo>
                      <a:pt x="2998" y="9257"/>
                      <a:pt x="3541" y="8870"/>
                      <a:pt x="3991" y="8368"/>
                    </a:cubicBezTo>
                    <a:cubicBezTo>
                      <a:pt x="4284" y="8024"/>
                      <a:pt x="4534" y="7658"/>
                      <a:pt x="4753" y="7240"/>
                    </a:cubicBezTo>
                    <a:cubicBezTo>
                      <a:pt x="5161" y="6415"/>
                      <a:pt x="5276" y="5234"/>
                      <a:pt x="5328" y="4054"/>
                    </a:cubicBezTo>
                    <a:cubicBezTo>
                      <a:pt x="5359" y="3469"/>
                      <a:pt x="5338" y="2842"/>
                      <a:pt x="5255" y="2267"/>
                    </a:cubicBezTo>
                    <a:cubicBezTo>
                      <a:pt x="5182" y="1724"/>
                      <a:pt x="5088" y="1149"/>
                      <a:pt x="4879" y="783"/>
                    </a:cubicBezTo>
                    <a:cubicBezTo>
                      <a:pt x="4670" y="428"/>
                      <a:pt x="4242" y="21"/>
                      <a:pt x="3646" y="10"/>
                    </a:cubicBezTo>
                    <a:cubicBezTo>
                      <a:pt x="3176" y="0"/>
                      <a:pt x="2810" y="240"/>
                      <a:pt x="2612" y="523"/>
                    </a:cubicBezTo>
                    <a:cubicBezTo>
                      <a:pt x="2194" y="1118"/>
                      <a:pt x="2183" y="2173"/>
                      <a:pt x="2111" y="3124"/>
                    </a:cubicBezTo>
                    <a:cubicBezTo>
                      <a:pt x="2069" y="3604"/>
                      <a:pt x="2016" y="4085"/>
                      <a:pt x="1985" y="4534"/>
                    </a:cubicBezTo>
                    <a:cubicBezTo>
                      <a:pt x="1902" y="5516"/>
                      <a:pt x="1828" y="6478"/>
                      <a:pt x="1651" y="7303"/>
                    </a:cubicBezTo>
                    <a:cubicBezTo>
                      <a:pt x="1546" y="7783"/>
                      <a:pt x="1389" y="8055"/>
                      <a:pt x="1097" y="8305"/>
                    </a:cubicBezTo>
                    <a:cubicBezTo>
                      <a:pt x="825" y="8525"/>
                      <a:pt x="502" y="8692"/>
                      <a:pt x="167" y="892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6"/>
              <p:cNvSpPr/>
              <p:nvPr/>
            </p:nvSpPr>
            <p:spPr>
              <a:xfrm>
                <a:off x="6430465" y="543051"/>
                <a:ext cx="566280" cy="1431443"/>
              </a:xfrm>
              <a:custGeom>
                <a:avLst/>
                <a:gdLst/>
                <a:ahLst/>
                <a:cxnLst/>
                <a:rect l="l" t="t" r="r" b="b"/>
                <a:pathLst>
                  <a:path w="3939" h="9957" extrusionOk="0">
                    <a:moveTo>
                      <a:pt x="22" y="9915"/>
                    </a:moveTo>
                    <a:cubicBezTo>
                      <a:pt x="43" y="9957"/>
                      <a:pt x="115" y="9894"/>
                      <a:pt x="147" y="9863"/>
                    </a:cubicBezTo>
                    <a:cubicBezTo>
                      <a:pt x="440" y="9664"/>
                      <a:pt x="732" y="9435"/>
                      <a:pt x="1035" y="9216"/>
                    </a:cubicBezTo>
                    <a:cubicBezTo>
                      <a:pt x="1369" y="8975"/>
                      <a:pt x="1714" y="8735"/>
                      <a:pt x="2038" y="8473"/>
                    </a:cubicBezTo>
                    <a:cubicBezTo>
                      <a:pt x="2341" y="8223"/>
                      <a:pt x="2664" y="7941"/>
                      <a:pt x="2947" y="7628"/>
                    </a:cubicBezTo>
                    <a:cubicBezTo>
                      <a:pt x="3229" y="7303"/>
                      <a:pt x="3417" y="6938"/>
                      <a:pt x="3542" y="6478"/>
                    </a:cubicBezTo>
                    <a:cubicBezTo>
                      <a:pt x="3783" y="5559"/>
                      <a:pt x="3855" y="4472"/>
                      <a:pt x="3908" y="3344"/>
                    </a:cubicBezTo>
                    <a:cubicBezTo>
                      <a:pt x="3939" y="2508"/>
                      <a:pt x="3897" y="1631"/>
                      <a:pt x="3814" y="826"/>
                    </a:cubicBezTo>
                    <a:cubicBezTo>
                      <a:pt x="3793" y="565"/>
                      <a:pt x="3804" y="273"/>
                      <a:pt x="3720" y="53"/>
                    </a:cubicBezTo>
                    <a:cubicBezTo>
                      <a:pt x="3709" y="43"/>
                      <a:pt x="3709" y="1"/>
                      <a:pt x="3678" y="1"/>
                    </a:cubicBezTo>
                    <a:cubicBezTo>
                      <a:pt x="3667" y="1"/>
                      <a:pt x="3667" y="11"/>
                      <a:pt x="3667" y="22"/>
                    </a:cubicBezTo>
                    <a:cubicBezTo>
                      <a:pt x="3605" y="544"/>
                      <a:pt x="3646" y="1087"/>
                      <a:pt x="3667" y="1620"/>
                    </a:cubicBezTo>
                    <a:cubicBezTo>
                      <a:pt x="3709" y="2706"/>
                      <a:pt x="3636" y="3783"/>
                      <a:pt x="3542" y="4786"/>
                    </a:cubicBezTo>
                    <a:cubicBezTo>
                      <a:pt x="3438" y="5789"/>
                      <a:pt x="3291" y="6771"/>
                      <a:pt x="2780" y="7377"/>
                    </a:cubicBezTo>
                    <a:cubicBezTo>
                      <a:pt x="2654" y="7523"/>
                      <a:pt x="2508" y="7658"/>
                      <a:pt x="2362" y="7795"/>
                    </a:cubicBezTo>
                    <a:cubicBezTo>
                      <a:pt x="2216" y="7920"/>
                      <a:pt x="2069" y="8055"/>
                      <a:pt x="1923" y="8181"/>
                    </a:cubicBezTo>
                    <a:cubicBezTo>
                      <a:pt x="1317" y="8682"/>
                      <a:pt x="617" y="9111"/>
                      <a:pt x="11" y="9613"/>
                    </a:cubicBezTo>
                    <a:cubicBezTo>
                      <a:pt x="22" y="9717"/>
                      <a:pt x="1" y="9832"/>
                      <a:pt x="22" y="99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6"/>
              <p:cNvSpPr/>
              <p:nvPr/>
            </p:nvSpPr>
            <p:spPr>
              <a:xfrm>
                <a:off x="6633170" y="562602"/>
                <a:ext cx="255466" cy="983911"/>
              </a:xfrm>
              <a:custGeom>
                <a:avLst/>
                <a:gdLst/>
                <a:ahLst/>
                <a:cxnLst/>
                <a:rect l="l" t="t" r="r" b="b"/>
                <a:pathLst>
                  <a:path w="1777" h="6844" extrusionOk="0">
                    <a:moveTo>
                      <a:pt x="1610" y="11"/>
                    </a:moveTo>
                    <a:cubicBezTo>
                      <a:pt x="1600" y="0"/>
                      <a:pt x="1600" y="11"/>
                      <a:pt x="1600" y="21"/>
                    </a:cubicBezTo>
                    <a:cubicBezTo>
                      <a:pt x="1589" y="21"/>
                      <a:pt x="1589" y="32"/>
                      <a:pt x="1568" y="32"/>
                    </a:cubicBezTo>
                    <a:cubicBezTo>
                      <a:pt x="1526" y="554"/>
                      <a:pt x="1547" y="1233"/>
                      <a:pt x="1505" y="1797"/>
                    </a:cubicBezTo>
                    <a:cubicBezTo>
                      <a:pt x="1474" y="2289"/>
                      <a:pt x="1401" y="2779"/>
                      <a:pt x="1349" y="3271"/>
                    </a:cubicBezTo>
                    <a:cubicBezTo>
                      <a:pt x="1286" y="3741"/>
                      <a:pt x="1223" y="4232"/>
                      <a:pt x="1140" y="4702"/>
                    </a:cubicBezTo>
                    <a:cubicBezTo>
                      <a:pt x="1056" y="5203"/>
                      <a:pt x="920" y="5715"/>
                      <a:pt x="659" y="6029"/>
                    </a:cubicBezTo>
                    <a:cubicBezTo>
                      <a:pt x="555" y="6154"/>
                      <a:pt x="409" y="6248"/>
                      <a:pt x="283" y="6352"/>
                    </a:cubicBezTo>
                    <a:cubicBezTo>
                      <a:pt x="168" y="6447"/>
                      <a:pt x="1" y="6551"/>
                      <a:pt x="22" y="6770"/>
                    </a:cubicBezTo>
                    <a:cubicBezTo>
                      <a:pt x="241" y="6844"/>
                      <a:pt x="419" y="6614"/>
                      <a:pt x="565" y="6478"/>
                    </a:cubicBezTo>
                    <a:cubicBezTo>
                      <a:pt x="711" y="6331"/>
                      <a:pt x="889" y="6196"/>
                      <a:pt x="994" y="6029"/>
                    </a:cubicBezTo>
                    <a:cubicBezTo>
                      <a:pt x="1412" y="5360"/>
                      <a:pt x="1495" y="4232"/>
                      <a:pt x="1600" y="3229"/>
                    </a:cubicBezTo>
                    <a:cubicBezTo>
                      <a:pt x="1693" y="2351"/>
                      <a:pt x="1777" y="1359"/>
                      <a:pt x="1672" y="429"/>
                    </a:cubicBezTo>
                    <a:cubicBezTo>
                      <a:pt x="1662" y="293"/>
                      <a:pt x="1651" y="126"/>
                      <a:pt x="1620" y="42"/>
                    </a:cubicBezTo>
                    <a:cubicBezTo>
                      <a:pt x="1631" y="21"/>
                      <a:pt x="1610" y="21"/>
                      <a:pt x="1610" y="1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6"/>
              <p:cNvSpPr/>
              <p:nvPr/>
            </p:nvSpPr>
            <p:spPr>
              <a:xfrm>
                <a:off x="6434922" y="579135"/>
                <a:ext cx="694085" cy="1493117"/>
              </a:xfrm>
              <a:custGeom>
                <a:avLst/>
                <a:gdLst/>
                <a:ahLst/>
                <a:cxnLst/>
                <a:rect l="l" t="t" r="r" b="b"/>
                <a:pathLst>
                  <a:path w="4828" h="10386" extrusionOk="0">
                    <a:moveTo>
                      <a:pt x="4556" y="1"/>
                    </a:moveTo>
                    <a:cubicBezTo>
                      <a:pt x="4493" y="42"/>
                      <a:pt x="4504" y="136"/>
                      <a:pt x="4504" y="199"/>
                    </a:cubicBezTo>
                    <a:cubicBezTo>
                      <a:pt x="4504" y="398"/>
                      <a:pt x="4535" y="628"/>
                      <a:pt x="4546" y="836"/>
                    </a:cubicBezTo>
                    <a:cubicBezTo>
                      <a:pt x="4587" y="1745"/>
                      <a:pt x="4514" y="2664"/>
                      <a:pt x="4472" y="3521"/>
                    </a:cubicBezTo>
                    <a:cubicBezTo>
                      <a:pt x="4441" y="4085"/>
                      <a:pt x="4379" y="4660"/>
                      <a:pt x="4305" y="5193"/>
                    </a:cubicBezTo>
                    <a:cubicBezTo>
                      <a:pt x="4221" y="5726"/>
                      <a:pt x="4138" y="6248"/>
                      <a:pt x="3961" y="6676"/>
                    </a:cubicBezTo>
                    <a:cubicBezTo>
                      <a:pt x="3636" y="7491"/>
                      <a:pt x="2884" y="8129"/>
                      <a:pt x="2247" y="8640"/>
                    </a:cubicBezTo>
                    <a:cubicBezTo>
                      <a:pt x="1558" y="9184"/>
                      <a:pt x="753" y="9591"/>
                      <a:pt x="1" y="10072"/>
                    </a:cubicBezTo>
                    <a:cubicBezTo>
                      <a:pt x="1" y="10186"/>
                      <a:pt x="32" y="10270"/>
                      <a:pt x="22" y="10385"/>
                    </a:cubicBezTo>
                    <a:cubicBezTo>
                      <a:pt x="1286" y="9748"/>
                      <a:pt x="2404" y="8995"/>
                      <a:pt x="3355" y="8024"/>
                    </a:cubicBezTo>
                    <a:cubicBezTo>
                      <a:pt x="3678" y="7700"/>
                      <a:pt x="3971" y="7335"/>
                      <a:pt x="4149" y="6917"/>
                    </a:cubicBezTo>
                    <a:cubicBezTo>
                      <a:pt x="4347" y="6488"/>
                      <a:pt x="4451" y="5956"/>
                      <a:pt x="4535" y="5392"/>
                    </a:cubicBezTo>
                    <a:cubicBezTo>
                      <a:pt x="4765" y="3783"/>
                      <a:pt x="4827" y="1724"/>
                      <a:pt x="4598" y="42"/>
                    </a:cubicBezTo>
                    <a:cubicBezTo>
                      <a:pt x="4598" y="11"/>
                      <a:pt x="4587" y="1"/>
                      <a:pt x="4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6"/>
              <p:cNvSpPr/>
              <p:nvPr/>
            </p:nvSpPr>
            <p:spPr>
              <a:xfrm>
                <a:off x="6682768" y="2063050"/>
                <a:ext cx="369613" cy="332091"/>
              </a:xfrm>
              <a:custGeom>
                <a:avLst/>
                <a:gdLst/>
                <a:ahLst/>
                <a:cxnLst/>
                <a:rect l="l" t="t" r="r" b="b"/>
                <a:pathLst>
                  <a:path w="2571" h="2310" extrusionOk="0">
                    <a:moveTo>
                      <a:pt x="2111" y="481"/>
                    </a:moveTo>
                    <a:cubicBezTo>
                      <a:pt x="2007" y="460"/>
                      <a:pt x="1923" y="554"/>
                      <a:pt x="1861" y="617"/>
                    </a:cubicBezTo>
                    <a:cubicBezTo>
                      <a:pt x="1662" y="805"/>
                      <a:pt x="1484" y="1055"/>
                      <a:pt x="1369" y="1327"/>
                    </a:cubicBezTo>
                    <a:cubicBezTo>
                      <a:pt x="1359" y="1035"/>
                      <a:pt x="1401" y="544"/>
                      <a:pt x="1317" y="251"/>
                    </a:cubicBezTo>
                    <a:cubicBezTo>
                      <a:pt x="1296" y="157"/>
                      <a:pt x="1244" y="1"/>
                      <a:pt x="1139" y="11"/>
                    </a:cubicBezTo>
                    <a:cubicBezTo>
                      <a:pt x="1004" y="11"/>
                      <a:pt x="983" y="272"/>
                      <a:pt x="972" y="398"/>
                    </a:cubicBezTo>
                    <a:cubicBezTo>
                      <a:pt x="951" y="700"/>
                      <a:pt x="983" y="1055"/>
                      <a:pt x="993" y="1317"/>
                    </a:cubicBezTo>
                    <a:cubicBezTo>
                      <a:pt x="826" y="1066"/>
                      <a:pt x="617" y="753"/>
                      <a:pt x="366" y="512"/>
                    </a:cubicBezTo>
                    <a:cubicBezTo>
                      <a:pt x="283" y="439"/>
                      <a:pt x="189" y="324"/>
                      <a:pt x="43" y="398"/>
                    </a:cubicBezTo>
                    <a:cubicBezTo>
                      <a:pt x="1" y="628"/>
                      <a:pt x="147" y="847"/>
                      <a:pt x="262" y="1025"/>
                    </a:cubicBezTo>
                    <a:cubicBezTo>
                      <a:pt x="638" y="1599"/>
                      <a:pt x="1139" y="1933"/>
                      <a:pt x="1861" y="2184"/>
                    </a:cubicBezTo>
                    <a:cubicBezTo>
                      <a:pt x="2007" y="2236"/>
                      <a:pt x="2184" y="2309"/>
                      <a:pt x="2351" y="2257"/>
                    </a:cubicBezTo>
                    <a:cubicBezTo>
                      <a:pt x="2362" y="2174"/>
                      <a:pt x="2288" y="2121"/>
                      <a:pt x="2247" y="2069"/>
                    </a:cubicBezTo>
                    <a:cubicBezTo>
                      <a:pt x="2111" y="1923"/>
                      <a:pt x="1954" y="1798"/>
                      <a:pt x="1745" y="1714"/>
                    </a:cubicBezTo>
                    <a:cubicBezTo>
                      <a:pt x="1891" y="1672"/>
                      <a:pt x="2038" y="1661"/>
                      <a:pt x="2205" y="1610"/>
                    </a:cubicBezTo>
                    <a:cubicBezTo>
                      <a:pt x="2299" y="1578"/>
                      <a:pt x="2571" y="1494"/>
                      <a:pt x="2550" y="1380"/>
                    </a:cubicBezTo>
                    <a:cubicBezTo>
                      <a:pt x="2529" y="1233"/>
                      <a:pt x="2111" y="1317"/>
                      <a:pt x="2007" y="1338"/>
                    </a:cubicBezTo>
                    <a:cubicBezTo>
                      <a:pt x="1798" y="1390"/>
                      <a:pt x="1672" y="1442"/>
                      <a:pt x="1505" y="1484"/>
                    </a:cubicBezTo>
                    <a:cubicBezTo>
                      <a:pt x="1494" y="1484"/>
                      <a:pt x="1494" y="1494"/>
                      <a:pt x="1484" y="1494"/>
                    </a:cubicBezTo>
                    <a:cubicBezTo>
                      <a:pt x="1683" y="1296"/>
                      <a:pt x="1923" y="1066"/>
                      <a:pt x="2069" y="795"/>
                    </a:cubicBezTo>
                    <a:cubicBezTo>
                      <a:pt x="2111" y="711"/>
                      <a:pt x="2184" y="586"/>
                      <a:pt x="2111" y="4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6"/>
              <p:cNvSpPr/>
              <p:nvPr/>
            </p:nvSpPr>
            <p:spPr>
              <a:xfrm>
                <a:off x="6298347" y="2261298"/>
                <a:ext cx="641325" cy="563405"/>
              </a:xfrm>
              <a:custGeom>
                <a:avLst/>
                <a:gdLst/>
                <a:ahLst/>
                <a:cxnLst/>
                <a:rect l="l" t="t" r="r" b="b"/>
                <a:pathLst>
                  <a:path w="4461" h="3919" extrusionOk="0">
                    <a:moveTo>
                      <a:pt x="3448" y="43"/>
                    </a:moveTo>
                    <a:cubicBezTo>
                      <a:pt x="2988" y="1"/>
                      <a:pt x="2779" y="262"/>
                      <a:pt x="2591" y="565"/>
                    </a:cubicBezTo>
                    <a:cubicBezTo>
                      <a:pt x="2424" y="826"/>
                      <a:pt x="2299" y="1076"/>
                      <a:pt x="2153" y="1390"/>
                    </a:cubicBezTo>
                    <a:cubicBezTo>
                      <a:pt x="2069" y="1568"/>
                      <a:pt x="1995" y="1756"/>
                      <a:pt x="1849" y="1840"/>
                    </a:cubicBezTo>
                    <a:cubicBezTo>
                      <a:pt x="1536" y="2017"/>
                      <a:pt x="920" y="1975"/>
                      <a:pt x="439" y="1996"/>
                    </a:cubicBezTo>
                    <a:cubicBezTo>
                      <a:pt x="366" y="1996"/>
                      <a:pt x="198" y="2028"/>
                      <a:pt x="178" y="2007"/>
                    </a:cubicBezTo>
                    <a:cubicBezTo>
                      <a:pt x="147" y="1965"/>
                      <a:pt x="168" y="1902"/>
                      <a:pt x="84" y="1933"/>
                    </a:cubicBezTo>
                    <a:cubicBezTo>
                      <a:pt x="0" y="1954"/>
                      <a:pt x="31" y="2132"/>
                      <a:pt x="21" y="2267"/>
                    </a:cubicBezTo>
                    <a:cubicBezTo>
                      <a:pt x="10" y="2592"/>
                      <a:pt x="0" y="2884"/>
                      <a:pt x="10" y="3291"/>
                    </a:cubicBezTo>
                    <a:cubicBezTo>
                      <a:pt x="21" y="3500"/>
                      <a:pt x="52" y="3720"/>
                      <a:pt x="147" y="3793"/>
                    </a:cubicBezTo>
                    <a:cubicBezTo>
                      <a:pt x="240" y="3876"/>
                      <a:pt x="481" y="3876"/>
                      <a:pt x="690" y="3887"/>
                    </a:cubicBezTo>
                    <a:cubicBezTo>
                      <a:pt x="930" y="3897"/>
                      <a:pt x="1108" y="3897"/>
                      <a:pt x="1296" y="3897"/>
                    </a:cubicBezTo>
                    <a:cubicBezTo>
                      <a:pt x="2111" y="3908"/>
                      <a:pt x="2936" y="3918"/>
                      <a:pt x="3542" y="3678"/>
                    </a:cubicBezTo>
                    <a:cubicBezTo>
                      <a:pt x="3824" y="3553"/>
                      <a:pt x="4096" y="3365"/>
                      <a:pt x="4221" y="3124"/>
                    </a:cubicBezTo>
                    <a:cubicBezTo>
                      <a:pt x="4305" y="2968"/>
                      <a:pt x="4326" y="2748"/>
                      <a:pt x="4357" y="2508"/>
                    </a:cubicBezTo>
                    <a:cubicBezTo>
                      <a:pt x="4430" y="1902"/>
                      <a:pt x="4461" y="951"/>
                      <a:pt x="4221" y="502"/>
                    </a:cubicBezTo>
                    <a:cubicBezTo>
                      <a:pt x="4085" y="262"/>
                      <a:pt x="3824" y="73"/>
                      <a:pt x="3448" y="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56"/>
              <p:cNvSpPr/>
              <p:nvPr/>
            </p:nvSpPr>
            <p:spPr>
              <a:xfrm>
                <a:off x="6268301" y="2229671"/>
                <a:ext cx="516826" cy="408717"/>
              </a:xfrm>
              <a:custGeom>
                <a:avLst/>
                <a:gdLst/>
                <a:ahLst/>
                <a:cxnLst/>
                <a:rect l="l" t="t" r="r" b="b"/>
                <a:pathLst>
                  <a:path w="3595" h="2843" extrusionOk="0">
                    <a:moveTo>
                      <a:pt x="3583" y="1"/>
                    </a:moveTo>
                    <a:lnTo>
                      <a:pt x="3553" y="1"/>
                    </a:lnTo>
                    <a:cubicBezTo>
                      <a:pt x="3354" y="356"/>
                      <a:pt x="3323" y="827"/>
                      <a:pt x="3228" y="1224"/>
                    </a:cubicBezTo>
                    <a:cubicBezTo>
                      <a:pt x="3124" y="1663"/>
                      <a:pt x="2947" y="1923"/>
                      <a:pt x="2633" y="2174"/>
                    </a:cubicBezTo>
                    <a:cubicBezTo>
                      <a:pt x="2204" y="2519"/>
                      <a:pt x="1473" y="2582"/>
                      <a:pt x="690" y="2529"/>
                    </a:cubicBezTo>
                    <a:cubicBezTo>
                      <a:pt x="449" y="2508"/>
                      <a:pt x="219" y="2467"/>
                      <a:pt x="0" y="2467"/>
                    </a:cubicBezTo>
                    <a:lnTo>
                      <a:pt x="0" y="2645"/>
                    </a:lnTo>
                    <a:cubicBezTo>
                      <a:pt x="899" y="2833"/>
                      <a:pt x="2173" y="2843"/>
                      <a:pt x="2738" y="2394"/>
                    </a:cubicBezTo>
                    <a:cubicBezTo>
                      <a:pt x="3051" y="2153"/>
                      <a:pt x="3291" y="1851"/>
                      <a:pt x="3395" y="1433"/>
                    </a:cubicBezTo>
                    <a:cubicBezTo>
                      <a:pt x="3490" y="1025"/>
                      <a:pt x="3521" y="534"/>
                      <a:pt x="3594" y="33"/>
                    </a:cubicBezTo>
                    <a:cubicBezTo>
                      <a:pt x="3594" y="12"/>
                      <a:pt x="3583" y="12"/>
                      <a:pt x="35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56"/>
              <p:cNvSpPr/>
              <p:nvPr/>
            </p:nvSpPr>
            <p:spPr>
              <a:xfrm>
                <a:off x="6266720" y="2267336"/>
                <a:ext cx="603946" cy="441782"/>
              </a:xfrm>
              <a:custGeom>
                <a:avLst/>
                <a:gdLst/>
                <a:ahLst/>
                <a:cxnLst/>
                <a:rect l="l" t="t" r="r" b="b"/>
                <a:pathLst>
                  <a:path w="4201" h="3073" extrusionOk="0">
                    <a:moveTo>
                      <a:pt x="1" y="2622"/>
                    </a:moveTo>
                    <a:lnTo>
                      <a:pt x="1" y="2810"/>
                    </a:lnTo>
                    <a:cubicBezTo>
                      <a:pt x="680" y="2915"/>
                      <a:pt x="1411" y="3072"/>
                      <a:pt x="2111" y="3030"/>
                    </a:cubicBezTo>
                    <a:cubicBezTo>
                      <a:pt x="3386" y="2947"/>
                      <a:pt x="3814" y="1902"/>
                      <a:pt x="4075" y="784"/>
                    </a:cubicBezTo>
                    <a:cubicBezTo>
                      <a:pt x="4138" y="554"/>
                      <a:pt x="4190" y="261"/>
                      <a:pt x="4200" y="31"/>
                    </a:cubicBezTo>
                    <a:lnTo>
                      <a:pt x="4200" y="1"/>
                    </a:lnTo>
                    <a:lnTo>
                      <a:pt x="4180" y="1"/>
                    </a:lnTo>
                    <a:cubicBezTo>
                      <a:pt x="4096" y="73"/>
                      <a:pt x="4075" y="210"/>
                      <a:pt x="4044" y="324"/>
                    </a:cubicBezTo>
                    <a:cubicBezTo>
                      <a:pt x="3824" y="1118"/>
                      <a:pt x="3594" y="1965"/>
                      <a:pt x="3030" y="2455"/>
                    </a:cubicBezTo>
                    <a:cubicBezTo>
                      <a:pt x="2675" y="2748"/>
                      <a:pt x="2184" y="2831"/>
                      <a:pt x="1599" y="2800"/>
                    </a:cubicBezTo>
                    <a:cubicBezTo>
                      <a:pt x="1056" y="2780"/>
                      <a:pt x="513" y="2643"/>
                      <a:pt x="1" y="262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6"/>
              <p:cNvSpPr/>
              <p:nvPr/>
            </p:nvSpPr>
            <p:spPr>
              <a:xfrm>
                <a:off x="6265282" y="2444595"/>
                <a:ext cx="678990" cy="318578"/>
              </a:xfrm>
              <a:custGeom>
                <a:avLst/>
                <a:gdLst/>
                <a:ahLst/>
                <a:cxnLst/>
                <a:rect l="l" t="t" r="r" b="b"/>
                <a:pathLst>
                  <a:path w="4723" h="2216" extrusionOk="0">
                    <a:moveTo>
                      <a:pt x="1" y="1818"/>
                    </a:moveTo>
                    <a:lnTo>
                      <a:pt x="1" y="1964"/>
                    </a:lnTo>
                    <a:cubicBezTo>
                      <a:pt x="42" y="2016"/>
                      <a:pt x="115" y="2016"/>
                      <a:pt x="178" y="2027"/>
                    </a:cubicBezTo>
                    <a:cubicBezTo>
                      <a:pt x="596" y="2100"/>
                      <a:pt x="1097" y="2132"/>
                      <a:pt x="1578" y="2163"/>
                    </a:cubicBezTo>
                    <a:cubicBezTo>
                      <a:pt x="2153" y="2204"/>
                      <a:pt x="2727" y="2215"/>
                      <a:pt x="3197" y="2058"/>
                    </a:cubicBezTo>
                    <a:cubicBezTo>
                      <a:pt x="4106" y="1756"/>
                      <a:pt x="4419" y="951"/>
                      <a:pt x="4712" y="52"/>
                    </a:cubicBezTo>
                    <a:cubicBezTo>
                      <a:pt x="4723" y="42"/>
                      <a:pt x="4712" y="42"/>
                      <a:pt x="4702" y="31"/>
                    </a:cubicBezTo>
                    <a:cubicBezTo>
                      <a:pt x="4702" y="21"/>
                      <a:pt x="4702" y="10"/>
                      <a:pt x="4681" y="0"/>
                    </a:cubicBezTo>
                    <a:cubicBezTo>
                      <a:pt x="4597" y="10"/>
                      <a:pt x="4556" y="147"/>
                      <a:pt x="4493" y="261"/>
                    </a:cubicBezTo>
                    <a:cubicBezTo>
                      <a:pt x="4347" y="523"/>
                      <a:pt x="4200" y="857"/>
                      <a:pt x="4054" y="1087"/>
                    </a:cubicBezTo>
                    <a:cubicBezTo>
                      <a:pt x="3824" y="1442"/>
                      <a:pt x="3542" y="1693"/>
                      <a:pt x="3103" y="1839"/>
                    </a:cubicBezTo>
                    <a:cubicBezTo>
                      <a:pt x="2622" y="1995"/>
                      <a:pt x="2090" y="1985"/>
                      <a:pt x="1547" y="1954"/>
                    </a:cubicBezTo>
                    <a:cubicBezTo>
                      <a:pt x="1014" y="1933"/>
                      <a:pt x="554" y="1828"/>
                      <a:pt x="1" y="18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6"/>
              <p:cNvSpPr/>
              <p:nvPr/>
            </p:nvSpPr>
            <p:spPr>
              <a:xfrm>
                <a:off x="5960362" y="317775"/>
                <a:ext cx="482323" cy="318578"/>
              </a:xfrm>
              <a:custGeom>
                <a:avLst/>
                <a:gdLst/>
                <a:ahLst/>
                <a:cxnLst/>
                <a:rect l="l" t="t" r="r" b="b"/>
                <a:pathLst>
                  <a:path w="3355" h="2216" extrusionOk="0">
                    <a:moveTo>
                      <a:pt x="1818" y="1484"/>
                    </a:moveTo>
                    <a:cubicBezTo>
                      <a:pt x="1567" y="1265"/>
                      <a:pt x="1390" y="983"/>
                      <a:pt x="1098" y="763"/>
                    </a:cubicBezTo>
                    <a:cubicBezTo>
                      <a:pt x="1035" y="711"/>
                      <a:pt x="857" y="596"/>
                      <a:pt x="763" y="649"/>
                    </a:cubicBezTo>
                    <a:cubicBezTo>
                      <a:pt x="659" y="711"/>
                      <a:pt x="753" y="888"/>
                      <a:pt x="794" y="972"/>
                    </a:cubicBezTo>
                    <a:cubicBezTo>
                      <a:pt x="941" y="1285"/>
                      <a:pt x="1150" y="1505"/>
                      <a:pt x="1338" y="1756"/>
                    </a:cubicBezTo>
                    <a:cubicBezTo>
                      <a:pt x="1066" y="1620"/>
                      <a:pt x="753" y="1369"/>
                      <a:pt x="397" y="1234"/>
                    </a:cubicBezTo>
                    <a:cubicBezTo>
                      <a:pt x="293" y="1192"/>
                      <a:pt x="137" y="1129"/>
                      <a:pt x="21" y="1213"/>
                    </a:cubicBezTo>
                    <a:cubicBezTo>
                      <a:pt x="0" y="1411"/>
                      <a:pt x="178" y="1515"/>
                      <a:pt x="283" y="1599"/>
                    </a:cubicBezTo>
                    <a:cubicBezTo>
                      <a:pt x="408" y="1682"/>
                      <a:pt x="534" y="1777"/>
                      <a:pt x="669" y="1850"/>
                    </a:cubicBezTo>
                    <a:cubicBezTo>
                      <a:pt x="941" y="2007"/>
                      <a:pt x="1338" y="2216"/>
                      <a:pt x="1818" y="2174"/>
                    </a:cubicBezTo>
                    <a:cubicBezTo>
                      <a:pt x="2226" y="2153"/>
                      <a:pt x="2466" y="1944"/>
                      <a:pt x="2748" y="1693"/>
                    </a:cubicBezTo>
                    <a:cubicBezTo>
                      <a:pt x="2863" y="1599"/>
                      <a:pt x="3009" y="1484"/>
                      <a:pt x="3114" y="1359"/>
                    </a:cubicBezTo>
                    <a:cubicBezTo>
                      <a:pt x="3197" y="1255"/>
                      <a:pt x="3354" y="1035"/>
                      <a:pt x="3333" y="868"/>
                    </a:cubicBezTo>
                    <a:cubicBezTo>
                      <a:pt x="3302" y="638"/>
                      <a:pt x="3041" y="774"/>
                      <a:pt x="2936" y="868"/>
                    </a:cubicBezTo>
                    <a:cubicBezTo>
                      <a:pt x="2727" y="1056"/>
                      <a:pt x="2560" y="1359"/>
                      <a:pt x="2382" y="1589"/>
                    </a:cubicBezTo>
                    <a:cubicBezTo>
                      <a:pt x="2289" y="1223"/>
                      <a:pt x="2299" y="429"/>
                      <a:pt x="2027" y="220"/>
                    </a:cubicBezTo>
                    <a:cubicBezTo>
                      <a:pt x="1755" y="1"/>
                      <a:pt x="1755" y="763"/>
                      <a:pt x="1766" y="1004"/>
                    </a:cubicBezTo>
                    <a:cubicBezTo>
                      <a:pt x="1776" y="1171"/>
                      <a:pt x="1787" y="1327"/>
                      <a:pt x="1818" y="148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6"/>
              <p:cNvSpPr/>
              <p:nvPr/>
            </p:nvSpPr>
            <p:spPr>
              <a:xfrm>
                <a:off x="5819187" y="589630"/>
                <a:ext cx="758635" cy="2876400"/>
              </a:xfrm>
              <a:custGeom>
                <a:avLst/>
                <a:gdLst/>
                <a:ahLst/>
                <a:cxnLst/>
                <a:rect l="l" t="t" r="r" b="b"/>
                <a:pathLst>
                  <a:path w="5277" h="20008" extrusionOk="0">
                    <a:moveTo>
                      <a:pt x="1139" y="19945"/>
                    </a:moveTo>
                    <a:cubicBezTo>
                      <a:pt x="2090" y="19987"/>
                      <a:pt x="3155" y="19976"/>
                      <a:pt x="4086" y="20008"/>
                    </a:cubicBezTo>
                    <a:cubicBezTo>
                      <a:pt x="4148" y="19558"/>
                      <a:pt x="4158" y="19098"/>
                      <a:pt x="4179" y="18629"/>
                    </a:cubicBezTo>
                    <a:cubicBezTo>
                      <a:pt x="4232" y="17208"/>
                      <a:pt x="4169" y="15755"/>
                      <a:pt x="4242" y="14334"/>
                    </a:cubicBezTo>
                    <a:cubicBezTo>
                      <a:pt x="4284" y="13405"/>
                      <a:pt x="4336" y="12506"/>
                      <a:pt x="4451" y="11629"/>
                    </a:cubicBezTo>
                    <a:cubicBezTo>
                      <a:pt x="4566" y="10751"/>
                      <a:pt x="4712" y="9915"/>
                      <a:pt x="4848" y="9100"/>
                    </a:cubicBezTo>
                    <a:cubicBezTo>
                      <a:pt x="4973" y="8296"/>
                      <a:pt x="5130" y="7429"/>
                      <a:pt x="5203" y="6520"/>
                    </a:cubicBezTo>
                    <a:cubicBezTo>
                      <a:pt x="5266" y="5621"/>
                      <a:pt x="5277" y="4671"/>
                      <a:pt x="5182" y="3710"/>
                    </a:cubicBezTo>
                    <a:cubicBezTo>
                      <a:pt x="5109" y="2863"/>
                      <a:pt x="4890" y="2101"/>
                      <a:pt x="4566" y="1411"/>
                    </a:cubicBezTo>
                    <a:cubicBezTo>
                      <a:pt x="4253" y="743"/>
                      <a:pt x="3772" y="158"/>
                      <a:pt x="2978" y="32"/>
                    </a:cubicBezTo>
                    <a:cubicBezTo>
                      <a:pt x="2769" y="0"/>
                      <a:pt x="2529" y="84"/>
                      <a:pt x="2351" y="158"/>
                    </a:cubicBezTo>
                    <a:cubicBezTo>
                      <a:pt x="1850" y="387"/>
                      <a:pt x="1526" y="857"/>
                      <a:pt x="1265" y="1307"/>
                    </a:cubicBezTo>
                    <a:cubicBezTo>
                      <a:pt x="899" y="1954"/>
                      <a:pt x="659" y="2728"/>
                      <a:pt x="513" y="3522"/>
                    </a:cubicBezTo>
                    <a:cubicBezTo>
                      <a:pt x="345" y="4357"/>
                      <a:pt x="304" y="5287"/>
                      <a:pt x="251" y="6238"/>
                    </a:cubicBezTo>
                    <a:cubicBezTo>
                      <a:pt x="209" y="7199"/>
                      <a:pt x="188" y="8170"/>
                      <a:pt x="157" y="9111"/>
                    </a:cubicBezTo>
                    <a:cubicBezTo>
                      <a:pt x="0" y="13060"/>
                      <a:pt x="418" y="16758"/>
                      <a:pt x="1139" y="199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6"/>
              <p:cNvSpPr/>
              <p:nvPr/>
            </p:nvSpPr>
            <p:spPr>
              <a:xfrm>
                <a:off x="6027930" y="550526"/>
                <a:ext cx="193936" cy="2936493"/>
              </a:xfrm>
              <a:custGeom>
                <a:avLst/>
                <a:gdLst/>
                <a:ahLst/>
                <a:cxnLst/>
                <a:rect l="l" t="t" r="r" b="b"/>
                <a:pathLst>
                  <a:path w="1349" h="20426" extrusionOk="0">
                    <a:moveTo>
                      <a:pt x="1327" y="43"/>
                    </a:moveTo>
                    <a:cubicBezTo>
                      <a:pt x="1327" y="22"/>
                      <a:pt x="1317" y="12"/>
                      <a:pt x="1296" y="1"/>
                    </a:cubicBezTo>
                    <a:cubicBezTo>
                      <a:pt x="1285" y="1"/>
                      <a:pt x="1285" y="12"/>
                      <a:pt x="1265" y="12"/>
                    </a:cubicBezTo>
                    <a:cubicBezTo>
                      <a:pt x="1160" y="419"/>
                      <a:pt x="1150" y="837"/>
                      <a:pt x="1129" y="1254"/>
                    </a:cubicBezTo>
                    <a:cubicBezTo>
                      <a:pt x="1056" y="2529"/>
                      <a:pt x="837" y="3731"/>
                      <a:pt x="680" y="4932"/>
                    </a:cubicBezTo>
                    <a:cubicBezTo>
                      <a:pt x="461" y="6552"/>
                      <a:pt x="231" y="8181"/>
                      <a:pt x="136" y="9905"/>
                    </a:cubicBezTo>
                    <a:cubicBezTo>
                      <a:pt x="22" y="11692"/>
                      <a:pt x="1" y="13489"/>
                      <a:pt x="64" y="15275"/>
                    </a:cubicBezTo>
                    <a:cubicBezTo>
                      <a:pt x="136" y="17009"/>
                      <a:pt x="345" y="18712"/>
                      <a:pt x="471" y="20373"/>
                    </a:cubicBezTo>
                    <a:cubicBezTo>
                      <a:pt x="533" y="20373"/>
                      <a:pt x="649" y="20426"/>
                      <a:pt x="680" y="20373"/>
                    </a:cubicBezTo>
                    <a:cubicBezTo>
                      <a:pt x="690" y="20331"/>
                      <a:pt x="659" y="20143"/>
                      <a:pt x="659" y="20112"/>
                    </a:cubicBezTo>
                    <a:cubicBezTo>
                      <a:pt x="628" y="19349"/>
                      <a:pt x="586" y="18566"/>
                      <a:pt x="523" y="17866"/>
                    </a:cubicBezTo>
                    <a:cubicBezTo>
                      <a:pt x="450" y="17009"/>
                      <a:pt x="356" y="16163"/>
                      <a:pt x="324" y="15338"/>
                    </a:cubicBezTo>
                    <a:cubicBezTo>
                      <a:pt x="241" y="13551"/>
                      <a:pt x="293" y="11702"/>
                      <a:pt x="366" y="9988"/>
                    </a:cubicBezTo>
                    <a:cubicBezTo>
                      <a:pt x="450" y="8254"/>
                      <a:pt x="721" y="6666"/>
                      <a:pt x="920" y="5057"/>
                    </a:cubicBezTo>
                    <a:cubicBezTo>
                      <a:pt x="1014" y="4263"/>
                      <a:pt x="1108" y="3448"/>
                      <a:pt x="1223" y="2634"/>
                    </a:cubicBezTo>
                    <a:cubicBezTo>
                      <a:pt x="1327" y="1798"/>
                      <a:pt x="1348" y="931"/>
                      <a:pt x="1327" y="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6"/>
              <p:cNvSpPr/>
              <p:nvPr/>
            </p:nvSpPr>
            <p:spPr>
              <a:xfrm>
                <a:off x="6230635" y="552108"/>
                <a:ext cx="230020" cy="2943968"/>
              </a:xfrm>
              <a:custGeom>
                <a:avLst/>
                <a:gdLst/>
                <a:ahLst/>
                <a:cxnLst/>
                <a:rect l="l" t="t" r="r" b="b"/>
                <a:pathLst>
                  <a:path w="1600" h="20478" extrusionOk="0">
                    <a:moveTo>
                      <a:pt x="304" y="20478"/>
                    </a:moveTo>
                    <a:cubicBezTo>
                      <a:pt x="367" y="20457"/>
                      <a:pt x="346" y="20373"/>
                      <a:pt x="356" y="20331"/>
                    </a:cubicBezTo>
                    <a:cubicBezTo>
                      <a:pt x="388" y="19934"/>
                      <a:pt x="335" y="19495"/>
                      <a:pt x="335" y="19098"/>
                    </a:cubicBezTo>
                    <a:cubicBezTo>
                      <a:pt x="335" y="17699"/>
                      <a:pt x="262" y="16299"/>
                      <a:pt x="325" y="14888"/>
                    </a:cubicBezTo>
                    <a:cubicBezTo>
                      <a:pt x="409" y="13123"/>
                      <a:pt x="732" y="11419"/>
                      <a:pt x="1036" y="9852"/>
                    </a:cubicBezTo>
                    <a:cubicBezTo>
                      <a:pt x="1182" y="9069"/>
                      <a:pt x="1349" y="8243"/>
                      <a:pt x="1422" y="7376"/>
                    </a:cubicBezTo>
                    <a:cubicBezTo>
                      <a:pt x="1505" y="6478"/>
                      <a:pt x="1600" y="5569"/>
                      <a:pt x="1558" y="4660"/>
                    </a:cubicBezTo>
                    <a:cubicBezTo>
                      <a:pt x="1495" y="3323"/>
                      <a:pt x="1140" y="2184"/>
                      <a:pt x="774" y="1129"/>
                    </a:cubicBezTo>
                    <a:cubicBezTo>
                      <a:pt x="711" y="962"/>
                      <a:pt x="649" y="763"/>
                      <a:pt x="597" y="586"/>
                    </a:cubicBezTo>
                    <a:cubicBezTo>
                      <a:pt x="534" y="408"/>
                      <a:pt x="492" y="210"/>
                      <a:pt x="419" y="52"/>
                    </a:cubicBezTo>
                    <a:cubicBezTo>
                      <a:pt x="409" y="32"/>
                      <a:pt x="419" y="1"/>
                      <a:pt x="356" y="1"/>
                    </a:cubicBezTo>
                    <a:cubicBezTo>
                      <a:pt x="356" y="419"/>
                      <a:pt x="492" y="795"/>
                      <a:pt x="607" y="1171"/>
                    </a:cubicBezTo>
                    <a:cubicBezTo>
                      <a:pt x="722" y="1536"/>
                      <a:pt x="837" y="1902"/>
                      <a:pt x="931" y="2278"/>
                    </a:cubicBezTo>
                    <a:cubicBezTo>
                      <a:pt x="1119" y="3040"/>
                      <a:pt x="1286" y="3866"/>
                      <a:pt x="1286" y="4806"/>
                    </a:cubicBezTo>
                    <a:cubicBezTo>
                      <a:pt x="1286" y="6645"/>
                      <a:pt x="1015" y="8369"/>
                      <a:pt x="711" y="9977"/>
                    </a:cubicBezTo>
                    <a:cubicBezTo>
                      <a:pt x="398" y="11565"/>
                      <a:pt x="95" y="13195"/>
                      <a:pt x="22" y="15045"/>
                    </a:cubicBezTo>
                    <a:cubicBezTo>
                      <a:pt x="1" y="15515"/>
                      <a:pt x="1" y="15985"/>
                      <a:pt x="1" y="16466"/>
                    </a:cubicBezTo>
                    <a:cubicBezTo>
                      <a:pt x="1" y="17667"/>
                      <a:pt x="33" y="18795"/>
                      <a:pt x="84" y="19976"/>
                    </a:cubicBezTo>
                    <a:cubicBezTo>
                      <a:pt x="95" y="20081"/>
                      <a:pt x="84" y="20216"/>
                      <a:pt x="95" y="20320"/>
                    </a:cubicBezTo>
                    <a:cubicBezTo>
                      <a:pt x="116" y="20425"/>
                      <a:pt x="74" y="20404"/>
                      <a:pt x="147" y="20446"/>
                    </a:cubicBezTo>
                    <a:cubicBezTo>
                      <a:pt x="179" y="20467"/>
                      <a:pt x="231" y="20436"/>
                      <a:pt x="304" y="204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6"/>
              <p:cNvSpPr/>
              <p:nvPr/>
            </p:nvSpPr>
            <p:spPr>
              <a:xfrm>
                <a:off x="6130145" y="562602"/>
                <a:ext cx="208887" cy="2927436"/>
              </a:xfrm>
              <a:custGeom>
                <a:avLst/>
                <a:gdLst/>
                <a:ahLst/>
                <a:cxnLst/>
                <a:rect l="l" t="t" r="r" b="b"/>
                <a:pathLst>
                  <a:path w="1453" h="20363" extrusionOk="0">
                    <a:moveTo>
                      <a:pt x="888" y="42"/>
                    </a:moveTo>
                    <a:cubicBezTo>
                      <a:pt x="878" y="21"/>
                      <a:pt x="878" y="0"/>
                      <a:pt x="836" y="11"/>
                    </a:cubicBezTo>
                    <a:cubicBezTo>
                      <a:pt x="783" y="220"/>
                      <a:pt x="815" y="439"/>
                      <a:pt x="836" y="648"/>
                    </a:cubicBezTo>
                    <a:cubicBezTo>
                      <a:pt x="899" y="1244"/>
                      <a:pt x="1013" y="1860"/>
                      <a:pt x="1055" y="2487"/>
                    </a:cubicBezTo>
                    <a:cubicBezTo>
                      <a:pt x="1160" y="4169"/>
                      <a:pt x="1212" y="6112"/>
                      <a:pt x="1003" y="7731"/>
                    </a:cubicBezTo>
                    <a:cubicBezTo>
                      <a:pt x="899" y="8536"/>
                      <a:pt x="763" y="9319"/>
                      <a:pt x="648" y="10113"/>
                    </a:cubicBezTo>
                    <a:cubicBezTo>
                      <a:pt x="533" y="10907"/>
                      <a:pt x="439" y="11722"/>
                      <a:pt x="366" y="12569"/>
                    </a:cubicBezTo>
                    <a:cubicBezTo>
                      <a:pt x="240" y="14271"/>
                      <a:pt x="126" y="15964"/>
                      <a:pt x="42" y="17719"/>
                    </a:cubicBezTo>
                    <a:cubicBezTo>
                      <a:pt x="0" y="18492"/>
                      <a:pt x="73" y="19297"/>
                      <a:pt x="73" y="20070"/>
                    </a:cubicBezTo>
                    <a:cubicBezTo>
                      <a:pt x="73" y="20133"/>
                      <a:pt x="10" y="20331"/>
                      <a:pt x="177" y="20310"/>
                    </a:cubicBezTo>
                    <a:lnTo>
                      <a:pt x="209" y="20310"/>
                    </a:lnTo>
                    <a:cubicBezTo>
                      <a:pt x="324" y="20363"/>
                      <a:pt x="282" y="20154"/>
                      <a:pt x="282" y="20059"/>
                    </a:cubicBezTo>
                    <a:cubicBezTo>
                      <a:pt x="282" y="19276"/>
                      <a:pt x="261" y="18450"/>
                      <a:pt x="282" y="17677"/>
                    </a:cubicBezTo>
                    <a:cubicBezTo>
                      <a:pt x="303" y="16821"/>
                      <a:pt x="397" y="15954"/>
                      <a:pt x="449" y="15107"/>
                    </a:cubicBezTo>
                    <a:cubicBezTo>
                      <a:pt x="544" y="13394"/>
                      <a:pt x="679" y="11712"/>
                      <a:pt x="930" y="10082"/>
                    </a:cubicBezTo>
                    <a:cubicBezTo>
                      <a:pt x="1160" y="8557"/>
                      <a:pt x="1452" y="6896"/>
                      <a:pt x="1368" y="5078"/>
                    </a:cubicBezTo>
                    <a:cubicBezTo>
                      <a:pt x="1306" y="3761"/>
                      <a:pt x="1285" y="2435"/>
                      <a:pt x="1076" y="1233"/>
                    </a:cubicBezTo>
                    <a:cubicBezTo>
                      <a:pt x="1045" y="1045"/>
                      <a:pt x="1003" y="847"/>
                      <a:pt x="971" y="648"/>
                    </a:cubicBezTo>
                    <a:cubicBezTo>
                      <a:pt x="941" y="450"/>
                      <a:pt x="920" y="241"/>
                      <a:pt x="888" y="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56"/>
              <p:cNvSpPr/>
              <p:nvPr/>
            </p:nvSpPr>
            <p:spPr>
              <a:xfrm>
                <a:off x="5910764" y="567203"/>
                <a:ext cx="289969" cy="2915360"/>
              </a:xfrm>
              <a:custGeom>
                <a:avLst/>
                <a:gdLst/>
                <a:ahLst/>
                <a:cxnLst/>
                <a:rect l="l" t="t" r="r" b="b"/>
                <a:pathLst>
                  <a:path w="2017" h="20279" extrusionOk="0">
                    <a:moveTo>
                      <a:pt x="2007" y="42"/>
                    </a:moveTo>
                    <a:cubicBezTo>
                      <a:pt x="2017" y="21"/>
                      <a:pt x="1996" y="21"/>
                      <a:pt x="1996" y="0"/>
                    </a:cubicBezTo>
                    <a:lnTo>
                      <a:pt x="1975" y="0"/>
                    </a:lnTo>
                    <a:cubicBezTo>
                      <a:pt x="1871" y="63"/>
                      <a:pt x="1787" y="303"/>
                      <a:pt x="1735" y="481"/>
                    </a:cubicBezTo>
                    <a:cubicBezTo>
                      <a:pt x="1662" y="669"/>
                      <a:pt x="1610" y="836"/>
                      <a:pt x="1557" y="1013"/>
                    </a:cubicBezTo>
                    <a:cubicBezTo>
                      <a:pt x="1432" y="1389"/>
                      <a:pt x="1338" y="1786"/>
                      <a:pt x="1255" y="2141"/>
                    </a:cubicBezTo>
                    <a:cubicBezTo>
                      <a:pt x="1056" y="2925"/>
                      <a:pt x="847" y="3667"/>
                      <a:pt x="711" y="4440"/>
                    </a:cubicBezTo>
                    <a:cubicBezTo>
                      <a:pt x="408" y="6091"/>
                      <a:pt x="210" y="7773"/>
                      <a:pt x="147" y="9580"/>
                    </a:cubicBezTo>
                    <a:cubicBezTo>
                      <a:pt x="53" y="12380"/>
                      <a:pt x="1" y="15232"/>
                      <a:pt x="293" y="17812"/>
                    </a:cubicBezTo>
                    <a:cubicBezTo>
                      <a:pt x="366" y="18555"/>
                      <a:pt x="482" y="19265"/>
                      <a:pt x="607" y="19986"/>
                    </a:cubicBezTo>
                    <a:cubicBezTo>
                      <a:pt x="617" y="20080"/>
                      <a:pt x="628" y="20184"/>
                      <a:pt x="680" y="20268"/>
                    </a:cubicBezTo>
                    <a:cubicBezTo>
                      <a:pt x="721" y="20226"/>
                      <a:pt x="805" y="20278"/>
                      <a:pt x="847" y="20257"/>
                    </a:cubicBezTo>
                    <a:cubicBezTo>
                      <a:pt x="899" y="20226"/>
                      <a:pt x="868" y="20268"/>
                      <a:pt x="868" y="20215"/>
                    </a:cubicBezTo>
                    <a:cubicBezTo>
                      <a:pt x="879" y="20069"/>
                      <a:pt x="826" y="19787"/>
                      <a:pt x="805" y="19662"/>
                    </a:cubicBezTo>
                    <a:cubicBezTo>
                      <a:pt x="607" y="18241"/>
                      <a:pt x="408" y="16747"/>
                      <a:pt x="377" y="15180"/>
                    </a:cubicBezTo>
                    <a:cubicBezTo>
                      <a:pt x="356" y="14260"/>
                      <a:pt x="335" y="13331"/>
                      <a:pt x="366" y="12412"/>
                    </a:cubicBezTo>
                    <a:cubicBezTo>
                      <a:pt x="429" y="10583"/>
                      <a:pt x="419" y="8755"/>
                      <a:pt x="617" y="7052"/>
                    </a:cubicBezTo>
                    <a:cubicBezTo>
                      <a:pt x="721" y="6216"/>
                      <a:pt x="837" y="5380"/>
                      <a:pt x="962" y="4586"/>
                    </a:cubicBezTo>
                    <a:cubicBezTo>
                      <a:pt x="1087" y="3803"/>
                      <a:pt x="1296" y="3040"/>
                      <a:pt x="1464" y="2288"/>
                    </a:cubicBezTo>
                    <a:cubicBezTo>
                      <a:pt x="1641" y="1515"/>
                      <a:pt x="1787" y="752"/>
                      <a:pt x="2007" y="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27" name="Google Shape;2027;p56"/>
          <p:cNvGrpSpPr/>
          <p:nvPr/>
        </p:nvGrpSpPr>
        <p:grpSpPr>
          <a:xfrm>
            <a:off x="29170" y="3487080"/>
            <a:ext cx="1366486" cy="1865023"/>
            <a:chOff x="279479" y="2900114"/>
            <a:chExt cx="1366486" cy="1865023"/>
          </a:xfrm>
        </p:grpSpPr>
        <p:sp>
          <p:nvSpPr>
            <p:cNvPr id="2028" name="Google Shape;2028;p56"/>
            <p:cNvSpPr/>
            <p:nvPr/>
          </p:nvSpPr>
          <p:spPr>
            <a:xfrm rot="-899973">
              <a:off x="493421" y="2993140"/>
              <a:ext cx="938611" cy="1669098"/>
            </a:xfrm>
            <a:custGeom>
              <a:avLst/>
              <a:gdLst/>
              <a:ahLst/>
              <a:cxnLst/>
              <a:rect l="l" t="t" r="r" b="b"/>
              <a:pathLst>
                <a:path w="16461" h="29272" extrusionOk="0">
                  <a:moveTo>
                    <a:pt x="15988" y="28219"/>
                  </a:moveTo>
                  <a:cubicBezTo>
                    <a:pt x="15882" y="27983"/>
                    <a:pt x="15717" y="27746"/>
                    <a:pt x="15622" y="27605"/>
                  </a:cubicBezTo>
                  <a:cubicBezTo>
                    <a:pt x="15315" y="27085"/>
                    <a:pt x="15161" y="26730"/>
                    <a:pt x="14925" y="26317"/>
                  </a:cubicBezTo>
                  <a:cubicBezTo>
                    <a:pt x="13944" y="24603"/>
                    <a:pt x="12952" y="22890"/>
                    <a:pt x="11983" y="21105"/>
                  </a:cubicBezTo>
                  <a:cubicBezTo>
                    <a:pt x="12006" y="21105"/>
                    <a:pt x="12041" y="21105"/>
                    <a:pt x="12065" y="21094"/>
                  </a:cubicBezTo>
                  <a:cubicBezTo>
                    <a:pt x="12396" y="21011"/>
                    <a:pt x="12750" y="20574"/>
                    <a:pt x="12904" y="20278"/>
                  </a:cubicBezTo>
                  <a:cubicBezTo>
                    <a:pt x="13141" y="19806"/>
                    <a:pt x="13330" y="19144"/>
                    <a:pt x="13483" y="18494"/>
                  </a:cubicBezTo>
                  <a:cubicBezTo>
                    <a:pt x="13803" y="17218"/>
                    <a:pt x="13908" y="16142"/>
                    <a:pt x="13979" y="14666"/>
                  </a:cubicBezTo>
                  <a:cubicBezTo>
                    <a:pt x="13992" y="14323"/>
                    <a:pt x="14003" y="13980"/>
                    <a:pt x="13979" y="13637"/>
                  </a:cubicBezTo>
                  <a:cubicBezTo>
                    <a:pt x="13932" y="13035"/>
                    <a:pt x="13790" y="12090"/>
                    <a:pt x="13117" y="12208"/>
                  </a:cubicBezTo>
                  <a:cubicBezTo>
                    <a:pt x="12408" y="12326"/>
                    <a:pt x="12337" y="13555"/>
                    <a:pt x="12278" y="14146"/>
                  </a:cubicBezTo>
                  <a:cubicBezTo>
                    <a:pt x="12219" y="14772"/>
                    <a:pt x="12136" y="15469"/>
                    <a:pt x="11970" y="16308"/>
                  </a:cubicBezTo>
                  <a:cubicBezTo>
                    <a:pt x="11710" y="17608"/>
                    <a:pt x="11510" y="18222"/>
                    <a:pt x="11261" y="19440"/>
                  </a:cubicBezTo>
                  <a:cubicBezTo>
                    <a:pt x="11250" y="19511"/>
                    <a:pt x="11238" y="19593"/>
                    <a:pt x="11214" y="19676"/>
                  </a:cubicBezTo>
                  <a:cubicBezTo>
                    <a:pt x="11049" y="19333"/>
                    <a:pt x="10872" y="18991"/>
                    <a:pt x="10707" y="18648"/>
                  </a:cubicBezTo>
                  <a:cubicBezTo>
                    <a:pt x="10376" y="17998"/>
                    <a:pt x="10080" y="17313"/>
                    <a:pt x="9808" y="16615"/>
                  </a:cubicBezTo>
                  <a:cubicBezTo>
                    <a:pt x="10092" y="16486"/>
                    <a:pt x="10281" y="16072"/>
                    <a:pt x="10411" y="15777"/>
                  </a:cubicBezTo>
                  <a:cubicBezTo>
                    <a:pt x="11191" y="14157"/>
                    <a:pt x="11498" y="12385"/>
                    <a:pt x="12077" y="10660"/>
                  </a:cubicBezTo>
                  <a:cubicBezTo>
                    <a:pt x="12183" y="10365"/>
                    <a:pt x="12266" y="10045"/>
                    <a:pt x="12385" y="9632"/>
                  </a:cubicBezTo>
                  <a:cubicBezTo>
                    <a:pt x="12503" y="9230"/>
                    <a:pt x="12857" y="8178"/>
                    <a:pt x="12054" y="8343"/>
                  </a:cubicBezTo>
                  <a:cubicBezTo>
                    <a:pt x="12018" y="8356"/>
                    <a:pt x="12030" y="8356"/>
                    <a:pt x="11994" y="8367"/>
                  </a:cubicBezTo>
                  <a:cubicBezTo>
                    <a:pt x="11510" y="8663"/>
                    <a:pt x="11061" y="9396"/>
                    <a:pt x="10765" y="9951"/>
                  </a:cubicBezTo>
                  <a:cubicBezTo>
                    <a:pt x="10174" y="11026"/>
                    <a:pt x="9667" y="12326"/>
                    <a:pt x="9324" y="13543"/>
                  </a:cubicBezTo>
                  <a:cubicBezTo>
                    <a:pt x="9241" y="13850"/>
                    <a:pt x="9147" y="14228"/>
                    <a:pt x="9076" y="14583"/>
                  </a:cubicBezTo>
                  <a:cubicBezTo>
                    <a:pt x="8863" y="13945"/>
                    <a:pt x="8662" y="13295"/>
                    <a:pt x="8461" y="12657"/>
                  </a:cubicBezTo>
                  <a:cubicBezTo>
                    <a:pt x="8378" y="12397"/>
                    <a:pt x="8296" y="12125"/>
                    <a:pt x="8213" y="11853"/>
                  </a:cubicBezTo>
                  <a:lnTo>
                    <a:pt x="8236" y="11853"/>
                  </a:lnTo>
                  <a:cubicBezTo>
                    <a:pt x="8769" y="11759"/>
                    <a:pt x="9111" y="10967"/>
                    <a:pt x="9312" y="10470"/>
                  </a:cubicBezTo>
                  <a:cubicBezTo>
                    <a:pt x="9501" y="9986"/>
                    <a:pt x="9678" y="9289"/>
                    <a:pt x="9808" y="8828"/>
                  </a:cubicBezTo>
                  <a:cubicBezTo>
                    <a:pt x="10045" y="7978"/>
                    <a:pt x="10210" y="7245"/>
                    <a:pt x="10305" y="6252"/>
                  </a:cubicBezTo>
                  <a:cubicBezTo>
                    <a:pt x="10352" y="5744"/>
                    <a:pt x="10399" y="5082"/>
                    <a:pt x="9856" y="5118"/>
                  </a:cubicBezTo>
                  <a:cubicBezTo>
                    <a:pt x="9359" y="5142"/>
                    <a:pt x="9005" y="6111"/>
                    <a:pt x="8827" y="6512"/>
                  </a:cubicBezTo>
                  <a:cubicBezTo>
                    <a:pt x="8402" y="7481"/>
                    <a:pt x="7965" y="8616"/>
                    <a:pt x="7693" y="9691"/>
                  </a:cubicBezTo>
                  <a:cubicBezTo>
                    <a:pt x="7681" y="9750"/>
                    <a:pt x="7658" y="9821"/>
                    <a:pt x="7646" y="9892"/>
                  </a:cubicBezTo>
                  <a:cubicBezTo>
                    <a:pt x="7480" y="9312"/>
                    <a:pt x="7338" y="8734"/>
                    <a:pt x="7209" y="8154"/>
                  </a:cubicBezTo>
                  <a:cubicBezTo>
                    <a:pt x="7149" y="7918"/>
                    <a:pt x="7102" y="7682"/>
                    <a:pt x="7043" y="7434"/>
                  </a:cubicBezTo>
                  <a:cubicBezTo>
                    <a:pt x="7031" y="7398"/>
                    <a:pt x="7031" y="7363"/>
                    <a:pt x="7020" y="7327"/>
                  </a:cubicBezTo>
                  <a:cubicBezTo>
                    <a:pt x="7126" y="7198"/>
                    <a:pt x="7209" y="7032"/>
                    <a:pt x="7256" y="6878"/>
                  </a:cubicBezTo>
                  <a:cubicBezTo>
                    <a:pt x="7669" y="5578"/>
                    <a:pt x="6889" y="3251"/>
                    <a:pt x="6051" y="1573"/>
                  </a:cubicBezTo>
                  <a:cubicBezTo>
                    <a:pt x="5755" y="1006"/>
                    <a:pt x="5200" y="1"/>
                    <a:pt x="4704" y="48"/>
                  </a:cubicBezTo>
                  <a:cubicBezTo>
                    <a:pt x="4053" y="108"/>
                    <a:pt x="4242" y="1159"/>
                    <a:pt x="4349" y="1786"/>
                  </a:cubicBezTo>
                  <a:cubicBezTo>
                    <a:pt x="4573" y="3204"/>
                    <a:pt x="4893" y="4433"/>
                    <a:pt x="5495" y="6075"/>
                  </a:cubicBezTo>
                  <a:cubicBezTo>
                    <a:pt x="5744" y="6772"/>
                    <a:pt x="6038" y="7469"/>
                    <a:pt x="6440" y="7576"/>
                  </a:cubicBezTo>
                  <a:cubicBezTo>
                    <a:pt x="6464" y="7800"/>
                    <a:pt x="6511" y="8025"/>
                    <a:pt x="6523" y="8167"/>
                  </a:cubicBezTo>
                  <a:cubicBezTo>
                    <a:pt x="6547" y="8332"/>
                    <a:pt x="6571" y="8509"/>
                    <a:pt x="6594" y="8674"/>
                  </a:cubicBezTo>
                  <a:cubicBezTo>
                    <a:pt x="5885" y="7871"/>
                    <a:pt x="5140" y="7351"/>
                    <a:pt x="4313" y="6784"/>
                  </a:cubicBezTo>
                  <a:cubicBezTo>
                    <a:pt x="3687" y="6358"/>
                    <a:pt x="3179" y="6098"/>
                    <a:pt x="2600" y="5827"/>
                  </a:cubicBezTo>
                  <a:cubicBezTo>
                    <a:pt x="2021" y="5555"/>
                    <a:pt x="1324" y="5094"/>
                    <a:pt x="697" y="5118"/>
                  </a:cubicBezTo>
                  <a:cubicBezTo>
                    <a:pt x="390" y="5129"/>
                    <a:pt x="190" y="5389"/>
                    <a:pt x="177" y="5649"/>
                  </a:cubicBezTo>
                  <a:cubicBezTo>
                    <a:pt x="497" y="6500"/>
                    <a:pt x="1170" y="6902"/>
                    <a:pt x="1737" y="7304"/>
                  </a:cubicBezTo>
                  <a:cubicBezTo>
                    <a:pt x="2860" y="8119"/>
                    <a:pt x="4030" y="8863"/>
                    <a:pt x="5306" y="9537"/>
                  </a:cubicBezTo>
                  <a:cubicBezTo>
                    <a:pt x="5507" y="9632"/>
                    <a:pt x="5873" y="9845"/>
                    <a:pt x="6275" y="9939"/>
                  </a:cubicBezTo>
                  <a:cubicBezTo>
                    <a:pt x="6393" y="9963"/>
                    <a:pt x="6606" y="9986"/>
                    <a:pt x="6795" y="9963"/>
                  </a:cubicBezTo>
                  <a:cubicBezTo>
                    <a:pt x="6949" y="10872"/>
                    <a:pt x="7162" y="11806"/>
                    <a:pt x="7398" y="12633"/>
                  </a:cubicBezTo>
                  <a:cubicBezTo>
                    <a:pt x="7138" y="12350"/>
                    <a:pt x="6818" y="12090"/>
                    <a:pt x="6618" y="11924"/>
                  </a:cubicBezTo>
                  <a:cubicBezTo>
                    <a:pt x="5224" y="10766"/>
                    <a:pt x="3959" y="10152"/>
                    <a:pt x="2328" y="9691"/>
                  </a:cubicBezTo>
                  <a:cubicBezTo>
                    <a:pt x="1891" y="9572"/>
                    <a:pt x="1419" y="9360"/>
                    <a:pt x="886" y="9490"/>
                  </a:cubicBezTo>
                  <a:cubicBezTo>
                    <a:pt x="1" y="9714"/>
                    <a:pt x="591" y="10530"/>
                    <a:pt x="1088" y="10896"/>
                  </a:cubicBezTo>
                  <a:cubicBezTo>
                    <a:pt x="1962" y="11534"/>
                    <a:pt x="2837" y="11983"/>
                    <a:pt x="3746" y="12492"/>
                  </a:cubicBezTo>
                  <a:cubicBezTo>
                    <a:pt x="4656" y="12999"/>
                    <a:pt x="5460" y="13579"/>
                    <a:pt x="6535" y="13839"/>
                  </a:cubicBezTo>
                  <a:cubicBezTo>
                    <a:pt x="6866" y="13921"/>
                    <a:pt x="7492" y="13992"/>
                    <a:pt x="7716" y="13661"/>
                  </a:cubicBezTo>
                  <a:cubicBezTo>
                    <a:pt x="7976" y="14524"/>
                    <a:pt x="8260" y="15386"/>
                    <a:pt x="8556" y="16237"/>
                  </a:cubicBezTo>
                  <a:cubicBezTo>
                    <a:pt x="8142" y="15882"/>
                    <a:pt x="7634" y="15635"/>
                    <a:pt x="7126" y="15375"/>
                  </a:cubicBezTo>
                  <a:cubicBezTo>
                    <a:pt x="6476" y="15032"/>
                    <a:pt x="5814" y="14713"/>
                    <a:pt x="5188" y="14464"/>
                  </a:cubicBezTo>
                  <a:cubicBezTo>
                    <a:pt x="3770" y="13897"/>
                    <a:pt x="2399" y="13366"/>
                    <a:pt x="957" y="13472"/>
                  </a:cubicBezTo>
                  <a:cubicBezTo>
                    <a:pt x="591" y="13496"/>
                    <a:pt x="414" y="13839"/>
                    <a:pt x="437" y="14004"/>
                  </a:cubicBezTo>
                  <a:cubicBezTo>
                    <a:pt x="485" y="14359"/>
                    <a:pt x="993" y="14701"/>
                    <a:pt x="1312" y="14914"/>
                  </a:cubicBezTo>
                  <a:cubicBezTo>
                    <a:pt x="2304" y="15575"/>
                    <a:pt x="3357" y="15966"/>
                    <a:pt x="4444" y="16473"/>
                  </a:cubicBezTo>
                  <a:cubicBezTo>
                    <a:pt x="5471" y="16958"/>
                    <a:pt x="6511" y="17490"/>
                    <a:pt x="7634" y="17915"/>
                  </a:cubicBezTo>
                  <a:cubicBezTo>
                    <a:pt x="8095" y="18093"/>
                    <a:pt x="8769" y="18187"/>
                    <a:pt x="9134" y="17844"/>
                  </a:cubicBezTo>
                  <a:cubicBezTo>
                    <a:pt x="9407" y="18565"/>
                    <a:pt x="9690" y="19286"/>
                    <a:pt x="9985" y="19995"/>
                  </a:cubicBezTo>
                  <a:cubicBezTo>
                    <a:pt x="9654" y="19829"/>
                    <a:pt x="9324" y="19700"/>
                    <a:pt x="9147" y="19629"/>
                  </a:cubicBezTo>
                  <a:cubicBezTo>
                    <a:pt x="8496" y="19369"/>
                    <a:pt x="7716" y="19133"/>
                    <a:pt x="7055" y="18955"/>
                  </a:cubicBezTo>
                  <a:cubicBezTo>
                    <a:pt x="5909" y="18636"/>
                    <a:pt x="4893" y="18494"/>
                    <a:pt x="3687" y="18353"/>
                  </a:cubicBezTo>
                  <a:cubicBezTo>
                    <a:pt x="3273" y="18317"/>
                    <a:pt x="2837" y="18246"/>
                    <a:pt x="2435" y="18376"/>
                  </a:cubicBezTo>
                  <a:cubicBezTo>
                    <a:pt x="2163" y="18459"/>
                    <a:pt x="1986" y="18624"/>
                    <a:pt x="1997" y="18873"/>
                  </a:cubicBezTo>
                  <a:cubicBezTo>
                    <a:pt x="2021" y="19617"/>
                    <a:pt x="3321" y="20137"/>
                    <a:pt x="3758" y="20314"/>
                  </a:cubicBezTo>
                  <a:cubicBezTo>
                    <a:pt x="4444" y="20609"/>
                    <a:pt x="5164" y="20811"/>
                    <a:pt x="5920" y="21000"/>
                  </a:cubicBezTo>
                  <a:cubicBezTo>
                    <a:pt x="7067" y="21295"/>
                    <a:pt x="8095" y="21555"/>
                    <a:pt x="9336" y="21673"/>
                  </a:cubicBezTo>
                  <a:cubicBezTo>
                    <a:pt x="9714" y="21709"/>
                    <a:pt x="10281" y="21780"/>
                    <a:pt x="10612" y="21590"/>
                  </a:cubicBezTo>
                  <a:cubicBezTo>
                    <a:pt x="10623" y="21578"/>
                    <a:pt x="10636" y="21567"/>
                    <a:pt x="10659" y="21555"/>
                  </a:cubicBezTo>
                  <a:cubicBezTo>
                    <a:pt x="11191" y="22748"/>
                    <a:pt x="11758" y="23907"/>
                    <a:pt x="12361" y="24994"/>
                  </a:cubicBezTo>
                  <a:cubicBezTo>
                    <a:pt x="13034" y="26234"/>
                    <a:pt x="13826" y="27688"/>
                    <a:pt x="14842" y="28539"/>
                  </a:cubicBezTo>
                  <a:cubicBezTo>
                    <a:pt x="15315" y="28940"/>
                    <a:pt x="16461" y="29271"/>
                    <a:pt x="15988" y="28219"/>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9" name="Google Shape;2029;p56"/>
            <p:cNvGrpSpPr/>
            <p:nvPr/>
          </p:nvGrpSpPr>
          <p:grpSpPr>
            <a:xfrm rot="-1023842">
              <a:off x="500488" y="3020686"/>
              <a:ext cx="924468" cy="1645021"/>
              <a:chOff x="2411700" y="2001505"/>
              <a:chExt cx="1248969" cy="2222446"/>
            </a:xfrm>
          </p:grpSpPr>
          <p:sp>
            <p:nvSpPr>
              <p:cNvPr id="2030" name="Google Shape;2030;p56"/>
              <p:cNvSpPr/>
              <p:nvPr/>
            </p:nvSpPr>
            <p:spPr>
              <a:xfrm>
                <a:off x="2718533" y="2001505"/>
                <a:ext cx="274628" cy="584208"/>
              </a:xfrm>
              <a:custGeom>
                <a:avLst/>
                <a:gdLst/>
                <a:ahLst/>
                <a:cxnLst/>
                <a:rect l="l" t="t" r="r" b="b"/>
                <a:pathLst>
                  <a:path w="3198" h="6803" extrusionOk="0">
                    <a:moveTo>
                      <a:pt x="576" y="43"/>
                    </a:moveTo>
                    <a:cubicBezTo>
                      <a:pt x="1" y="95"/>
                      <a:pt x="168" y="1025"/>
                      <a:pt x="262" y="1579"/>
                    </a:cubicBezTo>
                    <a:cubicBezTo>
                      <a:pt x="461" y="2833"/>
                      <a:pt x="753" y="3919"/>
                      <a:pt x="1275" y="5371"/>
                    </a:cubicBezTo>
                    <a:cubicBezTo>
                      <a:pt x="1537" y="6092"/>
                      <a:pt x="1840" y="6803"/>
                      <a:pt x="2299" y="6698"/>
                    </a:cubicBezTo>
                    <a:cubicBezTo>
                      <a:pt x="2561" y="6635"/>
                      <a:pt x="2749" y="6343"/>
                      <a:pt x="2833" y="6081"/>
                    </a:cubicBezTo>
                    <a:cubicBezTo>
                      <a:pt x="3198" y="4932"/>
                      <a:pt x="2519" y="2874"/>
                      <a:pt x="1767" y="1391"/>
                    </a:cubicBezTo>
                    <a:cubicBezTo>
                      <a:pt x="1516" y="889"/>
                      <a:pt x="1025" y="1"/>
                      <a:pt x="576" y="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56"/>
              <p:cNvSpPr/>
              <p:nvPr/>
            </p:nvSpPr>
            <p:spPr>
              <a:xfrm>
                <a:off x="2424324" y="2388287"/>
                <a:ext cx="535688" cy="375961"/>
              </a:xfrm>
              <a:custGeom>
                <a:avLst/>
                <a:gdLst/>
                <a:ahLst/>
                <a:cxnLst/>
                <a:rect l="l" t="t" r="r" b="b"/>
                <a:pathLst>
                  <a:path w="6238" h="4378" extrusionOk="0">
                    <a:moveTo>
                      <a:pt x="0" y="491"/>
                    </a:moveTo>
                    <a:cubicBezTo>
                      <a:pt x="283" y="1243"/>
                      <a:pt x="878" y="1598"/>
                      <a:pt x="1379" y="1953"/>
                    </a:cubicBezTo>
                    <a:cubicBezTo>
                      <a:pt x="2382" y="2675"/>
                      <a:pt x="3406" y="3333"/>
                      <a:pt x="4545" y="3928"/>
                    </a:cubicBezTo>
                    <a:cubicBezTo>
                      <a:pt x="4712" y="4012"/>
                      <a:pt x="5036" y="4200"/>
                      <a:pt x="5391" y="4284"/>
                    </a:cubicBezTo>
                    <a:cubicBezTo>
                      <a:pt x="5632" y="4335"/>
                      <a:pt x="6238" y="4377"/>
                      <a:pt x="6238" y="4001"/>
                    </a:cubicBezTo>
                    <a:cubicBezTo>
                      <a:pt x="6238" y="3918"/>
                      <a:pt x="6206" y="3908"/>
                      <a:pt x="6133" y="3803"/>
                    </a:cubicBezTo>
                    <a:cubicBezTo>
                      <a:pt x="5997" y="3625"/>
                      <a:pt x="5851" y="3374"/>
                      <a:pt x="5694" y="3197"/>
                    </a:cubicBezTo>
                    <a:cubicBezTo>
                      <a:pt x="5068" y="2466"/>
                      <a:pt x="4409" y="1995"/>
                      <a:pt x="3657" y="1494"/>
                    </a:cubicBezTo>
                    <a:cubicBezTo>
                      <a:pt x="3103" y="1118"/>
                      <a:pt x="2654" y="888"/>
                      <a:pt x="2142" y="648"/>
                    </a:cubicBezTo>
                    <a:cubicBezTo>
                      <a:pt x="1630" y="407"/>
                      <a:pt x="1024" y="0"/>
                      <a:pt x="471" y="21"/>
                    </a:cubicBezTo>
                    <a:cubicBezTo>
                      <a:pt x="199" y="31"/>
                      <a:pt x="11" y="261"/>
                      <a:pt x="0" y="49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56"/>
              <p:cNvSpPr/>
              <p:nvPr/>
            </p:nvSpPr>
            <p:spPr>
              <a:xfrm>
                <a:off x="2966198" y="2387342"/>
                <a:ext cx="234267" cy="516882"/>
              </a:xfrm>
              <a:custGeom>
                <a:avLst/>
                <a:gdLst/>
                <a:ahLst/>
                <a:cxnLst/>
                <a:rect l="l" t="t" r="r" b="b"/>
                <a:pathLst>
                  <a:path w="2728" h="6019" extrusionOk="0">
                    <a:moveTo>
                      <a:pt x="2257" y="21"/>
                    </a:moveTo>
                    <a:cubicBezTo>
                      <a:pt x="1808" y="53"/>
                      <a:pt x="1505" y="910"/>
                      <a:pt x="1338" y="1265"/>
                    </a:cubicBezTo>
                    <a:cubicBezTo>
                      <a:pt x="962" y="2122"/>
                      <a:pt x="585" y="3125"/>
                      <a:pt x="335" y="4075"/>
                    </a:cubicBezTo>
                    <a:cubicBezTo>
                      <a:pt x="230" y="4514"/>
                      <a:pt x="0" y="5172"/>
                      <a:pt x="241" y="5653"/>
                    </a:cubicBezTo>
                    <a:cubicBezTo>
                      <a:pt x="356" y="5872"/>
                      <a:pt x="648" y="6018"/>
                      <a:pt x="815" y="5987"/>
                    </a:cubicBezTo>
                    <a:cubicBezTo>
                      <a:pt x="1296" y="5904"/>
                      <a:pt x="1599" y="5203"/>
                      <a:pt x="1766" y="4764"/>
                    </a:cubicBezTo>
                    <a:cubicBezTo>
                      <a:pt x="1944" y="4336"/>
                      <a:pt x="2090" y="3720"/>
                      <a:pt x="2205" y="3313"/>
                    </a:cubicBezTo>
                    <a:cubicBezTo>
                      <a:pt x="2414" y="2560"/>
                      <a:pt x="2560" y="1913"/>
                      <a:pt x="2644" y="1035"/>
                    </a:cubicBezTo>
                    <a:cubicBezTo>
                      <a:pt x="2686" y="585"/>
                      <a:pt x="2728" y="0"/>
                      <a:pt x="2257" y="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56"/>
              <p:cNvSpPr/>
              <p:nvPr/>
            </p:nvSpPr>
            <p:spPr>
              <a:xfrm>
                <a:off x="2411700" y="2712122"/>
                <a:ext cx="607566" cy="352689"/>
              </a:xfrm>
              <a:custGeom>
                <a:avLst/>
                <a:gdLst/>
                <a:ahLst/>
                <a:cxnLst/>
                <a:rect l="l" t="t" r="r" b="b"/>
                <a:pathLst>
                  <a:path w="7075" h="4107" extrusionOk="0">
                    <a:moveTo>
                      <a:pt x="774" y="116"/>
                    </a:moveTo>
                    <a:cubicBezTo>
                      <a:pt x="1" y="314"/>
                      <a:pt x="513" y="1035"/>
                      <a:pt x="952" y="1358"/>
                    </a:cubicBezTo>
                    <a:cubicBezTo>
                      <a:pt x="1725" y="1923"/>
                      <a:pt x="2498" y="2310"/>
                      <a:pt x="3313" y="2769"/>
                    </a:cubicBezTo>
                    <a:cubicBezTo>
                      <a:pt x="4117" y="3218"/>
                      <a:pt x="4818" y="3730"/>
                      <a:pt x="5768" y="3960"/>
                    </a:cubicBezTo>
                    <a:cubicBezTo>
                      <a:pt x="6081" y="4044"/>
                      <a:pt x="6677" y="4107"/>
                      <a:pt x="6844" y="3751"/>
                    </a:cubicBezTo>
                    <a:cubicBezTo>
                      <a:pt x="7074" y="3250"/>
                      <a:pt x="6217" y="2570"/>
                      <a:pt x="5851" y="2268"/>
                    </a:cubicBezTo>
                    <a:cubicBezTo>
                      <a:pt x="4609" y="1244"/>
                      <a:pt x="3490" y="701"/>
                      <a:pt x="2049" y="293"/>
                    </a:cubicBezTo>
                    <a:cubicBezTo>
                      <a:pt x="1662" y="188"/>
                      <a:pt x="1245" y="0"/>
                      <a:pt x="774" y="1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56"/>
              <p:cNvSpPr/>
              <p:nvPr/>
            </p:nvSpPr>
            <p:spPr>
              <a:xfrm>
                <a:off x="3092693" y="2622382"/>
                <a:ext cx="294379" cy="649644"/>
              </a:xfrm>
              <a:custGeom>
                <a:avLst/>
                <a:gdLst/>
                <a:ahLst/>
                <a:cxnLst/>
                <a:rect l="l" t="t" r="r" b="b"/>
                <a:pathLst>
                  <a:path w="3428" h="7565" extrusionOk="0">
                    <a:moveTo>
                      <a:pt x="2727" y="147"/>
                    </a:moveTo>
                    <a:cubicBezTo>
                      <a:pt x="2685" y="158"/>
                      <a:pt x="2706" y="147"/>
                      <a:pt x="2675" y="168"/>
                    </a:cubicBezTo>
                    <a:cubicBezTo>
                      <a:pt x="2237" y="429"/>
                      <a:pt x="1840" y="1077"/>
                      <a:pt x="1578" y="1568"/>
                    </a:cubicBezTo>
                    <a:cubicBezTo>
                      <a:pt x="1056" y="2519"/>
                      <a:pt x="617" y="3668"/>
                      <a:pt x="314" y="4744"/>
                    </a:cubicBezTo>
                    <a:cubicBezTo>
                      <a:pt x="168" y="5266"/>
                      <a:pt x="1" y="5956"/>
                      <a:pt x="11" y="6489"/>
                    </a:cubicBezTo>
                    <a:cubicBezTo>
                      <a:pt x="11" y="6896"/>
                      <a:pt x="272" y="7564"/>
                      <a:pt x="649" y="7492"/>
                    </a:cubicBezTo>
                    <a:cubicBezTo>
                      <a:pt x="951" y="7439"/>
                      <a:pt x="1139" y="7000"/>
                      <a:pt x="1275" y="6719"/>
                    </a:cubicBezTo>
                    <a:cubicBezTo>
                      <a:pt x="1954" y="5287"/>
                      <a:pt x="2226" y="3720"/>
                      <a:pt x="2748" y="2195"/>
                    </a:cubicBezTo>
                    <a:cubicBezTo>
                      <a:pt x="2832" y="1934"/>
                      <a:pt x="2915" y="1651"/>
                      <a:pt x="3020" y="1286"/>
                    </a:cubicBezTo>
                    <a:cubicBezTo>
                      <a:pt x="3114" y="931"/>
                      <a:pt x="3428" y="1"/>
                      <a:pt x="2727" y="14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56"/>
              <p:cNvSpPr/>
              <p:nvPr/>
            </p:nvSpPr>
            <p:spPr>
              <a:xfrm>
                <a:off x="2442272" y="3016292"/>
                <a:ext cx="679271" cy="368747"/>
              </a:xfrm>
              <a:custGeom>
                <a:avLst/>
                <a:gdLst/>
                <a:ahLst/>
                <a:cxnLst/>
                <a:rect l="l" t="t" r="r" b="b"/>
                <a:pathLst>
                  <a:path w="7910" h="4294" extrusionOk="0">
                    <a:moveTo>
                      <a:pt x="7909" y="3625"/>
                    </a:moveTo>
                    <a:cubicBezTo>
                      <a:pt x="7784" y="3416"/>
                      <a:pt x="7679" y="3093"/>
                      <a:pt x="7512" y="2863"/>
                    </a:cubicBezTo>
                    <a:cubicBezTo>
                      <a:pt x="7125" y="2351"/>
                      <a:pt x="6519" y="2079"/>
                      <a:pt x="5934" y="1776"/>
                    </a:cubicBezTo>
                    <a:cubicBezTo>
                      <a:pt x="5360" y="1473"/>
                      <a:pt x="4775" y="1191"/>
                      <a:pt x="4221" y="972"/>
                    </a:cubicBezTo>
                    <a:cubicBezTo>
                      <a:pt x="2967" y="470"/>
                      <a:pt x="1755" y="0"/>
                      <a:pt x="492" y="94"/>
                    </a:cubicBezTo>
                    <a:cubicBezTo>
                      <a:pt x="157" y="115"/>
                      <a:pt x="0" y="418"/>
                      <a:pt x="21" y="565"/>
                    </a:cubicBezTo>
                    <a:cubicBezTo>
                      <a:pt x="74" y="878"/>
                      <a:pt x="522" y="1181"/>
                      <a:pt x="794" y="1369"/>
                    </a:cubicBezTo>
                    <a:cubicBezTo>
                      <a:pt x="1683" y="1944"/>
                      <a:pt x="2602" y="2299"/>
                      <a:pt x="3563" y="2748"/>
                    </a:cubicBezTo>
                    <a:cubicBezTo>
                      <a:pt x="4472" y="3176"/>
                      <a:pt x="5391" y="3646"/>
                      <a:pt x="6384" y="4022"/>
                    </a:cubicBezTo>
                    <a:cubicBezTo>
                      <a:pt x="6906" y="4221"/>
                      <a:pt x="7721" y="4294"/>
                      <a:pt x="7909" y="36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56"/>
              <p:cNvSpPr/>
              <p:nvPr/>
            </p:nvSpPr>
            <p:spPr>
              <a:xfrm>
                <a:off x="3255083" y="2919425"/>
                <a:ext cx="218981" cy="689920"/>
              </a:xfrm>
              <a:custGeom>
                <a:avLst/>
                <a:gdLst/>
                <a:ahLst/>
                <a:cxnLst/>
                <a:rect l="l" t="t" r="r" b="b"/>
                <a:pathLst>
                  <a:path w="2550" h="8034" extrusionOk="0">
                    <a:moveTo>
                      <a:pt x="1766" y="105"/>
                    </a:moveTo>
                    <a:cubicBezTo>
                      <a:pt x="1140" y="209"/>
                      <a:pt x="1087" y="1296"/>
                      <a:pt x="1035" y="1818"/>
                    </a:cubicBezTo>
                    <a:cubicBezTo>
                      <a:pt x="982" y="2371"/>
                      <a:pt x="910" y="2988"/>
                      <a:pt x="763" y="3729"/>
                    </a:cubicBezTo>
                    <a:cubicBezTo>
                      <a:pt x="534" y="4879"/>
                      <a:pt x="346" y="5422"/>
                      <a:pt x="126" y="6498"/>
                    </a:cubicBezTo>
                    <a:cubicBezTo>
                      <a:pt x="74" y="6801"/>
                      <a:pt x="0" y="7240"/>
                      <a:pt x="95" y="7480"/>
                    </a:cubicBezTo>
                    <a:cubicBezTo>
                      <a:pt x="220" y="7825"/>
                      <a:pt x="544" y="8034"/>
                      <a:pt x="847" y="7961"/>
                    </a:cubicBezTo>
                    <a:cubicBezTo>
                      <a:pt x="1129" y="7887"/>
                      <a:pt x="1442" y="7501"/>
                      <a:pt x="1578" y="7240"/>
                    </a:cubicBezTo>
                    <a:cubicBezTo>
                      <a:pt x="1797" y="6822"/>
                      <a:pt x="1954" y="6237"/>
                      <a:pt x="2090" y="5663"/>
                    </a:cubicBezTo>
                    <a:cubicBezTo>
                      <a:pt x="2372" y="4534"/>
                      <a:pt x="2466" y="3583"/>
                      <a:pt x="2529" y="2278"/>
                    </a:cubicBezTo>
                    <a:cubicBezTo>
                      <a:pt x="2540" y="1974"/>
                      <a:pt x="2550" y="1672"/>
                      <a:pt x="2529" y="1368"/>
                    </a:cubicBezTo>
                    <a:cubicBezTo>
                      <a:pt x="2498" y="836"/>
                      <a:pt x="2372" y="0"/>
                      <a:pt x="1766" y="10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56"/>
              <p:cNvSpPr/>
              <p:nvPr/>
            </p:nvSpPr>
            <p:spPr>
              <a:xfrm>
                <a:off x="2562497" y="3386757"/>
                <a:ext cx="684596" cy="268359"/>
              </a:xfrm>
              <a:custGeom>
                <a:avLst/>
                <a:gdLst/>
                <a:ahLst/>
                <a:cxnLst/>
                <a:rect l="l" t="t" r="r" b="b"/>
                <a:pathLst>
                  <a:path w="7972" h="3125" extrusionOk="0">
                    <a:moveTo>
                      <a:pt x="387" y="116"/>
                    </a:moveTo>
                    <a:cubicBezTo>
                      <a:pt x="146" y="189"/>
                      <a:pt x="0" y="335"/>
                      <a:pt x="0" y="555"/>
                    </a:cubicBezTo>
                    <a:cubicBezTo>
                      <a:pt x="21" y="1213"/>
                      <a:pt x="1181" y="1672"/>
                      <a:pt x="1557" y="1829"/>
                    </a:cubicBezTo>
                    <a:cubicBezTo>
                      <a:pt x="2163" y="2090"/>
                      <a:pt x="2811" y="2268"/>
                      <a:pt x="3469" y="2435"/>
                    </a:cubicBezTo>
                    <a:cubicBezTo>
                      <a:pt x="4482" y="2696"/>
                      <a:pt x="5391" y="2926"/>
                      <a:pt x="6498" y="3030"/>
                    </a:cubicBezTo>
                    <a:cubicBezTo>
                      <a:pt x="6823" y="3062"/>
                      <a:pt x="7324" y="3125"/>
                      <a:pt x="7617" y="2958"/>
                    </a:cubicBezTo>
                    <a:cubicBezTo>
                      <a:pt x="7794" y="2853"/>
                      <a:pt x="7972" y="2529"/>
                      <a:pt x="7940" y="2362"/>
                    </a:cubicBezTo>
                    <a:cubicBezTo>
                      <a:pt x="7836" y="1819"/>
                      <a:pt x="6707" y="1380"/>
                      <a:pt x="6321" y="1223"/>
                    </a:cubicBezTo>
                    <a:cubicBezTo>
                      <a:pt x="5746" y="994"/>
                      <a:pt x="5057" y="785"/>
                      <a:pt x="4472" y="628"/>
                    </a:cubicBezTo>
                    <a:cubicBezTo>
                      <a:pt x="3459" y="346"/>
                      <a:pt x="2570" y="221"/>
                      <a:pt x="1504" y="95"/>
                    </a:cubicBezTo>
                    <a:cubicBezTo>
                      <a:pt x="1139" y="63"/>
                      <a:pt x="752" y="1"/>
                      <a:pt x="387" y="11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56"/>
              <p:cNvSpPr/>
              <p:nvPr/>
            </p:nvSpPr>
            <p:spPr>
              <a:xfrm>
                <a:off x="2885475" y="2510315"/>
                <a:ext cx="775194" cy="1713636"/>
              </a:xfrm>
              <a:custGeom>
                <a:avLst/>
                <a:gdLst/>
                <a:ahLst/>
                <a:cxnLst/>
                <a:rect l="l" t="t" r="r" b="b"/>
                <a:pathLst>
                  <a:path w="9027" h="19955" extrusionOk="0">
                    <a:moveTo>
                      <a:pt x="450" y="105"/>
                    </a:moveTo>
                    <a:cubicBezTo>
                      <a:pt x="0" y="0"/>
                      <a:pt x="199" y="929"/>
                      <a:pt x="241" y="1296"/>
                    </a:cubicBezTo>
                    <a:cubicBezTo>
                      <a:pt x="387" y="2507"/>
                      <a:pt x="669" y="4054"/>
                      <a:pt x="1045" y="5328"/>
                    </a:cubicBezTo>
                    <a:cubicBezTo>
                      <a:pt x="2173" y="9141"/>
                      <a:pt x="3636" y="12944"/>
                      <a:pt x="5402" y="16173"/>
                    </a:cubicBezTo>
                    <a:cubicBezTo>
                      <a:pt x="5997" y="17269"/>
                      <a:pt x="6707" y="18555"/>
                      <a:pt x="7596" y="19307"/>
                    </a:cubicBezTo>
                    <a:cubicBezTo>
                      <a:pt x="8014" y="19662"/>
                      <a:pt x="9027" y="19955"/>
                      <a:pt x="8609" y="19024"/>
                    </a:cubicBezTo>
                    <a:cubicBezTo>
                      <a:pt x="8515" y="18815"/>
                      <a:pt x="8369" y="18606"/>
                      <a:pt x="8295" y="18481"/>
                    </a:cubicBezTo>
                    <a:cubicBezTo>
                      <a:pt x="8014" y="18021"/>
                      <a:pt x="7877" y="17708"/>
                      <a:pt x="7668" y="17343"/>
                    </a:cubicBezTo>
                    <a:cubicBezTo>
                      <a:pt x="6426" y="15138"/>
                      <a:pt x="5119" y="12955"/>
                      <a:pt x="3939" y="10562"/>
                    </a:cubicBezTo>
                    <a:cubicBezTo>
                      <a:pt x="3113" y="8890"/>
                      <a:pt x="2507" y="7052"/>
                      <a:pt x="1954" y="5266"/>
                    </a:cubicBezTo>
                    <a:cubicBezTo>
                      <a:pt x="1536" y="3907"/>
                      <a:pt x="1149" y="2601"/>
                      <a:pt x="847" y="1285"/>
                    </a:cubicBezTo>
                    <a:cubicBezTo>
                      <a:pt x="794" y="1076"/>
                      <a:pt x="763" y="867"/>
                      <a:pt x="700" y="648"/>
                    </a:cubicBezTo>
                    <a:cubicBezTo>
                      <a:pt x="659" y="470"/>
                      <a:pt x="638" y="209"/>
                      <a:pt x="450" y="1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66" name="Google Shape;2066;p56"/>
          <p:cNvGrpSpPr/>
          <p:nvPr/>
        </p:nvGrpSpPr>
        <p:grpSpPr>
          <a:xfrm rot="10800000">
            <a:off x="8145438" y="2534455"/>
            <a:ext cx="2232972" cy="1633777"/>
            <a:chOff x="1873750" y="854225"/>
            <a:chExt cx="838675" cy="613625"/>
          </a:xfrm>
        </p:grpSpPr>
        <p:sp>
          <p:nvSpPr>
            <p:cNvPr id="2067" name="Google Shape;2067;p56"/>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56"/>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56"/>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56"/>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56"/>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56"/>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56"/>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56"/>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56"/>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56"/>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56"/>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6"/>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6"/>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6"/>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6"/>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6"/>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6"/>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56"/>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56"/>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6"/>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6"/>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6"/>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6"/>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6"/>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6"/>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6"/>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3" name="Google Shape;2093;p56"/>
          <p:cNvGrpSpPr/>
          <p:nvPr/>
        </p:nvGrpSpPr>
        <p:grpSpPr>
          <a:xfrm>
            <a:off x="8212676" y="3706218"/>
            <a:ext cx="746346" cy="1300334"/>
            <a:chOff x="7808072" y="3303794"/>
            <a:chExt cx="746346" cy="1300334"/>
          </a:xfrm>
        </p:grpSpPr>
        <p:sp>
          <p:nvSpPr>
            <p:cNvPr id="2094" name="Google Shape;2094;p56"/>
            <p:cNvSpPr/>
            <p:nvPr/>
          </p:nvSpPr>
          <p:spPr>
            <a:xfrm>
              <a:off x="7819652" y="3303794"/>
              <a:ext cx="734766" cy="1300334"/>
            </a:xfrm>
            <a:custGeom>
              <a:avLst/>
              <a:gdLst/>
              <a:ahLst/>
              <a:cxnLst/>
              <a:rect l="l" t="t" r="r" b="b"/>
              <a:pathLst>
                <a:path w="22369" h="39587" extrusionOk="0">
                  <a:moveTo>
                    <a:pt x="13530" y="18683"/>
                  </a:moveTo>
                  <a:cubicBezTo>
                    <a:pt x="13660" y="18423"/>
                    <a:pt x="13778" y="18151"/>
                    <a:pt x="13897" y="17880"/>
                  </a:cubicBezTo>
                  <a:cubicBezTo>
                    <a:pt x="15421" y="18849"/>
                    <a:pt x="17382" y="19640"/>
                    <a:pt x="19864" y="19640"/>
                  </a:cubicBezTo>
                  <a:cubicBezTo>
                    <a:pt x="20703" y="19640"/>
                    <a:pt x="21518" y="19522"/>
                    <a:pt x="22298" y="19392"/>
                  </a:cubicBezTo>
                  <a:cubicBezTo>
                    <a:pt x="22156" y="19215"/>
                    <a:pt x="21943" y="19096"/>
                    <a:pt x="21743" y="18967"/>
                  </a:cubicBezTo>
                  <a:cubicBezTo>
                    <a:pt x="20750" y="18282"/>
                    <a:pt x="19627" y="17738"/>
                    <a:pt x="18257" y="17454"/>
                  </a:cubicBezTo>
                  <a:cubicBezTo>
                    <a:pt x="16768" y="17147"/>
                    <a:pt x="15208" y="17336"/>
                    <a:pt x="13955" y="17714"/>
                  </a:cubicBezTo>
                  <a:cubicBezTo>
                    <a:pt x="14073" y="17431"/>
                    <a:pt x="14180" y="17135"/>
                    <a:pt x="14286" y="16828"/>
                  </a:cubicBezTo>
                  <a:cubicBezTo>
                    <a:pt x="14452" y="16296"/>
                    <a:pt x="14546" y="15740"/>
                    <a:pt x="14617" y="15162"/>
                  </a:cubicBezTo>
                  <a:cubicBezTo>
                    <a:pt x="15728" y="15575"/>
                    <a:pt x="17158" y="15693"/>
                    <a:pt x="18564" y="15528"/>
                  </a:cubicBezTo>
                  <a:cubicBezTo>
                    <a:pt x="20018" y="15351"/>
                    <a:pt x="21305" y="14866"/>
                    <a:pt x="22369" y="14370"/>
                  </a:cubicBezTo>
                  <a:cubicBezTo>
                    <a:pt x="21270" y="13815"/>
                    <a:pt x="19923" y="13424"/>
                    <a:pt x="18280" y="13531"/>
                  </a:cubicBezTo>
                  <a:cubicBezTo>
                    <a:pt x="16827" y="13613"/>
                    <a:pt x="15586" y="14122"/>
                    <a:pt x="14664" y="14748"/>
                  </a:cubicBezTo>
                  <a:cubicBezTo>
                    <a:pt x="14735" y="13944"/>
                    <a:pt x="14771" y="13106"/>
                    <a:pt x="14877" y="12279"/>
                  </a:cubicBezTo>
                  <a:cubicBezTo>
                    <a:pt x="14901" y="12184"/>
                    <a:pt x="14913" y="12090"/>
                    <a:pt x="14924" y="11995"/>
                  </a:cubicBezTo>
                  <a:cubicBezTo>
                    <a:pt x="17040" y="12444"/>
                    <a:pt x="19556" y="11912"/>
                    <a:pt x="20998" y="11097"/>
                  </a:cubicBezTo>
                  <a:cubicBezTo>
                    <a:pt x="19970" y="10777"/>
                    <a:pt x="18789" y="10399"/>
                    <a:pt x="17500" y="10565"/>
                  </a:cubicBezTo>
                  <a:cubicBezTo>
                    <a:pt x="16933" y="10648"/>
                    <a:pt x="16425" y="10848"/>
                    <a:pt x="15988" y="11097"/>
                  </a:cubicBezTo>
                  <a:cubicBezTo>
                    <a:pt x="15610" y="11321"/>
                    <a:pt x="15220" y="11581"/>
                    <a:pt x="14960" y="11865"/>
                  </a:cubicBezTo>
                  <a:cubicBezTo>
                    <a:pt x="14948" y="11865"/>
                    <a:pt x="14948" y="11877"/>
                    <a:pt x="14936" y="11877"/>
                  </a:cubicBezTo>
                  <a:cubicBezTo>
                    <a:pt x="15019" y="11368"/>
                    <a:pt x="15126" y="10848"/>
                    <a:pt x="15231" y="10352"/>
                  </a:cubicBezTo>
                  <a:cubicBezTo>
                    <a:pt x="17134" y="9879"/>
                    <a:pt x="18434" y="8639"/>
                    <a:pt x="19474" y="7339"/>
                  </a:cubicBezTo>
                  <a:cubicBezTo>
                    <a:pt x="19485" y="7339"/>
                    <a:pt x="19604" y="7256"/>
                    <a:pt x="19521" y="7221"/>
                  </a:cubicBezTo>
                  <a:cubicBezTo>
                    <a:pt x="17429" y="7363"/>
                    <a:pt x="16200" y="8367"/>
                    <a:pt x="15362" y="9761"/>
                  </a:cubicBezTo>
                  <a:cubicBezTo>
                    <a:pt x="15409" y="9514"/>
                    <a:pt x="15456" y="9277"/>
                    <a:pt x="15504" y="9041"/>
                  </a:cubicBezTo>
                  <a:cubicBezTo>
                    <a:pt x="15562" y="8781"/>
                    <a:pt x="15645" y="8474"/>
                    <a:pt x="15622" y="8201"/>
                  </a:cubicBezTo>
                  <a:cubicBezTo>
                    <a:pt x="15645" y="8143"/>
                    <a:pt x="15669" y="8096"/>
                    <a:pt x="15680" y="8048"/>
                  </a:cubicBezTo>
                  <a:cubicBezTo>
                    <a:pt x="16106" y="7043"/>
                    <a:pt x="16389" y="5814"/>
                    <a:pt x="16508" y="4551"/>
                  </a:cubicBezTo>
                  <a:cubicBezTo>
                    <a:pt x="16649" y="3002"/>
                    <a:pt x="16449" y="1407"/>
                    <a:pt x="16189" y="37"/>
                  </a:cubicBezTo>
                  <a:cubicBezTo>
                    <a:pt x="16189" y="13"/>
                    <a:pt x="16189" y="1"/>
                    <a:pt x="16165" y="13"/>
                  </a:cubicBezTo>
                  <a:cubicBezTo>
                    <a:pt x="15504" y="1088"/>
                    <a:pt x="14936" y="2376"/>
                    <a:pt x="14747" y="3971"/>
                  </a:cubicBezTo>
                  <a:cubicBezTo>
                    <a:pt x="14570" y="5460"/>
                    <a:pt x="14901" y="6867"/>
                    <a:pt x="15350" y="8119"/>
                  </a:cubicBezTo>
                  <a:cubicBezTo>
                    <a:pt x="15126" y="8545"/>
                    <a:pt x="14936" y="8981"/>
                    <a:pt x="14782" y="9454"/>
                  </a:cubicBezTo>
                  <a:cubicBezTo>
                    <a:pt x="14440" y="7812"/>
                    <a:pt x="13624" y="6418"/>
                    <a:pt x="11639" y="5578"/>
                  </a:cubicBezTo>
                  <a:cubicBezTo>
                    <a:pt x="11557" y="5590"/>
                    <a:pt x="11639" y="5709"/>
                    <a:pt x="11639" y="5709"/>
                  </a:cubicBezTo>
                  <a:cubicBezTo>
                    <a:pt x="12206" y="7256"/>
                    <a:pt x="13022" y="8840"/>
                    <a:pt x="14629" y="9903"/>
                  </a:cubicBezTo>
                  <a:cubicBezTo>
                    <a:pt x="14511" y="10328"/>
                    <a:pt x="14404" y="10754"/>
                    <a:pt x="14310" y="11192"/>
                  </a:cubicBezTo>
                  <a:cubicBezTo>
                    <a:pt x="14157" y="10919"/>
                    <a:pt x="13944" y="10648"/>
                    <a:pt x="13719" y="10399"/>
                  </a:cubicBezTo>
                  <a:cubicBezTo>
                    <a:pt x="13388" y="10021"/>
                    <a:pt x="12975" y="9667"/>
                    <a:pt x="12466" y="9407"/>
                  </a:cubicBezTo>
                  <a:cubicBezTo>
                    <a:pt x="11308" y="8816"/>
                    <a:pt x="10068" y="8805"/>
                    <a:pt x="8992" y="8769"/>
                  </a:cubicBezTo>
                  <a:cubicBezTo>
                    <a:pt x="10056" y="9974"/>
                    <a:pt x="12159" y="11250"/>
                    <a:pt x="14239" y="11557"/>
                  </a:cubicBezTo>
                  <a:cubicBezTo>
                    <a:pt x="14109" y="12243"/>
                    <a:pt x="14015" y="12940"/>
                    <a:pt x="13920" y="13626"/>
                  </a:cubicBezTo>
                  <a:cubicBezTo>
                    <a:pt x="13884" y="13862"/>
                    <a:pt x="13861" y="14086"/>
                    <a:pt x="13826" y="14322"/>
                  </a:cubicBezTo>
                  <a:cubicBezTo>
                    <a:pt x="13152" y="13413"/>
                    <a:pt x="12124" y="12515"/>
                    <a:pt x="10765" y="11948"/>
                  </a:cubicBezTo>
                  <a:cubicBezTo>
                    <a:pt x="9252" y="11321"/>
                    <a:pt x="7846" y="11239"/>
                    <a:pt x="6629" y="11416"/>
                  </a:cubicBezTo>
                  <a:cubicBezTo>
                    <a:pt x="7480" y="12231"/>
                    <a:pt x="8520" y="13106"/>
                    <a:pt x="9843" y="13744"/>
                  </a:cubicBezTo>
                  <a:cubicBezTo>
                    <a:pt x="11143" y="14370"/>
                    <a:pt x="12573" y="14737"/>
                    <a:pt x="13766" y="14677"/>
                  </a:cubicBezTo>
                  <a:cubicBezTo>
                    <a:pt x="13660" y="15362"/>
                    <a:pt x="13518" y="16024"/>
                    <a:pt x="13317" y="16615"/>
                  </a:cubicBezTo>
                  <a:cubicBezTo>
                    <a:pt x="13270" y="16769"/>
                    <a:pt x="13211" y="16922"/>
                    <a:pt x="13152" y="17076"/>
                  </a:cubicBezTo>
                  <a:cubicBezTo>
                    <a:pt x="12135" y="16414"/>
                    <a:pt x="10859" y="15835"/>
                    <a:pt x="9512" y="15670"/>
                  </a:cubicBezTo>
                  <a:cubicBezTo>
                    <a:pt x="8118" y="15493"/>
                    <a:pt x="6878" y="15646"/>
                    <a:pt x="5731" y="15965"/>
                  </a:cubicBezTo>
                  <a:cubicBezTo>
                    <a:pt x="5495" y="16036"/>
                    <a:pt x="5247" y="16071"/>
                    <a:pt x="5058" y="16202"/>
                  </a:cubicBezTo>
                  <a:cubicBezTo>
                    <a:pt x="5754" y="16568"/>
                    <a:pt x="6487" y="16946"/>
                    <a:pt x="7279" y="17218"/>
                  </a:cubicBezTo>
                  <a:cubicBezTo>
                    <a:pt x="9370" y="17938"/>
                    <a:pt x="11285" y="17927"/>
                    <a:pt x="12915" y="17608"/>
                  </a:cubicBezTo>
                  <a:cubicBezTo>
                    <a:pt x="12455" y="18660"/>
                    <a:pt x="11852" y="19629"/>
                    <a:pt x="11332" y="20621"/>
                  </a:cubicBezTo>
                  <a:cubicBezTo>
                    <a:pt x="11297" y="20598"/>
                    <a:pt x="11261" y="20562"/>
                    <a:pt x="11226" y="20538"/>
                  </a:cubicBezTo>
                  <a:cubicBezTo>
                    <a:pt x="9903" y="19558"/>
                    <a:pt x="8354" y="18624"/>
                    <a:pt x="6310" y="18340"/>
                  </a:cubicBezTo>
                  <a:cubicBezTo>
                    <a:pt x="5944" y="18293"/>
                    <a:pt x="5518" y="18234"/>
                    <a:pt x="5164" y="18269"/>
                  </a:cubicBezTo>
                  <a:cubicBezTo>
                    <a:pt x="4171" y="18352"/>
                    <a:pt x="3238" y="18387"/>
                    <a:pt x="2505" y="18778"/>
                  </a:cubicBezTo>
                  <a:cubicBezTo>
                    <a:pt x="3108" y="19144"/>
                    <a:pt x="3675" y="19593"/>
                    <a:pt x="4336" y="19960"/>
                  </a:cubicBezTo>
                  <a:cubicBezTo>
                    <a:pt x="5979" y="20869"/>
                    <a:pt x="8626" y="21531"/>
                    <a:pt x="11048" y="21200"/>
                  </a:cubicBezTo>
                  <a:cubicBezTo>
                    <a:pt x="11013" y="21271"/>
                    <a:pt x="10977" y="21354"/>
                    <a:pt x="10942" y="21425"/>
                  </a:cubicBezTo>
                  <a:cubicBezTo>
                    <a:pt x="10316" y="22783"/>
                    <a:pt x="9926" y="24390"/>
                    <a:pt x="9548" y="26010"/>
                  </a:cubicBezTo>
                  <a:cubicBezTo>
                    <a:pt x="8603" y="25112"/>
                    <a:pt x="7409" y="24190"/>
                    <a:pt x="6014" y="23623"/>
                  </a:cubicBezTo>
                  <a:cubicBezTo>
                    <a:pt x="3971" y="22807"/>
                    <a:pt x="1749" y="22914"/>
                    <a:pt x="0" y="23232"/>
                  </a:cubicBezTo>
                  <a:cubicBezTo>
                    <a:pt x="118" y="23457"/>
                    <a:pt x="342" y="23610"/>
                    <a:pt x="532" y="23788"/>
                  </a:cubicBezTo>
                  <a:cubicBezTo>
                    <a:pt x="1146" y="24343"/>
                    <a:pt x="1737" y="24899"/>
                    <a:pt x="2446" y="25383"/>
                  </a:cubicBezTo>
                  <a:cubicBezTo>
                    <a:pt x="3403" y="26045"/>
                    <a:pt x="4620" y="26553"/>
                    <a:pt x="6027" y="26813"/>
                  </a:cubicBezTo>
                  <a:cubicBezTo>
                    <a:pt x="7291" y="27037"/>
                    <a:pt x="8354" y="26919"/>
                    <a:pt x="9370" y="26742"/>
                  </a:cubicBezTo>
                  <a:cubicBezTo>
                    <a:pt x="9181" y="27546"/>
                    <a:pt x="8981" y="28349"/>
                    <a:pt x="8745" y="29106"/>
                  </a:cubicBezTo>
                  <a:cubicBezTo>
                    <a:pt x="8674" y="29353"/>
                    <a:pt x="6204" y="35652"/>
                    <a:pt x="4538" y="38748"/>
                  </a:cubicBezTo>
                  <a:cubicBezTo>
                    <a:pt x="5069" y="39008"/>
                    <a:pt x="5565" y="39315"/>
                    <a:pt x="6074" y="39587"/>
                  </a:cubicBezTo>
                  <a:cubicBezTo>
                    <a:pt x="7208" y="37212"/>
                    <a:pt x="8260" y="34943"/>
                    <a:pt x="9229" y="32426"/>
                  </a:cubicBezTo>
                  <a:cubicBezTo>
                    <a:pt x="9701" y="31173"/>
                    <a:pt x="10150" y="29850"/>
                    <a:pt x="10363" y="28408"/>
                  </a:cubicBezTo>
                  <a:cubicBezTo>
                    <a:pt x="10423" y="27935"/>
                    <a:pt x="10493" y="27475"/>
                    <a:pt x="10564" y="27014"/>
                  </a:cubicBezTo>
                  <a:cubicBezTo>
                    <a:pt x="10694" y="27108"/>
                    <a:pt x="10836" y="27179"/>
                    <a:pt x="10966" y="27262"/>
                  </a:cubicBezTo>
                  <a:cubicBezTo>
                    <a:pt x="11675" y="27699"/>
                    <a:pt x="12348" y="28137"/>
                    <a:pt x="13140" y="28491"/>
                  </a:cubicBezTo>
                  <a:cubicBezTo>
                    <a:pt x="14204" y="28975"/>
                    <a:pt x="15480" y="29259"/>
                    <a:pt x="16909" y="29259"/>
                  </a:cubicBezTo>
                  <a:cubicBezTo>
                    <a:pt x="18505" y="29271"/>
                    <a:pt x="19710" y="28798"/>
                    <a:pt x="20903" y="28326"/>
                  </a:cubicBezTo>
                  <a:cubicBezTo>
                    <a:pt x="19722" y="27463"/>
                    <a:pt x="18127" y="26506"/>
                    <a:pt x="16331" y="26139"/>
                  </a:cubicBezTo>
                  <a:cubicBezTo>
                    <a:pt x="14298" y="25714"/>
                    <a:pt x="12242" y="26139"/>
                    <a:pt x="10623" y="26706"/>
                  </a:cubicBezTo>
                  <a:cubicBezTo>
                    <a:pt x="10647" y="26541"/>
                    <a:pt x="10682" y="26364"/>
                    <a:pt x="10717" y="26186"/>
                  </a:cubicBezTo>
                  <a:cubicBezTo>
                    <a:pt x="10872" y="25490"/>
                    <a:pt x="11037" y="24781"/>
                    <a:pt x="11226" y="24095"/>
                  </a:cubicBezTo>
                  <a:cubicBezTo>
                    <a:pt x="11497" y="23126"/>
                    <a:pt x="11793" y="22216"/>
                    <a:pt x="12171" y="21365"/>
                  </a:cubicBezTo>
                  <a:cubicBezTo>
                    <a:pt x="12726" y="21708"/>
                    <a:pt x="13282" y="22087"/>
                    <a:pt x="13897" y="22405"/>
                  </a:cubicBezTo>
                  <a:cubicBezTo>
                    <a:pt x="15929" y="23457"/>
                    <a:pt x="19285" y="24119"/>
                    <a:pt x="22121" y="23339"/>
                  </a:cubicBezTo>
                  <a:cubicBezTo>
                    <a:pt x="21932" y="23150"/>
                    <a:pt x="21683" y="22985"/>
                    <a:pt x="21423" y="22819"/>
                  </a:cubicBezTo>
                  <a:cubicBezTo>
                    <a:pt x="19947" y="21791"/>
                    <a:pt x="18233" y="20822"/>
                    <a:pt x="15988" y="20574"/>
                  </a:cubicBezTo>
                  <a:cubicBezTo>
                    <a:pt x="15586" y="20538"/>
                    <a:pt x="15126" y="20479"/>
                    <a:pt x="14735" y="20527"/>
                  </a:cubicBezTo>
                  <a:cubicBezTo>
                    <a:pt x="13884" y="20633"/>
                    <a:pt x="13057" y="20692"/>
                    <a:pt x="12360" y="20952"/>
                  </a:cubicBezTo>
                  <a:cubicBezTo>
                    <a:pt x="12455" y="20751"/>
                    <a:pt x="12550" y="20562"/>
                    <a:pt x="12644" y="20361"/>
                  </a:cubicBezTo>
                  <a:cubicBezTo>
                    <a:pt x="12939" y="19805"/>
                    <a:pt x="13259" y="19262"/>
                    <a:pt x="13530" y="18683"/>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5" name="Google Shape;2095;p56"/>
            <p:cNvGrpSpPr/>
            <p:nvPr/>
          </p:nvGrpSpPr>
          <p:grpSpPr>
            <a:xfrm>
              <a:off x="7808072" y="3303895"/>
              <a:ext cx="734746" cy="1300197"/>
              <a:chOff x="5791429" y="1500080"/>
              <a:chExt cx="1698442" cy="3005540"/>
            </a:xfrm>
          </p:grpSpPr>
          <p:sp>
            <p:nvSpPr>
              <p:cNvPr id="2096" name="Google Shape;2096;p56"/>
              <p:cNvSpPr/>
              <p:nvPr/>
            </p:nvSpPr>
            <p:spPr>
              <a:xfrm>
                <a:off x="6896733" y="1500080"/>
                <a:ext cx="158869" cy="639683"/>
              </a:xfrm>
              <a:custGeom>
                <a:avLst/>
                <a:gdLst/>
                <a:ahLst/>
                <a:cxnLst/>
                <a:rect l="l" t="t" r="r" b="b"/>
                <a:pathLst>
                  <a:path w="1850" h="7449" extrusionOk="0">
                    <a:moveTo>
                      <a:pt x="1422" y="0"/>
                    </a:moveTo>
                    <a:cubicBezTo>
                      <a:pt x="1443" y="0"/>
                      <a:pt x="1443" y="10"/>
                      <a:pt x="1443" y="21"/>
                    </a:cubicBezTo>
                    <a:cubicBezTo>
                      <a:pt x="1672" y="1243"/>
                      <a:pt x="1850" y="2643"/>
                      <a:pt x="1724" y="4022"/>
                    </a:cubicBezTo>
                    <a:cubicBezTo>
                      <a:pt x="1620" y="5140"/>
                      <a:pt x="1369" y="6227"/>
                      <a:pt x="993" y="7105"/>
                    </a:cubicBezTo>
                    <a:cubicBezTo>
                      <a:pt x="941" y="7230"/>
                      <a:pt x="909" y="7365"/>
                      <a:pt x="805" y="7449"/>
                    </a:cubicBezTo>
                    <a:cubicBezTo>
                      <a:pt x="356" y="6269"/>
                      <a:pt x="1" y="4931"/>
                      <a:pt x="168" y="3511"/>
                    </a:cubicBezTo>
                    <a:cubicBezTo>
                      <a:pt x="335" y="2100"/>
                      <a:pt x="837" y="961"/>
                      <a:pt x="1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6"/>
              <p:cNvSpPr/>
              <p:nvPr/>
            </p:nvSpPr>
            <p:spPr>
              <a:xfrm>
                <a:off x="6930825" y="2048221"/>
                <a:ext cx="349082" cy="241395"/>
              </a:xfrm>
              <a:custGeom>
                <a:avLst/>
                <a:gdLst/>
                <a:ahLst/>
                <a:cxnLst/>
                <a:rect l="l" t="t" r="r" b="b"/>
                <a:pathLst>
                  <a:path w="4065" h="2811" extrusionOk="0">
                    <a:moveTo>
                      <a:pt x="3992" y="0"/>
                    </a:moveTo>
                    <a:cubicBezTo>
                      <a:pt x="4064" y="32"/>
                      <a:pt x="3960" y="95"/>
                      <a:pt x="3950" y="105"/>
                    </a:cubicBezTo>
                    <a:cubicBezTo>
                      <a:pt x="2989" y="1296"/>
                      <a:pt x="1787" y="2435"/>
                      <a:pt x="1" y="2811"/>
                    </a:cubicBezTo>
                    <a:cubicBezTo>
                      <a:pt x="753" y="1296"/>
                      <a:pt x="1860" y="136"/>
                      <a:pt x="39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56"/>
              <p:cNvSpPr/>
              <p:nvPr/>
            </p:nvSpPr>
            <p:spPr>
              <a:xfrm>
                <a:off x="6918288" y="2288671"/>
                <a:ext cx="467504" cy="156121"/>
              </a:xfrm>
              <a:custGeom>
                <a:avLst/>
                <a:gdLst/>
                <a:ahLst/>
                <a:cxnLst/>
                <a:rect l="l" t="t" r="r" b="b"/>
                <a:pathLst>
                  <a:path w="5444" h="1818" extrusionOk="0">
                    <a:moveTo>
                      <a:pt x="5443" y="627"/>
                    </a:moveTo>
                    <a:cubicBezTo>
                      <a:pt x="4159" y="1348"/>
                      <a:pt x="1933" y="1818"/>
                      <a:pt x="63" y="1411"/>
                    </a:cubicBezTo>
                    <a:cubicBezTo>
                      <a:pt x="1" y="1379"/>
                      <a:pt x="94" y="1306"/>
                      <a:pt x="105" y="1306"/>
                    </a:cubicBezTo>
                    <a:cubicBezTo>
                      <a:pt x="335" y="1045"/>
                      <a:pt x="679" y="815"/>
                      <a:pt x="1014" y="627"/>
                    </a:cubicBezTo>
                    <a:cubicBezTo>
                      <a:pt x="1400" y="397"/>
                      <a:pt x="1849" y="220"/>
                      <a:pt x="2351" y="157"/>
                    </a:cubicBezTo>
                    <a:cubicBezTo>
                      <a:pt x="3490" y="0"/>
                      <a:pt x="4535" y="345"/>
                      <a:pt x="5443" y="6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56"/>
              <p:cNvSpPr/>
              <p:nvPr/>
            </p:nvSpPr>
            <p:spPr>
              <a:xfrm>
                <a:off x="6876123" y="2519246"/>
                <a:ext cx="613749" cy="173210"/>
              </a:xfrm>
              <a:custGeom>
                <a:avLst/>
                <a:gdLst/>
                <a:ahLst/>
                <a:cxnLst/>
                <a:rect l="l" t="t" r="r" b="b"/>
                <a:pathLst>
                  <a:path w="7147" h="2017" extrusionOk="0">
                    <a:moveTo>
                      <a:pt x="7146" y="825"/>
                    </a:moveTo>
                    <a:cubicBezTo>
                      <a:pt x="6206" y="1264"/>
                      <a:pt x="5078" y="1703"/>
                      <a:pt x="3782" y="1849"/>
                    </a:cubicBezTo>
                    <a:cubicBezTo>
                      <a:pt x="2414" y="2016"/>
                      <a:pt x="1003" y="1881"/>
                      <a:pt x="0" y="1400"/>
                    </a:cubicBezTo>
                    <a:cubicBezTo>
                      <a:pt x="847" y="742"/>
                      <a:pt x="2069" y="168"/>
                      <a:pt x="3531" y="84"/>
                    </a:cubicBezTo>
                    <a:cubicBezTo>
                      <a:pt x="4984" y="1"/>
                      <a:pt x="6175" y="335"/>
                      <a:pt x="7146" y="8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6"/>
              <p:cNvSpPr/>
              <p:nvPr/>
            </p:nvSpPr>
            <p:spPr>
              <a:xfrm>
                <a:off x="6835761" y="2800058"/>
                <a:ext cx="648700" cy="190213"/>
              </a:xfrm>
              <a:custGeom>
                <a:avLst/>
                <a:gdLst/>
                <a:ahLst/>
                <a:cxnLst/>
                <a:rect l="l" t="t" r="r" b="b"/>
                <a:pathLst>
                  <a:path w="7554" h="2215" extrusionOk="0">
                    <a:moveTo>
                      <a:pt x="7553" y="2006"/>
                    </a:moveTo>
                    <a:cubicBezTo>
                      <a:pt x="6864" y="2121"/>
                      <a:pt x="6143" y="2215"/>
                      <a:pt x="5401" y="2215"/>
                    </a:cubicBezTo>
                    <a:cubicBezTo>
                      <a:pt x="3135" y="2215"/>
                      <a:pt x="1369" y="1474"/>
                      <a:pt x="0" y="585"/>
                    </a:cubicBezTo>
                    <a:cubicBezTo>
                      <a:pt x="1129" y="199"/>
                      <a:pt x="2591" y="0"/>
                      <a:pt x="3980" y="283"/>
                    </a:cubicBezTo>
                    <a:cubicBezTo>
                      <a:pt x="5192" y="533"/>
                      <a:pt x="6185" y="1024"/>
                      <a:pt x="7063" y="1620"/>
                    </a:cubicBezTo>
                    <a:cubicBezTo>
                      <a:pt x="7240" y="1745"/>
                      <a:pt x="7428" y="1850"/>
                      <a:pt x="7553" y="20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6"/>
              <p:cNvSpPr/>
              <p:nvPr/>
            </p:nvSpPr>
            <p:spPr>
              <a:xfrm>
                <a:off x="6691233" y="3054850"/>
                <a:ext cx="780690" cy="275487"/>
              </a:xfrm>
              <a:custGeom>
                <a:avLst/>
                <a:gdLst/>
                <a:ahLst/>
                <a:cxnLst/>
                <a:rect l="l" t="t" r="r" b="b"/>
                <a:pathLst>
                  <a:path w="9091" h="3208" extrusionOk="0">
                    <a:moveTo>
                      <a:pt x="9090" y="2528"/>
                    </a:moveTo>
                    <a:cubicBezTo>
                      <a:pt x="6573" y="3208"/>
                      <a:pt x="3606" y="2623"/>
                      <a:pt x="1809" y="1693"/>
                    </a:cubicBezTo>
                    <a:cubicBezTo>
                      <a:pt x="1161" y="1358"/>
                      <a:pt x="597" y="951"/>
                      <a:pt x="1" y="617"/>
                    </a:cubicBezTo>
                    <a:cubicBezTo>
                      <a:pt x="701" y="220"/>
                      <a:pt x="1610" y="157"/>
                      <a:pt x="2550" y="42"/>
                    </a:cubicBezTo>
                    <a:cubicBezTo>
                      <a:pt x="2895" y="0"/>
                      <a:pt x="3302" y="42"/>
                      <a:pt x="3658" y="84"/>
                    </a:cubicBezTo>
                    <a:cubicBezTo>
                      <a:pt x="5643" y="293"/>
                      <a:pt x="7158" y="1149"/>
                      <a:pt x="8463" y="2059"/>
                    </a:cubicBezTo>
                    <a:cubicBezTo>
                      <a:pt x="8693" y="2215"/>
                      <a:pt x="8913" y="2351"/>
                      <a:pt x="9090" y="25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6"/>
              <p:cNvSpPr/>
              <p:nvPr/>
            </p:nvSpPr>
            <p:spPr>
              <a:xfrm>
                <a:off x="6576417" y="3449618"/>
                <a:ext cx="802158" cy="271880"/>
              </a:xfrm>
              <a:custGeom>
                <a:avLst/>
                <a:gdLst/>
                <a:ahLst/>
                <a:cxnLst/>
                <a:rect l="l" t="t" r="r" b="b"/>
                <a:pathLst>
                  <a:path w="9341" h="3166" extrusionOk="0">
                    <a:moveTo>
                      <a:pt x="9341" y="2330"/>
                    </a:moveTo>
                    <a:cubicBezTo>
                      <a:pt x="8286" y="2758"/>
                      <a:pt x="7220" y="3166"/>
                      <a:pt x="5809" y="3166"/>
                    </a:cubicBezTo>
                    <a:cubicBezTo>
                      <a:pt x="4546" y="3155"/>
                      <a:pt x="3417" y="2915"/>
                      <a:pt x="2477" y="2487"/>
                    </a:cubicBezTo>
                    <a:cubicBezTo>
                      <a:pt x="1777" y="2163"/>
                      <a:pt x="1182" y="1787"/>
                      <a:pt x="555" y="1400"/>
                    </a:cubicBezTo>
                    <a:cubicBezTo>
                      <a:pt x="356" y="1275"/>
                      <a:pt x="147" y="1181"/>
                      <a:pt x="1" y="993"/>
                    </a:cubicBezTo>
                    <a:cubicBezTo>
                      <a:pt x="1474" y="439"/>
                      <a:pt x="3396" y="0"/>
                      <a:pt x="5298" y="397"/>
                    </a:cubicBezTo>
                    <a:cubicBezTo>
                      <a:pt x="6886" y="721"/>
                      <a:pt x="8296" y="1578"/>
                      <a:pt x="9341" y="23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6"/>
              <p:cNvSpPr/>
              <p:nvPr/>
            </p:nvSpPr>
            <p:spPr>
              <a:xfrm>
                <a:off x="5981643" y="2883529"/>
                <a:ext cx="709671" cy="262005"/>
              </a:xfrm>
              <a:custGeom>
                <a:avLst/>
                <a:gdLst/>
                <a:ahLst/>
                <a:cxnLst/>
                <a:rect l="l" t="t" r="r" b="b"/>
                <a:pathLst>
                  <a:path w="8264" h="3051" extrusionOk="0">
                    <a:moveTo>
                      <a:pt x="8264" y="2487"/>
                    </a:moveTo>
                    <a:cubicBezTo>
                      <a:pt x="5945" y="3051"/>
                      <a:pt x="3239" y="2424"/>
                      <a:pt x="1619" y="1536"/>
                    </a:cubicBezTo>
                    <a:cubicBezTo>
                      <a:pt x="1034" y="1201"/>
                      <a:pt x="533" y="815"/>
                      <a:pt x="0" y="491"/>
                    </a:cubicBezTo>
                    <a:cubicBezTo>
                      <a:pt x="648" y="146"/>
                      <a:pt x="1473" y="115"/>
                      <a:pt x="2351" y="31"/>
                    </a:cubicBezTo>
                    <a:cubicBezTo>
                      <a:pt x="2664" y="0"/>
                      <a:pt x="3040" y="52"/>
                      <a:pt x="3365" y="105"/>
                    </a:cubicBezTo>
                    <a:cubicBezTo>
                      <a:pt x="5172" y="355"/>
                      <a:pt x="6541" y="1180"/>
                      <a:pt x="7711" y="2048"/>
                    </a:cubicBezTo>
                    <a:cubicBezTo>
                      <a:pt x="7909" y="2194"/>
                      <a:pt x="8108" y="2330"/>
                      <a:pt x="8264" y="248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6"/>
              <p:cNvSpPr/>
              <p:nvPr/>
            </p:nvSpPr>
            <p:spPr>
              <a:xfrm>
                <a:off x="5791429" y="3231581"/>
                <a:ext cx="768925" cy="324865"/>
              </a:xfrm>
              <a:custGeom>
                <a:avLst/>
                <a:gdLst/>
                <a:ahLst/>
                <a:cxnLst/>
                <a:rect l="l" t="t" r="r" b="b"/>
                <a:pathLst>
                  <a:path w="8954" h="3783" extrusionOk="0">
                    <a:moveTo>
                      <a:pt x="8954" y="3344"/>
                    </a:moveTo>
                    <a:cubicBezTo>
                      <a:pt x="7836" y="3563"/>
                      <a:pt x="6718" y="3783"/>
                      <a:pt x="5329" y="3532"/>
                    </a:cubicBezTo>
                    <a:cubicBezTo>
                      <a:pt x="4085" y="3302"/>
                      <a:pt x="3009" y="2863"/>
                      <a:pt x="2163" y="2267"/>
                    </a:cubicBezTo>
                    <a:cubicBezTo>
                      <a:pt x="1536" y="1839"/>
                      <a:pt x="1014" y="1359"/>
                      <a:pt x="470" y="867"/>
                    </a:cubicBezTo>
                    <a:cubicBezTo>
                      <a:pt x="303" y="711"/>
                      <a:pt x="105" y="575"/>
                      <a:pt x="1" y="366"/>
                    </a:cubicBezTo>
                    <a:cubicBezTo>
                      <a:pt x="1547" y="94"/>
                      <a:pt x="3511" y="1"/>
                      <a:pt x="5318" y="721"/>
                    </a:cubicBezTo>
                    <a:cubicBezTo>
                      <a:pt x="6822" y="1317"/>
                      <a:pt x="8055" y="2404"/>
                      <a:pt x="8954" y="33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6"/>
              <p:cNvSpPr/>
              <p:nvPr/>
            </p:nvSpPr>
            <p:spPr>
              <a:xfrm>
                <a:off x="6668905" y="1923530"/>
                <a:ext cx="252129" cy="340065"/>
              </a:xfrm>
              <a:custGeom>
                <a:avLst/>
                <a:gdLst/>
                <a:ahLst/>
                <a:cxnLst/>
                <a:rect l="l" t="t" r="r" b="b"/>
                <a:pathLst>
                  <a:path w="2936" h="3960" extrusionOk="0">
                    <a:moveTo>
                      <a:pt x="73" y="0"/>
                    </a:moveTo>
                    <a:cubicBezTo>
                      <a:pt x="0" y="10"/>
                      <a:pt x="73" y="105"/>
                      <a:pt x="73" y="115"/>
                    </a:cubicBezTo>
                    <a:cubicBezTo>
                      <a:pt x="595" y="1547"/>
                      <a:pt x="1368" y="3019"/>
                      <a:pt x="2935" y="3960"/>
                    </a:cubicBezTo>
                    <a:cubicBezTo>
                      <a:pt x="2716" y="2278"/>
                      <a:pt x="2048" y="825"/>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6"/>
              <p:cNvSpPr/>
              <p:nvPr/>
            </p:nvSpPr>
            <p:spPr>
              <a:xfrm>
                <a:off x="6474139" y="2165784"/>
                <a:ext cx="420873" cy="213571"/>
              </a:xfrm>
              <a:custGeom>
                <a:avLst/>
                <a:gdLst/>
                <a:ahLst/>
                <a:cxnLst/>
                <a:rect l="l" t="t" r="r" b="b"/>
                <a:pathLst>
                  <a:path w="4901" h="2487" extrusionOk="0">
                    <a:moveTo>
                      <a:pt x="1" y="0"/>
                    </a:moveTo>
                    <a:cubicBezTo>
                      <a:pt x="973" y="1097"/>
                      <a:pt x="2926" y="2267"/>
                      <a:pt x="4827" y="2487"/>
                    </a:cubicBezTo>
                    <a:cubicBezTo>
                      <a:pt x="4901" y="2476"/>
                      <a:pt x="4827" y="2382"/>
                      <a:pt x="4827" y="2371"/>
                    </a:cubicBezTo>
                    <a:cubicBezTo>
                      <a:pt x="4692" y="2058"/>
                      <a:pt x="4441" y="1724"/>
                      <a:pt x="4180" y="1431"/>
                    </a:cubicBezTo>
                    <a:cubicBezTo>
                      <a:pt x="3887" y="1097"/>
                      <a:pt x="3522" y="783"/>
                      <a:pt x="3072" y="554"/>
                    </a:cubicBezTo>
                    <a:cubicBezTo>
                      <a:pt x="2048" y="42"/>
                      <a:pt x="952" y="21"/>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6"/>
              <p:cNvSpPr/>
              <p:nvPr/>
            </p:nvSpPr>
            <p:spPr>
              <a:xfrm>
                <a:off x="6294745" y="2353249"/>
                <a:ext cx="564456" cy="270163"/>
              </a:xfrm>
              <a:custGeom>
                <a:avLst/>
                <a:gdLst/>
                <a:ahLst/>
                <a:cxnLst/>
                <a:rect l="l" t="t" r="r" b="b"/>
                <a:pathLst>
                  <a:path w="6573" h="3146" extrusionOk="0">
                    <a:moveTo>
                      <a:pt x="0" y="157"/>
                    </a:moveTo>
                    <a:cubicBezTo>
                      <a:pt x="752" y="878"/>
                      <a:pt x="1672" y="1651"/>
                      <a:pt x="2842" y="2215"/>
                    </a:cubicBezTo>
                    <a:cubicBezTo>
                      <a:pt x="4096" y="2811"/>
                      <a:pt x="5465" y="3145"/>
                      <a:pt x="6572" y="3020"/>
                    </a:cubicBezTo>
                    <a:cubicBezTo>
                      <a:pt x="5987" y="2122"/>
                      <a:pt x="5015" y="1181"/>
                      <a:pt x="3668" y="627"/>
                    </a:cubicBezTo>
                    <a:cubicBezTo>
                      <a:pt x="2320" y="74"/>
                      <a:pt x="1077" y="0"/>
                      <a:pt x="0" y="1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6"/>
              <p:cNvSpPr/>
              <p:nvPr/>
            </p:nvSpPr>
            <p:spPr>
              <a:xfrm>
                <a:off x="6175464" y="2675367"/>
                <a:ext cx="653165" cy="194765"/>
              </a:xfrm>
              <a:custGeom>
                <a:avLst/>
                <a:gdLst/>
                <a:ahLst/>
                <a:cxnLst/>
                <a:rect l="l" t="t" r="r" b="b"/>
                <a:pathLst>
                  <a:path w="7606" h="2268" extrusionOk="0">
                    <a:moveTo>
                      <a:pt x="0" y="627"/>
                    </a:moveTo>
                    <a:cubicBezTo>
                      <a:pt x="616" y="962"/>
                      <a:pt x="1264" y="1285"/>
                      <a:pt x="1964" y="1526"/>
                    </a:cubicBezTo>
                    <a:cubicBezTo>
                      <a:pt x="4106" y="2267"/>
                      <a:pt x="6028" y="2132"/>
                      <a:pt x="7606" y="1735"/>
                    </a:cubicBezTo>
                    <a:cubicBezTo>
                      <a:pt x="6655" y="1013"/>
                      <a:pt x="5349" y="335"/>
                      <a:pt x="3949" y="157"/>
                    </a:cubicBezTo>
                    <a:cubicBezTo>
                      <a:pt x="2706" y="0"/>
                      <a:pt x="1609" y="136"/>
                      <a:pt x="595" y="428"/>
                    </a:cubicBezTo>
                    <a:cubicBezTo>
                      <a:pt x="386" y="481"/>
                      <a:pt x="167" y="523"/>
                      <a:pt x="0" y="6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6"/>
              <p:cNvSpPr/>
              <p:nvPr/>
            </p:nvSpPr>
            <p:spPr>
              <a:xfrm>
                <a:off x="6135962" y="2101206"/>
                <a:ext cx="847844" cy="2404414"/>
              </a:xfrm>
              <a:custGeom>
                <a:avLst/>
                <a:gdLst/>
                <a:ahLst/>
                <a:cxnLst/>
                <a:rect l="l" t="t" r="r" b="b"/>
                <a:pathLst>
                  <a:path w="9873" h="27999" extrusionOk="0">
                    <a:moveTo>
                      <a:pt x="9696" y="0"/>
                    </a:moveTo>
                    <a:lnTo>
                      <a:pt x="9747" y="0"/>
                    </a:lnTo>
                    <a:cubicBezTo>
                      <a:pt x="9873" y="303"/>
                      <a:pt x="9758" y="669"/>
                      <a:pt x="9696" y="982"/>
                    </a:cubicBezTo>
                    <a:cubicBezTo>
                      <a:pt x="9518" y="1912"/>
                      <a:pt x="9278" y="2884"/>
                      <a:pt x="9141" y="3855"/>
                    </a:cubicBezTo>
                    <a:cubicBezTo>
                      <a:pt x="8964" y="5245"/>
                      <a:pt x="9006" y="6655"/>
                      <a:pt x="8619" y="7877"/>
                    </a:cubicBezTo>
                    <a:cubicBezTo>
                      <a:pt x="8421" y="8462"/>
                      <a:pt x="8201" y="8995"/>
                      <a:pt x="7950" y="9507"/>
                    </a:cubicBezTo>
                    <a:cubicBezTo>
                      <a:pt x="7711" y="10019"/>
                      <a:pt x="7428" y="10499"/>
                      <a:pt x="7167" y="11001"/>
                    </a:cubicBezTo>
                    <a:cubicBezTo>
                      <a:pt x="6634" y="12015"/>
                      <a:pt x="6248" y="13090"/>
                      <a:pt x="5914" y="14302"/>
                    </a:cubicBezTo>
                    <a:cubicBezTo>
                      <a:pt x="5746" y="14908"/>
                      <a:pt x="5600" y="15535"/>
                      <a:pt x="5464" y="16152"/>
                    </a:cubicBezTo>
                    <a:cubicBezTo>
                      <a:pt x="5329" y="16799"/>
                      <a:pt x="5245" y="17447"/>
                      <a:pt x="5151" y="18105"/>
                    </a:cubicBezTo>
                    <a:cubicBezTo>
                      <a:pt x="4963" y="19390"/>
                      <a:pt x="4566" y="20560"/>
                      <a:pt x="4148" y="21657"/>
                    </a:cubicBezTo>
                    <a:cubicBezTo>
                      <a:pt x="3291" y="23893"/>
                      <a:pt x="2362" y="25899"/>
                      <a:pt x="1359" y="27999"/>
                    </a:cubicBezTo>
                    <a:cubicBezTo>
                      <a:pt x="909" y="27748"/>
                      <a:pt x="470" y="27477"/>
                      <a:pt x="0" y="27257"/>
                    </a:cubicBezTo>
                    <a:cubicBezTo>
                      <a:pt x="1473" y="24510"/>
                      <a:pt x="3657" y="18941"/>
                      <a:pt x="3720" y="18722"/>
                    </a:cubicBezTo>
                    <a:cubicBezTo>
                      <a:pt x="4398" y="16517"/>
                      <a:pt x="4754" y="13916"/>
                      <a:pt x="5663" y="11941"/>
                    </a:cubicBezTo>
                    <a:cubicBezTo>
                      <a:pt x="6290" y="10541"/>
                      <a:pt x="7251" y="9204"/>
                      <a:pt x="7762" y="7678"/>
                    </a:cubicBezTo>
                    <a:cubicBezTo>
                      <a:pt x="8034" y="6884"/>
                      <a:pt x="8170" y="5976"/>
                      <a:pt x="8296" y="5046"/>
                    </a:cubicBezTo>
                    <a:cubicBezTo>
                      <a:pt x="8536" y="3291"/>
                      <a:pt x="8807" y="1494"/>
                      <a:pt x="9633" y="42"/>
                    </a:cubicBezTo>
                    <a:cubicBezTo>
                      <a:pt x="9654" y="31"/>
                      <a:pt x="9675" y="10"/>
                      <a:pt x="9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10" name="Google Shape;2110;p56"/>
          <p:cNvGrpSpPr/>
          <p:nvPr/>
        </p:nvGrpSpPr>
        <p:grpSpPr>
          <a:xfrm rot="-899872" flipH="1">
            <a:off x="3817504" y="117414"/>
            <a:ext cx="781424" cy="761106"/>
            <a:chOff x="617548" y="3195989"/>
            <a:chExt cx="488452" cy="475809"/>
          </a:xfrm>
        </p:grpSpPr>
        <p:sp>
          <p:nvSpPr>
            <p:cNvPr id="2111" name="Google Shape;2111;p56"/>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2" name="Google Shape;2112;p56"/>
            <p:cNvGrpSpPr/>
            <p:nvPr/>
          </p:nvGrpSpPr>
          <p:grpSpPr>
            <a:xfrm flipH="1">
              <a:off x="617548" y="3195989"/>
              <a:ext cx="488443" cy="475809"/>
              <a:chOff x="2604475" y="3610525"/>
              <a:chExt cx="332500" cy="323900"/>
            </a:xfrm>
          </p:grpSpPr>
          <p:sp>
            <p:nvSpPr>
              <p:cNvPr id="2113" name="Google Shape;2113;p56"/>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6"/>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936;p56"/>
          <p:cNvSpPr/>
          <p:nvPr/>
        </p:nvSpPr>
        <p:spPr>
          <a:xfrm>
            <a:off x="7145688" y="1668419"/>
            <a:ext cx="1086000" cy="1086000"/>
          </a:xfrm>
          <a:prstGeom prst="ellipse">
            <a:avLst/>
          </a:prstGeom>
          <a:solidFill>
            <a:srgbClr val="FFFFFF"/>
          </a:solidFill>
          <a:ln w="9525" cap="flat" cmpd="sng">
            <a:solidFill>
              <a:srgbClr val="000000"/>
            </a:solidFill>
            <a:prstDash val="solid"/>
            <a:round/>
            <a:headEnd type="none" w="sm" len="sm"/>
            <a:tailEnd type="none" w="sm" len="sm"/>
          </a:ln>
          <a:effectLst>
            <a:outerShdw dist="762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937;p56"/>
          <p:cNvSpPr/>
          <p:nvPr/>
        </p:nvSpPr>
        <p:spPr>
          <a:xfrm>
            <a:off x="7145700" y="1668425"/>
            <a:ext cx="1086000" cy="1086000"/>
          </a:xfrm>
          <a:prstGeom prst="arc">
            <a:avLst>
              <a:gd name="adj1" fmla="val 3758297"/>
              <a:gd name="adj2" fmla="val 16106981"/>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 name="Google Shape;3938;p56"/>
          <p:cNvCxnSpPr>
            <a:stCxn id="14" idx="0"/>
            <a:endCxn id="3" idx="4"/>
          </p:cNvCxnSpPr>
          <p:nvPr/>
        </p:nvCxnSpPr>
        <p:spPr>
          <a:xfrm rot="10800000">
            <a:off x="7688700" y="2754487"/>
            <a:ext cx="0" cy="338400"/>
          </a:xfrm>
          <a:prstGeom prst="straightConnector1">
            <a:avLst/>
          </a:prstGeom>
          <a:noFill/>
          <a:ln w="9525" cap="flat" cmpd="sng">
            <a:solidFill>
              <a:srgbClr val="000000"/>
            </a:solidFill>
            <a:prstDash val="solid"/>
            <a:round/>
            <a:headEnd type="none" w="med" len="med"/>
            <a:tailEnd type="none" w="med" len="med"/>
          </a:ln>
        </p:spPr>
      </p:cxnSp>
      <p:sp>
        <p:nvSpPr>
          <p:cNvPr id="6" name="Google Shape;3958;p56"/>
          <p:cNvSpPr txBox="1">
            <a:spLocks/>
          </p:cNvSpPr>
          <p:nvPr/>
        </p:nvSpPr>
        <p:spPr>
          <a:xfrm>
            <a:off x="2115187" y="1152561"/>
            <a:ext cx="2808038" cy="881785"/>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l-GR" sz="2400" dirty="0"/>
              <a:t>Τι μου άρεσε στο διδακτικό σενάριο;</a:t>
            </a:r>
          </a:p>
        </p:txBody>
      </p:sp>
      <p:sp>
        <p:nvSpPr>
          <p:cNvPr id="7" name="Google Shape;3959;p56"/>
          <p:cNvSpPr txBox="1">
            <a:spLocks/>
          </p:cNvSpPr>
          <p:nvPr/>
        </p:nvSpPr>
        <p:spPr>
          <a:xfrm>
            <a:off x="2287423" y="2018925"/>
            <a:ext cx="2511900" cy="10839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600"/>
              </a:spcAft>
            </a:pPr>
            <a:r>
              <a:rPr lang="el-GR">
                <a:latin typeface="Comic Sans MS" panose="030F0702030302020204" pitchFamily="66" charset="0"/>
              </a:rPr>
              <a:t>Γράφω με λίγα λόγια…………………………………………………………………………………………………………………………………………………………………..</a:t>
            </a:r>
            <a:endParaRPr lang="el-GR" dirty="0">
              <a:latin typeface="Comic Sans MS" panose="030F0702030302020204" pitchFamily="66" charset="0"/>
            </a:endParaRPr>
          </a:p>
        </p:txBody>
      </p:sp>
      <p:sp>
        <p:nvSpPr>
          <p:cNvPr id="8" name="Google Shape;3960;p56"/>
          <p:cNvSpPr txBox="1">
            <a:spLocks/>
          </p:cNvSpPr>
          <p:nvPr/>
        </p:nvSpPr>
        <p:spPr>
          <a:xfrm>
            <a:off x="2169400" y="3124575"/>
            <a:ext cx="2511900" cy="8283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l-GR" sz="2400">
                <a:latin typeface="Comic Sans MS" panose="030F0702030302020204" pitchFamily="66" charset="0"/>
              </a:rPr>
              <a:t>Τι θα άλλαζα;</a:t>
            </a:r>
            <a:endParaRPr lang="el-GR" sz="2400" dirty="0">
              <a:latin typeface="Comic Sans MS" panose="030F0702030302020204" pitchFamily="66" charset="0"/>
            </a:endParaRPr>
          </a:p>
        </p:txBody>
      </p:sp>
      <p:sp>
        <p:nvSpPr>
          <p:cNvPr id="9" name="Google Shape;3962;p56"/>
          <p:cNvSpPr txBox="1">
            <a:spLocks/>
          </p:cNvSpPr>
          <p:nvPr/>
        </p:nvSpPr>
        <p:spPr>
          <a:xfrm>
            <a:off x="719988" y="239425"/>
            <a:ext cx="7704000" cy="564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1pPr>
            <a:lvl2pPr marR="0" lvl="1"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2pPr>
            <a:lvl3pPr marR="0" lvl="2"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3pPr>
            <a:lvl4pPr marR="0" lvl="3"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4pPr>
            <a:lvl5pPr marR="0" lvl="4"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5pPr>
            <a:lvl6pPr marR="0" lvl="5"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6pPr>
            <a:lvl7pPr marR="0" lvl="6"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7pPr>
            <a:lvl8pPr marR="0" lvl="7"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8pPr>
            <a:lvl9pPr marR="0" lvl="8" algn="l" rtl="0">
              <a:lnSpc>
                <a:spcPct val="100000"/>
              </a:lnSpc>
              <a:spcBef>
                <a:spcPts val="0"/>
              </a:spcBef>
              <a:spcAft>
                <a:spcPts val="0"/>
              </a:spcAft>
              <a:buClr>
                <a:schemeClr val="dk1"/>
              </a:buClr>
              <a:buSzPts val="4000"/>
              <a:buFont typeface="Walter Turncoat"/>
              <a:buNone/>
              <a:defRPr sz="4000" b="0" i="0" u="none" strike="noStrike" cap="none">
                <a:solidFill>
                  <a:schemeClr val="dk1"/>
                </a:solidFill>
                <a:latin typeface="Walter Turncoat"/>
                <a:ea typeface="Walter Turncoat"/>
                <a:cs typeface="Walter Turncoat"/>
                <a:sym typeface="Walter Turncoat"/>
              </a:defRPr>
            </a:lvl9pPr>
          </a:lstStyle>
          <a:p>
            <a:r>
              <a:rPr lang="el-GR" dirty="0"/>
              <a:t>Αξιολόγηση διδασκαλίας </a:t>
            </a:r>
          </a:p>
        </p:txBody>
      </p:sp>
      <p:sp>
        <p:nvSpPr>
          <p:cNvPr id="10" name="Google Shape;3963;p56"/>
          <p:cNvSpPr/>
          <p:nvPr/>
        </p:nvSpPr>
        <p:spPr>
          <a:xfrm>
            <a:off x="719988" y="1701044"/>
            <a:ext cx="1086000" cy="1086000"/>
          </a:xfrm>
          <a:prstGeom prst="ellipse">
            <a:avLst/>
          </a:prstGeom>
          <a:solidFill>
            <a:srgbClr val="FFFFFF"/>
          </a:solidFill>
          <a:ln w="9525" cap="flat" cmpd="sng">
            <a:solidFill>
              <a:srgbClr val="000000"/>
            </a:solidFill>
            <a:prstDash val="solid"/>
            <a:round/>
            <a:headEnd type="none" w="sm" len="sm"/>
            <a:tailEnd type="none" w="sm" len="sm"/>
          </a:ln>
          <a:effectLst>
            <a:outerShdw dist="762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64;p56"/>
          <p:cNvSpPr/>
          <p:nvPr/>
        </p:nvSpPr>
        <p:spPr>
          <a:xfrm>
            <a:off x="719988" y="3157181"/>
            <a:ext cx="1086000" cy="1086000"/>
          </a:xfrm>
          <a:prstGeom prst="ellipse">
            <a:avLst/>
          </a:prstGeom>
          <a:solidFill>
            <a:srgbClr val="FFFFFF"/>
          </a:solidFill>
          <a:ln w="9525" cap="flat" cmpd="sng">
            <a:solidFill>
              <a:srgbClr val="000000"/>
            </a:solidFill>
            <a:prstDash val="solid"/>
            <a:round/>
            <a:headEnd type="none" w="sm" len="sm"/>
            <a:tailEnd type="none" w="sm" len="sm"/>
          </a:ln>
          <a:effectLst>
            <a:outerShdw dist="762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65;p56"/>
          <p:cNvSpPr/>
          <p:nvPr/>
        </p:nvSpPr>
        <p:spPr>
          <a:xfrm>
            <a:off x="5307813" y="1668419"/>
            <a:ext cx="1086000" cy="1086000"/>
          </a:xfrm>
          <a:prstGeom prst="ellipse">
            <a:avLst/>
          </a:prstGeom>
          <a:solidFill>
            <a:srgbClr val="FFFFFF"/>
          </a:solidFill>
          <a:ln w="9525" cap="flat" cmpd="sng">
            <a:solidFill>
              <a:srgbClr val="000000"/>
            </a:solidFill>
            <a:prstDash val="solid"/>
            <a:round/>
            <a:headEnd type="none" w="sm" len="sm"/>
            <a:tailEnd type="none" w="sm" len="sm"/>
          </a:ln>
          <a:effectLst>
            <a:outerShdw dist="76200" dir="3120000" algn="bl" rotWithShape="0">
              <a:schemeClr val="accent2"/>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966;p56"/>
          <p:cNvSpPr txBox="1">
            <a:spLocks/>
          </p:cNvSpPr>
          <p:nvPr/>
        </p:nvSpPr>
        <p:spPr>
          <a:xfrm>
            <a:off x="5115525" y="3092887"/>
            <a:ext cx="1470600" cy="564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l-GR" sz="2400">
                <a:latin typeface="Comic Sans MS" panose="030F0702030302020204" pitchFamily="66" charset="0"/>
                <a:ea typeface="Bahiana"/>
                <a:cs typeface="Bahiana"/>
                <a:sym typeface="Bahiana"/>
              </a:rPr>
              <a:t>Ψηφίζω θετικά</a:t>
            </a:r>
            <a:endParaRPr lang="el-GR" sz="2400" dirty="0">
              <a:latin typeface="Comic Sans MS" panose="030F0702030302020204" pitchFamily="66" charset="0"/>
              <a:ea typeface="Bahiana"/>
              <a:cs typeface="Bahiana"/>
              <a:sym typeface="Bahiana"/>
            </a:endParaRPr>
          </a:p>
        </p:txBody>
      </p:sp>
      <p:sp>
        <p:nvSpPr>
          <p:cNvPr id="14" name="Google Shape;3939;p56"/>
          <p:cNvSpPr txBox="1">
            <a:spLocks/>
          </p:cNvSpPr>
          <p:nvPr/>
        </p:nvSpPr>
        <p:spPr>
          <a:xfrm>
            <a:off x="6953400" y="3092887"/>
            <a:ext cx="1470600" cy="564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l-GR" sz="2400">
                <a:latin typeface="Comic Sans MS" panose="030F0702030302020204" pitchFamily="66" charset="0"/>
                <a:ea typeface="Bahiana"/>
                <a:cs typeface="Bahiana"/>
                <a:sym typeface="Bahiana"/>
              </a:rPr>
              <a:t>Ψηφίζω αρνητικά</a:t>
            </a:r>
            <a:endParaRPr lang="el-GR" sz="2400" dirty="0">
              <a:latin typeface="Comic Sans MS" panose="030F0702030302020204" pitchFamily="66" charset="0"/>
              <a:ea typeface="Bahiana"/>
              <a:cs typeface="Bahiana"/>
              <a:sym typeface="Bahiana"/>
            </a:endParaRPr>
          </a:p>
        </p:txBody>
      </p:sp>
      <p:sp>
        <p:nvSpPr>
          <p:cNvPr id="15" name="Google Shape;3967;p56"/>
          <p:cNvSpPr/>
          <p:nvPr/>
        </p:nvSpPr>
        <p:spPr>
          <a:xfrm>
            <a:off x="5307825" y="1668425"/>
            <a:ext cx="1086000" cy="1086000"/>
          </a:xfrm>
          <a:prstGeom prst="arc">
            <a:avLst>
              <a:gd name="adj1" fmla="val 16200000"/>
              <a:gd name="adj2" fmla="val 2756978"/>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968;p56"/>
          <p:cNvSpPr txBox="1">
            <a:spLocks/>
          </p:cNvSpPr>
          <p:nvPr/>
        </p:nvSpPr>
        <p:spPr>
          <a:xfrm>
            <a:off x="5115525" y="1916300"/>
            <a:ext cx="1470600" cy="655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a:t>45%</a:t>
            </a:r>
          </a:p>
        </p:txBody>
      </p:sp>
      <p:sp>
        <p:nvSpPr>
          <p:cNvPr id="17" name="Google Shape;3969;p56"/>
          <p:cNvSpPr txBox="1">
            <a:spLocks/>
          </p:cNvSpPr>
          <p:nvPr/>
        </p:nvSpPr>
        <p:spPr>
          <a:xfrm>
            <a:off x="6953400" y="1916300"/>
            <a:ext cx="1470600" cy="6555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a:t>55%</a:t>
            </a:r>
          </a:p>
        </p:txBody>
      </p:sp>
      <p:cxnSp>
        <p:nvCxnSpPr>
          <p:cNvPr id="18" name="Google Shape;3970;p56"/>
          <p:cNvCxnSpPr>
            <a:stCxn id="12" idx="4"/>
            <a:endCxn id="13" idx="0"/>
          </p:cNvCxnSpPr>
          <p:nvPr/>
        </p:nvCxnSpPr>
        <p:spPr>
          <a:xfrm>
            <a:off x="5850813" y="2754419"/>
            <a:ext cx="0" cy="338400"/>
          </a:xfrm>
          <a:prstGeom prst="straightConnector1">
            <a:avLst/>
          </a:prstGeom>
          <a:noFill/>
          <a:ln w="9525" cap="flat" cmpd="sng">
            <a:solidFill>
              <a:srgbClr val="000000"/>
            </a:solidFill>
            <a:prstDash val="solid"/>
            <a:round/>
            <a:headEnd type="none" w="med" len="med"/>
            <a:tailEnd type="none" w="med" len="med"/>
          </a:ln>
        </p:spPr>
      </p:cxnSp>
      <p:cxnSp>
        <p:nvCxnSpPr>
          <p:cNvPr id="19" name="Google Shape;3971;p56"/>
          <p:cNvCxnSpPr>
            <a:stCxn id="10" idx="6"/>
          </p:cNvCxnSpPr>
          <p:nvPr/>
        </p:nvCxnSpPr>
        <p:spPr>
          <a:xfrm>
            <a:off x="1805988" y="2244044"/>
            <a:ext cx="434100" cy="0"/>
          </a:xfrm>
          <a:prstGeom prst="straightConnector1">
            <a:avLst/>
          </a:prstGeom>
          <a:noFill/>
          <a:ln w="9525" cap="flat" cmpd="sng">
            <a:solidFill>
              <a:srgbClr val="000000"/>
            </a:solidFill>
            <a:prstDash val="solid"/>
            <a:round/>
            <a:headEnd type="none" w="med" len="med"/>
            <a:tailEnd type="none" w="med" len="med"/>
          </a:ln>
        </p:spPr>
      </p:cxnSp>
      <p:cxnSp>
        <p:nvCxnSpPr>
          <p:cNvPr id="20" name="Google Shape;3972;p56"/>
          <p:cNvCxnSpPr>
            <a:stCxn id="11" idx="6"/>
          </p:cNvCxnSpPr>
          <p:nvPr/>
        </p:nvCxnSpPr>
        <p:spPr>
          <a:xfrm>
            <a:off x="1805988" y="3700181"/>
            <a:ext cx="434100" cy="0"/>
          </a:xfrm>
          <a:prstGeom prst="straightConnector1">
            <a:avLst/>
          </a:prstGeom>
          <a:noFill/>
          <a:ln w="9525" cap="flat" cmpd="sng">
            <a:solidFill>
              <a:srgbClr val="000000"/>
            </a:solidFill>
            <a:prstDash val="solid"/>
            <a:round/>
            <a:headEnd type="none" w="med" len="med"/>
            <a:tailEnd type="none" w="med" len="med"/>
          </a:ln>
        </p:spPr>
      </p:cxnSp>
      <p:grpSp>
        <p:nvGrpSpPr>
          <p:cNvPr id="21" name="Google Shape;3973;p56"/>
          <p:cNvGrpSpPr/>
          <p:nvPr/>
        </p:nvGrpSpPr>
        <p:grpSpPr>
          <a:xfrm>
            <a:off x="974825" y="1955913"/>
            <a:ext cx="576350" cy="576275"/>
            <a:chOff x="974825" y="1955913"/>
            <a:chExt cx="576350" cy="576275"/>
          </a:xfrm>
        </p:grpSpPr>
        <p:sp>
          <p:nvSpPr>
            <p:cNvPr id="22" name="Google Shape;3974;p56"/>
            <p:cNvSpPr/>
            <p:nvPr/>
          </p:nvSpPr>
          <p:spPr>
            <a:xfrm>
              <a:off x="983950" y="2001388"/>
              <a:ext cx="497475" cy="521750"/>
            </a:xfrm>
            <a:custGeom>
              <a:avLst/>
              <a:gdLst/>
              <a:ahLst/>
              <a:cxnLst/>
              <a:rect l="l" t="t" r="r" b="b"/>
              <a:pathLst>
                <a:path w="19899" h="20870" extrusionOk="0">
                  <a:moveTo>
                    <a:pt x="1943" y="1"/>
                  </a:moveTo>
                  <a:cubicBezTo>
                    <a:pt x="870" y="1"/>
                    <a:pt x="1" y="870"/>
                    <a:pt x="1" y="1942"/>
                  </a:cubicBezTo>
                  <a:lnTo>
                    <a:pt x="1" y="18928"/>
                  </a:lnTo>
                  <a:cubicBezTo>
                    <a:pt x="1" y="20001"/>
                    <a:pt x="872" y="20870"/>
                    <a:pt x="1943" y="20870"/>
                  </a:cubicBezTo>
                  <a:lnTo>
                    <a:pt x="19899" y="20870"/>
                  </a:lnTo>
                  <a:lnTo>
                    <a:pt x="19899" y="2914"/>
                  </a:lnTo>
                  <a:lnTo>
                    <a:pt x="19899" y="2912"/>
                  </a:lnTo>
                  <a:lnTo>
                    <a:pt x="17472" y="2912"/>
                  </a:lnTo>
                  <a:lnTo>
                    <a:pt x="17472" y="1942"/>
                  </a:lnTo>
                  <a:cubicBezTo>
                    <a:pt x="17472" y="869"/>
                    <a:pt x="16602" y="1"/>
                    <a:pt x="15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975;p56"/>
            <p:cNvSpPr/>
            <p:nvPr/>
          </p:nvSpPr>
          <p:spPr>
            <a:xfrm>
              <a:off x="1032550" y="2049913"/>
              <a:ext cx="339700" cy="60725"/>
            </a:xfrm>
            <a:custGeom>
              <a:avLst/>
              <a:gdLst/>
              <a:ahLst/>
              <a:cxnLst/>
              <a:rect l="l" t="t" r="r" b="b"/>
              <a:pathLst>
                <a:path w="13588" h="2429" extrusionOk="0">
                  <a:moveTo>
                    <a:pt x="485" y="1"/>
                  </a:moveTo>
                  <a:cubicBezTo>
                    <a:pt x="217" y="1"/>
                    <a:pt x="1" y="218"/>
                    <a:pt x="1" y="485"/>
                  </a:cubicBezTo>
                  <a:lnTo>
                    <a:pt x="1" y="1942"/>
                  </a:lnTo>
                  <a:cubicBezTo>
                    <a:pt x="1" y="2211"/>
                    <a:pt x="217" y="2428"/>
                    <a:pt x="485" y="2428"/>
                  </a:cubicBezTo>
                  <a:lnTo>
                    <a:pt x="13103" y="2428"/>
                  </a:lnTo>
                  <a:cubicBezTo>
                    <a:pt x="13369" y="2428"/>
                    <a:pt x="13588" y="2211"/>
                    <a:pt x="13588" y="1942"/>
                  </a:cubicBezTo>
                  <a:lnTo>
                    <a:pt x="13588" y="485"/>
                  </a:lnTo>
                  <a:cubicBezTo>
                    <a:pt x="13588" y="218"/>
                    <a:pt x="13372" y="1"/>
                    <a:pt x="13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976;p56"/>
            <p:cNvSpPr/>
            <p:nvPr/>
          </p:nvSpPr>
          <p:spPr>
            <a:xfrm>
              <a:off x="1032550" y="2157938"/>
              <a:ext cx="97050" cy="316675"/>
            </a:xfrm>
            <a:custGeom>
              <a:avLst/>
              <a:gdLst/>
              <a:ahLst/>
              <a:cxnLst/>
              <a:rect l="l" t="t" r="r" b="b"/>
              <a:pathLst>
                <a:path w="3882" h="12667" extrusionOk="0">
                  <a:moveTo>
                    <a:pt x="485" y="0"/>
                  </a:moveTo>
                  <a:cubicBezTo>
                    <a:pt x="217" y="0"/>
                    <a:pt x="1" y="217"/>
                    <a:pt x="1" y="485"/>
                  </a:cubicBezTo>
                  <a:lnTo>
                    <a:pt x="1" y="12180"/>
                  </a:lnTo>
                  <a:cubicBezTo>
                    <a:pt x="1" y="12449"/>
                    <a:pt x="217" y="12666"/>
                    <a:pt x="485" y="12666"/>
                  </a:cubicBezTo>
                  <a:lnTo>
                    <a:pt x="3397" y="12666"/>
                  </a:lnTo>
                  <a:cubicBezTo>
                    <a:pt x="3666" y="12666"/>
                    <a:pt x="3882" y="12449"/>
                    <a:pt x="3882" y="12180"/>
                  </a:cubicBezTo>
                  <a:lnTo>
                    <a:pt x="3882" y="485"/>
                  </a:lnTo>
                  <a:cubicBezTo>
                    <a:pt x="3882" y="217"/>
                    <a:pt x="3666" y="0"/>
                    <a:pt x="33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977;p56"/>
            <p:cNvSpPr/>
            <p:nvPr/>
          </p:nvSpPr>
          <p:spPr>
            <a:xfrm>
              <a:off x="1169050" y="2157938"/>
              <a:ext cx="203200" cy="110425"/>
            </a:xfrm>
            <a:custGeom>
              <a:avLst/>
              <a:gdLst/>
              <a:ahLst/>
              <a:cxnLst/>
              <a:rect l="l" t="t" r="r" b="b"/>
              <a:pathLst>
                <a:path w="8128" h="4417" extrusionOk="0">
                  <a:moveTo>
                    <a:pt x="487" y="0"/>
                  </a:moveTo>
                  <a:cubicBezTo>
                    <a:pt x="218" y="0"/>
                    <a:pt x="1" y="217"/>
                    <a:pt x="1" y="485"/>
                  </a:cubicBezTo>
                  <a:lnTo>
                    <a:pt x="1" y="3931"/>
                  </a:lnTo>
                  <a:cubicBezTo>
                    <a:pt x="1" y="4199"/>
                    <a:pt x="218" y="4417"/>
                    <a:pt x="487" y="4417"/>
                  </a:cubicBezTo>
                  <a:lnTo>
                    <a:pt x="7643" y="4417"/>
                  </a:lnTo>
                  <a:cubicBezTo>
                    <a:pt x="7909" y="4417"/>
                    <a:pt x="8128" y="4198"/>
                    <a:pt x="8128" y="3931"/>
                  </a:cubicBezTo>
                  <a:lnTo>
                    <a:pt x="8128" y="485"/>
                  </a:lnTo>
                  <a:cubicBezTo>
                    <a:pt x="8128" y="217"/>
                    <a:pt x="7912" y="0"/>
                    <a:pt x="76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978;p56"/>
            <p:cNvSpPr/>
            <p:nvPr/>
          </p:nvSpPr>
          <p:spPr>
            <a:xfrm>
              <a:off x="1087125" y="1965013"/>
              <a:ext cx="230425" cy="205025"/>
            </a:xfrm>
            <a:custGeom>
              <a:avLst/>
              <a:gdLst/>
              <a:ahLst/>
              <a:cxnLst/>
              <a:rect l="l" t="t" r="r" b="b"/>
              <a:pathLst>
                <a:path w="9217" h="8201" extrusionOk="0">
                  <a:moveTo>
                    <a:pt x="1166" y="0"/>
                  </a:moveTo>
                  <a:cubicBezTo>
                    <a:pt x="734" y="0"/>
                    <a:pt x="353" y="286"/>
                    <a:pt x="234" y="702"/>
                  </a:cubicBezTo>
                  <a:cubicBezTo>
                    <a:pt x="83" y="1234"/>
                    <a:pt x="0" y="1795"/>
                    <a:pt x="0" y="2378"/>
                  </a:cubicBezTo>
                  <a:cubicBezTo>
                    <a:pt x="0" y="5251"/>
                    <a:pt x="1980" y="7650"/>
                    <a:pt x="4609" y="8200"/>
                  </a:cubicBezTo>
                  <a:cubicBezTo>
                    <a:pt x="7238" y="7652"/>
                    <a:pt x="9216" y="5253"/>
                    <a:pt x="9216" y="2378"/>
                  </a:cubicBezTo>
                  <a:cubicBezTo>
                    <a:pt x="9216" y="1795"/>
                    <a:pt x="9135" y="1234"/>
                    <a:pt x="8983" y="702"/>
                  </a:cubicBezTo>
                  <a:cubicBezTo>
                    <a:pt x="8867" y="286"/>
                    <a:pt x="8485" y="0"/>
                    <a:pt x="80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979;p56"/>
            <p:cNvSpPr/>
            <p:nvPr/>
          </p:nvSpPr>
          <p:spPr>
            <a:xfrm>
              <a:off x="1087225" y="1965013"/>
              <a:ext cx="140825" cy="164200"/>
            </a:xfrm>
            <a:custGeom>
              <a:avLst/>
              <a:gdLst/>
              <a:ahLst/>
              <a:cxnLst/>
              <a:rect l="l" t="t" r="r" b="b"/>
              <a:pathLst>
                <a:path w="5633" h="6568" extrusionOk="0">
                  <a:moveTo>
                    <a:pt x="1166" y="0"/>
                  </a:moveTo>
                  <a:cubicBezTo>
                    <a:pt x="733" y="0"/>
                    <a:pt x="350" y="286"/>
                    <a:pt x="232" y="702"/>
                  </a:cubicBezTo>
                  <a:cubicBezTo>
                    <a:pt x="82" y="1234"/>
                    <a:pt x="1" y="1795"/>
                    <a:pt x="1" y="2378"/>
                  </a:cubicBezTo>
                  <a:cubicBezTo>
                    <a:pt x="1" y="4014"/>
                    <a:pt x="640" y="5493"/>
                    <a:pt x="1675" y="6567"/>
                  </a:cubicBezTo>
                  <a:cubicBezTo>
                    <a:pt x="3974" y="5787"/>
                    <a:pt x="5633" y="3555"/>
                    <a:pt x="5633" y="923"/>
                  </a:cubicBezTo>
                  <a:cubicBezTo>
                    <a:pt x="5633" y="609"/>
                    <a:pt x="5610" y="300"/>
                    <a:pt x="55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980;p56"/>
            <p:cNvSpPr/>
            <p:nvPr/>
          </p:nvSpPr>
          <p:spPr>
            <a:xfrm>
              <a:off x="1201100" y="2001438"/>
              <a:ext cx="84400" cy="134525"/>
            </a:xfrm>
            <a:custGeom>
              <a:avLst/>
              <a:gdLst/>
              <a:ahLst/>
              <a:cxnLst/>
              <a:rect l="l" t="t" r="r" b="b"/>
              <a:pathLst>
                <a:path w="3376" h="5381" extrusionOk="0">
                  <a:moveTo>
                    <a:pt x="3010" y="0"/>
                  </a:moveTo>
                  <a:cubicBezTo>
                    <a:pt x="2810" y="0"/>
                    <a:pt x="2647" y="163"/>
                    <a:pt x="2647" y="364"/>
                  </a:cubicBezTo>
                  <a:lnTo>
                    <a:pt x="2647" y="405"/>
                  </a:lnTo>
                  <a:cubicBezTo>
                    <a:pt x="2645" y="608"/>
                    <a:pt x="2807" y="772"/>
                    <a:pt x="3007" y="773"/>
                  </a:cubicBezTo>
                  <a:lnTo>
                    <a:pt x="3010" y="773"/>
                  </a:lnTo>
                  <a:cubicBezTo>
                    <a:pt x="3212" y="773"/>
                    <a:pt x="3373" y="613"/>
                    <a:pt x="3376" y="412"/>
                  </a:cubicBezTo>
                  <a:lnTo>
                    <a:pt x="3376" y="364"/>
                  </a:lnTo>
                  <a:cubicBezTo>
                    <a:pt x="3376" y="162"/>
                    <a:pt x="3212" y="0"/>
                    <a:pt x="3010" y="0"/>
                  </a:cubicBezTo>
                  <a:close/>
                  <a:moveTo>
                    <a:pt x="2804" y="1498"/>
                  </a:moveTo>
                  <a:cubicBezTo>
                    <a:pt x="2646" y="1498"/>
                    <a:pt x="2501" y="1604"/>
                    <a:pt x="2455" y="1764"/>
                  </a:cubicBezTo>
                  <a:cubicBezTo>
                    <a:pt x="2107" y="3007"/>
                    <a:pt x="1315" y="4052"/>
                    <a:pt x="228" y="4705"/>
                  </a:cubicBezTo>
                  <a:cubicBezTo>
                    <a:pt x="54" y="4809"/>
                    <a:pt x="0" y="5032"/>
                    <a:pt x="103" y="5206"/>
                  </a:cubicBezTo>
                  <a:cubicBezTo>
                    <a:pt x="171" y="5319"/>
                    <a:pt x="292" y="5380"/>
                    <a:pt x="415" y="5380"/>
                  </a:cubicBezTo>
                  <a:cubicBezTo>
                    <a:pt x="479" y="5380"/>
                    <a:pt x="543" y="5365"/>
                    <a:pt x="602" y="5329"/>
                  </a:cubicBezTo>
                  <a:cubicBezTo>
                    <a:pt x="1849" y="4580"/>
                    <a:pt x="2755" y="3384"/>
                    <a:pt x="3155" y="1960"/>
                  </a:cubicBezTo>
                  <a:cubicBezTo>
                    <a:pt x="3209" y="1768"/>
                    <a:pt x="3098" y="1568"/>
                    <a:pt x="2904" y="1512"/>
                  </a:cubicBezTo>
                  <a:cubicBezTo>
                    <a:pt x="2871" y="1503"/>
                    <a:pt x="2837" y="1498"/>
                    <a:pt x="2804" y="149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981;p56"/>
            <p:cNvSpPr/>
            <p:nvPr/>
          </p:nvSpPr>
          <p:spPr>
            <a:xfrm>
              <a:off x="1420700" y="2074213"/>
              <a:ext cx="121350" cy="448900"/>
            </a:xfrm>
            <a:custGeom>
              <a:avLst/>
              <a:gdLst/>
              <a:ahLst/>
              <a:cxnLst/>
              <a:rect l="l" t="t" r="r" b="b"/>
              <a:pathLst>
                <a:path w="4854" h="17956" extrusionOk="0">
                  <a:moveTo>
                    <a:pt x="0" y="1"/>
                  </a:moveTo>
                  <a:lnTo>
                    <a:pt x="0" y="15528"/>
                  </a:lnTo>
                  <a:cubicBezTo>
                    <a:pt x="0" y="16868"/>
                    <a:pt x="1087" y="17955"/>
                    <a:pt x="2426" y="17955"/>
                  </a:cubicBezTo>
                  <a:cubicBezTo>
                    <a:pt x="3766" y="17955"/>
                    <a:pt x="4853" y="16868"/>
                    <a:pt x="4853" y="15528"/>
                  </a:cubicBezTo>
                  <a:lnTo>
                    <a:pt x="4853" y="970"/>
                  </a:lnTo>
                  <a:cubicBezTo>
                    <a:pt x="4853" y="436"/>
                    <a:pt x="4420" y="1"/>
                    <a:pt x="38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982;p56"/>
            <p:cNvSpPr/>
            <p:nvPr/>
          </p:nvSpPr>
          <p:spPr>
            <a:xfrm>
              <a:off x="1420725" y="2074213"/>
              <a:ext cx="84375" cy="448925"/>
            </a:xfrm>
            <a:custGeom>
              <a:avLst/>
              <a:gdLst/>
              <a:ahLst/>
              <a:cxnLst/>
              <a:rect l="l" t="t" r="r" b="b"/>
              <a:pathLst>
                <a:path w="3375" h="17957" extrusionOk="0">
                  <a:moveTo>
                    <a:pt x="1" y="1"/>
                  </a:moveTo>
                  <a:lnTo>
                    <a:pt x="1" y="15529"/>
                  </a:lnTo>
                  <a:cubicBezTo>
                    <a:pt x="1" y="16869"/>
                    <a:pt x="1088" y="17957"/>
                    <a:pt x="2428" y="17957"/>
                  </a:cubicBezTo>
                  <a:cubicBezTo>
                    <a:pt x="2763" y="17957"/>
                    <a:pt x="3083" y="17887"/>
                    <a:pt x="3374" y="17765"/>
                  </a:cubicBezTo>
                  <a:cubicBezTo>
                    <a:pt x="2503" y="17395"/>
                    <a:pt x="1895" y="16534"/>
                    <a:pt x="1892" y="15529"/>
                  </a:cubicBezTo>
                  <a:lnTo>
                    <a:pt x="1892" y="1"/>
                  </a:lnTo>
                  <a:close/>
                </a:path>
              </a:pathLst>
            </a:custGeom>
            <a:solidFill>
              <a:srgbClr val="000000">
                <a:alpha val="1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983;p56"/>
            <p:cNvSpPr/>
            <p:nvPr/>
          </p:nvSpPr>
          <p:spPr>
            <a:xfrm>
              <a:off x="974825" y="1955913"/>
              <a:ext cx="576350" cy="576275"/>
            </a:xfrm>
            <a:custGeom>
              <a:avLst/>
              <a:gdLst/>
              <a:ahLst/>
              <a:cxnLst/>
              <a:rect l="l" t="t" r="r" b="b"/>
              <a:pathLst>
                <a:path w="23054" h="23051" extrusionOk="0">
                  <a:moveTo>
                    <a:pt x="2794" y="3397"/>
                  </a:moveTo>
                  <a:cubicBezTo>
                    <a:pt x="2325" y="3397"/>
                    <a:pt x="1946" y="3776"/>
                    <a:pt x="1946" y="4245"/>
                  </a:cubicBezTo>
                  <a:lnTo>
                    <a:pt x="1946" y="5702"/>
                  </a:lnTo>
                  <a:cubicBezTo>
                    <a:pt x="1946" y="6171"/>
                    <a:pt x="2325" y="6552"/>
                    <a:pt x="2794" y="6552"/>
                  </a:cubicBezTo>
                  <a:lnTo>
                    <a:pt x="4262" y="6552"/>
                  </a:lnTo>
                  <a:cubicBezTo>
                    <a:pt x="4463" y="6552"/>
                    <a:pt x="4626" y="6388"/>
                    <a:pt x="4626" y="6188"/>
                  </a:cubicBezTo>
                  <a:cubicBezTo>
                    <a:pt x="4626" y="5986"/>
                    <a:pt x="4463" y="5823"/>
                    <a:pt x="4262" y="5823"/>
                  </a:cubicBezTo>
                  <a:lnTo>
                    <a:pt x="2794" y="5823"/>
                  </a:lnTo>
                  <a:cubicBezTo>
                    <a:pt x="2727" y="5823"/>
                    <a:pt x="2673" y="5769"/>
                    <a:pt x="2673" y="5702"/>
                  </a:cubicBezTo>
                  <a:lnTo>
                    <a:pt x="2673" y="4245"/>
                  </a:lnTo>
                  <a:cubicBezTo>
                    <a:pt x="2672" y="4180"/>
                    <a:pt x="2727" y="4125"/>
                    <a:pt x="2794" y="4125"/>
                  </a:cubicBezTo>
                  <a:lnTo>
                    <a:pt x="3279" y="4125"/>
                  </a:lnTo>
                  <a:cubicBezTo>
                    <a:pt x="3481" y="4125"/>
                    <a:pt x="3644" y="3961"/>
                    <a:pt x="3644" y="3761"/>
                  </a:cubicBezTo>
                  <a:cubicBezTo>
                    <a:pt x="3644" y="3560"/>
                    <a:pt x="3481" y="3397"/>
                    <a:pt x="3279" y="3397"/>
                  </a:cubicBezTo>
                  <a:close/>
                  <a:moveTo>
                    <a:pt x="14928" y="3398"/>
                  </a:moveTo>
                  <a:cubicBezTo>
                    <a:pt x="14726" y="3398"/>
                    <a:pt x="14562" y="3562"/>
                    <a:pt x="14562" y="3762"/>
                  </a:cubicBezTo>
                  <a:cubicBezTo>
                    <a:pt x="14562" y="3963"/>
                    <a:pt x="14726" y="4126"/>
                    <a:pt x="14928" y="4126"/>
                  </a:cubicBezTo>
                  <a:lnTo>
                    <a:pt x="15412" y="4126"/>
                  </a:lnTo>
                  <a:cubicBezTo>
                    <a:pt x="15479" y="4126"/>
                    <a:pt x="15533" y="4181"/>
                    <a:pt x="15533" y="4247"/>
                  </a:cubicBezTo>
                  <a:lnTo>
                    <a:pt x="15533" y="5703"/>
                  </a:lnTo>
                  <a:cubicBezTo>
                    <a:pt x="15533" y="5772"/>
                    <a:pt x="15478" y="5826"/>
                    <a:pt x="15412" y="5826"/>
                  </a:cubicBezTo>
                  <a:lnTo>
                    <a:pt x="13944" y="5826"/>
                  </a:lnTo>
                  <a:cubicBezTo>
                    <a:pt x="13744" y="5826"/>
                    <a:pt x="13581" y="5988"/>
                    <a:pt x="13581" y="6190"/>
                  </a:cubicBezTo>
                  <a:cubicBezTo>
                    <a:pt x="13581" y="6390"/>
                    <a:pt x="13744" y="6553"/>
                    <a:pt x="13944" y="6553"/>
                  </a:cubicBezTo>
                  <a:lnTo>
                    <a:pt x="15412" y="6553"/>
                  </a:lnTo>
                  <a:cubicBezTo>
                    <a:pt x="15881" y="6553"/>
                    <a:pt x="16261" y="6174"/>
                    <a:pt x="16261" y="5703"/>
                  </a:cubicBezTo>
                  <a:lnTo>
                    <a:pt x="16261" y="4247"/>
                  </a:lnTo>
                  <a:cubicBezTo>
                    <a:pt x="16261" y="3779"/>
                    <a:pt x="15881" y="3398"/>
                    <a:pt x="15412" y="3398"/>
                  </a:cubicBezTo>
                  <a:close/>
                  <a:moveTo>
                    <a:pt x="12545" y="728"/>
                  </a:moveTo>
                  <a:cubicBezTo>
                    <a:pt x="12815" y="728"/>
                    <a:pt x="13055" y="909"/>
                    <a:pt x="13127" y="1166"/>
                  </a:cubicBezTo>
                  <a:cubicBezTo>
                    <a:pt x="13274" y="1676"/>
                    <a:pt x="13346" y="2206"/>
                    <a:pt x="13346" y="2742"/>
                  </a:cubicBezTo>
                  <a:cubicBezTo>
                    <a:pt x="13346" y="5360"/>
                    <a:pt x="11565" y="7639"/>
                    <a:pt x="9103" y="8193"/>
                  </a:cubicBezTo>
                  <a:cubicBezTo>
                    <a:pt x="6638" y="7639"/>
                    <a:pt x="4859" y="5360"/>
                    <a:pt x="4859" y="2742"/>
                  </a:cubicBezTo>
                  <a:cubicBezTo>
                    <a:pt x="4859" y="2206"/>
                    <a:pt x="4933" y="1677"/>
                    <a:pt x="5078" y="1166"/>
                  </a:cubicBezTo>
                  <a:cubicBezTo>
                    <a:pt x="5152" y="909"/>
                    <a:pt x="5391" y="728"/>
                    <a:pt x="5661" y="728"/>
                  </a:cubicBezTo>
                  <a:close/>
                  <a:moveTo>
                    <a:pt x="5662" y="1"/>
                  </a:moveTo>
                  <a:cubicBezTo>
                    <a:pt x="5068" y="1"/>
                    <a:pt x="4541" y="398"/>
                    <a:pt x="4379" y="967"/>
                  </a:cubicBezTo>
                  <a:cubicBezTo>
                    <a:pt x="4215" y="1542"/>
                    <a:pt x="4132" y="2139"/>
                    <a:pt x="4132" y="2742"/>
                  </a:cubicBezTo>
                  <a:cubicBezTo>
                    <a:pt x="4132" y="5729"/>
                    <a:pt x="6191" y="8328"/>
                    <a:pt x="9026" y="8921"/>
                  </a:cubicBezTo>
                  <a:cubicBezTo>
                    <a:pt x="9051" y="8927"/>
                    <a:pt x="9076" y="8928"/>
                    <a:pt x="9101" y="8928"/>
                  </a:cubicBezTo>
                  <a:cubicBezTo>
                    <a:pt x="9125" y="8928"/>
                    <a:pt x="9151" y="8927"/>
                    <a:pt x="9175" y="8921"/>
                  </a:cubicBezTo>
                  <a:cubicBezTo>
                    <a:pt x="12014" y="8327"/>
                    <a:pt x="14072" y="5728"/>
                    <a:pt x="14072" y="2742"/>
                  </a:cubicBezTo>
                  <a:cubicBezTo>
                    <a:pt x="14072" y="2139"/>
                    <a:pt x="13990" y="1542"/>
                    <a:pt x="13826" y="967"/>
                  </a:cubicBezTo>
                  <a:cubicBezTo>
                    <a:pt x="13664" y="398"/>
                    <a:pt x="13137" y="1"/>
                    <a:pt x="12543" y="1"/>
                  </a:cubicBezTo>
                  <a:close/>
                  <a:moveTo>
                    <a:pt x="12985" y="7717"/>
                  </a:moveTo>
                  <a:cubicBezTo>
                    <a:pt x="12785" y="7717"/>
                    <a:pt x="12621" y="7881"/>
                    <a:pt x="12621" y="8081"/>
                  </a:cubicBezTo>
                  <a:cubicBezTo>
                    <a:pt x="12621" y="8281"/>
                    <a:pt x="12785" y="8445"/>
                    <a:pt x="12985" y="8445"/>
                  </a:cubicBezTo>
                  <a:lnTo>
                    <a:pt x="15412" y="8445"/>
                  </a:lnTo>
                  <a:cubicBezTo>
                    <a:pt x="15479" y="8445"/>
                    <a:pt x="15533" y="8500"/>
                    <a:pt x="15533" y="8566"/>
                  </a:cubicBezTo>
                  <a:lnTo>
                    <a:pt x="15533" y="12012"/>
                  </a:lnTo>
                  <a:cubicBezTo>
                    <a:pt x="15533" y="12080"/>
                    <a:pt x="15478" y="12133"/>
                    <a:pt x="15412" y="12133"/>
                  </a:cubicBezTo>
                  <a:lnTo>
                    <a:pt x="8618" y="12133"/>
                  </a:lnTo>
                  <a:cubicBezTo>
                    <a:pt x="8550" y="12133"/>
                    <a:pt x="8497" y="12079"/>
                    <a:pt x="8497" y="12012"/>
                  </a:cubicBezTo>
                  <a:lnTo>
                    <a:pt x="8497" y="10071"/>
                  </a:lnTo>
                  <a:cubicBezTo>
                    <a:pt x="8497" y="9870"/>
                    <a:pt x="8334" y="9707"/>
                    <a:pt x="8132" y="9707"/>
                  </a:cubicBezTo>
                  <a:cubicBezTo>
                    <a:pt x="7932" y="9707"/>
                    <a:pt x="7768" y="9870"/>
                    <a:pt x="7768" y="10071"/>
                  </a:cubicBezTo>
                  <a:lnTo>
                    <a:pt x="7768" y="12012"/>
                  </a:lnTo>
                  <a:cubicBezTo>
                    <a:pt x="7768" y="12481"/>
                    <a:pt x="8149" y="12862"/>
                    <a:pt x="8618" y="12862"/>
                  </a:cubicBezTo>
                  <a:lnTo>
                    <a:pt x="15412" y="12862"/>
                  </a:lnTo>
                  <a:cubicBezTo>
                    <a:pt x="15881" y="12862"/>
                    <a:pt x="16261" y="12481"/>
                    <a:pt x="16261" y="12012"/>
                  </a:cubicBezTo>
                  <a:lnTo>
                    <a:pt x="16261" y="8566"/>
                  </a:lnTo>
                  <a:cubicBezTo>
                    <a:pt x="16261" y="8097"/>
                    <a:pt x="15881" y="7717"/>
                    <a:pt x="15412" y="7717"/>
                  </a:cubicBezTo>
                  <a:close/>
                  <a:moveTo>
                    <a:pt x="8132" y="14075"/>
                  </a:moveTo>
                  <a:cubicBezTo>
                    <a:pt x="7932" y="14075"/>
                    <a:pt x="7768" y="14239"/>
                    <a:pt x="7768" y="14439"/>
                  </a:cubicBezTo>
                  <a:cubicBezTo>
                    <a:pt x="7768" y="14639"/>
                    <a:pt x="7932" y="14803"/>
                    <a:pt x="8132" y="14803"/>
                  </a:cubicBezTo>
                  <a:lnTo>
                    <a:pt x="15897" y="14803"/>
                  </a:lnTo>
                  <a:cubicBezTo>
                    <a:pt x="16097" y="14803"/>
                    <a:pt x="16261" y="14639"/>
                    <a:pt x="16261" y="14439"/>
                  </a:cubicBezTo>
                  <a:cubicBezTo>
                    <a:pt x="16261" y="14236"/>
                    <a:pt x="16097" y="14075"/>
                    <a:pt x="15897" y="14075"/>
                  </a:cubicBezTo>
                  <a:close/>
                  <a:moveTo>
                    <a:pt x="8132" y="16015"/>
                  </a:moveTo>
                  <a:cubicBezTo>
                    <a:pt x="7932" y="16015"/>
                    <a:pt x="7768" y="16178"/>
                    <a:pt x="7768" y="16379"/>
                  </a:cubicBezTo>
                  <a:cubicBezTo>
                    <a:pt x="7768" y="16579"/>
                    <a:pt x="7932" y="16743"/>
                    <a:pt x="8132" y="16743"/>
                  </a:cubicBezTo>
                  <a:lnTo>
                    <a:pt x="11528" y="16743"/>
                  </a:lnTo>
                  <a:cubicBezTo>
                    <a:pt x="11730" y="16743"/>
                    <a:pt x="11894" y="16579"/>
                    <a:pt x="11894" y="16379"/>
                  </a:cubicBezTo>
                  <a:cubicBezTo>
                    <a:pt x="11894" y="16178"/>
                    <a:pt x="11730" y="16015"/>
                    <a:pt x="11528" y="16015"/>
                  </a:cubicBezTo>
                  <a:close/>
                  <a:moveTo>
                    <a:pt x="12985" y="16015"/>
                  </a:moveTo>
                  <a:cubicBezTo>
                    <a:pt x="12785" y="16015"/>
                    <a:pt x="12621" y="16178"/>
                    <a:pt x="12621" y="16379"/>
                  </a:cubicBezTo>
                  <a:cubicBezTo>
                    <a:pt x="12621" y="16579"/>
                    <a:pt x="12785" y="16743"/>
                    <a:pt x="12985" y="16743"/>
                  </a:cubicBezTo>
                  <a:lnTo>
                    <a:pt x="13033" y="16743"/>
                  </a:lnTo>
                  <a:cubicBezTo>
                    <a:pt x="13234" y="16743"/>
                    <a:pt x="13397" y="16579"/>
                    <a:pt x="13397" y="16379"/>
                  </a:cubicBezTo>
                  <a:cubicBezTo>
                    <a:pt x="13397" y="16178"/>
                    <a:pt x="13234" y="16015"/>
                    <a:pt x="13033" y="16015"/>
                  </a:cubicBezTo>
                  <a:close/>
                  <a:moveTo>
                    <a:pt x="20264" y="16939"/>
                  </a:moveTo>
                  <a:cubicBezTo>
                    <a:pt x="20062" y="16939"/>
                    <a:pt x="19899" y="17102"/>
                    <a:pt x="19899" y="17303"/>
                  </a:cubicBezTo>
                  <a:lnTo>
                    <a:pt x="19899" y="17351"/>
                  </a:lnTo>
                  <a:cubicBezTo>
                    <a:pt x="19899" y="17551"/>
                    <a:pt x="20062" y="17715"/>
                    <a:pt x="20264" y="17715"/>
                  </a:cubicBezTo>
                  <a:cubicBezTo>
                    <a:pt x="20466" y="17713"/>
                    <a:pt x="20628" y="17551"/>
                    <a:pt x="20628" y="17351"/>
                  </a:cubicBezTo>
                  <a:lnTo>
                    <a:pt x="20628" y="17303"/>
                  </a:lnTo>
                  <a:cubicBezTo>
                    <a:pt x="20628" y="17102"/>
                    <a:pt x="20464" y="16939"/>
                    <a:pt x="20264" y="16939"/>
                  </a:cubicBezTo>
                  <a:close/>
                  <a:moveTo>
                    <a:pt x="8131" y="17956"/>
                  </a:moveTo>
                  <a:cubicBezTo>
                    <a:pt x="7930" y="17956"/>
                    <a:pt x="7767" y="18120"/>
                    <a:pt x="7767" y="18320"/>
                  </a:cubicBezTo>
                  <a:cubicBezTo>
                    <a:pt x="7767" y="18520"/>
                    <a:pt x="7930" y="18684"/>
                    <a:pt x="8131" y="18684"/>
                  </a:cubicBezTo>
                  <a:lnTo>
                    <a:pt x="12984" y="18684"/>
                  </a:lnTo>
                  <a:cubicBezTo>
                    <a:pt x="13187" y="18684"/>
                    <a:pt x="13347" y="18520"/>
                    <a:pt x="13347" y="18320"/>
                  </a:cubicBezTo>
                  <a:cubicBezTo>
                    <a:pt x="13347" y="18120"/>
                    <a:pt x="13184" y="17956"/>
                    <a:pt x="12984" y="17956"/>
                  </a:cubicBezTo>
                  <a:close/>
                  <a:moveTo>
                    <a:pt x="14440" y="17956"/>
                  </a:moveTo>
                  <a:cubicBezTo>
                    <a:pt x="14240" y="17956"/>
                    <a:pt x="14076" y="18120"/>
                    <a:pt x="14076" y="18320"/>
                  </a:cubicBezTo>
                  <a:cubicBezTo>
                    <a:pt x="14076" y="18520"/>
                    <a:pt x="14240" y="18684"/>
                    <a:pt x="14440" y="18684"/>
                  </a:cubicBezTo>
                  <a:lnTo>
                    <a:pt x="15897" y="18684"/>
                  </a:lnTo>
                  <a:cubicBezTo>
                    <a:pt x="16097" y="18684"/>
                    <a:pt x="16261" y="18520"/>
                    <a:pt x="16261" y="18320"/>
                  </a:cubicBezTo>
                  <a:cubicBezTo>
                    <a:pt x="16261" y="18120"/>
                    <a:pt x="16097" y="17956"/>
                    <a:pt x="15897" y="17956"/>
                  </a:cubicBezTo>
                  <a:close/>
                  <a:moveTo>
                    <a:pt x="5705" y="8445"/>
                  </a:moveTo>
                  <a:cubicBezTo>
                    <a:pt x="5770" y="8445"/>
                    <a:pt x="5825" y="8499"/>
                    <a:pt x="5825" y="8566"/>
                  </a:cubicBezTo>
                  <a:lnTo>
                    <a:pt x="5825" y="20261"/>
                  </a:lnTo>
                  <a:cubicBezTo>
                    <a:pt x="5825" y="20328"/>
                    <a:pt x="5771" y="20382"/>
                    <a:pt x="5705" y="20382"/>
                  </a:cubicBezTo>
                  <a:lnTo>
                    <a:pt x="2793" y="20382"/>
                  </a:lnTo>
                  <a:cubicBezTo>
                    <a:pt x="2727" y="20382"/>
                    <a:pt x="2672" y="20330"/>
                    <a:pt x="2672" y="20261"/>
                  </a:cubicBezTo>
                  <a:lnTo>
                    <a:pt x="2672" y="8566"/>
                  </a:lnTo>
                  <a:cubicBezTo>
                    <a:pt x="2672" y="8500"/>
                    <a:pt x="2725" y="8445"/>
                    <a:pt x="2793" y="8445"/>
                  </a:cubicBezTo>
                  <a:close/>
                  <a:moveTo>
                    <a:pt x="8132" y="19898"/>
                  </a:moveTo>
                  <a:cubicBezTo>
                    <a:pt x="7932" y="19898"/>
                    <a:pt x="7768" y="20061"/>
                    <a:pt x="7768" y="20261"/>
                  </a:cubicBezTo>
                  <a:cubicBezTo>
                    <a:pt x="7768" y="20463"/>
                    <a:pt x="7932" y="20627"/>
                    <a:pt x="8132" y="20627"/>
                  </a:cubicBezTo>
                  <a:lnTo>
                    <a:pt x="11528" y="20627"/>
                  </a:lnTo>
                  <a:cubicBezTo>
                    <a:pt x="11730" y="20627"/>
                    <a:pt x="11894" y="20463"/>
                    <a:pt x="11894" y="20261"/>
                  </a:cubicBezTo>
                  <a:cubicBezTo>
                    <a:pt x="11894" y="20061"/>
                    <a:pt x="11730" y="19898"/>
                    <a:pt x="11528" y="19898"/>
                  </a:cubicBezTo>
                  <a:close/>
                  <a:moveTo>
                    <a:pt x="12985" y="19898"/>
                  </a:moveTo>
                  <a:cubicBezTo>
                    <a:pt x="12785" y="19898"/>
                    <a:pt x="12621" y="20061"/>
                    <a:pt x="12621" y="20261"/>
                  </a:cubicBezTo>
                  <a:cubicBezTo>
                    <a:pt x="12621" y="20463"/>
                    <a:pt x="12783" y="20627"/>
                    <a:pt x="12985" y="20627"/>
                  </a:cubicBezTo>
                  <a:lnTo>
                    <a:pt x="13033" y="20627"/>
                  </a:lnTo>
                  <a:cubicBezTo>
                    <a:pt x="13234" y="20627"/>
                    <a:pt x="13397" y="20463"/>
                    <a:pt x="13397" y="20261"/>
                  </a:cubicBezTo>
                  <a:cubicBezTo>
                    <a:pt x="13397" y="20061"/>
                    <a:pt x="13234" y="19898"/>
                    <a:pt x="13033" y="19898"/>
                  </a:cubicBezTo>
                  <a:close/>
                  <a:moveTo>
                    <a:pt x="14878" y="19898"/>
                  </a:moveTo>
                  <a:cubicBezTo>
                    <a:pt x="14676" y="19898"/>
                    <a:pt x="14513" y="20061"/>
                    <a:pt x="14513" y="20261"/>
                  </a:cubicBezTo>
                  <a:cubicBezTo>
                    <a:pt x="14513" y="20463"/>
                    <a:pt x="14676" y="20627"/>
                    <a:pt x="14878" y="20627"/>
                  </a:cubicBezTo>
                  <a:lnTo>
                    <a:pt x="14925" y="20627"/>
                  </a:lnTo>
                  <a:cubicBezTo>
                    <a:pt x="15127" y="20627"/>
                    <a:pt x="15290" y="20463"/>
                    <a:pt x="15290" y="20261"/>
                  </a:cubicBezTo>
                  <a:cubicBezTo>
                    <a:pt x="15290" y="20061"/>
                    <a:pt x="15127" y="19898"/>
                    <a:pt x="14925" y="19898"/>
                  </a:cubicBezTo>
                  <a:close/>
                  <a:moveTo>
                    <a:pt x="2794" y="7717"/>
                  </a:moveTo>
                  <a:cubicBezTo>
                    <a:pt x="2325" y="7717"/>
                    <a:pt x="1946" y="8097"/>
                    <a:pt x="1946" y="8566"/>
                  </a:cubicBezTo>
                  <a:lnTo>
                    <a:pt x="1946" y="20261"/>
                  </a:lnTo>
                  <a:cubicBezTo>
                    <a:pt x="1946" y="20730"/>
                    <a:pt x="2325" y="21111"/>
                    <a:pt x="2794" y="21111"/>
                  </a:cubicBezTo>
                  <a:lnTo>
                    <a:pt x="5706" y="21111"/>
                  </a:lnTo>
                  <a:cubicBezTo>
                    <a:pt x="6175" y="21111"/>
                    <a:pt x="6555" y="20730"/>
                    <a:pt x="6555" y="20261"/>
                  </a:cubicBezTo>
                  <a:lnTo>
                    <a:pt x="6555" y="8566"/>
                  </a:lnTo>
                  <a:cubicBezTo>
                    <a:pt x="6555" y="8097"/>
                    <a:pt x="6175" y="7717"/>
                    <a:pt x="5706" y="7717"/>
                  </a:cubicBezTo>
                  <a:close/>
                  <a:moveTo>
                    <a:pt x="2305" y="1456"/>
                  </a:moveTo>
                  <a:cubicBezTo>
                    <a:pt x="1036" y="1456"/>
                    <a:pt x="0" y="2489"/>
                    <a:pt x="0" y="3761"/>
                  </a:cubicBezTo>
                  <a:lnTo>
                    <a:pt x="0" y="20745"/>
                  </a:lnTo>
                  <a:cubicBezTo>
                    <a:pt x="0" y="22015"/>
                    <a:pt x="1034" y="23051"/>
                    <a:pt x="2305" y="23051"/>
                  </a:cubicBezTo>
                  <a:lnTo>
                    <a:pt x="20261" y="23051"/>
                  </a:lnTo>
                  <a:cubicBezTo>
                    <a:pt x="21800" y="23051"/>
                    <a:pt x="23052" y="21799"/>
                    <a:pt x="23052" y="20260"/>
                  </a:cubicBezTo>
                  <a:lnTo>
                    <a:pt x="23052" y="5702"/>
                  </a:lnTo>
                  <a:cubicBezTo>
                    <a:pt x="23054" y="4967"/>
                    <a:pt x="22455" y="4369"/>
                    <a:pt x="21721" y="4369"/>
                  </a:cubicBezTo>
                  <a:lnTo>
                    <a:pt x="19293" y="4369"/>
                  </a:lnTo>
                  <a:cubicBezTo>
                    <a:pt x="19093" y="4369"/>
                    <a:pt x="18930" y="4531"/>
                    <a:pt x="18930" y="4733"/>
                  </a:cubicBezTo>
                  <a:cubicBezTo>
                    <a:pt x="18930" y="4933"/>
                    <a:pt x="19093" y="5097"/>
                    <a:pt x="19293" y="5097"/>
                  </a:cubicBezTo>
                  <a:lnTo>
                    <a:pt x="19920" y="5097"/>
                  </a:lnTo>
                  <a:cubicBezTo>
                    <a:pt x="19906" y="5134"/>
                    <a:pt x="19899" y="5175"/>
                    <a:pt x="19899" y="5217"/>
                  </a:cubicBezTo>
                  <a:lnTo>
                    <a:pt x="19899" y="15408"/>
                  </a:lnTo>
                  <a:cubicBezTo>
                    <a:pt x="19899" y="15610"/>
                    <a:pt x="20062" y="15773"/>
                    <a:pt x="20264" y="15773"/>
                  </a:cubicBezTo>
                  <a:cubicBezTo>
                    <a:pt x="20464" y="15773"/>
                    <a:pt x="20628" y="15610"/>
                    <a:pt x="20628" y="15408"/>
                  </a:cubicBezTo>
                  <a:lnTo>
                    <a:pt x="20628" y="5217"/>
                  </a:lnTo>
                  <a:cubicBezTo>
                    <a:pt x="20628" y="5175"/>
                    <a:pt x="20621" y="5134"/>
                    <a:pt x="20606" y="5097"/>
                  </a:cubicBezTo>
                  <a:lnTo>
                    <a:pt x="21718" y="5097"/>
                  </a:lnTo>
                  <a:cubicBezTo>
                    <a:pt x="22052" y="5097"/>
                    <a:pt x="22325" y="5368"/>
                    <a:pt x="22325" y="5702"/>
                  </a:cubicBezTo>
                  <a:lnTo>
                    <a:pt x="22325" y="20260"/>
                  </a:lnTo>
                  <a:cubicBezTo>
                    <a:pt x="22325" y="21397"/>
                    <a:pt x="21398" y="22322"/>
                    <a:pt x="20261" y="22322"/>
                  </a:cubicBezTo>
                  <a:cubicBezTo>
                    <a:pt x="19124" y="22322"/>
                    <a:pt x="18199" y="21397"/>
                    <a:pt x="18199" y="20260"/>
                  </a:cubicBezTo>
                  <a:lnTo>
                    <a:pt x="18199" y="3761"/>
                  </a:lnTo>
                  <a:cubicBezTo>
                    <a:pt x="18199" y="2490"/>
                    <a:pt x="17166" y="1456"/>
                    <a:pt x="15894" y="1456"/>
                  </a:cubicBezTo>
                  <a:lnTo>
                    <a:pt x="14923" y="1456"/>
                  </a:lnTo>
                  <a:cubicBezTo>
                    <a:pt x="14723" y="1456"/>
                    <a:pt x="14560" y="1618"/>
                    <a:pt x="14560" y="1820"/>
                  </a:cubicBezTo>
                  <a:cubicBezTo>
                    <a:pt x="14560" y="2020"/>
                    <a:pt x="14723" y="2183"/>
                    <a:pt x="14923" y="2183"/>
                  </a:cubicBezTo>
                  <a:lnTo>
                    <a:pt x="15894" y="2183"/>
                  </a:lnTo>
                  <a:cubicBezTo>
                    <a:pt x="16764" y="2183"/>
                    <a:pt x="17472" y="2891"/>
                    <a:pt x="17472" y="3761"/>
                  </a:cubicBezTo>
                  <a:lnTo>
                    <a:pt x="17472" y="20260"/>
                  </a:lnTo>
                  <a:cubicBezTo>
                    <a:pt x="17472" y="21076"/>
                    <a:pt x="17823" y="21813"/>
                    <a:pt x="18384" y="22322"/>
                  </a:cubicBezTo>
                  <a:lnTo>
                    <a:pt x="2305" y="22322"/>
                  </a:lnTo>
                  <a:cubicBezTo>
                    <a:pt x="1436" y="22322"/>
                    <a:pt x="728" y="21616"/>
                    <a:pt x="728" y="20745"/>
                  </a:cubicBezTo>
                  <a:lnTo>
                    <a:pt x="728" y="3761"/>
                  </a:lnTo>
                  <a:cubicBezTo>
                    <a:pt x="728" y="2891"/>
                    <a:pt x="1436" y="2183"/>
                    <a:pt x="2305" y="2183"/>
                  </a:cubicBezTo>
                  <a:lnTo>
                    <a:pt x="3276" y="2183"/>
                  </a:lnTo>
                  <a:cubicBezTo>
                    <a:pt x="3476" y="2183"/>
                    <a:pt x="3640" y="2020"/>
                    <a:pt x="3640" y="1820"/>
                  </a:cubicBezTo>
                  <a:cubicBezTo>
                    <a:pt x="3640" y="1618"/>
                    <a:pt x="3476" y="1456"/>
                    <a:pt x="3276" y="1456"/>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984;p56"/>
          <p:cNvGrpSpPr/>
          <p:nvPr/>
        </p:nvGrpSpPr>
        <p:grpSpPr>
          <a:xfrm>
            <a:off x="974825" y="3412038"/>
            <a:ext cx="576350" cy="576275"/>
            <a:chOff x="974825" y="3412038"/>
            <a:chExt cx="576350" cy="576275"/>
          </a:xfrm>
        </p:grpSpPr>
        <p:sp>
          <p:nvSpPr>
            <p:cNvPr id="33" name="Google Shape;3985;p56"/>
            <p:cNvSpPr/>
            <p:nvPr/>
          </p:nvSpPr>
          <p:spPr>
            <a:xfrm>
              <a:off x="983950" y="3421113"/>
              <a:ext cx="558075" cy="400400"/>
            </a:xfrm>
            <a:custGeom>
              <a:avLst/>
              <a:gdLst/>
              <a:ahLst/>
              <a:cxnLst/>
              <a:rect l="l" t="t" r="r" b="b"/>
              <a:pathLst>
                <a:path w="22323" h="16016" extrusionOk="0">
                  <a:moveTo>
                    <a:pt x="970" y="1"/>
                  </a:moveTo>
                  <a:cubicBezTo>
                    <a:pt x="436" y="1"/>
                    <a:pt x="1" y="434"/>
                    <a:pt x="1" y="972"/>
                  </a:cubicBezTo>
                  <a:lnTo>
                    <a:pt x="1" y="15045"/>
                  </a:lnTo>
                  <a:cubicBezTo>
                    <a:pt x="1" y="15581"/>
                    <a:pt x="434" y="16015"/>
                    <a:pt x="970" y="16015"/>
                  </a:cubicBezTo>
                  <a:lnTo>
                    <a:pt x="21353" y="16015"/>
                  </a:lnTo>
                  <a:cubicBezTo>
                    <a:pt x="21889" y="16015"/>
                    <a:pt x="22322" y="15581"/>
                    <a:pt x="22322" y="15043"/>
                  </a:cubicBezTo>
                  <a:lnTo>
                    <a:pt x="22322" y="972"/>
                  </a:lnTo>
                  <a:cubicBezTo>
                    <a:pt x="22322" y="436"/>
                    <a:pt x="21889" y="1"/>
                    <a:pt x="213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986;p56"/>
            <p:cNvSpPr/>
            <p:nvPr/>
          </p:nvSpPr>
          <p:spPr>
            <a:xfrm>
              <a:off x="983950" y="3421113"/>
              <a:ext cx="558075" cy="351875"/>
            </a:xfrm>
            <a:custGeom>
              <a:avLst/>
              <a:gdLst/>
              <a:ahLst/>
              <a:cxnLst/>
              <a:rect l="l" t="t" r="r" b="b"/>
              <a:pathLst>
                <a:path w="22323" h="14075" extrusionOk="0">
                  <a:moveTo>
                    <a:pt x="970" y="1"/>
                  </a:moveTo>
                  <a:cubicBezTo>
                    <a:pt x="436" y="1"/>
                    <a:pt x="1" y="434"/>
                    <a:pt x="1" y="972"/>
                  </a:cubicBezTo>
                  <a:lnTo>
                    <a:pt x="1" y="14074"/>
                  </a:lnTo>
                  <a:lnTo>
                    <a:pt x="22322" y="14074"/>
                  </a:lnTo>
                  <a:lnTo>
                    <a:pt x="22322" y="972"/>
                  </a:lnTo>
                  <a:cubicBezTo>
                    <a:pt x="22322" y="436"/>
                    <a:pt x="21889" y="1"/>
                    <a:pt x="213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987;p56"/>
            <p:cNvSpPr/>
            <p:nvPr/>
          </p:nvSpPr>
          <p:spPr>
            <a:xfrm>
              <a:off x="1262950" y="3421113"/>
              <a:ext cx="279075" cy="351875"/>
            </a:xfrm>
            <a:custGeom>
              <a:avLst/>
              <a:gdLst/>
              <a:ahLst/>
              <a:cxnLst/>
              <a:rect l="l" t="t" r="r" b="b"/>
              <a:pathLst>
                <a:path w="11163" h="14075" extrusionOk="0">
                  <a:moveTo>
                    <a:pt x="1" y="1"/>
                  </a:moveTo>
                  <a:lnTo>
                    <a:pt x="1" y="14074"/>
                  </a:lnTo>
                  <a:lnTo>
                    <a:pt x="11162" y="14074"/>
                  </a:lnTo>
                  <a:lnTo>
                    <a:pt x="11162" y="972"/>
                  </a:lnTo>
                  <a:cubicBezTo>
                    <a:pt x="11162" y="434"/>
                    <a:pt x="10729" y="1"/>
                    <a:pt x="10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988;p56"/>
            <p:cNvSpPr/>
            <p:nvPr/>
          </p:nvSpPr>
          <p:spPr>
            <a:xfrm>
              <a:off x="1032475" y="3421113"/>
              <a:ext cx="461050" cy="72825"/>
            </a:xfrm>
            <a:custGeom>
              <a:avLst/>
              <a:gdLst/>
              <a:ahLst/>
              <a:cxnLst/>
              <a:rect l="l" t="t" r="r" b="b"/>
              <a:pathLst>
                <a:path w="18442" h="2913" extrusionOk="0">
                  <a:moveTo>
                    <a:pt x="1" y="1"/>
                  </a:moveTo>
                  <a:lnTo>
                    <a:pt x="1" y="1942"/>
                  </a:lnTo>
                  <a:cubicBezTo>
                    <a:pt x="1" y="2477"/>
                    <a:pt x="434" y="2913"/>
                    <a:pt x="970" y="2913"/>
                  </a:cubicBezTo>
                  <a:lnTo>
                    <a:pt x="17469" y="2913"/>
                  </a:lnTo>
                  <a:cubicBezTo>
                    <a:pt x="18006" y="2913"/>
                    <a:pt x="18440" y="2477"/>
                    <a:pt x="18441" y="1942"/>
                  </a:cubicBezTo>
                  <a:lnTo>
                    <a:pt x="184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989;p56"/>
            <p:cNvSpPr/>
            <p:nvPr/>
          </p:nvSpPr>
          <p:spPr>
            <a:xfrm>
              <a:off x="1032475" y="3469613"/>
              <a:ext cx="461050" cy="303375"/>
            </a:xfrm>
            <a:custGeom>
              <a:avLst/>
              <a:gdLst/>
              <a:ahLst/>
              <a:cxnLst/>
              <a:rect l="l" t="t" r="r" b="b"/>
              <a:pathLst>
                <a:path w="18442" h="12135" extrusionOk="0">
                  <a:moveTo>
                    <a:pt x="1" y="1"/>
                  </a:moveTo>
                  <a:lnTo>
                    <a:pt x="1" y="12134"/>
                  </a:lnTo>
                  <a:lnTo>
                    <a:pt x="18441" y="12134"/>
                  </a:lnTo>
                  <a:lnTo>
                    <a:pt x="184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990;p56"/>
            <p:cNvSpPr/>
            <p:nvPr/>
          </p:nvSpPr>
          <p:spPr>
            <a:xfrm>
              <a:off x="1097650" y="3548488"/>
              <a:ext cx="330650" cy="148675"/>
            </a:xfrm>
            <a:custGeom>
              <a:avLst/>
              <a:gdLst/>
              <a:ahLst/>
              <a:cxnLst/>
              <a:rect l="l" t="t" r="r" b="b"/>
              <a:pathLst>
                <a:path w="13226" h="5947" extrusionOk="0">
                  <a:moveTo>
                    <a:pt x="5744" y="1619"/>
                  </a:moveTo>
                  <a:cubicBezTo>
                    <a:pt x="5651" y="1619"/>
                    <a:pt x="5558" y="1655"/>
                    <a:pt x="5487" y="1726"/>
                  </a:cubicBezTo>
                  <a:cubicBezTo>
                    <a:pt x="5345" y="1868"/>
                    <a:pt x="5345" y="2098"/>
                    <a:pt x="5487" y="2240"/>
                  </a:cubicBezTo>
                  <a:lnTo>
                    <a:pt x="6158" y="2912"/>
                  </a:lnTo>
                  <a:lnTo>
                    <a:pt x="5487" y="3583"/>
                  </a:lnTo>
                  <a:cubicBezTo>
                    <a:pt x="5345" y="3725"/>
                    <a:pt x="5345" y="3957"/>
                    <a:pt x="5487" y="4099"/>
                  </a:cubicBezTo>
                  <a:cubicBezTo>
                    <a:pt x="5558" y="4170"/>
                    <a:pt x="5652" y="4206"/>
                    <a:pt x="5744" y="4206"/>
                  </a:cubicBezTo>
                  <a:cubicBezTo>
                    <a:pt x="5838" y="4206"/>
                    <a:pt x="5931" y="4170"/>
                    <a:pt x="6002" y="4099"/>
                  </a:cubicBezTo>
                  <a:lnTo>
                    <a:pt x="6674" y="3427"/>
                  </a:lnTo>
                  <a:lnTo>
                    <a:pt x="7345" y="4099"/>
                  </a:lnTo>
                  <a:cubicBezTo>
                    <a:pt x="7416" y="4170"/>
                    <a:pt x="7508" y="4206"/>
                    <a:pt x="7603" y="4206"/>
                  </a:cubicBezTo>
                  <a:cubicBezTo>
                    <a:pt x="7697" y="4206"/>
                    <a:pt x="7789" y="4170"/>
                    <a:pt x="7860" y="4099"/>
                  </a:cubicBezTo>
                  <a:cubicBezTo>
                    <a:pt x="8003" y="3957"/>
                    <a:pt x="8003" y="3725"/>
                    <a:pt x="7860" y="3583"/>
                  </a:cubicBezTo>
                  <a:lnTo>
                    <a:pt x="7188" y="2912"/>
                  </a:lnTo>
                  <a:lnTo>
                    <a:pt x="7860" y="2240"/>
                  </a:lnTo>
                  <a:cubicBezTo>
                    <a:pt x="8003" y="2098"/>
                    <a:pt x="8003" y="1868"/>
                    <a:pt x="7860" y="1726"/>
                  </a:cubicBezTo>
                  <a:cubicBezTo>
                    <a:pt x="7789" y="1655"/>
                    <a:pt x="7696" y="1619"/>
                    <a:pt x="7603" y="1619"/>
                  </a:cubicBezTo>
                  <a:cubicBezTo>
                    <a:pt x="7509" y="1619"/>
                    <a:pt x="7416" y="1655"/>
                    <a:pt x="7345" y="1726"/>
                  </a:cubicBezTo>
                  <a:lnTo>
                    <a:pt x="6674" y="2397"/>
                  </a:lnTo>
                  <a:lnTo>
                    <a:pt x="6002" y="1726"/>
                  </a:lnTo>
                  <a:cubicBezTo>
                    <a:pt x="5931" y="1655"/>
                    <a:pt x="5838" y="1619"/>
                    <a:pt x="5744" y="1619"/>
                  </a:cubicBezTo>
                  <a:close/>
                  <a:moveTo>
                    <a:pt x="1940" y="0"/>
                  </a:moveTo>
                  <a:cubicBezTo>
                    <a:pt x="1505" y="0"/>
                    <a:pt x="1098" y="169"/>
                    <a:pt x="790" y="474"/>
                  </a:cubicBezTo>
                  <a:cubicBezTo>
                    <a:pt x="476" y="784"/>
                    <a:pt x="303" y="1199"/>
                    <a:pt x="303" y="1639"/>
                  </a:cubicBezTo>
                  <a:cubicBezTo>
                    <a:pt x="303" y="1840"/>
                    <a:pt x="466" y="2003"/>
                    <a:pt x="668" y="2003"/>
                  </a:cubicBezTo>
                  <a:cubicBezTo>
                    <a:pt x="869" y="2003"/>
                    <a:pt x="1032" y="1840"/>
                    <a:pt x="1032" y="1639"/>
                  </a:cubicBezTo>
                  <a:cubicBezTo>
                    <a:pt x="1032" y="1393"/>
                    <a:pt x="1127" y="1165"/>
                    <a:pt x="1302" y="993"/>
                  </a:cubicBezTo>
                  <a:cubicBezTo>
                    <a:pt x="1472" y="823"/>
                    <a:pt x="1698" y="730"/>
                    <a:pt x="1936" y="730"/>
                  </a:cubicBezTo>
                  <a:cubicBezTo>
                    <a:pt x="1941" y="730"/>
                    <a:pt x="1946" y="730"/>
                    <a:pt x="1951" y="730"/>
                  </a:cubicBezTo>
                  <a:cubicBezTo>
                    <a:pt x="2018" y="730"/>
                    <a:pt x="2085" y="731"/>
                    <a:pt x="2153" y="731"/>
                  </a:cubicBezTo>
                  <a:cubicBezTo>
                    <a:pt x="2220" y="731"/>
                    <a:pt x="2287" y="730"/>
                    <a:pt x="2354" y="730"/>
                  </a:cubicBezTo>
                  <a:cubicBezTo>
                    <a:pt x="2357" y="730"/>
                    <a:pt x="2361" y="730"/>
                    <a:pt x="2365" y="730"/>
                  </a:cubicBezTo>
                  <a:cubicBezTo>
                    <a:pt x="2605" y="730"/>
                    <a:pt x="2832" y="822"/>
                    <a:pt x="3003" y="993"/>
                  </a:cubicBezTo>
                  <a:cubicBezTo>
                    <a:pt x="3178" y="1165"/>
                    <a:pt x="3273" y="1393"/>
                    <a:pt x="3273" y="1639"/>
                  </a:cubicBezTo>
                  <a:lnTo>
                    <a:pt x="3273" y="1962"/>
                  </a:lnTo>
                  <a:cubicBezTo>
                    <a:pt x="3273" y="2345"/>
                    <a:pt x="3070" y="2706"/>
                    <a:pt x="2739" y="2901"/>
                  </a:cubicBezTo>
                  <a:lnTo>
                    <a:pt x="178" y="4420"/>
                  </a:lnTo>
                  <a:cubicBezTo>
                    <a:pt x="67" y="4486"/>
                    <a:pt x="0" y="4605"/>
                    <a:pt x="0" y="4733"/>
                  </a:cubicBezTo>
                  <a:lnTo>
                    <a:pt x="0" y="5583"/>
                  </a:lnTo>
                  <a:cubicBezTo>
                    <a:pt x="0" y="5783"/>
                    <a:pt x="164" y="5947"/>
                    <a:pt x="364" y="5947"/>
                  </a:cubicBezTo>
                  <a:lnTo>
                    <a:pt x="3155" y="5947"/>
                  </a:lnTo>
                  <a:cubicBezTo>
                    <a:pt x="3624" y="5947"/>
                    <a:pt x="4004" y="5566"/>
                    <a:pt x="4004" y="5097"/>
                  </a:cubicBezTo>
                  <a:lnTo>
                    <a:pt x="4004" y="4854"/>
                  </a:lnTo>
                  <a:cubicBezTo>
                    <a:pt x="4004" y="4653"/>
                    <a:pt x="3840" y="4490"/>
                    <a:pt x="3640" y="4490"/>
                  </a:cubicBezTo>
                  <a:cubicBezTo>
                    <a:pt x="3439" y="4490"/>
                    <a:pt x="3276" y="4653"/>
                    <a:pt x="3276" y="4854"/>
                  </a:cubicBezTo>
                  <a:lnTo>
                    <a:pt x="3276" y="5097"/>
                  </a:lnTo>
                  <a:cubicBezTo>
                    <a:pt x="3276" y="5165"/>
                    <a:pt x="3221" y="5218"/>
                    <a:pt x="3155" y="5218"/>
                  </a:cubicBezTo>
                  <a:lnTo>
                    <a:pt x="728" y="5218"/>
                  </a:lnTo>
                  <a:lnTo>
                    <a:pt x="728" y="4940"/>
                  </a:lnTo>
                  <a:lnTo>
                    <a:pt x="3113" y="3529"/>
                  </a:lnTo>
                  <a:cubicBezTo>
                    <a:pt x="3663" y="3202"/>
                    <a:pt x="4004" y="2603"/>
                    <a:pt x="4004" y="1963"/>
                  </a:cubicBezTo>
                  <a:lnTo>
                    <a:pt x="4004" y="1641"/>
                  </a:lnTo>
                  <a:cubicBezTo>
                    <a:pt x="4004" y="1200"/>
                    <a:pt x="3832" y="787"/>
                    <a:pt x="3518" y="475"/>
                  </a:cubicBezTo>
                  <a:cubicBezTo>
                    <a:pt x="3208" y="167"/>
                    <a:pt x="2796" y="1"/>
                    <a:pt x="2358" y="1"/>
                  </a:cubicBezTo>
                  <a:cubicBezTo>
                    <a:pt x="2354" y="1"/>
                    <a:pt x="2350" y="1"/>
                    <a:pt x="2347" y="1"/>
                  </a:cubicBezTo>
                  <a:cubicBezTo>
                    <a:pt x="2283" y="1"/>
                    <a:pt x="2218" y="2"/>
                    <a:pt x="2154" y="2"/>
                  </a:cubicBezTo>
                  <a:cubicBezTo>
                    <a:pt x="2090" y="2"/>
                    <a:pt x="2025" y="1"/>
                    <a:pt x="1961" y="1"/>
                  </a:cubicBezTo>
                  <a:cubicBezTo>
                    <a:pt x="1954" y="1"/>
                    <a:pt x="1947" y="0"/>
                    <a:pt x="1940" y="0"/>
                  </a:cubicBezTo>
                  <a:close/>
                  <a:moveTo>
                    <a:pt x="11160" y="0"/>
                  </a:moveTo>
                  <a:cubicBezTo>
                    <a:pt x="10728" y="0"/>
                    <a:pt x="10320" y="169"/>
                    <a:pt x="10012" y="472"/>
                  </a:cubicBezTo>
                  <a:cubicBezTo>
                    <a:pt x="9697" y="784"/>
                    <a:pt x="9525" y="1197"/>
                    <a:pt x="9525" y="1639"/>
                  </a:cubicBezTo>
                  <a:cubicBezTo>
                    <a:pt x="9525" y="1840"/>
                    <a:pt x="9688" y="2003"/>
                    <a:pt x="9888" y="2003"/>
                  </a:cubicBezTo>
                  <a:cubicBezTo>
                    <a:pt x="10090" y="2003"/>
                    <a:pt x="10254" y="1840"/>
                    <a:pt x="10254" y="1639"/>
                  </a:cubicBezTo>
                  <a:cubicBezTo>
                    <a:pt x="10254" y="1393"/>
                    <a:pt x="10349" y="1165"/>
                    <a:pt x="10524" y="993"/>
                  </a:cubicBezTo>
                  <a:cubicBezTo>
                    <a:pt x="10693" y="823"/>
                    <a:pt x="10920" y="730"/>
                    <a:pt x="11157" y="730"/>
                  </a:cubicBezTo>
                  <a:cubicBezTo>
                    <a:pt x="11163" y="730"/>
                    <a:pt x="11168" y="730"/>
                    <a:pt x="11173" y="730"/>
                  </a:cubicBezTo>
                  <a:cubicBezTo>
                    <a:pt x="11240" y="730"/>
                    <a:pt x="11307" y="731"/>
                    <a:pt x="11374" y="731"/>
                  </a:cubicBezTo>
                  <a:cubicBezTo>
                    <a:pt x="11441" y="731"/>
                    <a:pt x="11508" y="730"/>
                    <a:pt x="11575" y="730"/>
                  </a:cubicBezTo>
                  <a:cubicBezTo>
                    <a:pt x="11579" y="730"/>
                    <a:pt x="11583" y="730"/>
                    <a:pt x="11586" y="730"/>
                  </a:cubicBezTo>
                  <a:cubicBezTo>
                    <a:pt x="11827" y="730"/>
                    <a:pt x="12054" y="822"/>
                    <a:pt x="12225" y="993"/>
                  </a:cubicBezTo>
                  <a:cubicBezTo>
                    <a:pt x="12400" y="1165"/>
                    <a:pt x="12495" y="1393"/>
                    <a:pt x="12495" y="1639"/>
                  </a:cubicBezTo>
                  <a:lnTo>
                    <a:pt x="12495" y="1962"/>
                  </a:lnTo>
                  <a:cubicBezTo>
                    <a:pt x="12495" y="2345"/>
                    <a:pt x="12290" y="2706"/>
                    <a:pt x="11960" y="2901"/>
                  </a:cubicBezTo>
                  <a:lnTo>
                    <a:pt x="9398" y="4420"/>
                  </a:lnTo>
                  <a:cubicBezTo>
                    <a:pt x="9289" y="4486"/>
                    <a:pt x="9220" y="4605"/>
                    <a:pt x="9220" y="4733"/>
                  </a:cubicBezTo>
                  <a:lnTo>
                    <a:pt x="9220" y="5583"/>
                  </a:lnTo>
                  <a:cubicBezTo>
                    <a:pt x="9220" y="5783"/>
                    <a:pt x="9384" y="5947"/>
                    <a:pt x="9586" y="5947"/>
                  </a:cubicBezTo>
                  <a:lnTo>
                    <a:pt x="12375" y="5947"/>
                  </a:lnTo>
                  <a:cubicBezTo>
                    <a:pt x="12844" y="5947"/>
                    <a:pt x="13225" y="5566"/>
                    <a:pt x="13225" y="5097"/>
                  </a:cubicBezTo>
                  <a:lnTo>
                    <a:pt x="13225" y="4854"/>
                  </a:lnTo>
                  <a:cubicBezTo>
                    <a:pt x="13225" y="4653"/>
                    <a:pt x="13062" y="4490"/>
                    <a:pt x="12861" y="4490"/>
                  </a:cubicBezTo>
                  <a:cubicBezTo>
                    <a:pt x="12660" y="4490"/>
                    <a:pt x="12496" y="4653"/>
                    <a:pt x="12496" y="4854"/>
                  </a:cubicBezTo>
                  <a:lnTo>
                    <a:pt x="12496" y="5097"/>
                  </a:lnTo>
                  <a:cubicBezTo>
                    <a:pt x="12496" y="5165"/>
                    <a:pt x="12442" y="5218"/>
                    <a:pt x="12375" y="5218"/>
                  </a:cubicBezTo>
                  <a:lnTo>
                    <a:pt x="9950" y="5218"/>
                  </a:lnTo>
                  <a:lnTo>
                    <a:pt x="9950" y="4940"/>
                  </a:lnTo>
                  <a:lnTo>
                    <a:pt x="12333" y="3526"/>
                  </a:lnTo>
                  <a:cubicBezTo>
                    <a:pt x="12884" y="3200"/>
                    <a:pt x="13225" y="2601"/>
                    <a:pt x="13225" y="1962"/>
                  </a:cubicBezTo>
                  <a:lnTo>
                    <a:pt x="13225" y="1639"/>
                  </a:lnTo>
                  <a:cubicBezTo>
                    <a:pt x="13225" y="1199"/>
                    <a:pt x="13053" y="784"/>
                    <a:pt x="12738" y="472"/>
                  </a:cubicBezTo>
                  <a:cubicBezTo>
                    <a:pt x="12426" y="165"/>
                    <a:pt x="12016" y="1"/>
                    <a:pt x="11579" y="1"/>
                  </a:cubicBezTo>
                  <a:cubicBezTo>
                    <a:pt x="11576" y="1"/>
                    <a:pt x="11572" y="1"/>
                    <a:pt x="11568" y="1"/>
                  </a:cubicBezTo>
                  <a:cubicBezTo>
                    <a:pt x="11504" y="1"/>
                    <a:pt x="11440" y="2"/>
                    <a:pt x="11375" y="2"/>
                  </a:cubicBezTo>
                  <a:cubicBezTo>
                    <a:pt x="11310" y="2"/>
                    <a:pt x="11246" y="1"/>
                    <a:pt x="11182" y="1"/>
                  </a:cubicBezTo>
                  <a:cubicBezTo>
                    <a:pt x="11174" y="1"/>
                    <a:pt x="11167" y="0"/>
                    <a:pt x="111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91;p56"/>
            <p:cNvSpPr/>
            <p:nvPr/>
          </p:nvSpPr>
          <p:spPr>
            <a:xfrm>
              <a:off x="974825" y="3412038"/>
              <a:ext cx="576350" cy="576275"/>
            </a:xfrm>
            <a:custGeom>
              <a:avLst/>
              <a:gdLst/>
              <a:ahLst/>
              <a:cxnLst/>
              <a:rect l="l" t="t" r="r" b="b"/>
              <a:pathLst>
                <a:path w="23054" h="23051" extrusionOk="0">
                  <a:moveTo>
                    <a:pt x="20384" y="726"/>
                  </a:moveTo>
                  <a:lnTo>
                    <a:pt x="20384" y="1940"/>
                  </a:lnTo>
                  <a:lnTo>
                    <a:pt x="2671" y="1940"/>
                  </a:lnTo>
                  <a:lnTo>
                    <a:pt x="2671" y="847"/>
                  </a:lnTo>
                  <a:cubicBezTo>
                    <a:pt x="2671" y="804"/>
                    <a:pt x="2664" y="763"/>
                    <a:pt x="2649" y="726"/>
                  </a:cubicBezTo>
                  <a:close/>
                  <a:moveTo>
                    <a:pt x="1962" y="726"/>
                  </a:moveTo>
                  <a:cubicBezTo>
                    <a:pt x="1947" y="763"/>
                    <a:pt x="1940" y="804"/>
                    <a:pt x="1940" y="847"/>
                  </a:cubicBezTo>
                  <a:lnTo>
                    <a:pt x="1940" y="2304"/>
                  </a:lnTo>
                  <a:lnTo>
                    <a:pt x="1940" y="14072"/>
                  </a:lnTo>
                  <a:lnTo>
                    <a:pt x="728" y="14072"/>
                  </a:lnTo>
                  <a:lnTo>
                    <a:pt x="728" y="1335"/>
                  </a:lnTo>
                  <a:cubicBezTo>
                    <a:pt x="730" y="1001"/>
                    <a:pt x="1001" y="726"/>
                    <a:pt x="1335" y="726"/>
                  </a:cubicBezTo>
                  <a:close/>
                  <a:moveTo>
                    <a:pt x="20382" y="2668"/>
                  </a:moveTo>
                  <a:lnTo>
                    <a:pt x="20382" y="14072"/>
                  </a:lnTo>
                  <a:lnTo>
                    <a:pt x="2669" y="14072"/>
                  </a:lnTo>
                  <a:lnTo>
                    <a:pt x="2669" y="2668"/>
                  </a:lnTo>
                  <a:close/>
                  <a:moveTo>
                    <a:pt x="21715" y="726"/>
                  </a:moveTo>
                  <a:cubicBezTo>
                    <a:pt x="22052" y="726"/>
                    <a:pt x="22323" y="1001"/>
                    <a:pt x="22323" y="1335"/>
                  </a:cubicBezTo>
                  <a:lnTo>
                    <a:pt x="22323" y="14072"/>
                  </a:lnTo>
                  <a:lnTo>
                    <a:pt x="21110" y="14072"/>
                  </a:lnTo>
                  <a:lnTo>
                    <a:pt x="21110" y="2304"/>
                  </a:lnTo>
                  <a:lnTo>
                    <a:pt x="21110" y="726"/>
                  </a:lnTo>
                  <a:close/>
                  <a:moveTo>
                    <a:pt x="22325" y="14802"/>
                  </a:moveTo>
                  <a:lnTo>
                    <a:pt x="22325" y="15408"/>
                  </a:lnTo>
                  <a:cubicBezTo>
                    <a:pt x="22323" y="15740"/>
                    <a:pt x="22052" y="16015"/>
                    <a:pt x="21718" y="16015"/>
                  </a:cubicBezTo>
                  <a:lnTo>
                    <a:pt x="1335" y="16015"/>
                  </a:lnTo>
                  <a:cubicBezTo>
                    <a:pt x="1001" y="16015"/>
                    <a:pt x="730" y="15742"/>
                    <a:pt x="730" y="15408"/>
                  </a:cubicBezTo>
                  <a:lnTo>
                    <a:pt x="730" y="14802"/>
                  </a:lnTo>
                  <a:close/>
                  <a:moveTo>
                    <a:pt x="16986" y="16741"/>
                  </a:moveTo>
                  <a:lnTo>
                    <a:pt x="16986" y="17954"/>
                  </a:lnTo>
                  <a:lnTo>
                    <a:pt x="6066" y="17954"/>
                  </a:lnTo>
                  <a:lnTo>
                    <a:pt x="6066" y="16741"/>
                  </a:lnTo>
                  <a:close/>
                  <a:moveTo>
                    <a:pt x="16987" y="18682"/>
                  </a:moveTo>
                  <a:lnTo>
                    <a:pt x="16987" y="22322"/>
                  </a:lnTo>
                  <a:lnTo>
                    <a:pt x="6067" y="22322"/>
                  </a:lnTo>
                  <a:lnTo>
                    <a:pt x="6067" y="18682"/>
                  </a:lnTo>
                  <a:close/>
                  <a:moveTo>
                    <a:pt x="1335" y="0"/>
                  </a:moveTo>
                  <a:cubicBezTo>
                    <a:pt x="600" y="0"/>
                    <a:pt x="1" y="598"/>
                    <a:pt x="1" y="1335"/>
                  </a:cubicBezTo>
                  <a:lnTo>
                    <a:pt x="1" y="15406"/>
                  </a:lnTo>
                  <a:cubicBezTo>
                    <a:pt x="1" y="16143"/>
                    <a:pt x="600" y="16741"/>
                    <a:pt x="1335" y="16741"/>
                  </a:cubicBezTo>
                  <a:lnTo>
                    <a:pt x="5340" y="16741"/>
                  </a:lnTo>
                  <a:lnTo>
                    <a:pt x="5340" y="22322"/>
                  </a:lnTo>
                  <a:lnTo>
                    <a:pt x="2307" y="22322"/>
                  </a:lnTo>
                  <a:cubicBezTo>
                    <a:pt x="2107" y="22322"/>
                    <a:pt x="1943" y="22485"/>
                    <a:pt x="1943" y="22687"/>
                  </a:cubicBezTo>
                  <a:cubicBezTo>
                    <a:pt x="1943" y="22887"/>
                    <a:pt x="2107" y="23051"/>
                    <a:pt x="2307" y="23051"/>
                  </a:cubicBezTo>
                  <a:lnTo>
                    <a:pt x="20747" y="23051"/>
                  </a:lnTo>
                  <a:cubicBezTo>
                    <a:pt x="20948" y="23051"/>
                    <a:pt x="21111" y="22887"/>
                    <a:pt x="21111" y="22687"/>
                  </a:cubicBezTo>
                  <a:cubicBezTo>
                    <a:pt x="21111" y="22485"/>
                    <a:pt x="20948" y="22322"/>
                    <a:pt x="20747" y="22322"/>
                  </a:cubicBezTo>
                  <a:lnTo>
                    <a:pt x="17715" y="22322"/>
                  </a:lnTo>
                  <a:lnTo>
                    <a:pt x="17715" y="16741"/>
                  </a:lnTo>
                  <a:lnTo>
                    <a:pt x="21719" y="16741"/>
                  </a:lnTo>
                  <a:cubicBezTo>
                    <a:pt x="22454" y="16741"/>
                    <a:pt x="23054" y="16143"/>
                    <a:pt x="23054" y="15406"/>
                  </a:cubicBezTo>
                  <a:lnTo>
                    <a:pt x="23054" y="1335"/>
                  </a:lnTo>
                  <a:cubicBezTo>
                    <a:pt x="23051" y="598"/>
                    <a:pt x="22453" y="0"/>
                    <a:pt x="2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3993;p56"/>
          <p:cNvSpPr txBox="1">
            <a:spLocks/>
          </p:cNvSpPr>
          <p:nvPr/>
        </p:nvSpPr>
        <p:spPr>
          <a:xfrm>
            <a:off x="5509873" y="1152561"/>
            <a:ext cx="1975448" cy="5643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l-GR"/>
              <a:t>Σημείωσε με ένα </a:t>
            </a:r>
            <a:endParaRPr lang="el-GR" dirty="0"/>
          </a:p>
        </p:txBody>
      </p:sp>
      <p:sp>
        <p:nvSpPr>
          <p:cNvPr id="41" name="Υπότιτλος 4">
            <a:extLst>
              <a:ext uri="{FF2B5EF4-FFF2-40B4-BE49-F238E27FC236}">
                <a16:creationId xmlns:a16="http://schemas.microsoft.com/office/drawing/2014/main" id="{CE5FE5FA-972F-4932-AF1B-96D1F81ACA1E}"/>
              </a:ext>
            </a:extLst>
          </p:cNvPr>
          <p:cNvSpPr txBox="1">
            <a:spLocks/>
          </p:cNvSpPr>
          <p:nvPr/>
        </p:nvSpPr>
        <p:spPr>
          <a:xfrm>
            <a:off x="7175999" y="4045781"/>
            <a:ext cx="1084859" cy="394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l-GR"/>
              <a:t>…………………</a:t>
            </a:r>
            <a:endParaRPr lang="el-GR" dirty="0"/>
          </a:p>
        </p:txBody>
      </p:sp>
      <p:sp>
        <p:nvSpPr>
          <p:cNvPr id="42" name="Υπότιτλος 4">
            <a:extLst>
              <a:ext uri="{FF2B5EF4-FFF2-40B4-BE49-F238E27FC236}">
                <a16:creationId xmlns:a16="http://schemas.microsoft.com/office/drawing/2014/main" id="{38681F43-169F-4B3B-AA6B-277AB04EB34D}"/>
              </a:ext>
            </a:extLst>
          </p:cNvPr>
          <p:cNvSpPr txBox="1">
            <a:spLocks/>
          </p:cNvSpPr>
          <p:nvPr/>
        </p:nvSpPr>
        <p:spPr>
          <a:xfrm>
            <a:off x="5386220" y="3995649"/>
            <a:ext cx="1084859" cy="394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Didact Gothic"/>
              <a:buNone/>
              <a:defRPr sz="1200" b="0" i="0" u="none" strike="noStrike" cap="none">
                <a:solidFill>
                  <a:srgbClr val="000000"/>
                </a:solidFill>
                <a:latin typeface="Didact Gothic"/>
                <a:ea typeface="Didact Gothic"/>
                <a:cs typeface="Didact Gothic"/>
                <a:sym typeface="Didact Gothic"/>
              </a:defRPr>
            </a:lvl1pPr>
            <a:lvl2pPr marL="914400" marR="0" lvl="1"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9pPr>
          </a:lstStyle>
          <a:p>
            <a:r>
              <a:rPr lang="el-GR"/>
              <a:t>…………………</a:t>
            </a:r>
            <a:endParaRPr lang="el-GR" dirty="0"/>
          </a:p>
        </p:txBody>
      </p:sp>
      <p:pic>
        <p:nvPicPr>
          <p:cNvPr id="43" name="Εικόνα 42">
            <a:extLst>
              <a:ext uri="{FF2B5EF4-FFF2-40B4-BE49-F238E27FC236}">
                <a16:creationId xmlns:a16="http://schemas.microsoft.com/office/drawing/2014/main" id="{F08453E5-E9FD-4F28-90E6-A79A60F45B22}"/>
              </a:ext>
            </a:extLst>
          </p:cNvPr>
          <p:cNvPicPr>
            <a:picLocks noChangeAspect="1"/>
          </p:cNvPicPr>
          <p:nvPr/>
        </p:nvPicPr>
        <p:blipFill>
          <a:blip r:embed="rId2"/>
          <a:stretch>
            <a:fillRect/>
          </a:stretch>
        </p:blipFill>
        <p:spPr>
          <a:xfrm>
            <a:off x="7175999" y="1224225"/>
            <a:ext cx="308037" cy="234923"/>
          </a:xfrm>
          <a:prstGeom prst="rect">
            <a:avLst/>
          </a:prstGeom>
        </p:spPr>
      </p:pic>
      <p:sp>
        <p:nvSpPr>
          <p:cNvPr id="44" name="Google Shape;3959;p56">
            <a:extLst>
              <a:ext uri="{FF2B5EF4-FFF2-40B4-BE49-F238E27FC236}">
                <a16:creationId xmlns:a16="http://schemas.microsoft.com/office/drawing/2014/main" id="{DAF0D615-28E7-47EC-B4E0-89D8F9AC5157}"/>
              </a:ext>
            </a:extLst>
          </p:cNvPr>
          <p:cNvSpPr txBox="1">
            <a:spLocks/>
          </p:cNvSpPr>
          <p:nvPr/>
        </p:nvSpPr>
        <p:spPr>
          <a:xfrm>
            <a:off x="2287423" y="3848468"/>
            <a:ext cx="2511900" cy="10839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1pPr>
            <a:lvl2pPr marL="914400" marR="0" lvl="1"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rgbClr val="000000"/>
              </a:buClr>
              <a:buSzPts val="1400"/>
              <a:buFont typeface="Didact Gothic"/>
              <a:buNone/>
              <a:defRPr sz="1400" b="0" i="0" u="none" strike="noStrike" cap="none">
                <a:solidFill>
                  <a:srgbClr val="000000"/>
                </a:solidFill>
                <a:latin typeface="Didact Gothic"/>
                <a:ea typeface="Didact Gothic"/>
                <a:cs typeface="Didact Gothic"/>
                <a:sym typeface="Didact Gothic"/>
              </a:defRPr>
            </a:lvl9pPr>
          </a:lstStyle>
          <a:p>
            <a:pPr marL="0" indent="0" algn="l">
              <a:spcAft>
                <a:spcPts val="1600"/>
              </a:spcAft>
            </a:pPr>
            <a:r>
              <a:rPr lang="el-GR" dirty="0">
                <a:latin typeface="Comic Sans MS" panose="030F0702030302020204" pitchFamily="66" charset="0"/>
              </a:rPr>
              <a:t>Γράφω με λίγα λόγια…………………………………………………………………………………………………………………………………………………………………..</a:t>
            </a:r>
          </a:p>
        </p:txBody>
      </p:sp>
    </p:spTree>
    <p:extLst>
      <p:ext uri="{BB962C8B-B14F-4D97-AF65-F5344CB8AC3E}">
        <p14:creationId xmlns:p14="http://schemas.microsoft.com/office/powerpoint/2010/main" val="21187558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50"/>
        <p:cNvGrpSpPr/>
        <p:nvPr/>
      </p:nvGrpSpPr>
      <p:grpSpPr>
        <a:xfrm>
          <a:off x="0" y="0"/>
          <a:ext cx="0" cy="0"/>
          <a:chOff x="0" y="0"/>
          <a:chExt cx="0" cy="0"/>
        </a:xfrm>
      </p:grpSpPr>
      <p:sp>
        <p:nvSpPr>
          <p:cNvPr id="5055" name="Google Shape;5055;p78"/>
          <p:cNvSpPr txBox="1">
            <a:spLocks noGrp="1"/>
          </p:cNvSpPr>
          <p:nvPr>
            <p:ph type="title"/>
          </p:nvPr>
        </p:nvSpPr>
        <p:spPr>
          <a:xfrm>
            <a:off x="720000" y="871877"/>
            <a:ext cx="4294800" cy="708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sz="2400" dirty="0"/>
              <a:t>Ευχαριστούμε για την προσοχή σας</a:t>
            </a:r>
            <a:endParaRPr sz="2400" dirty="0"/>
          </a:p>
        </p:txBody>
      </p:sp>
      <p:sp>
        <p:nvSpPr>
          <p:cNvPr id="5056" name="Google Shape;5056;p78"/>
          <p:cNvSpPr txBox="1">
            <a:spLocks noGrp="1"/>
          </p:cNvSpPr>
          <p:nvPr>
            <p:ph type="subTitle" idx="1"/>
          </p:nvPr>
        </p:nvSpPr>
        <p:spPr>
          <a:xfrm>
            <a:off x="720000" y="1580775"/>
            <a:ext cx="3434700" cy="142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lt1"/>
              </a:buClr>
              <a:buSzPts val="1100"/>
              <a:buFont typeface="Arial"/>
              <a:buNone/>
            </a:pPr>
            <a:r>
              <a:rPr lang="el-GR" dirty="0"/>
              <a:t>Βασιλόπουλος Ιωάννης, 5225</a:t>
            </a:r>
          </a:p>
          <a:p>
            <a:pPr marL="0" lvl="0" indent="0" algn="l" rtl="0">
              <a:spcBef>
                <a:spcPts val="0"/>
              </a:spcBef>
              <a:spcAft>
                <a:spcPts val="0"/>
              </a:spcAft>
              <a:buClr>
                <a:schemeClr val="lt1"/>
              </a:buClr>
              <a:buSzPts val="1100"/>
              <a:buFont typeface="Arial"/>
              <a:buNone/>
            </a:pPr>
            <a:r>
              <a:rPr lang="el-GR" dirty="0"/>
              <a:t>Σιδηροπούλου Δήμητρα, 4519</a:t>
            </a:r>
            <a:endParaRPr dirty="0"/>
          </a:p>
        </p:txBody>
      </p:sp>
      <p:grpSp>
        <p:nvGrpSpPr>
          <p:cNvPr id="5058" name="Google Shape;5058;p78"/>
          <p:cNvGrpSpPr/>
          <p:nvPr/>
        </p:nvGrpSpPr>
        <p:grpSpPr>
          <a:xfrm rot="-2158168">
            <a:off x="4421625" y="-277468"/>
            <a:ext cx="2232929" cy="1633745"/>
            <a:chOff x="1873750" y="854225"/>
            <a:chExt cx="838675" cy="613625"/>
          </a:xfrm>
        </p:grpSpPr>
        <p:sp>
          <p:nvSpPr>
            <p:cNvPr id="5059" name="Google Shape;5059;p78"/>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78"/>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8"/>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78"/>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78"/>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78"/>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78"/>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8"/>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8"/>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8"/>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8"/>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8"/>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78"/>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78"/>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78"/>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78"/>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78"/>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78"/>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78"/>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78"/>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78"/>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78"/>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78"/>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78"/>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78"/>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78"/>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5" name="Google Shape;5085;p78"/>
          <p:cNvGrpSpPr/>
          <p:nvPr/>
        </p:nvGrpSpPr>
        <p:grpSpPr>
          <a:xfrm>
            <a:off x="5300492" y="1127782"/>
            <a:ext cx="2999961" cy="2856851"/>
            <a:chOff x="6821845" y="1728100"/>
            <a:chExt cx="1039055" cy="989454"/>
          </a:xfrm>
        </p:grpSpPr>
        <p:sp>
          <p:nvSpPr>
            <p:cNvPr id="5086" name="Google Shape;5086;p78"/>
            <p:cNvSpPr/>
            <p:nvPr/>
          </p:nvSpPr>
          <p:spPr>
            <a:xfrm>
              <a:off x="6821975" y="1728100"/>
              <a:ext cx="1038925" cy="985375"/>
            </a:xfrm>
            <a:custGeom>
              <a:avLst/>
              <a:gdLst/>
              <a:ahLst/>
              <a:cxnLst/>
              <a:rect l="l" t="t" r="r" b="b"/>
              <a:pathLst>
                <a:path w="41557" h="39415" extrusionOk="0">
                  <a:moveTo>
                    <a:pt x="26727" y="17201"/>
                  </a:moveTo>
                  <a:cubicBezTo>
                    <a:pt x="27906" y="17588"/>
                    <a:pt x="29022" y="17743"/>
                    <a:pt x="30062" y="17743"/>
                  </a:cubicBezTo>
                  <a:cubicBezTo>
                    <a:pt x="30796" y="17743"/>
                    <a:pt x="31492" y="17666"/>
                    <a:pt x="32146" y="17538"/>
                  </a:cubicBezTo>
                  <a:lnTo>
                    <a:pt x="32146" y="17538"/>
                  </a:lnTo>
                  <a:cubicBezTo>
                    <a:pt x="31670" y="18582"/>
                    <a:pt x="31071" y="19550"/>
                    <a:pt x="30565" y="20532"/>
                  </a:cubicBezTo>
                  <a:cubicBezTo>
                    <a:pt x="30534" y="20517"/>
                    <a:pt x="30488" y="20486"/>
                    <a:pt x="30457" y="20455"/>
                  </a:cubicBezTo>
                  <a:cubicBezTo>
                    <a:pt x="30304" y="20332"/>
                    <a:pt x="30135" y="20225"/>
                    <a:pt x="29981" y="20118"/>
                  </a:cubicBezTo>
                  <a:cubicBezTo>
                    <a:pt x="29981" y="20087"/>
                    <a:pt x="29997" y="20041"/>
                    <a:pt x="29981" y="19995"/>
                  </a:cubicBezTo>
                  <a:cubicBezTo>
                    <a:pt x="29935" y="19795"/>
                    <a:pt x="29521" y="19611"/>
                    <a:pt x="29183" y="19596"/>
                  </a:cubicBezTo>
                  <a:cubicBezTo>
                    <a:pt x="28431" y="19150"/>
                    <a:pt x="27617" y="18751"/>
                    <a:pt x="26681" y="18506"/>
                  </a:cubicBezTo>
                  <a:cubicBezTo>
                    <a:pt x="26573" y="18306"/>
                    <a:pt x="26266" y="18398"/>
                    <a:pt x="26036" y="18337"/>
                  </a:cubicBezTo>
                  <a:cubicBezTo>
                    <a:pt x="26343" y="18106"/>
                    <a:pt x="26665" y="17692"/>
                    <a:pt x="26727" y="17201"/>
                  </a:cubicBezTo>
                  <a:close/>
                  <a:moveTo>
                    <a:pt x="24777" y="20425"/>
                  </a:moveTo>
                  <a:cubicBezTo>
                    <a:pt x="25744" y="20778"/>
                    <a:pt x="26865" y="21054"/>
                    <a:pt x="28032" y="21161"/>
                  </a:cubicBezTo>
                  <a:cubicBezTo>
                    <a:pt x="27986" y="21238"/>
                    <a:pt x="27955" y="21315"/>
                    <a:pt x="27909" y="21392"/>
                  </a:cubicBezTo>
                  <a:cubicBezTo>
                    <a:pt x="27494" y="22190"/>
                    <a:pt x="27019" y="22773"/>
                    <a:pt x="25898" y="23142"/>
                  </a:cubicBezTo>
                  <a:cubicBezTo>
                    <a:pt x="25560" y="23249"/>
                    <a:pt x="25269" y="23280"/>
                    <a:pt x="24946" y="23280"/>
                  </a:cubicBezTo>
                  <a:cubicBezTo>
                    <a:pt x="24931" y="23218"/>
                    <a:pt x="24915" y="23157"/>
                    <a:pt x="24915" y="23096"/>
                  </a:cubicBezTo>
                  <a:cubicBezTo>
                    <a:pt x="24900" y="23080"/>
                    <a:pt x="24900" y="23065"/>
                    <a:pt x="24900" y="23065"/>
                  </a:cubicBezTo>
                  <a:cubicBezTo>
                    <a:pt x="24885" y="22988"/>
                    <a:pt x="24869" y="22911"/>
                    <a:pt x="24854" y="22850"/>
                  </a:cubicBezTo>
                  <a:cubicBezTo>
                    <a:pt x="24839" y="22804"/>
                    <a:pt x="24839" y="22758"/>
                    <a:pt x="24823" y="22712"/>
                  </a:cubicBezTo>
                  <a:cubicBezTo>
                    <a:pt x="24808" y="22681"/>
                    <a:pt x="24793" y="22635"/>
                    <a:pt x="24793" y="22604"/>
                  </a:cubicBezTo>
                  <a:cubicBezTo>
                    <a:pt x="24777" y="22558"/>
                    <a:pt x="24747" y="22512"/>
                    <a:pt x="24731" y="22466"/>
                  </a:cubicBezTo>
                  <a:lnTo>
                    <a:pt x="24731" y="22451"/>
                  </a:lnTo>
                  <a:cubicBezTo>
                    <a:pt x="24716" y="22420"/>
                    <a:pt x="24716" y="22405"/>
                    <a:pt x="24701" y="22374"/>
                  </a:cubicBezTo>
                  <a:cubicBezTo>
                    <a:pt x="24701" y="22359"/>
                    <a:pt x="24685" y="22328"/>
                    <a:pt x="24685" y="22313"/>
                  </a:cubicBezTo>
                  <a:cubicBezTo>
                    <a:pt x="24670" y="22282"/>
                    <a:pt x="24654" y="22236"/>
                    <a:pt x="24624" y="22205"/>
                  </a:cubicBezTo>
                  <a:lnTo>
                    <a:pt x="24608" y="22159"/>
                  </a:lnTo>
                  <a:cubicBezTo>
                    <a:pt x="24578" y="22098"/>
                    <a:pt x="24547" y="22036"/>
                    <a:pt x="24516" y="21975"/>
                  </a:cubicBezTo>
                  <a:cubicBezTo>
                    <a:pt x="24516" y="21975"/>
                    <a:pt x="24516" y="21960"/>
                    <a:pt x="24516" y="21944"/>
                  </a:cubicBezTo>
                  <a:cubicBezTo>
                    <a:pt x="24470" y="21883"/>
                    <a:pt x="24440" y="21821"/>
                    <a:pt x="24393" y="21760"/>
                  </a:cubicBezTo>
                  <a:cubicBezTo>
                    <a:pt x="24393" y="21760"/>
                    <a:pt x="24393" y="21760"/>
                    <a:pt x="24393" y="21745"/>
                  </a:cubicBezTo>
                  <a:cubicBezTo>
                    <a:pt x="24347" y="21683"/>
                    <a:pt x="24317" y="21622"/>
                    <a:pt x="24271" y="21561"/>
                  </a:cubicBezTo>
                  <a:cubicBezTo>
                    <a:pt x="24225" y="21499"/>
                    <a:pt x="24179" y="21453"/>
                    <a:pt x="24133" y="21392"/>
                  </a:cubicBezTo>
                  <a:cubicBezTo>
                    <a:pt x="24133" y="21392"/>
                    <a:pt x="24133" y="21392"/>
                    <a:pt x="24133" y="21376"/>
                  </a:cubicBezTo>
                  <a:cubicBezTo>
                    <a:pt x="24225" y="21407"/>
                    <a:pt x="24317" y="21453"/>
                    <a:pt x="24393" y="21484"/>
                  </a:cubicBezTo>
                  <a:cubicBezTo>
                    <a:pt x="24578" y="21161"/>
                    <a:pt x="24731" y="20824"/>
                    <a:pt x="24777" y="20425"/>
                  </a:cubicBezTo>
                  <a:close/>
                  <a:moveTo>
                    <a:pt x="30273" y="21100"/>
                  </a:moveTo>
                  <a:lnTo>
                    <a:pt x="30273" y="21100"/>
                  </a:lnTo>
                  <a:cubicBezTo>
                    <a:pt x="30242" y="21177"/>
                    <a:pt x="30212" y="21269"/>
                    <a:pt x="30166" y="21346"/>
                  </a:cubicBezTo>
                  <a:cubicBezTo>
                    <a:pt x="29552" y="22697"/>
                    <a:pt x="29168" y="24293"/>
                    <a:pt x="28784" y="25905"/>
                  </a:cubicBezTo>
                  <a:cubicBezTo>
                    <a:pt x="27940" y="25107"/>
                    <a:pt x="26896" y="24278"/>
                    <a:pt x="25698" y="23725"/>
                  </a:cubicBezTo>
                  <a:lnTo>
                    <a:pt x="25698" y="23725"/>
                  </a:lnTo>
                  <a:cubicBezTo>
                    <a:pt x="25751" y="23729"/>
                    <a:pt x="25804" y="23731"/>
                    <a:pt x="25857" y="23731"/>
                  </a:cubicBezTo>
                  <a:cubicBezTo>
                    <a:pt x="26238" y="23731"/>
                    <a:pt x="26637" y="23632"/>
                    <a:pt x="27095" y="23403"/>
                  </a:cubicBezTo>
                  <a:cubicBezTo>
                    <a:pt x="27970" y="22973"/>
                    <a:pt x="28554" y="22021"/>
                    <a:pt x="28646" y="21192"/>
                  </a:cubicBezTo>
                  <a:lnTo>
                    <a:pt x="28799" y="21192"/>
                  </a:lnTo>
                  <a:cubicBezTo>
                    <a:pt x="28842" y="21221"/>
                    <a:pt x="28885" y="21233"/>
                    <a:pt x="28925" y="21233"/>
                  </a:cubicBezTo>
                  <a:cubicBezTo>
                    <a:pt x="28970" y="21233"/>
                    <a:pt x="29012" y="21217"/>
                    <a:pt x="29045" y="21192"/>
                  </a:cubicBezTo>
                  <a:cubicBezTo>
                    <a:pt x="29459" y="21192"/>
                    <a:pt x="29874" y="21161"/>
                    <a:pt x="30273" y="21100"/>
                  </a:cubicBezTo>
                  <a:close/>
                  <a:moveTo>
                    <a:pt x="15398" y="24416"/>
                  </a:moveTo>
                  <a:lnTo>
                    <a:pt x="15398" y="24416"/>
                  </a:lnTo>
                  <a:cubicBezTo>
                    <a:pt x="15091" y="25091"/>
                    <a:pt x="14814" y="25782"/>
                    <a:pt x="14615" y="26504"/>
                  </a:cubicBezTo>
                  <a:cubicBezTo>
                    <a:pt x="14569" y="26703"/>
                    <a:pt x="14523" y="26887"/>
                    <a:pt x="14477" y="27087"/>
                  </a:cubicBezTo>
                  <a:cubicBezTo>
                    <a:pt x="14384" y="27118"/>
                    <a:pt x="14308" y="27133"/>
                    <a:pt x="14246" y="27164"/>
                  </a:cubicBezTo>
                  <a:cubicBezTo>
                    <a:pt x="13417" y="27455"/>
                    <a:pt x="12880" y="27901"/>
                    <a:pt x="12419" y="28515"/>
                  </a:cubicBezTo>
                  <a:cubicBezTo>
                    <a:pt x="12266" y="28223"/>
                    <a:pt x="12097" y="27916"/>
                    <a:pt x="11928" y="27609"/>
                  </a:cubicBezTo>
                  <a:cubicBezTo>
                    <a:pt x="11959" y="27609"/>
                    <a:pt x="11990" y="27609"/>
                    <a:pt x="12020" y="27594"/>
                  </a:cubicBezTo>
                  <a:cubicBezTo>
                    <a:pt x="12327" y="27517"/>
                    <a:pt x="12696" y="27072"/>
                    <a:pt x="12849" y="26780"/>
                  </a:cubicBezTo>
                  <a:cubicBezTo>
                    <a:pt x="12957" y="26565"/>
                    <a:pt x="13064" y="26289"/>
                    <a:pt x="13156" y="25997"/>
                  </a:cubicBezTo>
                  <a:cubicBezTo>
                    <a:pt x="13540" y="25751"/>
                    <a:pt x="13786" y="25414"/>
                    <a:pt x="14108" y="25122"/>
                  </a:cubicBezTo>
                  <a:cubicBezTo>
                    <a:pt x="14446" y="24815"/>
                    <a:pt x="14830" y="24600"/>
                    <a:pt x="15398" y="24416"/>
                  </a:cubicBezTo>
                  <a:close/>
                  <a:moveTo>
                    <a:pt x="35395" y="1"/>
                  </a:moveTo>
                  <a:cubicBezTo>
                    <a:pt x="35393" y="1"/>
                    <a:pt x="35390" y="3"/>
                    <a:pt x="35385" y="7"/>
                  </a:cubicBezTo>
                  <a:cubicBezTo>
                    <a:pt x="34725" y="1082"/>
                    <a:pt x="34157" y="2356"/>
                    <a:pt x="33973" y="3953"/>
                  </a:cubicBezTo>
                  <a:cubicBezTo>
                    <a:pt x="33789" y="5442"/>
                    <a:pt x="34126" y="6839"/>
                    <a:pt x="34571" y="8082"/>
                  </a:cubicBezTo>
                  <a:cubicBezTo>
                    <a:pt x="34341" y="8512"/>
                    <a:pt x="34157" y="8957"/>
                    <a:pt x="34003" y="9418"/>
                  </a:cubicBezTo>
                  <a:cubicBezTo>
                    <a:pt x="33666" y="7775"/>
                    <a:pt x="32852" y="6378"/>
                    <a:pt x="30872" y="5549"/>
                  </a:cubicBezTo>
                  <a:cubicBezTo>
                    <a:pt x="30795" y="5565"/>
                    <a:pt x="30872" y="5672"/>
                    <a:pt x="30872" y="5687"/>
                  </a:cubicBezTo>
                  <a:cubicBezTo>
                    <a:pt x="31440" y="7222"/>
                    <a:pt x="32253" y="8804"/>
                    <a:pt x="33850" y="9863"/>
                  </a:cubicBezTo>
                  <a:cubicBezTo>
                    <a:pt x="33727" y="10277"/>
                    <a:pt x="33620" y="10707"/>
                    <a:pt x="33543" y="11152"/>
                  </a:cubicBezTo>
                  <a:cubicBezTo>
                    <a:pt x="33374" y="10876"/>
                    <a:pt x="33159" y="10600"/>
                    <a:pt x="32944" y="10354"/>
                  </a:cubicBezTo>
                  <a:cubicBezTo>
                    <a:pt x="32622" y="9970"/>
                    <a:pt x="32207" y="9617"/>
                    <a:pt x="31685" y="9356"/>
                  </a:cubicBezTo>
                  <a:cubicBezTo>
                    <a:pt x="30534" y="8773"/>
                    <a:pt x="29306" y="8758"/>
                    <a:pt x="28231" y="8727"/>
                  </a:cubicBezTo>
                  <a:lnTo>
                    <a:pt x="28231" y="8727"/>
                  </a:lnTo>
                  <a:cubicBezTo>
                    <a:pt x="29291" y="9924"/>
                    <a:pt x="31394" y="11198"/>
                    <a:pt x="33466" y="11505"/>
                  </a:cubicBezTo>
                  <a:cubicBezTo>
                    <a:pt x="33343" y="12181"/>
                    <a:pt x="33236" y="12887"/>
                    <a:pt x="33144" y="13563"/>
                  </a:cubicBezTo>
                  <a:cubicBezTo>
                    <a:pt x="33113" y="13793"/>
                    <a:pt x="33082" y="14023"/>
                    <a:pt x="33052" y="14253"/>
                  </a:cubicBezTo>
                  <a:cubicBezTo>
                    <a:pt x="32376" y="13348"/>
                    <a:pt x="31363" y="12457"/>
                    <a:pt x="30012" y="11889"/>
                  </a:cubicBezTo>
                  <a:cubicBezTo>
                    <a:pt x="28940" y="11456"/>
                    <a:pt x="27929" y="11283"/>
                    <a:pt x="27001" y="11283"/>
                  </a:cubicBezTo>
                  <a:cubicBezTo>
                    <a:pt x="26613" y="11283"/>
                    <a:pt x="26240" y="11313"/>
                    <a:pt x="25883" y="11367"/>
                  </a:cubicBezTo>
                  <a:cubicBezTo>
                    <a:pt x="26727" y="12181"/>
                    <a:pt x="27771" y="13041"/>
                    <a:pt x="29091" y="13685"/>
                  </a:cubicBezTo>
                  <a:cubicBezTo>
                    <a:pt x="30305" y="14278"/>
                    <a:pt x="31629" y="14626"/>
                    <a:pt x="32779" y="14626"/>
                  </a:cubicBezTo>
                  <a:cubicBezTo>
                    <a:pt x="32850" y="14626"/>
                    <a:pt x="32921" y="14624"/>
                    <a:pt x="32990" y="14622"/>
                  </a:cubicBezTo>
                  <a:lnTo>
                    <a:pt x="32990" y="14622"/>
                  </a:lnTo>
                  <a:cubicBezTo>
                    <a:pt x="32883" y="15297"/>
                    <a:pt x="32745" y="15942"/>
                    <a:pt x="32545" y="16541"/>
                  </a:cubicBezTo>
                  <a:cubicBezTo>
                    <a:pt x="32499" y="16694"/>
                    <a:pt x="32438" y="16848"/>
                    <a:pt x="32376" y="17017"/>
                  </a:cubicBezTo>
                  <a:cubicBezTo>
                    <a:pt x="31363" y="16341"/>
                    <a:pt x="30104" y="15773"/>
                    <a:pt x="28753" y="15604"/>
                  </a:cubicBezTo>
                  <a:cubicBezTo>
                    <a:pt x="28347" y="15550"/>
                    <a:pt x="27952" y="15525"/>
                    <a:pt x="27568" y="15525"/>
                  </a:cubicBezTo>
                  <a:cubicBezTo>
                    <a:pt x="26647" y="15525"/>
                    <a:pt x="25789" y="15668"/>
                    <a:pt x="24977" y="15896"/>
                  </a:cubicBezTo>
                  <a:cubicBezTo>
                    <a:pt x="24747" y="15957"/>
                    <a:pt x="24501" y="16003"/>
                    <a:pt x="24317" y="16126"/>
                  </a:cubicBezTo>
                  <a:cubicBezTo>
                    <a:pt x="24808" y="16387"/>
                    <a:pt x="25330" y="16648"/>
                    <a:pt x="25867" y="16878"/>
                  </a:cubicBezTo>
                  <a:cubicBezTo>
                    <a:pt x="25852" y="17032"/>
                    <a:pt x="25837" y="17170"/>
                    <a:pt x="25806" y="17293"/>
                  </a:cubicBezTo>
                  <a:cubicBezTo>
                    <a:pt x="25744" y="17631"/>
                    <a:pt x="25622" y="17953"/>
                    <a:pt x="25453" y="18245"/>
                  </a:cubicBezTo>
                  <a:cubicBezTo>
                    <a:pt x="25175" y="18207"/>
                    <a:pt x="24876" y="18179"/>
                    <a:pt x="24599" y="18179"/>
                  </a:cubicBezTo>
                  <a:cubicBezTo>
                    <a:pt x="24540" y="18179"/>
                    <a:pt x="24481" y="18181"/>
                    <a:pt x="24424" y="18183"/>
                  </a:cubicBezTo>
                  <a:cubicBezTo>
                    <a:pt x="24102" y="18214"/>
                    <a:pt x="23779" y="18245"/>
                    <a:pt x="23472" y="18275"/>
                  </a:cubicBezTo>
                  <a:cubicBezTo>
                    <a:pt x="23442" y="18260"/>
                    <a:pt x="23411" y="18245"/>
                    <a:pt x="23380" y="18229"/>
                  </a:cubicBezTo>
                  <a:lnTo>
                    <a:pt x="23380" y="18229"/>
                  </a:lnTo>
                  <a:cubicBezTo>
                    <a:pt x="23380" y="18245"/>
                    <a:pt x="23396" y="18260"/>
                    <a:pt x="23396" y="18275"/>
                  </a:cubicBezTo>
                  <a:cubicBezTo>
                    <a:pt x="23350" y="18291"/>
                    <a:pt x="23304" y="18291"/>
                    <a:pt x="23257" y="18306"/>
                  </a:cubicBezTo>
                  <a:cubicBezTo>
                    <a:pt x="23010" y="18187"/>
                    <a:pt x="22741" y="18123"/>
                    <a:pt x="22434" y="18123"/>
                  </a:cubicBezTo>
                  <a:cubicBezTo>
                    <a:pt x="22226" y="18123"/>
                    <a:pt x="22001" y="18152"/>
                    <a:pt x="21753" y="18214"/>
                  </a:cubicBezTo>
                  <a:cubicBezTo>
                    <a:pt x="21277" y="17216"/>
                    <a:pt x="21538" y="16095"/>
                    <a:pt x="21922" y="15389"/>
                  </a:cubicBezTo>
                  <a:cubicBezTo>
                    <a:pt x="22060" y="15128"/>
                    <a:pt x="22551" y="14699"/>
                    <a:pt x="22244" y="14422"/>
                  </a:cubicBezTo>
                  <a:cubicBezTo>
                    <a:pt x="22173" y="14364"/>
                    <a:pt x="22090" y="14339"/>
                    <a:pt x="22001" y="14339"/>
                  </a:cubicBezTo>
                  <a:cubicBezTo>
                    <a:pt x="21665" y="14339"/>
                    <a:pt x="21251" y="14693"/>
                    <a:pt x="21154" y="14959"/>
                  </a:cubicBezTo>
                  <a:cubicBezTo>
                    <a:pt x="21016" y="15297"/>
                    <a:pt x="21170" y="15604"/>
                    <a:pt x="21154" y="15942"/>
                  </a:cubicBezTo>
                  <a:cubicBezTo>
                    <a:pt x="21048" y="15903"/>
                    <a:pt x="20941" y="15864"/>
                    <a:pt x="20811" y="15864"/>
                  </a:cubicBezTo>
                  <a:cubicBezTo>
                    <a:pt x="20735" y="15864"/>
                    <a:pt x="20652" y="15877"/>
                    <a:pt x="20556" y="15911"/>
                  </a:cubicBezTo>
                  <a:cubicBezTo>
                    <a:pt x="20233" y="16203"/>
                    <a:pt x="20586" y="16786"/>
                    <a:pt x="20817" y="17017"/>
                  </a:cubicBezTo>
                  <a:cubicBezTo>
                    <a:pt x="20402" y="17063"/>
                    <a:pt x="20295" y="17431"/>
                    <a:pt x="20494" y="17723"/>
                  </a:cubicBezTo>
                  <a:cubicBezTo>
                    <a:pt x="20648" y="17968"/>
                    <a:pt x="21062" y="17968"/>
                    <a:pt x="21216" y="18045"/>
                  </a:cubicBezTo>
                  <a:cubicBezTo>
                    <a:pt x="21231" y="18199"/>
                    <a:pt x="21308" y="18245"/>
                    <a:pt x="21339" y="18367"/>
                  </a:cubicBezTo>
                  <a:cubicBezTo>
                    <a:pt x="21262" y="18398"/>
                    <a:pt x="21200" y="18444"/>
                    <a:pt x="21124" y="18490"/>
                  </a:cubicBezTo>
                  <a:cubicBezTo>
                    <a:pt x="21108" y="18506"/>
                    <a:pt x="21078" y="18536"/>
                    <a:pt x="21047" y="18552"/>
                  </a:cubicBezTo>
                  <a:cubicBezTo>
                    <a:pt x="21016" y="18582"/>
                    <a:pt x="20970" y="18598"/>
                    <a:pt x="20939" y="18628"/>
                  </a:cubicBezTo>
                  <a:cubicBezTo>
                    <a:pt x="20909" y="18659"/>
                    <a:pt x="20878" y="18690"/>
                    <a:pt x="20847" y="18705"/>
                  </a:cubicBezTo>
                  <a:cubicBezTo>
                    <a:pt x="20817" y="18736"/>
                    <a:pt x="20786" y="18751"/>
                    <a:pt x="20771" y="18782"/>
                  </a:cubicBezTo>
                  <a:cubicBezTo>
                    <a:pt x="20725" y="18813"/>
                    <a:pt x="20694" y="18843"/>
                    <a:pt x="20663" y="18874"/>
                  </a:cubicBezTo>
                  <a:cubicBezTo>
                    <a:pt x="20648" y="18889"/>
                    <a:pt x="20617" y="18905"/>
                    <a:pt x="20602" y="18935"/>
                  </a:cubicBezTo>
                  <a:cubicBezTo>
                    <a:pt x="20571" y="18966"/>
                    <a:pt x="20540" y="19012"/>
                    <a:pt x="20510" y="19043"/>
                  </a:cubicBezTo>
                  <a:cubicBezTo>
                    <a:pt x="20494" y="19058"/>
                    <a:pt x="20479" y="19074"/>
                    <a:pt x="20464" y="19089"/>
                  </a:cubicBezTo>
                  <a:cubicBezTo>
                    <a:pt x="20433" y="19135"/>
                    <a:pt x="20402" y="19181"/>
                    <a:pt x="20371" y="19212"/>
                  </a:cubicBezTo>
                  <a:cubicBezTo>
                    <a:pt x="20356" y="19227"/>
                    <a:pt x="20341" y="19242"/>
                    <a:pt x="20341" y="19258"/>
                  </a:cubicBezTo>
                  <a:cubicBezTo>
                    <a:pt x="20310" y="19304"/>
                    <a:pt x="20279" y="19350"/>
                    <a:pt x="20249" y="19411"/>
                  </a:cubicBezTo>
                  <a:cubicBezTo>
                    <a:pt x="20249" y="19411"/>
                    <a:pt x="20233" y="19427"/>
                    <a:pt x="20233" y="19442"/>
                  </a:cubicBezTo>
                  <a:cubicBezTo>
                    <a:pt x="20203" y="19488"/>
                    <a:pt x="20172" y="19550"/>
                    <a:pt x="20141" y="19596"/>
                  </a:cubicBezTo>
                  <a:cubicBezTo>
                    <a:pt x="20064" y="19611"/>
                    <a:pt x="19988" y="19611"/>
                    <a:pt x="19896" y="19626"/>
                  </a:cubicBezTo>
                  <a:cubicBezTo>
                    <a:pt x="19650" y="19657"/>
                    <a:pt x="19389" y="19718"/>
                    <a:pt x="19143" y="19795"/>
                  </a:cubicBezTo>
                  <a:cubicBezTo>
                    <a:pt x="18744" y="19918"/>
                    <a:pt x="18406" y="20087"/>
                    <a:pt x="18099" y="20286"/>
                  </a:cubicBezTo>
                  <a:cubicBezTo>
                    <a:pt x="17931" y="20041"/>
                    <a:pt x="17808" y="19810"/>
                    <a:pt x="17716" y="19488"/>
                  </a:cubicBezTo>
                  <a:cubicBezTo>
                    <a:pt x="17363" y="18367"/>
                    <a:pt x="17562" y="17631"/>
                    <a:pt x="17961" y="16848"/>
                  </a:cubicBezTo>
                  <a:cubicBezTo>
                    <a:pt x="18099" y="16571"/>
                    <a:pt x="18299" y="16295"/>
                    <a:pt x="18453" y="16003"/>
                  </a:cubicBezTo>
                  <a:cubicBezTo>
                    <a:pt x="18621" y="15696"/>
                    <a:pt x="18821" y="15389"/>
                    <a:pt x="18821" y="15082"/>
                  </a:cubicBezTo>
                  <a:cubicBezTo>
                    <a:pt x="18821" y="14750"/>
                    <a:pt x="18284" y="14330"/>
                    <a:pt x="17987" y="14330"/>
                  </a:cubicBezTo>
                  <a:cubicBezTo>
                    <a:pt x="17955" y="14330"/>
                    <a:pt x="17925" y="14335"/>
                    <a:pt x="17900" y="14345"/>
                  </a:cubicBezTo>
                  <a:cubicBezTo>
                    <a:pt x="17731" y="14422"/>
                    <a:pt x="17792" y="14576"/>
                    <a:pt x="17838" y="14699"/>
                  </a:cubicBezTo>
                  <a:cubicBezTo>
                    <a:pt x="17577" y="14699"/>
                    <a:pt x="17409" y="14821"/>
                    <a:pt x="17439" y="14975"/>
                  </a:cubicBezTo>
                  <a:cubicBezTo>
                    <a:pt x="17470" y="15236"/>
                    <a:pt x="17838" y="15220"/>
                    <a:pt x="18007" y="15297"/>
                  </a:cubicBezTo>
                  <a:cubicBezTo>
                    <a:pt x="17470" y="15405"/>
                    <a:pt x="17209" y="15988"/>
                    <a:pt x="17792" y="16049"/>
                  </a:cubicBezTo>
                  <a:cubicBezTo>
                    <a:pt x="17132" y="16587"/>
                    <a:pt x="16641" y="17661"/>
                    <a:pt x="16810" y="18674"/>
                  </a:cubicBezTo>
                  <a:cubicBezTo>
                    <a:pt x="16902" y="19319"/>
                    <a:pt x="17132" y="19780"/>
                    <a:pt x="17470" y="20118"/>
                  </a:cubicBezTo>
                  <a:cubicBezTo>
                    <a:pt x="17577" y="20225"/>
                    <a:pt x="17700" y="20378"/>
                    <a:pt x="17838" y="20471"/>
                  </a:cubicBezTo>
                  <a:cubicBezTo>
                    <a:pt x="17654" y="20609"/>
                    <a:pt x="17501" y="20762"/>
                    <a:pt x="17347" y="20916"/>
                  </a:cubicBezTo>
                  <a:lnTo>
                    <a:pt x="17317" y="20916"/>
                  </a:lnTo>
                  <a:cubicBezTo>
                    <a:pt x="17317" y="20905"/>
                    <a:pt x="17313" y="20901"/>
                    <a:pt x="17309" y="20901"/>
                  </a:cubicBezTo>
                  <a:cubicBezTo>
                    <a:pt x="17292" y="20901"/>
                    <a:pt x="17255" y="20950"/>
                    <a:pt x="17255" y="20962"/>
                  </a:cubicBezTo>
                  <a:cubicBezTo>
                    <a:pt x="16887" y="21591"/>
                    <a:pt x="16518" y="22236"/>
                    <a:pt x="16150" y="22896"/>
                  </a:cubicBezTo>
                  <a:cubicBezTo>
                    <a:pt x="16097" y="22881"/>
                    <a:pt x="16028" y="22874"/>
                    <a:pt x="15951" y="22874"/>
                  </a:cubicBezTo>
                  <a:cubicBezTo>
                    <a:pt x="15714" y="22874"/>
                    <a:pt x="15395" y="22938"/>
                    <a:pt x="15198" y="23019"/>
                  </a:cubicBezTo>
                  <a:cubicBezTo>
                    <a:pt x="14523" y="23249"/>
                    <a:pt x="14047" y="23587"/>
                    <a:pt x="13648" y="24047"/>
                  </a:cubicBezTo>
                  <a:cubicBezTo>
                    <a:pt x="13801" y="23142"/>
                    <a:pt x="13878" y="22267"/>
                    <a:pt x="13924" y="21177"/>
                  </a:cubicBezTo>
                  <a:cubicBezTo>
                    <a:pt x="13939" y="20839"/>
                    <a:pt x="13955" y="20501"/>
                    <a:pt x="13924" y="20148"/>
                  </a:cubicBezTo>
                  <a:cubicBezTo>
                    <a:pt x="13881" y="19586"/>
                    <a:pt x="13756" y="18725"/>
                    <a:pt x="13181" y="18725"/>
                  </a:cubicBezTo>
                  <a:cubicBezTo>
                    <a:pt x="13144" y="18725"/>
                    <a:pt x="13105" y="18728"/>
                    <a:pt x="13064" y="18736"/>
                  </a:cubicBezTo>
                  <a:cubicBezTo>
                    <a:pt x="12358" y="18859"/>
                    <a:pt x="12297" y="20071"/>
                    <a:pt x="12235" y="20670"/>
                  </a:cubicBezTo>
                  <a:cubicBezTo>
                    <a:pt x="12174" y="21284"/>
                    <a:pt x="12097" y="21990"/>
                    <a:pt x="11928" y="22819"/>
                  </a:cubicBezTo>
                  <a:cubicBezTo>
                    <a:pt x="11667" y="24109"/>
                    <a:pt x="11468" y="24723"/>
                    <a:pt x="11222" y="25936"/>
                  </a:cubicBezTo>
                  <a:cubicBezTo>
                    <a:pt x="11207" y="26012"/>
                    <a:pt x="11191" y="26089"/>
                    <a:pt x="11176" y="26166"/>
                  </a:cubicBezTo>
                  <a:cubicBezTo>
                    <a:pt x="11007" y="25844"/>
                    <a:pt x="10838" y="25490"/>
                    <a:pt x="10669" y="25153"/>
                  </a:cubicBezTo>
                  <a:cubicBezTo>
                    <a:pt x="10347" y="24493"/>
                    <a:pt x="10055" y="23817"/>
                    <a:pt x="9779" y="23126"/>
                  </a:cubicBezTo>
                  <a:cubicBezTo>
                    <a:pt x="10055" y="22988"/>
                    <a:pt x="10240" y="22574"/>
                    <a:pt x="10378" y="22297"/>
                  </a:cubicBezTo>
                  <a:cubicBezTo>
                    <a:pt x="11161" y="20685"/>
                    <a:pt x="11452" y="18920"/>
                    <a:pt x="12036" y="17201"/>
                  </a:cubicBezTo>
                  <a:cubicBezTo>
                    <a:pt x="12143" y="16894"/>
                    <a:pt x="12235" y="16587"/>
                    <a:pt x="12343" y="16172"/>
                  </a:cubicBezTo>
                  <a:cubicBezTo>
                    <a:pt x="12443" y="15800"/>
                    <a:pt x="12757" y="14867"/>
                    <a:pt x="12164" y="14867"/>
                  </a:cubicBezTo>
                  <a:cubicBezTo>
                    <a:pt x="12121" y="14867"/>
                    <a:pt x="12073" y="14872"/>
                    <a:pt x="12020" y="14883"/>
                  </a:cubicBezTo>
                  <a:cubicBezTo>
                    <a:pt x="11974" y="14898"/>
                    <a:pt x="11990" y="14898"/>
                    <a:pt x="11959" y="14913"/>
                  </a:cubicBezTo>
                  <a:cubicBezTo>
                    <a:pt x="11468" y="15205"/>
                    <a:pt x="11022" y="15942"/>
                    <a:pt x="10715" y="16479"/>
                  </a:cubicBezTo>
                  <a:cubicBezTo>
                    <a:pt x="10147" y="17554"/>
                    <a:pt x="9641" y="18843"/>
                    <a:pt x="9303" y="20071"/>
                  </a:cubicBezTo>
                  <a:cubicBezTo>
                    <a:pt x="9211" y="20378"/>
                    <a:pt x="9119" y="20747"/>
                    <a:pt x="9057" y="21100"/>
                  </a:cubicBezTo>
                  <a:cubicBezTo>
                    <a:pt x="8843" y="20455"/>
                    <a:pt x="8628" y="19826"/>
                    <a:pt x="8428" y="19181"/>
                  </a:cubicBezTo>
                  <a:cubicBezTo>
                    <a:pt x="8351" y="18920"/>
                    <a:pt x="8275" y="18644"/>
                    <a:pt x="8182" y="18383"/>
                  </a:cubicBezTo>
                  <a:lnTo>
                    <a:pt x="8213" y="18383"/>
                  </a:lnTo>
                  <a:cubicBezTo>
                    <a:pt x="8735" y="18275"/>
                    <a:pt x="9088" y="17492"/>
                    <a:pt x="9272" y="17001"/>
                  </a:cubicBezTo>
                  <a:cubicBezTo>
                    <a:pt x="9472" y="16510"/>
                    <a:pt x="9641" y="15819"/>
                    <a:pt x="9764" y="15359"/>
                  </a:cubicBezTo>
                  <a:cubicBezTo>
                    <a:pt x="10009" y="14514"/>
                    <a:pt x="10178" y="13793"/>
                    <a:pt x="10270" y="12795"/>
                  </a:cubicBezTo>
                  <a:cubicBezTo>
                    <a:pt x="10315" y="12315"/>
                    <a:pt x="10360" y="11658"/>
                    <a:pt x="9860" y="11658"/>
                  </a:cubicBezTo>
                  <a:cubicBezTo>
                    <a:pt x="9848" y="11658"/>
                    <a:pt x="9837" y="11658"/>
                    <a:pt x="9825" y="11659"/>
                  </a:cubicBezTo>
                  <a:cubicBezTo>
                    <a:pt x="9318" y="11690"/>
                    <a:pt x="8981" y="12657"/>
                    <a:pt x="8797" y="13056"/>
                  </a:cubicBezTo>
                  <a:cubicBezTo>
                    <a:pt x="8367" y="14023"/>
                    <a:pt x="7937" y="15159"/>
                    <a:pt x="7661" y="16234"/>
                  </a:cubicBezTo>
                  <a:cubicBezTo>
                    <a:pt x="7645" y="16295"/>
                    <a:pt x="7630" y="16356"/>
                    <a:pt x="7614" y="16418"/>
                  </a:cubicBezTo>
                  <a:cubicBezTo>
                    <a:pt x="7461" y="15850"/>
                    <a:pt x="7307" y="15267"/>
                    <a:pt x="7185" y="14699"/>
                  </a:cubicBezTo>
                  <a:cubicBezTo>
                    <a:pt x="7123" y="14468"/>
                    <a:pt x="7077" y="14223"/>
                    <a:pt x="7016" y="13977"/>
                  </a:cubicBezTo>
                  <a:cubicBezTo>
                    <a:pt x="7016" y="13946"/>
                    <a:pt x="7000" y="13900"/>
                    <a:pt x="7000" y="13870"/>
                  </a:cubicBezTo>
                  <a:cubicBezTo>
                    <a:pt x="7093" y="13731"/>
                    <a:pt x="7185" y="13578"/>
                    <a:pt x="7231" y="13424"/>
                  </a:cubicBezTo>
                  <a:cubicBezTo>
                    <a:pt x="7645" y="12119"/>
                    <a:pt x="6862" y="9817"/>
                    <a:pt x="6018" y="8144"/>
                  </a:cubicBezTo>
                  <a:cubicBezTo>
                    <a:pt x="5748" y="7588"/>
                    <a:pt x="5213" y="6607"/>
                    <a:pt x="4716" y="6607"/>
                  </a:cubicBezTo>
                  <a:cubicBezTo>
                    <a:pt x="4705" y="6607"/>
                    <a:pt x="4694" y="6607"/>
                    <a:pt x="4682" y="6608"/>
                  </a:cubicBezTo>
                  <a:cubicBezTo>
                    <a:pt x="4038" y="6670"/>
                    <a:pt x="4222" y="7729"/>
                    <a:pt x="4329" y="8343"/>
                  </a:cubicBezTo>
                  <a:cubicBezTo>
                    <a:pt x="4560" y="9755"/>
                    <a:pt x="4882" y="10983"/>
                    <a:pt x="5481" y="12626"/>
                  </a:cubicBezTo>
                  <a:cubicBezTo>
                    <a:pt x="5726" y="13317"/>
                    <a:pt x="6018" y="14008"/>
                    <a:pt x="6417" y="14115"/>
                  </a:cubicBezTo>
                  <a:cubicBezTo>
                    <a:pt x="6448" y="14345"/>
                    <a:pt x="6478" y="14560"/>
                    <a:pt x="6494" y="14714"/>
                  </a:cubicBezTo>
                  <a:cubicBezTo>
                    <a:pt x="6525" y="14867"/>
                    <a:pt x="6540" y="15052"/>
                    <a:pt x="6571" y="15220"/>
                  </a:cubicBezTo>
                  <a:cubicBezTo>
                    <a:pt x="5864" y="14407"/>
                    <a:pt x="5128" y="13885"/>
                    <a:pt x="4299" y="13332"/>
                  </a:cubicBezTo>
                  <a:cubicBezTo>
                    <a:pt x="3669" y="12902"/>
                    <a:pt x="3163" y="12657"/>
                    <a:pt x="2595" y="12380"/>
                  </a:cubicBezTo>
                  <a:cubicBezTo>
                    <a:pt x="2030" y="12113"/>
                    <a:pt x="1364" y="11673"/>
                    <a:pt x="752" y="11673"/>
                  </a:cubicBezTo>
                  <a:cubicBezTo>
                    <a:pt x="731" y="11673"/>
                    <a:pt x="711" y="11673"/>
                    <a:pt x="691" y="11674"/>
                  </a:cubicBezTo>
                  <a:cubicBezTo>
                    <a:pt x="399" y="11674"/>
                    <a:pt x="184" y="11935"/>
                    <a:pt x="169" y="12196"/>
                  </a:cubicBezTo>
                  <a:cubicBezTo>
                    <a:pt x="491" y="13056"/>
                    <a:pt x="1167" y="13440"/>
                    <a:pt x="1720" y="13854"/>
                  </a:cubicBezTo>
                  <a:cubicBezTo>
                    <a:pt x="2856" y="14652"/>
                    <a:pt x="4007" y="15405"/>
                    <a:pt x="5296" y="16065"/>
                  </a:cubicBezTo>
                  <a:cubicBezTo>
                    <a:pt x="5481" y="16172"/>
                    <a:pt x="5849" y="16372"/>
                    <a:pt x="6248" y="16464"/>
                  </a:cubicBezTo>
                  <a:cubicBezTo>
                    <a:pt x="6335" y="16486"/>
                    <a:pt x="6468" y="16507"/>
                    <a:pt x="6603" y="16507"/>
                  </a:cubicBezTo>
                  <a:cubicBezTo>
                    <a:pt x="6660" y="16507"/>
                    <a:pt x="6716" y="16504"/>
                    <a:pt x="6770" y="16495"/>
                  </a:cubicBezTo>
                  <a:cubicBezTo>
                    <a:pt x="6924" y="17400"/>
                    <a:pt x="7139" y="18337"/>
                    <a:pt x="7369" y="19166"/>
                  </a:cubicBezTo>
                  <a:cubicBezTo>
                    <a:pt x="7123" y="18874"/>
                    <a:pt x="6801" y="18613"/>
                    <a:pt x="6601" y="18460"/>
                  </a:cubicBezTo>
                  <a:cubicBezTo>
                    <a:pt x="5204" y="17293"/>
                    <a:pt x="3945" y="16694"/>
                    <a:pt x="2318" y="16234"/>
                  </a:cubicBezTo>
                  <a:cubicBezTo>
                    <a:pt x="1987" y="16139"/>
                    <a:pt x="1628" y="15989"/>
                    <a:pt x="1234" y="15989"/>
                  </a:cubicBezTo>
                  <a:cubicBezTo>
                    <a:pt x="1118" y="15989"/>
                    <a:pt x="998" y="16002"/>
                    <a:pt x="875" y="16034"/>
                  </a:cubicBezTo>
                  <a:cubicBezTo>
                    <a:pt x="0" y="16249"/>
                    <a:pt x="584" y="17063"/>
                    <a:pt x="1075" y="17431"/>
                  </a:cubicBezTo>
                  <a:cubicBezTo>
                    <a:pt x="1950" y="18060"/>
                    <a:pt x="2825" y="18506"/>
                    <a:pt x="3731" y="19012"/>
                  </a:cubicBezTo>
                  <a:cubicBezTo>
                    <a:pt x="4636" y="19519"/>
                    <a:pt x="5435" y="20102"/>
                    <a:pt x="6509" y="20363"/>
                  </a:cubicBezTo>
                  <a:cubicBezTo>
                    <a:pt x="6648" y="20396"/>
                    <a:pt x="6843" y="20429"/>
                    <a:pt x="7038" y="20429"/>
                  </a:cubicBezTo>
                  <a:cubicBezTo>
                    <a:pt x="7296" y="20429"/>
                    <a:pt x="7553" y="20371"/>
                    <a:pt x="7676" y="20179"/>
                  </a:cubicBezTo>
                  <a:cubicBezTo>
                    <a:pt x="7952" y="21039"/>
                    <a:pt x="8229" y="21898"/>
                    <a:pt x="8520" y="22758"/>
                  </a:cubicBezTo>
                  <a:cubicBezTo>
                    <a:pt x="8121" y="22389"/>
                    <a:pt x="7599" y="22144"/>
                    <a:pt x="7093" y="21883"/>
                  </a:cubicBezTo>
                  <a:cubicBezTo>
                    <a:pt x="6448" y="21545"/>
                    <a:pt x="5788" y="21238"/>
                    <a:pt x="5158" y="20977"/>
                  </a:cubicBezTo>
                  <a:cubicBezTo>
                    <a:pt x="3883" y="20473"/>
                    <a:pt x="2620" y="19981"/>
                    <a:pt x="1324" y="19981"/>
                  </a:cubicBezTo>
                  <a:cubicBezTo>
                    <a:pt x="1200" y="19981"/>
                    <a:pt x="1076" y="19985"/>
                    <a:pt x="952" y="19995"/>
                  </a:cubicBezTo>
                  <a:cubicBezTo>
                    <a:pt x="584" y="20010"/>
                    <a:pt x="415" y="20363"/>
                    <a:pt x="430" y="20517"/>
                  </a:cubicBezTo>
                  <a:cubicBezTo>
                    <a:pt x="491" y="20885"/>
                    <a:pt x="998" y="21223"/>
                    <a:pt x="1305" y="21422"/>
                  </a:cubicBezTo>
                  <a:cubicBezTo>
                    <a:pt x="2303" y="22082"/>
                    <a:pt x="3347" y="22482"/>
                    <a:pt x="4421" y="22988"/>
                  </a:cubicBezTo>
                  <a:cubicBezTo>
                    <a:pt x="5450" y="23464"/>
                    <a:pt x="6478" y="23986"/>
                    <a:pt x="7599" y="24416"/>
                  </a:cubicBezTo>
                  <a:cubicBezTo>
                    <a:pt x="7840" y="24509"/>
                    <a:pt x="8129" y="24579"/>
                    <a:pt x="8403" y="24579"/>
                  </a:cubicBezTo>
                  <a:cubicBezTo>
                    <a:pt x="8669" y="24579"/>
                    <a:pt x="8922" y="24513"/>
                    <a:pt x="9104" y="24339"/>
                  </a:cubicBezTo>
                  <a:cubicBezTo>
                    <a:pt x="9380" y="25061"/>
                    <a:pt x="9656" y="25782"/>
                    <a:pt x="9948" y="26504"/>
                  </a:cubicBezTo>
                  <a:cubicBezTo>
                    <a:pt x="9625" y="26319"/>
                    <a:pt x="9288" y="26197"/>
                    <a:pt x="9104" y="26120"/>
                  </a:cubicBezTo>
                  <a:cubicBezTo>
                    <a:pt x="8459" y="25859"/>
                    <a:pt x="7691" y="25629"/>
                    <a:pt x="7031" y="25444"/>
                  </a:cubicBezTo>
                  <a:cubicBezTo>
                    <a:pt x="5895" y="25137"/>
                    <a:pt x="4882" y="24999"/>
                    <a:pt x="3685" y="24861"/>
                  </a:cubicBezTo>
                  <a:cubicBezTo>
                    <a:pt x="3446" y="24835"/>
                    <a:pt x="3197" y="24798"/>
                    <a:pt x="2953" y="24798"/>
                  </a:cubicBezTo>
                  <a:cubicBezTo>
                    <a:pt x="2773" y="24798"/>
                    <a:pt x="2595" y="24818"/>
                    <a:pt x="2426" y="24876"/>
                  </a:cubicBezTo>
                  <a:cubicBezTo>
                    <a:pt x="2149" y="24953"/>
                    <a:pt x="1981" y="25122"/>
                    <a:pt x="1996" y="25368"/>
                  </a:cubicBezTo>
                  <a:cubicBezTo>
                    <a:pt x="2011" y="26104"/>
                    <a:pt x="3316" y="26626"/>
                    <a:pt x="3746" y="26811"/>
                  </a:cubicBezTo>
                  <a:cubicBezTo>
                    <a:pt x="4421" y="27102"/>
                    <a:pt x="5143" y="27302"/>
                    <a:pt x="5895" y="27501"/>
                  </a:cubicBezTo>
                  <a:cubicBezTo>
                    <a:pt x="7031" y="27778"/>
                    <a:pt x="8060" y="28039"/>
                    <a:pt x="9303" y="28162"/>
                  </a:cubicBezTo>
                  <a:cubicBezTo>
                    <a:pt x="9481" y="28184"/>
                    <a:pt x="9706" y="28210"/>
                    <a:pt x="9928" y="28210"/>
                  </a:cubicBezTo>
                  <a:cubicBezTo>
                    <a:pt x="10167" y="28210"/>
                    <a:pt x="10403" y="28180"/>
                    <a:pt x="10577" y="28085"/>
                  </a:cubicBezTo>
                  <a:cubicBezTo>
                    <a:pt x="10593" y="28069"/>
                    <a:pt x="10608" y="28054"/>
                    <a:pt x="10623" y="28039"/>
                  </a:cubicBezTo>
                  <a:cubicBezTo>
                    <a:pt x="10915" y="28714"/>
                    <a:pt x="11222" y="29359"/>
                    <a:pt x="11544" y="30004"/>
                  </a:cubicBezTo>
                  <a:cubicBezTo>
                    <a:pt x="11452" y="30111"/>
                    <a:pt x="11376" y="30234"/>
                    <a:pt x="11268" y="30341"/>
                  </a:cubicBezTo>
                  <a:cubicBezTo>
                    <a:pt x="11115" y="30495"/>
                    <a:pt x="10900" y="30633"/>
                    <a:pt x="10639" y="30787"/>
                  </a:cubicBezTo>
                  <a:cubicBezTo>
                    <a:pt x="10516" y="30863"/>
                    <a:pt x="10424" y="30863"/>
                    <a:pt x="10301" y="30986"/>
                  </a:cubicBezTo>
                  <a:cubicBezTo>
                    <a:pt x="10121" y="31166"/>
                    <a:pt x="10146" y="31478"/>
                    <a:pt x="10391" y="31478"/>
                  </a:cubicBezTo>
                  <a:cubicBezTo>
                    <a:pt x="10396" y="31478"/>
                    <a:pt x="10402" y="31478"/>
                    <a:pt x="10408" y="31477"/>
                  </a:cubicBezTo>
                  <a:cubicBezTo>
                    <a:pt x="10577" y="31477"/>
                    <a:pt x="10700" y="31309"/>
                    <a:pt x="10792" y="31293"/>
                  </a:cubicBezTo>
                  <a:cubicBezTo>
                    <a:pt x="10859" y="31467"/>
                    <a:pt x="11007" y="31594"/>
                    <a:pt x="11155" y="31594"/>
                  </a:cubicBezTo>
                  <a:cubicBezTo>
                    <a:pt x="11178" y="31594"/>
                    <a:pt x="11200" y="31591"/>
                    <a:pt x="11222" y="31585"/>
                  </a:cubicBezTo>
                  <a:cubicBezTo>
                    <a:pt x="11437" y="31523"/>
                    <a:pt x="11422" y="31263"/>
                    <a:pt x="11452" y="31063"/>
                  </a:cubicBezTo>
                  <a:cubicBezTo>
                    <a:pt x="11492" y="31072"/>
                    <a:pt x="11529" y="31076"/>
                    <a:pt x="11563" y="31076"/>
                  </a:cubicBezTo>
                  <a:cubicBezTo>
                    <a:pt x="11774" y="31076"/>
                    <a:pt x="11902" y="30927"/>
                    <a:pt x="11928" y="30756"/>
                  </a:cubicBezTo>
                  <a:cubicBezTo>
                    <a:pt x="12051" y="31002"/>
                    <a:pt x="12174" y="31232"/>
                    <a:pt x="12312" y="31462"/>
                  </a:cubicBezTo>
                  <a:cubicBezTo>
                    <a:pt x="12987" y="32706"/>
                    <a:pt x="13786" y="34164"/>
                    <a:pt x="14784" y="34993"/>
                  </a:cubicBezTo>
                  <a:cubicBezTo>
                    <a:pt x="15024" y="35195"/>
                    <a:pt x="15433" y="35381"/>
                    <a:pt x="15719" y="35381"/>
                  </a:cubicBezTo>
                  <a:cubicBezTo>
                    <a:pt x="16000" y="35381"/>
                    <a:pt x="16163" y="35202"/>
                    <a:pt x="15935" y="34686"/>
                  </a:cubicBezTo>
                  <a:cubicBezTo>
                    <a:pt x="15827" y="34440"/>
                    <a:pt x="15659" y="34210"/>
                    <a:pt x="15566" y="34072"/>
                  </a:cubicBezTo>
                  <a:cubicBezTo>
                    <a:pt x="15259" y="33550"/>
                    <a:pt x="15106" y="33197"/>
                    <a:pt x="14860" y="32782"/>
                  </a:cubicBezTo>
                  <a:cubicBezTo>
                    <a:pt x="14246" y="31677"/>
                    <a:pt x="13601" y="30587"/>
                    <a:pt x="12972" y="29466"/>
                  </a:cubicBezTo>
                  <a:cubicBezTo>
                    <a:pt x="13033" y="29390"/>
                    <a:pt x="13110" y="29328"/>
                    <a:pt x="13187" y="29252"/>
                  </a:cubicBezTo>
                  <a:cubicBezTo>
                    <a:pt x="13525" y="28960"/>
                    <a:pt x="13893" y="28745"/>
                    <a:pt x="14415" y="28561"/>
                  </a:cubicBezTo>
                  <a:cubicBezTo>
                    <a:pt x="14415" y="28637"/>
                    <a:pt x="14430" y="28714"/>
                    <a:pt x="14446" y="28791"/>
                  </a:cubicBezTo>
                  <a:cubicBezTo>
                    <a:pt x="14599" y="29712"/>
                    <a:pt x="15014" y="30188"/>
                    <a:pt x="15398" y="30725"/>
                  </a:cubicBezTo>
                  <a:cubicBezTo>
                    <a:pt x="15474" y="30817"/>
                    <a:pt x="15551" y="30925"/>
                    <a:pt x="15628" y="31032"/>
                  </a:cubicBezTo>
                  <a:cubicBezTo>
                    <a:pt x="15858" y="31339"/>
                    <a:pt x="16073" y="31662"/>
                    <a:pt x="16227" y="32076"/>
                  </a:cubicBezTo>
                  <a:cubicBezTo>
                    <a:pt x="16288" y="32245"/>
                    <a:pt x="16319" y="32414"/>
                    <a:pt x="16349" y="32583"/>
                  </a:cubicBezTo>
                  <a:cubicBezTo>
                    <a:pt x="16380" y="32859"/>
                    <a:pt x="16395" y="33135"/>
                    <a:pt x="16426" y="33442"/>
                  </a:cubicBezTo>
                  <a:cubicBezTo>
                    <a:pt x="16472" y="33396"/>
                    <a:pt x="16518" y="33350"/>
                    <a:pt x="16580" y="33320"/>
                  </a:cubicBezTo>
                  <a:cubicBezTo>
                    <a:pt x="16917" y="33028"/>
                    <a:pt x="17270" y="32752"/>
                    <a:pt x="17746" y="32521"/>
                  </a:cubicBezTo>
                  <a:cubicBezTo>
                    <a:pt x="18238" y="32291"/>
                    <a:pt x="18821" y="32168"/>
                    <a:pt x="19435" y="32015"/>
                  </a:cubicBezTo>
                  <a:lnTo>
                    <a:pt x="19696" y="31953"/>
                  </a:lnTo>
                  <a:cubicBezTo>
                    <a:pt x="20018" y="31877"/>
                    <a:pt x="20310" y="31784"/>
                    <a:pt x="20586" y="31662"/>
                  </a:cubicBezTo>
                  <a:cubicBezTo>
                    <a:pt x="20617" y="31953"/>
                    <a:pt x="20632" y="32214"/>
                    <a:pt x="20602" y="32491"/>
                  </a:cubicBezTo>
                  <a:cubicBezTo>
                    <a:pt x="20540" y="33059"/>
                    <a:pt x="20341" y="33565"/>
                    <a:pt x="20525" y="34225"/>
                  </a:cubicBezTo>
                  <a:cubicBezTo>
                    <a:pt x="20095" y="34225"/>
                    <a:pt x="19788" y="34640"/>
                    <a:pt x="20141" y="34947"/>
                  </a:cubicBezTo>
                  <a:cubicBezTo>
                    <a:pt x="19972" y="35085"/>
                    <a:pt x="19773" y="35223"/>
                    <a:pt x="19834" y="35438"/>
                  </a:cubicBezTo>
                  <a:cubicBezTo>
                    <a:pt x="19882" y="35571"/>
                    <a:pt x="20025" y="35637"/>
                    <a:pt x="20189" y="35637"/>
                  </a:cubicBezTo>
                  <a:cubicBezTo>
                    <a:pt x="20233" y="35637"/>
                    <a:pt x="20279" y="35632"/>
                    <a:pt x="20325" y="35622"/>
                  </a:cubicBezTo>
                  <a:lnTo>
                    <a:pt x="20325" y="35622"/>
                  </a:lnTo>
                  <a:cubicBezTo>
                    <a:pt x="20371" y="35699"/>
                    <a:pt x="20295" y="35899"/>
                    <a:pt x="20387" y="36037"/>
                  </a:cubicBezTo>
                  <a:cubicBezTo>
                    <a:pt x="20438" y="36108"/>
                    <a:pt x="20503" y="36139"/>
                    <a:pt x="20568" y="36139"/>
                  </a:cubicBezTo>
                  <a:cubicBezTo>
                    <a:pt x="20699" y="36139"/>
                    <a:pt x="20832" y="36016"/>
                    <a:pt x="20863" y="35853"/>
                  </a:cubicBezTo>
                  <a:cubicBezTo>
                    <a:pt x="20893" y="35668"/>
                    <a:pt x="20847" y="35592"/>
                    <a:pt x="20832" y="35453"/>
                  </a:cubicBezTo>
                  <a:cubicBezTo>
                    <a:pt x="20801" y="35146"/>
                    <a:pt x="20786" y="34901"/>
                    <a:pt x="20832" y="34670"/>
                  </a:cubicBezTo>
                  <a:cubicBezTo>
                    <a:pt x="20924" y="34195"/>
                    <a:pt x="21185" y="33719"/>
                    <a:pt x="21354" y="33350"/>
                  </a:cubicBezTo>
                  <a:cubicBezTo>
                    <a:pt x="21768" y="32491"/>
                    <a:pt x="21953" y="31723"/>
                    <a:pt x="21784" y="30817"/>
                  </a:cubicBezTo>
                  <a:cubicBezTo>
                    <a:pt x="22183" y="30403"/>
                    <a:pt x="22536" y="29958"/>
                    <a:pt x="22843" y="29466"/>
                  </a:cubicBezTo>
                  <a:cubicBezTo>
                    <a:pt x="22997" y="29236"/>
                    <a:pt x="23135" y="28991"/>
                    <a:pt x="23273" y="28745"/>
                  </a:cubicBezTo>
                  <a:cubicBezTo>
                    <a:pt x="23319" y="28653"/>
                    <a:pt x="23365" y="28576"/>
                    <a:pt x="23396" y="28499"/>
                  </a:cubicBezTo>
                  <a:cubicBezTo>
                    <a:pt x="23442" y="28791"/>
                    <a:pt x="23442" y="29052"/>
                    <a:pt x="23411" y="29328"/>
                  </a:cubicBezTo>
                  <a:cubicBezTo>
                    <a:pt x="23350" y="29881"/>
                    <a:pt x="23150" y="30387"/>
                    <a:pt x="23334" y="31063"/>
                  </a:cubicBezTo>
                  <a:cubicBezTo>
                    <a:pt x="23327" y="31063"/>
                    <a:pt x="23319" y="31063"/>
                    <a:pt x="23312" y="31063"/>
                  </a:cubicBezTo>
                  <a:cubicBezTo>
                    <a:pt x="22909" y="31063"/>
                    <a:pt x="22619" y="31468"/>
                    <a:pt x="22966" y="31784"/>
                  </a:cubicBezTo>
                  <a:cubicBezTo>
                    <a:pt x="22797" y="31923"/>
                    <a:pt x="22582" y="32061"/>
                    <a:pt x="22659" y="32260"/>
                  </a:cubicBezTo>
                  <a:cubicBezTo>
                    <a:pt x="22706" y="32390"/>
                    <a:pt x="22844" y="32466"/>
                    <a:pt x="23003" y="32466"/>
                  </a:cubicBezTo>
                  <a:cubicBezTo>
                    <a:pt x="23051" y="32466"/>
                    <a:pt x="23100" y="32459"/>
                    <a:pt x="23150" y="32445"/>
                  </a:cubicBezTo>
                  <a:lnTo>
                    <a:pt x="23150" y="32445"/>
                  </a:lnTo>
                  <a:cubicBezTo>
                    <a:pt x="23196" y="32537"/>
                    <a:pt x="23119" y="32721"/>
                    <a:pt x="23211" y="32859"/>
                  </a:cubicBezTo>
                  <a:cubicBezTo>
                    <a:pt x="23263" y="32936"/>
                    <a:pt x="23327" y="32968"/>
                    <a:pt x="23393" y="32968"/>
                  </a:cubicBezTo>
                  <a:cubicBezTo>
                    <a:pt x="23524" y="32968"/>
                    <a:pt x="23657" y="32839"/>
                    <a:pt x="23687" y="32675"/>
                  </a:cubicBezTo>
                  <a:cubicBezTo>
                    <a:pt x="23718" y="32506"/>
                    <a:pt x="23672" y="32429"/>
                    <a:pt x="23641" y="32276"/>
                  </a:cubicBezTo>
                  <a:cubicBezTo>
                    <a:pt x="23611" y="31984"/>
                    <a:pt x="23595" y="31723"/>
                    <a:pt x="23641" y="31508"/>
                  </a:cubicBezTo>
                  <a:cubicBezTo>
                    <a:pt x="23749" y="31017"/>
                    <a:pt x="23994" y="30541"/>
                    <a:pt x="24179" y="30173"/>
                  </a:cubicBezTo>
                  <a:cubicBezTo>
                    <a:pt x="24639" y="29190"/>
                    <a:pt x="24823" y="28315"/>
                    <a:pt x="24501" y="27225"/>
                  </a:cubicBezTo>
                  <a:cubicBezTo>
                    <a:pt x="24470" y="27072"/>
                    <a:pt x="24378" y="26857"/>
                    <a:pt x="24271" y="26688"/>
                  </a:cubicBezTo>
                  <a:cubicBezTo>
                    <a:pt x="24301" y="26611"/>
                    <a:pt x="24317" y="26534"/>
                    <a:pt x="24347" y="26473"/>
                  </a:cubicBezTo>
                  <a:cubicBezTo>
                    <a:pt x="24654" y="26550"/>
                    <a:pt x="24961" y="26626"/>
                    <a:pt x="25284" y="26688"/>
                  </a:cubicBezTo>
                  <a:cubicBezTo>
                    <a:pt x="25773" y="26777"/>
                    <a:pt x="26232" y="26813"/>
                    <a:pt x="26669" y="26813"/>
                  </a:cubicBezTo>
                  <a:cubicBezTo>
                    <a:pt x="27359" y="26813"/>
                    <a:pt x="27995" y="26724"/>
                    <a:pt x="28615" y="26611"/>
                  </a:cubicBezTo>
                  <a:lnTo>
                    <a:pt x="28615" y="26611"/>
                  </a:lnTo>
                  <a:cubicBezTo>
                    <a:pt x="28416" y="27425"/>
                    <a:pt x="28216" y="28223"/>
                    <a:pt x="27986" y="28975"/>
                  </a:cubicBezTo>
                  <a:cubicBezTo>
                    <a:pt x="27909" y="29221"/>
                    <a:pt x="25453" y="35499"/>
                    <a:pt x="23795" y="38585"/>
                  </a:cubicBezTo>
                  <a:cubicBezTo>
                    <a:pt x="24332" y="38831"/>
                    <a:pt x="24823" y="39138"/>
                    <a:pt x="25330" y="39414"/>
                  </a:cubicBezTo>
                  <a:cubicBezTo>
                    <a:pt x="26466" y="37050"/>
                    <a:pt x="27510" y="34793"/>
                    <a:pt x="28477" y="32276"/>
                  </a:cubicBezTo>
                  <a:cubicBezTo>
                    <a:pt x="28584" y="31969"/>
                    <a:pt x="28707" y="31646"/>
                    <a:pt x="28815" y="31324"/>
                  </a:cubicBezTo>
                  <a:cubicBezTo>
                    <a:pt x="29935" y="32030"/>
                    <a:pt x="31332" y="32598"/>
                    <a:pt x="33067" y="32598"/>
                  </a:cubicBezTo>
                  <a:cubicBezTo>
                    <a:pt x="34218" y="32598"/>
                    <a:pt x="35185" y="32306"/>
                    <a:pt x="36153" y="32061"/>
                  </a:cubicBezTo>
                  <a:cubicBezTo>
                    <a:pt x="36153" y="31969"/>
                    <a:pt x="36014" y="31923"/>
                    <a:pt x="35938" y="31861"/>
                  </a:cubicBezTo>
                  <a:cubicBezTo>
                    <a:pt x="35308" y="31416"/>
                    <a:pt x="34617" y="31048"/>
                    <a:pt x="33819" y="30756"/>
                  </a:cubicBezTo>
                  <a:cubicBezTo>
                    <a:pt x="33405" y="30602"/>
                    <a:pt x="32898" y="30434"/>
                    <a:pt x="32407" y="30326"/>
                  </a:cubicBezTo>
                  <a:cubicBezTo>
                    <a:pt x="31981" y="30242"/>
                    <a:pt x="31549" y="30203"/>
                    <a:pt x="31125" y="30203"/>
                  </a:cubicBezTo>
                  <a:cubicBezTo>
                    <a:pt x="30389" y="30203"/>
                    <a:pt x="29680" y="30321"/>
                    <a:pt x="29076" y="30526"/>
                  </a:cubicBezTo>
                  <a:cubicBezTo>
                    <a:pt x="29306" y="29804"/>
                    <a:pt x="29490" y="29052"/>
                    <a:pt x="29598" y="28269"/>
                  </a:cubicBezTo>
                  <a:cubicBezTo>
                    <a:pt x="29659" y="27808"/>
                    <a:pt x="29736" y="27348"/>
                    <a:pt x="29797" y="26887"/>
                  </a:cubicBezTo>
                  <a:cubicBezTo>
                    <a:pt x="29935" y="26980"/>
                    <a:pt x="30073" y="27056"/>
                    <a:pt x="30212" y="27133"/>
                  </a:cubicBezTo>
                  <a:cubicBezTo>
                    <a:pt x="30902" y="27578"/>
                    <a:pt x="31578" y="28008"/>
                    <a:pt x="32361" y="28361"/>
                  </a:cubicBezTo>
                  <a:cubicBezTo>
                    <a:pt x="33420" y="28837"/>
                    <a:pt x="34694" y="29129"/>
                    <a:pt x="36122" y="29129"/>
                  </a:cubicBezTo>
                  <a:cubicBezTo>
                    <a:pt x="37718" y="29129"/>
                    <a:pt x="38916" y="28668"/>
                    <a:pt x="40098" y="28192"/>
                  </a:cubicBezTo>
                  <a:cubicBezTo>
                    <a:pt x="38916" y="27333"/>
                    <a:pt x="37335" y="26381"/>
                    <a:pt x="35554" y="26012"/>
                  </a:cubicBezTo>
                  <a:cubicBezTo>
                    <a:pt x="34977" y="25895"/>
                    <a:pt x="34400" y="25844"/>
                    <a:pt x="33833" y="25844"/>
                  </a:cubicBezTo>
                  <a:cubicBezTo>
                    <a:pt x="32393" y="25844"/>
                    <a:pt x="31015" y="26173"/>
                    <a:pt x="29859" y="26580"/>
                  </a:cubicBezTo>
                  <a:cubicBezTo>
                    <a:pt x="29889" y="26412"/>
                    <a:pt x="29920" y="26243"/>
                    <a:pt x="29951" y="26074"/>
                  </a:cubicBezTo>
                  <a:cubicBezTo>
                    <a:pt x="30104" y="25368"/>
                    <a:pt x="30273" y="24661"/>
                    <a:pt x="30457" y="23986"/>
                  </a:cubicBezTo>
                  <a:cubicBezTo>
                    <a:pt x="30718" y="23004"/>
                    <a:pt x="31025" y="22113"/>
                    <a:pt x="31394" y="21269"/>
                  </a:cubicBezTo>
                  <a:cubicBezTo>
                    <a:pt x="31946" y="21607"/>
                    <a:pt x="32499" y="21975"/>
                    <a:pt x="33113" y="22297"/>
                  </a:cubicBezTo>
                  <a:cubicBezTo>
                    <a:pt x="34527" y="23026"/>
                    <a:pt x="36584" y="23567"/>
                    <a:pt x="38658" y="23567"/>
                  </a:cubicBezTo>
                  <a:cubicBezTo>
                    <a:pt x="39556" y="23567"/>
                    <a:pt x="40457" y="23466"/>
                    <a:pt x="41311" y="23234"/>
                  </a:cubicBezTo>
                  <a:cubicBezTo>
                    <a:pt x="41111" y="23034"/>
                    <a:pt x="40865" y="22881"/>
                    <a:pt x="40620" y="22697"/>
                  </a:cubicBezTo>
                  <a:cubicBezTo>
                    <a:pt x="39146" y="21683"/>
                    <a:pt x="37427" y="20716"/>
                    <a:pt x="35201" y="20471"/>
                  </a:cubicBezTo>
                  <a:cubicBezTo>
                    <a:pt x="34919" y="20438"/>
                    <a:pt x="34606" y="20405"/>
                    <a:pt x="34311" y="20405"/>
                  </a:cubicBezTo>
                  <a:cubicBezTo>
                    <a:pt x="34189" y="20405"/>
                    <a:pt x="34070" y="20411"/>
                    <a:pt x="33957" y="20425"/>
                  </a:cubicBezTo>
                  <a:cubicBezTo>
                    <a:pt x="33098" y="20532"/>
                    <a:pt x="32284" y="20593"/>
                    <a:pt x="31578" y="20854"/>
                  </a:cubicBezTo>
                  <a:cubicBezTo>
                    <a:pt x="31670" y="20655"/>
                    <a:pt x="31762" y="20455"/>
                    <a:pt x="31870" y="20271"/>
                  </a:cubicBezTo>
                  <a:cubicBezTo>
                    <a:pt x="32161" y="19718"/>
                    <a:pt x="32484" y="19181"/>
                    <a:pt x="32760" y="18613"/>
                  </a:cubicBezTo>
                  <a:cubicBezTo>
                    <a:pt x="32883" y="18337"/>
                    <a:pt x="33006" y="18076"/>
                    <a:pt x="33113" y="17799"/>
                  </a:cubicBezTo>
                  <a:cubicBezTo>
                    <a:pt x="34633" y="18767"/>
                    <a:pt x="36582" y="19565"/>
                    <a:pt x="39054" y="19565"/>
                  </a:cubicBezTo>
                  <a:cubicBezTo>
                    <a:pt x="39898" y="19565"/>
                    <a:pt x="40712" y="19442"/>
                    <a:pt x="41480" y="19319"/>
                  </a:cubicBezTo>
                  <a:cubicBezTo>
                    <a:pt x="41341" y="19135"/>
                    <a:pt x="41126" y="19028"/>
                    <a:pt x="40927" y="18889"/>
                  </a:cubicBezTo>
                  <a:cubicBezTo>
                    <a:pt x="39944" y="18199"/>
                    <a:pt x="38839" y="17661"/>
                    <a:pt x="37457" y="17370"/>
                  </a:cubicBezTo>
                  <a:cubicBezTo>
                    <a:pt x="36957" y="17265"/>
                    <a:pt x="36447" y="17219"/>
                    <a:pt x="35943" y="17219"/>
                  </a:cubicBezTo>
                  <a:cubicBezTo>
                    <a:pt x="34964" y="17219"/>
                    <a:pt x="34006" y="17393"/>
                    <a:pt x="33174" y="17646"/>
                  </a:cubicBezTo>
                  <a:cubicBezTo>
                    <a:pt x="33297" y="17370"/>
                    <a:pt x="33405" y="17063"/>
                    <a:pt x="33497" y="16756"/>
                  </a:cubicBezTo>
                  <a:cubicBezTo>
                    <a:pt x="33666" y="16234"/>
                    <a:pt x="33773" y="15666"/>
                    <a:pt x="33835" y="15098"/>
                  </a:cubicBezTo>
                  <a:cubicBezTo>
                    <a:pt x="34623" y="15393"/>
                    <a:pt x="35575" y="15533"/>
                    <a:pt x="36563" y="15533"/>
                  </a:cubicBezTo>
                  <a:cubicBezTo>
                    <a:pt x="36961" y="15533"/>
                    <a:pt x="37364" y="15510"/>
                    <a:pt x="37765" y="15466"/>
                  </a:cubicBezTo>
                  <a:cubicBezTo>
                    <a:pt x="39223" y="15282"/>
                    <a:pt x="40497" y="14806"/>
                    <a:pt x="41556" y="14315"/>
                  </a:cubicBezTo>
                  <a:cubicBezTo>
                    <a:pt x="40579" y="13805"/>
                    <a:pt x="39391" y="13456"/>
                    <a:pt x="37971" y="13456"/>
                  </a:cubicBezTo>
                  <a:cubicBezTo>
                    <a:pt x="37808" y="13456"/>
                    <a:pt x="37642" y="13461"/>
                    <a:pt x="37473" y="13470"/>
                  </a:cubicBezTo>
                  <a:cubicBezTo>
                    <a:pt x="36045" y="13547"/>
                    <a:pt x="34802" y="14054"/>
                    <a:pt x="33881" y="14683"/>
                  </a:cubicBezTo>
                  <a:cubicBezTo>
                    <a:pt x="33957" y="13885"/>
                    <a:pt x="33988" y="13056"/>
                    <a:pt x="34096" y="12227"/>
                  </a:cubicBezTo>
                  <a:cubicBezTo>
                    <a:pt x="34111" y="12135"/>
                    <a:pt x="34126" y="12043"/>
                    <a:pt x="34142" y="11935"/>
                  </a:cubicBezTo>
                  <a:cubicBezTo>
                    <a:pt x="34672" y="12048"/>
                    <a:pt x="35229" y="12098"/>
                    <a:pt x="35787" y="12098"/>
                  </a:cubicBezTo>
                  <a:cubicBezTo>
                    <a:pt x="37440" y="12098"/>
                    <a:pt x="39111" y="11653"/>
                    <a:pt x="40190" y="11045"/>
                  </a:cubicBezTo>
                  <a:cubicBezTo>
                    <a:pt x="39335" y="10790"/>
                    <a:pt x="38385" y="10482"/>
                    <a:pt x="37357" y="10482"/>
                  </a:cubicBezTo>
                  <a:cubicBezTo>
                    <a:pt x="37148" y="10482"/>
                    <a:pt x="36936" y="10494"/>
                    <a:pt x="36721" y="10523"/>
                  </a:cubicBezTo>
                  <a:cubicBezTo>
                    <a:pt x="36153" y="10600"/>
                    <a:pt x="35646" y="10799"/>
                    <a:pt x="35201" y="11045"/>
                  </a:cubicBezTo>
                  <a:cubicBezTo>
                    <a:pt x="34832" y="11260"/>
                    <a:pt x="34433" y="11521"/>
                    <a:pt x="34172" y="11812"/>
                  </a:cubicBezTo>
                  <a:cubicBezTo>
                    <a:pt x="34172" y="11812"/>
                    <a:pt x="34172" y="11828"/>
                    <a:pt x="34157" y="11828"/>
                  </a:cubicBezTo>
                  <a:cubicBezTo>
                    <a:pt x="34234" y="11306"/>
                    <a:pt x="34341" y="10799"/>
                    <a:pt x="34449" y="10293"/>
                  </a:cubicBezTo>
                  <a:cubicBezTo>
                    <a:pt x="36337" y="9832"/>
                    <a:pt x="37642" y="8604"/>
                    <a:pt x="38686" y="7315"/>
                  </a:cubicBezTo>
                  <a:cubicBezTo>
                    <a:pt x="38686" y="7299"/>
                    <a:pt x="38808" y="7222"/>
                    <a:pt x="38732" y="7192"/>
                  </a:cubicBezTo>
                  <a:lnTo>
                    <a:pt x="38732" y="7192"/>
                  </a:lnTo>
                  <a:cubicBezTo>
                    <a:pt x="36629" y="7330"/>
                    <a:pt x="35416" y="8328"/>
                    <a:pt x="34571" y="9725"/>
                  </a:cubicBezTo>
                  <a:cubicBezTo>
                    <a:pt x="34617" y="9479"/>
                    <a:pt x="34679" y="9233"/>
                    <a:pt x="34725" y="8988"/>
                  </a:cubicBezTo>
                  <a:cubicBezTo>
                    <a:pt x="34771" y="8742"/>
                    <a:pt x="34863" y="8435"/>
                    <a:pt x="34832" y="8159"/>
                  </a:cubicBezTo>
                  <a:cubicBezTo>
                    <a:pt x="34863" y="8113"/>
                    <a:pt x="34878" y="8051"/>
                    <a:pt x="34894" y="8005"/>
                  </a:cubicBezTo>
                  <a:cubicBezTo>
                    <a:pt x="35324" y="7008"/>
                    <a:pt x="35600" y="5795"/>
                    <a:pt x="35723" y="4536"/>
                  </a:cubicBezTo>
                  <a:cubicBezTo>
                    <a:pt x="35861" y="2985"/>
                    <a:pt x="35661" y="1404"/>
                    <a:pt x="35400" y="23"/>
                  </a:cubicBezTo>
                  <a:cubicBezTo>
                    <a:pt x="35400" y="12"/>
                    <a:pt x="35400" y="1"/>
                    <a:pt x="35395"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7" name="Google Shape;5087;p78"/>
            <p:cNvGrpSpPr/>
            <p:nvPr/>
          </p:nvGrpSpPr>
          <p:grpSpPr>
            <a:xfrm>
              <a:off x="6821845" y="1731713"/>
              <a:ext cx="1038878" cy="985841"/>
              <a:chOff x="6821845" y="1731713"/>
              <a:chExt cx="1038878" cy="985841"/>
            </a:xfrm>
          </p:grpSpPr>
          <p:sp>
            <p:nvSpPr>
              <p:cNvPr id="5088" name="Google Shape;5088;p78"/>
              <p:cNvSpPr/>
              <p:nvPr/>
            </p:nvSpPr>
            <p:spPr>
              <a:xfrm>
                <a:off x="7666169" y="1731713"/>
                <a:ext cx="52110" cy="209820"/>
              </a:xfrm>
              <a:custGeom>
                <a:avLst/>
                <a:gdLst/>
                <a:ahLst/>
                <a:cxnLst/>
                <a:rect l="l" t="t" r="r" b="b"/>
                <a:pathLst>
                  <a:path w="1850" h="7449" extrusionOk="0">
                    <a:moveTo>
                      <a:pt x="1422" y="0"/>
                    </a:moveTo>
                    <a:cubicBezTo>
                      <a:pt x="1443" y="0"/>
                      <a:pt x="1443" y="10"/>
                      <a:pt x="1443" y="21"/>
                    </a:cubicBezTo>
                    <a:cubicBezTo>
                      <a:pt x="1672" y="1243"/>
                      <a:pt x="1850" y="2643"/>
                      <a:pt x="1724" y="4022"/>
                    </a:cubicBezTo>
                    <a:cubicBezTo>
                      <a:pt x="1620" y="5140"/>
                      <a:pt x="1369" y="6227"/>
                      <a:pt x="993" y="7105"/>
                    </a:cubicBezTo>
                    <a:cubicBezTo>
                      <a:pt x="941" y="7230"/>
                      <a:pt x="909" y="7365"/>
                      <a:pt x="805" y="7449"/>
                    </a:cubicBezTo>
                    <a:cubicBezTo>
                      <a:pt x="356" y="6269"/>
                      <a:pt x="1" y="4931"/>
                      <a:pt x="168" y="3511"/>
                    </a:cubicBezTo>
                    <a:cubicBezTo>
                      <a:pt x="335" y="2100"/>
                      <a:pt x="837" y="961"/>
                      <a:pt x="14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78"/>
              <p:cNvSpPr/>
              <p:nvPr/>
            </p:nvSpPr>
            <p:spPr>
              <a:xfrm>
                <a:off x="7677352" y="1911512"/>
                <a:ext cx="114501" cy="79179"/>
              </a:xfrm>
              <a:custGeom>
                <a:avLst/>
                <a:gdLst/>
                <a:ahLst/>
                <a:cxnLst/>
                <a:rect l="l" t="t" r="r" b="b"/>
                <a:pathLst>
                  <a:path w="4065" h="2811" extrusionOk="0">
                    <a:moveTo>
                      <a:pt x="3992" y="0"/>
                    </a:moveTo>
                    <a:cubicBezTo>
                      <a:pt x="4064" y="32"/>
                      <a:pt x="3960" y="95"/>
                      <a:pt x="3950" y="105"/>
                    </a:cubicBezTo>
                    <a:cubicBezTo>
                      <a:pt x="2989" y="1296"/>
                      <a:pt x="1787" y="2435"/>
                      <a:pt x="1" y="2811"/>
                    </a:cubicBezTo>
                    <a:cubicBezTo>
                      <a:pt x="753" y="1296"/>
                      <a:pt x="1860" y="136"/>
                      <a:pt x="39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78"/>
              <p:cNvSpPr/>
              <p:nvPr/>
            </p:nvSpPr>
            <p:spPr>
              <a:xfrm>
                <a:off x="7673240" y="1990384"/>
                <a:ext cx="153344" cy="51209"/>
              </a:xfrm>
              <a:custGeom>
                <a:avLst/>
                <a:gdLst/>
                <a:ahLst/>
                <a:cxnLst/>
                <a:rect l="l" t="t" r="r" b="b"/>
                <a:pathLst>
                  <a:path w="5444" h="1818" extrusionOk="0">
                    <a:moveTo>
                      <a:pt x="5443" y="627"/>
                    </a:moveTo>
                    <a:cubicBezTo>
                      <a:pt x="4159" y="1348"/>
                      <a:pt x="1933" y="1818"/>
                      <a:pt x="63" y="1411"/>
                    </a:cubicBezTo>
                    <a:cubicBezTo>
                      <a:pt x="1" y="1379"/>
                      <a:pt x="94" y="1306"/>
                      <a:pt x="105" y="1306"/>
                    </a:cubicBezTo>
                    <a:cubicBezTo>
                      <a:pt x="335" y="1045"/>
                      <a:pt x="679" y="815"/>
                      <a:pt x="1014" y="627"/>
                    </a:cubicBezTo>
                    <a:cubicBezTo>
                      <a:pt x="1400" y="397"/>
                      <a:pt x="1849" y="220"/>
                      <a:pt x="2351" y="157"/>
                    </a:cubicBezTo>
                    <a:cubicBezTo>
                      <a:pt x="3490" y="0"/>
                      <a:pt x="4535" y="345"/>
                      <a:pt x="5443" y="6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78"/>
              <p:cNvSpPr/>
              <p:nvPr/>
            </p:nvSpPr>
            <p:spPr>
              <a:xfrm>
                <a:off x="7659409" y="2066017"/>
                <a:ext cx="201313" cy="56814"/>
              </a:xfrm>
              <a:custGeom>
                <a:avLst/>
                <a:gdLst/>
                <a:ahLst/>
                <a:cxnLst/>
                <a:rect l="l" t="t" r="r" b="b"/>
                <a:pathLst>
                  <a:path w="7147" h="2017" extrusionOk="0">
                    <a:moveTo>
                      <a:pt x="7146" y="825"/>
                    </a:moveTo>
                    <a:cubicBezTo>
                      <a:pt x="6206" y="1264"/>
                      <a:pt x="5078" y="1703"/>
                      <a:pt x="3782" y="1849"/>
                    </a:cubicBezTo>
                    <a:cubicBezTo>
                      <a:pt x="2414" y="2016"/>
                      <a:pt x="1003" y="1881"/>
                      <a:pt x="0" y="1400"/>
                    </a:cubicBezTo>
                    <a:cubicBezTo>
                      <a:pt x="847" y="742"/>
                      <a:pt x="2069" y="168"/>
                      <a:pt x="3531" y="84"/>
                    </a:cubicBezTo>
                    <a:cubicBezTo>
                      <a:pt x="4984" y="1"/>
                      <a:pt x="6175" y="335"/>
                      <a:pt x="7146" y="82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78"/>
              <p:cNvSpPr/>
              <p:nvPr/>
            </p:nvSpPr>
            <p:spPr>
              <a:xfrm>
                <a:off x="7646170" y="2158128"/>
                <a:ext cx="212777" cy="62391"/>
              </a:xfrm>
              <a:custGeom>
                <a:avLst/>
                <a:gdLst/>
                <a:ahLst/>
                <a:cxnLst/>
                <a:rect l="l" t="t" r="r" b="b"/>
                <a:pathLst>
                  <a:path w="7554" h="2215" extrusionOk="0">
                    <a:moveTo>
                      <a:pt x="7553" y="2006"/>
                    </a:moveTo>
                    <a:cubicBezTo>
                      <a:pt x="6864" y="2121"/>
                      <a:pt x="6143" y="2215"/>
                      <a:pt x="5401" y="2215"/>
                    </a:cubicBezTo>
                    <a:cubicBezTo>
                      <a:pt x="3135" y="2215"/>
                      <a:pt x="1369" y="1474"/>
                      <a:pt x="0" y="585"/>
                    </a:cubicBezTo>
                    <a:cubicBezTo>
                      <a:pt x="1129" y="199"/>
                      <a:pt x="2591" y="0"/>
                      <a:pt x="3980" y="283"/>
                    </a:cubicBezTo>
                    <a:cubicBezTo>
                      <a:pt x="5192" y="533"/>
                      <a:pt x="6185" y="1024"/>
                      <a:pt x="7063" y="1620"/>
                    </a:cubicBezTo>
                    <a:cubicBezTo>
                      <a:pt x="7240" y="1745"/>
                      <a:pt x="7428" y="1850"/>
                      <a:pt x="7553" y="200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78"/>
              <p:cNvSpPr/>
              <p:nvPr/>
            </p:nvSpPr>
            <p:spPr>
              <a:xfrm>
                <a:off x="7598762" y="2241704"/>
                <a:ext cx="256071" cy="90361"/>
              </a:xfrm>
              <a:custGeom>
                <a:avLst/>
                <a:gdLst/>
                <a:ahLst/>
                <a:cxnLst/>
                <a:rect l="l" t="t" r="r" b="b"/>
                <a:pathLst>
                  <a:path w="9091" h="3208" extrusionOk="0">
                    <a:moveTo>
                      <a:pt x="9090" y="2528"/>
                    </a:moveTo>
                    <a:cubicBezTo>
                      <a:pt x="6573" y="3208"/>
                      <a:pt x="3606" y="2623"/>
                      <a:pt x="1809" y="1693"/>
                    </a:cubicBezTo>
                    <a:cubicBezTo>
                      <a:pt x="1161" y="1358"/>
                      <a:pt x="597" y="951"/>
                      <a:pt x="1" y="617"/>
                    </a:cubicBezTo>
                    <a:cubicBezTo>
                      <a:pt x="701" y="220"/>
                      <a:pt x="1610" y="157"/>
                      <a:pt x="2550" y="42"/>
                    </a:cubicBezTo>
                    <a:cubicBezTo>
                      <a:pt x="2895" y="0"/>
                      <a:pt x="3302" y="42"/>
                      <a:pt x="3658" y="84"/>
                    </a:cubicBezTo>
                    <a:cubicBezTo>
                      <a:pt x="5643" y="293"/>
                      <a:pt x="7158" y="1149"/>
                      <a:pt x="8463" y="2059"/>
                    </a:cubicBezTo>
                    <a:cubicBezTo>
                      <a:pt x="8693" y="2215"/>
                      <a:pt x="8913" y="2351"/>
                      <a:pt x="9090" y="25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78"/>
              <p:cNvSpPr/>
              <p:nvPr/>
            </p:nvSpPr>
            <p:spPr>
              <a:xfrm>
                <a:off x="7561101" y="2371194"/>
                <a:ext cx="263113" cy="89178"/>
              </a:xfrm>
              <a:custGeom>
                <a:avLst/>
                <a:gdLst/>
                <a:ahLst/>
                <a:cxnLst/>
                <a:rect l="l" t="t" r="r" b="b"/>
                <a:pathLst>
                  <a:path w="9341" h="3166" extrusionOk="0">
                    <a:moveTo>
                      <a:pt x="9341" y="2330"/>
                    </a:moveTo>
                    <a:cubicBezTo>
                      <a:pt x="8286" y="2758"/>
                      <a:pt x="7220" y="3166"/>
                      <a:pt x="5809" y="3166"/>
                    </a:cubicBezTo>
                    <a:cubicBezTo>
                      <a:pt x="4546" y="3155"/>
                      <a:pt x="3417" y="2915"/>
                      <a:pt x="2477" y="2487"/>
                    </a:cubicBezTo>
                    <a:cubicBezTo>
                      <a:pt x="1777" y="2163"/>
                      <a:pt x="1182" y="1787"/>
                      <a:pt x="555" y="1400"/>
                    </a:cubicBezTo>
                    <a:cubicBezTo>
                      <a:pt x="356" y="1275"/>
                      <a:pt x="147" y="1181"/>
                      <a:pt x="1" y="993"/>
                    </a:cubicBezTo>
                    <a:cubicBezTo>
                      <a:pt x="1474" y="439"/>
                      <a:pt x="3396" y="0"/>
                      <a:pt x="5298" y="397"/>
                    </a:cubicBezTo>
                    <a:cubicBezTo>
                      <a:pt x="6886" y="721"/>
                      <a:pt x="8296" y="1578"/>
                      <a:pt x="9341" y="23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78"/>
              <p:cNvSpPr/>
              <p:nvPr/>
            </p:nvSpPr>
            <p:spPr>
              <a:xfrm>
                <a:off x="7526960" y="2482432"/>
                <a:ext cx="198694" cy="64757"/>
              </a:xfrm>
              <a:custGeom>
                <a:avLst/>
                <a:gdLst/>
                <a:ahLst/>
                <a:cxnLst/>
                <a:rect l="l" t="t" r="r" b="b"/>
                <a:pathLst>
                  <a:path w="7054" h="2299" extrusionOk="0">
                    <a:moveTo>
                      <a:pt x="7053" y="1818"/>
                    </a:moveTo>
                    <a:cubicBezTo>
                      <a:pt x="6186" y="2038"/>
                      <a:pt x="5329" y="2299"/>
                      <a:pt x="4305" y="2299"/>
                    </a:cubicBezTo>
                    <a:cubicBezTo>
                      <a:pt x="2477" y="2299"/>
                      <a:pt x="1056" y="1567"/>
                      <a:pt x="1" y="784"/>
                    </a:cubicBezTo>
                    <a:cubicBezTo>
                      <a:pt x="889" y="283"/>
                      <a:pt x="2331" y="0"/>
                      <a:pt x="3731" y="283"/>
                    </a:cubicBezTo>
                    <a:cubicBezTo>
                      <a:pt x="4170" y="376"/>
                      <a:pt x="4608" y="512"/>
                      <a:pt x="4974" y="659"/>
                    </a:cubicBezTo>
                    <a:cubicBezTo>
                      <a:pt x="5684" y="920"/>
                      <a:pt x="6301" y="1244"/>
                      <a:pt x="6865" y="1641"/>
                    </a:cubicBezTo>
                    <a:cubicBezTo>
                      <a:pt x="6928" y="1693"/>
                      <a:pt x="7053" y="1734"/>
                      <a:pt x="7053" y="181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78"/>
              <p:cNvSpPr/>
              <p:nvPr/>
            </p:nvSpPr>
            <p:spPr>
              <a:xfrm>
                <a:off x="7366005" y="2185508"/>
                <a:ext cx="232776" cy="85939"/>
              </a:xfrm>
              <a:custGeom>
                <a:avLst/>
                <a:gdLst/>
                <a:ahLst/>
                <a:cxnLst/>
                <a:rect l="l" t="t" r="r" b="b"/>
                <a:pathLst>
                  <a:path w="8264" h="3051" extrusionOk="0">
                    <a:moveTo>
                      <a:pt x="8264" y="2487"/>
                    </a:moveTo>
                    <a:cubicBezTo>
                      <a:pt x="5945" y="3051"/>
                      <a:pt x="3239" y="2424"/>
                      <a:pt x="1619" y="1536"/>
                    </a:cubicBezTo>
                    <a:cubicBezTo>
                      <a:pt x="1034" y="1201"/>
                      <a:pt x="533" y="815"/>
                      <a:pt x="0" y="491"/>
                    </a:cubicBezTo>
                    <a:cubicBezTo>
                      <a:pt x="648" y="146"/>
                      <a:pt x="1473" y="115"/>
                      <a:pt x="2351" y="31"/>
                    </a:cubicBezTo>
                    <a:cubicBezTo>
                      <a:pt x="2664" y="0"/>
                      <a:pt x="3040" y="52"/>
                      <a:pt x="3365" y="105"/>
                    </a:cubicBezTo>
                    <a:cubicBezTo>
                      <a:pt x="5172" y="355"/>
                      <a:pt x="6541" y="1180"/>
                      <a:pt x="7711" y="2048"/>
                    </a:cubicBezTo>
                    <a:cubicBezTo>
                      <a:pt x="7909" y="2194"/>
                      <a:pt x="8108" y="2330"/>
                      <a:pt x="8264" y="2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78"/>
              <p:cNvSpPr/>
              <p:nvPr/>
            </p:nvSpPr>
            <p:spPr>
              <a:xfrm>
                <a:off x="7303612" y="2299675"/>
                <a:ext cx="252212" cy="106558"/>
              </a:xfrm>
              <a:custGeom>
                <a:avLst/>
                <a:gdLst/>
                <a:ahLst/>
                <a:cxnLst/>
                <a:rect l="l" t="t" r="r" b="b"/>
                <a:pathLst>
                  <a:path w="8954" h="3783" extrusionOk="0">
                    <a:moveTo>
                      <a:pt x="8954" y="3344"/>
                    </a:moveTo>
                    <a:cubicBezTo>
                      <a:pt x="7836" y="3563"/>
                      <a:pt x="6718" y="3783"/>
                      <a:pt x="5329" y="3532"/>
                    </a:cubicBezTo>
                    <a:cubicBezTo>
                      <a:pt x="4085" y="3302"/>
                      <a:pt x="3009" y="2863"/>
                      <a:pt x="2163" y="2267"/>
                    </a:cubicBezTo>
                    <a:cubicBezTo>
                      <a:pt x="1536" y="1839"/>
                      <a:pt x="1014" y="1359"/>
                      <a:pt x="470" y="867"/>
                    </a:cubicBezTo>
                    <a:cubicBezTo>
                      <a:pt x="303" y="711"/>
                      <a:pt x="105" y="575"/>
                      <a:pt x="1" y="366"/>
                    </a:cubicBezTo>
                    <a:cubicBezTo>
                      <a:pt x="1547" y="94"/>
                      <a:pt x="3511" y="1"/>
                      <a:pt x="5318" y="721"/>
                    </a:cubicBezTo>
                    <a:cubicBezTo>
                      <a:pt x="6822" y="1317"/>
                      <a:pt x="8055" y="2404"/>
                      <a:pt x="8954" y="334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78"/>
              <p:cNvSpPr/>
              <p:nvPr/>
            </p:nvSpPr>
            <p:spPr>
              <a:xfrm>
                <a:off x="7591438" y="1870612"/>
                <a:ext cx="82700" cy="111543"/>
              </a:xfrm>
              <a:custGeom>
                <a:avLst/>
                <a:gdLst/>
                <a:ahLst/>
                <a:cxnLst/>
                <a:rect l="l" t="t" r="r" b="b"/>
                <a:pathLst>
                  <a:path w="2936" h="3960" extrusionOk="0">
                    <a:moveTo>
                      <a:pt x="73" y="0"/>
                    </a:moveTo>
                    <a:cubicBezTo>
                      <a:pt x="0" y="10"/>
                      <a:pt x="73" y="105"/>
                      <a:pt x="73" y="115"/>
                    </a:cubicBezTo>
                    <a:cubicBezTo>
                      <a:pt x="595" y="1547"/>
                      <a:pt x="1368" y="3019"/>
                      <a:pt x="2935" y="3960"/>
                    </a:cubicBezTo>
                    <a:cubicBezTo>
                      <a:pt x="2716" y="2278"/>
                      <a:pt x="2048" y="825"/>
                      <a:pt x="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78"/>
              <p:cNvSpPr/>
              <p:nvPr/>
            </p:nvSpPr>
            <p:spPr>
              <a:xfrm>
                <a:off x="7527552" y="1950075"/>
                <a:ext cx="138049" cy="70053"/>
              </a:xfrm>
              <a:custGeom>
                <a:avLst/>
                <a:gdLst/>
                <a:ahLst/>
                <a:cxnLst/>
                <a:rect l="l" t="t" r="r" b="b"/>
                <a:pathLst>
                  <a:path w="4901" h="2487" extrusionOk="0">
                    <a:moveTo>
                      <a:pt x="1" y="0"/>
                    </a:moveTo>
                    <a:cubicBezTo>
                      <a:pt x="973" y="1097"/>
                      <a:pt x="2926" y="2267"/>
                      <a:pt x="4827" y="2487"/>
                    </a:cubicBezTo>
                    <a:cubicBezTo>
                      <a:pt x="4901" y="2476"/>
                      <a:pt x="4827" y="2382"/>
                      <a:pt x="4827" y="2371"/>
                    </a:cubicBezTo>
                    <a:cubicBezTo>
                      <a:pt x="4692" y="2058"/>
                      <a:pt x="4441" y="1724"/>
                      <a:pt x="4180" y="1431"/>
                    </a:cubicBezTo>
                    <a:cubicBezTo>
                      <a:pt x="3887" y="1097"/>
                      <a:pt x="3522" y="783"/>
                      <a:pt x="3072" y="554"/>
                    </a:cubicBezTo>
                    <a:cubicBezTo>
                      <a:pt x="2048" y="42"/>
                      <a:pt x="952" y="2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78"/>
              <p:cNvSpPr/>
              <p:nvPr/>
            </p:nvSpPr>
            <p:spPr>
              <a:xfrm>
                <a:off x="7468708" y="2011567"/>
                <a:ext cx="185145" cy="88615"/>
              </a:xfrm>
              <a:custGeom>
                <a:avLst/>
                <a:gdLst/>
                <a:ahLst/>
                <a:cxnLst/>
                <a:rect l="l" t="t" r="r" b="b"/>
                <a:pathLst>
                  <a:path w="6573" h="3146" extrusionOk="0">
                    <a:moveTo>
                      <a:pt x="0" y="157"/>
                    </a:moveTo>
                    <a:cubicBezTo>
                      <a:pt x="752" y="878"/>
                      <a:pt x="1672" y="1651"/>
                      <a:pt x="2842" y="2215"/>
                    </a:cubicBezTo>
                    <a:cubicBezTo>
                      <a:pt x="4096" y="2811"/>
                      <a:pt x="5465" y="3145"/>
                      <a:pt x="6572" y="3020"/>
                    </a:cubicBezTo>
                    <a:cubicBezTo>
                      <a:pt x="5987" y="2122"/>
                      <a:pt x="5015" y="1181"/>
                      <a:pt x="3668" y="627"/>
                    </a:cubicBezTo>
                    <a:cubicBezTo>
                      <a:pt x="2320" y="74"/>
                      <a:pt x="1077" y="0"/>
                      <a:pt x="0" y="15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78"/>
              <p:cNvSpPr/>
              <p:nvPr/>
            </p:nvSpPr>
            <p:spPr>
              <a:xfrm>
                <a:off x="7429582" y="2117227"/>
                <a:ext cx="214242" cy="63884"/>
              </a:xfrm>
              <a:custGeom>
                <a:avLst/>
                <a:gdLst/>
                <a:ahLst/>
                <a:cxnLst/>
                <a:rect l="l" t="t" r="r" b="b"/>
                <a:pathLst>
                  <a:path w="7606" h="2268" extrusionOk="0">
                    <a:moveTo>
                      <a:pt x="0" y="627"/>
                    </a:moveTo>
                    <a:cubicBezTo>
                      <a:pt x="616" y="962"/>
                      <a:pt x="1264" y="1285"/>
                      <a:pt x="1964" y="1526"/>
                    </a:cubicBezTo>
                    <a:cubicBezTo>
                      <a:pt x="4106" y="2267"/>
                      <a:pt x="6028" y="2132"/>
                      <a:pt x="7606" y="1735"/>
                    </a:cubicBezTo>
                    <a:cubicBezTo>
                      <a:pt x="6655" y="1013"/>
                      <a:pt x="5349" y="335"/>
                      <a:pt x="3949" y="157"/>
                    </a:cubicBezTo>
                    <a:cubicBezTo>
                      <a:pt x="2706" y="0"/>
                      <a:pt x="1609" y="136"/>
                      <a:pt x="595" y="428"/>
                    </a:cubicBezTo>
                    <a:cubicBezTo>
                      <a:pt x="386" y="481"/>
                      <a:pt x="167" y="523"/>
                      <a:pt x="0" y="6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78"/>
              <p:cNvSpPr/>
              <p:nvPr/>
            </p:nvSpPr>
            <p:spPr>
              <a:xfrm>
                <a:off x="7416624" y="1928892"/>
                <a:ext cx="278098" cy="788662"/>
              </a:xfrm>
              <a:custGeom>
                <a:avLst/>
                <a:gdLst/>
                <a:ahLst/>
                <a:cxnLst/>
                <a:rect l="l" t="t" r="r" b="b"/>
                <a:pathLst>
                  <a:path w="9873" h="27999" extrusionOk="0">
                    <a:moveTo>
                      <a:pt x="9696" y="0"/>
                    </a:moveTo>
                    <a:lnTo>
                      <a:pt x="9747" y="0"/>
                    </a:lnTo>
                    <a:cubicBezTo>
                      <a:pt x="9873" y="303"/>
                      <a:pt x="9758" y="669"/>
                      <a:pt x="9696" y="982"/>
                    </a:cubicBezTo>
                    <a:cubicBezTo>
                      <a:pt x="9518" y="1912"/>
                      <a:pt x="9278" y="2884"/>
                      <a:pt x="9141" y="3855"/>
                    </a:cubicBezTo>
                    <a:cubicBezTo>
                      <a:pt x="8964" y="5245"/>
                      <a:pt x="9006" y="6655"/>
                      <a:pt x="8619" y="7877"/>
                    </a:cubicBezTo>
                    <a:cubicBezTo>
                      <a:pt x="8421" y="8462"/>
                      <a:pt x="8201" y="8995"/>
                      <a:pt x="7950" y="9507"/>
                    </a:cubicBezTo>
                    <a:cubicBezTo>
                      <a:pt x="7711" y="10019"/>
                      <a:pt x="7428" y="10499"/>
                      <a:pt x="7167" y="11001"/>
                    </a:cubicBezTo>
                    <a:cubicBezTo>
                      <a:pt x="6634" y="12015"/>
                      <a:pt x="6248" y="13090"/>
                      <a:pt x="5914" y="14302"/>
                    </a:cubicBezTo>
                    <a:cubicBezTo>
                      <a:pt x="5746" y="14908"/>
                      <a:pt x="5600" y="15535"/>
                      <a:pt x="5464" y="16152"/>
                    </a:cubicBezTo>
                    <a:cubicBezTo>
                      <a:pt x="5329" y="16799"/>
                      <a:pt x="5245" y="17447"/>
                      <a:pt x="5151" y="18105"/>
                    </a:cubicBezTo>
                    <a:cubicBezTo>
                      <a:pt x="4963" y="19390"/>
                      <a:pt x="4566" y="20560"/>
                      <a:pt x="4148" y="21657"/>
                    </a:cubicBezTo>
                    <a:cubicBezTo>
                      <a:pt x="3291" y="23893"/>
                      <a:pt x="2362" y="25899"/>
                      <a:pt x="1359" y="27999"/>
                    </a:cubicBezTo>
                    <a:cubicBezTo>
                      <a:pt x="909" y="27748"/>
                      <a:pt x="470" y="27477"/>
                      <a:pt x="0" y="27257"/>
                    </a:cubicBezTo>
                    <a:cubicBezTo>
                      <a:pt x="1473" y="24510"/>
                      <a:pt x="3657" y="18941"/>
                      <a:pt x="3720" y="18722"/>
                    </a:cubicBezTo>
                    <a:cubicBezTo>
                      <a:pt x="4398" y="16517"/>
                      <a:pt x="4754" y="13916"/>
                      <a:pt x="5663" y="11941"/>
                    </a:cubicBezTo>
                    <a:cubicBezTo>
                      <a:pt x="6290" y="10541"/>
                      <a:pt x="7251" y="9204"/>
                      <a:pt x="7762" y="7678"/>
                    </a:cubicBezTo>
                    <a:cubicBezTo>
                      <a:pt x="8034" y="6884"/>
                      <a:pt x="8170" y="5976"/>
                      <a:pt x="8296" y="5046"/>
                    </a:cubicBezTo>
                    <a:cubicBezTo>
                      <a:pt x="8536" y="3291"/>
                      <a:pt x="8807" y="1494"/>
                      <a:pt x="9633" y="42"/>
                    </a:cubicBezTo>
                    <a:cubicBezTo>
                      <a:pt x="9654" y="31"/>
                      <a:pt x="9675" y="10"/>
                      <a:pt x="96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78"/>
              <p:cNvSpPr/>
              <p:nvPr/>
            </p:nvSpPr>
            <p:spPr>
              <a:xfrm>
                <a:off x="6922491" y="1896189"/>
                <a:ext cx="90080" cy="191624"/>
              </a:xfrm>
              <a:custGeom>
                <a:avLst/>
                <a:gdLst/>
                <a:ahLst/>
                <a:cxnLst/>
                <a:rect l="l" t="t" r="r" b="b"/>
                <a:pathLst>
                  <a:path w="3198" h="6803" extrusionOk="0">
                    <a:moveTo>
                      <a:pt x="576" y="43"/>
                    </a:moveTo>
                    <a:cubicBezTo>
                      <a:pt x="1" y="95"/>
                      <a:pt x="168" y="1025"/>
                      <a:pt x="262" y="1579"/>
                    </a:cubicBezTo>
                    <a:cubicBezTo>
                      <a:pt x="461" y="2833"/>
                      <a:pt x="753" y="3919"/>
                      <a:pt x="1275" y="5371"/>
                    </a:cubicBezTo>
                    <a:cubicBezTo>
                      <a:pt x="1537" y="6092"/>
                      <a:pt x="1840" y="6803"/>
                      <a:pt x="2299" y="6698"/>
                    </a:cubicBezTo>
                    <a:cubicBezTo>
                      <a:pt x="2561" y="6635"/>
                      <a:pt x="2749" y="6343"/>
                      <a:pt x="2833" y="6081"/>
                    </a:cubicBezTo>
                    <a:cubicBezTo>
                      <a:pt x="3198" y="4932"/>
                      <a:pt x="2519" y="2874"/>
                      <a:pt x="1767" y="1391"/>
                    </a:cubicBezTo>
                    <a:cubicBezTo>
                      <a:pt x="1516" y="889"/>
                      <a:pt x="1025" y="1"/>
                      <a:pt x="576" y="4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78"/>
              <p:cNvSpPr/>
              <p:nvPr/>
            </p:nvSpPr>
            <p:spPr>
              <a:xfrm>
                <a:off x="6825985" y="2023060"/>
                <a:ext cx="175709" cy="123317"/>
              </a:xfrm>
              <a:custGeom>
                <a:avLst/>
                <a:gdLst/>
                <a:ahLst/>
                <a:cxnLst/>
                <a:rect l="l" t="t" r="r" b="b"/>
                <a:pathLst>
                  <a:path w="6238" h="4378" extrusionOk="0">
                    <a:moveTo>
                      <a:pt x="0" y="491"/>
                    </a:moveTo>
                    <a:cubicBezTo>
                      <a:pt x="283" y="1243"/>
                      <a:pt x="878" y="1598"/>
                      <a:pt x="1379" y="1953"/>
                    </a:cubicBezTo>
                    <a:cubicBezTo>
                      <a:pt x="2382" y="2675"/>
                      <a:pt x="3406" y="3333"/>
                      <a:pt x="4545" y="3928"/>
                    </a:cubicBezTo>
                    <a:cubicBezTo>
                      <a:pt x="4712" y="4012"/>
                      <a:pt x="5036" y="4200"/>
                      <a:pt x="5391" y="4284"/>
                    </a:cubicBezTo>
                    <a:cubicBezTo>
                      <a:pt x="5632" y="4335"/>
                      <a:pt x="6238" y="4377"/>
                      <a:pt x="6238" y="4001"/>
                    </a:cubicBezTo>
                    <a:cubicBezTo>
                      <a:pt x="6238" y="3918"/>
                      <a:pt x="6206" y="3908"/>
                      <a:pt x="6133" y="3803"/>
                    </a:cubicBezTo>
                    <a:cubicBezTo>
                      <a:pt x="5997" y="3625"/>
                      <a:pt x="5851" y="3374"/>
                      <a:pt x="5694" y="3197"/>
                    </a:cubicBezTo>
                    <a:cubicBezTo>
                      <a:pt x="5068" y="2466"/>
                      <a:pt x="4409" y="1995"/>
                      <a:pt x="3657" y="1494"/>
                    </a:cubicBezTo>
                    <a:cubicBezTo>
                      <a:pt x="3103" y="1118"/>
                      <a:pt x="2654" y="888"/>
                      <a:pt x="2142" y="648"/>
                    </a:cubicBezTo>
                    <a:cubicBezTo>
                      <a:pt x="1630" y="407"/>
                      <a:pt x="1024" y="0"/>
                      <a:pt x="471" y="21"/>
                    </a:cubicBezTo>
                    <a:cubicBezTo>
                      <a:pt x="199" y="31"/>
                      <a:pt x="11" y="261"/>
                      <a:pt x="0" y="49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78"/>
              <p:cNvSpPr/>
              <p:nvPr/>
            </p:nvSpPr>
            <p:spPr>
              <a:xfrm>
                <a:off x="7003729" y="2022750"/>
                <a:ext cx="76841" cy="169540"/>
              </a:xfrm>
              <a:custGeom>
                <a:avLst/>
                <a:gdLst/>
                <a:ahLst/>
                <a:cxnLst/>
                <a:rect l="l" t="t" r="r" b="b"/>
                <a:pathLst>
                  <a:path w="2728" h="6019" extrusionOk="0">
                    <a:moveTo>
                      <a:pt x="2257" y="21"/>
                    </a:moveTo>
                    <a:cubicBezTo>
                      <a:pt x="1808" y="53"/>
                      <a:pt x="1505" y="910"/>
                      <a:pt x="1338" y="1265"/>
                    </a:cubicBezTo>
                    <a:cubicBezTo>
                      <a:pt x="962" y="2122"/>
                      <a:pt x="585" y="3125"/>
                      <a:pt x="335" y="4075"/>
                    </a:cubicBezTo>
                    <a:cubicBezTo>
                      <a:pt x="230" y="4514"/>
                      <a:pt x="0" y="5172"/>
                      <a:pt x="241" y="5653"/>
                    </a:cubicBezTo>
                    <a:cubicBezTo>
                      <a:pt x="356" y="5872"/>
                      <a:pt x="648" y="6018"/>
                      <a:pt x="815" y="5987"/>
                    </a:cubicBezTo>
                    <a:cubicBezTo>
                      <a:pt x="1296" y="5904"/>
                      <a:pt x="1599" y="5203"/>
                      <a:pt x="1766" y="4764"/>
                    </a:cubicBezTo>
                    <a:cubicBezTo>
                      <a:pt x="1944" y="4336"/>
                      <a:pt x="2090" y="3720"/>
                      <a:pt x="2205" y="3313"/>
                    </a:cubicBezTo>
                    <a:cubicBezTo>
                      <a:pt x="2414" y="2560"/>
                      <a:pt x="2560" y="1913"/>
                      <a:pt x="2644" y="1035"/>
                    </a:cubicBezTo>
                    <a:cubicBezTo>
                      <a:pt x="2686" y="585"/>
                      <a:pt x="2728" y="0"/>
                      <a:pt x="2257" y="2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78"/>
              <p:cNvSpPr/>
              <p:nvPr/>
            </p:nvSpPr>
            <p:spPr>
              <a:xfrm>
                <a:off x="6821845" y="2129283"/>
                <a:ext cx="199285" cy="115684"/>
              </a:xfrm>
              <a:custGeom>
                <a:avLst/>
                <a:gdLst/>
                <a:ahLst/>
                <a:cxnLst/>
                <a:rect l="l" t="t" r="r" b="b"/>
                <a:pathLst>
                  <a:path w="7075" h="4107" extrusionOk="0">
                    <a:moveTo>
                      <a:pt x="774" y="116"/>
                    </a:moveTo>
                    <a:cubicBezTo>
                      <a:pt x="1" y="314"/>
                      <a:pt x="513" y="1035"/>
                      <a:pt x="952" y="1358"/>
                    </a:cubicBezTo>
                    <a:cubicBezTo>
                      <a:pt x="1725" y="1923"/>
                      <a:pt x="2498" y="2310"/>
                      <a:pt x="3313" y="2769"/>
                    </a:cubicBezTo>
                    <a:cubicBezTo>
                      <a:pt x="4117" y="3218"/>
                      <a:pt x="4818" y="3730"/>
                      <a:pt x="5768" y="3960"/>
                    </a:cubicBezTo>
                    <a:cubicBezTo>
                      <a:pt x="6081" y="4044"/>
                      <a:pt x="6677" y="4107"/>
                      <a:pt x="6844" y="3751"/>
                    </a:cubicBezTo>
                    <a:cubicBezTo>
                      <a:pt x="7074" y="3250"/>
                      <a:pt x="6217" y="2570"/>
                      <a:pt x="5851" y="2268"/>
                    </a:cubicBezTo>
                    <a:cubicBezTo>
                      <a:pt x="4609" y="1244"/>
                      <a:pt x="3490" y="701"/>
                      <a:pt x="2049" y="293"/>
                    </a:cubicBezTo>
                    <a:cubicBezTo>
                      <a:pt x="1662" y="188"/>
                      <a:pt x="1245" y="0"/>
                      <a:pt x="774" y="1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78"/>
              <p:cNvSpPr/>
              <p:nvPr/>
            </p:nvSpPr>
            <p:spPr>
              <a:xfrm>
                <a:off x="7045221" y="2099847"/>
                <a:ext cx="96558" cy="213087"/>
              </a:xfrm>
              <a:custGeom>
                <a:avLst/>
                <a:gdLst/>
                <a:ahLst/>
                <a:cxnLst/>
                <a:rect l="l" t="t" r="r" b="b"/>
                <a:pathLst>
                  <a:path w="3428" h="7565" extrusionOk="0">
                    <a:moveTo>
                      <a:pt x="2727" y="147"/>
                    </a:moveTo>
                    <a:cubicBezTo>
                      <a:pt x="2685" y="158"/>
                      <a:pt x="2706" y="147"/>
                      <a:pt x="2675" y="168"/>
                    </a:cubicBezTo>
                    <a:cubicBezTo>
                      <a:pt x="2237" y="429"/>
                      <a:pt x="1840" y="1077"/>
                      <a:pt x="1578" y="1568"/>
                    </a:cubicBezTo>
                    <a:cubicBezTo>
                      <a:pt x="1056" y="2519"/>
                      <a:pt x="617" y="3668"/>
                      <a:pt x="314" y="4744"/>
                    </a:cubicBezTo>
                    <a:cubicBezTo>
                      <a:pt x="168" y="5266"/>
                      <a:pt x="1" y="5956"/>
                      <a:pt x="11" y="6489"/>
                    </a:cubicBezTo>
                    <a:cubicBezTo>
                      <a:pt x="11" y="6896"/>
                      <a:pt x="272" y="7564"/>
                      <a:pt x="649" y="7492"/>
                    </a:cubicBezTo>
                    <a:cubicBezTo>
                      <a:pt x="951" y="7439"/>
                      <a:pt x="1139" y="7000"/>
                      <a:pt x="1275" y="6719"/>
                    </a:cubicBezTo>
                    <a:cubicBezTo>
                      <a:pt x="1954" y="5287"/>
                      <a:pt x="2226" y="3720"/>
                      <a:pt x="2748" y="2195"/>
                    </a:cubicBezTo>
                    <a:cubicBezTo>
                      <a:pt x="2832" y="1934"/>
                      <a:pt x="2915" y="1651"/>
                      <a:pt x="3020" y="1286"/>
                    </a:cubicBezTo>
                    <a:cubicBezTo>
                      <a:pt x="3114" y="931"/>
                      <a:pt x="3428" y="1"/>
                      <a:pt x="2727" y="14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78"/>
              <p:cNvSpPr/>
              <p:nvPr/>
            </p:nvSpPr>
            <p:spPr>
              <a:xfrm>
                <a:off x="6831873" y="2229056"/>
                <a:ext cx="222805" cy="120951"/>
              </a:xfrm>
              <a:custGeom>
                <a:avLst/>
                <a:gdLst/>
                <a:ahLst/>
                <a:cxnLst/>
                <a:rect l="l" t="t" r="r" b="b"/>
                <a:pathLst>
                  <a:path w="7910" h="4294" extrusionOk="0">
                    <a:moveTo>
                      <a:pt x="7909" y="3625"/>
                    </a:moveTo>
                    <a:cubicBezTo>
                      <a:pt x="7784" y="3416"/>
                      <a:pt x="7679" y="3093"/>
                      <a:pt x="7512" y="2863"/>
                    </a:cubicBezTo>
                    <a:cubicBezTo>
                      <a:pt x="7125" y="2351"/>
                      <a:pt x="6519" y="2079"/>
                      <a:pt x="5934" y="1776"/>
                    </a:cubicBezTo>
                    <a:cubicBezTo>
                      <a:pt x="5360" y="1473"/>
                      <a:pt x="4775" y="1191"/>
                      <a:pt x="4221" y="972"/>
                    </a:cubicBezTo>
                    <a:cubicBezTo>
                      <a:pt x="2967" y="470"/>
                      <a:pt x="1755" y="0"/>
                      <a:pt x="492" y="94"/>
                    </a:cubicBezTo>
                    <a:cubicBezTo>
                      <a:pt x="157" y="115"/>
                      <a:pt x="0" y="418"/>
                      <a:pt x="21" y="565"/>
                    </a:cubicBezTo>
                    <a:cubicBezTo>
                      <a:pt x="74" y="878"/>
                      <a:pt x="522" y="1181"/>
                      <a:pt x="794" y="1369"/>
                    </a:cubicBezTo>
                    <a:cubicBezTo>
                      <a:pt x="1683" y="1944"/>
                      <a:pt x="2602" y="2299"/>
                      <a:pt x="3563" y="2748"/>
                    </a:cubicBezTo>
                    <a:cubicBezTo>
                      <a:pt x="4472" y="3176"/>
                      <a:pt x="5391" y="3646"/>
                      <a:pt x="6384" y="4022"/>
                    </a:cubicBezTo>
                    <a:cubicBezTo>
                      <a:pt x="6906" y="4221"/>
                      <a:pt x="7721" y="4294"/>
                      <a:pt x="7909" y="362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78"/>
              <p:cNvSpPr/>
              <p:nvPr/>
            </p:nvSpPr>
            <p:spPr>
              <a:xfrm>
                <a:off x="7098488" y="2197282"/>
                <a:ext cx="71827" cy="226298"/>
              </a:xfrm>
              <a:custGeom>
                <a:avLst/>
                <a:gdLst/>
                <a:ahLst/>
                <a:cxnLst/>
                <a:rect l="l" t="t" r="r" b="b"/>
                <a:pathLst>
                  <a:path w="2550" h="8034" extrusionOk="0">
                    <a:moveTo>
                      <a:pt x="1766" y="105"/>
                    </a:moveTo>
                    <a:cubicBezTo>
                      <a:pt x="1140" y="209"/>
                      <a:pt x="1087" y="1296"/>
                      <a:pt x="1035" y="1818"/>
                    </a:cubicBezTo>
                    <a:cubicBezTo>
                      <a:pt x="982" y="2371"/>
                      <a:pt x="910" y="2988"/>
                      <a:pt x="763" y="3729"/>
                    </a:cubicBezTo>
                    <a:cubicBezTo>
                      <a:pt x="534" y="4879"/>
                      <a:pt x="346" y="5422"/>
                      <a:pt x="126" y="6498"/>
                    </a:cubicBezTo>
                    <a:cubicBezTo>
                      <a:pt x="74" y="6801"/>
                      <a:pt x="0" y="7240"/>
                      <a:pt x="95" y="7480"/>
                    </a:cubicBezTo>
                    <a:cubicBezTo>
                      <a:pt x="220" y="7825"/>
                      <a:pt x="544" y="8034"/>
                      <a:pt x="847" y="7961"/>
                    </a:cubicBezTo>
                    <a:cubicBezTo>
                      <a:pt x="1129" y="7887"/>
                      <a:pt x="1442" y="7501"/>
                      <a:pt x="1578" y="7240"/>
                    </a:cubicBezTo>
                    <a:cubicBezTo>
                      <a:pt x="1797" y="6822"/>
                      <a:pt x="1954" y="6237"/>
                      <a:pt x="2090" y="5663"/>
                    </a:cubicBezTo>
                    <a:cubicBezTo>
                      <a:pt x="2372" y="4534"/>
                      <a:pt x="2466" y="3583"/>
                      <a:pt x="2529" y="2278"/>
                    </a:cubicBezTo>
                    <a:cubicBezTo>
                      <a:pt x="2540" y="1974"/>
                      <a:pt x="2550" y="1672"/>
                      <a:pt x="2529" y="1368"/>
                    </a:cubicBezTo>
                    <a:cubicBezTo>
                      <a:pt x="2498" y="836"/>
                      <a:pt x="2372" y="0"/>
                      <a:pt x="1766" y="10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78"/>
              <p:cNvSpPr/>
              <p:nvPr/>
            </p:nvSpPr>
            <p:spPr>
              <a:xfrm>
                <a:off x="6871309" y="2350575"/>
                <a:ext cx="224551" cy="88023"/>
              </a:xfrm>
              <a:custGeom>
                <a:avLst/>
                <a:gdLst/>
                <a:ahLst/>
                <a:cxnLst/>
                <a:rect l="l" t="t" r="r" b="b"/>
                <a:pathLst>
                  <a:path w="7972" h="3125" extrusionOk="0">
                    <a:moveTo>
                      <a:pt x="387" y="116"/>
                    </a:moveTo>
                    <a:cubicBezTo>
                      <a:pt x="146" y="189"/>
                      <a:pt x="0" y="335"/>
                      <a:pt x="0" y="555"/>
                    </a:cubicBezTo>
                    <a:cubicBezTo>
                      <a:pt x="21" y="1213"/>
                      <a:pt x="1181" y="1672"/>
                      <a:pt x="1557" y="1829"/>
                    </a:cubicBezTo>
                    <a:cubicBezTo>
                      <a:pt x="2163" y="2090"/>
                      <a:pt x="2811" y="2268"/>
                      <a:pt x="3469" y="2435"/>
                    </a:cubicBezTo>
                    <a:cubicBezTo>
                      <a:pt x="4482" y="2696"/>
                      <a:pt x="5391" y="2926"/>
                      <a:pt x="6498" y="3030"/>
                    </a:cubicBezTo>
                    <a:cubicBezTo>
                      <a:pt x="6823" y="3062"/>
                      <a:pt x="7324" y="3125"/>
                      <a:pt x="7617" y="2958"/>
                    </a:cubicBezTo>
                    <a:cubicBezTo>
                      <a:pt x="7794" y="2853"/>
                      <a:pt x="7972" y="2529"/>
                      <a:pt x="7940" y="2362"/>
                    </a:cubicBezTo>
                    <a:cubicBezTo>
                      <a:pt x="7836" y="1819"/>
                      <a:pt x="6707" y="1380"/>
                      <a:pt x="6321" y="1223"/>
                    </a:cubicBezTo>
                    <a:cubicBezTo>
                      <a:pt x="5746" y="994"/>
                      <a:pt x="5057" y="785"/>
                      <a:pt x="4472" y="628"/>
                    </a:cubicBezTo>
                    <a:cubicBezTo>
                      <a:pt x="3459" y="346"/>
                      <a:pt x="2570" y="221"/>
                      <a:pt x="1504" y="95"/>
                    </a:cubicBezTo>
                    <a:cubicBezTo>
                      <a:pt x="1139" y="63"/>
                      <a:pt x="752" y="1"/>
                      <a:pt x="387" y="11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78"/>
              <p:cNvSpPr/>
              <p:nvPr/>
            </p:nvSpPr>
            <p:spPr>
              <a:xfrm>
                <a:off x="6977251" y="2063087"/>
                <a:ext cx="254268" cy="562082"/>
              </a:xfrm>
              <a:custGeom>
                <a:avLst/>
                <a:gdLst/>
                <a:ahLst/>
                <a:cxnLst/>
                <a:rect l="l" t="t" r="r" b="b"/>
                <a:pathLst>
                  <a:path w="9027" h="19955" extrusionOk="0">
                    <a:moveTo>
                      <a:pt x="450" y="105"/>
                    </a:moveTo>
                    <a:cubicBezTo>
                      <a:pt x="0" y="0"/>
                      <a:pt x="199" y="929"/>
                      <a:pt x="241" y="1296"/>
                    </a:cubicBezTo>
                    <a:cubicBezTo>
                      <a:pt x="387" y="2507"/>
                      <a:pt x="669" y="4054"/>
                      <a:pt x="1045" y="5328"/>
                    </a:cubicBezTo>
                    <a:cubicBezTo>
                      <a:pt x="2173" y="9141"/>
                      <a:pt x="3636" y="12944"/>
                      <a:pt x="5402" y="16173"/>
                    </a:cubicBezTo>
                    <a:cubicBezTo>
                      <a:pt x="5997" y="17269"/>
                      <a:pt x="6707" y="18555"/>
                      <a:pt x="7596" y="19307"/>
                    </a:cubicBezTo>
                    <a:cubicBezTo>
                      <a:pt x="8014" y="19662"/>
                      <a:pt x="9027" y="19955"/>
                      <a:pt x="8609" y="19024"/>
                    </a:cubicBezTo>
                    <a:cubicBezTo>
                      <a:pt x="8515" y="18815"/>
                      <a:pt x="8369" y="18606"/>
                      <a:pt x="8295" y="18481"/>
                    </a:cubicBezTo>
                    <a:cubicBezTo>
                      <a:pt x="8014" y="18021"/>
                      <a:pt x="7877" y="17708"/>
                      <a:pt x="7668" y="17343"/>
                    </a:cubicBezTo>
                    <a:cubicBezTo>
                      <a:pt x="6426" y="15138"/>
                      <a:pt x="5119" y="12955"/>
                      <a:pt x="3939" y="10562"/>
                    </a:cubicBezTo>
                    <a:cubicBezTo>
                      <a:pt x="3113" y="8890"/>
                      <a:pt x="2507" y="7052"/>
                      <a:pt x="1954" y="5266"/>
                    </a:cubicBezTo>
                    <a:cubicBezTo>
                      <a:pt x="1536" y="3907"/>
                      <a:pt x="1149" y="2601"/>
                      <a:pt x="847" y="1285"/>
                    </a:cubicBezTo>
                    <a:cubicBezTo>
                      <a:pt x="794" y="1076"/>
                      <a:pt x="763" y="867"/>
                      <a:pt x="700" y="648"/>
                    </a:cubicBezTo>
                    <a:cubicBezTo>
                      <a:pt x="659" y="470"/>
                      <a:pt x="638" y="209"/>
                      <a:pt x="450" y="10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78"/>
              <p:cNvSpPr/>
              <p:nvPr/>
            </p:nvSpPr>
            <p:spPr>
              <a:xfrm>
                <a:off x="7237697" y="2087791"/>
                <a:ext cx="54758" cy="160696"/>
              </a:xfrm>
              <a:custGeom>
                <a:avLst/>
                <a:gdLst/>
                <a:ahLst/>
                <a:cxnLst/>
                <a:rect l="l" t="t" r="r" b="b"/>
                <a:pathLst>
                  <a:path w="1944" h="5705" extrusionOk="0">
                    <a:moveTo>
                      <a:pt x="1463" y="5590"/>
                    </a:moveTo>
                    <a:cubicBezTo>
                      <a:pt x="1150" y="5705"/>
                      <a:pt x="920" y="5402"/>
                      <a:pt x="742" y="5213"/>
                    </a:cubicBezTo>
                    <a:cubicBezTo>
                      <a:pt x="439" y="4911"/>
                      <a:pt x="240" y="4514"/>
                      <a:pt x="147" y="3939"/>
                    </a:cubicBezTo>
                    <a:cubicBezTo>
                      <a:pt x="0" y="3030"/>
                      <a:pt x="428" y="2090"/>
                      <a:pt x="1024" y="1610"/>
                    </a:cubicBezTo>
                    <a:cubicBezTo>
                      <a:pt x="512" y="1557"/>
                      <a:pt x="742" y="1035"/>
                      <a:pt x="1212" y="941"/>
                    </a:cubicBezTo>
                    <a:cubicBezTo>
                      <a:pt x="1066" y="867"/>
                      <a:pt x="742" y="878"/>
                      <a:pt x="711" y="648"/>
                    </a:cubicBezTo>
                    <a:cubicBezTo>
                      <a:pt x="690" y="512"/>
                      <a:pt x="836" y="408"/>
                      <a:pt x="1066" y="408"/>
                    </a:cubicBezTo>
                    <a:cubicBezTo>
                      <a:pt x="1024" y="293"/>
                      <a:pt x="972" y="157"/>
                      <a:pt x="1118" y="94"/>
                    </a:cubicBezTo>
                    <a:cubicBezTo>
                      <a:pt x="1348" y="1"/>
                      <a:pt x="1944" y="419"/>
                      <a:pt x="1933" y="753"/>
                    </a:cubicBezTo>
                    <a:cubicBezTo>
                      <a:pt x="1933" y="1014"/>
                      <a:pt x="1766" y="1296"/>
                      <a:pt x="1609" y="1578"/>
                    </a:cubicBezTo>
                    <a:cubicBezTo>
                      <a:pt x="1463" y="1829"/>
                      <a:pt x="1296" y="2069"/>
                      <a:pt x="1171" y="2309"/>
                    </a:cubicBezTo>
                    <a:cubicBezTo>
                      <a:pt x="815" y="3009"/>
                      <a:pt x="637" y="3667"/>
                      <a:pt x="951" y="4660"/>
                    </a:cubicBezTo>
                    <a:cubicBezTo>
                      <a:pt x="1076" y="5036"/>
                      <a:pt x="1233" y="5287"/>
                      <a:pt x="1463" y="559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78"/>
              <p:cNvSpPr/>
              <p:nvPr/>
            </p:nvSpPr>
            <p:spPr>
              <a:xfrm>
                <a:off x="7098206" y="2302914"/>
                <a:ext cx="129514" cy="116275"/>
              </a:xfrm>
              <a:custGeom>
                <a:avLst/>
                <a:gdLst/>
                <a:ahLst/>
                <a:cxnLst/>
                <a:rect l="l" t="t" r="r" b="b"/>
                <a:pathLst>
                  <a:path w="4598" h="4128" extrusionOk="0">
                    <a:moveTo>
                      <a:pt x="4514" y="53"/>
                    </a:moveTo>
                    <a:cubicBezTo>
                      <a:pt x="4597" y="42"/>
                      <a:pt x="4503" y="147"/>
                      <a:pt x="4482" y="188"/>
                    </a:cubicBezTo>
                    <a:cubicBezTo>
                      <a:pt x="4315" y="544"/>
                      <a:pt x="4096" y="982"/>
                      <a:pt x="3929" y="1358"/>
                    </a:cubicBezTo>
                    <a:cubicBezTo>
                      <a:pt x="3395" y="1536"/>
                      <a:pt x="3040" y="1735"/>
                      <a:pt x="2717" y="2017"/>
                    </a:cubicBezTo>
                    <a:cubicBezTo>
                      <a:pt x="2341" y="2351"/>
                      <a:pt x="2079" y="2758"/>
                      <a:pt x="1494" y="2967"/>
                    </a:cubicBezTo>
                    <a:cubicBezTo>
                      <a:pt x="1724" y="3271"/>
                      <a:pt x="1588" y="3709"/>
                      <a:pt x="1170" y="3615"/>
                    </a:cubicBezTo>
                    <a:cubicBezTo>
                      <a:pt x="1150" y="3803"/>
                      <a:pt x="1160" y="4033"/>
                      <a:pt x="982" y="4075"/>
                    </a:cubicBezTo>
                    <a:cubicBezTo>
                      <a:pt x="825" y="4127"/>
                      <a:pt x="669" y="4002"/>
                      <a:pt x="585" y="3824"/>
                    </a:cubicBezTo>
                    <a:cubicBezTo>
                      <a:pt x="512" y="3835"/>
                      <a:pt x="407" y="3991"/>
                      <a:pt x="261" y="3991"/>
                    </a:cubicBezTo>
                    <a:cubicBezTo>
                      <a:pt x="21" y="3991"/>
                      <a:pt x="0" y="3709"/>
                      <a:pt x="157" y="3552"/>
                    </a:cubicBezTo>
                    <a:cubicBezTo>
                      <a:pt x="261" y="3448"/>
                      <a:pt x="345" y="3438"/>
                      <a:pt x="460" y="3375"/>
                    </a:cubicBezTo>
                    <a:cubicBezTo>
                      <a:pt x="690" y="3239"/>
                      <a:pt x="878" y="3124"/>
                      <a:pt x="1013" y="2978"/>
                    </a:cubicBezTo>
                    <a:cubicBezTo>
                      <a:pt x="1317" y="2654"/>
                      <a:pt x="1526" y="2226"/>
                      <a:pt x="1703" y="1913"/>
                    </a:cubicBezTo>
                    <a:cubicBezTo>
                      <a:pt x="2173" y="1056"/>
                      <a:pt x="2706" y="492"/>
                      <a:pt x="3667" y="147"/>
                    </a:cubicBezTo>
                    <a:cubicBezTo>
                      <a:pt x="3897" y="63"/>
                      <a:pt x="4315" y="0"/>
                      <a:pt x="4514" y="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78"/>
              <p:cNvSpPr/>
              <p:nvPr/>
            </p:nvSpPr>
            <p:spPr>
              <a:xfrm>
                <a:off x="7074657" y="2406208"/>
                <a:ext cx="129514" cy="116247"/>
              </a:xfrm>
              <a:custGeom>
                <a:avLst/>
                <a:gdLst/>
                <a:ahLst/>
                <a:cxnLst/>
                <a:rect l="l" t="t" r="r" b="b"/>
                <a:pathLst>
                  <a:path w="4598" h="4127" extrusionOk="0">
                    <a:moveTo>
                      <a:pt x="4514" y="63"/>
                    </a:moveTo>
                    <a:cubicBezTo>
                      <a:pt x="4597" y="53"/>
                      <a:pt x="4503" y="157"/>
                      <a:pt x="4482" y="199"/>
                    </a:cubicBezTo>
                    <a:cubicBezTo>
                      <a:pt x="4315" y="554"/>
                      <a:pt x="4096" y="993"/>
                      <a:pt x="3939" y="1359"/>
                    </a:cubicBezTo>
                    <a:cubicBezTo>
                      <a:pt x="3396" y="1536"/>
                      <a:pt x="3040" y="1735"/>
                      <a:pt x="2717" y="2027"/>
                    </a:cubicBezTo>
                    <a:cubicBezTo>
                      <a:pt x="2341" y="2362"/>
                      <a:pt x="2079" y="2769"/>
                      <a:pt x="1505" y="2978"/>
                    </a:cubicBezTo>
                    <a:cubicBezTo>
                      <a:pt x="1724" y="3281"/>
                      <a:pt x="1589" y="3720"/>
                      <a:pt x="1181" y="3626"/>
                    </a:cubicBezTo>
                    <a:cubicBezTo>
                      <a:pt x="1160" y="3814"/>
                      <a:pt x="1171" y="4033"/>
                      <a:pt x="983" y="4085"/>
                    </a:cubicBezTo>
                    <a:cubicBezTo>
                      <a:pt x="826" y="4127"/>
                      <a:pt x="669" y="4012"/>
                      <a:pt x="596" y="3834"/>
                    </a:cubicBezTo>
                    <a:cubicBezTo>
                      <a:pt x="512" y="3845"/>
                      <a:pt x="408" y="3992"/>
                      <a:pt x="261" y="4002"/>
                    </a:cubicBezTo>
                    <a:cubicBezTo>
                      <a:pt x="21" y="4002"/>
                      <a:pt x="1" y="3720"/>
                      <a:pt x="157" y="3563"/>
                    </a:cubicBezTo>
                    <a:cubicBezTo>
                      <a:pt x="272" y="3448"/>
                      <a:pt x="345" y="3448"/>
                      <a:pt x="460" y="3386"/>
                    </a:cubicBezTo>
                    <a:cubicBezTo>
                      <a:pt x="690" y="3249"/>
                      <a:pt x="888" y="3124"/>
                      <a:pt x="1024" y="2989"/>
                    </a:cubicBezTo>
                    <a:cubicBezTo>
                      <a:pt x="1317" y="2664"/>
                      <a:pt x="1536" y="2236"/>
                      <a:pt x="1703" y="1923"/>
                    </a:cubicBezTo>
                    <a:cubicBezTo>
                      <a:pt x="2184" y="1066"/>
                      <a:pt x="2717" y="502"/>
                      <a:pt x="3667" y="157"/>
                    </a:cubicBezTo>
                    <a:cubicBezTo>
                      <a:pt x="3897" y="73"/>
                      <a:pt x="4326" y="1"/>
                      <a:pt x="4514" y="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78"/>
              <p:cNvSpPr/>
              <p:nvPr/>
            </p:nvSpPr>
            <p:spPr>
              <a:xfrm>
                <a:off x="7439581" y="2218155"/>
                <a:ext cx="132725" cy="108022"/>
              </a:xfrm>
              <a:custGeom>
                <a:avLst/>
                <a:gdLst/>
                <a:ahLst/>
                <a:cxnLst/>
                <a:rect l="l" t="t" r="r" b="b"/>
                <a:pathLst>
                  <a:path w="4712" h="3835" extrusionOk="0">
                    <a:moveTo>
                      <a:pt x="0" y="3396"/>
                    </a:moveTo>
                    <a:cubicBezTo>
                      <a:pt x="94" y="3710"/>
                      <a:pt x="470" y="3720"/>
                      <a:pt x="732" y="3761"/>
                    </a:cubicBezTo>
                    <a:cubicBezTo>
                      <a:pt x="1150" y="3835"/>
                      <a:pt x="1588" y="3761"/>
                      <a:pt x="2111" y="3501"/>
                    </a:cubicBezTo>
                    <a:cubicBezTo>
                      <a:pt x="2936" y="3093"/>
                      <a:pt x="3458" y="2194"/>
                      <a:pt x="3500" y="1432"/>
                    </a:cubicBezTo>
                    <a:cubicBezTo>
                      <a:pt x="3845" y="1818"/>
                      <a:pt x="4137" y="1328"/>
                      <a:pt x="3929" y="889"/>
                    </a:cubicBezTo>
                    <a:cubicBezTo>
                      <a:pt x="4075" y="972"/>
                      <a:pt x="4263" y="1244"/>
                      <a:pt x="4461" y="1140"/>
                    </a:cubicBezTo>
                    <a:cubicBezTo>
                      <a:pt x="4586" y="1077"/>
                      <a:pt x="4597" y="889"/>
                      <a:pt x="4451" y="711"/>
                    </a:cubicBezTo>
                    <a:cubicBezTo>
                      <a:pt x="4565" y="669"/>
                      <a:pt x="4712" y="638"/>
                      <a:pt x="4681" y="481"/>
                    </a:cubicBezTo>
                    <a:cubicBezTo>
                      <a:pt x="4628" y="230"/>
                      <a:pt x="3939" y="0"/>
                      <a:pt x="3667" y="199"/>
                    </a:cubicBezTo>
                    <a:cubicBezTo>
                      <a:pt x="3458" y="356"/>
                      <a:pt x="3323" y="648"/>
                      <a:pt x="3186" y="941"/>
                    </a:cubicBezTo>
                    <a:cubicBezTo>
                      <a:pt x="3061" y="1202"/>
                      <a:pt x="2967" y="1474"/>
                      <a:pt x="2842" y="1725"/>
                    </a:cubicBezTo>
                    <a:cubicBezTo>
                      <a:pt x="2476" y="2424"/>
                      <a:pt x="2048" y="2947"/>
                      <a:pt x="1055" y="3271"/>
                    </a:cubicBezTo>
                    <a:cubicBezTo>
                      <a:pt x="679" y="3385"/>
                      <a:pt x="386" y="3406"/>
                      <a:pt x="0" y="33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78"/>
              <p:cNvSpPr/>
              <p:nvPr/>
            </p:nvSpPr>
            <p:spPr>
              <a:xfrm>
                <a:off x="7386286" y="2389729"/>
                <a:ext cx="55941" cy="169540"/>
              </a:xfrm>
              <a:custGeom>
                <a:avLst/>
                <a:gdLst/>
                <a:ahLst/>
                <a:cxnLst/>
                <a:rect l="l" t="t" r="r" b="b"/>
                <a:pathLst>
                  <a:path w="1986" h="6019" extrusionOk="0">
                    <a:moveTo>
                      <a:pt x="1286" y="63"/>
                    </a:moveTo>
                    <a:cubicBezTo>
                      <a:pt x="1255" y="1"/>
                      <a:pt x="1224" y="136"/>
                      <a:pt x="1192" y="178"/>
                    </a:cubicBezTo>
                    <a:cubicBezTo>
                      <a:pt x="1004" y="512"/>
                      <a:pt x="774" y="951"/>
                      <a:pt x="576" y="1296"/>
                    </a:cubicBezTo>
                    <a:cubicBezTo>
                      <a:pt x="732" y="1839"/>
                      <a:pt x="785" y="2246"/>
                      <a:pt x="732" y="2675"/>
                    </a:cubicBezTo>
                    <a:cubicBezTo>
                      <a:pt x="680" y="3177"/>
                      <a:pt x="502" y="3625"/>
                      <a:pt x="670" y="4211"/>
                    </a:cubicBezTo>
                    <a:cubicBezTo>
                      <a:pt x="293" y="4211"/>
                      <a:pt x="22" y="4577"/>
                      <a:pt x="335" y="4858"/>
                    </a:cubicBezTo>
                    <a:cubicBezTo>
                      <a:pt x="189" y="4984"/>
                      <a:pt x="1" y="5099"/>
                      <a:pt x="64" y="5287"/>
                    </a:cubicBezTo>
                    <a:cubicBezTo>
                      <a:pt x="116" y="5433"/>
                      <a:pt x="314" y="5496"/>
                      <a:pt x="502" y="5454"/>
                    </a:cubicBezTo>
                    <a:cubicBezTo>
                      <a:pt x="544" y="5527"/>
                      <a:pt x="471" y="5694"/>
                      <a:pt x="555" y="5819"/>
                    </a:cubicBezTo>
                    <a:cubicBezTo>
                      <a:pt x="690" y="6018"/>
                      <a:pt x="941" y="5872"/>
                      <a:pt x="973" y="5652"/>
                    </a:cubicBezTo>
                    <a:cubicBezTo>
                      <a:pt x="1004" y="5496"/>
                      <a:pt x="962" y="5433"/>
                      <a:pt x="941" y="5297"/>
                    </a:cubicBezTo>
                    <a:cubicBezTo>
                      <a:pt x="920" y="5036"/>
                      <a:pt x="899" y="4806"/>
                      <a:pt x="941" y="4608"/>
                    </a:cubicBezTo>
                    <a:cubicBezTo>
                      <a:pt x="1025" y="4180"/>
                      <a:pt x="1255" y="3762"/>
                      <a:pt x="1412" y="3437"/>
                    </a:cubicBezTo>
                    <a:cubicBezTo>
                      <a:pt x="1830" y="2550"/>
                      <a:pt x="1986" y="1787"/>
                      <a:pt x="1704" y="816"/>
                    </a:cubicBezTo>
                    <a:cubicBezTo>
                      <a:pt x="1642" y="575"/>
                      <a:pt x="1454" y="189"/>
                      <a:pt x="1286" y="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78"/>
              <p:cNvSpPr/>
              <p:nvPr/>
            </p:nvSpPr>
            <p:spPr>
              <a:xfrm>
                <a:off x="7315668" y="2468883"/>
                <a:ext cx="55941" cy="169540"/>
              </a:xfrm>
              <a:custGeom>
                <a:avLst/>
                <a:gdLst/>
                <a:ahLst/>
                <a:cxnLst/>
                <a:rect l="l" t="t" r="r" b="b"/>
                <a:pathLst>
                  <a:path w="1986" h="6019" extrusionOk="0">
                    <a:moveTo>
                      <a:pt x="1296" y="74"/>
                    </a:moveTo>
                    <a:cubicBezTo>
                      <a:pt x="1254" y="1"/>
                      <a:pt x="1223" y="137"/>
                      <a:pt x="1192" y="179"/>
                    </a:cubicBezTo>
                    <a:cubicBezTo>
                      <a:pt x="1004" y="523"/>
                      <a:pt x="774" y="952"/>
                      <a:pt x="576" y="1296"/>
                    </a:cubicBezTo>
                    <a:cubicBezTo>
                      <a:pt x="743" y="1839"/>
                      <a:pt x="785" y="2247"/>
                      <a:pt x="732" y="2675"/>
                    </a:cubicBezTo>
                    <a:cubicBezTo>
                      <a:pt x="680" y="3177"/>
                      <a:pt x="502" y="3626"/>
                      <a:pt x="669" y="4221"/>
                    </a:cubicBezTo>
                    <a:cubicBezTo>
                      <a:pt x="293" y="4211"/>
                      <a:pt x="21" y="4577"/>
                      <a:pt x="335" y="4859"/>
                    </a:cubicBezTo>
                    <a:cubicBezTo>
                      <a:pt x="189" y="4984"/>
                      <a:pt x="1" y="5110"/>
                      <a:pt x="63" y="5287"/>
                    </a:cubicBezTo>
                    <a:cubicBezTo>
                      <a:pt x="126" y="5433"/>
                      <a:pt x="314" y="5496"/>
                      <a:pt x="502" y="5454"/>
                    </a:cubicBezTo>
                    <a:cubicBezTo>
                      <a:pt x="544" y="5528"/>
                      <a:pt x="471" y="5705"/>
                      <a:pt x="555" y="5820"/>
                    </a:cubicBezTo>
                    <a:cubicBezTo>
                      <a:pt x="690" y="6018"/>
                      <a:pt x="941" y="5872"/>
                      <a:pt x="973" y="5653"/>
                    </a:cubicBezTo>
                    <a:cubicBezTo>
                      <a:pt x="1004" y="5496"/>
                      <a:pt x="962" y="5433"/>
                      <a:pt x="941" y="5298"/>
                    </a:cubicBezTo>
                    <a:cubicBezTo>
                      <a:pt x="920" y="5036"/>
                      <a:pt x="899" y="4806"/>
                      <a:pt x="941" y="4608"/>
                    </a:cubicBezTo>
                    <a:cubicBezTo>
                      <a:pt x="1024" y="4190"/>
                      <a:pt x="1254" y="3762"/>
                      <a:pt x="1411" y="3438"/>
                    </a:cubicBezTo>
                    <a:cubicBezTo>
                      <a:pt x="1829" y="2561"/>
                      <a:pt x="1986" y="1787"/>
                      <a:pt x="1704" y="815"/>
                    </a:cubicBezTo>
                    <a:cubicBezTo>
                      <a:pt x="1641" y="576"/>
                      <a:pt x="1453" y="199"/>
                      <a:pt x="1296" y="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78"/>
              <p:cNvSpPr/>
              <p:nvPr/>
            </p:nvSpPr>
            <p:spPr>
              <a:xfrm>
                <a:off x="7179416" y="2253478"/>
                <a:ext cx="264887" cy="314293"/>
              </a:xfrm>
              <a:custGeom>
                <a:avLst/>
                <a:gdLst/>
                <a:ahLst/>
                <a:cxnLst/>
                <a:rect l="l" t="t" r="r" b="b"/>
                <a:pathLst>
                  <a:path w="9404" h="11158" extrusionOk="0">
                    <a:moveTo>
                      <a:pt x="9403" y="3281"/>
                    </a:moveTo>
                    <a:cubicBezTo>
                      <a:pt x="9069" y="4148"/>
                      <a:pt x="8933" y="5109"/>
                      <a:pt x="8526" y="5903"/>
                    </a:cubicBezTo>
                    <a:cubicBezTo>
                      <a:pt x="7941" y="7042"/>
                      <a:pt x="7314" y="8316"/>
                      <a:pt x="6238" y="9184"/>
                    </a:cubicBezTo>
                    <a:cubicBezTo>
                      <a:pt x="5851" y="9497"/>
                      <a:pt x="5381" y="9695"/>
                      <a:pt x="4775" y="9842"/>
                    </a:cubicBezTo>
                    <a:cubicBezTo>
                      <a:pt x="4148" y="9999"/>
                      <a:pt x="3532" y="10124"/>
                      <a:pt x="3041" y="10354"/>
                    </a:cubicBezTo>
                    <a:cubicBezTo>
                      <a:pt x="2560" y="10573"/>
                      <a:pt x="2216" y="10876"/>
                      <a:pt x="1871" y="11158"/>
                    </a:cubicBezTo>
                    <a:cubicBezTo>
                      <a:pt x="1829" y="10730"/>
                      <a:pt x="1840" y="10364"/>
                      <a:pt x="1693" y="9957"/>
                    </a:cubicBezTo>
                    <a:cubicBezTo>
                      <a:pt x="1526" y="9465"/>
                      <a:pt x="1223" y="9110"/>
                      <a:pt x="962" y="8755"/>
                    </a:cubicBezTo>
                    <a:cubicBezTo>
                      <a:pt x="617" y="8274"/>
                      <a:pt x="252" y="7857"/>
                      <a:pt x="115" y="7032"/>
                    </a:cubicBezTo>
                    <a:cubicBezTo>
                      <a:pt x="1" y="6352"/>
                      <a:pt x="105" y="5621"/>
                      <a:pt x="283" y="5005"/>
                    </a:cubicBezTo>
                    <a:cubicBezTo>
                      <a:pt x="774" y="3218"/>
                      <a:pt x="1745" y="1588"/>
                      <a:pt x="2613" y="84"/>
                    </a:cubicBezTo>
                    <a:cubicBezTo>
                      <a:pt x="2613" y="63"/>
                      <a:pt x="2665" y="0"/>
                      <a:pt x="2675" y="53"/>
                    </a:cubicBezTo>
                    <a:cubicBezTo>
                      <a:pt x="4054" y="199"/>
                      <a:pt x="5329" y="606"/>
                      <a:pt x="6467" y="1170"/>
                    </a:cubicBezTo>
                    <a:cubicBezTo>
                      <a:pt x="7607" y="1724"/>
                      <a:pt x="8494" y="2351"/>
                      <a:pt x="9403" y="32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78"/>
              <p:cNvSpPr/>
              <p:nvPr/>
            </p:nvSpPr>
            <p:spPr>
              <a:xfrm>
                <a:off x="7323640" y="2085453"/>
                <a:ext cx="171568" cy="183061"/>
              </a:xfrm>
              <a:custGeom>
                <a:avLst/>
                <a:gdLst/>
                <a:ahLst/>
                <a:cxnLst/>
                <a:rect l="l" t="t" r="r" b="b"/>
                <a:pathLst>
                  <a:path w="6091" h="6499" extrusionOk="0">
                    <a:moveTo>
                      <a:pt x="1484" y="3615"/>
                    </a:moveTo>
                    <a:cubicBezTo>
                      <a:pt x="2601" y="3322"/>
                      <a:pt x="3260" y="3803"/>
                      <a:pt x="3729" y="4576"/>
                    </a:cubicBezTo>
                    <a:cubicBezTo>
                      <a:pt x="4523" y="4252"/>
                      <a:pt x="4920" y="3562"/>
                      <a:pt x="5088" y="2779"/>
                    </a:cubicBezTo>
                    <a:cubicBezTo>
                      <a:pt x="5150" y="2507"/>
                      <a:pt x="5119" y="1953"/>
                      <a:pt x="5422" y="1891"/>
                    </a:cubicBezTo>
                    <a:cubicBezTo>
                      <a:pt x="5579" y="1860"/>
                      <a:pt x="5746" y="2006"/>
                      <a:pt x="5819" y="2194"/>
                    </a:cubicBezTo>
                    <a:cubicBezTo>
                      <a:pt x="6090" y="2831"/>
                      <a:pt x="5673" y="3437"/>
                      <a:pt x="5296" y="3719"/>
                    </a:cubicBezTo>
                    <a:cubicBezTo>
                      <a:pt x="5505" y="3771"/>
                      <a:pt x="5809" y="3667"/>
                      <a:pt x="5882" y="3907"/>
                    </a:cubicBezTo>
                    <a:cubicBezTo>
                      <a:pt x="5976" y="4210"/>
                      <a:pt x="5422" y="4451"/>
                      <a:pt x="5025" y="4440"/>
                    </a:cubicBezTo>
                    <a:cubicBezTo>
                      <a:pt x="4994" y="4502"/>
                      <a:pt x="5077" y="4649"/>
                      <a:pt x="5025" y="4701"/>
                    </a:cubicBezTo>
                    <a:cubicBezTo>
                      <a:pt x="4816" y="4858"/>
                      <a:pt x="4565" y="4889"/>
                      <a:pt x="4294" y="4858"/>
                    </a:cubicBezTo>
                    <a:cubicBezTo>
                      <a:pt x="4126" y="4837"/>
                      <a:pt x="4054" y="4711"/>
                      <a:pt x="3855" y="4827"/>
                    </a:cubicBezTo>
                    <a:cubicBezTo>
                      <a:pt x="4012" y="5547"/>
                      <a:pt x="3824" y="6049"/>
                      <a:pt x="3562" y="6498"/>
                    </a:cubicBezTo>
                    <a:cubicBezTo>
                      <a:pt x="2382" y="5986"/>
                      <a:pt x="1243" y="5401"/>
                      <a:pt x="0" y="4994"/>
                    </a:cubicBezTo>
                    <a:cubicBezTo>
                      <a:pt x="188" y="4461"/>
                      <a:pt x="585" y="4054"/>
                      <a:pt x="1118" y="3740"/>
                    </a:cubicBezTo>
                    <a:cubicBezTo>
                      <a:pt x="1087" y="3636"/>
                      <a:pt x="1024" y="3594"/>
                      <a:pt x="1003" y="3458"/>
                    </a:cubicBezTo>
                    <a:cubicBezTo>
                      <a:pt x="878" y="3395"/>
                      <a:pt x="502" y="3385"/>
                      <a:pt x="365" y="3176"/>
                    </a:cubicBezTo>
                    <a:cubicBezTo>
                      <a:pt x="198" y="2914"/>
                      <a:pt x="282" y="2580"/>
                      <a:pt x="658" y="2538"/>
                    </a:cubicBezTo>
                    <a:cubicBezTo>
                      <a:pt x="460" y="2340"/>
                      <a:pt x="135" y="1818"/>
                      <a:pt x="418" y="1567"/>
                    </a:cubicBezTo>
                    <a:cubicBezTo>
                      <a:pt x="648" y="1484"/>
                      <a:pt x="804" y="1535"/>
                      <a:pt x="950" y="1598"/>
                    </a:cubicBezTo>
                    <a:cubicBezTo>
                      <a:pt x="971" y="1296"/>
                      <a:pt x="836" y="1024"/>
                      <a:pt x="961" y="721"/>
                    </a:cubicBezTo>
                    <a:cubicBezTo>
                      <a:pt x="1066" y="428"/>
                      <a:pt x="1630" y="0"/>
                      <a:pt x="1912" y="240"/>
                    </a:cubicBezTo>
                    <a:cubicBezTo>
                      <a:pt x="2194" y="481"/>
                      <a:pt x="1765" y="878"/>
                      <a:pt x="1640" y="1097"/>
                    </a:cubicBezTo>
                    <a:cubicBezTo>
                      <a:pt x="1296" y="1723"/>
                      <a:pt x="1066" y="2716"/>
                      <a:pt x="1484" y="36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78"/>
              <p:cNvSpPr/>
              <p:nvPr/>
            </p:nvSpPr>
            <p:spPr>
              <a:xfrm>
                <a:off x="7255359" y="2216099"/>
                <a:ext cx="191877" cy="137176"/>
              </a:xfrm>
              <a:custGeom>
                <a:avLst/>
                <a:gdLst/>
                <a:ahLst/>
                <a:cxnLst/>
                <a:rect l="l" t="t" r="r" b="b"/>
                <a:pathLst>
                  <a:path w="6812" h="4870" extrusionOk="0">
                    <a:moveTo>
                      <a:pt x="6707" y="4608"/>
                    </a:moveTo>
                    <a:cubicBezTo>
                      <a:pt x="5652" y="4326"/>
                      <a:pt x="3991" y="4106"/>
                      <a:pt x="2633" y="4869"/>
                    </a:cubicBezTo>
                    <a:cubicBezTo>
                      <a:pt x="2508" y="3960"/>
                      <a:pt x="2121" y="3270"/>
                      <a:pt x="1651" y="2685"/>
                    </a:cubicBezTo>
                    <a:cubicBezTo>
                      <a:pt x="1160" y="2079"/>
                      <a:pt x="637" y="1641"/>
                      <a:pt x="0" y="1369"/>
                    </a:cubicBezTo>
                    <a:cubicBezTo>
                      <a:pt x="397" y="941"/>
                      <a:pt x="899" y="596"/>
                      <a:pt x="1588" y="377"/>
                    </a:cubicBezTo>
                    <a:cubicBezTo>
                      <a:pt x="2789" y="1"/>
                      <a:pt x="3939" y="251"/>
                      <a:pt x="4816" y="753"/>
                    </a:cubicBezTo>
                    <a:cubicBezTo>
                      <a:pt x="5694" y="1264"/>
                      <a:pt x="6499" y="2090"/>
                      <a:pt x="6718" y="3291"/>
                    </a:cubicBezTo>
                    <a:cubicBezTo>
                      <a:pt x="6812" y="3783"/>
                      <a:pt x="6759" y="4159"/>
                      <a:pt x="6707" y="460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78"/>
              <p:cNvSpPr/>
              <p:nvPr/>
            </p:nvSpPr>
            <p:spPr>
              <a:xfrm>
                <a:off x="7244176" y="2350293"/>
                <a:ext cx="90671" cy="183061"/>
              </a:xfrm>
              <a:custGeom>
                <a:avLst/>
                <a:gdLst/>
                <a:ahLst/>
                <a:cxnLst/>
                <a:rect l="l" t="t" r="r" b="b"/>
                <a:pathLst>
                  <a:path w="3219" h="6499" extrusionOk="0">
                    <a:moveTo>
                      <a:pt x="3124" y="42"/>
                    </a:moveTo>
                    <a:cubicBezTo>
                      <a:pt x="3218" y="199"/>
                      <a:pt x="3114" y="356"/>
                      <a:pt x="3061" y="491"/>
                    </a:cubicBezTo>
                    <a:cubicBezTo>
                      <a:pt x="2424" y="2341"/>
                      <a:pt x="1484" y="4054"/>
                      <a:pt x="616" y="5789"/>
                    </a:cubicBezTo>
                    <a:cubicBezTo>
                      <a:pt x="554" y="5914"/>
                      <a:pt x="512" y="6070"/>
                      <a:pt x="439" y="6206"/>
                    </a:cubicBezTo>
                    <a:cubicBezTo>
                      <a:pt x="376" y="6311"/>
                      <a:pt x="293" y="6499"/>
                      <a:pt x="136" y="6499"/>
                    </a:cubicBezTo>
                    <a:cubicBezTo>
                      <a:pt x="0" y="6374"/>
                      <a:pt x="126" y="6186"/>
                      <a:pt x="167" y="6070"/>
                    </a:cubicBezTo>
                    <a:cubicBezTo>
                      <a:pt x="669" y="4556"/>
                      <a:pt x="1348" y="3061"/>
                      <a:pt x="2090" y="1620"/>
                    </a:cubicBezTo>
                    <a:cubicBezTo>
                      <a:pt x="2215" y="1369"/>
                      <a:pt x="2351" y="1108"/>
                      <a:pt x="2487" y="847"/>
                    </a:cubicBezTo>
                    <a:cubicBezTo>
                      <a:pt x="2633" y="586"/>
                      <a:pt x="2768" y="293"/>
                      <a:pt x="2946" y="105"/>
                    </a:cubicBezTo>
                    <a:cubicBezTo>
                      <a:pt x="2977" y="73"/>
                      <a:pt x="3030" y="1"/>
                      <a:pt x="3124" y="4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78"/>
              <p:cNvSpPr/>
              <p:nvPr/>
            </p:nvSpPr>
            <p:spPr>
              <a:xfrm>
                <a:off x="7224740" y="2318209"/>
                <a:ext cx="25632" cy="24168"/>
              </a:xfrm>
              <a:custGeom>
                <a:avLst/>
                <a:gdLst/>
                <a:ahLst/>
                <a:cxnLst/>
                <a:rect l="l" t="t" r="r" b="b"/>
                <a:pathLst>
                  <a:path w="910" h="858" extrusionOk="0">
                    <a:moveTo>
                      <a:pt x="262" y="857"/>
                    </a:moveTo>
                    <a:cubicBezTo>
                      <a:pt x="1" y="805"/>
                      <a:pt x="220" y="189"/>
                      <a:pt x="419" y="74"/>
                    </a:cubicBezTo>
                    <a:cubicBezTo>
                      <a:pt x="533" y="11"/>
                      <a:pt x="659" y="1"/>
                      <a:pt x="732" y="105"/>
                    </a:cubicBezTo>
                    <a:cubicBezTo>
                      <a:pt x="909" y="346"/>
                      <a:pt x="565" y="826"/>
                      <a:pt x="262" y="85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78"/>
              <p:cNvSpPr/>
              <p:nvPr/>
            </p:nvSpPr>
            <p:spPr>
              <a:xfrm>
                <a:off x="7361583" y="2193733"/>
                <a:ext cx="20027" cy="18872"/>
              </a:xfrm>
              <a:custGeom>
                <a:avLst/>
                <a:gdLst/>
                <a:ahLst/>
                <a:cxnLst/>
                <a:rect l="l" t="t" r="r" b="b"/>
                <a:pathLst>
                  <a:path w="711" h="670" extrusionOk="0">
                    <a:moveTo>
                      <a:pt x="209" y="669"/>
                    </a:moveTo>
                    <a:cubicBezTo>
                      <a:pt x="0" y="628"/>
                      <a:pt x="168" y="147"/>
                      <a:pt x="335" y="53"/>
                    </a:cubicBezTo>
                    <a:cubicBezTo>
                      <a:pt x="418" y="1"/>
                      <a:pt x="523" y="1"/>
                      <a:pt x="575" y="73"/>
                    </a:cubicBezTo>
                    <a:cubicBezTo>
                      <a:pt x="711" y="261"/>
                      <a:pt x="450" y="638"/>
                      <a:pt x="209" y="66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78"/>
              <p:cNvSpPr/>
              <p:nvPr/>
            </p:nvSpPr>
            <p:spPr>
              <a:xfrm>
                <a:off x="7204148" y="2399729"/>
                <a:ext cx="20619" cy="22675"/>
              </a:xfrm>
              <a:custGeom>
                <a:avLst/>
                <a:gdLst/>
                <a:ahLst/>
                <a:cxnLst/>
                <a:rect l="l" t="t" r="r" b="b"/>
                <a:pathLst>
                  <a:path w="732" h="805" extrusionOk="0">
                    <a:moveTo>
                      <a:pt x="533" y="64"/>
                    </a:moveTo>
                    <a:cubicBezTo>
                      <a:pt x="732" y="231"/>
                      <a:pt x="460" y="784"/>
                      <a:pt x="209" y="795"/>
                    </a:cubicBezTo>
                    <a:cubicBezTo>
                      <a:pt x="0" y="805"/>
                      <a:pt x="0" y="586"/>
                      <a:pt x="84" y="387"/>
                    </a:cubicBezTo>
                    <a:cubicBezTo>
                      <a:pt x="168" y="210"/>
                      <a:pt x="272" y="1"/>
                      <a:pt x="533" y="6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78"/>
              <p:cNvSpPr/>
              <p:nvPr/>
            </p:nvSpPr>
            <p:spPr>
              <a:xfrm>
                <a:off x="7404258" y="2211986"/>
                <a:ext cx="15915" cy="17689"/>
              </a:xfrm>
              <a:custGeom>
                <a:avLst/>
                <a:gdLst/>
                <a:ahLst/>
                <a:cxnLst/>
                <a:rect l="l" t="t" r="r" b="b"/>
                <a:pathLst>
                  <a:path w="565" h="628" extrusionOk="0">
                    <a:moveTo>
                      <a:pt x="408" y="42"/>
                    </a:moveTo>
                    <a:cubicBezTo>
                      <a:pt x="565" y="188"/>
                      <a:pt x="356" y="616"/>
                      <a:pt x="157" y="627"/>
                    </a:cubicBezTo>
                    <a:cubicBezTo>
                      <a:pt x="1" y="627"/>
                      <a:pt x="1" y="460"/>
                      <a:pt x="63" y="303"/>
                    </a:cubicBezTo>
                    <a:cubicBezTo>
                      <a:pt x="126" y="157"/>
                      <a:pt x="210" y="0"/>
                      <a:pt x="408" y="4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78"/>
              <p:cNvSpPr/>
              <p:nvPr/>
            </p:nvSpPr>
            <p:spPr>
              <a:xfrm>
                <a:off x="7239162" y="2415334"/>
                <a:ext cx="21802" cy="28280"/>
              </a:xfrm>
              <a:custGeom>
                <a:avLst/>
                <a:gdLst/>
                <a:ahLst/>
                <a:cxnLst/>
                <a:rect l="l" t="t" r="r" b="b"/>
                <a:pathLst>
                  <a:path w="774" h="1004" extrusionOk="0">
                    <a:moveTo>
                      <a:pt x="251" y="940"/>
                    </a:moveTo>
                    <a:cubicBezTo>
                      <a:pt x="0" y="680"/>
                      <a:pt x="513" y="0"/>
                      <a:pt x="680" y="376"/>
                    </a:cubicBezTo>
                    <a:cubicBezTo>
                      <a:pt x="773" y="575"/>
                      <a:pt x="533" y="1003"/>
                      <a:pt x="251" y="9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78"/>
              <p:cNvSpPr/>
              <p:nvPr/>
            </p:nvSpPr>
            <p:spPr>
              <a:xfrm>
                <a:off x="7209444" y="2444461"/>
                <a:ext cx="21210" cy="27097"/>
              </a:xfrm>
              <a:custGeom>
                <a:avLst/>
                <a:gdLst/>
                <a:ahLst/>
                <a:cxnLst/>
                <a:rect l="l" t="t" r="r" b="b"/>
                <a:pathLst>
                  <a:path w="753" h="962" extrusionOk="0">
                    <a:moveTo>
                      <a:pt x="606" y="74"/>
                    </a:moveTo>
                    <a:cubicBezTo>
                      <a:pt x="753" y="440"/>
                      <a:pt x="523" y="962"/>
                      <a:pt x="115" y="868"/>
                    </a:cubicBezTo>
                    <a:cubicBezTo>
                      <a:pt x="0" y="700"/>
                      <a:pt x="136" y="491"/>
                      <a:pt x="219" y="314"/>
                    </a:cubicBezTo>
                    <a:cubicBezTo>
                      <a:pt x="324" y="126"/>
                      <a:pt x="377" y="1"/>
                      <a:pt x="606" y="7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78"/>
              <p:cNvSpPr/>
              <p:nvPr/>
            </p:nvSpPr>
            <p:spPr>
              <a:xfrm>
                <a:off x="7406314" y="2357054"/>
                <a:ext cx="20337" cy="26506"/>
              </a:xfrm>
              <a:custGeom>
                <a:avLst/>
                <a:gdLst/>
                <a:ahLst/>
                <a:cxnLst/>
                <a:rect l="l" t="t" r="r" b="b"/>
                <a:pathLst>
                  <a:path w="722" h="941" extrusionOk="0">
                    <a:moveTo>
                      <a:pt x="565" y="147"/>
                    </a:moveTo>
                    <a:cubicBezTo>
                      <a:pt x="722" y="471"/>
                      <a:pt x="376" y="941"/>
                      <a:pt x="42" y="795"/>
                    </a:cubicBezTo>
                    <a:cubicBezTo>
                      <a:pt x="0" y="680"/>
                      <a:pt x="0" y="565"/>
                      <a:pt x="53" y="460"/>
                    </a:cubicBezTo>
                    <a:cubicBezTo>
                      <a:pt x="95" y="367"/>
                      <a:pt x="356" y="1"/>
                      <a:pt x="565" y="1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78"/>
              <p:cNvSpPr/>
              <p:nvPr/>
            </p:nvSpPr>
            <p:spPr>
              <a:xfrm>
                <a:off x="7358625" y="2393560"/>
                <a:ext cx="23886" cy="19745"/>
              </a:xfrm>
              <a:custGeom>
                <a:avLst/>
                <a:gdLst/>
                <a:ahLst/>
                <a:cxnLst/>
                <a:rect l="l" t="t" r="r" b="b"/>
                <a:pathLst>
                  <a:path w="848" h="701" extrusionOk="0">
                    <a:moveTo>
                      <a:pt x="293" y="700"/>
                    </a:moveTo>
                    <a:cubicBezTo>
                      <a:pt x="1" y="522"/>
                      <a:pt x="210" y="53"/>
                      <a:pt x="565" y="0"/>
                    </a:cubicBezTo>
                    <a:cubicBezTo>
                      <a:pt x="848" y="178"/>
                      <a:pt x="680" y="659"/>
                      <a:pt x="293" y="70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78"/>
              <p:cNvSpPr/>
              <p:nvPr/>
            </p:nvSpPr>
            <p:spPr>
              <a:xfrm>
                <a:off x="7369526" y="2440038"/>
                <a:ext cx="21802" cy="26815"/>
              </a:xfrm>
              <a:custGeom>
                <a:avLst/>
                <a:gdLst/>
                <a:ahLst/>
                <a:cxnLst/>
                <a:rect l="l" t="t" r="r" b="b"/>
                <a:pathLst>
                  <a:path w="774" h="952" extrusionOk="0">
                    <a:moveTo>
                      <a:pt x="565" y="137"/>
                    </a:moveTo>
                    <a:cubicBezTo>
                      <a:pt x="774" y="356"/>
                      <a:pt x="303" y="952"/>
                      <a:pt x="126" y="659"/>
                    </a:cubicBezTo>
                    <a:cubicBezTo>
                      <a:pt x="1" y="460"/>
                      <a:pt x="272" y="1"/>
                      <a:pt x="565" y="13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78"/>
              <p:cNvSpPr/>
              <p:nvPr/>
            </p:nvSpPr>
            <p:spPr>
              <a:xfrm>
                <a:off x="7433103" y="2239338"/>
                <a:ext cx="620" cy="5633"/>
              </a:xfrm>
              <a:custGeom>
                <a:avLst/>
                <a:gdLst/>
                <a:ahLst/>
                <a:cxnLst/>
                <a:rect l="l" t="t" r="r" b="b"/>
                <a:pathLst>
                  <a:path w="22" h="200" extrusionOk="0">
                    <a:moveTo>
                      <a:pt x="0" y="200"/>
                    </a:moveTo>
                    <a:lnTo>
                      <a:pt x="0" y="200"/>
                    </a:lnTo>
                    <a:lnTo>
                      <a:pt x="0" y="200"/>
                    </a:lnTo>
                    <a:close/>
                    <a:moveTo>
                      <a:pt x="0" y="189"/>
                    </a:moveTo>
                    <a:lnTo>
                      <a:pt x="0" y="189"/>
                    </a:lnTo>
                    <a:lnTo>
                      <a:pt x="0" y="189"/>
                    </a:lnTo>
                    <a:close/>
                    <a:moveTo>
                      <a:pt x="0" y="189"/>
                    </a:moveTo>
                    <a:lnTo>
                      <a:pt x="0" y="189"/>
                    </a:lnTo>
                    <a:lnTo>
                      <a:pt x="0" y="189"/>
                    </a:lnTo>
                    <a:close/>
                    <a:moveTo>
                      <a:pt x="0" y="179"/>
                    </a:moveTo>
                    <a:lnTo>
                      <a:pt x="0" y="179"/>
                    </a:lnTo>
                    <a:lnTo>
                      <a:pt x="0" y="179"/>
                    </a:lnTo>
                    <a:close/>
                    <a:moveTo>
                      <a:pt x="21" y="1"/>
                    </a:moveTo>
                    <a:cubicBezTo>
                      <a:pt x="21" y="53"/>
                      <a:pt x="11" y="116"/>
                      <a:pt x="0" y="179"/>
                    </a:cubicBezTo>
                    <a:cubicBezTo>
                      <a:pt x="11" y="116"/>
                      <a:pt x="21" y="53"/>
                      <a:pt x="21" y="1"/>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78"/>
              <p:cNvSpPr/>
              <p:nvPr/>
            </p:nvSpPr>
            <p:spPr>
              <a:xfrm>
                <a:off x="7428089" y="2211676"/>
                <a:ext cx="8563" cy="27689"/>
              </a:xfrm>
              <a:custGeom>
                <a:avLst/>
                <a:gdLst/>
                <a:ahLst/>
                <a:cxnLst/>
                <a:rect l="l" t="t" r="r" b="b"/>
                <a:pathLst>
                  <a:path w="304" h="983" extrusionOk="0">
                    <a:moveTo>
                      <a:pt x="147" y="367"/>
                    </a:moveTo>
                    <a:cubicBezTo>
                      <a:pt x="199" y="596"/>
                      <a:pt x="209" y="795"/>
                      <a:pt x="199" y="983"/>
                    </a:cubicBezTo>
                    <a:lnTo>
                      <a:pt x="199" y="983"/>
                    </a:lnTo>
                    <a:cubicBezTo>
                      <a:pt x="209" y="795"/>
                      <a:pt x="199" y="596"/>
                      <a:pt x="147" y="367"/>
                    </a:cubicBezTo>
                    <a:close/>
                    <a:moveTo>
                      <a:pt x="147" y="367"/>
                    </a:moveTo>
                    <a:lnTo>
                      <a:pt x="147" y="367"/>
                    </a:lnTo>
                    <a:lnTo>
                      <a:pt x="147" y="367"/>
                    </a:lnTo>
                    <a:close/>
                    <a:moveTo>
                      <a:pt x="147" y="356"/>
                    </a:moveTo>
                    <a:lnTo>
                      <a:pt x="147" y="356"/>
                    </a:lnTo>
                    <a:lnTo>
                      <a:pt x="147" y="356"/>
                    </a:lnTo>
                    <a:close/>
                    <a:moveTo>
                      <a:pt x="147" y="346"/>
                    </a:moveTo>
                    <a:lnTo>
                      <a:pt x="147" y="346"/>
                    </a:lnTo>
                    <a:lnTo>
                      <a:pt x="147" y="346"/>
                    </a:lnTo>
                    <a:close/>
                    <a:moveTo>
                      <a:pt x="147" y="346"/>
                    </a:moveTo>
                    <a:lnTo>
                      <a:pt x="147" y="346"/>
                    </a:lnTo>
                    <a:lnTo>
                      <a:pt x="147" y="346"/>
                    </a:lnTo>
                    <a:close/>
                    <a:moveTo>
                      <a:pt x="158" y="346"/>
                    </a:moveTo>
                    <a:lnTo>
                      <a:pt x="158" y="346"/>
                    </a:lnTo>
                    <a:lnTo>
                      <a:pt x="158" y="346"/>
                    </a:lnTo>
                    <a:close/>
                    <a:moveTo>
                      <a:pt x="304" y="304"/>
                    </a:moveTo>
                    <a:cubicBezTo>
                      <a:pt x="262" y="304"/>
                      <a:pt x="220" y="314"/>
                      <a:pt x="158" y="346"/>
                    </a:cubicBezTo>
                    <a:cubicBezTo>
                      <a:pt x="220" y="314"/>
                      <a:pt x="262" y="304"/>
                      <a:pt x="304" y="304"/>
                    </a:cubicBezTo>
                    <a:close/>
                    <a:moveTo>
                      <a:pt x="304" y="304"/>
                    </a:moveTo>
                    <a:lnTo>
                      <a:pt x="304" y="304"/>
                    </a:lnTo>
                    <a:lnTo>
                      <a:pt x="304" y="304"/>
                    </a:lnTo>
                    <a:lnTo>
                      <a:pt x="304" y="304"/>
                    </a:lnTo>
                    <a:close/>
                    <a:moveTo>
                      <a:pt x="0" y="63"/>
                    </a:moveTo>
                    <a:cubicBezTo>
                      <a:pt x="0" y="74"/>
                      <a:pt x="11" y="74"/>
                      <a:pt x="11" y="84"/>
                    </a:cubicBezTo>
                    <a:cubicBezTo>
                      <a:pt x="11" y="74"/>
                      <a:pt x="0" y="74"/>
                      <a:pt x="0" y="63"/>
                    </a:cubicBezTo>
                    <a:close/>
                    <a:moveTo>
                      <a:pt x="230" y="1"/>
                    </a:moveTo>
                    <a:cubicBezTo>
                      <a:pt x="158" y="32"/>
                      <a:pt x="95" y="63"/>
                      <a:pt x="21" y="95"/>
                    </a:cubicBezTo>
                    <a:lnTo>
                      <a:pt x="11" y="84"/>
                    </a:lnTo>
                    <a:lnTo>
                      <a:pt x="21" y="95"/>
                    </a:lnTo>
                    <a:cubicBezTo>
                      <a:pt x="95" y="63"/>
                      <a:pt x="158" y="32"/>
                      <a:pt x="230" y="1"/>
                    </a:cubicBezTo>
                    <a:close/>
                  </a:path>
                </a:pathLst>
              </a:custGeom>
              <a:solidFill>
                <a:srgbClr val="DB5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78"/>
              <p:cNvSpPr/>
              <p:nvPr/>
            </p:nvSpPr>
            <p:spPr>
              <a:xfrm>
                <a:off x="7408652" y="2192268"/>
                <a:ext cx="30956" cy="73883"/>
              </a:xfrm>
              <a:custGeom>
                <a:avLst/>
                <a:gdLst/>
                <a:ahLst/>
                <a:cxnLst/>
                <a:rect l="l" t="t" r="r" b="b"/>
                <a:pathLst>
                  <a:path w="1099" h="2623" extrusionOk="0">
                    <a:moveTo>
                      <a:pt x="1" y="0"/>
                    </a:moveTo>
                    <a:lnTo>
                      <a:pt x="1" y="0"/>
                    </a:lnTo>
                    <a:cubicBezTo>
                      <a:pt x="43" y="94"/>
                      <a:pt x="95" y="199"/>
                      <a:pt x="137" y="303"/>
                    </a:cubicBezTo>
                    <a:cubicBezTo>
                      <a:pt x="189" y="460"/>
                      <a:pt x="242" y="606"/>
                      <a:pt x="273" y="773"/>
                    </a:cubicBezTo>
                    <a:cubicBezTo>
                      <a:pt x="304" y="805"/>
                      <a:pt x="314" y="857"/>
                      <a:pt x="304" y="919"/>
                    </a:cubicBezTo>
                    <a:cubicBezTo>
                      <a:pt x="398" y="1348"/>
                      <a:pt x="409" y="1797"/>
                      <a:pt x="409" y="2247"/>
                    </a:cubicBezTo>
                    <a:cubicBezTo>
                      <a:pt x="409" y="2298"/>
                      <a:pt x="398" y="2361"/>
                      <a:pt x="398" y="2414"/>
                    </a:cubicBezTo>
                    <a:cubicBezTo>
                      <a:pt x="461" y="2476"/>
                      <a:pt x="513" y="2539"/>
                      <a:pt x="576" y="2612"/>
                    </a:cubicBezTo>
                    <a:cubicBezTo>
                      <a:pt x="576" y="2612"/>
                      <a:pt x="586" y="2612"/>
                      <a:pt x="597" y="2623"/>
                    </a:cubicBezTo>
                    <a:cubicBezTo>
                      <a:pt x="722" y="2393"/>
                      <a:pt x="827" y="2152"/>
                      <a:pt x="868" y="1871"/>
                    </a:cubicBezTo>
                    <a:lnTo>
                      <a:pt x="868" y="1860"/>
                    </a:lnTo>
                    <a:lnTo>
                      <a:pt x="868" y="1850"/>
                    </a:lnTo>
                    <a:cubicBezTo>
                      <a:pt x="879" y="1787"/>
                      <a:pt x="889" y="1724"/>
                      <a:pt x="889" y="1672"/>
                    </a:cubicBezTo>
                    <a:cubicBezTo>
                      <a:pt x="899" y="1484"/>
                      <a:pt x="889" y="1285"/>
                      <a:pt x="837" y="1056"/>
                    </a:cubicBezTo>
                    <a:lnTo>
                      <a:pt x="837" y="1045"/>
                    </a:lnTo>
                    <a:lnTo>
                      <a:pt x="837" y="1035"/>
                    </a:lnTo>
                    <a:lnTo>
                      <a:pt x="848" y="1035"/>
                    </a:lnTo>
                    <a:cubicBezTo>
                      <a:pt x="910" y="1003"/>
                      <a:pt x="952" y="993"/>
                      <a:pt x="994" y="993"/>
                    </a:cubicBezTo>
                    <a:cubicBezTo>
                      <a:pt x="1036" y="993"/>
                      <a:pt x="1067" y="993"/>
                      <a:pt x="1098" y="1003"/>
                    </a:cubicBezTo>
                    <a:cubicBezTo>
                      <a:pt x="1057" y="909"/>
                      <a:pt x="1036" y="868"/>
                      <a:pt x="983" y="794"/>
                    </a:cubicBezTo>
                    <a:cubicBezTo>
                      <a:pt x="962" y="752"/>
                      <a:pt x="941" y="721"/>
                      <a:pt x="920" y="690"/>
                    </a:cubicBezTo>
                    <a:cubicBezTo>
                      <a:pt x="848" y="721"/>
                      <a:pt x="785" y="752"/>
                      <a:pt x="711" y="784"/>
                    </a:cubicBezTo>
                    <a:lnTo>
                      <a:pt x="701" y="773"/>
                    </a:lnTo>
                    <a:cubicBezTo>
                      <a:pt x="701" y="763"/>
                      <a:pt x="690" y="763"/>
                      <a:pt x="690" y="752"/>
                    </a:cubicBezTo>
                    <a:cubicBezTo>
                      <a:pt x="492" y="439"/>
                      <a:pt x="273" y="17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78"/>
              <p:cNvSpPr/>
              <p:nvPr/>
            </p:nvSpPr>
            <p:spPr>
              <a:xfrm>
                <a:off x="7444286" y="2307618"/>
                <a:ext cx="310" cy="930"/>
              </a:xfrm>
              <a:custGeom>
                <a:avLst/>
                <a:gdLst/>
                <a:ahLst/>
                <a:cxnLst/>
                <a:rect l="l" t="t" r="r" b="b"/>
                <a:pathLst>
                  <a:path w="11" h="33" extrusionOk="0">
                    <a:moveTo>
                      <a:pt x="11" y="32"/>
                    </a:moveTo>
                    <a:lnTo>
                      <a:pt x="11" y="32"/>
                    </a:lnTo>
                    <a:lnTo>
                      <a:pt x="11" y="32"/>
                    </a:lnTo>
                    <a:lnTo>
                      <a:pt x="11" y="32"/>
                    </a:lnTo>
                    <a:close/>
                    <a:moveTo>
                      <a:pt x="11" y="21"/>
                    </a:moveTo>
                    <a:lnTo>
                      <a:pt x="11" y="32"/>
                    </a:lnTo>
                    <a:lnTo>
                      <a:pt x="11" y="32"/>
                    </a:lnTo>
                    <a:lnTo>
                      <a:pt x="11" y="21"/>
                    </a:lnTo>
                    <a:lnTo>
                      <a:pt x="11" y="21"/>
                    </a:lnTo>
                    <a:close/>
                    <a:moveTo>
                      <a:pt x="11" y="21"/>
                    </a:moveTo>
                    <a:lnTo>
                      <a:pt x="11" y="21"/>
                    </a:lnTo>
                    <a:lnTo>
                      <a:pt x="11" y="21"/>
                    </a:lnTo>
                    <a:lnTo>
                      <a:pt x="11" y="21"/>
                    </a:lnTo>
                    <a:lnTo>
                      <a:pt x="11" y="21"/>
                    </a:lnTo>
                    <a:close/>
                    <a:moveTo>
                      <a:pt x="0" y="11"/>
                    </a:moveTo>
                    <a:lnTo>
                      <a:pt x="0" y="11"/>
                    </a:lnTo>
                    <a:lnTo>
                      <a:pt x="0" y="11"/>
                    </a:lnTo>
                    <a:lnTo>
                      <a:pt x="0" y="11"/>
                    </a:lnTo>
                    <a:lnTo>
                      <a:pt x="0" y="11"/>
                    </a:lnTo>
                    <a:close/>
                    <a:moveTo>
                      <a:pt x="0" y="0"/>
                    </a:moveTo>
                    <a:lnTo>
                      <a:pt x="0" y="11"/>
                    </a:lnTo>
                    <a:lnTo>
                      <a:pt x="0" y="11"/>
                    </a:lnTo>
                    <a:lnTo>
                      <a:pt x="0" y="0"/>
                    </a:lnTo>
                    <a:lnTo>
                      <a:pt x="0" y="0"/>
                    </a:lnTo>
                    <a:close/>
                    <a:moveTo>
                      <a:pt x="0" y="0"/>
                    </a:moveTo>
                    <a:lnTo>
                      <a:pt x="0"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78"/>
              <p:cNvSpPr/>
              <p:nvPr/>
            </p:nvSpPr>
            <p:spPr>
              <a:xfrm>
                <a:off x="7203557" y="2338801"/>
                <a:ext cx="240748" cy="228974"/>
              </a:xfrm>
              <a:custGeom>
                <a:avLst/>
                <a:gdLst/>
                <a:ahLst/>
                <a:cxnLst/>
                <a:rect l="l" t="t" r="r" b="b"/>
                <a:pathLst>
                  <a:path w="8547" h="8129" extrusionOk="0">
                    <a:moveTo>
                      <a:pt x="7658" y="753"/>
                    </a:moveTo>
                    <a:cubicBezTo>
                      <a:pt x="7690" y="753"/>
                      <a:pt x="7721" y="764"/>
                      <a:pt x="7763" y="795"/>
                    </a:cubicBezTo>
                    <a:cubicBezTo>
                      <a:pt x="7899" y="1077"/>
                      <a:pt x="7648" y="1474"/>
                      <a:pt x="7366" y="1474"/>
                    </a:cubicBezTo>
                    <a:cubicBezTo>
                      <a:pt x="7324" y="1474"/>
                      <a:pt x="7282" y="1463"/>
                      <a:pt x="7240" y="1443"/>
                    </a:cubicBezTo>
                    <a:cubicBezTo>
                      <a:pt x="7198" y="1328"/>
                      <a:pt x="7198" y="1213"/>
                      <a:pt x="7251" y="1108"/>
                    </a:cubicBezTo>
                    <a:cubicBezTo>
                      <a:pt x="7282" y="1036"/>
                      <a:pt x="7470" y="753"/>
                      <a:pt x="7658" y="753"/>
                    </a:cubicBezTo>
                    <a:close/>
                    <a:moveTo>
                      <a:pt x="6342" y="3710"/>
                    </a:moveTo>
                    <a:cubicBezTo>
                      <a:pt x="6383" y="3710"/>
                      <a:pt x="6415" y="3710"/>
                      <a:pt x="6457" y="3731"/>
                    </a:cubicBezTo>
                    <a:cubicBezTo>
                      <a:pt x="6634" y="3908"/>
                      <a:pt x="6353" y="4337"/>
                      <a:pt x="6144" y="4337"/>
                    </a:cubicBezTo>
                    <a:cubicBezTo>
                      <a:pt x="6091" y="4337"/>
                      <a:pt x="6049" y="4316"/>
                      <a:pt x="6018" y="4253"/>
                    </a:cubicBezTo>
                    <a:cubicBezTo>
                      <a:pt x="5903" y="4086"/>
                      <a:pt x="6102" y="3710"/>
                      <a:pt x="6342" y="3710"/>
                    </a:cubicBezTo>
                    <a:close/>
                    <a:moveTo>
                      <a:pt x="3323" y="5893"/>
                    </a:moveTo>
                    <a:cubicBezTo>
                      <a:pt x="3479" y="5893"/>
                      <a:pt x="3511" y="6050"/>
                      <a:pt x="3458" y="6217"/>
                    </a:cubicBezTo>
                    <a:cubicBezTo>
                      <a:pt x="3416" y="6374"/>
                      <a:pt x="3291" y="6531"/>
                      <a:pt x="3135" y="6531"/>
                    </a:cubicBezTo>
                    <a:lnTo>
                      <a:pt x="3124" y="6531"/>
                    </a:lnTo>
                    <a:cubicBezTo>
                      <a:pt x="2790" y="6510"/>
                      <a:pt x="3030" y="5967"/>
                      <a:pt x="3239" y="5914"/>
                    </a:cubicBezTo>
                    <a:cubicBezTo>
                      <a:pt x="3270" y="5904"/>
                      <a:pt x="3302" y="5893"/>
                      <a:pt x="3323" y="5893"/>
                    </a:cubicBezTo>
                    <a:close/>
                    <a:moveTo>
                      <a:pt x="7031" y="1"/>
                    </a:moveTo>
                    <a:cubicBezTo>
                      <a:pt x="7000" y="74"/>
                      <a:pt x="6969" y="137"/>
                      <a:pt x="6938" y="200"/>
                    </a:cubicBezTo>
                    <a:cubicBezTo>
                      <a:pt x="6624" y="858"/>
                      <a:pt x="6258" y="1474"/>
                      <a:pt x="5840" y="2049"/>
                    </a:cubicBezTo>
                    <a:cubicBezTo>
                      <a:pt x="5903" y="1997"/>
                      <a:pt x="5986" y="1955"/>
                      <a:pt x="6070" y="1944"/>
                    </a:cubicBezTo>
                    <a:lnTo>
                      <a:pt x="6070" y="1944"/>
                    </a:lnTo>
                    <a:cubicBezTo>
                      <a:pt x="6353" y="2122"/>
                      <a:pt x="6185" y="2603"/>
                      <a:pt x="5798" y="2644"/>
                    </a:cubicBezTo>
                    <a:cubicBezTo>
                      <a:pt x="5652" y="2561"/>
                      <a:pt x="5631" y="2394"/>
                      <a:pt x="5684" y="2257"/>
                    </a:cubicBezTo>
                    <a:lnTo>
                      <a:pt x="5684" y="2257"/>
                    </a:lnTo>
                    <a:cubicBezTo>
                      <a:pt x="5234" y="2843"/>
                      <a:pt x="4712" y="3397"/>
                      <a:pt x="4117" y="3908"/>
                    </a:cubicBezTo>
                    <a:cubicBezTo>
                      <a:pt x="3688" y="4263"/>
                      <a:pt x="3270" y="4692"/>
                      <a:pt x="2831" y="4932"/>
                    </a:cubicBezTo>
                    <a:cubicBezTo>
                      <a:pt x="2769" y="4964"/>
                      <a:pt x="2717" y="4995"/>
                      <a:pt x="2654" y="5026"/>
                    </a:cubicBezTo>
                    <a:cubicBezTo>
                      <a:pt x="2455" y="5413"/>
                      <a:pt x="2257" y="5800"/>
                      <a:pt x="2058" y="6197"/>
                    </a:cubicBezTo>
                    <a:cubicBezTo>
                      <a:pt x="1996" y="6322"/>
                      <a:pt x="1954" y="6478"/>
                      <a:pt x="1881" y="6614"/>
                    </a:cubicBezTo>
                    <a:cubicBezTo>
                      <a:pt x="1818" y="6719"/>
                      <a:pt x="1745" y="6907"/>
                      <a:pt x="1578" y="6907"/>
                    </a:cubicBezTo>
                    <a:cubicBezTo>
                      <a:pt x="1442" y="6782"/>
                      <a:pt x="1568" y="6594"/>
                      <a:pt x="1609" y="6478"/>
                    </a:cubicBezTo>
                    <a:cubicBezTo>
                      <a:pt x="1735" y="6081"/>
                      <a:pt x="1881" y="5674"/>
                      <a:pt x="2037" y="5277"/>
                    </a:cubicBezTo>
                    <a:lnTo>
                      <a:pt x="2037" y="5277"/>
                    </a:lnTo>
                    <a:cubicBezTo>
                      <a:pt x="1494" y="5465"/>
                      <a:pt x="888" y="5601"/>
                      <a:pt x="366" y="5601"/>
                    </a:cubicBezTo>
                    <a:cubicBezTo>
                      <a:pt x="240" y="5601"/>
                      <a:pt x="115" y="5591"/>
                      <a:pt x="1" y="5570"/>
                    </a:cubicBezTo>
                    <a:lnTo>
                      <a:pt x="1" y="5580"/>
                    </a:lnTo>
                    <a:cubicBezTo>
                      <a:pt x="21" y="5601"/>
                      <a:pt x="42" y="5632"/>
                      <a:pt x="52" y="5653"/>
                    </a:cubicBezTo>
                    <a:cubicBezTo>
                      <a:pt x="73" y="5674"/>
                      <a:pt x="94" y="5695"/>
                      <a:pt x="105" y="5726"/>
                    </a:cubicBezTo>
                    <a:cubicBezTo>
                      <a:pt x="366" y="6081"/>
                      <a:pt x="669" y="6436"/>
                      <a:pt x="836" y="6928"/>
                    </a:cubicBezTo>
                    <a:cubicBezTo>
                      <a:pt x="983" y="7335"/>
                      <a:pt x="972" y="7701"/>
                      <a:pt x="1014" y="8129"/>
                    </a:cubicBezTo>
                    <a:cubicBezTo>
                      <a:pt x="1359" y="7847"/>
                      <a:pt x="1703" y="7544"/>
                      <a:pt x="2184" y="7325"/>
                    </a:cubicBezTo>
                    <a:cubicBezTo>
                      <a:pt x="2675" y="7095"/>
                      <a:pt x="3291" y="6970"/>
                      <a:pt x="3918" y="6813"/>
                    </a:cubicBezTo>
                    <a:cubicBezTo>
                      <a:pt x="4524" y="6666"/>
                      <a:pt x="4994" y="6468"/>
                      <a:pt x="5381" y="6155"/>
                    </a:cubicBezTo>
                    <a:cubicBezTo>
                      <a:pt x="6457" y="5287"/>
                      <a:pt x="7084" y="4013"/>
                      <a:pt x="7669" y="2874"/>
                    </a:cubicBezTo>
                    <a:cubicBezTo>
                      <a:pt x="7669" y="2863"/>
                      <a:pt x="7669" y="2863"/>
                      <a:pt x="7679" y="2863"/>
                    </a:cubicBezTo>
                    <a:cubicBezTo>
                      <a:pt x="7700" y="2812"/>
                      <a:pt x="7732" y="2749"/>
                      <a:pt x="7763" y="2675"/>
                    </a:cubicBezTo>
                    <a:cubicBezTo>
                      <a:pt x="8097" y="1934"/>
                      <a:pt x="8243" y="1046"/>
                      <a:pt x="8546" y="252"/>
                    </a:cubicBezTo>
                    <a:cubicBezTo>
                      <a:pt x="8118" y="137"/>
                      <a:pt x="7595" y="33"/>
                      <a:pt x="70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78"/>
              <p:cNvSpPr/>
              <p:nvPr/>
            </p:nvSpPr>
            <p:spPr>
              <a:xfrm>
                <a:off x="7401610" y="2260239"/>
                <a:ext cx="44476" cy="85657"/>
              </a:xfrm>
              <a:custGeom>
                <a:avLst/>
                <a:gdLst/>
                <a:ahLst/>
                <a:cxnLst/>
                <a:rect l="l" t="t" r="r" b="b"/>
                <a:pathLst>
                  <a:path w="1579" h="3041" extrusionOk="0">
                    <a:moveTo>
                      <a:pt x="648" y="1"/>
                    </a:moveTo>
                    <a:cubicBezTo>
                      <a:pt x="606" y="1025"/>
                      <a:pt x="366" y="1975"/>
                      <a:pt x="0" y="2790"/>
                    </a:cubicBezTo>
                    <a:cubicBezTo>
                      <a:pt x="564" y="2822"/>
                      <a:pt x="1087" y="2926"/>
                      <a:pt x="1515" y="3041"/>
                    </a:cubicBezTo>
                    <a:cubicBezTo>
                      <a:pt x="1546" y="2769"/>
                      <a:pt x="1578" y="2529"/>
                      <a:pt x="1578" y="2267"/>
                    </a:cubicBezTo>
                    <a:cubicBezTo>
                      <a:pt x="1578" y="2237"/>
                      <a:pt x="1578" y="2195"/>
                      <a:pt x="1567" y="2153"/>
                    </a:cubicBezTo>
                    <a:cubicBezTo>
                      <a:pt x="1567" y="2069"/>
                      <a:pt x="1567" y="1986"/>
                      <a:pt x="1557" y="1902"/>
                    </a:cubicBezTo>
                    <a:cubicBezTo>
                      <a:pt x="1546" y="1850"/>
                      <a:pt x="1536" y="1787"/>
                      <a:pt x="1526" y="1724"/>
                    </a:cubicBezTo>
                    <a:lnTo>
                      <a:pt x="1526" y="1714"/>
                    </a:lnTo>
                    <a:lnTo>
                      <a:pt x="1526" y="1703"/>
                    </a:lnTo>
                    <a:cubicBezTo>
                      <a:pt x="1515" y="1703"/>
                      <a:pt x="1515" y="1693"/>
                      <a:pt x="1515" y="1693"/>
                    </a:cubicBezTo>
                    <a:lnTo>
                      <a:pt x="1515" y="1682"/>
                    </a:lnTo>
                    <a:cubicBezTo>
                      <a:pt x="1400" y="1108"/>
                      <a:pt x="1160" y="617"/>
                      <a:pt x="836" y="220"/>
                    </a:cubicBezTo>
                    <a:cubicBezTo>
                      <a:pt x="826" y="210"/>
                      <a:pt x="826" y="199"/>
                      <a:pt x="815" y="199"/>
                    </a:cubicBezTo>
                    <a:lnTo>
                      <a:pt x="826" y="199"/>
                    </a:lnTo>
                    <a:cubicBezTo>
                      <a:pt x="763" y="126"/>
                      <a:pt x="711" y="63"/>
                      <a:pt x="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78"/>
              <p:cNvSpPr/>
              <p:nvPr/>
            </p:nvSpPr>
            <p:spPr>
              <a:xfrm>
                <a:off x="7244176" y="2480376"/>
                <a:ext cx="34167" cy="52983"/>
              </a:xfrm>
              <a:custGeom>
                <a:avLst/>
                <a:gdLst/>
                <a:ahLst/>
                <a:cxnLst/>
                <a:rect l="l" t="t" r="r" b="b"/>
                <a:pathLst>
                  <a:path w="1213" h="1881" extrusionOk="0">
                    <a:moveTo>
                      <a:pt x="1212" y="0"/>
                    </a:moveTo>
                    <a:lnTo>
                      <a:pt x="1212" y="0"/>
                    </a:lnTo>
                    <a:cubicBezTo>
                      <a:pt x="1024" y="94"/>
                      <a:pt x="815" y="178"/>
                      <a:pt x="595" y="251"/>
                    </a:cubicBezTo>
                    <a:cubicBezTo>
                      <a:pt x="439" y="648"/>
                      <a:pt x="293" y="1055"/>
                      <a:pt x="167" y="1452"/>
                    </a:cubicBezTo>
                    <a:cubicBezTo>
                      <a:pt x="126" y="1568"/>
                      <a:pt x="0" y="1756"/>
                      <a:pt x="136" y="1881"/>
                    </a:cubicBezTo>
                    <a:cubicBezTo>
                      <a:pt x="303" y="1881"/>
                      <a:pt x="376" y="1693"/>
                      <a:pt x="439" y="1588"/>
                    </a:cubicBezTo>
                    <a:cubicBezTo>
                      <a:pt x="512" y="1452"/>
                      <a:pt x="554" y="1296"/>
                      <a:pt x="616" y="1171"/>
                    </a:cubicBezTo>
                    <a:cubicBezTo>
                      <a:pt x="815" y="774"/>
                      <a:pt x="1013" y="387"/>
                      <a:pt x="1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78"/>
              <p:cNvSpPr/>
              <p:nvPr/>
            </p:nvSpPr>
            <p:spPr>
              <a:xfrm>
                <a:off x="7416314" y="2214042"/>
                <a:ext cx="1211" cy="4141"/>
              </a:xfrm>
              <a:custGeom>
                <a:avLst/>
                <a:gdLst/>
                <a:ahLst/>
                <a:cxnLst/>
                <a:rect l="l" t="t" r="r" b="b"/>
                <a:pathLst>
                  <a:path w="43" h="147" extrusionOk="0">
                    <a:moveTo>
                      <a:pt x="1" y="0"/>
                    </a:moveTo>
                    <a:lnTo>
                      <a:pt x="1" y="0"/>
                    </a:lnTo>
                    <a:cubicBezTo>
                      <a:pt x="21" y="42"/>
                      <a:pt x="32" y="95"/>
                      <a:pt x="32" y="146"/>
                    </a:cubicBezTo>
                    <a:cubicBezTo>
                      <a:pt x="42" y="84"/>
                      <a:pt x="32" y="32"/>
                      <a:pt x="1" y="0"/>
                    </a:cubicBez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78"/>
              <p:cNvSpPr/>
              <p:nvPr/>
            </p:nvSpPr>
            <p:spPr>
              <a:xfrm>
                <a:off x="7406314" y="2360011"/>
                <a:ext cx="19745" cy="20337"/>
              </a:xfrm>
              <a:custGeom>
                <a:avLst/>
                <a:gdLst/>
                <a:ahLst/>
                <a:cxnLst/>
                <a:rect l="l" t="t" r="r" b="b"/>
                <a:pathLst>
                  <a:path w="701" h="722" extrusionOk="0">
                    <a:moveTo>
                      <a:pt x="460" y="0"/>
                    </a:moveTo>
                    <a:cubicBezTo>
                      <a:pt x="272" y="0"/>
                      <a:pt x="84" y="283"/>
                      <a:pt x="53" y="355"/>
                    </a:cubicBezTo>
                    <a:cubicBezTo>
                      <a:pt x="0" y="460"/>
                      <a:pt x="0" y="575"/>
                      <a:pt x="42" y="690"/>
                    </a:cubicBezTo>
                    <a:cubicBezTo>
                      <a:pt x="84" y="710"/>
                      <a:pt x="126" y="721"/>
                      <a:pt x="168" y="721"/>
                    </a:cubicBezTo>
                    <a:cubicBezTo>
                      <a:pt x="450" y="721"/>
                      <a:pt x="701" y="324"/>
                      <a:pt x="565" y="42"/>
                    </a:cubicBezTo>
                    <a:cubicBezTo>
                      <a:pt x="523" y="11"/>
                      <a:pt x="492" y="0"/>
                      <a:pt x="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78"/>
              <p:cNvSpPr/>
              <p:nvPr/>
            </p:nvSpPr>
            <p:spPr>
              <a:xfrm>
                <a:off x="7362174" y="2393560"/>
                <a:ext cx="20337" cy="19745"/>
              </a:xfrm>
              <a:custGeom>
                <a:avLst/>
                <a:gdLst/>
                <a:ahLst/>
                <a:cxnLst/>
                <a:rect l="l" t="t" r="r" b="b"/>
                <a:pathLst>
                  <a:path w="722" h="701" extrusionOk="0">
                    <a:moveTo>
                      <a:pt x="439" y="0"/>
                    </a:moveTo>
                    <a:cubicBezTo>
                      <a:pt x="355" y="11"/>
                      <a:pt x="272" y="53"/>
                      <a:pt x="209" y="105"/>
                    </a:cubicBezTo>
                    <a:cubicBezTo>
                      <a:pt x="157" y="167"/>
                      <a:pt x="105" y="241"/>
                      <a:pt x="53" y="313"/>
                    </a:cubicBezTo>
                    <a:cubicBezTo>
                      <a:pt x="0" y="450"/>
                      <a:pt x="21" y="617"/>
                      <a:pt x="167" y="700"/>
                    </a:cubicBezTo>
                    <a:cubicBezTo>
                      <a:pt x="554" y="659"/>
                      <a:pt x="722" y="178"/>
                      <a:pt x="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78"/>
              <p:cNvSpPr/>
              <p:nvPr/>
            </p:nvSpPr>
            <p:spPr>
              <a:xfrm>
                <a:off x="7369808" y="2443306"/>
                <a:ext cx="20647" cy="17661"/>
              </a:xfrm>
              <a:custGeom>
                <a:avLst/>
                <a:gdLst/>
                <a:ahLst/>
                <a:cxnLst/>
                <a:rect l="l" t="t" r="r" b="b"/>
                <a:pathLst>
                  <a:path w="733" h="627" extrusionOk="0">
                    <a:moveTo>
                      <a:pt x="440" y="0"/>
                    </a:moveTo>
                    <a:cubicBezTo>
                      <a:pt x="200" y="0"/>
                      <a:pt x="1" y="376"/>
                      <a:pt x="116" y="543"/>
                    </a:cubicBezTo>
                    <a:cubicBezTo>
                      <a:pt x="147" y="606"/>
                      <a:pt x="189" y="627"/>
                      <a:pt x="242" y="627"/>
                    </a:cubicBezTo>
                    <a:cubicBezTo>
                      <a:pt x="451" y="627"/>
                      <a:pt x="732" y="198"/>
                      <a:pt x="555" y="21"/>
                    </a:cubicBezTo>
                    <a:cubicBezTo>
                      <a:pt x="513" y="0"/>
                      <a:pt x="481" y="0"/>
                      <a:pt x="4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42" name="Google Shape;5142;p78"/>
          <p:cNvGrpSpPr/>
          <p:nvPr/>
        </p:nvGrpSpPr>
        <p:grpSpPr>
          <a:xfrm flipH="1">
            <a:off x="5911278" y="4031378"/>
            <a:ext cx="359110" cy="349815"/>
            <a:chOff x="617548" y="3195989"/>
            <a:chExt cx="488452" cy="475809"/>
          </a:xfrm>
        </p:grpSpPr>
        <p:sp>
          <p:nvSpPr>
            <p:cNvPr id="5143" name="Google Shape;5143;p78"/>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4" name="Google Shape;5144;p78"/>
            <p:cNvGrpSpPr/>
            <p:nvPr/>
          </p:nvGrpSpPr>
          <p:grpSpPr>
            <a:xfrm flipH="1">
              <a:off x="617548" y="3195989"/>
              <a:ext cx="488443" cy="475809"/>
              <a:chOff x="2604475" y="3610525"/>
              <a:chExt cx="332500" cy="323900"/>
            </a:xfrm>
          </p:grpSpPr>
          <p:sp>
            <p:nvSpPr>
              <p:cNvPr id="5145" name="Google Shape;5145;p78"/>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78"/>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47" name="Google Shape;5147;p78"/>
          <p:cNvGrpSpPr/>
          <p:nvPr/>
        </p:nvGrpSpPr>
        <p:grpSpPr>
          <a:xfrm rot="-900124">
            <a:off x="6336585" y="1196285"/>
            <a:ext cx="607230" cy="591454"/>
            <a:chOff x="617548" y="3195989"/>
            <a:chExt cx="488452" cy="475809"/>
          </a:xfrm>
        </p:grpSpPr>
        <p:sp>
          <p:nvSpPr>
            <p:cNvPr id="5148" name="Google Shape;5148;p78"/>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49" name="Google Shape;5149;p78"/>
            <p:cNvGrpSpPr/>
            <p:nvPr/>
          </p:nvGrpSpPr>
          <p:grpSpPr>
            <a:xfrm flipH="1">
              <a:off x="617548" y="3195989"/>
              <a:ext cx="488443" cy="475809"/>
              <a:chOff x="2604475" y="3610525"/>
              <a:chExt cx="332500" cy="323900"/>
            </a:xfrm>
          </p:grpSpPr>
          <p:sp>
            <p:nvSpPr>
              <p:cNvPr id="5150" name="Google Shape;5150;p78"/>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78"/>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52" name="Google Shape;5152;p78"/>
          <p:cNvGrpSpPr/>
          <p:nvPr/>
        </p:nvGrpSpPr>
        <p:grpSpPr>
          <a:xfrm flipH="1">
            <a:off x="4483373" y="2056114"/>
            <a:ext cx="488452" cy="475809"/>
            <a:chOff x="617548" y="3195989"/>
            <a:chExt cx="488452" cy="475809"/>
          </a:xfrm>
        </p:grpSpPr>
        <p:sp>
          <p:nvSpPr>
            <p:cNvPr id="5153" name="Google Shape;5153;p78"/>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4" name="Google Shape;5154;p78"/>
            <p:cNvGrpSpPr/>
            <p:nvPr/>
          </p:nvGrpSpPr>
          <p:grpSpPr>
            <a:xfrm flipH="1">
              <a:off x="617548" y="3195989"/>
              <a:ext cx="488443" cy="475809"/>
              <a:chOff x="2604475" y="3610525"/>
              <a:chExt cx="332500" cy="323900"/>
            </a:xfrm>
          </p:grpSpPr>
          <p:sp>
            <p:nvSpPr>
              <p:cNvPr id="5155" name="Google Shape;5155;p78"/>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78"/>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44"/>
          <p:cNvSpPr txBox="1">
            <a:spLocks noGrp="1"/>
          </p:cNvSpPr>
          <p:nvPr>
            <p:ph type="title"/>
          </p:nvPr>
        </p:nvSpPr>
        <p:spPr>
          <a:xfrm>
            <a:off x="394963" y="126490"/>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l-GR" dirty="0">
                <a:solidFill>
                  <a:srgbClr val="5C548E"/>
                </a:solidFill>
              </a:rPr>
              <a:t>Στόχοι 1/2</a:t>
            </a:r>
            <a:endParaRPr dirty="0">
              <a:solidFill>
                <a:srgbClr val="5C548E"/>
              </a:solidFill>
              <a:latin typeface="Walter Turncoat"/>
              <a:ea typeface="Walter Turncoat"/>
              <a:cs typeface="Walter Turncoat"/>
              <a:sym typeface="Walter Turncoat"/>
            </a:endParaRPr>
          </a:p>
        </p:txBody>
      </p:sp>
      <p:sp>
        <p:nvSpPr>
          <p:cNvPr id="502" name="Google Shape;502;p44"/>
          <p:cNvSpPr txBox="1">
            <a:spLocks noGrp="1"/>
          </p:cNvSpPr>
          <p:nvPr>
            <p:ph type="body" idx="1"/>
          </p:nvPr>
        </p:nvSpPr>
        <p:spPr>
          <a:xfrm>
            <a:off x="90324" y="811694"/>
            <a:ext cx="8334164" cy="3861042"/>
          </a:xfrm>
          <a:prstGeom prst="rect">
            <a:avLst/>
          </a:prstGeom>
        </p:spPr>
        <p:txBody>
          <a:bodyPr spcFirstLastPara="1" wrap="square" lIns="91425" tIns="91425" rIns="91425" bIns="91425" anchor="t" anchorCtr="0">
            <a:noAutofit/>
          </a:bodyPr>
          <a:lstStyle/>
          <a:p>
            <a:pPr marL="152400" indent="0">
              <a:buNone/>
            </a:pPr>
            <a:r>
              <a:rPr lang="el-GR" sz="1400" dirty="0">
                <a:solidFill>
                  <a:srgbClr val="7D76A5"/>
                </a:solidFill>
              </a:rPr>
              <a:t>Η διδασκαλία θα πραγματοποιηθεί με τη μέθοδο </a:t>
            </a:r>
            <a:r>
              <a:rPr lang="en-US" sz="1400" dirty="0">
                <a:solidFill>
                  <a:srgbClr val="7D76A5"/>
                </a:solidFill>
              </a:rPr>
              <a:t>Project </a:t>
            </a:r>
            <a:r>
              <a:rPr lang="el-GR" sz="1400" dirty="0">
                <a:solidFill>
                  <a:srgbClr val="7D76A5"/>
                </a:solidFill>
              </a:rPr>
              <a:t>και μέσω αυτής αναμένουμε οι μαθητές/τριες να είναι σε θέση:</a:t>
            </a:r>
          </a:p>
          <a:p>
            <a:pPr marL="152400" indent="0">
              <a:buNone/>
            </a:pPr>
            <a:endParaRPr lang="el-GR" sz="1400" dirty="0">
              <a:solidFill>
                <a:srgbClr val="7D76A5"/>
              </a:solidFill>
            </a:endParaRPr>
          </a:p>
          <a:p>
            <a:pPr marL="438150" lvl="0" indent="-285750">
              <a:buFont typeface="Arial" panose="020B0604020202020204" pitchFamily="34" charset="0"/>
              <a:buChar char="•"/>
            </a:pPr>
            <a:r>
              <a:rPr lang="el-GR" sz="1400" dirty="0">
                <a:solidFill>
                  <a:srgbClr val="7D76A5"/>
                </a:solidFill>
              </a:rPr>
              <a:t>Να καλλιεργήσουν αγάπη για την ποίηση</a:t>
            </a:r>
          </a:p>
          <a:p>
            <a:pPr marL="438150" lvl="0" indent="-285750">
              <a:buFont typeface="Arial" panose="020B0604020202020204" pitchFamily="34" charset="0"/>
              <a:buChar char="•"/>
            </a:pPr>
            <a:r>
              <a:rPr lang="el-GR" sz="1400" dirty="0">
                <a:solidFill>
                  <a:srgbClr val="7D76A5"/>
                </a:solidFill>
              </a:rPr>
              <a:t>Να εξοικειωθούν με την μεταφορική χρήση της γλώσσας </a:t>
            </a:r>
          </a:p>
          <a:p>
            <a:pPr marL="438150" lvl="0" indent="-285750">
              <a:buFont typeface="Arial" panose="020B0604020202020204" pitchFamily="34" charset="0"/>
              <a:buChar char="•"/>
            </a:pPr>
            <a:r>
              <a:rPr lang="el-GR" sz="1400" dirty="0">
                <a:solidFill>
                  <a:srgbClr val="7D76A5"/>
                </a:solidFill>
              </a:rPr>
              <a:t>Να αντιληφθούν τις δυνατότητες της γλώσσας </a:t>
            </a:r>
          </a:p>
          <a:p>
            <a:pPr marL="438150" lvl="0" indent="-285750">
              <a:buFont typeface="Arial" panose="020B0604020202020204" pitchFamily="34" charset="0"/>
              <a:buChar char="•"/>
            </a:pPr>
            <a:r>
              <a:rPr lang="el-GR" sz="1400" dirty="0">
                <a:solidFill>
                  <a:srgbClr val="7D76A5"/>
                </a:solidFill>
              </a:rPr>
              <a:t>Εξοικειωθούν με τα στοιχεία του ποιητικού λόγου και τη δομή του ποιήματος</a:t>
            </a:r>
          </a:p>
          <a:p>
            <a:pPr marL="438150" lvl="0" indent="-285750">
              <a:buFont typeface="Arial" panose="020B0604020202020204" pitchFamily="34" charset="0"/>
              <a:buChar char="•"/>
            </a:pPr>
            <a:r>
              <a:rPr lang="el-GR" sz="1400" dirty="0">
                <a:solidFill>
                  <a:srgbClr val="7D76A5"/>
                </a:solidFill>
              </a:rPr>
              <a:t>Γνωρίσουν τα μορφικά χαρακτηριστικά ενός ποιήματος (στίχος, στροφή ,ομοιοκαταληξία, μέτρο – σχήματα λόγου, ήχος, ρυθμός, μουσική, οι ιδέες, το αίσθημα, η μεταφορά)</a:t>
            </a:r>
          </a:p>
          <a:p>
            <a:pPr marL="438150" lvl="0" indent="-285750">
              <a:buFont typeface="Arial" panose="020B0604020202020204" pitchFamily="34" charset="0"/>
              <a:buChar char="•"/>
            </a:pPr>
            <a:r>
              <a:rPr lang="el-GR" sz="1400" dirty="0">
                <a:solidFill>
                  <a:srgbClr val="7D76A5"/>
                </a:solidFill>
              </a:rPr>
              <a:t>Να κατανοήσουν τα διαφορετικά είδη ποίησης</a:t>
            </a:r>
          </a:p>
          <a:p>
            <a:pPr marL="438150" lvl="0" indent="-285750">
              <a:buFont typeface="Arial" panose="020B0604020202020204" pitchFamily="34" charset="0"/>
              <a:buChar char="•"/>
            </a:pPr>
            <a:r>
              <a:rPr lang="el-GR" sz="1400" dirty="0">
                <a:solidFill>
                  <a:srgbClr val="7D76A5"/>
                </a:solidFill>
              </a:rPr>
              <a:t>Να διεγείρουν την φαντασία τους</a:t>
            </a:r>
          </a:p>
          <a:p>
            <a:pPr marL="438150" lvl="0" indent="-285750">
              <a:buFont typeface="Arial" panose="020B0604020202020204" pitchFamily="34" charset="0"/>
              <a:buChar char="•"/>
            </a:pPr>
            <a:r>
              <a:rPr lang="el-GR" sz="1400" dirty="0">
                <a:solidFill>
                  <a:srgbClr val="7D76A5"/>
                </a:solidFill>
              </a:rPr>
              <a:t>Να αναπτύξουν την ενσυναίσθηση</a:t>
            </a:r>
          </a:p>
          <a:p>
            <a:pPr marL="438150" lvl="0" indent="-285750">
              <a:buFont typeface="Arial" panose="020B0604020202020204" pitchFamily="34" charset="0"/>
              <a:buChar char="•"/>
            </a:pPr>
            <a:r>
              <a:rPr lang="el-GR" sz="1400" dirty="0">
                <a:solidFill>
                  <a:srgbClr val="7D76A5"/>
                </a:solidFill>
              </a:rPr>
              <a:t>Να γνωρίσουν την ελληνική και ξένη παράδοση μέσω ελληνικών αλλά και μεταφρασμένων ποιημάτων</a:t>
            </a:r>
          </a:p>
          <a:p>
            <a:pPr marL="438150" lvl="0" indent="-285750">
              <a:buFont typeface="Arial" panose="020B0604020202020204" pitchFamily="34" charset="0"/>
              <a:buChar char="•"/>
            </a:pPr>
            <a:r>
              <a:rPr lang="el-GR" sz="1400" dirty="0">
                <a:solidFill>
                  <a:srgbClr val="7D76A5"/>
                </a:solidFill>
              </a:rPr>
              <a:t>Να αναπτύξουν την ποιητική τους γνώση</a:t>
            </a:r>
          </a:p>
          <a:p>
            <a:pPr marL="438150" lvl="0" indent="-285750">
              <a:buFont typeface="Arial" panose="020B0604020202020204" pitchFamily="34" charset="0"/>
              <a:buChar char="•"/>
            </a:pPr>
            <a:r>
              <a:rPr lang="el-GR" sz="1400" dirty="0">
                <a:solidFill>
                  <a:srgbClr val="7D76A5"/>
                </a:solidFill>
              </a:rPr>
              <a:t>Να μάθουν τους βασικούς μηχανισμούς της ποιητικής γραφής</a:t>
            </a:r>
          </a:p>
          <a:p>
            <a:pPr marL="438150" lvl="0" indent="-285750">
              <a:buFont typeface="Arial" panose="020B0604020202020204" pitchFamily="34" charset="0"/>
              <a:buChar char="•"/>
            </a:pPr>
            <a:r>
              <a:rPr lang="el-GR" sz="1400" dirty="0">
                <a:solidFill>
                  <a:srgbClr val="7D76A5"/>
                </a:solidFill>
              </a:rPr>
              <a:t>Να εξασκήσουν την ποιητική γραφή </a:t>
            </a:r>
          </a:p>
          <a:p>
            <a:pPr marL="438150" lvl="0" indent="-285750">
              <a:buFont typeface="Arial" panose="020B0604020202020204" pitchFamily="34" charset="0"/>
              <a:buChar char="•"/>
            </a:pPr>
            <a:r>
              <a:rPr lang="el-GR" sz="1400" dirty="0">
                <a:solidFill>
                  <a:srgbClr val="7D76A5"/>
                </a:solidFill>
              </a:rPr>
              <a:t>Να αντιληφθούν την αξία της ποίησης</a:t>
            </a:r>
          </a:p>
          <a:p>
            <a:pPr marL="492125" indent="-342900">
              <a:buClr>
                <a:srgbClr val="5C548E"/>
              </a:buClr>
              <a:buSzPts val="1250"/>
            </a:pPr>
            <a:endParaRPr lang="el-GR" dirty="0">
              <a:solidFill>
                <a:srgbClr val="5C548E"/>
              </a:solidFill>
            </a:endParaRPr>
          </a:p>
        </p:txBody>
      </p:sp>
      <p:grpSp>
        <p:nvGrpSpPr>
          <p:cNvPr id="503" name="Google Shape;503;p44"/>
          <p:cNvGrpSpPr/>
          <p:nvPr/>
        </p:nvGrpSpPr>
        <p:grpSpPr>
          <a:xfrm rot="-9019023" flipH="1">
            <a:off x="7381549" y="-28821"/>
            <a:ext cx="1819104" cy="1330966"/>
            <a:chOff x="1873750" y="854225"/>
            <a:chExt cx="838675" cy="613625"/>
          </a:xfrm>
        </p:grpSpPr>
        <p:sp>
          <p:nvSpPr>
            <p:cNvPr id="504" name="Google Shape;504;p44"/>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4"/>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4"/>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4"/>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4"/>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4"/>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4"/>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4"/>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4"/>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4"/>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4"/>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4"/>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4"/>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4"/>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4"/>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4"/>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4"/>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4"/>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4"/>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4"/>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4"/>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4"/>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4"/>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4"/>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4"/>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4"/>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 name="Google Shape;530;p44"/>
          <p:cNvGrpSpPr/>
          <p:nvPr/>
        </p:nvGrpSpPr>
        <p:grpSpPr>
          <a:xfrm rot="-9019023" flipH="1">
            <a:off x="-819228" y="2978685"/>
            <a:ext cx="1819104" cy="1330966"/>
            <a:chOff x="1873750" y="854225"/>
            <a:chExt cx="838675" cy="613625"/>
          </a:xfrm>
        </p:grpSpPr>
        <p:sp>
          <p:nvSpPr>
            <p:cNvPr id="531" name="Google Shape;531;p44"/>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4"/>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4"/>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4"/>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4"/>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4"/>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4"/>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4"/>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4"/>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4"/>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4"/>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4"/>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4"/>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4"/>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4"/>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4"/>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4"/>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4"/>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4"/>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4"/>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4"/>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4"/>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4"/>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4"/>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4"/>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4"/>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74"/>
        <p:cNvGrpSpPr/>
        <p:nvPr/>
      </p:nvGrpSpPr>
      <p:grpSpPr>
        <a:xfrm>
          <a:off x="0" y="0"/>
          <a:ext cx="0" cy="0"/>
          <a:chOff x="0" y="0"/>
          <a:chExt cx="0" cy="0"/>
        </a:xfrm>
      </p:grpSpPr>
      <p:sp>
        <p:nvSpPr>
          <p:cNvPr id="5175" name="Google Shape;5175;p7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Στόχοι 2/2</a:t>
            </a:r>
            <a:endParaRPr dirty="0"/>
          </a:p>
        </p:txBody>
      </p:sp>
      <p:sp>
        <p:nvSpPr>
          <p:cNvPr id="5176" name="Google Shape;5176;p79"/>
          <p:cNvSpPr txBox="1">
            <a:spLocks noGrp="1"/>
          </p:cNvSpPr>
          <p:nvPr>
            <p:ph type="body" idx="4294967295"/>
          </p:nvPr>
        </p:nvSpPr>
        <p:spPr>
          <a:xfrm>
            <a:off x="451254" y="1213485"/>
            <a:ext cx="7972746" cy="3141622"/>
          </a:xfrm>
          <a:prstGeom prst="rect">
            <a:avLst/>
          </a:prstGeom>
        </p:spPr>
        <p:txBody>
          <a:bodyPr spcFirstLastPara="1" wrap="square" lIns="91425" tIns="91425" rIns="91425" bIns="91425" anchor="t" anchorCtr="0">
            <a:noAutofit/>
          </a:bodyPr>
          <a:lstStyle/>
          <a:p>
            <a:pPr marL="285750" indent="-285750">
              <a:lnSpc>
                <a:spcPct val="100000"/>
              </a:lnSpc>
            </a:pPr>
            <a:r>
              <a:rPr lang="el-GR" sz="1600" dirty="0"/>
              <a:t>Να ενεργοποιηθεί η ανταπόκριση των μαθητών και συγκεκριμένα να καλλιεργήσουμε την ενεργητική πρόσληψη της γνώσης και την αυτενέργεια.</a:t>
            </a:r>
          </a:p>
          <a:p>
            <a:pPr marL="285750" indent="-285750">
              <a:lnSpc>
                <a:spcPct val="100000"/>
              </a:lnSpc>
            </a:pPr>
            <a:r>
              <a:rPr lang="el-GR" sz="1600" dirty="0"/>
              <a:t>Να καλλιεργήσουμε την βιωματική μάθηση.</a:t>
            </a:r>
          </a:p>
          <a:p>
            <a:pPr marL="285750" indent="-285750">
              <a:lnSpc>
                <a:spcPct val="100000"/>
              </a:lnSpc>
            </a:pPr>
            <a:r>
              <a:rPr lang="el-GR" sz="1600" dirty="0"/>
              <a:t>Να επιτύχουμε την επικοινωνιακή λειτουργία της διδασκαλίας.</a:t>
            </a:r>
          </a:p>
          <a:p>
            <a:pPr marL="285750" indent="-285750">
              <a:lnSpc>
                <a:spcPct val="100000"/>
              </a:lnSpc>
            </a:pPr>
            <a:r>
              <a:rPr lang="el-GR" sz="1600" dirty="0"/>
              <a:t>Να καλλιεργήσουμε και να αναδείξουμε την ικανότητα της έκφρασης, της γραφής και του λόγου.</a:t>
            </a:r>
          </a:p>
          <a:p>
            <a:pPr marL="285750" indent="-285750">
              <a:lnSpc>
                <a:spcPct val="100000"/>
              </a:lnSpc>
            </a:pPr>
            <a:r>
              <a:rPr lang="el-GR" sz="1600" dirty="0"/>
              <a:t>Να αναπτύξουμε την φαντασία και την δημιουργικότητα των</a:t>
            </a:r>
          </a:p>
          <a:p>
            <a:pPr marL="0" indent="0">
              <a:lnSpc>
                <a:spcPct val="100000"/>
              </a:lnSpc>
              <a:buNone/>
            </a:pPr>
            <a:r>
              <a:rPr lang="el-GR" sz="1600" dirty="0"/>
              <a:t>      μαθητών καθώς και </a:t>
            </a:r>
          </a:p>
          <a:p>
            <a:pPr marL="285750" indent="-285750">
              <a:lnSpc>
                <a:spcPct val="100000"/>
              </a:lnSpc>
              <a:buFont typeface="Arial" panose="020B0604020202020204" pitchFamily="34" charset="0"/>
              <a:buChar char="•"/>
            </a:pPr>
            <a:r>
              <a:rPr lang="el-GR" sz="1600" dirty="0"/>
              <a:t> Να αναπτύξουμε την προσωπική έκφραση των μαθητών.  </a:t>
            </a:r>
            <a:endParaRPr sz="1600" dirty="0"/>
          </a:p>
        </p:txBody>
      </p:sp>
      <p:grpSp>
        <p:nvGrpSpPr>
          <p:cNvPr id="5797" name="Google Shape;5797;p79"/>
          <p:cNvGrpSpPr/>
          <p:nvPr/>
        </p:nvGrpSpPr>
        <p:grpSpPr>
          <a:xfrm>
            <a:off x="1157711" y="371864"/>
            <a:ext cx="241119" cy="326837"/>
            <a:chOff x="5090900" y="879013"/>
            <a:chExt cx="290925" cy="394350"/>
          </a:xfrm>
        </p:grpSpPr>
        <p:sp>
          <p:nvSpPr>
            <p:cNvPr id="5798" name="Google Shape;5798;p79"/>
            <p:cNvSpPr/>
            <p:nvPr/>
          </p:nvSpPr>
          <p:spPr>
            <a:xfrm>
              <a:off x="5090900" y="879038"/>
              <a:ext cx="290925" cy="394325"/>
            </a:xfrm>
            <a:custGeom>
              <a:avLst/>
              <a:gdLst/>
              <a:ahLst/>
              <a:cxnLst/>
              <a:rect l="l" t="t" r="r" b="b"/>
              <a:pathLst>
                <a:path w="11637" h="15773" extrusionOk="0">
                  <a:moveTo>
                    <a:pt x="1827" y="0"/>
                  </a:moveTo>
                  <a:cubicBezTo>
                    <a:pt x="402" y="1753"/>
                    <a:pt x="0" y="4181"/>
                    <a:pt x="43" y="6462"/>
                  </a:cubicBezTo>
                  <a:cubicBezTo>
                    <a:pt x="74" y="7750"/>
                    <a:pt x="233" y="9060"/>
                    <a:pt x="697" y="10263"/>
                  </a:cubicBezTo>
                  <a:cubicBezTo>
                    <a:pt x="1246" y="11678"/>
                    <a:pt x="2218" y="12913"/>
                    <a:pt x="3453" y="13779"/>
                  </a:cubicBezTo>
                  <a:cubicBezTo>
                    <a:pt x="4203" y="14307"/>
                    <a:pt x="5058" y="14698"/>
                    <a:pt x="5966" y="14793"/>
                  </a:cubicBezTo>
                  <a:cubicBezTo>
                    <a:pt x="6116" y="14809"/>
                    <a:pt x="6268" y="14817"/>
                    <a:pt x="6420" y="14817"/>
                  </a:cubicBezTo>
                  <a:cubicBezTo>
                    <a:pt x="7161" y="14817"/>
                    <a:pt x="7906" y="14626"/>
                    <a:pt x="8563" y="14276"/>
                  </a:cubicBezTo>
                  <a:cubicBezTo>
                    <a:pt x="8870" y="14771"/>
                    <a:pt x="9175" y="15247"/>
                    <a:pt x="9513" y="15722"/>
                  </a:cubicBezTo>
                  <a:cubicBezTo>
                    <a:pt x="9537" y="15753"/>
                    <a:pt x="9577" y="15772"/>
                    <a:pt x="9617" y="15772"/>
                  </a:cubicBezTo>
                  <a:cubicBezTo>
                    <a:pt x="9632" y="15772"/>
                    <a:pt x="9647" y="15770"/>
                    <a:pt x="9661" y="15764"/>
                  </a:cubicBezTo>
                  <a:cubicBezTo>
                    <a:pt x="9724" y="15733"/>
                    <a:pt x="9757" y="15658"/>
                    <a:pt x="9724" y="15595"/>
                  </a:cubicBezTo>
                  <a:cubicBezTo>
                    <a:pt x="9492" y="15067"/>
                    <a:pt x="9250" y="14539"/>
                    <a:pt x="8996" y="14032"/>
                  </a:cubicBezTo>
                  <a:cubicBezTo>
                    <a:pt x="9229" y="13874"/>
                    <a:pt x="9461" y="13705"/>
                    <a:pt x="9661" y="13515"/>
                  </a:cubicBezTo>
                  <a:cubicBezTo>
                    <a:pt x="10654" y="12596"/>
                    <a:pt x="11266" y="11319"/>
                    <a:pt x="11467" y="9989"/>
                  </a:cubicBezTo>
                  <a:cubicBezTo>
                    <a:pt x="11636" y="8954"/>
                    <a:pt x="11552" y="7866"/>
                    <a:pt x="11160" y="6895"/>
                  </a:cubicBezTo>
                  <a:cubicBezTo>
                    <a:pt x="10611" y="5533"/>
                    <a:pt x="9503" y="4487"/>
                    <a:pt x="8373" y="3558"/>
                  </a:cubicBezTo>
                  <a:cubicBezTo>
                    <a:pt x="6472" y="1985"/>
                    <a:pt x="4224" y="538"/>
                    <a:pt x="1827" y="0"/>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9" name="Google Shape;5799;p79"/>
            <p:cNvGrpSpPr/>
            <p:nvPr/>
          </p:nvGrpSpPr>
          <p:grpSpPr>
            <a:xfrm>
              <a:off x="5090900" y="879013"/>
              <a:ext cx="290925" cy="394325"/>
              <a:chOff x="2694125" y="742575"/>
              <a:chExt cx="290925" cy="394325"/>
            </a:xfrm>
          </p:grpSpPr>
          <p:sp>
            <p:nvSpPr>
              <p:cNvPr id="5800" name="Google Shape;5800;p79"/>
              <p:cNvSpPr/>
              <p:nvPr/>
            </p:nvSpPr>
            <p:spPr>
              <a:xfrm>
                <a:off x="2694125" y="742575"/>
                <a:ext cx="290925" cy="370450"/>
              </a:xfrm>
              <a:custGeom>
                <a:avLst/>
                <a:gdLst/>
                <a:ahLst/>
                <a:cxnLst/>
                <a:rect l="l" t="t" r="r" b="b"/>
                <a:pathLst>
                  <a:path w="11637" h="14818" extrusionOk="0">
                    <a:moveTo>
                      <a:pt x="1827" y="0"/>
                    </a:moveTo>
                    <a:cubicBezTo>
                      <a:pt x="402" y="1753"/>
                      <a:pt x="0" y="4181"/>
                      <a:pt x="43" y="6462"/>
                    </a:cubicBezTo>
                    <a:cubicBezTo>
                      <a:pt x="74" y="7750"/>
                      <a:pt x="233" y="9060"/>
                      <a:pt x="697" y="10263"/>
                    </a:cubicBezTo>
                    <a:cubicBezTo>
                      <a:pt x="1246" y="11678"/>
                      <a:pt x="2218" y="12913"/>
                      <a:pt x="3453" y="13779"/>
                    </a:cubicBezTo>
                    <a:cubicBezTo>
                      <a:pt x="4203" y="14307"/>
                      <a:pt x="5058" y="14698"/>
                      <a:pt x="5966" y="14793"/>
                    </a:cubicBezTo>
                    <a:cubicBezTo>
                      <a:pt x="6117" y="14809"/>
                      <a:pt x="6269" y="14818"/>
                      <a:pt x="6421" y="14818"/>
                    </a:cubicBezTo>
                    <a:cubicBezTo>
                      <a:pt x="7604" y="14818"/>
                      <a:pt x="8782" y="14320"/>
                      <a:pt x="9661" y="13515"/>
                    </a:cubicBezTo>
                    <a:cubicBezTo>
                      <a:pt x="10654" y="12596"/>
                      <a:pt x="11266" y="11319"/>
                      <a:pt x="11467" y="9989"/>
                    </a:cubicBezTo>
                    <a:cubicBezTo>
                      <a:pt x="11636" y="8954"/>
                      <a:pt x="11552" y="7866"/>
                      <a:pt x="11160" y="6895"/>
                    </a:cubicBezTo>
                    <a:cubicBezTo>
                      <a:pt x="10611" y="5533"/>
                      <a:pt x="9503" y="4487"/>
                      <a:pt x="8373" y="3558"/>
                    </a:cubicBezTo>
                    <a:cubicBezTo>
                      <a:pt x="6472" y="1985"/>
                      <a:pt x="4224" y="538"/>
                      <a:pt x="1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79"/>
              <p:cNvSpPr/>
              <p:nvPr/>
            </p:nvSpPr>
            <p:spPr>
              <a:xfrm>
                <a:off x="2751150" y="775200"/>
                <a:ext cx="186900" cy="361700"/>
              </a:xfrm>
              <a:custGeom>
                <a:avLst/>
                <a:gdLst/>
                <a:ahLst/>
                <a:cxnLst/>
                <a:rect l="l" t="t" r="r" b="b"/>
                <a:pathLst>
                  <a:path w="7476" h="14468" extrusionOk="0">
                    <a:moveTo>
                      <a:pt x="144" y="0"/>
                    </a:moveTo>
                    <a:cubicBezTo>
                      <a:pt x="124" y="0"/>
                      <a:pt x="104" y="5"/>
                      <a:pt x="84" y="15"/>
                    </a:cubicBezTo>
                    <a:cubicBezTo>
                      <a:pt x="21" y="36"/>
                      <a:pt x="0" y="110"/>
                      <a:pt x="31" y="173"/>
                    </a:cubicBezTo>
                    <a:lnTo>
                      <a:pt x="3389" y="7417"/>
                    </a:lnTo>
                    <a:cubicBezTo>
                      <a:pt x="3959" y="8620"/>
                      <a:pt x="4540" y="9813"/>
                      <a:pt x="5163" y="10996"/>
                    </a:cubicBezTo>
                    <a:cubicBezTo>
                      <a:pt x="5796" y="12168"/>
                      <a:pt x="6451" y="13319"/>
                      <a:pt x="7232" y="14417"/>
                    </a:cubicBezTo>
                    <a:cubicBezTo>
                      <a:pt x="7256" y="14448"/>
                      <a:pt x="7296" y="14467"/>
                      <a:pt x="7336" y="14467"/>
                    </a:cubicBezTo>
                    <a:cubicBezTo>
                      <a:pt x="7351" y="14467"/>
                      <a:pt x="7366" y="14465"/>
                      <a:pt x="7380" y="14459"/>
                    </a:cubicBezTo>
                    <a:cubicBezTo>
                      <a:pt x="7443" y="14428"/>
                      <a:pt x="7476" y="14353"/>
                      <a:pt x="7443" y="14290"/>
                    </a:cubicBezTo>
                    <a:cubicBezTo>
                      <a:pt x="6916" y="13065"/>
                      <a:pt x="6303" y="11894"/>
                      <a:pt x="5681" y="10721"/>
                    </a:cubicBezTo>
                    <a:cubicBezTo>
                      <a:pt x="5057" y="9550"/>
                      <a:pt x="4414" y="8388"/>
                      <a:pt x="3780" y="7216"/>
                    </a:cubicBezTo>
                    <a:cubicBezTo>
                      <a:pt x="2513" y="4883"/>
                      <a:pt x="1319" y="2507"/>
                      <a:pt x="253" y="68"/>
                    </a:cubicBezTo>
                    <a:cubicBezTo>
                      <a:pt x="231" y="24"/>
                      <a:pt x="189"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79"/>
              <p:cNvSpPr/>
              <p:nvPr/>
            </p:nvSpPr>
            <p:spPr>
              <a:xfrm>
                <a:off x="2727900" y="833375"/>
                <a:ext cx="76300" cy="44675"/>
              </a:xfrm>
              <a:custGeom>
                <a:avLst/>
                <a:gdLst/>
                <a:ahLst/>
                <a:cxnLst/>
                <a:rect l="l" t="t" r="r" b="b"/>
                <a:pathLst>
                  <a:path w="3052" h="1787" extrusionOk="0">
                    <a:moveTo>
                      <a:pt x="170" y="0"/>
                    </a:moveTo>
                    <a:cubicBezTo>
                      <a:pt x="149" y="0"/>
                      <a:pt x="117" y="11"/>
                      <a:pt x="95" y="22"/>
                    </a:cubicBezTo>
                    <a:cubicBezTo>
                      <a:pt x="22" y="64"/>
                      <a:pt x="1" y="148"/>
                      <a:pt x="43" y="212"/>
                    </a:cubicBezTo>
                    <a:cubicBezTo>
                      <a:pt x="191" y="475"/>
                      <a:pt x="412" y="644"/>
                      <a:pt x="645" y="771"/>
                    </a:cubicBezTo>
                    <a:cubicBezTo>
                      <a:pt x="877" y="908"/>
                      <a:pt x="1120" y="1024"/>
                      <a:pt x="1373" y="1120"/>
                    </a:cubicBezTo>
                    <a:cubicBezTo>
                      <a:pt x="1890" y="1299"/>
                      <a:pt x="2376" y="1510"/>
                      <a:pt x="2852" y="1774"/>
                    </a:cubicBezTo>
                    <a:lnTo>
                      <a:pt x="2862" y="1774"/>
                    </a:lnTo>
                    <a:cubicBezTo>
                      <a:pt x="2879" y="1783"/>
                      <a:pt x="2896" y="1787"/>
                      <a:pt x="2914" y="1787"/>
                    </a:cubicBezTo>
                    <a:cubicBezTo>
                      <a:pt x="2961" y="1787"/>
                      <a:pt x="3005" y="1757"/>
                      <a:pt x="3021" y="1711"/>
                    </a:cubicBezTo>
                    <a:cubicBezTo>
                      <a:pt x="3052" y="1648"/>
                      <a:pt x="3021" y="1573"/>
                      <a:pt x="2957" y="1552"/>
                    </a:cubicBezTo>
                    <a:cubicBezTo>
                      <a:pt x="2461" y="1341"/>
                      <a:pt x="2007" y="1066"/>
                      <a:pt x="1595" y="729"/>
                    </a:cubicBezTo>
                    <a:cubicBezTo>
                      <a:pt x="1384" y="571"/>
                      <a:pt x="1162" y="412"/>
                      <a:pt x="940" y="275"/>
                    </a:cubicBezTo>
                    <a:cubicBezTo>
                      <a:pt x="708" y="137"/>
                      <a:pt x="476" y="32"/>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79"/>
              <p:cNvSpPr/>
              <p:nvPr/>
            </p:nvSpPr>
            <p:spPr>
              <a:xfrm>
                <a:off x="2724475" y="886850"/>
                <a:ext cx="104550" cy="44250"/>
              </a:xfrm>
              <a:custGeom>
                <a:avLst/>
                <a:gdLst/>
                <a:ahLst/>
                <a:cxnLst/>
                <a:rect l="l" t="t" r="r" b="b"/>
                <a:pathLst>
                  <a:path w="4182" h="1770" extrusionOk="0">
                    <a:moveTo>
                      <a:pt x="148" y="0"/>
                    </a:moveTo>
                    <a:cubicBezTo>
                      <a:pt x="121" y="0"/>
                      <a:pt x="97" y="10"/>
                      <a:pt x="74" y="26"/>
                    </a:cubicBezTo>
                    <a:cubicBezTo>
                      <a:pt x="11" y="68"/>
                      <a:pt x="0" y="152"/>
                      <a:pt x="53" y="216"/>
                    </a:cubicBezTo>
                    <a:cubicBezTo>
                      <a:pt x="286" y="522"/>
                      <a:pt x="602" y="722"/>
                      <a:pt x="929" y="860"/>
                    </a:cubicBezTo>
                    <a:cubicBezTo>
                      <a:pt x="1257" y="1018"/>
                      <a:pt x="1605" y="1114"/>
                      <a:pt x="1954" y="1198"/>
                    </a:cubicBezTo>
                    <a:cubicBezTo>
                      <a:pt x="2302" y="1282"/>
                      <a:pt x="2651" y="1356"/>
                      <a:pt x="2989" y="1451"/>
                    </a:cubicBezTo>
                    <a:cubicBezTo>
                      <a:pt x="3337" y="1546"/>
                      <a:pt x="3675" y="1641"/>
                      <a:pt x="4002" y="1757"/>
                    </a:cubicBezTo>
                    <a:lnTo>
                      <a:pt x="4012" y="1768"/>
                    </a:lnTo>
                    <a:cubicBezTo>
                      <a:pt x="4019" y="1769"/>
                      <a:pt x="4025" y="1770"/>
                      <a:pt x="4032" y="1770"/>
                    </a:cubicBezTo>
                    <a:cubicBezTo>
                      <a:pt x="4090" y="1770"/>
                      <a:pt x="4151" y="1730"/>
                      <a:pt x="4160" y="1673"/>
                    </a:cubicBezTo>
                    <a:cubicBezTo>
                      <a:pt x="4181" y="1609"/>
                      <a:pt x="4139" y="1546"/>
                      <a:pt x="4076" y="1525"/>
                    </a:cubicBezTo>
                    <a:cubicBezTo>
                      <a:pt x="3738" y="1440"/>
                      <a:pt x="3400" y="1325"/>
                      <a:pt x="3073" y="1198"/>
                    </a:cubicBezTo>
                    <a:cubicBezTo>
                      <a:pt x="2735" y="1081"/>
                      <a:pt x="2419" y="945"/>
                      <a:pt x="2102" y="786"/>
                    </a:cubicBezTo>
                    <a:cubicBezTo>
                      <a:pt x="1785" y="628"/>
                      <a:pt x="1478" y="480"/>
                      <a:pt x="1162" y="332"/>
                    </a:cubicBezTo>
                    <a:cubicBezTo>
                      <a:pt x="856" y="194"/>
                      <a:pt x="549" y="68"/>
                      <a:pt x="180" y="4"/>
                    </a:cubicBezTo>
                    <a:cubicBezTo>
                      <a:pt x="169" y="2"/>
                      <a:pt x="158"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79"/>
              <p:cNvSpPr/>
              <p:nvPr/>
            </p:nvSpPr>
            <p:spPr>
              <a:xfrm>
                <a:off x="2713650" y="935150"/>
                <a:ext cx="140450" cy="48175"/>
              </a:xfrm>
              <a:custGeom>
                <a:avLst/>
                <a:gdLst/>
                <a:ahLst/>
                <a:cxnLst/>
                <a:rect l="l" t="t" r="r" b="b"/>
                <a:pathLst>
                  <a:path w="5618" h="1927" extrusionOk="0">
                    <a:moveTo>
                      <a:pt x="5544" y="1842"/>
                    </a:moveTo>
                    <a:cubicBezTo>
                      <a:pt x="5534" y="1852"/>
                      <a:pt x="5542" y="1852"/>
                      <a:pt x="5508" y="1862"/>
                    </a:cubicBezTo>
                    <a:lnTo>
                      <a:pt x="5508" y="1862"/>
                    </a:lnTo>
                    <a:cubicBezTo>
                      <a:pt x="5521" y="1857"/>
                      <a:pt x="5533" y="1851"/>
                      <a:pt x="5544" y="1842"/>
                    </a:cubicBezTo>
                    <a:close/>
                    <a:moveTo>
                      <a:pt x="151" y="1"/>
                    </a:moveTo>
                    <a:cubicBezTo>
                      <a:pt x="121" y="1"/>
                      <a:pt x="87" y="11"/>
                      <a:pt x="64" y="26"/>
                    </a:cubicBezTo>
                    <a:cubicBezTo>
                      <a:pt x="11" y="79"/>
                      <a:pt x="1" y="153"/>
                      <a:pt x="53" y="216"/>
                    </a:cubicBezTo>
                    <a:cubicBezTo>
                      <a:pt x="381" y="596"/>
                      <a:pt x="803" y="860"/>
                      <a:pt x="1257" y="1071"/>
                    </a:cubicBezTo>
                    <a:cubicBezTo>
                      <a:pt x="1700" y="1282"/>
                      <a:pt x="2176" y="1430"/>
                      <a:pt x="2650" y="1536"/>
                    </a:cubicBezTo>
                    <a:cubicBezTo>
                      <a:pt x="3126" y="1652"/>
                      <a:pt x="3612" y="1726"/>
                      <a:pt x="4097" y="1789"/>
                    </a:cubicBezTo>
                    <a:cubicBezTo>
                      <a:pt x="4330" y="1831"/>
                      <a:pt x="4572" y="1852"/>
                      <a:pt x="4815" y="1874"/>
                    </a:cubicBezTo>
                    <a:cubicBezTo>
                      <a:pt x="4942" y="1885"/>
                      <a:pt x="5058" y="1895"/>
                      <a:pt x="5174" y="1906"/>
                    </a:cubicBezTo>
                    <a:lnTo>
                      <a:pt x="5365" y="1916"/>
                    </a:lnTo>
                    <a:lnTo>
                      <a:pt x="5407" y="1927"/>
                    </a:lnTo>
                    <a:lnTo>
                      <a:pt x="5438" y="1927"/>
                    </a:lnTo>
                    <a:cubicBezTo>
                      <a:pt x="5470" y="1927"/>
                      <a:pt x="5501" y="1916"/>
                      <a:pt x="5522" y="1906"/>
                    </a:cubicBezTo>
                    <a:cubicBezTo>
                      <a:pt x="5555" y="1874"/>
                      <a:pt x="5576" y="1852"/>
                      <a:pt x="5597" y="1821"/>
                    </a:cubicBezTo>
                    <a:cubicBezTo>
                      <a:pt x="5597" y="1789"/>
                      <a:pt x="5618" y="1789"/>
                      <a:pt x="5607" y="1716"/>
                    </a:cubicBezTo>
                    <a:cubicBezTo>
                      <a:pt x="5607" y="1705"/>
                      <a:pt x="5607" y="1705"/>
                      <a:pt x="5597" y="1684"/>
                    </a:cubicBezTo>
                    <a:cubicBezTo>
                      <a:pt x="5586" y="1662"/>
                      <a:pt x="5565" y="1641"/>
                      <a:pt x="5555" y="1631"/>
                    </a:cubicBezTo>
                    <a:cubicBezTo>
                      <a:pt x="5530" y="1619"/>
                      <a:pt x="5501" y="1614"/>
                      <a:pt x="5481" y="1614"/>
                    </a:cubicBezTo>
                    <a:cubicBezTo>
                      <a:pt x="5468" y="1614"/>
                      <a:pt x="5459" y="1616"/>
                      <a:pt x="5459" y="1620"/>
                    </a:cubicBezTo>
                    <a:cubicBezTo>
                      <a:pt x="5417" y="1631"/>
                      <a:pt x="5417" y="1631"/>
                      <a:pt x="5396" y="1641"/>
                    </a:cubicBezTo>
                    <a:cubicBezTo>
                      <a:pt x="5381" y="1653"/>
                      <a:pt x="5370" y="1667"/>
                      <a:pt x="5362" y="1683"/>
                    </a:cubicBezTo>
                    <a:lnTo>
                      <a:pt x="5362" y="1683"/>
                    </a:lnTo>
                    <a:lnTo>
                      <a:pt x="5196" y="1673"/>
                    </a:lnTo>
                    <a:cubicBezTo>
                      <a:pt x="5079" y="1673"/>
                      <a:pt x="4952" y="1662"/>
                      <a:pt x="4837" y="1652"/>
                    </a:cubicBezTo>
                    <a:cubicBezTo>
                      <a:pt x="4604" y="1631"/>
                      <a:pt x="4372" y="1578"/>
                      <a:pt x="4140" y="1536"/>
                    </a:cubicBezTo>
                    <a:cubicBezTo>
                      <a:pt x="3675" y="1441"/>
                      <a:pt x="3221" y="1293"/>
                      <a:pt x="2777" y="1124"/>
                    </a:cubicBezTo>
                    <a:cubicBezTo>
                      <a:pt x="2345" y="944"/>
                      <a:pt x="1922" y="744"/>
                      <a:pt x="1500" y="543"/>
                    </a:cubicBezTo>
                    <a:cubicBezTo>
                      <a:pt x="1078" y="343"/>
                      <a:pt x="655" y="142"/>
                      <a:pt x="180" y="5"/>
                    </a:cubicBezTo>
                    <a:cubicBezTo>
                      <a:pt x="171" y="2"/>
                      <a:pt x="161"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79"/>
              <p:cNvSpPr/>
              <p:nvPr/>
            </p:nvSpPr>
            <p:spPr>
              <a:xfrm>
                <a:off x="2740300" y="999825"/>
                <a:ext cx="139400" cy="35300"/>
              </a:xfrm>
              <a:custGeom>
                <a:avLst/>
                <a:gdLst/>
                <a:ahLst/>
                <a:cxnLst/>
                <a:rect l="l" t="t" r="r" b="b"/>
                <a:pathLst>
                  <a:path w="5576" h="1412" extrusionOk="0">
                    <a:moveTo>
                      <a:pt x="143" y="1"/>
                    </a:moveTo>
                    <a:cubicBezTo>
                      <a:pt x="113" y="1"/>
                      <a:pt x="77" y="13"/>
                      <a:pt x="54" y="37"/>
                    </a:cubicBezTo>
                    <a:cubicBezTo>
                      <a:pt x="1" y="79"/>
                      <a:pt x="1" y="163"/>
                      <a:pt x="43" y="216"/>
                    </a:cubicBezTo>
                    <a:cubicBezTo>
                      <a:pt x="371" y="586"/>
                      <a:pt x="793" y="828"/>
                      <a:pt x="1236" y="1008"/>
                    </a:cubicBezTo>
                    <a:cubicBezTo>
                      <a:pt x="1680" y="1187"/>
                      <a:pt x="2155" y="1293"/>
                      <a:pt x="2630" y="1346"/>
                    </a:cubicBezTo>
                    <a:cubicBezTo>
                      <a:pt x="3028" y="1390"/>
                      <a:pt x="3426" y="1412"/>
                      <a:pt x="3818" y="1412"/>
                    </a:cubicBezTo>
                    <a:cubicBezTo>
                      <a:pt x="3894" y="1412"/>
                      <a:pt x="3970" y="1411"/>
                      <a:pt x="4045" y="1409"/>
                    </a:cubicBezTo>
                    <a:cubicBezTo>
                      <a:pt x="4520" y="1409"/>
                      <a:pt x="4984" y="1356"/>
                      <a:pt x="5449" y="1304"/>
                    </a:cubicBezTo>
                    <a:lnTo>
                      <a:pt x="5460" y="1304"/>
                    </a:lnTo>
                    <a:cubicBezTo>
                      <a:pt x="5533" y="1283"/>
                      <a:pt x="5576" y="1219"/>
                      <a:pt x="5555" y="1156"/>
                    </a:cubicBezTo>
                    <a:cubicBezTo>
                      <a:pt x="5545" y="1099"/>
                      <a:pt x="5493" y="1059"/>
                      <a:pt x="5437" y="1059"/>
                    </a:cubicBezTo>
                    <a:cubicBezTo>
                      <a:pt x="5430" y="1059"/>
                      <a:pt x="5424" y="1059"/>
                      <a:pt x="5418" y="1060"/>
                    </a:cubicBezTo>
                    <a:cubicBezTo>
                      <a:pt x="5068" y="1134"/>
                      <a:pt x="4718" y="1163"/>
                      <a:pt x="4369" y="1163"/>
                    </a:cubicBezTo>
                    <a:cubicBezTo>
                      <a:pt x="4264" y="1163"/>
                      <a:pt x="4160" y="1161"/>
                      <a:pt x="4055" y="1156"/>
                    </a:cubicBezTo>
                    <a:cubicBezTo>
                      <a:pt x="3602" y="1135"/>
                      <a:pt x="3147" y="1039"/>
                      <a:pt x="2715" y="913"/>
                    </a:cubicBezTo>
                    <a:cubicBezTo>
                      <a:pt x="2281" y="797"/>
                      <a:pt x="1870" y="628"/>
                      <a:pt x="1448" y="469"/>
                    </a:cubicBezTo>
                    <a:cubicBezTo>
                      <a:pt x="1035" y="300"/>
                      <a:pt x="634" y="131"/>
                      <a:pt x="181" y="5"/>
                    </a:cubicBezTo>
                    <a:lnTo>
                      <a:pt x="170" y="5"/>
                    </a:lnTo>
                    <a:cubicBezTo>
                      <a:pt x="162" y="2"/>
                      <a:pt x="153"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79"/>
              <p:cNvSpPr/>
              <p:nvPr/>
            </p:nvSpPr>
            <p:spPr>
              <a:xfrm>
                <a:off x="2783350" y="1059450"/>
                <a:ext cx="117225" cy="25500"/>
              </a:xfrm>
              <a:custGeom>
                <a:avLst/>
                <a:gdLst/>
                <a:ahLst/>
                <a:cxnLst/>
                <a:rect l="l" t="t" r="r" b="b"/>
                <a:pathLst>
                  <a:path w="4689" h="1020" extrusionOk="0">
                    <a:moveTo>
                      <a:pt x="136" y="0"/>
                    </a:moveTo>
                    <a:cubicBezTo>
                      <a:pt x="85" y="0"/>
                      <a:pt x="39" y="38"/>
                      <a:pt x="21" y="90"/>
                    </a:cubicBezTo>
                    <a:cubicBezTo>
                      <a:pt x="0" y="165"/>
                      <a:pt x="42" y="228"/>
                      <a:pt x="106" y="249"/>
                    </a:cubicBezTo>
                    <a:cubicBezTo>
                      <a:pt x="412" y="323"/>
                      <a:pt x="707" y="439"/>
                      <a:pt x="993" y="555"/>
                    </a:cubicBezTo>
                    <a:cubicBezTo>
                      <a:pt x="1288" y="671"/>
                      <a:pt x="1594" y="787"/>
                      <a:pt x="1911" y="872"/>
                    </a:cubicBezTo>
                    <a:cubicBezTo>
                      <a:pt x="2228" y="967"/>
                      <a:pt x="2566" y="1020"/>
                      <a:pt x="2903" y="1020"/>
                    </a:cubicBezTo>
                    <a:cubicBezTo>
                      <a:pt x="3231" y="1020"/>
                      <a:pt x="3558" y="977"/>
                      <a:pt x="3875" y="904"/>
                    </a:cubicBezTo>
                    <a:lnTo>
                      <a:pt x="3854" y="904"/>
                    </a:lnTo>
                    <a:cubicBezTo>
                      <a:pt x="3928" y="893"/>
                      <a:pt x="3991" y="872"/>
                      <a:pt x="4065" y="851"/>
                    </a:cubicBezTo>
                    <a:cubicBezTo>
                      <a:pt x="4139" y="829"/>
                      <a:pt x="4203" y="808"/>
                      <a:pt x="4276" y="777"/>
                    </a:cubicBezTo>
                    <a:cubicBezTo>
                      <a:pt x="4339" y="745"/>
                      <a:pt x="4403" y="714"/>
                      <a:pt x="4477" y="671"/>
                    </a:cubicBezTo>
                    <a:cubicBezTo>
                      <a:pt x="4540" y="629"/>
                      <a:pt x="4604" y="576"/>
                      <a:pt x="4656" y="503"/>
                    </a:cubicBezTo>
                    <a:cubicBezTo>
                      <a:pt x="4677" y="481"/>
                      <a:pt x="4688" y="449"/>
                      <a:pt x="4688" y="418"/>
                    </a:cubicBezTo>
                    <a:cubicBezTo>
                      <a:pt x="4677" y="355"/>
                      <a:pt x="4625" y="302"/>
                      <a:pt x="4551" y="302"/>
                    </a:cubicBezTo>
                    <a:lnTo>
                      <a:pt x="4508" y="312"/>
                    </a:lnTo>
                    <a:cubicBezTo>
                      <a:pt x="4403" y="312"/>
                      <a:pt x="4287" y="323"/>
                      <a:pt x="4160" y="323"/>
                    </a:cubicBezTo>
                    <a:lnTo>
                      <a:pt x="3790" y="344"/>
                    </a:lnTo>
                    <a:lnTo>
                      <a:pt x="3759" y="344"/>
                    </a:lnTo>
                    <a:cubicBezTo>
                      <a:pt x="3249" y="425"/>
                      <a:pt x="2754" y="535"/>
                      <a:pt x="2249" y="535"/>
                    </a:cubicBezTo>
                    <a:cubicBezTo>
                      <a:pt x="2158" y="535"/>
                      <a:pt x="2066" y="532"/>
                      <a:pt x="1974" y="524"/>
                    </a:cubicBezTo>
                    <a:cubicBezTo>
                      <a:pt x="1679" y="503"/>
                      <a:pt x="1373" y="418"/>
                      <a:pt x="1077" y="323"/>
                    </a:cubicBezTo>
                    <a:cubicBezTo>
                      <a:pt x="782" y="228"/>
                      <a:pt x="486" y="122"/>
                      <a:pt x="179" y="6"/>
                    </a:cubicBezTo>
                    <a:lnTo>
                      <a:pt x="169" y="6"/>
                    </a:lnTo>
                    <a:cubicBezTo>
                      <a:pt x="158" y="2"/>
                      <a:pt x="147"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79"/>
              <p:cNvSpPr/>
              <p:nvPr/>
            </p:nvSpPr>
            <p:spPr>
              <a:xfrm>
                <a:off x="2794675" y="790700"/>
                <a:ext cx="24600" cy="81525"/>
              </a:xfrm>
              <a:custGeom>
                <a:avLst/>
                <a:gdLst/>
                <a:ahLst/>
                <a:cxnLst/>
                <a:rect l="l" t="t" r="r" b="b"/>
                <a:pathLst>
                  <a:path w="984" h="3261" extrusionOk="0">
                    <a:moveTo>
                      <a:pt x="776" y="0"/>
                    </a:moveTo>
                    <a:cubicBezTo>
                      <a:pt x="741" y="0"/>
                      <a:pt x="704" y="16"/>
                      <a:pt x="677" y="49"/>
                    </a:cubicBezTo>
                    <a:cubicBezTo>
                      <a:pt x="465" y="260"/>
                      <a:pt x="381" y="514"/>
                      <a:pt x="318" y="767"/>
                    </a:cubicBezTo>
                    <a:cubicBezTo>
                      <a:pt x="265" y="1021"/>
                      <a:pt x="233" y="1285"/>
                      <a:pt x="212" y="1549"/>
                    </a:cubicBezTo>
                    <a:cubicBezTo>
                      <a:pt x="191" y="2088"/>
                      <a:pt x="127" y="2605"/>
                      <a:pt x="12" y="3111"/>
                    </a:cubicBezTo>
                    <a:lnTo>
                      <a:pt x="12" y="3122"/>
                    </a:lnTo>
                    <a:cubicBezTo>
                      <a:pt x="1" y="3196"/>
                      <a:pt x="54" y="3259"/>
                      <a:pt x="117" y="3259"/>
                    </a:cubicBezTo>
                    <a:cubicBezTo>
                      <a:pt x="124" y="3260"/>
                      <a:pt x="130" y="3261"/>
                      <a:pt x="136" y="3261"/>
                    </a:cubicBezTo>
                    <a:cubicBezTo>
                      <a:pt x="200" y="3261"/>
                      <a:pt x="245" y="3211"/>
                      <a:pt x="254" y="3154"/>
                    </a:cubicBezTo>
                    <a:cubicBezTo>
                      <a:pt x="318" y="2637"/>
                      <a:pt x="455" y="2130"/>
                      <a:pt x="645" y="1644"/>
                    </a:cubicBezTo>
                    <a:cubicBezTo>
                      <a:pt x="740" y="1401"/>
                      <a:pt x="824" y="1158"/>
                      <a:pt x="888" y="905"/>
                    </a:cubicBezTo>
                    <a:cubicBezTo>
                      <a:pt x="951" y="652"/>
                      <a:pt x="983" y="398"/>
                      <a:pt x="909" y="113"/>
                    </a:cubicBezTo>
                    <a:cubicBezTo>
                      <a:pt x="909" y="81"/>
                      <a:pt x="888" y="60"/>
                      <a:pt x="867" y="39"/>
                    </a:cubicBezTo>
                    <a:cubicBezTo>
                      <a:pt x="842" y="14"/>
                      <a:pt x="809" y="0"/>
                      <a:pt x="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79"/>
              <p:cNvSpPr/>
              <p:nvPr/>
            </p:nvSpPr>
            <p:spPr>
              <a:xfrm>
                <a:off x="2821875" y="825925"/>
                <a:ext cx="33825" cy="101225"/>
              </a:xfrm>
              <a:custGeom>
                <a:avLst/>
                <a:gdLst/>
                <a:ahLst/>
                <a:cxnLst/>
                <a:rect l="l" t="t" r="r" b="b"/>
                <a:pathLst>
                  <a:path w="1353" h="4049" extrusionOk="0">
                    <a:moveTo>
                      <a:pt x="1073" y="1"/>
                    </a:moveTo>
                    <a:cubicBezTo>
                      <a:pt x="1021" y="1"/>
                      <a:pt x="974" y="32"/>
                      <a:pt x="951" y="87"/>
                    </a:cubicBezTo>
                    <a:cubicBezTo>
                      <a:pt x="813" y="414"/>
                      <a:pt x="761" y="721"/>
                      <a:pt x="729" y="1048"/>
                    </a:cubicBezTo>
                    <a:lnTo>
                      <a:pt x="623" y="2009"/>
                    </a:lnTo>
                    <a:cubicBezTo>
                      <a:pt x="592" y="2326"/>
                      <a:pt x="529" y="2653"/>
                      <a:pt x="433" y="2959"/>
                    </a:cubicBezTo>
                    <a:cubicBezTo>
                      <a:pt x="328" y="3276"/>
                      <a:pt x="201" y="3582"/>
                      <a:pt x="43" y="3856"/>
                    </a:cubicBezTo>
                    <a:cubicBezTo>
                      <a:pt x="32" y="3867"/>
                      <a:pt x="32" y="3867"/>
                      <a:pt x="32" y="3877"/>
                    </a:cubicBezTo>
                    <a:cubicBezTo>
                      <a:pt x="1" y="3931"/>
                      <a:pt x="32" y="4004"/>
                      <a:pt x="95" y="4036"/>
                    </a:cubicBezTo>
                    <a:cubicBezTo>
                      <a:pt x="112" y="4045"/>
                      <a:pt x="130" y="4048"/>
                      <a:pt x="147" y="4048"/>
                    </a:cubicBezTo>
                    <a:cubicBezTo>
                      <a:pt x="195" y="4048"/>
                      <a:pt x="239" y="4019"/>
                      <a:pt x="254" y="3973"/>
                    </a:cubicBezTo>
                    <a:cubicBezTo>
                      <a:pt x="391" y="3666"/>
                      <a:pt x="539" y="3360"/>
                      <a:pt x="677" y="3054"/>
                    </a:cubicBezTo>
                    <a:cubicBezTo>
                      <a:pt x="803" y="2737"/>
                      <a:pt x="940" y="2431"/>
                      <a:pt x="1057" y="2104"/>
                    </a:cubicBezTo>
                    <a:cubicBezTo>
                      <a:pt x="1172" y="1787"/>
                      <a:pt x="1268" y="1449"/>
                      <a:pt x="1310" y="1111"/>
                    </a:cubicBezTo>
                    <a:cubicBezTo>
                      <a:pt x="1352" y="773"/>
                      <a:pt x="1341" y="425"/>
                      <a:pt x="1193" y="87"/>
                    </a:cubicBezTo>
                    <a:cubicBezTo>
                      <a:pt x="1183" y="55"/>
                      <a:pt x="1162" y="24"/>
                      <a:pt x="1130" y="13"/>
                    </a:cubicBezTo>
                    <a:cubicBezTo>
                      <a:pt x="1111" y="5"/>
                      <a:pt x="1092"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79"/>
              <p:cNvSpPr/>
              <p:nvPr/>
            </p:nvSpPr>
            <p:spPr>
              <a:xfrm>
                <a:off x="2853275" y="846400"/>
                <a:ext cx="44375" cy="138800"/>
              </a:xfrm>
              <a:custGeom>
                <a:avLst/>
                <a:gdLst/>
                <a:ahLst/>
                <a:cxnLst/>
                <a:rect l="l" t="t" r="r" b="b"/>
                <a:pathLst>
                  <a:path w="1775" h="5552" extrusionOk="0">
                    <a:moveTo>
                      <a:pt x="1535" y="1"/>
                    </a:moveTo>
                    <a:cubicBezTo>
                      <a:pt x="1520" y="1"/>
                      <a:pt x="1505" y="3"/>
                      <a:pt x="1490" y="7"/>
                    </a:cubicBezTo>
                    <a:cubicBezTo>
                      <a:pt x="1427" y="28"/>
                      <a:pt x="1395" y="102"/>
                      <a:pt x="1416" y="165"/>
                    </a:cubicBezTo>
                    <a:cubicBezTo>
                      <a:pt x="1490" y="366"/>
                      <a:pt x="1521" y="599"/>
                      <a:pt x="1532" y="831"/>
                    </a:cubicBezTo>
                    <a:cubicBezTo>
                      <a:pt x="1542" y="1063"/>
                      <a:pt x="1532" y="1296"/>
                      <a:pt x="1511" y="1528"/>
                    </a:cubicBezTo>
                    <a:cubicBezTo>
                      <a:pt x="1469" y="1992"/>
                      <a:pt x="1352" y="2446"/>
                      <a:pt x="1194" y="2879"/>
                    </a:cubicBezTo>
                    <a:cubicBezTo>
                      <a:pt x="1047" y="3312"/>
                      <a:pt x="835" y="3724"/>
                      <a:pt x="634" y="4125"/>
                    </a:cubicBezTo>
                    <a:cubicBezTo>
                      <a:pt x="423" y="4537"/>
                      <a:pt x="202" y="4917"/>
                      <a:pt x="12" y="5371"/>
                    </a:cubicBezTo>
                    <a:cubicBezTo>
                      <a:pt x="1" y="5413"/>
                      <a:pt x="1" y="5456"/>
                      <a:pt x="22" y="5498"/>
                    </a:cubicBezTo>
                    <a:cubicBezTo>
                      <a:pt x="49" y="5531"/>
                      <a:pt x="92" y="5552"/>
                      <a:pt x="134" y="5552"/>
                    </a:cubicBezTo>
                    <a:cubicBezTo>
                      <a:pt x="159" y="5552"/>
                      <a:pt x="182" y="5545"/>
                      <a:pt x="202" y="5529"/>
                    </a:cubicBezTo>
                    <a:cubicBezTo>
                      <a:pt x="624" y="5245"/>
                      <a:pt x="920" y="4832"/>
                      <a:pt x="1152" y="4400"/>
                    </a:cubicBezTo>
                    <a:cubicBezTo>
                      <a:pt x="1373" y="3956"/>
                      <a:pt x="1521" y="3481"/>
                      <a:pt x="1617" y="2995"/>
                    </a:cubicBezTo>
                    <a:cubicBezTo>
                      <a:pt x="1711" y="2520"/>
                      <a:pt x="1754" y="2024"/>
                      <a:pt x="1765" y="1549"/>
                    </a:cubicBezTo>
                    <a:cubicBezTo>
                      <a:pt x="1775" y="1306"/>
                      <a:pt x="1765" y="1063"/>
                      <a:pt x="1754" y="820"/>
                    </a:cubicBezTo>
                    <a:cubicBezTo>
                      <a:pt x="1743" y="578"/>
                      <a:pt x="1722" y="334"/>
                      <a:pt x="1659" y="92"/>
                    </a:cubicBezTo>
                    <a:cubicBezTo>
                      <a:pt x="1659" y="81"/>
                      <a:pt x="1648" y="81"/>
                      <a:pt x="1648" y="81"/>
                    </a:cubicBezTo>
                    <a:cubicBezTo>
                      <a:pt x="1631" y="31"/>
                      <a:pt x="1588" y="1"/>
                      <a:pt x="1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79"/>
              <p:cNvSpPr/>
              <p:nvPr/>
            </p:nvSpPr>
            <p:spPr>
              <a:xfrm>
                <a:off x="2874400" y="889825"/>
                <a:ext cx="63650" cy="135050"/>
              </a:xfrm>
              <a:custGeom>
                <a:avLst/>
                <a:gdLst/>
                <a:ahLst/>
                <a:cxnLst/>
                <a:rect l="l" t="t" r="r" b="b"/>
                <a:pathLst>
                  <a:path w="2546" h="5402" extrusionOk="0">
                    <a:moveTo>
                      <a:pt x="2365" y="0"/>
                    </a:moveTo>
                    <a:cubicBezTo>
                      <a:pt x="2358" y="0"/>
                      <a:pt x="2351" y="1"/>
                      <a:pt x="2345" y="2"/>
                    </a:cubicBezTo>
                    <a:cubicBezTo>
                      <a:pt x="2271" y="23"/>
                      <a:pt x="2229" y="86"/>
                      <a:pt x="2250" y="150"/>
                    </a:cubicBezTo>
                    <a:cubicBezTo>
                      <a:pt x="2345" y="614"/>
                      <a:pt x="2313" y="1100"/>
                      <a:pt x="2218" y="1565"/>
                    </a:cubicBezTo>
                    <a:cubicBezTo>
                      <a:pt x="2112" y="2039"/>
                      <a:pt x="1922" y="2483"/>
                      <a:pt x="1680" y="2884"/>
                    </a:cubicBezTo>
                    <a:cubicBezTo>
                      <a:pt x="1447" y="3296"/>
                      <a:pt x="1152" y="3665"/>
                      <a:pt x="866" y="4035"/>
                    </a:cubicBezTo>
                    <a:cubicBezTo>
                      <a:pt x="571" y="4416"/>
                      <a:pt x="275" y="4775"/>
                      <a:pt x="22" y="5207"/>
                    </a:cubicBezTo>
                    <a:cubicBezTo>
                      <a:pt x="1" y="5249"/>
                      <a:pt x="1" y="5292"/>
                      <a:pt x="22" y="5334"/>
                    </a:cubicBezTo>
                    <a:cubicBezTo>
                      <a:pt x="44" y="5378"/>
                      <a:pt x="86" y="5401"/>
                      <a:pt x="131" y="5401"/>
                    </a:cubicBezTo>
                    <a:cubicBezTo>
                      <a:pt x="151" y="5401"/>
                      <a:pt x="171" y="5397"/>
                      <a:pt x="191" y="5387"/>
                    </a:cubicBezTo>
                    <a:cubicBezTo>
                      <a:pt x="645" y="5144"/>
                      <a:pt x="1014" y="4796"/>
                      <a:pt x="1321" y="4394"/>
                    </a:cubicBezTo>
                    <a:cubicBezTo>
                      <a:pt x="1638" y="4003"/>
                      <a:pt x="1891" y="3550"/>
                      <a:pt x="2081" y="3074"/>
                    </a:cubicBezTo>
                    <a:cubicBezTo>
                      <a:pt x="2260" y="2599"/>
                      <a:pt x="2398" y="2114"/>
                      <a:pt x="2471" y="1617"/>
                    </a:cubicBezTo>
                    <a:cubicBezTo>
                      <a:pt x="2546" y="1121"/>
                      <a:pt x="2546" y="614"/>
                      <a:pt x="2492" y="108"/>
                    </a:cubicBezTo>
                    <a:lnTo>
                      <a:pt x="2482" y="108"/>
                    </a:lnTo>
                    <a:cubicBezTo>
                      <a:pt x="2472" y="41"/>
                      <a:pt x="2421" y="0"/>
                      <a:pt x="2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79"/>
              <p:cNvSpPr/>
              <p:nvPr/>
            </p:nvSpPr>
            <p:spPr>
              <a:xfrm>
                <a:off x="2897900" y="954925"/>
                <a:ext cx="67850" cy="115825"/>
              </a:xfrm>
              <a:custGeom>
                <a:avLst/>
                <a:gdLst/>
                <a:ahLst/>
                <a:cxnLst/>
                <a:rect l="l" t="t" r="r" b="b"/>
                <a:pathLst>
                  <a:path w="2714" h="4633" extrusionOk="0">
                    <a:moveTo>
                      <a:pt x="2520" y="0"/>
                    </a:moveTo>
                    <a:cubicBezTo>
                      <a:pt x="2508" y="0"/>
                      <a:pt x="2495" y="2"/>
                      <a:pt x="2482" y="6"/>
                    </a:cubicBezTo>
                    <a:cubicBezTo>
                      <a:pt x="2418" y="17"/>
                      <a:pt x="2387" y="90"/>
                      <a:pt x="2397" y="153"/>
                    </a:cubicBezTo>
                    <a:cubicBezTo>
                      <a:pt x="2503" y="545"/>
                      <a:pt x="2408" y="977"/>
                      <a:pt x="2270" y="1368"/>
                    </a:cubicBezTo>
                    <a:cubicBezTo>
                      <a:pt x="2123" y="1769"/>
                      <a:pt x="1901" y="2138"/>
                      <a:pt x="1648" y="2466"/>
                    </a:cubicBezTo>
                    <a:cubicBezTo>
                      <a:pt x="1383" y="2804"/>
                      <a:pt x="1099" y="3110"/>
                      <a:pt x="824" y="3427"/>
                    </a:cubicBezTo>
                    <a:cubicBezTo>
                      <a:pt x="539" y="3733"/>
                      <a:pt x="254" y="4050"/>
                      <a:pt x="22" y="4440"/>
                    </a:cubicBezTo>
                    <a:cubicBezTo>
                      <a:pt x="1" y="4472"/>
                      <a:pt x="1" y="4525"/>
                      <a:pt x="22" y="4557"/>
                    </a:cubicBezTo>
                    <a:cubicBezTo>
                      <a:pt x="45" y="4603"/>
                      <a:pt x="91" y="4632"/>
                      <a:pt x="139" y="4632"/>
                    </a:cubicBezTo>
                    <a:cubicBezTo>
                      <a:pt x="156" y="4632"/>
                      <a:pt x="174" y="4629"/>
                      <a:pt x="191" y="4620"/>
                    </a:cubicBezTo>
                    <a:cubicBezTo>
                      <a:pt x="613" y="4430"/>
                      <a:pt x="951" y="4145"/>
                      <a:pt x="1247" y="3807"/>
                    </a:cubicBezTo>
                    <a:cubicBezTo>
                      <a:pt x="1552" y="3480"/>
                      <a:pt x="1806" y="3100"/>
                      <a:pt x="2017" y="2699"/>
                    </a:cubicBezTo>
                    <a:cubicBezTo>
                      <a:pt x="2218" y="2297"/>
                      <a:pt x="2397" y="1885"/>
                      <a:pt x="2514" y="1453"/>
                    </a:cubicBezTo>
                    <a:cubicBezTo>
                      <a:pt x="2640" y="1019"/>
                      <a:pt x="2714" y="566"/>
                      <a:pt x="2640" y="101"/>
                    </a:cubicBezTo>
                    <a:lnTo>
                      <a:pt x="2640" y="90"/>
                    </a:lnTo>
                    <a:cubicBezTo>
                      <a:pt x="2623" y="38"/>
                      <a:pt x="2577" y="0"/>
                      <a:pt x="2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Εικόνα 1"/>
          <p:cNvPicPr>
            <a:picLocks noChangeAspect="1"/>
          </p:cNvPicPr>
          <p:nvPr/>
        </p:nvPicPr>
        <p:blipFill>
          <a:blip r:embed="rId3"/>
          <a:stretch>
            <a:fillRect/>
          </a:stretch>
        </p:blipFill>
        <p:spPr>
          <a:xfrm>
            <a:off x="7000638" y="2784296"/>
            <a:ext cx="1207023" cy="207469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0000" y="201892"/>
            <a:ext cx="7704000" cy="572700"/>
          </a:xfrm>
        </p:spPr>
        <p:txBody>
          <a:bodyPr/>
          <a:lstStyle/>
          <a:p>
            <a:r>
              <a:rPr lang="el-GR" dirty="0"/>
              <a:t>Δεξιότητες </a:t>
            </a:r>
          </a:p>
        </p:txBody>
      </p:sp>
      <p:sp>
        <p:nvSpPr>
          <p:cNvPr id="3" name="Θέση κειμένου 2"/>
          <p:cNvSpPr>
            <a:spLocks noGrp="1"/>
          </p:cNvSpPr>
          <p:nvPr>
            <p:ph type="body" idx="1"/>
          </p:nvPr>
        </p:nvSpPr>
        <p:spPr>
          <a:xfrm>
            <a:off x="0" y="1017725"/>
            <a:ext cx="8424000" cy="3934419"/>
          </a:xfrm>
        </p:spPr>
        <p:txBody>
          <a:bodyPr/>
          <a:lstStyle/>
          <a:p>
            <a:pPr marL="152400" indent="0">
              <a:buNone/>
            </a:pPr>
            <a:r>
              <a:rPr lang="el-GR" sz="1600" dirty="0">
                <a:solidFill>
                  <a:srgbClr val="7D76A5"/>
                </a:solidFill>
              </a:rPr>
              <a:t>Μετά το πέρας του </a:t>
            </a:r>
            <a:r>
              <a:rPr lang="en-US" sz="1600" dirty="0">
                <a:solidFill>
                  <a:srgbClr val="7D76A5"/>
                </a:solidFill>
              </a:rPr>
              <a:t>Project </a:t>
            </a:r>
            <a:r>
              <a:rPr lang="el-GR" sz="1600" dirty="0">
                <a:solidFill>
                  <a:srgbClr val="7D76A5"/>
                </a:solidFill>
              </a:rPr>
              <a:t>οι μαθητές/τριες αναμένουμε να:</a:t>
            </a:r>
          </a:p>
          <a:p>
            <a:pPr marL="152400" indent="0">
              <a:buNone/>
            </a:pPr>
            <a:endParaRPr lang="el-GR" sz="1600" dirty="0">
              <a:solidFill>
                <a:srgbClr val="7D76A5"/>
              </a:solidFill>
            </a:endParaRPr>
          </a:p>
          <a:p>
            <a:pPr marL="495300" indent="-342900">
              <a:buFont typeface="Arial" panose="020B0604020202020204" pitchFamily="34" charset="0"/>
              <a:buChar char="•"/>
            </a:pPr>
            <a:r>
              <a:rPr lang="el-GR" sz="1600" dirty="0">
                <a:solidFill>
                  <a:srgbClr val="7D76A5"/>
                </a:solidFill>
              </a:rPr>
              <a:t>Καλλιεργήσουν αγάπη για την ποίηση</a:t>
            </a:r>
          </a:p>
          <a:p>
            <a:pPr marL="438150" indent="-285750">
              <a:buFont typeface="Arial" panose="020B0604020202020204" pitchFamily="34" charset="0"/>
              <a:buChar char="•"/>
            </a:pPr>
            <a:r>
              <a:rPr lang="el-GR" sz="1600" dirty="0">
                <a:solidFill>
                  <a:srgbClr val="7D76A5"/>
                </a:solidFill>
              </a:rPr>
              <a:t>Κατανοήσουν το ρυθμό και τη μουσικότητα της ποιητικής γλώσσας</a:t>
            </a:r>
          </a:p>
          <a:p>
            <a:pPr marL="495300" indent="-342900">
              <a:buFont typeface="Arial" panose="020B0604020202020204" pitchFamily="34" charset="0"/>
              <a:buChar char="•"/>
            </a:pPr>
            <a:r>
              <a:rPr lang="el-GR" sz="1600" dirty="0">
                <a:solidFill>
                  <a:srgbClr val="7D76A5"/>
                </a:solidFill>
              </a:rPr>
              <a:t>Εξοικειωθούν με τα στοιχεία του ποιητικού λόγου, τη δομή του ποιήματος, τα υλικά που χρησιμοποιούνται για το χτίσιμο του ποιήματος (μορφικά χαρακτηριστικά – στίχος, στροφή, ομοιοκαταληξία, μέτρο)</a:t>
            </a:r>
          </a:p>
          <a:p>
            <a:pPr marL="495300" indent="-342900">
              <a:buFont typeface="Arial" panose="020B0604020202020204" pitchFamily="34" charset="0"/>
              <a:buChar char="•"/>
            </a:pPr>
            <a:r>
              <a:rPr lang="el-GR" sz="1600" dirty="0">
                <a:solidFill>
                  <a:srgbClr val="7D76A5"/>
                </a:solidFill>
              </a:rPr>
              <a:t>Συνδέσουν την ποίηση με το τραγούδι</a:t>
            </a:r>
          </a:p>
          <a:p>
            <a:pPr marL="495300" indent="-342900">
              <a:buFont typeface="Arial" panose="020B0604020202020204" pitchFamily="34" charset="0"/>
              <a:buChar char="•"/>
            </a:pPr>
            <a:r>
              <a:rPr lang="el-GR" sz="1600" dirty="0">
                <a:solidFill>
                  <a:srgbClr val="7D76A5"/>
                </a:solidFill>
              </a:rPr>
              <a:t>Απομυθοποιήσουν την δυσκολία της ποίησης </a:t>
            </a:r>
          </a:p>
          <a:p>
            <a:pPr marL="495300" indent="-342900">
              <a:buFont typeface="Arial" panose="020B0604020202020204" pitchFamily="34" charset="0"/>
              <a:buChar char="•"/>
            </a:pPr>
            <a:r>
              <a:rPr lang="el-GR" sz="1600" dirty="0">
                <a:solidFill>
                  <a:srgbClr val="7D76A5"/>
                </a:solidFill>
              </a:rPr>
              <a:t>Εξασκήσουν δεξιότητες όπως η παρατήρηση, η σύγκριση, η συνδυαστική σκέψη</a:t>
            </a:r>
          </a:p>
          <a:p>
            <a:pPr marL="495300" indent="-342900">
              <a:buFont typeface="Arial" panose="020B0604020202020204" pitchFamily="34" charset="0"/>
              <a:buChar char="•"/>
            </a:pPr>
            <a:r>
              <a:rPr lang="el-GR" sz="1600" dirty="0">
                <a:solidFill>
                  <a:srgbClr val="7D76A5"/>
                </a:solidFill>
              </a:rPr>
              <a:t>Κινητοποιηθεί η σκέψη και η φαντασία τους</a:t>
            </a:r>
          </a:p>
          <a:p>
            <a:pPr marL="495300" indent="-342900">
              <a:buFont typeface="Arial" panose="020B0604020202020204" pitchFamily="34" charset="0"/>
              <a:buChar char="•"/>
            </a:pPr>
            <a:r>
              <a:rPr lang="el-GR" sz="1600" dirty="0">
                <a:solidFill>
                  <a:srgbClr val="7D76A5"/>
                </a:solidFill>
              </a:rPr>
              <a:t>Παράγουν επιχειρηματικό λόγο αιτιολογώντας τις απαντήσεις τους</a:t>
            </a:r>
          </a:p>
          <a:p>
            <a:pPr marL="495300" indent="-342900">
              <a:buFont typeface="Arial" panose="020B0604020202020204" pitchFamily="34" charset="0"/>
              <a:buChar char="•"/>
            </a:pPr>
            <a:r>
              <a:rPr lang="el-GR" sz="1600" dirty="0">
                <a:solidFill>
                  <a:srgbClr val="7D76A5"/>
                </a:solidFill>
              </a:rPr>
              <a:t>Εξασκήσουν την δεξιότητα της ενσυναίσθησης</a:t>
            </a:r>
          </a:p>
          <a:p>
            <a:pPr marL="495300" indent="-342900">
              <a:buFont typeface="Arial" panose="020B0604020202020204" pitchFamily="34" charset="0"/>
              <a:buChar char="•"/>
            </a:pPr>
            <a:r>
              <a:rPr lang="el-GR" sz="1600" dirty="0">
                <a:solidFill>
                  <a:srgbClr val="7D76A5"/>
                </a:solidFill>
              </a:rPr>
              <a:t>Εξασκήσουν την κριτική σκέψη και τον κριτικό γραμματισμό</a:t>
            </a:r>
          </a:p>
          <a:p>
            <a:pPr marL="495300" indent="-342900">
              <a:buFont typeface="Arial" panose="020B0604020202020204" pitchFamily="34" charset="0"/>
              <a:buChar char="•"/>
            </a:pPr>
            <a:r>
              <a:rPr lang="el-GR" sz="1600" dirty="0">
                <a:solidFill>
                  <a:srgbClr val="7D76A5"/>
                </a:solidFill>
              </a:rPr>
              <a:t>Γράψουν ένα μικρό ποίημα </a:t>
            </a:r>
          </a:p>
          <a:p>
            <a:endParaRPr lang="el-GR" sz="1600" dirty="0"/>
          </a:p>
          <a:p>
            <a:endParaRPr lang="el-GR" sz="1600" dirty="0"/>
          </a:p>
        </p:txBody>
      </p:sp>
      <p:pic>
        <p:nvPicPr>
          <p:cNvPr id="4" name="Εικόνα 3"/>
          <p:cNvPicPr>
            <a:picLocks noChangeAspect="1"/>
          </p:cNvPicPr>
          <p:nvPr/>
        </p:nvPicPr>
        <p:blipFill>
          <a:blip r:embed="rId2"/>
          <a:stretch>
            <a:fillRect/>
          </a:stretch>
        </p:blipFill>
        <p:spPr>
          <a:xfrm>
            <a:off x="6823841" y="3608260"/>
            <a:ext cx="1933921" cy="14622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32706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grpSp>
        <p:nvGrpSpPr>
          <p:cNvPr id="561" name="Google Shape;561;p45"/>
          <p:cNvGrpSpPr/>
          <p:nvPr/>
        </p:nvGrpSpPr>
        <p:grpSpPr>
          <a:xfrm rot="10800000">
            <a:off x="-12" y="3080692"/>
            <a:ext cx="2232972" cy="1633777"/>
            <a:chOff x="1873750" y="854225"/>
            <a:chExt cx="838675" cy="613625"/>
          </a:xfrm>
        </p:grpSpPr>
        <p:sp>
          <p:nvSpPr>
            <p:cNvPr id="562" name="Google Shape;562;p45"/>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5"/>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5"/>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5"/>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5"/>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5"/>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5"/>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5"/>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5"/>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5"/>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5"/>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5"/>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5"/>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5"/>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5"/>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5"/>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5"/>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5"/>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5"/>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5"/>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5"/>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5"/>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5"/>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5"/>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5"/>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5"/>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8" name="Google Shape;588;p45"/>
          <p:cNvSpPr txBox="1">
            <a:spLocks noGrp="1"/>
          </p:cNvSpPr>
          <p:nvPr>
            <p:ph type="title"/>
          </p:nvPr>
        </p:nvSpPr>
        <p:spPr>
          <a:xfrm>
            <a:off x="2112200" y="1189100"/>
            <a:ext cx="4965600" cy="19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4000" dirty="0" err="1"/>
              <a:t>Α΄Φάση</a:t>
            </a:r>
            <a:r>
              <a:rPr lang="el-GR" sz="4000" dirty="0"/>
              <a:t> </a:t>
            </a:r>
            <a:endParaRPr sz="4000" dirty="0"/>
          </a:p>
        </p:txBody>
      </p:sp>
      <p:sp>
        <p:nvSpPr>
          <p:cNvPr id="589" name="Google Shape;589;p45"/>
          <p:cNvSpPr txBox="1">
            <a:spLocks noGrp="1"/>
          </p:cNvSpPr>
          <p:nvPr>
            <p:ph type="subTitle" idx="1"/>
          </p:nvPr>
        </p:nvSpPr>
        <p:spPr>
          <a:xfrm>
            <a:off x="2241369" y="2728560"/>
            <a:ext cx="4872900" cy="801000"/>
          </a:xfrm>
          <a:prstGeom prst="rect">
            <a:avLst/>
          </a:prstGeom>
        </p:spPr>
        <p:txBody>
          <a:bodyPr spcFirstLastPara="1" wrap="square" lIns="91425" tIns="91425" rIns="91425" bIns="91425" anchor="ctr" anchorCtr="0">
            <a:noAutofit/>
          </a:bodyPr>
          <a:lstStyle/>
          <a:p>
            <a:pPr marL="0" lvl="0" indent="0"/>
            <a:r>
              <a:rPr lang="el-GR" dirty="0"/>
              <a:t>Α΄ φάση: Πριν από την ανάγνωση</a:t>
            </a:r>
          </a:p>
          <a:p>
            <a:pPr marL="0" lvl="0" indent="0"/>
            <a:r>
              <a:rPr lang="el-GR" dirty="0"/>
              <a:t>(6 διδακτικές ώρες)</a:t>
            </a:r>
            <a:endParaRPr dirty="0"/>
          </a:p>
        </p:txBody>
      </p:sp>
      <p:grpSp>
        <p:nvGrpSpPr>
          <p:cNvPr id="619" name="Google Shape;619;p45"/>
          <p:cNvGrpSpPr/>
          <p:nvPr/>
        </p:nvGrpSpPr>
        <p:grpSpPr>
          <a:xfrm>
            <a:off x="6333063" y="463192"/>
            <a:ext cx="2232972" cy="1633777"/>
            <a:chOff x="1873750" y="854225"/>
            <a:chExt cx="838675" cy="613625"/>
          </a:xfrm>
        </p:grpSpPr>
        <p:sp>
          <p:nvSpPr>
            <p:cNvPr id="620" name="Google Shape;620;p45"/>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5"/>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5"/>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5"/>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5"/>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5"/>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5"/>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5"/>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5"/>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5"/>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5"/>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5"/>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5"/>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5"/>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5"/>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5"/>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5"/>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5"/>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5"/>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5"/>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5"/>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5"/>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5"/>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5"/>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5"/>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5"/>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45"/>
          <p:cNvGrpSpPr/>
          <p:nvPr/>
        </p:nvGrpSpPr>
        <p:grpSpPr>
          <a:xfrm>
            <a:off x="7205323" y="933676"/>
            <a:ext cx="488452" cy="475809"/>
            <a:chOff x="617548" y="3195989"/>
            <a:chExt cx="488452" cy="475809"/>
          </a:xfrm>
        </p:grpSpPr>
        <p:sp>
          <p:nvSpPr>
            <p:cNvPr id="724" name="Google Shape;724;p45"/>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5" name="Google Shape;725;p45"/>
            <p:cNvGrpSpPr/>
            <p:nvPr/>
          </p:nvGrpSpPr>
          <p:grpSpPr>
            <a:xfrm flipH="1">
              <a:off x="617548" y="3195989"/>
              <a:ext cx="488443" cy="475809"/>
              <a:chOff x="2604475" y="3610525"/>
              <a:chExt cx="332500" cy="323900"/>
            </a:xfrm>
          </p:grpSpPr>
          <p:sp>
            <p:nvSpPr>
              <p:cNvPr id="726" name="Google Shape;726;p45"/>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5"/>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8" name="Google Shape;728;p45"/>
          <p:cNvGrpSpPr/>
          <p:nvPr/>
        </p:nvGrpSpPr>
        <p:grpSpPr>
          <a:xfrm flipH="1">
            <a:off x="902773" y="1409476"/>
            <a:ext cx="488452" cy="475809"/>
            <a:chOff x="617548" y="3195989"/>
            <a:chExt cx="488452" cy="475809"/>
          </a:xfrm>
        </p:grpSpPr>
        <p:sp>
          <p:nvSpPr>
            <p:cNvPr id="729" name="Google Shape;729;p45"/>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 name="Google Shape;730;p45"/>
            <p:cNvGrpSpPr/>
            <p:nvPr/>
          </p:nvGrpSpPr>
          <p:grpSpPr>
            <a:xfrm flipH="1">
              <a:off x="617548" y="3195989"/>
              <a:ext cx="488443" cy="475809"/>
              <a:chOff x="2604475" y="3610525"/>
              <a:chExt cx="332500" cy="323900"/>
            </a:xfrm>
          </p:grpSpPr>
          <p:sp>
            <p:nvSpPr>
              <p:cNvPr id="731" name="Google Shape;731;p45"/>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5"/>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 name="Εικόνα 1"/>
          <p:cNvPicPr>
            <a:picLocks noChangeAspect="1"/>
          </p:cNvPicPr>
          <p:nvPr/>
        </p:nvPicPr>
        <p:blipFill>
          <a:blip r:embed="rId3"/>
          <a:stretch>
            <a:fillRect/>
          </a:stretch>
        </p:blipFill>
        <p:spPr>
          <a:xfrm>
            <a:off x="549694" y="2096969"/>
            <a:ext cx="2277238" cy="2039801"/>
          </a:xfrm>
          <a:prstGeom prst="rect">
            <a:avLst/>
          </a:prstGeom>
        </p:spPr>
      </p:pic>
      <p:pic>
        <p:nvPicPr>
          <p:cNvPr id="3" name="Εικόνα 2"/>
          <p:cNvPicPr>
            <a:picLocks noChangeAspect="1"/>
          </p:cNvPicPr>
          <p:nvPr/>
        </p:nvPicPr>
        <p:blipFill>
          <a:blip r:embed="rId4"/>
          <a:stretch>
            <a:fillRect/>
          </a:stretch>
        </p:blipFill>
        <p:spPr>
          <a:xfrm>
            <a:off x="6560310" y="2102998"/>
            <a:ext cx="2351591" cy="19532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744278" y="1949493"/>
            <a:ext cx="7485321" cy="1169551"/>
          </a:xfrm>
          <a:prstGeom prst="rect">
            <a:avLst/>
          </a:prstGeom>
        </p:spPr>
        <p:txBody>
          <a:bodyPr wrap="square">
            <a:spAutoFit/>
          </a:bodyPr>
          <a:lstStyle/>
          <a:p>
            <a:r>
              <a:rPr lang="el-GR" dirty="0">
                <a:solidFill>
                  <a:srgbClr val="7D76A5"/>
                </a:solidFill>
              </a:rPr>
              <a:t>Η </a:t>
            </a:r>
            <a:r>
              <a:rPr lang="el-GR" dirty="0" err="1">
                <a:solidFill>
                  <a:srgbClr val="7D76A5"/>
                </a:solidFill>
              </a:rPr>
              <a:t>Sloan</a:t>
            </a:r>
            <a:r>
              <a:rPr lang="el-GR" dirty="0">
                <a:solidFill>
                  <a:srgbClr val="7D76A5"/>
                </a:solidFill>
              </a:rPr>
              <a:t> (2003) υποστηρίζει ότι μια επιτυχής ενασχόληση με την ποίηση μέσα στην τάξη</a:t>
            </a:r>
          </a:p>
          <a:p>
            <a:r>
              <a:rPr lang="el-GR" dirty="0">
                <a:solidFill>
                  <a:srgbClr val="7D76A5"/>
                </a:solidFill>
              </a:rPr>
              <a:t>ξεκινά με την ανάγνωση ποιημάτων, πολλών ποιημάτων, χωρίς ερωτήσεις ανάλυσης. Τα</a:t>
            </a:r>
          </a:p>
          <a:p>
            <a:r>
              <a:rPr lang="el-GR" dirty="0">
                <a:solidFill>
                  <a:srgbClr val="7D76A5"/>
                </a:solidFill>
              </a:rPr>
              <a:t>παιδιά πρέπει να αποκτήσουν μια οικειότητα με τα διάφορα είδη ποίησης και να</a:t>
            </a:r>
          </a:p>
          <a:p>
            <a:r>
              <a:rPr lang="el-GR" dirty="0">
                <a:solidFill>
                  <a:srgbClr val="7D76A5"/>
                </a:solidFill>
              </a:rPr>
              <a:t>παρατηρήσουν τη δομή τους - αλλά να μην σταθούν μόνο σ’ αυτή - έτσι ώστε να πειραματιστούν γράφοντας τα δικά τους ποιήματα.</a:t>
            </a:r>
          </a:p>
        </p:txBody>
      </p:sp>
    </p:spTree>
    <p:extLst>
      <p:ext uri="{BB962C8B-B14F-4D97-AF65-F5344CB8AC3E}">
        <p14:creationId xmlns:p14="http://schemas.microsoft.com/office/powerpoint/2010/main" val="2020728818"/>
      </p:ext>
    </p:extLst>
  </p:cSld>
  <p:clrMapOvr>
    <a:masterClrMapping/>
  </p:clrMapOvr>
</p:sld>
</file>

<file path=ppt/theme/theme1.xml><?xml version="1.0" encoding="utf-8"?>
<a:theme xmlns:a="http://schemas.openxmlformats.org/drawingml/2006/main" name="Pre-K Lesson for Christian Schools: All Living Beings are God's Creation by Slidesgo">
  <a:themeElements>
    <a:clrScheme name="Simple Light">
      <a:dk1>
        <a:srgbClr val="5C548E"/>
      </a:dk1>
      <a:lt1>
        <a:srgbClr val="FFFFFF"/>
      </a:lt1>
      <a:dk2>
        <a:srgbClr val="B8B7E5"/>
      </a:dk2>
      <a:lt2>
        <a:srgbClr val="8580BC"/>
      </a:lt2>
      <a:accent1>
        <a:srgbClr val="FFE1DE"/>
      </a:accent1>
      <a:accent2>
        <a:srgbClr val="FFDF93"/>
      </a:accent2>
      <a:accent3>
        <a:srgbClr val="D2D8D5"/>
      </a:accent3>
      <a:accent4>
        <a:srgbClr val="B8D0E2"/>
      </a:accent4>
      <a:accent5>
        <a:srgbClr val="D7E2AA"/>
      </a:accent5>
      <a:accent6>
        <a:srgbClr val="B0BF6F"/>
      </a:accent6>
      <a:hlink>
        <a:srgbClr val="5C548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3821</TotalTime>
  <Words>3450</Words>
  <Application>Microsoft Office PowerPoint</Application>
  <PresentationFormat>Προβολή στην οθόνη (16:9)</PresentationFormat>
  <Paragraphs>391</Paragraphs>
  <Slides>47</Slides>
  <Notes>20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47</vt:i4>
      </vt:variant>
    </vt:vector>
  </HeadingPairs>
  <TitlesOfParts>
    <vt:vector size="57" baseType="lpstr">
      <vt:lpstr>Wingdings</vt:lpstr>
      <vt:lpstr>Georgia</vt:lpstr>
      <vt:lpstr>Didact Gothic</vt:lpstr>
      <vt:lpstr>Comic Sans MS</vt:lpstr>
      <vt:lpstr>Nunito Sans</vt:lpstr>
      <vt:lpstr>Roboto Condensed Light</vt:lpstr>
      <vt:lpstr>Arial</vt:lpstr>
      <vt:lpstr>Walter Turncoat</vt:lpstr>
      <vt:lpstr>Times New Roman</vt:lpstr>
      <vt:lpstr>Pre-K Lesson for Christian Schools: All Living Beings are God's Creation by Slidesgo</vt:lpstr>
      <vt:lpstr>Ποίηση &amp; Τραγούδι Διδακτικό Σενάριο για τη Β΄ Δημοτικού</vt:lpstr>
      <vt:lpstr>Εισαγωγή</vt:lpstr>
      <vt:lpstr>Δεδομένες παραδοχές </vt:lpstr>
      <vt:lpstr>Εποπτικά μέσα και υλικά </vt:lpstr>
      <vt:lpstr>Στόχοι 1/2</vt:lpstr>
      <vt:lpstr>Στόχοι 2/2</vt:lpstr>
      <vt:lpstr>Δεξιότητες </vt:lpstr>
      <vt:lpstr>Α΄Φάση </vt:lpstr>
      <vt:lpstr>Παρουσίαση του PowerPoint</vt:lpstr>
      <vt:lpstr>ΕΙΣΑΓΩΓΗ ΣΤΟ ΘΕΜΑ</vt:lpstr>
      <vt:lpstr>Λίμερικ του Edward Lear (Μετάφραση Γ. Ευθυμιάδης).</vt:lpstr>
      <vt:lpstr>Λίμερικ του Edward Lear (Μετάφραση Γ. Ευθυμιάδης).</vt:lpstr>
      <vt:lpstr>Έκθεση προβληματισμού</vt:lpstr>
      <vt:lpstr>Ερωτήσεις κατανόησης </vt:lpstr>
      <vt:lpstr>Παρουσίαση του PowerPoint</vt:lpstr>
      <vt:lpstr>Στόχοι δραστηριότητας</vt:lpstr>
      <vt:lpstr>Στόχοι δραστηριότητας</vt:lpstr>
      <vt:lpstr>Α΄φάση 2η δραστηριότητα Εμβάθυνση </vt:lpstr>
      <vt:lpstr>3η Δραστηριότητα </vt:lpstr>
      <vt:lpstr>Στόχοι δραστηριότητας</vt:lpstr>
      <vt:lpstr>Παρουσίαση του PowerPoint</vt:lpstr>
      <vt:lpstr>1η Δραστηριότητα</vt:lpstr>
      <vt:lpstr>Παρουσίαση του PowerPoint</vt:lpstr>
      <vt:lpstr>Παρουσίαση του PowerPoint</vt:lpstr>
      <vt:lpstr>  Βαπόρι στολισμένο βγαίνει στα βουνά            κι αρχίζει τις μανούβρες «βίρα μάινα»  Την άγκυρα φουντάρει στις κουκουναριές             φορτώνει φρέσκο αέρα κι απ' τις δυο μεριές  Είναι από μαύρη πέτρα κι είναι απ' όνειρο            κι έχει λοστρόμο αθώο ναύτη πονηρό  Από τα βάθη φτάνει τους παλιούς καιρούς           βάσανα ξεφορτώνει κι αναστεναγμούς  Έλα Χριστέ και Κύριε λέω κι απορώ             τέτοιο τρελό βαπόρι τρελοβάπορο</vt:lpstr>
      <vt:lpstr>Παρουσίαση του PowerPoint</vt:lpstr>
      <vt:lpstr>Στόχοι 1ης Δραστηριότητας</vt:lpstr>
      <vt:lpstr>2η Δραστηριότητα</vt:lpstr>
      <vt:lpstr>Ανάλυση ποιημάτων</vt:lpstr>
      <vt:lpstr>               3η Δραστηριότητα </vt:lpstr>
      <vt:lpstr>4η δραστηριότητα </vt:lpstr>
      <vt:lpstr>Το κοχύλι</vt:lpstr>
      <vt:lpstr>Συζήτηση</vt:lpstr>
      <vt:lpstr>Δραστηριότητα Εμβάθυνσης</vt:lpstr>
      <vt:lpstr>5η δραστηριότητα</vt:lpstr>
      <vt:lpstr>Παρουσίαση του PowerPoint</vt:lpstr>
      <vt:lpstr>Γ΄ Φάση Μετά την ανάγνωση 4 Διδακτικές ώρες</vt:lpstr>
      <vt:lpstr>Η Τρίτη φάση είναι η δημιουργική φάση. Οι μαθητές/τριες αρχικά θα δημιουργήσουν ένα λεύκωμα και θα τοποθετήσουν μέσα όλο το υλικό που επεξεργάστηκαν καθ΄ όλη την διάρκεια του διδακτικού σεναρίου. Σε αυτή τη φάση θα δουλέψουν ατομικά για να καταφέρουν να  εκφράσουν σκέψεις και συναισθήματα με δημιουργικό τρόπο.   </vt:lpstr>
      <vt:lpstr>Παρουσίαση του PowerPoint</vt:lpstr>
      <vt:lpstr>2η Δραστηριότητα Δημιουργία Λίμερικ</vt:lpstr>
      <vt:lpstr>Παρουσίαση του PowerPoint</vt:lpstr>
      <vt:lpstr>Στόχοι Δραστηριότητας</vt:lpstr>
      <vt:lpstr>3η Δραστηριότητα Μελοποίηση ποιήματος Λίμερικ </vt:lpstr>
      <vt:lpstr>Δ΄ Φάση ΑΞΙΟΛΟΓΗΣΗ</vt:lpstr>
      <vt:lpstr>Παρουσίαση του PowerPoint</vt:lpstr>
      <vt:lpstr>Παρουσίαση του PowerPoint</vt:lpstr>
      <vt:lpstr>Ευχαριστούμε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Ποίηση &amp; Τραγούδι Διδακτικό Σενάριο για τη Β΄ Δημοτικού</dc:title>
  <dc:creator>User</dc:creator>
  <cp:lastModifiedBy>ALEXANDROS AKRITOPOULOS</cp:lastModifiedBy>
  <cp:revision>196</cp:revision>
  <dcterms:modified xsi:type="dcterms:W3CDTF">2022-02-02T18:58:19Z</dcterms:modified>
</cp:coreProperties>
</file>