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5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E4BED8E-6C93-504B-B302-84DB77192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DE8F829-602A-5847-A0F4-C569607A1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69CC8B3-4A46-A34F-A903-94D0AFFB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F5D-0882-0240-BBAD-7DA5963CFEBC}" type="datetimeFigureOut">
              <a:rPr lang="el-GR" smtClean="0"/>
              <a:t>16/11/19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BD981DB-1837-BA4B-8337-7D66DC4F0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2E0E123-56D0-7549-930D-9848DA64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2C5-D303-7D4C-97FC-26BCA4F275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7426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38086A-E6A5-6147-8947-FE2E446F3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F9AB867-5BAD-A74E-90D7-02F350601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EEFB693-D848-AE40-A7D3-564218E08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F5D-0882-0240-BBAD-7DA5963CFEBC}" type="datetimeFigureOut">
              <a:rPr lang="el-GR" smtClean="0"/>
              <a:t>16/11/19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7FA2986-A64D-284C-83B5-1FAA447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7A9BFAC-4FCD-734A-BD80-70CC8F26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2C5-D303-7D4C-97FC-26BCA4F275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539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FF57849A-C94F-104B-89A2-280EEFDAE1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40BCD5E-96CE-C74B-8D15-A2A8A213F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2A211E5-6D6D-104D-BD56-513BE6F64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F5D-0882-0240-BBAD-7DA5963CFEBC}" type="datetimeFigureOut">
              <a:rPr lang="el-GR" smtClean="0"/>
              <a:t>16/11/19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9724DF8-49EA-F245-B65F-64E502AB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BECAAE5-9A5F-7942-9BC2-194AC46A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2C5-D303-7D4C-97FC-26BCA4F275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2504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BE1690-6D5D-5C42-8FAD-244505679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8DE8E27-A12A-A644-ABD5-113D8F3C1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2B2C52-17A4-1F48-B295-8BBE9AFB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F5D-0882-0240-BBAD-7DA5963CFEBC}" type="datetimeFigureOut">
              <a:rPr lang="el-GR" smtClean="0"/>
              <a:t>16/11/19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A7B4012-95B6-9043-AA8C-39893A086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804EA24-E08E-4049-85A5-998AE3DE2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2C5-D303-7D4C-97FC-26BCA4F275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8437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DC3A3A-1E6D-684E-9D85-AABCA9B7A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00C98D8-B81D-104C-B5B2-8C44DA5AA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AA8CB84-ACFB-8A40-9443-2F466A19A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F5D-0882-0240-BBAD-7DA5963CFEBC}" type="datetimeFigureOut">
              <a:rPr lang="el-GR" smtClean="0"/>
              <a:t>16/11/19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3748F1F-800E-8F4C-8280-31331C055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07B826A-A8AE-5646-BA47-E1ADE26FA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2C5-D303-7D4C-97FC-26BCA4F275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746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2135CF-0665-BA4D-8B90-6F22F3169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A7368B3-7D83-EB46-9E8F-0947AD465F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5277F91-AB37-874D-A54E-EBF35562A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BD4B64D-57CA-F24F-912B-196165803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F5D-0882-0240-BBAD-7DA5963CFEBC}" type="datetimeFigureOut">
              <a:rPr lang="el-GR" smtClean="0"/>
              <a:t>16/11/19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9BCBA6D-3360-A64E-9207-7D63CBF54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BD2EF52-CC11-1D4F-9385-AA63BB8D7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2C5-D303-7D4C-97FC-26BCA4F275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4588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D6654A-D246-374C-9E06-A0F8DDDCD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C5E89EE-951E-A14B-A5BB-A77C4FA5E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1B0ED38-ABDC-FF4A-89A5-C85B7A2DE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A28ABBD5-DDD1-954F-98EF-CF63D1C70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75A25575-6DF8-644D-9076-12185EE5FE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0DA2AE9E-A61D-3248-A97B-A64DBB96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F5D-0882-0240-BBAD-7DA5963CFEBC}" type="datetimeFigureOut">
              <a:rPr lang="el-GR" smtClean="0"/>
              <a:t>16/11/19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541DF759-DBBD-B244-A651-24AEEAF4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89251F17-A50A-0C45-80E3-0678E6A96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2C5-D303-7D4C-97FC-26BCA4F275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614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1BF2B6-3A5A-7E42-AE96-F44E86B26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4CFE59C2-E273-524E-BB6E-0DC18389A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F5D-0882-0240-BBAD-7DA5963CFEBC}" type="datetimeFigureOut">
              <a:rPr lang="el-GR" smtClean="0"/>
              <a:t>16/11/19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F0ACF34-7496-0748-9BD0-C892D429F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C87771C-B773-244B-A8FA-BC3254BF9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2C5-D303-7D4C-97FC-26BCA4F275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977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68F5776-4E36-2B47-9D9D-0C8C05088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F5D-0882-0240-BBAD-7DA5963CFEBC}" type="datetimeFigureOut">
              <a:rPr lang="el-GR" smtClean="0"/>
              <a:t>16/11/19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5DB4532-63AC-4840-B89A-3B167F5A1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1D26682-8A75-A241-AE61-94F63485F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2C5-D303-7D4C-97FC-26BCA4F275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1806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9542CCC-9DD3-C946-B557-136742BEC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C316921-102C-864A-94B0-78585D579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59FA9D2-DFA8-0F41-8F6B-552A83495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C46EF9E-3D75-9045-8D92-073DC8568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F5D-0882-0240-BBAD-7DA5963CFEBC}" type="datetimeFigureOut">
              <a:rPr lang="el-GR" smtClean="0"/>
              <a:t>16/11/19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5516935-7ECA-5D43-AFD9-34CAF60F9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96549-AF63-B547-85E1-568E9BC2A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2C5-D303-7D4C-97FC-26BCA4F275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6746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BCB87E-8277-254C-AF2C-6F11E0A78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1E48EDB5-6472-6C41-A032-0DAE465ADF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29FB59C-536C-DE45-BE21-15C2807A5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3F47AEE-4356-874B-82CA-229DE7D91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56F5D-0882-0240-BBAD-7DA5963CFEBC}" type="datetimeFigureOut">
              <a:rPr lang="el-GR" smtClean="0"/>
              <a:t>16/11/19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D0EDE7D-6CC8-5042-A8D5-7095AE83C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8583E15-6534-5545-96CC-5A93F292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2C5-D303-7D4C-97FC-26BCA4F275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53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C3CEFF76-0A6E-AF48-BF38-76249565C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6E24BF0-DC17-2349-973C-4745635A2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F22A9E1-8156-9647-BA6B-466E7C303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56F5D-0882-0240-BBAD-7DA5963CFEBC}" type="datetimeFigureOut">
              <a:rPr lang="el-GR" smtClean="0"/>
              <a:t>16/11/19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74F859F-054C-314E-810D-0E9921CD5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3D56D07-67ED-7344-A405-E4540D3C2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8B2C5-D303-7D4C-97FC-26BCA4F2752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538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5F4D85-089E-5F4E-8A73-62429528F5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ΜΑΘΗΜΑΤΑ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BA16012-C2F0-D449-B7D7-22F54C6F0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0380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0EB773A-D7AF-0042-9218-27DDE6621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92100"/>
            <a:ext cx="117856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01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6FBADE5-4E2C-664B-A2AF-BD7A72457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53" y="0"/>
            <a:ext cx="10085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11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8E23E23-71C5-014C-9A6C-A3309313B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849" y="0"/>
            <a:ext cx="958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45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46E9AD1-5890-0A48-B9B1-1F1D2069C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449" y="0"/>
            <a:ext cx="9665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52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B3B8D5B-764E-9F49-AA48-A8D26337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389" y="0"/>
            <a:ext cx="9757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2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17EDA72-4FCA-4C4E-852A-9D8A17ED6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896" y="0"/>
            <a:ext cx="7992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54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778CF8-80DD-D04C-A7FF-E643650C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261" y="25873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sz="8000" dirty="0"/>
              <a:t>Ένα φύλλο πέφτει…</a:t>
            </a:r>
          </a:p>
        </p:txBody>
      </p:sp>
    </p:spTree>
    <p:extLst>
      <p:ext uri="{BB962C8B-B14F-4D97-AF65-F5344CB8AC3E}">
        <p14:creationId xmlns:p14="http://schemas.microsoft.com/office/powerpoint/2010/main" val="1346097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778CF8-80DD-D04C-A7FF-E643650C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4197"/>
            <a:ext cx="10515600" cy="1925294"/>
          </a:xfrm>
        </p:spPr>
        <p:txBody>
          <a:bodyPr>
            <a:normAutofit fontScale="90000"/>
          </a:bodyPr>
          <a:lstStyle/>
          <a:p>
            <a:pPr algn="ctr"/>
            <a:r>
              <a:rPr lang="el-GR" sz="8000" dirty="0"/>
              <a:t>Ένα φύλλο χαρτιού σκίζεται…</a:t>
            </a:r>
          </a:p>
        </p:txBody>
      </p:sp>
    </p:spTree>
    <p:extLst>
      <p:ext uri="{BB962C8B-B14F-4D97-AF65-F5344CB8AC3E}">
        <p14:creationId xmlns:p14="http://schemas.microsoft.com/office/powerpoint/2010/main" val="1872512525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</Words>
  <Application>Microsoft Macintosh PowerPoint</Application>
  <PresentationFormat>Ευρεία οθόνη</PresentationFormat>
  <Paragraphs>3</Paragraphs>
  <Slides>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Θέμα του Office</vt:lpstr>
      <vt:lpstr>ΜΑΘΗΜΑΤΑ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Ένα φύλλο πέφτει…</vt:lpstr>
      <vt:lpstr>Ένα φύλλο χαρτιού σκίζεται…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ΜΑΘΗΜΑΤΑ</dc:title>
  <dc:creator>Vasilis Tselfes</dc:creator>
  <cp:lastModifiedBy>Vasilis Tselfes</cp:lastModifiedBy>
  <cp:revision>2</cp:revision>
  <dcterms:created xsi:type="dcterms:W3CDTF">2019-11-03T05:52:12Z</dcterms:created>
  <dcterms:modified xsi:type="dcterms:W3CDTF">2019-11-16T08:49:34Z</dcterms:modified>
</cp:coreProperties>
</file>