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7D0A0-E8BD-42A7-B2D5-97CC1BA07C44}" v="2" dt="2023-11-13T12:19:01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w Kalfa" userId="766f4aed66d438f1" providerId="LiveId" clId="{1139D372-7237-444F-BCB3-9CAB93180F8E}"/>
    <pc:docChg chg="undo custSel addSld delSld modSld">
      <pc:chgData name="Marw Kalfa" userId="766f4aed66d438f1" providerId="LiveId" clId="{1139D372-7237-444F-BCB3-9CAB93180F8E}" dt="2022-12-21T20:53:33.494" v="609" actId="47"/>
      <pc:docMkLst>
        <pc:docMk/>
      </pc:docMkLst>
      <pc:sldChg chg="modSp new mod">
        <pc:chgData name="Marw Kalfa" userId="766f4aed66d438f1" providerId="LiveId" clId="{1139D372-7237-444F-BCB3-9CAB93180F8E}" dt="2022-12-21T20:25:35.702" v="43" actId="14100"/>
        <pc:sldMkLst>
          <pc:docMk/>
          <pc:sldMk cId="724018208" sldId="256"/>
        </pc:sldMkLst>
        <pc:spChg chg="mod">
          <ac:chgData name="Marw Kalfa" userId="766f4aed66d438f1" providerId="LiveId" clId="{1139D372-7237-444F-BCB3-9CAB93180F8E}" dt="2022-12-21T20:25:35.702" v="43" actId="14100"/>
          <ac:spMkLst>
            <pc:docMk/>
            <pc:sldMk cId="724018208" sldId="256"/>
            <ac:spMk id="2" creationId="{1E873C22-AA8F-9306-3779-D8BFC54F855A}"/>
          </ac:spMkLst>
        </pc:spChg>
        <pc:spChg chg="mod">
          <ac:chgData name="Marw Kalfa" userId="766f4aed66d438f1" providerId="LiveId" clId="{1139D372-7237-444F-BCB3-9CAB93180F8E}" dt="2022-12-21T20:25:16.093" v="7" actId="27636"/>
          <ac:spMkLst>
            <pc:docMk/>
            <pc:sldMk cId="724018208" sldId="256"/>
            <ac:spMk id="3" creationId="{E4035F73-4D43-7513-3047-0445293BF89E}"/>
          </ac:spMkLst>
        </pc:spChg>
      </pc:sldChg>
      <pc:sldChg chg="addSp delSp modSp new mod">
        <pc:chgData name="Marw Kalfa" userId="766f4aed66d438f1" providerId="LiveId" clId="{1139D372-7237-444F-BCB3-9CAB93180F8E}" dt="2022-12-21T20:29:41.023" v="120" actId="255"/>
        <pc:sldMkLst>
          <pc:docMk/>
          <pc:sldMk cId="2560644446" sldId="257"/>
        </pc:sldMkLst>
        <pc:spChg chg="del">
          <ac:chgData name="Marw Kalfa" userId="766f4aed66d438f1" providerId="LiveId" clId="{1139D372-7237-444F-BCB3-9CAB93180F8E}" dt="2022-12-21T20:29:14.726" v="110" actId="478"/>
          <ac:spMkLst>
            <pc:docMk/>
            <pc:sldMk cId="2560644446" sldId="257"/>
            <ac:spMk id="2" creationId="{D7AA6E16-0F1F-1F13-51FD-30E7CB2A6FF1}"/>
          </ac:spMkLst>
        </pc:spChg>
        <pc:spChg chg="add del mod">
          <ac:chgData name="Marw Kalfa" userId="766f4aed66d438f1" providerId="LiveId" clId="{1139D372-7237-444F-BCB3-9CAB93180F8E}" dt="2022-12-21T20:29:41.023" v="120" actId="255"/>
          <ac:spMkLst>
            <pc:docMk/>
            <pc:sldMk cId="2560644446" sldId="257"/>
            <ac:spMk id="3" creationId="{D008533B-F069-6622-EF88-972B419A596B}"/>
          </ac:spMkLst>
        </pc:spChg>
        <pc:spChg chg="add del mod">
          <ac:chgData name="Marw Kalfa" userId="766f4aed66d438f1" providerId="LiveId" clId="{1139D372-7237-444F-BCB3-9CAB93180F8E}" dt="2022-12-21T20:29:07.051" v="106" actId="478"/>
          <ac:spMkLst>
            <pc:docMk/>
            <pc:sldMk cId="2560644446" sldId="257"/>
            <ac:spMk id="5" creationId="{19DFFEDE-FF21-BE76-E072-7A2416980E59}"/>
          </ac:spMkLst>
        </pc:spChg>
      </pc:sldChg>
      <pc:sldChg chg="delSp modSp new mod">
        <pc:chgData name="Marw Kalfa" userId="766f4aed66d438f1" providerId="LiveId" clId="{1139D372-7237-444F-BCB3-9CAB93180F8E}" dt="2022-12-21T20:27:35.156" v="78" actId="20577"/>
        <pc:sldMkLst>
          <pc:docMk/>
          <pc:sldMk cId="2158181016" sldId="258"/>
        </pc:sldMkLst>
        <pc:spChg chg="del mod">
          <ac:chgData name="Marw Kalfa" userId="766f4aed66d438f1" providerId="LiveId" clId="{1139D372-7237-444F-BCB3-9CAB93180F8E}" dt="2022-12-21T20:27:11.254" v="70" actId="478"/>
          <ac:spMkLst>
            <pc:docMk/>
            <pc:sldMk cId="2158181016" sldId="258"/>
            <ac:spMk id="2" creationId="{9EC027CD-972C-595E-C8D2-6F39A8813F10}"/>
          </ac:spMkLst>
        </pc:spChg>
        <pc:spChg chg="mod">
          <ac:chgData name="Marw Kalfa" userId="766f4aed66d438f1" providerId="LiveId" clId="{1139D372-7237-444F-BCB3-9CAB93180F8E}" dt="2022-12-21T20:27:35.156" v="78" actId="20577"/>
          <ac:spMkLst>
            <pc:docMk/>
            <pc:sldMk cId="2158181016" sldId="258"/>
            <ac:spMk id="3" creationId="{061FAFF0-E84B-D676-76B3-D8E9D108CEC2}"/>
          </ac:spMkLst>
        </pc:spChg>
      </pc:sldChg>
      <pc:sldChg chg="delSp modSp new mod">
        <pc:chgData name="Marw Kalfa" userId="766f4aed66d438f1" providerId="LiveId" clId="{1139D372-7237-444F-BCB3-9CAB93180F8E}" dt="2022-12-21T20:30:19.446" v="137" actId="478"/>
        <pc:sldMkLst>
          <pc:docMk/>
          <pc:sldMk cId="962899474" sldId="259"/>
        </pc:sldMkLst>
        <pc:spChg chg="del">
          <ac:chgData name="Marw Kalfa" userId="766f4aed66d438f1" providerId="LiveId" clId="{1139D372-7237-444F-BCB3-9CAB93180F8E}" dt="2022-12-21T20:30:19.446" v="137" actId="478"/>
          <ac:spMkLst>
            <pc:docMk/>
            <pc:sldMk cId="962899474" sldId="259"/>
            <ac:spMk id="2" creationId="{1176756D-0202-4D36-E587-FA2C422333A5}"/>
          </ac:spMkLst>
        </pc:spChg>
        <pc:spChg chg="mod">
          <ac:chgData name="Marw Kalfa" userId="766f4aed66d438f1" providerId="LiveId" clId="{1139D372-7237-444F-BCB3-9CAB93180F8E}" dt="2022-12-21T20:30:18.022" v="136" actId="14100"/>
          <ac:spMkLst>
            <pc:docMk/>
            <pc:sldMk cId="962899474" sldId="259"/>
            <ac:spMk id="3" creationId="{5FFEE0A9-5334-E6C5-678C-BB0203E9015D}"/>
          </ac:spMkLst>
        </pc:spChg>
      </pc:sldChg>
      <pc:sldChg chg="modSp new mod">
        <pc:chgData name="Marw Kalfa" userId="766f4aed66d438f1" providerId="LiveId" clId="{1139D372-7237-444F-BCB3-9CAB93180F8E}" dt="2022-12-21T20:31:58.267" v="206" actId="5793"/>
        <pc:sldMkLst>
          <pc:docMk/>
          <pc:sldMk cId="2660843936" sldId="260"/>
        </pc:sldMkLst>
        <pc:spChg chg="mod">
          <ac:chgData name="Marw Kalfa" userId="766f4aed66d438f1" providerId="LiveId" clId="{1139D372-7237-444F-BCB3-9CAB93180F8E}" dt="2022-12-21T20:30:43.009" v="166" actId="20577"/>
          <ac:spMkLst>
            <pc:docMk/>
            <pc:sldMk cId="2660843936" sldId="260"/>
            <ac:spMk id="2" creationId="{29031BFC-C234-FE2A-4C74-471AEAE9F9A7}"/>
          </ac:spMkLst>
        </pc:spChg>
        <pc:spChg chg="mod">
          <ac:chgData name="Marw Kalfa" userId="766f4aed66d438f1" providerId="LiveId" clId="{1139D372-7237-444F-BCB3-9CAB93180F8E}" dt="2022-12-21T20:31:58.267" v="206" actId="5793"/>
          <ac:spMkLst>
            <pc:docMk/>
            <pc:sldMk cId="2660843936" sldId="260"/>
            <ac:spMk id="3" creationId="{F4ECBE10-B564-537B-00AB-B84FD3CBB361}"/>
          </ac:spMkLst>
        </pc:spChg>
      </pc:sldChg>
      <pc:sldChg chg="addSp delSp modSp new mod">
        <pc:chgData name="Marw Kalfa" userId="766f4aed66d438f1" providerId="LiveId" clId="{1139D372-7237-444F-BCB3-9CAB93180F8E}" dt="2022-12-21T20:34:22.579" v="270" actId="478"/>
        <pc:sldMkLst>
          <pc:docMk/>
          <pc:sldMk cId="635750629" sldId="261"/>
        </pc:sldMkLst>
        <pc:spChg chg="del">
          <ac:chgData name="Marw Kalfa" userId="766f4aed66d438f1" providerId="LiveId" clId="{1139D372-7237-444F-BCB3-9CAB93180F8E}" dt="2022-12-21T20:34:22.579" v="270" actId="478"/>
          <ac:spMkLst>
            <pc:docMk/>
            <pc:sldMk cId="635750629" sldId="261"/>
            <ac:spMk id="2" creationId="{5A099166-62BA-C887-BB82-BFBB07C0564A}"/>
          </ac:spMkLst>
        </pc:spChg>
        <pc:spChg chg="del mod">
          <ac:chgData name="Marw Kalfa" userId="766f4aed66d438f1" providerId="LiveId" clId="{1139D372-7237-444F-BCB3-9CAB93180F8E}" dt="2022-12-21T20:33:19.040" v="256" actId="478"/>
          <ac:spMkLst>
            <pc:docMk/>
            <pc:sldMk cId="635750629" sldId="261"/>
            <ac:spMk id="3" creationId="{B805A891-1656-5731-5B58-ACE60501376C}"/>
          </ac:spMkLst>
        </pc:spChg>
        <pc:spChg chg="add mod">
          <ac:chgData name="Marw Kalfa" userId="766f4aed66d438f1" providerId="LiveId" clId="{1139D372-7237-444F-BCB3-9CAB93180F8E}" dt="2022-12-21T20:34:20.377" v="269" actId="20577"/>
          <ac:spMkLst>
            <pc:docMk/>
            <pc:sldMk cId="635750629" sldId="261"/>
            <ac:spMk id="5" creationId="{642471F3-426C-9675-01E2-9681021EBBB0}"/>
          </ac:spMkLst>
        </pc:spChg>
        <pc:spChg chg="add del mod">
          <ac:chgData name="Marw Kalfa" userId="766f4aed66d438f1" providerId="LiveId" clId="{1139D372-7237-444F-BCB3-9CAB93180F8E}" dt="2022-12-21T20:34:06.761" v="265" actId="478"/>
          <ac:spMkLst>
            <pc:docMk/>
            <pc:sldMk cId="635750629" sldId="261"/>
            <ac:spMk id="6" creationId="{85A36941-924F-9BBA-C02B-7240CEDBEEA9}"/>
          </ac:spMkLst>
        </pc:spChg>
        <pc:spChg chg="add mod">
          <ac:chgData name="Marw Kalfa" userId="766f4aed66d438f1" providerId="LiveId" clId="{1139D372-7237-444F-BCB3-9CAB93180F8E}" dt="2022-12-21T20:34:17.752" v="267" actId="1076"/>
          <ac:spMkLst>
            <pc:docMk/>
            <pc:sldMk cId="635750629" sldId="261"/>
            <ac:spMk id="7" creationId="{9927DC04-E389-D505-527C-7CBDDB93C287}"/>
          </ac:spMkLst>
        </pc:spChg>
      </pc:sldChg>
      <pc:sldChg chg="addSp delSp modSp new mod">
        <pc:chgData name="Marw Kalfa" userId="766f4aed66d438f1" providerId="LiveId" clId="{1139D372-7237-444F-BCB3-9CAB93180F8E}" dt="2022-12-21T20:37:04.373" v="336" actId="5793"/>
        <pc:sldMkLst>
          <pc:docMk/>
          <pc:sldMk cId="3165124368" sldId="262"/>
        </pc:sldMkLst>
        <pc:spChg chg="del">
          <ac:chgData name="Marw Kalfa" userId="766f4aed66d438f1" providerId="LiveId" clId="{1139D372-7237-444F-BCB3-9CAB93180F8E}" dt="2022-12-21T20:34:58.704" v="273" actId="478"/>
          <ac:spMkLst>
            <pc:docMk/>
            <pc:sldMk cId="3165124368" sldId="262"/>
            <ac:spMk id="2" creationId="{CB182ED9-11A2-D83D-1382-6D53DBAB9A0B}"/>
          </ac:spMkLst>
        </pc:spChg>
        <pc:spChg chg="mod">
          <ac:chgData name="Marw Kalfa" userId="766f4aed66d438f1" providerId="LiveId" clId="{1139D372-7237-444F-BCB3-9CAB93180F8E}" dt="2022-12-21T20:37:04.373" v="336" actId="5793"/>
          <ac:spMkLst>
            <pc:docMk/>
            <pc:sldMk cId="3165124368" sldId="262"/>
            <ac:spMk id="3" creationId="{05ED9BEA-E5FB-D075-969B-E2869CFD05EE}"/>
          </ac:spMkLst>
        </pc:spChg>
        <pc:spChg chg="add del">
          <ac:chgData name="Marw Kalfa" userId="766f4aed66d438f1" providerId="LiveId" clId="{1139D372-7237-444F-BCB3-9CAB93180F8E}" dt="2022-12-21T20:36:07.638" v="293" actId="22"/>
          <ac:spMkLst>
            <pc:docMk/>
            <pc:sldMk cId="3165124368" sldId="262"/>
            <ac:spMk id="5" creationId="{6E88406F-4033-0C8B-934D-7FB8ACBDCBAA}"/>
          </ac:spMkLst>
        </pc:spChg>
      </pc:sldChg>
      <pc:sldChg chg="delSp modSp new mod">
        <pc:chgData name="Marw Kalfa" userId="766f4aed66d438f1" providerId="LiveId" clId="{1139D372-7237-444F-BCB3-9CAB93180F8E}" dt="2022-12-21T20:38:13.068" v="358" actId="114"/>
        <pc:sldMkLst>
          <pc:docMk/>
          <pc:sldMk cId="437823595" sldId="263"/>
        </pc:sldMkLst>
        <pc:spChg chg="del mod">
          <ac:chgData name="Marw Kalfa" userId="766f4aed66d438f1" providerId="LiveId" clId="{1139D372-7237-444F-BCB3-9CAB93180F8E}" dt="2022-12-21T20:38:08.536" v="357" actId="478"/>
          <ac:spMkLst>
            <pc:docMk/>
            <pc:sldMk cId="437823595" sldId="263"/>
            <ac:spMk id="2" creationId="{5A68D477-BA70-EA42-6CC8-A8844977DBFE}"/>
          </ac:spMkLst>
        </pc:spChg>
        <pc:spChg chg="mod">
          <ac:chgData name="Marw Kalfa" userId="766f4aed66d438f1" providerId="LiveId" clId="{1139D372-7237-444F-BCB3-9CAB93180F8E}" dt="2022-12-21T20:38:13.068" v="358" actId="114"/>
          <ac:spMkLst>
            <pc:docMk/>
            <pc:sldMk cId="437823595" sldId="263"/>
            <ac:spMk id="3" creationId="{051BDE8B-2A3B-3F58-FE73-076C50B7203A}"/>
          </ac:spMkLst>
        </pc:spChg>
      </pc:sldChg>
      <pc:sldChg chg="delSp modSp new mod">
        <pc:chgData name="Marw Kalfa" userId="766f4aed66d438f1" providerId="LiveId" clId="{1139D372-7237-444F-BCB3-9CAB93180F8E}" dt="2022-12-21T20:41:41.506" v="420" actId="14100"/>
        <pc:sldMkLst>
          <pc:docMk/>
          <pc:sldMk cId="405540223" sldId="264"/>
        </pc:sldMkLst>
        <pc:spChg chg="del">
          <ac:chgData name="Marw Kalfa" userId="766f4aed66d438f1" providerId="LiveId" clId="{1139D372-7237-444F-BCB3-9CAB93180F8E}" dt="2022-12-21T20:38:48.169" v="381" actId="478"/>
          <ac:spMkLst>
            <pc:docMk/>
            <pc:sldMk cId="405540223" sldId="264"/>
            <ac:spMk id="2" creationId="{371710E3-CC2B-3320-42E6-DB5832DF842C}"/>
          </ac:spMkLst>
        </pc:spChg>
        <pc:spChg chg="mod">
          <ac:chgData name="Marw Kalfa" userId="766f4aed66d438f1" providerId="LiveId" clId="{1139D372-7237-444F-BCB3-9CAB93180F8E}" dt="2022-12-21T20:41:41.506" v="420" actId="14100"/>
          <ac:spMkLst>
            <pc:docMk/>
            <pc:sldMk cId="405540223" sldId="264"/>
            <ac:spMk id="3" creationId="{FBAE8236-BBFE-A194-950B-40FC07CDCBA0}"/>
          </ac:spMkLst>
        </pc:spChg>
      </pc:sldChg>
      <pc:sldChg chg="delSp modSp new mod">
        <pc:chgData name="Marw Kalfa" userId="766f4aed66d438f1" providerId="LiveId" clId="{1139D372-7237-444F-BCB3-9CAB93180F8E}" dt="2022-12-21T20:40:23.033" v="405" actId="478"/>
        <pc:sldMkLst>
          <pc:docMk/>
          <pc:sldMk cId="1426751409" sldId="265"/>
        </pc:sldMkLst>
        <pc:spChg chg="del">
          <ac:chgData name="Marw Kalfa" userId="766f4aed66d438f1" providerId="LiveId" clId="{1139D372-7237-444F-BCB3-9CAB93180F8E}" dt="2022-12-21T20:40:23.033" v="405" actId="478"/>
          <ac:spMkLst>
            <pc:docMk/>
            <pc:sldMk cId="1426751409" sldId="265"/>
            <ac:spMk id="2" creationId="{55F992A5-BB5F-A47A-21F8-BD57914974DE}"/>
          </ac:spMkLst>
        </pc:spChg>
        <pc:spChg chg="mod">
          <ac:chgData name="Marw Kalfa" userId="766f4aed66d438f1" providerId="LiveId" clId="{1139D372-7237-444F-BCB3-9CAB93180F8E}" dt="2022-12-21T20:40:20.592" v="404" actId="20577"/>
          <ac:spMkLst>
            <pc:docMk/>
            <pc:sldMk cId="1426751409" sldId="265"/>
            <ac:spMk id="3" creationId="{10EDC16B-A252-F3A0-060F-A4CB3A83F959}"/>
          </ac:spMkLst>
        </pc:spChg>
      </pc:sldChg>
      <pc:sldChg chg="delSp modSp new mod">
        <pc:chgData name="Marw Kalfa" userId="766f4aed66d438f1" providerId="LiveId" clId="{1139D372-7237-444F-BCB3-9CAB93180F8E}" dt="2022-12-21T20:41:47.975" v="422" actId="20577"/>
        <pc:sldMkLst>
          <pc:docMk/>
          <pc:sldMk cId="3638692682" sldId="266"/>
        </pc:sldMkLst>
        <pc:spChg chg="del">
          <ac:chgData name="Marw Kalfa" userId="766f4aed66d438f1" providerId="LiveId" clId="{1139D372-7237-444F-BCB3-9CAB93180F8E}" dt="2022-12-21T20:41:26.299" v="417" actId="478"/>
          <ac:spMkLst>
            <pc:docMk/>
            <pc:sldMk cId="3638692682" sldId="266"/>
            <ac:spMk id="2" creationId="{0A78860B-2823-3832-DA11-966500DDD609}"/>
          </ac:spMkLst>
        </pc:spChg>
        <pc:spChg chg="mod">
          <ac:chgData name="Marw Kalfa" userId="766f4aed66d438f1" providerId="LiveId" clId="{1139D372-7237-444F-BCB3-9CAB93180F8E}" dt="2022-12-21T20:41:47.975" v="422" actId="20577"/>
          <ac:spMkLst>
            <pc:docMk/>
            <pc:sldMk cId="3638692682" sldId="266"/>
            <ac:spMk id="3" creationId="{B5DB6FA9-CE7C-0E1E-2C6D-DB60768F7D32}"/>
          </ac:spMkLst>
        </pc:spChg>
      </pc:sldChg>
      <pc:sldChg chg="modSp new mod">
        <pc:chgData name="Marw Kalfa" userId="766f4aed66d438f1" providerId="LiveId" clId="{1139D372-7237-444F-BCB3-9CAB93180F8E}" dt="2022-12-21T20:44:00.890" v="457" actId="27636"/>
        <pc:sldMkLst>
          <pc:docMk/>
          <pc:sldMk cId="1884203213" sldId="267"/>
        </pc:sldMkLst>
        <pc:spChg chg="mod">
          <ac:chgData name="Marw Kalfa" userId="766f4aed66d438f1" providerId="LiveId" clId="{1139D372-7237-444F-BCB3-9CAB93180F8E}" dt="2022-12-21T20:44:00.890" v="457" actId="27636"/>
          <ac:spMkLst>
            <pc:docMk/>
            <pc:sldMk cId="1884203213" sldId="267"/>
            <ac:spMk id="3" creationId="{BBD803A8-18E5-600D-A67A-27A35C01E05C}"/>
          </ac:spMkLst>
        </pc:spChg>
      </pc:sldChg>
      <pc:sldChg chg="addSp delSp modSp new mod">
        <pc:chgData name="Marw Kalfa" userId="766f4aed66d438f1" providerId="LiveId" clId="{1139D372-7237-444F-BCB3-9CAB93180F8E}" dt="2022-12-21T20:45:12.579" v="493" actId="1076"/>
        <pc:sldMkLst>
          <pc:docMk/>
          <pc:sldMk cId="953387988" sldId="268"/>
        </pc:sldMkLst>
        <pc:spChg chg="del">
          <ac:chgData name="Marw Kalfa" userId="766f4aed66d438f1" providerId="LiveId" clId="{1139D372-7237-444F-BCB3-9CAB93180F8E}" dt="2022-12-21T20:43:21.183" v="440" actId="478"/>
          <ac:spMkLst>
            <pc:docMk/>
            <pc:sldMk cId="953387988" sldId="268"/>
            <ac:spMk id="2" creationId="{CCE99658-93EB-CD51-A9DC-67C67E65C35F}"/>
          </ac:spMkLst>
        </pc:spChg>
        <pc:spChg chg="mod">
          <ac:chgData name="Marw Kalfa" userId="766f4aed66d438f1" providerId="LiveId" clId="{1139D372-7237-444F-BCB3-9CAB93180F8E}" dt="2022-12-21T20:44:59.558" v="489" actId="113"/>
          <ac:spMkLst>
            <pc:docMk/>
            <pc:sldMk cId="953387988" sldId="268"/>
            <ac:spMk id="3" creationId="{C159A6F0-C08D-5789-C604-0B1372FA73A1}"/>
          </ac:spMkLst>
        </pc:spChg>
        <pc:spChg chg="add mod">
          <ac:chgData name="Marw Kalfa" userId="766f4aed66d438f1" providerId="LiveId" clId="{1139D372-7237-444F-BCB3-9CAB93180F8E}" dt="2022-12-21T20:45:12.579" v="493" actId="1076"/>
          <ac:spMkLst>
            <pc:docMk/>
            <pc:sldMk cId="953387988" sldId="268"/>
            <ac:spMk id="4" creationId="{B31BD49C-8FAB-B92B-D923-4940B3CAAFB9}"/>
          </ac:spMkLst>
        </pc:spChg>
      </pc:sldChg>
      <pc:sldChg chg="addSp delSp modSp new mod">
        <pc:chgData name="Marw Kalfa" userId="766f4aed66d438f1" providerId="LiveId" clId="{1139D372-7237-444F-BCB3-9CAB93180F8E}" dt="2022-12-21T20:45:31.656" v="497" actId="1076"/>
        <pc:sldMkLst>
          <pc:docMk/>
          <pc:sldMk cId="4105641526" sldId="269"/>
        </pc:sldMkLst>
        <pc:spChg chg="del mod">
          <ac:chgData name="Marw Kalfa" userId="766f4aed66d438f1" providerId="LiveId" clId="{1139D372-7237-444F-BCB3-9CAB93180F8E}" dt="2022-12-21T20:44:13.242" v="461" actId="478"/>
          <ac:spMkLst>
            <pc:docMk/>
            <pc:sldMk cId="4105641526" sldId="269"/>
            <ac:spMk id="2" creationId="{4F71556F-C0AD-FF76-CC06-B10DD0326AF0}"/>
          </ac:spMkLst>
        </pc:spChg>
        <pc:spChg chg="del">
          <ac:chgData name="Marw Kalfa" userId="766f4aed66d438f1" providerId="LiveId" clId="{1139D372-7237-444F-BCB3-9CAB93180F8E}" dt="2022-12-21T20:44:12.424" v="459" actId="478"/>
          <ac:spMkLst>
            <pc:docMk/>
            <pc:sldMk cId="4105641526" sldId="269"/>
            <ac:spMk id="3" creationId="{411A2EB5-FD27-C237-EB31-093D512F3EA4}"/>
          </ac:spMkLst>
        </pc:spChg>
        <pc:spChg chg="add mod">
          <ac:chgData name="Marw Kalfa" userId="766f4aed66d438f1" providerId="LiveId" clId="{1139D372-7237-444F-BCB3-9CAB93180F8E}" dt="2022-12-21T20:45:31.656" v="497" actId="1076"/>
          <ac:spMkLst>
            <pc:docMk/>
            <pc:sldMk cId="4105641526" sldId="269"/>
            <ac:spMk id="4" creationId="{8738F8DC-0BA5-C27B-30A9-AE22DDBD35E8}"/>
          </ac:spMkLst>
        </pc:spChg>
      </pc:sldChg>
      <pc:sldChg chg="delSp modSp new mod">
        <pc:chgData name="Marw Kalfa" userId="766f4aed66d438f1" providerId="LiveId" clId="{1139D372-7237-444F-BCB3-9CAB93180F8E}" dt="2022-12-21T20:48:26.119" v="540" actId="14100"/>
        <pc:sldMkLst>
          <pc:docMk/>
          <pc:sldMk cId="3309795816" sldId="270"/>
        </pc:sldMkLst>
        <pc:spChg chg="del">
          <ac:chgData name="Marw Kalfa" userId="766f4aed66d438f1" providerId="LiveId" clId="{1139D372-7237-444F-BCB3-9CAB93180F8E}" dt="2022-12-21T20:47:41.854" v="531" actId="478"/>
          <ac:spMkLst>
            <pc:docMk/>
            <pc:sldMk cId="3309795816" sldId="270"/>
            <ac:spMk id="2" creationId="{4BB08374-103E-2B32-802A-CAF53AA19691}"/>
          </ac:spMkLst>
        </pc:spChg>
        <pc:spChg chg="mod">
          <ac:chgData name="Marw Kalfa" userId="766f4aed66d438f1" providerId="LiveId" clId="{1139D372-7237-444F-BCB3-9CAB93180F8E}" dt="2022-12-21T20:48:26.119" v="540" actId="14100"/>
          <ac:spMkLst>
            <pc:docMk/>
            <pc:sldMk cId="3309795816" sldId="270"/>
            <ac:spMk id="3" creationId="{3CEB0C28-7F53-DD99-5E52-F07EB9AC12EC}"/>
          </ac:spMkLst>
        </pc:spChg>
      </pc:sldChg>
      <pc:sldChg chg="delSp modSp new mod">
        <pc:chgData name="Marw Kalfa" userId="766f4aed66d438f1" providerId="LiveId" clId="{1139D372-7237-444F-BCB3-9CAB93180F8E}" dt="2022-12-21T20:50:44.106" v="580" actId="478"/>
        <pc:sldMkLst>
          <pc:docMk/>
          <pc:sldMk cId="3060351806" sldId="271"/>
        </pc:sldMkLst>
        <pc:spChg chg="del">
          <ac:chgData name="Marw Kalfa" userId="766f4aed66d438f1" providerId="LiveId" clId="{1139D372-7237-444F-BCB3-9CAB93180F8E}" dt="2022-12-21T20:50:44.106" v="580" actId="478"/>
          <ac:spMkLst>
            <pc:docMk/>
            <pc:sldMk cId="3060351806" sldId="271"/>
            <ac:spMk id="2" creationId="{64BB93E4-2F5D-6590-51B3-AA358735D230}"/>
          </ac:spMkLst>
        </pc:spChg>
        <pc:spChg chg="mod">
          <ac:chgData name="Marw Kalfa" userId="766f4aed66d438f1" providerId="LiveId" clId="{1139D372-7237-444F-BCB3-9CAB93180F8E}" dt="2022-12-21T20:50:41.238" v="579" actId="1076"/>
          <ac:spMkLst>
            <pc:docMk/>
            <pc:sldMk cId="3060351806" sldId="271"/>
            <ac:spMk id="3" creationId="{5835A8F1-231E-91D4-A85C-468C02A3C345}"/>
          </ac:spMkLst>
        </pc:spChg>
      </pc:sldChg>
      <pc:sldChg chg="delSp modSp new mod">
        <pc:chgData name="Marw Kalfa" userId="766f4aed66d438f1" providerId="LiveId" clId="{1139D372-7237-444F-BCB3-9CAB93180F8E}" dt="2022-12-21T20:50:20.091" v="571" actId="14100"/>
        <pc:sldMkLst>
          <pc:docMk/>
          <pc:sldMk cId="1696021284" sldId="272"/>
        </pc:sldMkLst>
        <pc:spChg chg="del">
          <ac:chgData name="Marw Kalfa" userId="766f4aed66d438f1" providerId="LiveId" clId="{1139D372-7237-444F-BCB3-9CAB93180F8E}" dt="2022-12-21T20:50:11.178" v="568" actId="478"/>
          <ac:spMkLst>
            <pc:docMk/>
            <pc:sldMk cId="1696021284" sldId="272"/>
            <ac:spMk id="2" creationId="{9DEDAD09-D8E9-7F38-44C5-53C3ED2BEA6A}"/>
          </ac:spMkLst>
        </pc:spChg>
        <pc:spChg chg="mod">
          <ac:chgData name="Marw Kalfa" userId="766f4aed66d438f1" providerId="LiveId" clId="{1139D372-7237-444F-BCB3-9CAB93180F8E}" dt="2022-12-21T20:50:20.091" v="571" actId="14100"/>
          <ac:spMkLst>
            <pc:docMk/>
            <pc:sldMk cId="1696021284" sldId="272"/>
            <ac:spMk id="3" creationId="{E099BA70-2C36-2BBE-8A17-D0536F7262A5}"/>
          </ac:spMkLst>
        </pc:spChg>
      </pc:sldChg>
      <pc:sldChg chg="delSp modSp new mod">
        <pc:chgData name="Marw Kalfa" userId="766f4aed66d438f1" providerId="LiveId" clId="{1139D372-7237-444F-BCB3-9CAB93180F8E}" dt="2022-12-21T20:52:52.723" v="607" actId="20577"/>
        <pc:sldMkLst>
          <pc:docMk/>
          <pc:sldMk cId="3072852454" sldId="273"/>
        </pc:sldMkLst>
        <pc:spChg chg="del">
          <ac:chgData name="Marw Kalfa" userId="766f4aed66d438f1" providerId="LiveId" clId="{1139D372-7237-444F-BCB3-9CAB93180F8E}" dt="2022-12-21T20:52:29.522" v="593" actId="478"/>
          <ac:spMkLst>
            <pc:docMk/>
            <pc:sldMk cId="3072852454" sldId="273"/>
            <ac:spMk id="2" creationId="{C9D6F1D3-DCF9-D687-BA06-8BF2C85A9936}"/>
          </ac:spMkLst>
        </pc:spChg>
        <pc:spChg chg="mod">
          <ac:chgData name="Marw Kalfa" userId="766f4aed66d438f1" providerId="LiveId" clId="{1139D372-7237-444F-BCB3-9CAB93180F8E}" dt="2022-12-21T20:52:52.723" v="607" actId="20577"/>
          <ac:spMkLst>
            <pc:docMk/>
            <pc:sldMk cId="3072852454" sldId="273"/>
            <ac:spMk id="3" creationId="{EE381DCB-703C-0A48-4BB4-0F0210BCD6A5}"/>
          </ac:spMkLst>
        </pc:spChg>
      </pc:sldChg>
      <pc:sldChg chg="new del">
        <pc:chgData name="Marw Kalfa" userId="766f4aed66d438f1" providerId="LiveId" clId="{1139D372-7237-444F-BCB3-9CAB93180F8E}" dt="2022-12-21T20:53:33.494" v="609" actId="47"/>
        <pc:sldMkLst>
          <pc:docMk/>
          <pc:sldMk cId="2006281253" sldId="274"/>
        </pc:sldMkLst>
      </pc:sldChg>
    </pc:docChg>
  </pc:docChgLst>
  <pc:docChgLst>
    <pc:chgData name="Marw Tutor" userId="766f4aed66d438f1" providerId="LiveId" clId="{4C07D0A0-E8BD-42A7-B2D5-97CC1BA07C44}"/>
    <pc:docChg chg="undo redo custSel modSld">
      <pc:chgData name="Marw Tutor" userId="766f4aed66d438f1" providerId="LiveId" clId="{4C07D0A0-E8BD-42A7-B2D5-97CC1BA07C44}" dt="2023-11-13T12:22:04.860" v="78" actId="20577"/>
      <pc:docMkLst>
        <pc:docMk/>
      </pc:docMkLst>
      <pc:sldChg chg="addSp delSp modSp mod setBg delDesignElem">
        <pc:chgData name="Marw Tutor" userId="766f4aed66d438f1" providerId="LiveId" clId="{4C07D0A0-E8BD-42A7-B2D5-97CC1BA07C44}" dt="2023-11-13T12:19:08.483" v="12" actId="26606"/>
        <pc:sldMkLst>
          <pc:docMk/>
          <pc:sldMk cId="724018208" sldId="256"/>
        </pc:sldMkLst>
        <pc:spChg chg="mod">
          <ac:chgData name="Marw Tutor" userId="766f4aed66d438f1" providerId="LiveId" clId="{4C07D0A0-E8BD-42A7-B2D5-97CC1BA07C44}" dt="2023-11-13T12:19:08.483" v="12" actId="26606"/>
          <ac:spMkLst>
            <pc:docMk/>
            <pc:sldMk cId="724018208" sldId="256"/>
            <ac:spMk id="2" creationId="{1E873C22-AA8F-9306-3779-D8BFC54F855A}"/>
          </ac:spMkLst>
        </pc:spChg>
        <pc:spChg chg="mod">
          <ac:chgData name="Marw Tutor" userId="766f4aed66d438f1" providerId="LiveId" clId="{4C07D0A0-E8BD-42A7-B2D5-97CC1BA07C44}" dt="2023-11-13T12:19:08.483" v="12" actId="26606"/>
          <ac:spMkLst>
            <pc:docMk/>
            <pc:sldMk cId="724018208" sldId="256"/>
            <ac:spMk id="3" creationId="{E4035F73-4D43-7513-3047-0445293BF89E}"/>
          </ac:spMkLst>
        </pc:spChg>
        <pc:spChg chg="add">
          <ac:chgData name="Marw Tutor" userId="766f4aed66d438f1" providerId="LiveId" clId="{4C07D0A0-E8BD-42A7-B2D5-97CC1BA07C44}" dt="2023-11-13T12:19:08.483" v="12" actId="26606"/>
          <ac:spMkLst>
            <pc:docMk/>
            <pc:sldMk cId="724018208" sldId="256"/>
            <ac:spMk id="6" creationId="{5118BA95-03E7-41B7-B442-0AF8C0A7FF68}"/>
          </ac:spMkLst>
        </pc:spChg>
        <pc:spChg chg="add del">
          <ac:chgData name="Marw Tutor" userId="766f4aed66d438f1" providerId="LiveId" clId="{4C07D0A0-E8BD-42A7-B2D5-97CC1BA07C44}" dt="2023-11-13T12:18:54.148" v="8"/>
          <ac:spMkLst>
            <pc:docMk/>
            <pc:sldMk cId="724018208" sldId="256"/>
            <ac:spMk id="10" creationId="{8BC298DB-2D5C-40A1-9A78-6B4A12198A9B}"/>
          </ac:spMkLst>
        </pc:spChg>
        <pc:spChg chg="add del">
          <ac:chgData name="Marw Tutor" userId="766f4aed66d438f1" providerId="LiveId" clId="{4C07D0A0-E8BD-42A7-B2D5-97CC1BA07C44}" dt="2023-11-13T12:18:54.148" v="8"/>
          <ac:spMkLst>
            <pc:docMk/>
            <pc:sldMk cId="724018208" sldId="256"/>
            <ac:spMk id="12" creationId="{35C2355B-7CE9-4192-9142-A41CA0A0C08B}"/>
          </ac:spMkLst>
        </pc:spChg>
        <pc:spChg chg="add">
          <ac:chgData name="Marw Tutor" userId="766f4aed66d438f1" providerId="LiveId" clId="{4C07D0A0-E8BD-42A7-B2D5-97CC1BA07C44}" dt="2023-11-13T12:19:08.483" v="12" actId="26606"/>
          <ac:spMkLst>
            <pc:docMk/>
            <pc:sldMk cId="724018208" sldId="256"/>
            <ac:spMk id="17" creationId="{AD9B3EAD-A2B3-42C4-927C-3455E3E69EE6}"/>
          </ac:spMkLst>
        </pc:spChg>
        <pc:grpChg chg="add">
          <ac:chgData name="Marw Tutor" userId="766f4aed66d438f1" providerId="LiveId" clId="{4C07D0A0-E8BD-42A7-B2D5-97CC1BA07C44}" dt="2023-11-13T12:19:08.483" v="12" actId="26606"/>
          <ac:grpSpMkLst>
            <pc:docMk/>
            <pc:sldMk cId="724018208" sldId="256"/>
            <ac:grpSpMk id="8" creationId="{132FD491-28F3-42E7-AEBF-A9E3C462C92A}"/>
          </ac:grpSpMkLst>
        </pc:grpChg>
        <pc:grpChg chg="add">
          <ac:chgData name="Marw Tutor" userId="766f4aed66d438f1" providerId="LiveId" clId="{4C07D0A0-E8BD-42A7-B2D5-97CC1BA07C44}" dt="2023-11-13T12:19:08.483" v="12" actId="26606"/>
          <ac:grpSpMkLst>
            <pc:docMk/>
            <pc:sldMk cId="724018208" sldId="256"/>
            <ac:grpSpMk id="11" creationId="{E799C3D5-7D55-4046-808C-F290F456D6EF}"/>
          </ac:grpSpMkLst>
        </pc:grpChg>
        <pc:picChg chg="add del">
          <ac:chgData name="Marw Tutor" userId="766f4aed66d438f1" providerId="LiveId" clId="{4C07D0A0-E8BD-42A7-B2D5-97CC1BA07C44}" dt="2023-11-13T12:19:03.142" v="11" actId="478"/>
          <ac:picMkLst>
            <pc:docMk/>
            <pc:sldMk cId="724018208" sldId="256"/>
            <ac:picMk id="7" creationId="{870F281A-3ABD-6DC4-1D7D-4668E8B5BCC0}"/>
          </ac:picMkLst>
        </pc:picChg>
        <pc:picChg chg="add del">
          <ac:chgData name="Marw Tutor" userId="766f4aed66d438f1" providerId="LiveId" clId="{4C07D0A0-E8BD-42A7-B2D5-97CC1BA07C44}" dt="2023-11-13T12:18:54.148" v="8"/>
          <ac:picMkLst>
            <pc:docMk/>
            <pc:sldMk cId="724018208" sldId="256"/>
            <ac:picMk id="16" creationId="{45CE2E7C-6AA3-4710-825D-4CDDF788C7BC}"/>
          </ac:picMkLst>
        </pc:picChg>
        <pc:cxnChg chg="add del">
          <ac:chgData name="Marw Tutor" userId="766f4aed66d438f1" providerId="LiveId" clId="{4C07D0A0-E8BD-42A7-B2D5-97CC1BA07C44}" dt="2023-11-13T12:18:54.148" v="8"/>
          <ac:cxnSpMkLst>
            <pc:docMk/>
            <pc:sldMk cId="724018208" sldId="256"/>
            <ac:cxnSpMk id="14" creationId="{06D05ED8-39E4-42F8-92CB-704C2BD0D215}"/>
          </ac:cxnSpMkLst>
        </pc:cxnChg>
        <pc:cxnChg chg="add del">
          <ac:chgData name="Marw Tutor" userId="766f4aed66d438f1" providerId="LiveId" clId="{4C07D0A0-E8BD-42A7-B2D5-97CC1BA07C44}" dt="2023-11-13T12:18:54.148" v="8"/>
          <ac:cxnSpMkLst>
            <pc:docMk/>
            <pc:sldMk cId="724018208" sldId="256"/>
            <ac:cxnSpMk id="18" creationId="{3256C6C3-0EDC-4651-AB37-9F26CFAA6C86}"/>
          </ac:cxnSpMkLst>
        </pc:cxnChg>
      </pc:sldChg>
      <pc:sldChg chg="addSp modSp mod setBg">
        <pc:chgData name="Marw Tutor" userId="766f4aed66d438f1" providerId="LiveId" clId="{4C07D0A0-E8BD-42A7-B2D5-97CC1BA07C44}" dt="2023-11-13T12:19:13.113" v="13" actId="26606"/>
        <pc:sldMkLst>
          <pc:docMk/>
          <pc:sldMk cId="2560644446" sldId="257"/>
        </pc:sldMkLst>
        <pc:spChg chg="mod">
          <ac:chgData name="Marw Tutor" userId="766f4aed66d438f1" providerId="LiveId" clId="{4C07D0A0-E8BD-42A7-B2D5-97CC1BA07C44}" dt="2023-11-13T12:19:13.113" v="13" actId="26606"/>
          <ac:spMkLst>
            <pc:docMk/>
            <pc:sldMk cId="2560644446" sldId="257"/>
            <ac:spMk id="3" creationId="{D008533B-F069-6622-EF88-972B419A596B}"/>
          </ac:spMkLst>
        </pc:spChg>
        <pc:spChg chg="add">
          <ac:chgData name="Marw Tutor" userId="766f4aed66d438f1" providerId="LiveId" clId="{4C07D0A0-E8BD-42A7-B2D5-97CC1BA07C44}" dt="2023-11-13T12:19:13.113" v="13" actId="26606"/>
          <ac:spMkLst>
            <pc:docMk/>
            <pc:sldMk cId="2560644446" sldId="257"/>
            <ac:spMk id="8" creationId="{5118BA95-03E7-41B7-B442-0AF8C0A7FF68}"/>
          </ac:spMkLst>
        </pc:spChg>
        <pc:spChg chg="add">
          <ac:chgData name="Marw Tutor" userId="766f4aed66d438f1" providerId="LiveId" clId="{4C07D0A0-E8BD-42A7-B2D5-97CC1BA07C44}" dt="2023-11-13T12:19:13.113" v="13" actId="26606"/>
          <ac:spMkLst>
            <pc:docMk/>
            <pc:sldMk cId="2560644446" sldId="257"/>
            <ac:spMk id="14" creationId="{AD9B3EAD-A2B3-42C4-927C-3455E3E69EE6}"/>
          </ac:spMkLst>
        </pc:spChg>
        <pc:grpChg chg="add">
          <ac:chgData name="Marw Tutor" userId="766f4aed66d438f1" providerId="LiveId" clId="{4C07D0A0-E8BD-42A7-B2D5-97CC1BA07C44}" dt="2023-11-13T12:19:13.113" v="13" actId="26606"/>
          <ac:grpSpMkLst>
            <pc:docMk/>
            <pc:sldMk cId="2560644446" sldId="257"/>
            <ac:grpSpMk id="10" creationId="{E799C3D5-7D55-4046-808C-F290F456D6EF}"/>
          </ac:grpSpMkLst>
        </pc:grpChg>
      </pc:sldChg>
      <pc:sldChg chg="addSp modSp mod setBg">
        <pc:chgData name="Marw Tutor" userId="766f4aed66d438f1" providerId="LiveId" clId="{4C07D0A0-E8BD-42A7-B2D5-97CC1BA07C44}" dt="2023-11-13T12:19:18.388" v="14" actId="26606"/>
        <pc:sldMkLst>
          <pc:docMk/>
          <pc:sldMk cId="2158181016" sldId="258"/>
        </pc:sldMkLst>
        <pc:spChg chg="mod">
          <ac:chgData name="Marw Tutor" userId="766f4aed66d438f1" providerId="LiveId" clId="{4C07D0A0-E8BD-42A7-B2D5-97CC1BA07C44}" dt="2023-11-13T12:19:18.388" v="14" actId="26606"/>
          <ac:spMkLst>
            <pc:docMk/>
            <pc:sldMk cId="2158181016" sldId="258"/>
            <ac:spMk id="3" creationId="{061FAFF0-E84B-D676-76B3-D8E9D108CEC2}"/>
          </ac:spMkLst>
        </pc:spChg>
        <pc:spChg chg="add">
          <ac:chgData name="Marw Tutor" userId="766f4aed66d438f1" providerId="LiveId" clId="{4C07D0A0-E8BD-42A7-B2D5-97CC1BA07C44}" dt="2023-11-13T12:19:18.388" v="14" actId="26606"/>
          <ac:spMkLst>
            <pc:docMk/>
            <pc:sldMk cId="2158181016" sldId="258"/>
            <ac:spMk id="8" creationId="{5118BA95-03E7-41B7-B442-0AF8C0A7FF68}"/>
          </ac:spMkLst>
        </pc:spChg>
        <pc:spChg chg="add">
          <ac:chgData name="Marw Tutor" userId="766f4aed66d438f1" providerId="LiveId" clId="{4C07D0A0-E8BD-42A7-B2D5-97CC1BA07C44}" dt="2023-11-13T12:19:18.388" v="14" actId="26606"/>
          <ac:spMkLst>
            <pc:docMk/>
            <pc:sldMk cId="2158181016" sldId="258"/>
            <ac:spMk id="14" creationId="{AD9B3EAD-A2B3-42C4-927C-3455E3E69EE6}"/>
          </ac:spMkLst>
        </pc:spChg>
        <pc:grpChg chg="add">
          <ac:chgData name="Marw Tutor" userId="766f4aed66d438f1" providerId="LiveId" clId="{4C07D0A0-E8BD-42A7-B2D5-97CC1BA07C44}" dt="2023-11-13T12:19:18.388" v="14" actId="26606"/>
          <ac:grpSpMkLst>
            <pc:docMk/>
            <pc:sldMk cId="2158181016" sldId="258"/>
            <ac:grpSpMk id="10" creationId="{E799C3D5-7D55-4046-808C-F290F456D6EF}"/>
          </ac:grpSpMkLst>
        </pc:grpChg>
      </pc:sldChg>
      <pc:sldChg chg="addSp delSp modSp mod setBg setClrOvrMap">
        <pc:chgData name="Marw Tutor" userId="766f4aed66d438f1" providerId="LiveId" clId="{4C07D0A0-E8BD-42A7-B2D5-97CC1BA07C44}" dt="2023-11-13T12:19:41.478" v="21" actId="20577"/>
        <pc:sldMkLst>
          <pc:docMk/>
          <pc:sldMk cId="962899474" sldId="259"/>
        </pc:sldMkLst>
        <pc:spChg chg="add del mod">
          <ac:chgData name="Marw Tutor" userId="766f4aed66d438f1" providerId="LiveId" clId="{4C07D0A0-E8BD-42A7-B2D5-97CC1BA07C44}" dt="2023-11-13T12:19:41.478" v="21" actId="20577"/>
          <ac:spMkLst>
            <pc:docMk/>
            <pc:sldMk cId="962899474" sldId="259"/>
            <ac:spMk id="3" creationId="{5FFEE0A9-5334-E6C5-678C-BB0203E9015D}"/>
          </ac:spMkLst>
        </pc:spChg>
        <pc:spChg chg="add">
          <ac:chgData name="Marw Tutor" userId="766f4aed66d438f1" providerId="LiveId" clId="{4C07D0A0-E8BD-42A7-B2D5-97CC1BA07C44}" dt="2023-11-13T12:19:38.344" v="19" actId="26606"/>
          <ac:spMkLst>
            <pc:docMk/>
            <pc:sldMk cId="962899474" sldId="259"/>
            <ac:spMk id="8" creationId="{6BA17954-54E0-419C-92D3-4C4775A817D8}"/>
          </ac:spMkLst>
        </pc:spChg>
        <pc:spChg chg="add del">
          <ac:chgData name="Marw Tutor" userId="766f4aed66d438f1" providerId="LiveId" clId="{4C07D0A0-E8BD-42A7-B2D5-97CC1BA07C44}" dt="2023-11-13T12:19:29.890" v="18" actId="26606"/>
          <ac:spMkLst>
            <pc:docMk/>
            <pc:sldMk cId="962899474" sldId="259"/>
            <ac:spMk id="9" creationId="{3FD711E9-7F79-40A9-8D9E-4AE293C154A5}"/>
          </ac:spMkLst>
        </pc:spChg>
        <pc:spChg chg="add">
          <ac:chgData name="Marw Tutor" userId="766f4aed66d438f1" providerId="LiveId" clId="{4C07D0A0-E8BD-42A7-B2D5-97CC1BA07C44}" dt="2023-11-13T12:19:38.344" v="19" actId="26606"/>
          <ac:spMkLst>
            <pc:docMk/>
            <pc:sldMk cId="962899474" sldId="259"/>
            <ac:spMk id="10" creationId="{523C5163-DFEA-4D68-AF8F-A6BD6B674457}"/>
          </ac:spMkLst>
        </pc:spChg>
        <pc:spChg chg="add">
          <ac:chgData name="Marw Tutor" userId="766f4aed66d438f1" providerId="LiveId" clId="{4C07D0A0-E8BD-42A7-B2D5-97CC1BA07C44}" dt="2023-11-13T12:19:38.344" v="19" actId="26606"/>
          <ac:spMkLst>
            <pc:docMk/>
            <pc:sldMk cId="962899474" sldId="259"/>
            <ac:spMk id="12" creationId="{51DD55B3-5910-4D84-8A2E-B22ED522456D}"/>
          </ac:spMkLst>
        </pc:spChg>
        <pc:grpChg chg="add">
          <ac:chgData name="Marw Tutor" userId="766f4aed66d438f1" providerId="LiveId" clId="{4C07D0A0-E8BD-42A7-B2D5-97CC1BA07C44}" dt="2023-11-13T12:19:38.344" v="19" actId="26606"/>
          <ac:grpSpMkLst>
            <pc:docMk/>
            <pc:sldMk cId="962899474" sldId="259"/>
            <ac:grpSpMk id="14" creationId="{1392CA3D-5152-407E-8F49-7BEFB33851C0}"/>
          </ac:grpSpMkLst>
        </pc:grpChg>
        <pc:graphicFrameChg chg="add del mod">
          <ac:chgData name="Marw Tutor" userId="766f4aed66d438f1" providerId="LiveId" clId="{4C07D0A0-E8BD-42A7-B2D5-97CC1BA07C44}" dt="2023-11-13T12:19:29.890" v="18" actId="26606"/>
          <ac:graphicFrameMkLst>
            <pc:docMk/>
            <pc:sldMk cId="962899474" sldId="259"/>
            <ac:graphicFrameMk id="5" creationId="{601EE1B1-3FBC-C73F-1268-ECFEE268CB13}"/>
          </ac:graphicFrameMkLst>
        </pc:graphicFrameChg>
      </pc:sldChg>
      <pc:sldChg chg="addSp modSp mod setBg setClrOvrMap">
        <pc:chgData name="Marw Tutor" userId="766f4aed66d438f1" providerId="LiveId" clId="{4C07D0A0-E8BD-42A7-B2D5-97CC1BA07C44}" dt="2023-11-13T12:19:49.078" v="22" actId="26606"/>
        <pc:sldMkLst>
          <pc:docMk/>
          <pc:sldMk cId="2660843936" sldId="260"/>
        </pc:sldMkLst>
        <pc:spChg chg="mod ord">
          <ac:chgData name="Marw Tutor" userId="766f4aed66d438f1" providerId="LiveId" clId="{4C07D0A0-E8BD-42A7-B2D5-97CC1BA07C44}" dt="2023-11-13T12:19:49.078" v="22" actId="26606"/>
          <ac:spMkLst>
            <pc:docMk/>
            <pc:sldMk cId="2660843936" sldId="260"/>
            <ac:spMk id="2" creationId="{29031BFC-C234-FE2A-4C74-471AEAE9F9A7}"/>
          </ac:spMkLst>
        </pc:spChg>
        <pc:spChg chg="mod">
          <ac:chgData name="Marw Tutor" userId="766f4aed66d438f1" providerId="LiveId" clId="{4C07D0A0-E8BD-42A7-B2D5-97CC1BA07C44}" dt="2023-11-13T12:19:49.078" v="22" actId="26606"/>
          <ac:spMkLst>
            <pc:docMk/>
            <pc:sldMk cId="2660843936" sldId="260"/>
            <ac:spMk id="3" creationId="{F4ECBE10-B564-537B-00AB-B84FD3CBB361}"/>
          </ac:spMkLst>
        </pc:spChg>
        <pc:spChg chg="add">
          <ac:chgData name="Marw Tutor" userId="766f4aed66d438f1" providerId="LiveId" clId="{4C07D0A0-E8BD-42A7-B2D5-97CC1BA07C44}" dt="2023-11-13T12:19:49.078" v="22" actId="26606"/>
          <ac:spMkLst>
            <pc:docMk/>
            <pc:sldMk cId="2660843936" sldId="260"/>
            <ac:spMk id="8" creationId="{6BA17954-54E0-419C-92D3-4C4775A817D8}"/>
          </ac:spMkLst>
        </pc:spChg>
        <pc:spChg chg="add">
          <ac:chgData name="Marw Tutor" userId="766f4aed66d438f1" providerId="LiveId" clId="{4C07D0A0-E8BD-42A7-B2D5-97CC1BA07C44}" dt="2023-11-13T12:19:49.078" v="22" actId="26606"/>
          <ac:spMkLst>
            <pc:docMk/>
            <pc:sldMk cId="2660843936" sldId="260"/>
            <ac:spMk id="10" creationId="{523C5163-DFEA-4D68-AF8F-A6BD6B674457}"/>
          </ac:spMkLst>
        </pc:spChg>
        <pc:spChg chg="add">
          <ac:chgData name="Marw Tutor" userId="766f4aed66d438f1" providerId="LiveId" clId="{4C07D0A0-E8BD-42A7-B2D5-97CC1BA07C44}" dt="2023-11-13T12:19:49.078" v="22" actId="26606"/>
          <ac:spMkLst>
            <pc:docMk/>
            <pc:sldMk cId="2660843936" sldId="260"/>
            <ac:spMk id="12" creationId="{51DD55B3-5910-4D84-8A2E-B22ED522456D}"/>
          </ac:spMkLst>
        </pc:spChg>
        <pc:grpChg chg="add">
          <ac:chgData name="Marw Tutor" userId="766f4aed66d438f1" providerId="LiveId" clId="{4C07D0A0-E8BD-42A7-B2D5-97CC1BA07C44}" dt="2023-11-13T12:19:49.078" v="22" actId="26606"/>
          <ac:grpSpMkLst>
            <pc:docMk/>
            <pc:sldMk cId="2660843936" sldId="260"/>
            <ac:grpSpMk id="14" creationId="{1392CA3D-5152-407E-8F49-7BEFB33851C0}"/>
          </ac:grpSpMkLst>
        </pc:grpChg>
      </pc:sldChg>
      <pc:sldChg chg="addSp delSp modSp mod setBg">
        <pc:chgData name="Marw Tutor" userId="766f4aed66d438f1" providerId="LiveId" clId="{4C07D0A0-E8BD-42A7-B2D5-97CC1BA07C44}" dt="2023-11-13T12:20:17.044" v="31" actId="20577"/>
        <pc:sldMkLst>
          <pc:docMk/>
          <pc:sldMk cId="635750629" sldId="261"/>
        </pc:sldMkLst>
        <pc:spChg chg="mod">
          <ac:chgData name="Marw Tutor" userId="766f4aed66d438f1" providerId="LiveId" clId="{4C07D0A0-E8BD-42A7-B2D5-97CC1BA07C44}" dt="2023-11-13T12:20:17.044" v="31" actId="20577"/>
          <ac:spMkLst>
            <pc:docMk/>
            <pc:sldMk cId="635750629" sldId="261"/>
            <ac:spMk id="5" creationId="{642471F3-426C-9675-01E2-9681021EBBB0}"/>
          </ac:spMkLst>
        </pc:spChg>
        <pc:spChg chg="del">
          <ac:chgData name="Marw Tutor" userId="766f4aed66d438f1" providerId="LiveId" clId="{4C07D0A0-E8BD-42A7-B2D5-97CC1BA07C44}" dt="2023-11-13T12:20:04.698" v="26" actId="478"/>
          <ac:spMkLst>
            <pc:docMk/>
            <pc:sldMk cId="635750629" sldId="261"/>
            <ac:spMk id="7" creationId="{9927DC04-E389-D505-527C-7CBDDB93C287}"/>
          </ac:spMkLst>
        </pc:spChg>
        <pc:spChg chg="add">
          <ac:chgData name="Marw Tutor" userId="766f4aed66d438f1" providerId="LiveId" clId="{4C07D0A0-E8BD-42A7-B2D5-97CC1BA07C44}" dt="2023-11-13T12:20:03.088" v="25" actId="26606"/>
          <ac:spMkLst>
            <pc:docMk/>
            <pc:sldMk cId="635750629" sldId="261"/>
            <ac:spMk id="12" creationId="{5118BA95-03E7-41B7-B442-0AF8C0A7FF68}"/>
          </ac:spMkLst>
        </pc:spChg>
        <pc:spChg chg="add">
          <ac:chgData name="Marw Tutor" userId="766f4aed66d438f1" providerId="LiveId" clId="{4C07D0A0-E8BD-42A7-B2D5-97CC1BA07C44}" dt="2023-11-13T12:20:03.088" v="25" actId="26606"/>
          <ac:spMkLst>
            <pc:docMk/>
            <pc:sldMk cId="635750629" sldId="261"/>
            <ac:spMk id="18" creationId="{AD9B3EAD-A2B3-42C4-927C-3455E3E69EE6}"/>
          </ac:spMkLst>
        </pc:spChg>
        <pc:grpChg chg="add">
          <ac:chgData name="Marw Tutor" userId="766f4aed66d438f1" providerId="LiveId" clId="{4C07D0A0-E8BD-42A7-B2D5-97CC1BA07C44}" dt="2023-11-13T12:20:03.088" v="25" actId="26606"/>
          <ac:grpSpMkLst>
            <pc:docMk/>
            <pc:sldMk cId="635750629" sldId="261"/>
            <ac:grpSpMk id="14" creationId="{E799C3D5-7D55-4046-808C-F290F456D6EF}"/>
          </ac:grpSpMkLst>
        </pc:grpChg>
      </pc:sldChg>
      <pc:sldChg chg="addSp modSp mod setBg">
        <pc:chgData name="Marw Tutor" userId="766f4aed66d438f1" providerId="LiveId" clId="{4C07D0A0-E8BD-42A7-B2D5-97CC1BA07C44}" dt="2023-11-13T12:20:23.183" v="32" actId="26606"/>
        <pc:sldMkLst>
          <pc:docMk/>
          <pc:sldMk cId="3165124368" sldId="262"/>
        </pc:sldMkLst>
        <pc:spChg chg="mod">
          <ac:chgData name="Marw Tutor" userId="766f4aed66d438f1" providerId="LiveId" clId="{4C07D0A0-E8BD-42A7-B2D5-97CC1BA07C44}" dt="2023-11-13T12:20:23.183" v="32" actId="26606"/>
          <ac:spMkLst>
            <pc:docMk/>
            <pc:sldMk cId="3165124368" sldId="262"/>
            <ac:spMk id="3" creationId="{05ED9BEA-E5FB-D075-969B-E2869CFD05EE}"/>
          </ac:spMkLst>
        </pc:spChg>
        <pc:spChg chg="add">
          <ac:chgData name="Marw Tutor" userId="766f4aed66d438f1" providerId="LiveId" clId="{4C07D0A0-E8BD-42A7-B2D5-97CC1BA07C44}" dt="2023-11-13T12:20:23.183" v="32" actId="26606"/>
          <ac:spMkLst>
            <pc:docMk/>
            <pc:sldMk cId="3165124368" sldId="262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0:23.183" v="32" actId="26606"/>
          <ac:spMkLst>
            <pc:docMk/>
            <pc:sldMk cId="3165124368" sldId="262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0:23.183" v="32" actId="26606"/>
          <ac:spMkLst>
            <pc:docMk/>
            <pc:sldMk cId="3165124368" sldId="262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0:23.183" v="32" actId="26606"/>
          <ac:spMkLst>
            <pc:docMk/>
            <pc:sldMk cId="3165124368" sldId="262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0:28.558" v="33" actId="26606"/>
        <pc:sldMkLst>
          <pc:docMk/>
          <pc:sldMk cId="437823595" sldId="263"/>
        </pc:sldMkLst>
        <pc:spChg chg="mod">
          <ac:chgData name="Marw Tutor" userId="766f4aed66d438f1" providerId="LiveId" clId="{4C07D0A0-E8BD-42A7-B2D5-97CC1BA07C44}" dt="2023-11-13T12:20:28.558" v="33" actId="26606"/>
          <ac:spMkLst>
            <pc:docMk/>
            <pc:sldMk cId="437823595" sldId="263"/>
            <ac:spMk id="3" creationId="{051BDE8B-2A3B-3F58-FE73-076C50B7203A}"/>
          </ac:spMkLst>
        </pc:spChg>
        <pc:spChg chg="add">
          <ac:chgData name="Marw Tutor" userId="766f4aed66d438f1" providerId="LiveId" clId="{4C07D0A0-E8BD-42A7-B2D5-97CC1BA07C44}" dt="2023-11-13T12:20:28.558" v="33" actId="26606"/>
          <ac:spMkLst>
            <pc:docMk/>
            <pc:sldMk cId="437823595" sldId="263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0:28.558" v="33" actId="26606"/>
          <ac:spMkLst>
            <pc:docMk/>
            <pc:sldMk cId="437823595" sldId="263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0:28.558" v="33" actId="26606"/>
          <ac:spMkLst>
            <pc:docMk/>
            <pc:sldMk cId="437823595" sldId="263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0:28.558" v="33" actId="26606"/>
          <ac:spMkLst>
            <pc:docMk/>
            <pc:sldMk cId="437823595" sldId="263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0:31.059" v="34" actId="26606"/>
        <pc:sldMkLst>
          <pc:docMk/>
          <pc:sldMk cId="405540223" sldId="264"/>
        </pc:sldMkLst>
        <pc:spChg chg="mod">
          <ac:chgData name="Marw Tutor" userId="766f4aed66d438f1" providerId="LiveId" clId="{4C07D0A0-E8BD-42A7-B2D5-97CC1BA07C44}" dt="2023-11-13T12:20:31.059" v="34" actId="26606"/>
          <ac:spMkLst>
            <pc:docMk/>
            <pc:sldMk cId="405540223" sldId="264"/>
            <ac:spMk id="3" creationId="{FBAE8236-BBFE-A194-950B-40FC07CDCBA0}"/>
          </ac:spMkLst>
        </pc:spChg>
        <pc:spChg chg="add">
          <ac:chgData name="Marw Tutor" userId="766f4aed66d438f1" providerId="LiveId" clId="{4C07D0A0-E8BD-42A7-B2D5-97CC1BA07C44}" dt="2023-11-13T12:20:31.059" v="34" actId="26606"/>
          <ac:spMkLst>
            <pc:docMk/>
            <pc:sldMk cId="405540223" sldId="264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0:31.059" v="34" actId="26606"/>
          <ac:spMkLst>
            <pc:docMk/>
            <pc:sldMk cId="405540223" sldId="264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0:31.059" v="34" actId="26606"/>
          <ac:spMkLst>
            <pc:docMk/>
            <pc:sldMk cId="405540223" sldId="264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0:31.059" v="34" actId="26606"/>
          <ac:spMkLst>
            <pc:docMk/>
            <pc:sldMk cId="405540223" sldId="264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0:34.534" v="35" actId="26606"/>
        <pc:sldMkLst>
          <pc:docMk/>
          <pc:sldMk cId="1426751409" sldId="265"/>
        </pc:sldMkLst>
        <pc:spChg chg="mod">
          <ac:chgData name="Marw Tutor" userId="766f4aed66d438f1" providerId="LiveId" clId="{4C07D0A0-E8BD-42A7-B2D5-97CC1BA07C44}" dt="2023-11-13T12:20:34.534" v="35" actId="26606"/>
          <ac:spMkLst>
            <pc:docMk/>
            <pc:sldMk cId="1426751409" sldId="265"/>
            <ac:spMk id="3" creationId="{10EDC16B-A252-F3A0-060F-A4CB3A83F959}"/>
          </ac:spMkLst>
        </pc:spChg>
        <pc:spChg chg="add">
          <ac:chgData name="Marw Tutor" userId="766f4aed66d438f1" providerId="LiveId" clId="{4C07D0A0-E8BD-42A7-B2D5-97CC1BA07C44}" dt="2023-11-13T12:20:34.534" v="35" actId="26606"/>
          <ac:spMkLst>
            <pc:docMk/>
            <pc:sldMk cId="1426751409" sldId="265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0:34.534" v="35" actId="26606"/>
          <ac:spMkLst>
            <pc:docMk/>
            <pc:sldMk cId="1426751409" sldId="265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0:34.534" v="35" actId="26606"/>
          <ac:spMkLst>
            <pc:docMk/>
            <pc:sldMk cId="1426751409" sldId="265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0:34.534" v="35" actId="26606"/>
          <ac:spMkLst>
            <pc:docMk/>
            <pc:sldMk cId="1426751409" sldId="265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0:39.998" v="36" actId="26606"/>
        <pc:sldMkLst>
          <pc:docMk/>
          <pc:sldMk cId="3638692682" sldId="266"/>
        </pc:sldMkLst>
        <pc:spChg chg="mod">
          <ac:chgData name="Marw Tutor" userId="766f4aed66d438f1" providerId="LiveId" clId="{4C07D0A0-E8BD-42A7-B2D5-97CC1BA07C44}" dt="2023-11-13T12:20:39.998" v="36" actId="26606"/>
          <ac:spMkLst>
            <pc:docMk/>
            <pc:sldMk cId="3638692682" sldId="266"/>
            <ac:spMk id="3" creationId="{B5DB6FA9-CE7C-0E1E-2C6D-DB60768F7D32}"/>
          </ac:spMkLst>
        </pc:spChg>
        <pc:spChg chg="add">
          <ac:chgData name="Marw Tutor" userId="766f4aed66d438f1" providerId="LiveId" clId="{4C07D0A0-E8BD-42A7-B2D5-97CC1BA07C44}" dt="2023-11-13T12:20:39.998" v="36" actId="26606"/>
          <ac:spMkLst>
            <pc:docMk/>
            <pc:sldMk cId="3638692682" sldId="266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0:39.998" v="36" actId="26606"/>
          <ac:spMkLst>
            <pc:docMk/>
            <pc:sldMk cId="3638692682" sldId="266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0:39.998" v="36" actId="26606"/>
          <ac:spMkLst>
            <pc:docMk/>
            <pc:sldMk cId="3638692682" sldId="266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0:39.998" v="36" actId="26606"/>
          <ac:spMkLst>
            <pc:docMk/>
            <pc:sldMk cId="3638692682" sldId="266"/>
            <ac:spMk id="14" creationId="{2DED9084-49DA-4911-ACB7-5F9E4DEFA039}"/>
          </ac:spMkLst>
        </pc:spChg>
      </pc:sldChg>
      <pc:sldChg chg="addSp delSp modSp mod setBg">
        <pc:chgData name="Marw Tutor" userId="766f4aed66d438f1" providerId="LiveId" clId="{4C07D0A0-E8BD-42A7-B2D5-97CC1BA07C44}" dt="2023-11-13T12:20:53.798" v="42" actId="478"/>
        <pc:sldMkLst>
          <pc:docMk/>
          <pc:sldMk cId="1884203213" sldId="267"/>
        </pc:sldMkLst>
        <pc:spChg chg="del mod">
          <ac:chgData name="Marw Tutor" userId="766f4aed66d438f1" providerId="LiveId" clId="{4C07D0A0-E8BD-42A7-B2D5-97CC1BA07C44}" dt="2023-11-13T12:20:53.798" v="42" actId="478"/>
          <ac:spMkLst>
            <pc:docMk/>
            <pc:sldMk cId="1884203213" sldId="267"/>
            <ac:spMk id="2" creationId="{2BD75D0F-4F9B-FF50-F4D3-E119B47F12CB}"/>
          </ac:spMkLst>
        </pc:spChg>
        <pc:spChg chg="mod">
          <ac:chgData name="Marw Tutor" userId="766f4aed66d438f1" providerId="LiveId" clId="{4C07D0A0-E8BD-42A7-B2D5-97CC1BA07C44}" dt="2023-11-13T12:20:51.679" v="41" actId="20577"/>
          <ac:spMkLst>
            <pc:docMk/>
            <pc:sldMk cId="1884203213" sldId="267"/>
            <ac:spMk id="3" creationId="{BBD803A8-18E5-600D-A67A-27A35C01E05C}"/>
          </ac:spMkLst>
        </pc:spChg>
        <pc:spChg chg="add">
          <ac:chgData name="Marw Tutor" userId="766f4aed66d438f1" providerId="LiveId" clId="{4C07D0A0-E8BD-42A7-B2D5-97CC1BA07C44}" dt="2023-11-13T12:20:44.680" v="37" actId="26606"/>
          <ac:spMkLst>
            <pc:docMk/>
            <pc:sldMk cId="1884203213" sldId="267"/>
            <ac:spMk id="8" creationId="{3C4C5769-E723-4A1E-B4F6-F6BB27AE733F}"/>
          </ac:spMkLst>
        </pc:spChg>
        <pc:spChg chg="add">
          <ac:chgData name="Marw Tutor" userId="766f4aed66d438f1" providerId="LiveId" clId="{4C07D0A0-E8BD-42A7-B2D5-97CC1BA07C44}" dt="2023-11-13T12:20:44.680" v="37" actId="26606"/>
          <ac:spMkLst>
            <pc:docMk/>
            <pc:sldMk cId="1884203213" sldId="267"/>
            <ac:spMk id="10" creationId="{E878380D-0E99-4278-9939-702074B88FAF}"/>
          </ac:spMkLst>
        </pc:spChg>
        <pc:spChg chg="add">
          <ac:chgData name="Marw Tutor" userId="766f4aed66d438f1" providerId="LiveId" clId="{4C07D0A0-E8BD-42A7-B2D5-97CC1BA07C44}" dt="2023-11-13T12:20:44.680" v="37" actId="26606"/>
          <ac:spMkLst>
            <pc:docMk/>
            <pc:sldMk cId="1884203213" sldId="267"/>
            <ac:spMk id="12" creationId="{75A92D53-A461-451B-87E6-8746F6FCEFDC}"/>
          </ac:spMkLst>
        </pc:spChg>
        <pc:spChg chg="add">
          <ac:chgData name="Marw Tutor" userId="766f4aed66d438f1" providerId="LiveId" clId="{4C07D0A0-E8BD-42A7-B2D5-97CC1BA07C44}" dt="2023-11-13T12:20:44.680" v="37" actId="26606"/>
          <ac:spMkLst>
            <pc:docMk/>
            <pc:sldMk cId="1884203213" sldId="267"/>
            <ac:spMk id="14" creationId="{F003ABC2-0D2A-42E5-9778-D9E8DBB5470E}"/>
          </ac:spMkLst>
        </pc:spChg>
      </pc:sldChg>
      <pc:sldChg chg="addSp delSp modSp mod setBg">
        <pc:chgData name="Marw Tutor" userId="766f4aed66d438f1" providerId="LiveId" clId="{4C07D0A0-E8BD-42A7-B2D5-97CC1BA07C44}" dt="2023-11-13T12:21:18.092" v="60" actId="20577"/>
        <pc:sldMkLst>
          <pc:docMk/>
          <pc:sldMk cId="953387988" sldId="268"/>
        </pc:sldMkLst>
        <pc:spChg chg="mod">
          <ac:chgData name="Marw Tutor" userId="766f4aed66d438f1" providerId="LiveId" clId="{4C07D0A0-E8BD-42A7-B2D5-97CC1BA07C44}" dt="2023-11-13T12:21:18.092" v="60" actId="20577"/>
          <ac:spMkLst>
            <pc:docMk/>
            <pc:sldMk cId="953387988" sldId="268"/>
            <ac:spMk id="3" creationId="{C159A6F0-C08D-5789-C604-0B1372FA73A1}"/>
          </ac:spMkLst>
        </pc:spChg>
        <pc:spChg chg="del">
          <ac:chgData name="Marw Tutor" userId="766f4aed66d438f1" providerId="LiveId" clId="{4C07D0A0-E8BD-42A7-B2D5-97CC1BA07C44}" dt="2023-11-13T12:20:58.918" v="43" actId="478"/>
          <ac:spMkLst>
            <pc:docMk/>
            <pc:sldMk cId="953387988" sldId="268"/>
            <ac:spMk id="4" creationId="{B31BD49C-8FAB-B92B-D923-4940B3CAAFB9}"/>
          </ac:spMkLst>
        </pc:spChg>
        <pc:spChg chg="add">
          <ac:chgData name="Marw Tutor" userId="766f4aed66d438f1" providerId="LiveId" clId="{4C07D0A0-E8BD-42A7-B2D5-97CC1BA07C44}" dt="2023-11-13T12:21:01.218" v="44" actId="26606"/>
          <ac:spMkLst>
            <pc:docMk/>
            <pc:sldMk cId="953387988" sldId="268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1:01.218" v="44" actId="26606"/>
          <ac:spMkLst>
            <pc:docMk/>
            <pc:sldMk cId="953387988" sldId="268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1:01.218" v="44" actId="26606"/>
          <ac:spMkLst>
            <pc:docMk/>
            <pc:sldMk cId="953387988" sldId="268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1:01.218" v="44" actId="26606"/>
          <ac:spMkLst>
            <pc:docMk/>
            <pc:sldMk cId="953387988" sldId="268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1:28.538" v="62" actId="20577"/>
        <pc:sldMkLst>
          <pc:docMk/>
          <pc:sldMk cId="3309795816" sldId="270"/>
        </pc:sldMkLst>
        <pc:spChg chg="mod">
          <ac:chgData name="Marw Tutor" userId="766f4aed66d438f1" providerId="LiveId" clId="{4C07D0A0-E8BD-42A7-B2D5-97CC1BA07C44}" dt="2023-11-13T12:21:28.538" v="62" actId="20577"/>
          <ac:spMkLst>
            <pc:docMk/>
            <pc:sldMk cId="3309795816" sldId="270"/>
            <ac:spMk id="3" creationId="{3CEB0C28-7F53-DD99-5E52-F07EB9AC12EC}"/>
          </ac:spMkLst>
        </pc:spChg>
        <pc:spChg chg="add">
          <ac:chgData name="Marw Tutor" userId="766f4aed66d438f1" providerId="LiveId" clId="{4C07D0A0-E8BD-42A7-B2D5-97CC1BA07C44}" dt="2023-11-13T12:21:25.348" v="61" actId="26606"/>
          <ac:spMkLst>
            <pc:docMk/>
            <pc:sldMk cId="3309795816" sldId="270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1:25.348" v="61" actId="26606"/>
          <ac:spMkLst>
            <pc:docMk/>
            <pc:sldMk cId="3309795816" sldId="270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1:25.348" v="61" actId="26606"/>
          <ac:spMkLst>
            <pc:docMk/>
            <pc:sldMk cId="3309795816" sldId="270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1:25.348" v="61" actId="26606"/>
          <ac:spMkLst>
            <pc:docMk/>
            <pc:sldMk cId="3309795816" sldId="270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1:45.688" v="71" actId="5793"/>
        <pc:sldMkLst>
          <pc:docMk/>
          <pc:sldMk cId="3060351806" sldId="271"/>
        </pc:sldMkLst>
        <pc:spChg chg="mod">
          <ac:chgData name="Marw Tutor" userId="766f4aed66d438f1" providerId="LiveId" clId="{4C07D0A0-E8BD-42A7-B2D5-97CC1BA07C44}" dt="2023-11-13T12:21:45.688" v="71" actId="5793"/>
          <ac:spMkLst>
            <pc:docMk/>
            <pc:sldMk cId="3060351806" sldId="271"/>
            <ac:spMk id="3" creationId="{5835A8F1-231E-91D4-A85C-468C02A3C345}"/>
          </ac:spMkLst>
        </pc:spChg>
        <pc:spChg chg="add">
          <ac:chgData name="Marw Tutor" userId="766f4aed66d438f1" providerId="LiveId" clId="{4C07D0A0-E8BD-42A7-B2D5-97CC1BA07C44}" dt="2023-11-13T12:21:34.198" v="63" actId="26606"/>
          <ac:spMkLst>
            <pc:docMk/>
            <pc:sldMk cId="3060351806" sldId="271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1:34.198" v="63" actId="26606"/>
          <ac:spMkLst>
            <pc:docMk/>
            <pc:sldMk cId="3060351806" sldId="271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1:34.198" v="63" actId="26606"/>
          <ac:spMkLst>
            <pc:docMk/>
            <pc:sldMk cId="3060351806" sldId="271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1:34.198" v="63" actId="26606"/>
          <ac:spMkLst>
            <pc:docMk/>
            <pc:sldMk cId="3060351806" sldId="271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1:49.708" v="72" actId="26606"/>
        <pc:sldMkLst>
          <pc:docMk/>
          <pc:sldMk cId="1696021284" sldId="272"/>
        </pc:sldMkLst>
        <pc:spChg chg="mod">
          <ac:chgData name="Marw Tutor" userId="766f4aed66d438f1" providerId="LiveId" clId="{4C07D0A0-E8BD-42A7-B2D5-97CC1BA07C44}" dt="2023-11-13T12:21:49.708" v="72" actId="26606"/>
          <ac:spMkLst>
            <pc:docMk/>
            <pc:sldMk cId="1696021284" sldId="272"/>
            <ac:spMk id="3" creationId="{E099BA70-2C36-2BBE-8A17-D0536F7262A5}"/>
          </ac:spMkLst>
        </pc:spChg>
        <pc:spChg chg="add">
          <ac:chgData name="Marw Tutor" userId="766f4aed66d438f1" providerId="LiveId" clId="{4C07D0A0-E8BD-42A7-B2D5-97CC1BA07C44}" dt="2023-11-13T12:21:49.708" v="72" actId="26606"/>
          <ac:spMkLst>
            <pc:docMk/>
            <pc:sldMk cId="1696021284" sldId="272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1:49.708" v="72" actId="26606"/>
          <ac:spMkLst>
            <pc:docMk/>
            <pc:sldMk cId="1696021284" sldId="272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1:49.708" v="72" actId="26606"/>
          <ac:spMkLst>
            <pc:docMk/>
            <pc:sldMk cId="1696021284" sldId="272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1:49.708" v="72" actId="26606"/>
          <ac:spMkLst>
            <pc:docMk/>
            <pc:sldMk cId="1696021284" sldId="272"/>
            <ac:spMk id="14" creationId="{2DED9084-49DA-4911-ACB7-5F9E4DEFA039}"/>
          </ac:spMkLst>
        </pc:spChg>
      </pc:sldChg>
      <pc:sldChg chg="addSp modSp mod setBg">
        <pc:chgData name="Marw Tutor" userId="766f4aed66d438f1" providerId="LiveId" clId="{4C07D0A0-E8BD-42A7-B2D5-97CC1BA07C44}" dt="2023-11-13T12:22:04.860" v="78" actId="20577"/>
        <pc:sldMkLst>
          <pc:docMk/>
          <pc:sldMk cId="3072852454" sldId="273"/>
        </pc:sldMkLst>
        <pc:spChg chg="mod">
          <ac:chgData name="Marw Tutor" userId="766f4aed66d438f1" providerId="LiveId" clId="{4C07D0A0-E8BD-42A7-B2D5-97CC1BA07C44}" dt="2023-11-13T12:22:04.860" v="78" actId="20577"/>
          <ac:spMkLst>
            <pc:docMk/>
            <pc:sldMk cId="3072852454" sldId="273"/>
            <ac:spMk id="3" creationId="{EE381DCB-703C-0A48-4BB4-0F0210BCD6A5}"/>
          </ac:spMkLst>
        </pc:spChg>
        <pc:spChg chg="add">
          <ac:chgData name="Marw Tutor" userId="766f4aed66d438f1" providerId="LiveId" clId="{4C07D0A0-E8BD-42A7-B2D5-97CC1BA07C44}" dt="2023-11-13T12:21:54.598" v="73" actId="26606"/>
          <ac:spMkLst>
            <pc:docMk/>
            <pc:sldMk cId="3072852454" sldId="273"/>
            <ac:spMk id="8" creationId="{3C06EAFD-0C69-4B3B-BEA7-E7E11DDF9C43}"/>
          </ac:spMkLst>
        </pc:spChg>
        <pc:spChg chg="add">
          <ac:chgData name="Marw Tutor" userId="766f4aed66d438f1" providerId="LiveId" clId="{4C07D0A0-E8BD-42A7-B2D5-97CC1BA07C44}" dt="2023-11-13T12:21:54.598" v="73" actId="26606"/>
          <ac:spMkLst>
            <pc:docMk/>
            <pc:sldMk cId="3072852454" sldId="273"/>
            <ac:spMk id="10" creationId="{A4066C89-42FB-4624-9AFE-3A31B36491B5}"/>
          </ac:spMkLst>
        </pc:spChg>
        <pc:spChg chg="add">
          <ac:chgData name="Marw Tutor" userId="766f4aed66d438f1" providerId="LiveId" clId="{4C07D0A0-E8BD-42A7-B2D5-97CC1BA07C44}" dt="2023-11-13T12:21:54.598" v="73" actId="26606"/>
          <ac:spMkLst>
            <pc:docMk/>
            <pc:sldMk cId="3072852454" sldId="273"/>
            <ac:spMk id="12" creationId="{BA218FBC-B2D6-48CA-9289-C4110162EDAD}"/>
          </ac:spMkLst>
        </pc:spChg>
        <pc:spChg chg="add">
          <ac:chgData name="Marw Tutor" userId="766f4aed66d438f1" providerId="LiveId" clId="{4C07D0A0-E8BD-42A7-B2D5-97CC1BA07C44}" dt="2023-11-13T12:21:54.598" v="73" actId="26606"/>
          <ac:spMkLst>
            <pc:docMk/>
            <pc:sldMk cId="3072852454" sldId="273"/>
            <ac:spMk id="14" creationId="{2DED9084-49DA-4911-ACB7-5F9E4DEFA0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738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60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54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384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l-G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38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936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28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759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06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29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83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9CBB075-F38D-4321-9AFD-9FF9B91B48C7}" type="datetimeFigureOut">
              <a:rPr lang="el-GR" smtClean="0"/>
              <a:t>13/11/2023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A7824CE-FDDC-465B-AD61-0CE307C55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82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Oval 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 useBgFill="1">
        <p:nvSpPr>
          <p:cNvPr id="6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1" name="Group 1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1E873C22-AA8F-9306-3779-D8BFC54F8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45" y="2376862"/>
            <a:ext cx="2640646" cy="210427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000" b="1">
                <a:solidFill>
                  <a:srgbClr val="FFFFFF"/>
                </a:solidFill>
              </a:rPr>
              <a:t>Η εμπειρια της ασθενειασ </a:t>
            </a: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4035F73-4D43-7513-3047-0445293BF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1089" y="725394"/>
            <a:ext cx="5142658" cy="540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buFont typeface="Wingdings" pitchFamily="2" charset="2"/>
              <a:buChar char="§"/>
            </a:pPr>
            <a:r>
              <a:rPr lang="en-US"/>
              <a:t>Ενότητα 5</a:t>
            </a:r>
          </a:p>
          <a:p>
            <a:pPr indent="-182880">
              <a:buFont typeface="Wingdings" pitchFamily="2" charset="2"/>
              <a:buChar char="§"/>
            </a:pPr>
            <a:r>
              <a:rPr lang="en-US"/>
              <a:t>Μάθημα: Ψυχολογία της Υγείας</a:t>
            </a:r>
          </a:p>
          <a:p>
            <a:pPr indent="-182880">
              <a:buFont typeface="Wingdings" pitchFamily="2" charset="2"/>
              <a:buChar char="§"/>
            </a:pPr>
            <a:r>
              <a:rPr lang="en-US"/>
              <a:t>Διδάσκουσα: Δρ. Μαρία Κάλφα</a:t>
            </a:r>
          </a:p>
          <a:p>
            <a:pPr indent="-182880">
              <a:buFont typeface="Wingdings" pitchFamily="2" charset="2"/>
              <a:buChar char="§"/>
            </a:pPr>
            <a:r>
              <a:rPr lang="en-US"/>
              <a:t>2023-2024</a:t>
            </a:r>
          </a:p>
          <a:p>
            <a:pPr indent="-182880">
              <a:buFont typeface="Wingdings" pitchFamily="2" charset="2"/>
              <a:buChar char="§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18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EDC16B-A252-F3A0-060F-A4CB3A83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/>
              <a:t>Ο </a:t>
            </a:r>
            <a:r>
              <a:rPr lang="el-GR" err="1"/>
              <a:t>Freidson</a:t>
            </a:r>
            <a:r>
              <a:rPr lang="el-GR"/>
              <a:t>, αφού μελέτησε τις ιδέες του </a:t>
            </a:r>
            <a:r>
              <a:rPr lang="el-GR" err="1"/>
              <a:t>Parsons</a:t>
            </a:r>
            <a:r>
              <a:rPr lang="el-GR"/>
              <a:t>, ανέπτυξε τη θεωρία της «κοινωνικής  αντίδρασης» ή του «χαρακτηρισμού».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 Η αλλαγή της ταυτότητας του ασθενή εξαρτάται από  την αντίδραση των άλλων, ενώ </a:t>
            </a:r>
          </a:p>
          <a:p>
            <a:pPr marL="0" indent="0">
              <a:buNone/>
            </a:pPr>
            <a:r>
              <a:rPr lang="el-GR"/>
              <a:t>το πώς οι άλλοι  αντιδρούν εξαρτάται από τη φύση της νόσου. </a:t>
            </a:r>
          </a:p>
          <a:p>
            <a:pPr marL="0" indent="0">
              <a:buNone/>
            </a:pPr>
            <a:endParaRPr lang="el-GR"/>
          </a:p>
          <a:p>
            <a:pPr marL="0" indent="0">
              <a:buNone/>
            </a:pPr>
            <a:r>
              <a:rPr lang="el-GR"/>
              <a:t> </a:t>
            </a:r>
            <a:r>
              <a:rPr lang="el-GR" i="1"/>
              <a:t>Π.χ. Οι άνθρωποι θα αντιδράσουν διαφορετικά απέναντι σε  κάποιον που πάσχει </a:t>
            </a:r>
          </a:p>
          <a:p>
            <a:pPr marL="0" indent="0">
              <a:buNone/>
            </a:pPr>
            <a:r>
              <a:rPr lang="el-GR" i="1"/>
              <a:t>από μια απειλητική για τη ζωή  ασθένεια και διαφορετικά σε κάποιον που πάσχει από μια</a:t>
            </a:r>
          </a:p>
          <a:p>
            <a:pPr marL="0" indent="0">
              <a:buNone/>
            </a:pPr>
            <a:r>
              <a:rPr lang="el-GR" i="1"/>
              <a:t>  λιγότερο σοβαρή.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75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DB6FA9-CE7C-0E1E-2C6D-DB60768F7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/>
              <a:t>Ο βαθμός στον οποίο παραχωρούνται σε  κάποιον τα δικαιώματα του ρόλου του  </a:t>
            </a:r>
          </a:p>
          <a:p>
            <a:pPr marL="0" indent="0">
              <a:buNone/>
            </a:pPr>
            <a:r>
              <a:rPr lang="el-GR"/>
              <a:t>ασθενή, εξαρτάται από τη σοβαρότητα της  νόσου και τη νομιμότητά της.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692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4C5769-E723-4A1E-B4F6-F6BB27AE7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12188656" cy="6857999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78380D-0E99-4278-9939-702074B8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A92D53-A461-451B-87E6-8746F6FCE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D803A8-18E5-600D-A67A-27A35C01E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557" y="643465"/>
            <a:ext cx="6469168" cy="558621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Σε περίπτωση ανίατης ασθένειας, η πρόσβαση  στο ρόλο του ασθενή πρέπει να είναι  ανεπιφύλακτα νόμιμη, καθώς το άτομο δεν  μπορεί να δράσει για να γίνει καλά.</a:t>
            </a:r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Σε περίπτωση που η ασθένεια είναι αιτία  στιγματισμού, η πρόσβαση του  ατόμου στο ρόλο  του ασθενή είναι μη νόμιμη και είναι απίθανο να  του  παραχωρηθούν τα δικαιώματα και τα  προνόμια του ρόλου του ασθενή. </a:t>
            </a:r>
          </a:p>
          <a:p>
            <a:endParaRPr lang="el-GR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003ABC2-0D2A-42E5-9778-D9E8DBB54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20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59A6F0-C08D-5789-C604-0B1372FA7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Όσοι αισθάνονται άρρωστοι και θέλουν αν  γίνουν καλά, χρειάζεται να  αναζητήσουν τη  συμβουλή γιατρού.</a:t>
            </a:r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Ωστόσο, δεν επισκέπτονται όλοι το γιατρό όταν  ασθενούν.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38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id="{8738F8DC-0BA5-C27B-30A9-AE22DDBD35E8}"/>
              </a:ext>
            </a:extLst>
          </p:cNvPr>
          <p:cNvSpPr/>
          <p:nvPr/>
        </p:nvSpPr>
        <p:spPr>
          <a:xfrm>
            <a:off x="5427406" y="2900517"/>
            <a:ext cx="6449962" cy="336263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Που οφείλεται αυτό;</a:t>
            </a:r>
          </a:p>
        </p:txBody>
      </p:sp>
    </p:spTree>
    <p:extLst>
      <p:ext uri="{BB962C8B-B14F-4D97-AF65-F5344CB8AC3E}">
        <p14:creationId xmlns:p14="http://schemas.microsoft.com/office/powerpoint/2010/main" val="410564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EB0C28-7F53-DD99-5E52-F07EB9AC1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 dirty="0"/>
              <a:t>Σύμφωνα με το </a:t>
            </a:r>
            <a:r>
              <a:rPr lang="el-GR" dirty="0" err="1"/>
              <a:t>Zola</a:t>
            </a:r>
            <a:r>
              <a:rPr lang="el-GR" dirty="0"/>
              <a:t>, υπάρχουν 5 παράγοντες που συμβάλλουν  στην απόφαση αναζήτησης βοήθειας: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 εμφάνιση μιας διαπροσωπικής κρίσης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 αίσθηση της παρεμβολής της ασθένειας στις  κοινωνικές και προσωπικές σχέσεις.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 συγκατάθεση (ένας τρίτος να νομιμοποιήσει  ή να επιμείνει στην ανάγκη επίσκεψης στο  γιατρό).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 αίσθηση της παρεμβολής της ασθένειας στις  επαγγελματικές ή φυσικές δραστηριότητες. Π.χ. Τα συμπτώματα μπορεί να εμποδίζουν κάποιον να  κάνει σωστά τη δουλειά του.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Η αναβλητικότητα γύρω από τη  συμπτωματολογία.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95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35A8F1-231E-91D4-A85C-468C02A3C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 dirty="0"/>
              <a:t>Η ερμηνεία των συμπτωμάτων συνδέεται με  τις κανονιστικές αντιλήψεις για το σώμα.</a:t>
            </a:r>
          </a:p>
          <a:p>
            <a:r>
              <a:rPr lang="el-GR" dirty="0"/>
              <a:t>Οι άνθρωποι δεν αντιδρούν στο </a:t>
            </a:r>
            <a:r>
              <a:rPr lang="el-GR" dirty="0" err="1"/>
              <a:t>βιο</a:t>
            </a:r>
            <a:r>
              <a:rPr lang="el-GR" dirty="0"/>
              <a:t>‐ φυσιολογικό μέρος των συμπτωμάτων αλλά  στη σημασία αυτών των συμπτωμάτων.</a:t>
            </a:r>
          </a:p>
          <a:p>
            <a:r>
              <a:rPr lang="el-GR" dirty="0"/>
              <a:t>Η πρόσβαση και η νομιμοποίηση του ρόλου  του αρρώστου εξαρτάται επίσης από μεταβλητές όπως, </a:t>
            </a:r>
          </a:p>
          <a:p>
            <a:pPr marL="0" indent="0">
              <a:buNone/>
            </a:pPr>
            <a:r>
              <a:rPr lang="el-GR" dirty="0"/>
              <a:t>η ηλικία, το φύλο, η  κοινωνική τάξη και η εθνικότητα.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0351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99BA70-2C36-2BBE-8A17-D0536F726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/>
              <a:t>Ο </a:t>
            </a:r>
            <a:r>
              <a:rPr lang="el-GR" err="1"/>
              <a:t>Dingwall</a:t>
            </a:r>
            <a:r>
              <a:rPr lang="el-GR"/>
              <a:t> υποστηρίζει ότι: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Δεν υπάρχει «σημαντική» ασθένεια.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Η ασθένεια διαμορφώνεται από τα νοήματα και  τις ερμηνείες που αποδίδονται σε συγκεκριμένες  εμπειρίες χωρίς να έχει απαραίτητα σχέση με  κάποιο βιολογικό γεγονός.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021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381DCB-703C-0A48-4BB4-0F0210BCD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 dirty="0"/>
              <a:t>Η ερμηνεία της ασθένειας επηρεάζει το πώς αυτή  βιώνεται, για το λόγο αυτό είναι σημαντικό οι γιατροί  να παίρνουν στα σοβαρά τις περιγραφές των </a:t>
            </a:r>
          </a:p>
          <a:p>
            <a:pPr marL="0" indent="0">
              <a:buNone/>
            </a:pPr>
            <a:r>
              <a:rPr lang="el-GR" dirty="0"/>
              <a:t> ασθενών. </a:t>
            </a:r>
          </a:p>
          <a:p>
            <a:endParaRPr lang="el-GR" dirty="0"/>
          </a:p>
          <a:p>
            <a:r>
              <a:rPr lang="el-GR" dirty="0"/>
              <a:t>Η μειονεξία ορίζεται ως απώλεια ή ανωμαλία  της φυσιολογικής ή ανατομικής δομής ή  λειτουργίας.</a:t>
            </a:r>
          </a:p>
          <a:p>
            <a:endParaRPr lang="el-GR" dirty="0"/>
          </a:p>
          <a:p>
            <a:r>
              <a:rPr lang="el-GR" dirty="0"/>
              <a:t>Η ανικανότητα ορίζεται ως περιορισμός ή  έλλειψη </a:t>
            </a:r>
          </a:p>
          <a:p>
            <a:pPr marL="0" indent="0">
              <a:buNone/>
            </a:pPr>
            <a:r>
              <a:rPr lang="el-GR" dirty="0"/>
              <a:t>(ως αποτέλεσμα βλάβης) της  ικανότητας να εκτελεστεί μια δραστηριότητα  με τρόπο ώστε ή σε πλαίσια τα οποία να  θεωρούνται φυσιολογικά.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285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08533B-F069-6622-EF88-972B419A5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/>
              <a:t>Το τι θεωρείται ασθένεια  διαμορφώνεται από το κοινωνικό, πολιτιστικό  και ιδεολογικό περιβάλλον. </a:t>
            </a:r>
          </a:p>
          <a:p>
            <a:pPr marL="0" indent="0">
              <a:buNone/>
            </a:pPr>
            <a:endParaRPr lang="el-GR"/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Η ασθένεια αποτελεί ταυτόχρονα ένα πολύ  ιδιωτικό και ένα πολύ δημόσιο φαινόμενο.</a:t>
            </a:r>
          </a:p>
        </p:txBody>
      </p:sp>
    </p:spTree>
    <p:extLst>
      <p:ext uri="{BB962C8B-B14F-4D97-AF65-F5344CB8AC3E}">
        <p14:creationId xmlns:p14="http://schemas.microsoft.com/office/powerpoint/2010/main" val="256064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1FAFF0-E84B-D676-76B3-D8E9D108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b="1"/>
              <a:t>Η χρόνια ασθένεια έχει επιπτώσεις: </a:t>
            </a:r>
          </a:p>
          <a:p>
            <a:r>
              <a:rPr lang="el-GR"/>
              <a:t>Στη ζωή των πασχόντων. </a:t>
            </a:r>
          </a:p>
          <a:p>
            <a:r>
              <a:rPr lang="el-GR"/>
              <a:t>Στις κοινωνικές τους σχέσεις. </a:t>
            </a:r>
          </a:p>
          <a:p>
            <a:r>
              <a:rPr lang="el-GR"/>
              <a:t>Στην ταυτότητά τους (η άποψη που άλλοι έχουν για  εκείνους)</a:t>
            </a:r>
          </a:p>
          <a:p>
            <a:r>
              <a:rPr lang="el-GR"/>
              <a:t> Στην αίσθηση του εαυτού (η άποψη που έχουν οι  ίδιοι για εκείνους).</a:t>
            </a:r>
          </a:p>
        </p:txBody>
      </p:sp>
    </p:spTree>
    <p:extLst>
      <p:ext uri="{BB962C8B-B14F-4D97-AF65-F5344CB8AC3E}">
        <p14:creationId xmlns:p14="http://schemas.microsoft.com/office/powerpoint/2010/main" val="215818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7000"/>
            <a:satMod val="1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A17954-54E0-419C-92D3-4C4775A81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3C5163-DFEA-4D68-AF8F-A6BD6B674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07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FEE0A9-5334-E6C5-678C-BB0203E90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7"/>
            <a:ext cx="6322709" cy="55287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dirty="0">
                <a:solidFill>
                  <a:srgbClr val="FFFFFF"/>
                </a:solidFill>
              </a:rPr>
              <a:t>Οι προσεγγίσεις που κυριάρχησαν στην  Κοινωνιολογία της Ασθένειας είναι: </a:t>
            </a:r>
          </a:p>
          <a:p>
            <a:pPr marL="0" indent="0">
              <a:buNone/>
            </a:pPr>
            <a:endParaRPr lang="el-GR" dirty="0">
              <a:solidFill>
                <a:srgbClr val="FFFFFF"/>
              </a:solidFill>
            </a:endParaRPr>
          </a:p>
          <a:p>
            <a:r>
              <a:rPr lang="el-GR" dirty="0">
                <a:solidFill>
                  <a:srgbClr val="FFFFFF"/>
                </a:solidFill>
              </a:rPr>
              <a:t> Η λειτουργική προσέγγιση</a:t>
            </a:r>
          </a:p>
          <a:p>
            <a:endParaRPr lang="el-GR" dirty="0">
              <a:solidFill>
                <a:srgbClr val="FFFFFF"/>
              </a:solidFill>
            </a:endParaRPr>
          </a:p>
          <a:p>
            <a:r>
              <a:rPr lang="el-GR" dirty="0">
                <a:solidFill>
                  <a:srgbClr val="FFFFFF"/>
                </a:solidFill>
              </a:rPr>
              <a:t> Η ερμηνευτική προσέγγιση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D55B3-5910-4D84-8A2E-B22ED5224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07995" y="0"/>
            <a:ext cx="4584003" cy="6857999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92CA3D-5152-407E-8F49-7BEFB3385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604F7-477D-4337-9D86-3CAD381620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4736A5E-48AC-496F-AB60-5F0FBB31B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899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97000"/>
            <a:satMod val="1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A17954-54E0-419C-92D3-4C4775A81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3C5163-DFEA-4D68-AF8F-A6BD6B674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07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ECBE10-B564-537B-00AB-B84FD3CBB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43467"/>
            <a:ext cx="6322709" cy="5528733"/>
          </a:xfrm>
        </p:spPr>
        <p:txBody>
          <a:bodyPr anchor="ctr"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Η παρουσία της ασθένειας συμπεριλαμβάνει  την υιοθέτηση του ανάλογου κοινωνικού 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 ρόλου (του ρόλου του αρρώστου).</a:t>
            </a:r>
          </a:p>
          <a:p>
            <a:endParaRPr lang="el-GR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</a:rPr>
              <a:t>Σύμφωνα με τον Parsons, ο ρόλος του  αρρώστου έγκειται στα εξής:  </a:t>
            </a:r>
          </a:p>
          <a:p>
            <a:r>
              <a:rPr lang="el-GR">
                <a:solidFill>
                  <a:srgbClr val="FFFFFF"/>
                </a:solidFill>
              </a:rPr>
              <a:t>η ασθένεια συνδέεται με την ικανότητα για  εργασία και την εκπλήρωση των κοινωνικών  υποχρεώσεων.  </a:t>
            </a:r>
          </a:p>
          <a:p>
            <a:r>
              <a:rPr lang="el-GR">
                <a:solidFill>
                  <a:srgbClr val="FFFFFF"/>
                </a:solidFill>
              </a:rPr>
              <a:t>Η παρουσία της ασθένειας πρέπει να  επικυρωθεί από τον γιατρό.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D55B3-5910-4D84-8A2E-B22ED5224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07995" y="0"/>
            <a:ext cx="4584003" cy="6857999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9031BFC-C234-FE2A-4C74-471AEAE9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8085" y="643466"/>
            <a:ext cx="3786120" cy="5528734"/>
          </a:xfrm>
        </p:spPr>
        <p:txBody>
          <a:bodyPr>
            <a:normAutofit/>
          </a:bodyPr>
          <a:lstStyle/>
          <a:p>
            <a:r>
              <a:rPr lang="el-GR" sz="4600" err="1"/>
              <a:t>Λειτουργικη</a:t>
            </a:r>
            <a:r>
              <a:rPr lang="el-GR" sz="4600"/>
              <a:t> </a:t>
            </a:r>
            <a:r>
              <a:rPr lang="el-GR" sz="4600" err="1"/>
              <a:t>προσεγγιση</a:t>
            </a:r>
            <a:r>
              <a:rPr lang="el-GR" sz="4600"/>
              <a:t>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92CA3D-5152-407E-8F49-7BEFB3385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DB604F7-477D-4337-9D86-3CAD381620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4736A5E-48AC-496F-AB60-5F0FBB31B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843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642471F3-426C-9675-01E2-9681021E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Υπάρχει διάκριση ανάμεσα στη βιολογική και  την κοινωνική βάση της ασθένειας. </a:t>
            </a:r>
          </a:p>
          <a:p>
            <a:pPr>
              <a:buFont typeface="Wingdings" panose="05000000000000000000" pitchFamily="2" charset="2"/>
              <a:buChar char="q"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Επομένως, το τι συνιστά ασθένεια σε κάθε  πολιτισμό, σχετίζεται με τις επικρατούσες νόρμες  και αξίες.</a:t>
            </a:r>
          </a:p>
        </p:txBody>
      </p:sp>
    </p:spTree>
    <p:extLst>
      <p:ext uri="{BB962C8B-B14F-4D97-AF65-F5344CB8AC3E}">
        <p14:creationId xmlns:p14="http://schemas.microsoft.com/office/powerpoint/2010/main" val="635750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ED9BEA-E5FB-D075-969B-E2869CFD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 b="1"/>
              <a:t>Δικαιώματα και υποχρεώσεις</a:t>
            </a:r>
          </a:p>
          <a:p>
            <a:pPr>
              <a:buFont typeface="Wingdings" panose="05000000000000000000" pitchFamily="2" charset="2"/>
              <a:buChar char="q"/>
            </a:pPr>
            <a:endParaRPr lang="el-GR"/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Αφενός, ο ασθενής δεν υποχρεούται να φέρει  εις πέρας τις κοινωνικές του υποχρεώσεις και  δεν θεωρείται υπεύθυνος που νόσησε. </a:t>
            </a:r>
          </a:p>
          <a:p>
            <a:pPr>
              <a:buFont typeface="Wingdings" panose="05000000000000000000" pitchFamily="2" charset="2"/>
              <a:buChar char="q"/>
            </a:pPr>
            <a:endParaRPr lang="el-GR"/>
          </a:p>
          <a:p>
            <a:pPr>
              <a:buFont typeface="Wingdings" panose="05000000000000000000" pitchFamily="2" charset="2"/>
              <a:buChar char="q"/>
            </a:pPr>
            <a:r>
              <a:rPr lang="el-GR"/>
              <a:t> Αφετέρου, ο ρόλος του αρρώστου  προϋποθέτει ότι ο άρρωστος θέλει να </a:t>
            </a:r>
          </a:p>
          <a:p>
            <a:pPr marL="0" indent="0">
              <a:buNone/>
            </a:pPr>
            <a:r>
              <a:rPr lang="el-GR"/>
              <a:t>γίνει  καλά και για να επιτευχθεί αυτό, πρέπει ο  ίδιος να αναζητήσει ιατρική βοήθεια και να  συνεργαστεί.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12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1BDE8B-2A3B-3F58-FE73-076C50B72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/>
              <a:t>Επομένως, ο ρόλος του αρρώστου  υποδεικνύει ότι το άτομο απολαμβάνει  ειδικής κοινωνικής υπόστασης.</a:t>
            </a:r>
          </a:p>
          <a:p>
            <a:r>
              <a:rPr lang="el-GR"/>
              <a:t>Το να είναι κανείς άρρωστος σήμερα, δε σημαίνει  απλά μια βιολογική κατάσταση,</a:t>
            </a:r>
          </a:p>
          <a:p>
            <a:pPr marL="0" indent="0">
              <a:buNone/>
            </a:pPr>
            <a:r>
              <a:rPr lang="el-GR"/>
              <a:t> αλλά μια  υπόσταση. </a:t>
            </a:r>
          </a:p>
          <a:p>
            <a:pPr marL="0" indent="0">
              <a:buNone/>
            </a:pPr>
            <a:endParaRPr lang="el-GR"/>
          </a:p>
          <a:p>
            <a:pPr marL="0" indent="0">
              <a:buNone/>
            </a:pPr>
            <a:r>
              <a:rPr lang="el-GR"/>
              <a:t> Π</a:t>
            </a:r>
            <a:r>
              <a:rPr lang="el-GR" i="1"/>
              <a:t>.χ. Περιγράφουμε το γείτονά μας ως «διαβητικό» με  τον ίδιο τρόπο που τον </a:t>
            </a:r>
          </a:p>
          <a:p>
            <a:pPr marL="0" indent="0">
              <a:buNone/>
            </a:pPr>
            <a:r>
              <a:rPr lang="el-GR" i="1"/>
              <a:t>περιγράφουμε ως «καθηγητή».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823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AE8236-BBFE-A194-950B-40FC07CDC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l-GR"/>
              <a:t>Η ασθένεια μπορεί να γίνει μέρος της  ταυτότητας του ασθενούς.  Πρέπει να ληφθεί σοβαρά υπόψη όταν πρόκειται  για χρόνιους ασθενείς.</a:t>
            </a:r>
          </a:p>
          <a:p>
            <a:endParaRPr lang="el-GR"/>
          </a:p>
          <a:p>
            <a:r>
              <a:rPr lang="el-GR"/>
              <a:t>Π.χ. Καρκίνος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40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Ξυλογραφία">
  <a:themeElements>
    <a:clrScheme name="Βιολετί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Ξυλογραφί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Ξυλογραφί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Ξυλογραφία</Template>
  <TotalTime>31</TotalTime>
  <Words>792</Words>
  <Application>Microsoft Office PowerPoint</Application>
  <PresentationFormat>Ευρεία οθόνη</PresentationFormat>
  <Paragraphs>79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5" baseType="lpstr">
      <vt:lpstr>Calibri</vt:lpstr>
      <vt:lpstr>Cambria</vt:lpstr>
      <vt:lpstr>Rockwell</vt:lpstr>
      <vt:lpstr>Rockwell Condensed</vt:lpstr>
      <vt:lpstr>Rockwell Extra Bold</vt:lpstr>
      <vt:lpstr>Wingdings</vt:lpstr>
      <vt:lpstr>Ξυλογραφία</vt:lpstr>
      <vt:lpstr>Η εμπειρια της ασθενειασ </vt:lpstr>
      <vt:lpstr>Παρουσίαση του PowerPoint</vt:lpstr>
      <vt:lpstr>Παρουσίαση του PowerPoint</vt:lpstr>
      <vt:lpstr>Παρουσίαση του PowerPoint</vt:lpstr>
      <vt:lpstr>Λειτουργικη προσεγγιση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εμπειρια της ασθενειασ </dc:title>
  <dc:creator>Marw Kalfa</dc:creator>
  <cp:lastModifiedBy>Κριτής</cp:lastModifiedBy>
  <cp:revision>1</cp:revision>
  <dcterms:created xsi:type="dcterms:W3CDTF">2022-12-21T20:25:01Z</dcterms:created>
  <dcterms:modified xsi:type="dcterms:W3CDTF">2023-11-13T12:22:06Z</dcterms:modified>
</cp:coreProperties>
</file>