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7" r:id="rId4"/>
    <p:sldId id="272" r:id="rId5"/>
    <p:sldId id="257" r:id="rId6"/>
    <p:sldId id="265" r:id="rId7"/>
    <p:sldId id="266" r:id="rId8"/>
    <p:sldId id="259" r:id="rId9"/>
    <p:sldId id="260" r:id="rId10"/>
    <p:sldId id="261" r:id="rId11"/>
    <p:sldId id="262" r:id="rId12"/>
    <p:sldId id="263" r:id="rId13"/>
    <p:sldId id="264" r:id="rId14"/>
    <p:sldId id="268" r:id="rId15"/>
    <p:sldId id="269" r:id="rId16"/>
    <p:sldId id="270" r:id="rId17"/>
    <p:sldId id="271" r:id="rId18"/>
    <p:sldId id="273" r:id="rId19"/>
    <p:sldId id="274" r:id="rId20"/>
    <p:sldId id="275" r:id="rId21"/>
    <p:sldId id="276"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4E2408-AE88-4276-80C9-409EC3E178DD}" v="3" dt="2023-11-13T12:00:37.591"/>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w Tutor" userId="766f4aed66d438f1" providerId="LiveId" clId="{834E2408-AE88-4276-80C9-409EC3E178DD}"/>
    <pc:docChg chg="undo custSel modSld">
      <pc:chgData name="Marw Tutor" userId="766f4aed66d438f1" providerId="LiveId" clId="{834E2408-AE88-4276-80C9-409EC3E178DD}" dt="2023-11-13T12:03:47.919" v="84" actId="14100"/>
      <pc:docMkLst>
        <pc:docMk/>
      </pc:docMkLst>
      <pc:sldChg chg="addSp delSp modSp mod modClrScheme chgLayout">
        <pc:chgData name="Marw Tutor" userId="766f4aed66d438f1" providerId="LiveId" clId="{834E2408-AE88-4276-80C9-409EC3E178DD}" dt="2023-11-13T12:03:47.919" v="84" actId="14100"/>
        <pc:sldMkLst>
          <pc:docMk/>
          <pc:sldMk cId="0" sldId="256"/>
        </pc:sldMkLst>
        <pc:spChg chg="mod">
          <ac:chgData name="Marw Tutor" userId="766f4aed66d438f1" providerId="LiveId" clId="{834E2408-AE88-4276-80C9-409EC3E178DD}" dt="2023-11-13T12:03:47.919" v="84" actId="14100"/>
          <ac:spMkLst>
            <pc:docMk/>
            <pc:sldMk cId="0" sldId="256"/>
            <ac:spMk id="2" creationId="{00000000-0000-0000-0000-000000000000}"/>
          </ac:spMkLst>
        </pc:spChg>
        <pc:spChg chg="del mod">
          <ac:chgData name="Marw Tutor" userId="766f4aed66d438f1" providerId="LiveId" clId="{834E2408-AE88-4276-80C9-409EC3E178DD}" dt="2023-11-13T12:03:27.319" v="77" actId="26606"/>
          <ac:spMkLst>
            <pc:docMk/>
            <pc:sldMk cId="0" sldId="256"/>
            <ac:spMk id="3" creationId="{00000000-0000-0000-0000-000000000000}"/>
          </ac:spMkLst>
        </pc:spChg>
        <pc:spChg chg="add del mod">
          <ac:chgData name="Marw Tutor" userId="766f4aed66d438f1" providerId="LiveId" clId="{834E2408-AE88-4276-80C9-409EC3E178DD}" dt="2023-11-13T12:03:39.860" v="80" actId="478"/>
          <ac:spMkLst>
            <pc:docMk/>
            <pc:sldMk cId="0" sldId="256"/>
            <ac:spMk id="9" creationId="{502E3D8C-846C-A5CC-2697-339ABBAE856A}"/>
          </ac:spMkLst>
        </pc:spChg>
        <pc:graphicFrameChg chg="add mod">
          <ac:chgData name="Marw Tutor" userId="766f4aed66d438f1" providerId="LiveId" clId="{834E2408-AE88-4276-80C9-409EC3E178DD}" dt="2023-11-13T12:03:45.828" v="83" actId="14100"/>
          <ac:graphicFrameMkLst>
            <pc:docMk/>
            <pc:sldMk cId="0" sldId="256"/>
            <ac:graphicFrameMk id="5" creationId="{7136071D-390A-F168-E89C-0D3140E33BB0}"/>
          </ac:graphicFrameMkLst>
        </pc:graphicFrameChg>
      </pc:sldChg>
      <pc:sldChg chg="addSp delSp modSp mod">
        <pc:chgData name="Marw Tutor" userId="766f4aed66d438f1" providerId="LiveId" clId="{834E2408-AE88-4276-80C9-409EC3E178DD}" dt="2023-11-13T11:59:25.726" v="11" actId="26606"/>
        <pc:sldMkLst>
          <pc:docMk/>
          <pc:sldMk cId="0" sldId="257"/>
        </pc:sldMkLst>
        <pc:spChg chg="mod">
          <ac:chgData name="Marw Tutor" userId="766f4aed66d438f1" providerId="LiveId" clId="{834E2408-AE88-4276-80C9-409EC3E178DD}" dt="2023-11-13T11:59:25.726" v="11" actId="26606"/>
          <ac:spMkLst>
            <pc:docMk/>
            <pc:sldMk cId="0" sldId="257"/>
            <ac:spMk id="2" creationId="{00000000-0000-0000-0000-000000000000}"/>
          </ac:spMkLst>
        </pc:spChg>
        <pc:spChg chg="del">
          <ac:chgData name="Marw Tutor" userId="766f4aed66d438f1" providerId="LiveId" clId="{834E2408-AE88-4276-80C9-409EC3E178DD}" dt="2023-11-13T11:59:25.726" v="11" actId="26606"/>
          <ac:spMkLst>
            <pc:docMk/>
            <pc:sldMk cId="0" sldId="257"/>
            <ac:spMk id="3" creationId="{00000000-0000-0000-0000-000000000000}"/>
          </ac:spMkLst>
        </pc:spChg>
        <pc:graphicFrameChg chg="add">
          <ac:chgData name="Marw Tutor" userId="766f4aed66d438f1" providerId="LiveId" clId="{834E2408-AE88-4276-80C9-409EC3E178DD}" dt="2023-11-13T11:59:25.726" v="11" actId="26606"/>
          <ac:graphicFrameMkLst>
            <pc:docMk/>
            <pc:sldMk cId="0" sldId="257"/>
            <ac:graphicFrameMk id="5" creationId="{0A87C77A-4611-ED53-3CF3-A44CA90A312A}"/>
          </ac:graphicFrameMkLst>
        </pc:graphicFrameChg>
      </pc:sldChg>
      <pc:sldChg chg="addSp delSp modSp mod">
        <pc:chgData name="Marw Tutor" userId="766f4aed66d438f1" providerId="LiveId" clId="{834E2408-AE88-4276-80C9-409EC3E178DD}" dt="2023-11-13T11:59:00.978" v="7" actId="26606"/>
        <pc:sldMkLst>
          <pc:docMk/>
          <pc:sldMk cId="0" sldId="258"/>
        </pc:sldMkLst>
        <pc:spChg chg="mod">
          <ac:chgData name="Marw Tutor" userId="766f4aed66d438f1" providerId="LiveId" clId="{834E2408-AE88-4276-80C9-409EC3E178DD}" dt="2023-11-13T11:59:00.978" v="7" actId="26606"/>
          <ac:spMkLst>
            <pc:docMk/>
            <pc:sldMk cId="0" sldId="258"/>
            <ac:spMk id="2" creationId="{00000000-0000-0000-0000-000000000000}"/>
          </ac:spMkLst>
        </pc:spChg>
        <pc:spChg chg="del">
          <ac:chgData name="Marw Tutor" userId="766f4aed66d438f1" providerId="LiveId" clId="{834E2408-AE88-4276-80C9-409EC3E178DD}" dt="2023-11-13T11:59:00.978" v="7" actId="26606"/>
          <ac:spMkLst>
            <pc:docMk/>
            <pc:sldMk cId="0" sldId="258"/>
            <ac:spMk id="3" creationId="{00000000-0000-0000-0000-000000000000}"/>
          </ac:spMkLst>
        </pc:spChg>
        <pc:graphicFrameChg chg="add">
          <ac:chgData name="Marw Tutor" userId="766f4aed66d438f1" providerId="LiveId" clId="{834E2408-AE88-4276-80C9-409EC3E178DD}" dt="2023-11-13T11:59:00.978" v="7" actId="26606"/>
          <ac:graphicFrameMkLst>
            <pc:docMk/>
            <pc:sldMk cId="0" sldId="258"/>
            <ac:graphicFrameMk id="5" creationId="{D194AE7C-E47C-C85B-D4D3-B957FD9E907D}"/>
          </ac:graphicFrameMkLst>
        </pc:graphicFrameChg>
      </pc:sldChg>
      <pc:sldChg chg="addSp delSp modSp mod">
        <pc:chgData name="Marw Tutor" userId="766f4aed66d438f1" providerId="LiveId" clId="{834E2408-AE88-4276-80C9-409EC3E178DD}" dt="2023-11-13T12:00:02.904" v="17" actId="14100"/>
        <pc:sldMkLst>
          <pc:docMk/>
          <pc:sldMk cId="0" sldId="259"/>
        </pc:sldMkLst>
        <pc:spChg chg="del">
          <ac:chgData name="Marw Tutor" userId="766f4aed66d438f1" providerId="LiveId" clId="{834E2408-AE88-4276-80C9-409EC3E178DD}" dt="2023-11-13T11:59:59.119" v="15" actId="26606"/>
          <ac:spMkLst>
            <pc:docMk/>
            <pc:sldMk cId="0" sldId="259"/>
            <ac:spMk id="3" creationId="{00000000-0000-0000-0000-000000000000}"/>
          </ac:spMkLst>
        </pc:spChg>
        <pc:spChg chg="add del">
          <ac:chgData name="Marw Tutor" userId="766f4aed66d438f1" providerId="LiveId" clId="{834E2408-AE88-4276-80C9-409EC3E178DD}" dt="2023-11-13T12:00:00.529" v="16" actId="478"/>
          <ac:spMkLst>
            <pc:docMk/>
            <pc:sldMk cId="0" sldId="259"/>
            <ac:spMk id="9" creationId="{809A040E-7134-90A4-52A5-79B69628A3E5}"/>
          </ac:spMkLst>
        </pc:spChg>
        <pc:graphicFrameChg chg="add mod">
          <ac:chgData name="Marw Tutor" userId="766f4aed66d438f1" providerId="LiveId" clId="{834E2408-AE88-4276-80C9-409EC3E178DD}" dt="2023-11-13T12:00:02.904" v="17" actId="14100"/>
          <ac:graphicFrameMkLst>
            <pc:docMk/>
            <pc:sldMk cId="0" sldId="259"/>
            <ac:graphicFrameMk id="5" creationId="{4E8595E7-843E-1D20-E88F-BAC3A4874FC6}"/>
          </ac:graphicFrameMkLst>
        </pc:graphicFrameChg>
      </pc:sldChg>
      <pc:sldChg chg="addSp delSp modSp mod">
        <pc:chgData name="Marw Tutor" userId="766f4aed66d438f1" providerId="LiveId" clId="{834E2408-AE88-4276-80C9-409EC3E178DD}" dt="2023-11-13T12:00:09.703" v="20" actId="14100"/>
        <pc:sldMkLst>
          <pc:docMk/>
          <pc:sldMk cId="0" sldId="260"/>
        </pc:sldMkLst>
        <pc:spChg chg="del">
          <ac:chgData name="Marw Tutor" userId="766f4aed66d438f1" providerId="LiveId" clId="{834E2408-AE88-4276-80C9-409EC3E178DD}" dt="2023-11-13T12:00:06.569" v="18" actId="26606"/>
          <ac:spMkLst>
            <pc:docMk/>
            <pc:sldMk cId="0" sldId="260"/>
            <ac:spMk id="3" creationId="{00000000-0000-0000-0000-000000000000}"/>
          </ac:spMkLst>
        </pc:spChg>
        <pc:spChg chg="add del">
          <ac:chgData name="Marw Tutor" userId="766f4aed66d438f1" providerId="LiveId" clId="{834E2408-AE88-4276-80C9-409EC3E178DD}" dt="2023-11-13T12:00:07.688" v="19" actId="478"/>
          <ac:spMkLst>
            <pc:docMk/>
            <pc:sldMk cId="0" sldId="260"/>
            <ac:spMk id="9" creationId="{5B133039-DF21-0999-AB18-F6A81672414A}"/>
          </ac:spMkLst>
        </pc:spChg>
        <pc:graphicFrameChg chg="add mod">
          <ac:chgData name="Marw Tutor" userId="766f4aed66d438f1" providerId="LiveId" clId="{834E2408-AE88-4276-80C9-409EC3E178DD}" dt="2023-11-13T12:00:09.703" v="20" actId="14100"/>
          <ac:graphicFrameMkLst>
            <pc:docMk/>
            <pc:sldMk cId="0" sldId="260"/>
            <ac:graphicFrameMk id="5" creationId="{DF6E54EE-2912-C2C9-3F08-0E1273D78C41}"/>
          </ac:graphicFrameMkLst>
        </pc:graphicFrameChg>
      </pc:sldChg>
      <pc:sldChg chg="addSp delSp modSp mod">
        <pc:chgData name="Marw Tutor" userId="766f4aed66d438f1" providerId="LiveId" clId="{834E2408-AE88-4276-80C9-409EC3E178DD}" dt="2023-11-13T12:00:18.271" v="23" actId="14100"/>
        <pc:sldMkLst>
          <pc:docMk/>
          <pc:sldMk cId="0" sldId="261"/>
        </pc:sldMkLst>
        <pc:spChg chg="del">
          <ac:chgData name="Marw Tutor" userId="766f4aed66d438f1" providerId="LiveId" clId="{834E2408-AE88-4276-80C9-409EC3E178DD}" dt="2023-11-13T12:00:13.858" v="21" actId="26606"/>
          <ac:spMkLst>
            <pc:docMk/>
            <pc:sldMk cId="0" sldId="261"/>
            <ac:spMk id="3" creationId="{00000000-0000-0000-0000-000000000000}"/>
          </ac:spMkLst>
        </pc:spChg>
        <pc:spChg chg="add del">
          <ac:chgData name="Marw Tutor" userId="766f4aed66d438f1" providerId="LiveId" clId="{834E2408-AE88-4276-80C9-409EC3E178DD}" dt="2023-11-13T12:00:15.748" v="22" actId="478"/>
          <ac:spMkLst>
            <pc:docMk/>
            <pc:sldMk cId="0" sldId="261"/>
            <ac:spMk id="9" creationId="{1E8AFFA7-18A6-0EBA-CEEB-D492F2CC246D}"/>
          </ac:spMkLst>
        </pc:spChg>
        <pc:graphicFrameChg chg="add mod">
          <ac:chgData name="Marw Tutor" userId="766f4aed66d438f1" providerId="LiveId" clId="{834E2408-AE88-4276-80C9-409EC3E178DD}" dt="2023-11-13T12:00:18.271" v="23" actId="14100"/>
          <ac:graphicFrameMkLst>
            <pc:docMk/>
            <pc:sldMk cId="0" sldId="261"/>
            <ac:graphicFrameMk id="5" creationId="{0E64D6AB-7C38-890E-864E-19DE3E27A635}"/>
          </ac:graphicFrameMkLst>
        </pc:graphicFrameChg>
      </pc:sldChg>
      <pc:sldChg chg="addSp delSp modSp mod modClrScheme chgLayout">
        <pc:chgData name="Marw Tutor" userId="766f4aed66d438f1" providerId="LiveId" clId="{834E2408-AE88-4276-80C9-409EC3E178DD}" dt="2023-11-13T12:00:35.459" v="30"/>
        <pc:sldMkLst>
          <pc:docMk/>
          <pc:sldMk cId="0" sldId="262"/>
        </pc:sldMkLst>
        <pc:spChg chg="del">
          <ac:chgData name="Marw Tutor" userId="766f4aed66d438f1" providerId="LiveId" clId="{834E2408-AE88-4276-80C9-409EC3E178DD}" dt="2023-11-13T12:00:22.422" v="24" actId="26606"/>
          <ac:spMkLst>
            <pc:docMk/>
            <pc:sldMk cId="0" sldId="262"/>
            <ac:spMk id="3" creationId="{00000000-0000-0000-0000-000000000000}"/>
          </ac:spMkLst>
        </pc:spChg>
        <pc:spChg chg="add del mod">
          <ac:chgData name="Marw Tutor" userId="766f4aed66d438f1" providerId="LiveId" clId="{834E2408-AE88-4276-80C9-409EC3E178DD}" dt="2023-11-13T12:00:24.292" v="25" actId="478"/>
          <ac:spMkLst>
            <pc:docMk/>
            <pc:sldMk cId="0" sldId="262"/>
            <ac:spMk id="9" creationId="{A01B5B57-D290-14F3-FE84-513E2A3B7A08}"/>
          </ac:spMkLst>
        </pc:spChg>
        <pc:spChg chg="add del mod">
          <ac:chgData name="Marw Tutor" userId="766f4aed66d438f1" providerId="LiveId" clId="{834E2408-AE88-4276-80C9-409EC3E178DD}" dt="2023-11-13T12:00:25.869" v="26" actId="478"/>
          <ac:spMkLst>
            <pc:docMk/>
            <pc:sldMk cId="0" sldId="262"/>
            <ac:spMk id="11" creationId="{E09DB768-A654-05AE-FDB5-C8D333CCA1B0}"/>
          </ac:spMkLst>
        </pc:spChg>
        <pc:graphicFrameChg chg="add mod">
          <ac:chgData name="Marw Tutor" userId="766f4aed66d438f1" providerId="LiveId" clId="{834E2408-AE88-4276-80C9-409EC3E178DD}" dt="2023-11-13T12:00:35.459" v="30"/>
          <ac:graphicFrameMkLst>
            <pc:docMk/>
            <pc:sldMk cId="0" sldId="262"/>
            <ac:graphicFrameMk id="5" creationId="{7170C741-2FE7-304D-539D-7BD3D0565C74}"/>
          </ac:graphicFrameMkLst>
        </pc:graphicFrameChg>
      </pc:sldChg>
      <pc:sldChg chg="addSp delSp modSp mod">
        <pc:chgData name="Marw Tutor" userId="766f4aed66d438f1" providerId="LiveId" clId="{834E2408-AE88-4276-80C9-409EC3E178DD}" dt="2023-11-13T12:00:52.478" v="33" actId="14100"/>
        <pc:sldMkLst>
          <pc:docMk/>
          <pc:sldMk cId="0" sldId="264"/>
        </pc:sldMkLst>
        <pc:spChg chg="del">
          <ac:chgData name="Marw Tutor" userId="766f4aed66d438f1" providerId="LiveId" clId="{834E2408-AE88-4276-80C9-409EC3E178DD}" dt="2023-11-13T12:00:48.309" v="31" actId="26606"/>
          <ac:spMkLst>
            <pc:docMk/>
            <pc:sldMk cId="0" sldId="264"/>
            <ac:spMk id="3" creationId="{00000000-0000-0000-0000-000000000000}"/>
          </ac:spMkLst>
        </pc:spChg>
        <pc:spChg chg="add del">
          <ac:chgData name="Marw Tutor" userId="766f4aed66d438f1" providerId="LiveId" clId="{834E2408-AE88-4276-80C9-409EC3E178DD}" dt="2023-11-13T12:00:50.618" v="32" actId="478"/>
          <ac:spMkLst>
            <pc:docMk/>
            <pc:sldMk cId="0" sldId="264"/>
            <ac:spMk id="9" creationId="{E563DBFB-6971-827E-1D30-2FEBEF1D95C4}"/>
          </ac:spMkLst>
        </pc:spChg>
        <pc:graphicFrameChg chg="add mod">
          <ac:chgData name="Marw Tutor" userId="766f4aed66d438f1" providerId="LiveId" clId="{834E2408-AE88-4276-80C9-409EC3E178DD}" dt="2023-11-13T12:00:52.478" v="33" actId="14100"/>
          <ac:graphicFrameMkLst>
            <pc:docMk/>
            <pc:sldMk cId="0" sldId="264"/>
            <ac:graphicFrameMk id="5" creationId="{5E681617-E3FF-426D-75D1-38C40DDC5E98}"/>
          </ac:graphicFrameMkLst>
        </pc:graphicFrameChg>
      </pc:sldChg>
      <pc:sldChg chg="addSp delSp modSp mod">
        <pc:chgData name="Marw Tutor" userId="766f4aed66d438f1" providerId="LiveId" clId="{834E2408-AE88-4276-80C9-409EC3E178DD}" dt="2023-11-13T11:59:53.431" v="14" actId="14100"/>
        <pc:sldMkLst>
          <pc:docMk/>
          <pc:sldMk cId="0" sldId="266"/>
        </pc:sldMkLst>
        <pc:spChg chg="del">
          <ac:chgData name="Marw Tutor" userId="766f4aed66d438f1" providerId="LiveId" clId="{834E2408-AE88-4276-80C9-409EC3E178DD}" dt="2023-11-13T11:59:49.068" v="12" actId="26606"/>
          <ac:spMkLst>
            <pc:docMk/>
            <pc:sldMk cId="0" sldId="266"/>
            <ac:spMk id="3" creationId="{00000000-0000-0000-0000-000000000000}"/>
          </ac:spMkLst>
        </pc:spChg>
        <pc:spChg chg="add del">
          <ac:chgData name="Marw Tutor" userId="766f4aed66d438f1" providerId="LiveId" clId="{834E2408-AE88-4276-80C9-409EC3E178DD}" dt="2023-11-13T11:59:50.643" v="13" actId="478"/>
          <ac:spMkLst>
            <pc:docMk/>
            <pc:sldMk cId="0" sldId="266"/>
            <ac:spMk id="9" creationId="{F0B347DF-B08E-FA4F-B827-D2A8DFB56DC7}"/>
          </ac:spMkLst>
        </pc:spChg>
        <pc:graphicFrameChg chg="add mod">
          <ac:chgData name="Marw Tutor" userId="766f4aed66d438f1" providerId="LiveId" clId="{834E2408-AE88-4276-80C9-409EC3E178DD}" dt="2023-11-13T11:59:53.431" v="14" actId="14100"/>
          <ac:graphicFrameMkLst>
            <pc:docMk/>
            <pc:sldMk cId="0" sldId="266"/>
            <ac:graphicFrameMk id="5" creationId="{643B678B-DDA3-09AA-B1DB-4B2E4787B172}"/>
          </ac:graphicFrameMkLst>
        </pc:graphicFrameChg>
      </pc:sldChg>
      <pc:sldChg chg="addSp delSp modSp mod">
        <pc:chgData name="Marw Tutor" userId="766f4aed66d438f1" providerId="LiveId" clId="{834E2408-AE88-4276-80C9-409EC3E178DD}" dt="2023-11-13T11:59:09.194" v="10" actId="14100"/>
        <pc:sldMkLst>
          <pc:docMk/>
          <pc:sldMk cId="0" sldId="267"/>
        </pc:sldMkLst>
        <pc:spChg chg="del">
          <ac:chgData name="Marw Tutor" userId="766f4aed66d438f1" providerId="LiveId" clId="{834E2408-AE88-4276-80C9-409EC3E178DD}" dt="2023-11-13T11:59:05.491" v="8" actId="26606"/>
          <ac:spMkLst>
            <pc:docMk/>
            <pc:sldMk cId="0" sldId="267"/>
            <ac:spMk id="3" creationId="{00000000-0000-0000-0000-000000000000}"/>
          </ac:spMkLst>
        </pc:spChg>
        <pc:spChg chg="add del">
          <ac:chgData name="Marw Tutor" userId="766f4aed66d438f1" providerId="LiveId" clId="{834E2408-AE88-4276-80C9-409EC3E178DD}" dt="2023-11-13T11:59:07.109" v="9" actId="478"/>
          <ac:spMkLst>
            <pc:docMk/>
            <pc:sldMk cId="0" sldId="267"/>
            <ac:spMk id="9" creationId="{6F587CCD-C589-DBE4-48AC-56AEE5F2E888}"/>
          </ac:spMkLst>
        </pc:spChg>
        <pc:graphicFrameChg chg="add mod">
          <ac:chgData name="Marw Tutor" userId="766f4aed66d438f1" providerId="LiveId" clId="{834E2408-AE88-4276-80C9-409EC3E178DD}" dt="2023-11-13T11:59:09.194" v="10" actId="14100"/>
          <ac:graphicFrameMkLst>
            <pc:docMk/>
            <pc:sldMk cId="0" sldId="267"/>
            <ac:graphicFrameMk id="5" creationId="{BB94E98F-5AFD-A1C8-1B32-86D467FB898C}"/>
          </ac:graphicFrameMkLst>
        </pc:graphicFrameChg>
      </pc:sldChg>
      <pc:sldChg chg="addSp delSp mod">
        <pc:chgData name="Marw Tutor" userId="766f4aed66d438f1" providerId="LiveId" clId="{834E2408-AE88-4276-80C9-409EC3E178DD}" dt="2023-11-13T12:00:59.729" v="35" actId="478"/>
        <pc:sldMkLst>
          <pc:docMk/>
          <pc:sldMk cId="0" sldId="268"/>
        </pc:sldMkLst>
        <pc:spChg chg="del">
          <ac:chgData name="Marw Tutor" userId="766f4aed66d438f1" providerId="LiveId" clId="{834E2408-AE88-4276-80C9-409EC3E178DD}" dt="2023-11-13T12:00:58.551" v="34" actId="26606"/>
          <ac:spMkLst>
            <pc:docMk/>
            <pc:sldMk cId="0" sldId="268"/>
            <ac:spMk id="3" creationId="{00000000-0000-0000-0000-000000000000}"/>
          </ac:spMkLst>
        </pc:spChg>
        <pc:spChg chg="add del">
          <ac:chgData name="Marw Tutor" userId="766f4aed66d438f1" providerId="LiveId" clId="{834E2408-AE88-4276-80C9-409EC3E178DD}" dt="2023-11-13T12:00:59.729" v="35" actId="478"/>
          <ac:spMkLst>
            <pc:docMk/>
            <pc:sldMk cId="0" sldId="268"/>
            <ac:spMk id="9" creationId="{7D733AFB-B550-8A8A-AF0E-1827C5EC6D2E}"/>
          </ac:spMkLst>
        </pc:spChg>
        <pc:graphicFrameChg chg="add">
          <ac:chgData name="Marw Tutor" userId="766f4aed66d438f1" providerId="LiveId" clId="{834E2408-AE88-4276-80C9-409EC3E178DD}" dt="2023-11-13T12:00:58.551" v="34" actId="26606"/>
          <ac:graphicFrameMkLst>
            <pc:docMk/>
            <pc:sldMk cId="0" sldId="268"/>
            <ac:graphicFrameMk id="5" creationId="{7D664C56-2393-7752-D41E-8BA38350AD9E}"/>
          </ac:graphicFrameMkLst>
        </pc:graphicFrameChg>
      </pc:sldChg>
      <pc:sldChg chg="addSp delSp modSp mod">
        <pc:chgData name="Marw Tutor" userId="766f4aed66d438f1" providerId="LiveId" clId="{834E2408-AE88-4276-80C9-409EC3E178DD}" dt="2023-11-13T12:02:49.381" v="69" actId="14100"/>
        <pc:sldMkLst>
          <pc:docMk/>
          <pc:sldMk cId="0" sldId="269"/>
        </pc:sldMkLst>
        <pc:spChg chg="del">
          <ac:chgData name="Marw Tutor" userId="766f4aed66d438f1" providerId="LiveId" clId="{834E2408-AE88-4276-80C9-409EC3E178DD}" dt="2023-11-13T12:02:45.568" v="67" actId="26606"/>
          <ac:spMkLst>
            <pc:docMk/>
            <pc:sldMk cId="0" sldId="269"/>
            <ac:spMk id="3" creationId="{00000000-0000-0000-0000-000000000000}"/>
          </ac:spMkLst>
        </pc:spChg>
        <pc:spChg chg="add del">
          <ac:chgData name="Marw Tutor" userId="766f4aed66d438f1" providerId="LiveId" clId="{834E2408-AE88-4276-80C9-409EC3E178DD}" dt="2023-11-13T12:02:47.945" v="68" actId="478"/>
          <ac:spMkLst>
            <pc:docMk/>
            <pc:sldMk cId="0" sldId="269"/>
            <ac:spMk id="9" creationId="{0209CB44-92F8-286C-5A0A-B3982350C494}"/>
          </ac:spMkLst>
        </pc:spChg>
        <pc:graphicFrameChg chg="add mod">
          <ac:chgData name="Marw Tutor" userId="766f4aed66d438f1" providerId="LiveId" clId="{834E2408-AE88-4276-80C9-409EC3E178DD}" dt="2023-11-13T12:02:49.381" v="69" actId="14100"/>
          <ac:graphicFrameMkLst>
            <pc:docMk/>
            <pc:sldMk cId="0" sldId="269"/>
            <ac:graphicFrameMk id="5" creationId="{DB0811EA-D42C-9EC3-08BA-FB129C3C5B79}"/>
          </ac:graphicFrameMkLst>
        </pc:graphicFrameChg>
      </pc:sldChg>
      <pc:sldChg chg="addSp delSp modSp mod">
        <pc:chgData name="Marw Tutor" userId="766f4aed66d438f1" providerId="LiveId" clId="{834E2408-AE88-4276-80C9-409EC3E178DD}" dt="2023-11-13T12:02:33.770" v="66" actId="14100"/>
        <pc:sldMkLst>
          <pc:docMk/>
          <pc:sldMk cId="0" sldId="270"/>
        </pc:sldMkLst>
        <pc:spChg chg="mod">
          <ac:chgData name="Marw Tutor" userId="766f4aed66d438f1" providerId="LiveId" clId="{834E2408-AE88-4276-80C9-409EC3E178DD}" dt="2023-11-13T12:02:31.172" v="65" actId="1076"/>
          <ac:spMkLst>
            <pc:docMk/>
            <pc:sldMk cId="0" sldId="270"/>
            <ac:spMk id="2" creationId="{00000000-0000-0000-0000-000000000000}"/>
          </ac:spMkLst>
        </pc:spChg>
        <pc:spChg chg="del mod">
          <ac:chgData name="Marw Tutor" userId="766f4aed66d438f1" providerId="LiveId" clId="{834E2408-AE88-4276-80C9-409EC3E178DD}" dt="2023-11-13T12:02:28.743" v="64" actId="26606"/>
          <ac:spMkLst>
            <pc:docMk/>
            <pc:sldMk cId="0" sldId="270"/>
            <ac:spMk id="3" creationId="{00000000-0000-0000-0000-000000000000}"/>
          </ac:spMkLst>
        </pc:spChg>
        <pc:graphicFrameChg chg="add mod">
          <ac:chgData name="Marw Tutor" userId="766f4aed66d438f1" providerId="LiveId" clId="{834E2408-AE88-4276-80C9-409EC3E178DD}" dt="2023-11-13T12:02:33.770" v="66" actId="14100"/>
          <ac:graphicFrameMkLst>
            <pc:docMk/>
            <pc:sldMk cId="0" sldId="270"/>
            <ac:graphicFrameMk id="5" creationId="{07916620-412E-0517-19CF-8D41FE48548D}"/>
          </ac:graphicFrameMkLst>
        </pc:graphicFrameChg>
      </pc:sldChg>
      <pc:sldChg chg="addSp delSp modSp mod">
        <pc:chgData name="Marw Tutor" userId="766f4aed66d438f1" providerId="LiveId" clId="{834E2408-AE88-4276-80C9-409EC3E178DD}" dt="2023-11-13T12:01:56.890" v="48" actId="20577"/>
        <pc:sldMkLst>
          <pc:docMk/>
          <pc:sldMk cId="0" sldId="273"/>
        </pc:sldMkLst>
        <pc:spChg chg="mod">
          <ac:chgData name="Marw Tutor" userId="766f4aed66d438f1" providerId="LiveId" clId="{834E2408-AE88-4276-80C9-409EC3E178DD}" dt="2023-11-13T12:01:56.890" v="48" actId="20577"/>
          <ac:spMkLst>
            <pc:docMk/>
            <pc:sldMk cId="0" sldId="273"/>
            <ac:spMk id="2" creationId="{00000000-0000-0000-0000-000000000000}"/>
          </ac:spMkLst>
        </pc:spChg>
        <pc:spChg chg="del mod">
          <ac:chgData name="Marw Tutor" userId="766f4aed66d438f1" providerId="LiveId" clId="{834E2408-AE88-4276-80C9-409EC3E178DD}" dt="2023-11-13T12:01:50.579" v="44" actId="26606"/>
          <ac:spMkLst>
            <pc:docMk/>
            <pc:sldMk cId="0" sldId="273"/>
            <ac:spMk id="3" creationId="{00000000-0000-0000-0000-000000000000}"/>
          </ac:spMkLst>
        </pc:spChg>
        <pc:graphicFrameChg chg="add mod">
          <ac:chgData name="Marw Tutor" userId="766f4aed66d438f1" providerId="LiveId" clId="{834E2408-AE88-4276-80C9-409EC3E178DD}" dt="2023-11-13T12:01:54.359" v="46" actId="1076"/>
          <ac:graphicFrameMkLst>
            <pc:docMk/>
            <pc:sldMk cId="0" sldId="273"/>
            <ac:graphicFrameMk id="5" creationId="{52D52E88-5143-D1D7-3FAB-F67665D89E92}"/>
          </ac:graphicFrameMkLst>
        </pc:graphicFrameChg>
      </pc:sldChg>
      <pc:sldChg chg="addSp delSp modSp mod">
        <pc:chgData name="Marw Tutor" userId="766f4aed66d438f1" providerId="LiveId" clId="{834E2408-AE88-4276-80C9-409EC3E178DD}" dt="2023-11-13T12:01:33.845" v="38" actId="478"/>
        <pc:sldMkLst>
          <pc:docMk/>
          <pc:sldMk cId="0" sldId="274"/>
        </pc:sldMkLst>
        <pc:spChg chg="del mod">
          <ac:chgData name="Marw Tutor" userId="766f4aed66d438f1" providerId="LiveId" clId="{834E2408-AE88-4276-80C9-409EC3E178DD}" dt="2023-11-13T12:01:32.068" v="37" actId="26606"/>
          <ac:spMkLst>
            <pc:docMk/>
            <pc:sldMk cId="0" sldId="274"/>
            <ac:spMk id="3" creationId="{00000000-0000-0000-0000-000000000000}"/>
          </ac:spMkLst>
        </pc:spChg>
        <pc:spChg chg="add del">
          <ac:chgData name="Marw Tutor" userId="766f4aed66d438f1" providerId="LiveId" clId="{834E2408-AE88-4276-80C9-409EC3E178DD}" dt="2023-11-13T12:01:33.845" v="38" actId="478"/>
          <ac:spMkLst>
            <pc:docMk/>
            <pc:sldMk cId="0" sldId="274"/>
            <ac:spMk id="9" creationId="{D036BAC9-D390-B885-87C9-CEAE30B063BD}"/>
          </ac:spMkLst>
        </pc:spChg>
        <pc:graphicFrameChg chg="add">
          <ac:chgData name="Marw Tutor" userId="766f4aed66d438f1" providerId="LiveId" clId="{834E2408-AE88-4276-80C9-409EC3E178DD}" dt="2023-11-13T12:01:32.068" v="37" actId="26606"/>
          <ac:graphicFrameMkLst>
            <pc:docMk/>
            <pc:sldMk cId="0" sldId="274"/>
            <ac:graphicFrameMk id="5" creationId="{03D85FA9-3892-26E2-4629-E6F11ADF2F1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03B788-3E26-4A1D-B373-57D1277FB6C2}" type="doc">
      <dgm:prSet loTypeId="urn:microsoft.com/office/officeart/2005/8/layout/list1" loCatId="list" qsTypeId="urn:microsoft.com/office/officeart/2005/8/quickstyle/simple4" qsCatId="simple" csTypeId="urn:microsoft.com/office/officeart/2005/8/colors/accent2_2" csCatId="accent2"/>
      <dgm:spPr/>
      <dgm:t>
        <a:bodyPr/>
        <a:lstStyle/>
        <a:p>
          <a:endParaRPr lang="en-US"/>
        </a:p>
      </dgm:t>
    </dgm:pt>
    <dgm:pt modelId="{68C44AB1-2973-43D3-8AA3-C294C9B6487D}">
      <dgm:prSet/>
      <dgm:spPr/>
      <dgm:t>
        <a:bodyPr/>
        <a:lstStyle/>
        <a:p>
          <a:r>
            <a:rPr lang="el-GR"/>
            <a:t>Ενότητα 3</a:t>
          </a:r>
          <a:endParaRPr lang="en-US"/>
        </a:p>
      </dgm:t>
    </dgm:pt>
    <dgm:pt modelId="{7D47482C-8F3B-47F1-9460-24976D7E793C}" type="parTrans" cxnId="{FA9446CC-E69F-4BF5-A4B6-D364B284B556}">
      <dgm:prSet/>
      <dgm:spPr/>
      <dgm:t>
        <a:bodyPr/>
        <a:lstStyle/>
        <a:p>
          <a:endParaRPr lang="en-US"/>
        </a:p>
      </dgm:t>
    </dgm:pt>
    <dgm:pt modelId="{DCD5A2BA-F40A-4539-8CBC-C7793AC423FF}" type="sibTrans" cxnId="{FA9446CC-E69F-4BF5-A4B6-D364B284B556}">
      <dgm:prSet/>
      <dgm:spPr/>
      <dgm:t>
        <a:bodyPr/>
        <a:lstStyle/>
        <a:p>
          <a:endParaRPr lang="en-US"/>
        </a:p>
      </dgm:t>
    </dgm:pt>
    <dgm:pt modelId="{DA0AC89F-CCD4-44F7-99C6-C6F2B53393F0}">
      <dgm:prSet/>
      <dgm:spPr/>
      <dgm:t>
        <a:bodyPr/>
        <a:lstStyle/>
        <a:p>
          <a:r>
            <a:rPr lang="el-GR"/>
            <a:t>Μάθημα: Ψυχολογία της Υγείας</a:t>
          </a:r>
          <a:endParaRPr lang="en-US"/>
        </a:p>
      </dgm:t>
    </dgm:pt>
    <dgm:pt modelId="{4E744E5B-A857-4E28-B37B-EEAFCEE29029}" type="parTrans" cxnId="{7C243D79-9BFE-4387-8233-B1C886066123}">
      <dgm:prSet/>
      <dgm:spPr/>
      <dgm:t>
        <a:bodyPr/>
        <a:lstStyle/>
        <a:p>
          <a:endParaRPr lang="en-US"/>
        </a:p>
      </dgm:t>
    </dgm:pt>
    <dgm:pt modelId="{62B3B63F-C9AB-4434-A537-E735806B0340}" type="sibTrans" cxnId="{7C243D79-9BFE-4387-8233-B1C886066123}">
      <dgm:prSet/>
      <dgm:spPr/>
      <dgm:t>
        <a:bodyPr/>
        <a:lstStyle/>
        <a:p>
          <a:endParaRPr lang="en-US"/>
        </a:p>
      </dgm:t>
    </dgm:pt>
    <dgm:pt modelId="{D0E5B15B-260B-4635-AC38-D9A201CA8694}">
      <dgm:prSet/>
      <dgm:spPr/>
      <dgm:t>
        <a:bodyPr/>
        <a:lstStyle/>
        <a:p>
          <a:r>
            <a:rPr lang="el-GR"/>
            <a:t>Διδάσκουσα: Δρ. Μαρία Κάλφα</a:t>
          </a:r>
          <a:endParaRPr lang="en-US"/>
        </a:p>
      </dgm:t>
    </dgm:pt>
    <dgm:pt modelId="{0F9CD43D-20BF-4F06-A38D-A3FAD987A3C7}" type="parTrans" cxnId="{60132016-94E3-4C9F-BD89-92570CC798CB}">
      <dgm:prSet/>
      <dgm:spPr/>
      <dgm:t>
        <a:bodyPr/>
        <a:lstStyle/>
        <a:p>
          <a:endParaRPr lang="en-US"/>
        </a:p>
      </dgm:t>
    </dgm:pt>
    <dgm:pt modelId="{605799B0-1168-4A35-81B7-4FEAE1824FEF}" type="sibTrans" cxnId="{60132016-94E3-4C9F-BD89-92570CC798CB}">
      <dgm:prSet/>
      <dgm:spPr/>
      <dgm:t>
        <a:bodyPr/>
        <a:lstStyle/>
        <a:p>
          <a:endParaRPr lang="en-US"/>
        </a:p>
      </dgm:t>
    </dgm:pt>
    <dgm:pt modelId="{0AAEE2A2-8F3A-4162-868C-768A748A4288}">
      <dgm:prSet/>
      <dgm:spPr/>
      <dgm:t>
        <a:bodyPr/>
        <a:lstStyle/>
        <a:p>
          <a:r>
            <a:rPr lang="el-GR"/>
            <a:t>2023-2024</a:t>
          </a:r>
          <a:endParaRPr lang="en-US"/>
        </a:p>
      </dgm:t>
    </dgm:pt>
    <dgm:pt modelId="{795C8EE5-1596-49FE-A618-AB682B12BE5E}" type="parTrans" cxnId="{99914702-EA51-41D6-9517-AE596E60D57F}">
      <dgm:prSet/>
      <dgm:spPr/>
      <dgm:t>
        <a:bodyPr/>
        <a:lstStyle/>
        <a:p>
          <a:endParaRPr lang="en-US"/>
        </a:p>
      </dgm:t>
    </dgm:pt>
    <dgm:pt modelId="{7005C5F3-5F9B-4BEA-81B2-F35461B865D6}" type="sibTrans" cxnId="{99914702-EA51-41D6-9517-AE596E60D57F}">
      <dgm:prSet/>
      <dgm:spPr/>
      <dgm:t>
        <a:bodyPr/>
        <a:lstStyle/>
        <a:p>
          <a:endParaRPr lang="en-US"/>
        </a:p>
      </dgm:t>
    </dgm:pt>
    <dgm:pt modelId="{56CFADB8-EA15-4AE9-BD49-1CF4EBEF9F35}" type="pres">
      <dgm:prSet presAssocID="{8603B788-3E26-4A1D-B373-57D1277FB6C2}" presName="linear" presStyleCnt="0">
        <dgm:presLayoutVars>
          <dgm:dir/>
          <dgm:animLvl val="lvl"/>
          <dgm:resizeHandles val="exact"/>
        </dgm:presLayoutVars>
      </dgm:prSet>
      <dgm:spPr/>
    </dgm:pt>
    <dgm:pt modelId="{C73DA2F4-6BBB-45D2-8E5C-90839EF511E1}" type="pres">
      <dgm:prSet presAssocID="{68C44AB1-2973-43D3-8AA3-C294C9B6487D}" presName="parentLin" presStyleCnt="0"/>
      <dgm:spPr/>
    </dgm:pt>
    <dgm:pt modelId="{7DA3EFF5-97CD-452E-A30B-6C371A3F9013}" type="pres">
      <dgm:prSet presAssocID="{68C44AB1-2973-43D3-8AA3-C294C9B6487D}" presName="parentLeftMargin" presStyleLbl="node1" presStyleIdx="0" presStyleCnt="4"/>
      <dgm:spPr/>
    </dgm:pt>
    <dgm:pt modelId="{FCE693F5-975F-425E-BB28-ACA545390C17}" type="pres">
      <dgm:prSet presAssocID="{68C44AB1-2973-43D3-8AA3-C294C9B6487D}" presName="parentText" presStyleLbl="node1" presStyleIdx="0" presStyleCnt="4">
        <dgm:presLayoutVars>
          <dgm:chMax val="0"/>
          <dgm:bulletEnabled val="1"/>
        </dgm:presLayoutVars>
      </dgm:prSet>
      <dgm:spPr/>
    </dgm:pt>
    <dgm:pt modelId="{7E6DBA79-9100-46DB-A7AB-58A16C942BCE}" type="pres">
      <dgm:prSet presAssocID="{68C44AB1-2973-43D3-8AA3-C294C9B6487D}" presName="negativeSpace" presStyleCnt="0"/>
      <dgm:spPr/>
    </dgm:pt>
    <dgm:pt modelId="{5A530EF3-CBC0-4BC7-8DBF-98DB7C502936}" type="pres">
      <dgm:prSet presAssocID="{68C44AB1-2973-43D3-8AA3-C294C9B6487D}" presName="childText" presStyleLbl="conFgAcc1" presStyleIdx="0" presStyleCnt="4">
        <dgm:presLayoutVars>
          <dgm:bulletEnabled val="1"/>
        </dgm:presLayoutVars>
      </dgm:prSet>
      <dgm:spPr/>
    </dgm:pt>
    <dgm:pt modelId="{F1AF0F7F-8487-4617-B4E8-891B4CF7663B}" type="pres">
      <dgm:prSet presAssocID="{DCD5A2BA-F40A-4539-8CBC-C7793AC423FF}" presName="spaceBetweenRectangles" presStyleCnt="0"/>
      <dgm:spPr/>
    </dgm:pt>
    <dgm:pt modelId="{F0C9AC37-1A19-4034-93B2-6597EDD3C484}" type="pres">
      <dgm:prSet presAssocID="{DA0AC89F-CCD4-44F7-99C6-C6F2B53393F0}" presName="parentLin" presStyleCnt="0"/>
      <dgm:spPr/>
    </dgm:pt>
    <dgm:pt modelId="{AC2F5139-43F3-4202-A7E8-BADA1EE55756}" type="pres">
      <dgm:prSet presAssocID="{DA0AC89F-CCD4-44F7-99C6-C6F2B53393F0}" presName="parentLeftMargin" presStyleLbl="node1" presStyleIdx="0" presStyleCnt="4"/>
      <dgm:spPr/>
    </dgm:pt>
    <dgm:pt modelId="{D0F91F6B-6A9F-45F9-8052-69A985C892AD}" type="pres">
      <dgm:prSet presAssocID="{DA0AC89F-CCD4-44F7-99C6-C6F2B53393F0}" presName="parentText" presStyleLbl="node1" presStyleIdx="1" presStyleCnt="4">
        <dgm:presLayoutVars>
          <dgm:chMax val="0"/>
          <dgm:bulletEnabled val="1"/>
        </dgm:presLayoutVars>
      </dgm:prSet>
      <dgm:spPr/>
    </dgm:pt>
    <dgm:pt modelId="{E1329035-6D62-4CAF-B4C6-8D64008262B2}" type="pres">
      <dgm:prSet presAssocID="{DA0AC89F-CCD4-44F7-99C6-C6F2B53393F0}" presName="negativeSpace" presStyleCnt="0"/>
      <dgm:spPr/>
    </dgm:pt>
    <dgm:pt modelId="{97F5BB3F-A227-41F7-AB7C-DD3781B25871}" type="pres">
      <dgm:prSet presAssocID="{DA0AC89F-CCD4-44F7-99C6-C6F2B53393F0}" presName="childText" presStyleLbl="conFgAcc1" presStyleIdx="1" presStyleCnt="4">
        <dgm:presLayoutVars>
          <dgm:bulletEnabled val="1"/>
        </dgm:presLayoutVars>
      </dgm:prSet>
      <dgm:spPr/>
    </dgm:pt>
    <dgm:pt modelId="{01D6545E-A126-42A0-AFDD-5DDBA66522AE}" type="pres">
      <dgm:prSet presAssocID="{62B3B63F-C9AB-4434-A537-E735806B0340}" presName="spaceBetweenRectangles" presStyleCnt="0"/>
      <dgm:spPr/>
    </dgm:pt>
    <dgm:pt modelId="{039241F8-5686-4B20-B80C-5E5D3B9A02AD}" type="pres">
      <dgm:prSet presAssocID="{D0E5B15B-260B-4635-AC38-D9A201CA8694}" presName="parentLin" presStyleCnt="0"/>
      <dgm:spPr/>
    </dgm:pt>
    <dgm:pt modelId="{1D86C783-DED3-4F40-A606-7E4CBD7C0127}" type="pres">
      <dgm:prSet presAssocID="{D0E5B15B-260B-4635-AC38-D9A201CA8694}" presName="parentLeftMargin" presStyleLbl="node1" presStyleIdx="1" presStyleCnt="4"/>
      <dgm:spPr/>
    </dgm:pt>
    <dgm:pt modelId="{994DC766-0495-4213-AA5A-4E5F468D5773}" type="pres">
      <dgm:prSet presAssocID="{D0E5B15B-260B-4635-AC38-D9A201CA8694}" presName="parentText" presStyleLbl="node1" presStyleIdx="2" presStyleCnt="4">
        <dgm:presLayoutVars>
          <dgm:chMax val="0"/>
          <dgm:bulletEnabled val="1"/>
        </dgm:presLayoutVars>
      </dgm:prSet>
      <dgm:spPr/>
    </dgm:pt>
    <dgm:pt modelId="{9AED40D1-CB38-4EDA-B534-FC861B92C7F4}" type="pres">
      <dgm:prSet presAssocID="{D0E5B15B-260B-4635-AC38-D9A201CA8694}" presName="negativeSpace" presStyleCnt="0"/>
      <dgm:spPr/>
    </dgm:pt>
    <dgm:pt modelId="{5107D5A1-08A4-496F-AFF7-60CD06CD54B0}" type="pres">
      <dgm:prSet presAssocID="{D0E5B15B-260B-4635-AC38-D9A201CA8694}" presName="childText" presStyleLbl="conFgAcc1" presStyleIdx="2" presStyleCnt="4">
        <dgm:presLayoutVars>
          <dgm:bulletEnabled val="1"/>
        </dgm:presLayoutVars>
      </dgm:prSet>
      <dgm:spPr/>
    </dgm:pt>
    <dgm:pt modelId="{602172A1-7A13-403E-B598-7ED89C5D38A6}" type="pres">
      <dgm:prSet presAssocID="{605799B0-1168-4A35-81B7-4FEAE1824FEF}" presName="spaceBetweenRectangles" presStyleCnt="0"/>
      <dgm:spPr/>
    </dgm:pt>
    <dgm:pt modelId="{867E86BE-AB19-48FE-90F4-10D85BDFD636}" type="pres">
      <dgm:prSet presAssocID="{0AAEE2A2-8F3A-4162-868C-768A748A4288}" presName="parentLin" presStyleCnt="0"/>
      <dgm:spPr/>
    </dgm:pt>
    <dgm:pt modelId="{F60F1314-B75B-4805-85AF-FD6484A5BEBD}" type="pres">
      <dgm:prSet presAssocID="{0AAEE2A2-8F3A-4162-868C-768A748A4288}" presName="parentLeftMargin" presStyleLbl="node1" presStyleIdx="2" presStyleCnt="4"/>
      <dgm:spPr/>
    </dgm:pt>
    <dgm:pt modelId="{D8E20CA0-37AE-4E0C-B35B-7705BF644151}" type="pres">
      <dgm:prSet presAssocID="{0AAEE2A2-8F3A-4162-868C-768A748A4288}" presName="parentText" presStyleLbl="node1" presStyleIdx="3" presStyleCnt="4">
        <dgm:presLayoutVars>
          <dgm:chMax val="0"/>
          <dgm:bulletEnabled val="1"/>
        </dgm:presLayoutVars>
      </dgm:prSet>
      <dgm:spPr/>
    </dgm:pt>
    <dgm:pt modelId="{360655C1-9E43-40CD-A510-4F8B866CFB9F}" type="pres">
      <dgm:prSet presAssocID="{0AAEE2A2-8F3A-4162-868C-768A748A4288}" presName="negativeSpace" presStyleCnt="0"/>
      <dgm:spPr/>
    </dgm:pt>
    <dgm:pt modelId="{F0994236-380E-469C-AD5F-9D5F11053CC0}" type="pres">
      <dgm:prSet presAssocID="{0AAEE2A2-8F3A-4162-868C-768A748A4288}" presName="childText" presStyleLbl="conFgAcc1" presStyleIdx="3" presStyleCnt="4">
        <dgm:presLayoutVars>
          <dgm:bulletEnabled val="1"/>
        </dgm:presLayoutVars>
      </dgm:prSet>
      <dgm:spPr/>
    </dgm:pt>
  </dgm:ptLst>
  <dgm:cxnLst>
    <dgm:cxn modelId="{99914702-EA51-41D6-9517-AE596E60D57F}" srcId="{8603B788-3E26-4A1D-B373-57D1277FB6C2}" destId="{0AAEE2A2-8F3A-4162-868C-768A748A4288}" srcOrd="3" destOrd="0" parTransId="{795C8EE5-1596-49FE-A618-AB682B12BE5E}" sibTransId="{7005C5F3-5F9B-4BEA-81B2-F35461B865D6}"/>
    <dgm:cxn modelId="{3D18800B-5B2A-4015-9AD3-80F4658017B6}" type="presOf" srcId="{0AAEE2A2-8F3A-4162-868C-768A748A4288}" destId="{D8E20CA0-37AE-4E0C-B35B-7705BF644151}" srcOrd="1" destOrd="0" presId="urn:microsoft.com/office/officeart/2005/8/layout/list1"/>
    <dgm:cxn modelId="{60132016-94E3-4C9F-BD89-92570CC798CB}" srcId="{8603B788-3E26-4A1D-B373-57D1277FB6C2}" destId="{D0E5B15B-260B-4635-AC38-D9A201CA8694}" srcOrd="2" destOrd="0" parTransId="{0F9CD43D-20BF-4F06-A38D-A3FAD987A3C7}" sibTransId="{605799B0-1168-4A35-81B7-4FEAE1824FEF}"/>
    <dgm:cxn modelId="{C15FFF2F-23C7-4ECD-BCE2-DA0ECAC761AC}" type="presOf" srcId="{D0E5B15B-260B-4635-AC38-D9A201CA8694}" destId="{994DC766-0495-4213-AA5A-4E5F468D5773}" srcOrd="1" destOrd="0" presId="urn:microsoft.com/office/officeart/2005/8/layout/list1"/>
    <dgm:cxn modelId="{7C243D79-9BFE-4387-8233-B1C886066123}" srcId="{8603B788-3E26-4A1D-B373-57D1277FB6C2}" destId="{DA0AC89F-CCD4-44F7-99C6-C6F2B53393F0}" srcOrd="1" destOrd="0" parTransId="{4E744E5B-A857-4E28-B37B-EEAFCEE29029}" sibTransId="{62B3B63F-C9AB-4434-A537-E735806B0340}"/>
    <dgm:cxn modelId="{145C408B-BCF2-40EB-871B-970242CFC5E8}" type="presOf" srcId="{0AAEE2A2-8F3A-4162-868C-768A748A4288}" destId="{F60F1314-B75B-4805-85AF-FD6484A5BEBD}" srcOrd="0" destOrd="0" presId="urn:microsoft.com/office/officeart/2005/8/layout/list1"/>
    <dgm:cxn modelId="{FCA66294-67F3-495A-B8C7-C183E04E650C}" type="presOf" srcId="{68C44AB1-2973-43D3-8AA3-C294C9B6487D}" destId="{FCE693F5-975F-425E-BB28-ACA545390C17}" srcOrd="1" destOrd="0" presId="urn:microsoft.com/office/officeart/2005/8/layout/list1"/>
    <dgm:cxn modelId="{F9DCF997-980D-49FD-91C5-7C2EF588E748}" type="presOf" srcId="{DA0AC89F-CCD4-44F7-99C6-C6F2B53393F0}" destId="{D0F91F6B-6A9F-45F9-8052-69A985C892AD}" srcOrd="1" destOrd="0" presId="urn:microsoft.com/office/officeart/2005/8/layout/list1"/>
    <dgm:cxn modelId="{C7CC249A-C647-48D1-B435-227D54B9E4FC}" type="presOf" srcId="{68C44AB1-2973-43D3-8AA3-C294C9B6487D}" destId="{7DA3EFF5-97CD-452E-A30B-6C371A3F9013}" srcOrd="0" destOrd="0" presId="urn:microsoft.com/office/officeart/2005/8/layout/list1"/>
    <dgm:cxn modelId="{556B58AA-EA02-4A81-8297-9C31B583A08F}" type="presOf" srcId="{D0E5B15B-260B-4635-AC38-D9A201CA8694}" destId="{1D86C783-DED3-4F40-A606-7E4CBD7C0127}" srcOrd="0" destOrd="0" presId="urn:microsoft.com/office/officeart/2005/8/layout/list1"/>
    <dgm:cxn modelId="{C7AB9FB2-D3BC-4E58-B758-A56B7B7C7544}" type="presOf" srcId="{8603B788-3E26-4A1D-B373-57D1277FB6C2}" destId="{56CFADB8-EA15-4AE9-BD49-1CF4EBEF9F35}" srcOrd="0" destOrd="0" presId="urn:microsoft.com/office/officeart/2005/8/layout/list1"/>
    <dgm:cxn modelId="{97F492BB-2331-4621-956E-9326A74B520B}" type="presOf" srcId="{DA0AC89F-CCD4-44F7-99C6-C6F2B53393F0}" destId="{AC2F5139-43F3-4202-A7E8-BADA1EE55756}" srcOrd="0" destOrd="0" presId="urn:microsoft.com/office/officeart/2005/8/layout/list1"/>
    <dgm:cxn modelId="{FA9446CC-E69F-4BF5-A4B6-D364B284B556}" srcId="{8603B788-3E26-4A1D-B373-57D1277FB6C2}" destId="{68C44AB1-2973-43D3-8AA3-C294C9B6487D}" srcOrd="0" destOrd="0" parTransId="{7D47482C-8F3B-47F1-9460-24976D7E793C}" sibTransId="{DCD5A2BA-F40A-4539-8CBC-C7793AC423FF}"/>
    <dgm:cxn modelId="{2B644552-41A4-4CC5-91B2-C4060658500E}" type="presParOf" srcId="{56CFADB8-EA15-4AE9-BD49-1CF4EBEF9F35}" destId="{C73DA2F4-6BBB-45D2-8E5C-90839EF511E1}" srcOrd="0" destOrd="0" presId="urn:microsoft.com/office/officeart/2005/8/layout/list1"/>
    <dgm:cxn modelId="{FEA3DADF-555D-4DB1-A8EA-4169E7F8D9C7}" type="presParOf" srcId="{C73DA2F4-6BBB-45D2-8E5C-90839EF511E1}" destId="{7DA3EFF5-97CD-452E-A30B-6C371A3F9013}" srcOrd="0" destOrd="0" presId="urn:microsoft.com/office/officeart/2005/8/layout/list1"/>
    <dgm:cxn modelId="{6D3E1E9C-BD00-4F9C-8DE9-0B48D4C4E177}" type="presParOf" srcId="{C73DA2F4-6BBB-45D2-8E5C-90839EF511E1}" destId="{FCE693F5-975F-425E-BB28-ACA545390C17}" srcOrd="1" destOrd="0" presId="urn:microsoft.com/office/officeart/2005/8/layout/list1"/>
    <dgm:cxn modelId="{DEB4C96E-6FF9-463D-A55C-72008B0B790C}" type="presParOf" srcId="{56CFADB8-EA15-4AE9-BD49-1CF4EBEF9F35}" destId="{7E6DBA79-9100-46DB-A7AB-58A16C942BCE}" srcOrd="1" destOrd="0" presId="urn:microsoft.com/office/officeart/2005/8/layout/list1"/>
    <dgm:cxn modelId="{FF94D577-FF38-48D6-A3C3-B5E53072B646}" type="presParOf" srcId="{56CFADB8-EA15-4AE9-BD49-1CF4EBEF9F35}" destId="{5A530EF3-CBC0-4BC7-8DBF-98DB7C502936}" srcOrd="2" destOrd="0" presId="urn:microsoft.com/office/officeart/2005/8/layout/list1"/>
    <dgm:cxn modelId="{20571D91-258E-4924-BB28-E92B235129F5}" type="presParOf" srcId="{56CFADB8-EA15-4AE9-BD49-1CF4EBEF9F35}" destId="{F1AF0F7F-8487-4617-B4E8-891B4CF7663B}" srcOrd="3" destOrd="0" presId="urn:microsoft.com/office/officeart/2005/8/layout/list1"/>
    <dgm:cxn modelId="{9741717F-5121-41B6-8336-9AECCB94DB8D}" type="presParOf" srcId="{56CFADB8-EA15-4AE9-BD49-1CF4EBEF9F35}" destId="{F0C9AC37-1A19-4034-93B2-6597EDD3C484}" srcOrd="4" destOrd="0" presId="urn:microsoft.com/office/officeart/2005/8/layout/list1"/>
    <dgm:cxn modelId="{3CFC34EF-E970-46C5-A0A3-6EF0738D50B4}" type="presParOf" srcId="{F0C9AC37-1A19-4034-93B2-6597EDD3C484}" destId="{AC2F5139-43F3-4202-A7E8-BADA1EE55756}" srcOrd="0" destOrd="0" presId="urn:microsoft.com/office/officeart/2005/8/layout/list1"/>
    <dgm:cxn modelId="{DA1F89B5-287B-4946-BE6A-3FF3EDFF9E40}" type="presParOf" srcId="{F0C9AC37-1A19-4034-93B2-6597EDD3C484}" destId="{D0F91F6B-6A9F-45F9-8052-69A985C892AD}" srcOrd="1" destOrd="0" presId="urn:microsoft.com/office/officeart/2005/8/layout/list1"/>
    <dgm:cxn modelId="{B8A3BCEB-B358-4160-85C0-E576AF85A2AB}" type="presParOf" srcId="{56CFADB8-EA15-4AE9-BD49-1CF4EBEF9F35}" destId="{E1329035-6D62-4CAF-B4C6-8D64008262B2}" srcOrd="5" destOrd="0" presId="urn:microsoft.com/office/officeart/2005/8/layout/list1"/>
    <dgm:cxn modelId="{29A10D4F-8622-41B6-A26E-5AA2BB27FD83}" type="presParOf" srcId="{56CFADB8-EA15-4AE9-BD49-1CF4EBEF9F35}" destId="{97F5BB3F-A227-41F7-AB7C-DD3781B25871}" srcOrd="6" destOrd="0" presId="urn:microsoft.com/office/officeart/2005/8/layout/list1"/>
    <dgm:cxn modelId="{C5B365BB-DD95-4F40-ABFB-89F036FF6ACA}" type="presParOf" srcId="{56CFADB8-EA15-4AE9-BD49-1CF4EBEF9F35}" destId="{01D6545E-A126-42A0-AFDD-5DDBA66522AE}" srcOrd="7" destOrd="0" presId="urn:microsoft.com/office/officeart/2005/8/layout/list1"/>
    <dgm:cxn modelId="{618AC641-F668-42FD-B1C0-5108BCCB899E}" type="presParOf" srcId="{56CFADB8-EA15-4AE9-BD49-1CF4EBEF9F35}" destId="{039241F8-5686-4B20-B80C-5E5D3B9A02AD}" srcOrd="8" destOrd="0" presId="urn:microsoft.com/office/officeart/2005/8/layout/list1"/>
    <dgm:cxn modelId="{B75D13F7-0D07-4EEE-B102-6254BCA4A96D}" type="presParOf" srcId="{039241F8-5686-4B20-B80C-5E5D3B9A02AD}" destId="{1D86C783-DED3-4F40-A606-7E4CBD7C0127}" srcOrd="0" destOrd="0" presId="urn:microsoft.com/office/officeart/2005/8/layout/list1"/>
    <dgm:cxn modelId="{8AFF10D5-CA10-4956-8793-5E2BC3419959}" type="presParOf" srcId="{039241F8-5686-4B20-B80C-5E5D3B9A02AD}" destId="{994DC766-0495-4213-AA5A-4E5F468D5773}" srcOrd="1" destOrd="0" presId="urn:microsoft.com/office/officeart/2005/8/layout/list1"/>
    <dgm:cxn modelId="{F228FF9D-6D6B-41C2-BA1E-C4D33997EC5A}" type="presParOf" srcId="{56CFADB8-EA15-4AE9-BD49-1CF4EBEF9F35}" destId="{9AED40D1-CB38-4EDA-B534-FC861B92C7F4}" srcOrd="9" destOrd="0" presId="urn:microsoft.com/office/officeart/2005/8/layout/list1"/>
    <dgm:cxn modelId="{2E4A6489-1DB8-4B5A-B74B-3D004AA06D5C}" type="presParOf" srcId="{56CFADB8-EA15-4AE9-BD49-1CF4EBEF9F35}" destId="{5107D5A1-08A4-496F-AFF7-60CD06CD54B0}" srcOrd="10" destOrd="0" presId="urn:microsoft.com/office/officeart/2005/8/layout/list1"/>
    <dgm:cxn modelId="{3E8A61AA-A1EC-4D22-B220-748551D68BA2}" type="presParOf" srcId="{56CFADB8-EA15-4AE9-BD49-1CF4EBEF9F35}" destId="{602172A1-7A13-403E-B598-7ED89C5D38A6}" srcOrd="11" destOrd="0" presId="urn:microsoft.com/office/officeart/2005/8/layout/list1"/>
    <dgm:cxn modelId="{ED544AFC-80D3-478E-B7CA-D312828BE369}" type="presParOf" srcId="{56CFADB8-EA15-4AE9-BD49-1CF4EBEF9F35}" destId="{867E86BE-AB19-48FE-90F4-10D85BDFD636}" srcOrd="12" destOrd="0" presId="urn:microsoft.com/office/officeart/2005/8/layout/list1"/>
    <dgm:cxn modelId="{02A6CD2B-B389-447F-8DC9-8A921AC3B0BF}" type="presParOf" srcId="{867E86BE-AB19-48FE-90F4-10D85BDFD636}" destId="{F60F1314-B75B-4805-85AF-FD6484A5BEBD}" srcOrd="0" destOrd="0" presId="urn:microsoft.com/office/officeart/2005/8/layout/list1"/>
    <dgm:cxn modelId="{1C6CE237-AC31-4DE8-8651-AF33F1BECC4A}" type="presParOf" srcId="{867E86BE-AB19-48FE-90F4-10D85BDFD636}" destId="{D8E20CA0-37AE-4E0C-B35B-7705BF644151}" srcOrd="1" destOrd="0" presId="urn:microsoft.com/office/officeart/2005/8/layout/list1"/>
    <dgm:cxn modelId="{5A2667FF-D5E6-423B-9061-8A3883B517D9}" type="presParOf" srcId="{56CFADB8-EA15-4AE9-BD49-1CF4EBEF9F35}" destId="{360655C1-9E43-40CD-A510-4F8B866CFB9F}" srcOrd="13" destOrd="0" presId="urn:microsoft.com/office/officeart/2005/8/layout/list1"/>
    <dgm:cxn modelId="{ECCE3582-0449-4143-9D53-AA24008FA510}" type="presParOf" srcId="{56CFADB8-EA15-4AE9-BD49-1CF4EBEF9F35}" destId="{F0994236-380E-469C-AD5F-9D5F11053CC0}"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2CD732D-5311-4017-B66D-F4253BA22479}" type="doc">
      <dgm:prSet loTypeId="urn:microsoft.com/office/officeart/2005/8/layout/vProcess5" loCatId="process" qsTypeId="urn:microsoft.com/office/officeart/2005/8/quickstyle/simple2" qsCatId="simple" csTypeId="urn:microsoft.com/office/officeart/2005/8/colors/accent1_2" csCatId="accent1"/>
      <dgm:spPr/>
      <dgm:t>
        <a:bodyPr/>
        <a:lstStyle/>
        <a:p>
          <a:endParaRPr lang="en-US"/>
        </a:p>
      </dgm:t>
    </dgm:pt>
    <dgm:pt modelId="{20BF296C-955F-4611-9B3D-D169FF21E822}">
      <dgm:prSet/>
      <dgm:spPr/>
      <dgm:t>
        <a:bodyPr/>
        <a:lstStyle/>
        <a:p>
          <a:r>
            <a:rPr lang="el-GR"/>
            <a:t>Η σχέση του με τους θεράποντες είναι σχέση συνεργασίας. </a:t>
          </a:r>
          <a:endParaRPr lang="en-US"/>
        </a:p>
      </dgm:t>
    </dgm:pt>
    <dgm:pt modelId="{09FE7869-3EE8-4566-A52D-1E94BEB2EC83}" type="parTrans" cxnId="{8C2DFCDC-BF9C-4EB1-97EC-87C3E9A987BC}">
      <dgm:prSet/>
      <dgm:spPr/>
      <dgm:t>
        <a:bodyPr/>
        <a:lstStyle/>
        <a:p>
          <a:endParaRPr lang="en-US"/>
        </a:p>
      </dgm:t>
    </dgm:pt>
    <dgm:pt modelId="{739A7262-2E37-44ED-AD93-8D419105203F}" type="sibTrans" cxnId="{8C2DFCDC-BF9C-4EB1-97EC-87C3E9A987BC}">
      <dgm:prSet/>
      <dgm:spPr/>
      <dgm:t>
        <a:bodyPr/>
        <a:lstStyle/>
        <a:p>
          <a:endParaRPr lang="en-US"/>
        </a:p>
      </dgm:t>
    </dgm:pt>
    <dgm:pt modelId="{E1AB7388-DB76-4BF9-9F0B-BB72D6602B64}">
      <dgm:prSet/>
      <dgm:spPr/>
      <dgm:t>
        <a:bodyPr/>
        <a:lstStyle/>
        <a:p>
          <a:r>
            <a:rPr lang="el-GR"/>
            <a:t>Οι θεραποντες σέβονται ότι κάθε ασθενής αποτελεί έναν μοναδικό συνδυασμό ατομικών διαφορών και χαρακτηριστικών, και προσαρμόζουν την αγωγή σύμφωνα με αυτό το ατομικό προφίλ.</a:t>
          </a:r>
          <a:endParaRPr lang="en-US"/>
        </a:p>
      </dgm:t>
    </dgm:pt>
    <dgm:pt modelId="{FB9D6DC5-88D6-4213-BE32-EBC7AF9B3620}" type="parTrans" cxnId="{564A98B3-5B0D-4BDE-9F3D-649B41367189}">
      <dgm:prSet/>
      <dgm:spPr/>
      <dgm:t>
        <a:bodyPr/>
        <a:lstStyle/>
        <a:p>
          <a:endParaRPr lang="en-US"/>
        </a:p>
      </dgm:t>
    </dgm:pt>
    <dgm:pt modelId="{5C467FC6-A25E-439F-A833-5C7AD3DBE26D}" type="sibTrans" cxnId="{564A98B3-5B0D-4BDE-9F3D-649B41367189}">
      <dgm:prSet/>
      <dgm:spPr/>
      <dgm:t>
        <a:bodyPr/>
        <a:lstStyle/>
        <a:p>
          <a:endParaRPr lang="en-US"/>
        </a:p>
      </dgm:t>
    </dgm:pt>
    <dgm:pt modelId="{00735760-CFA3-4134-B283-F9530C849B22}">
      <dgm:prSet/>
      <dgm:spPr/>
      <dgm:t>
        <a:bodyPr/>
        <a:lstStyle/>
        <a:p>
          <a:r>
            <a:rPr lang="el-GR"/>
            <a:t>Ο ασθενής επικοινωνεί και με τη συμπεριφορά του και με τις εκφράσεις του σώματός του. </a:t>
          </a:r>
          <a:endParaRPr lang="en-US"/>
        </a:p>
      </dgm:t>
    </dgm:pt>
    <dgm:pt modelId="{0288A331-2D68-4CAD-8574-01C2944E9BB3}" type="parTrans" cxnId="{95C02CF1-A611-40AC-81E0-4E45E3D4D063}">
      <dgm:prSet/>
      <dgm:spPr/>
      <dgm:t>
        <a:bodyPr/>
        <a:lstStyle/>
        <a:p>
          <a:endParaRPr lang="en-US"/>
        </a:p>
      </dgm:t>
    </dgm:pt>
    <dgm:pt modelId="{146D05A5-F30D-4A57-9941-469ABA049CCC}" type="sibTrans" cxnId="{95C02CF1-A611-40AC-81E0-4E45E3D4D063}">
      <dgm:prSet/>
      <dgm:spPr/>
      <dgm:t>
        <a:bodyPr/>
        <a:lstStyle/>
        <a:p>
          <a:endParaRPr lang="en-US"/>
        </a:p>
      </dgm:t>
    </dgm:pt>
    <dgm:pt modelId="{E7A09BC0-BA95-4068-820D-4D647F9EAD0D}">
      <dgm:prSet/>
      <dgm:spPr/>
      <dgm:t>
        <a:bodyPr/>
        <a:lstStyle/>
        <a:p>
          <a:r>
            <a:rPr lang="el-GR"/>
            <a:t>Η ψυχολογική κατάσταση κρίνεται ιδιαίτερα σημαντικός επικουρικός παράγοντας στη θεραπευτική αγωγή.</a:t>
          </a:r>
          <a:endParaRPr lang="en-US"/>
        </a:p>
      </dgm:t>
    </dgm:pt>
    <dgm:pt modelId="{FC77FAB9-E79B-4DDE-BC6F-3E4DC814F129}" type="parTrans" cxnId="{26B345D3-A780-44CA-839D-F7423B78D22B}">
      <dgm:prSet/>
      <dgm:spPr/>
      <dgm:t>
        <a:bodyPr/>
        <a:lstStyle/>
        <a:p>
          <a:endParaRPr lang="en-US"/>
        </a:p>
      </dgm:t>
    </dgm:pt>
    <dgm:pt modelId="{D9D32BDB-57FF-44CB-981C-4E0C74EFB96A}" type="sibTrans" cxnId="{26B345D3-A780-44CA-839D-F7423B78D22B}">
      <dgm:prSet/>
      <dgm:spPr/>
      <dgm:t>
        <a:bodyPr/>
        <a:lstStyle/>
        <a:p>
          <a:endParaRPr lang="en-US"/>
        </a:p>
      </dgm:t>
    </dgm:pt>
    <dgm:pt modelId="{77953E0E-1BA5-4E8B-9E3A-299F1006CC75}" type="pres">
      <dgm:prSet presAssocID="{B2CD732D-5311-4017-B66D-F4253BA22479}" presName="outerComposite" presStyleCnt="0">
        <dgm:presLayoutVars>
          <dgm:chMax val="5"/>
          <dgm:dir/>
          <dgm:resizeHandles val="exact"/>
        </dgm:presLayoutVars>
      </dgm:prSet>
      <dgm:spPr/>
    </dgm:pt>
    <dgm:pt modelId="{31343E0D-A6DC-4186-8BA4-22DEFF6D270C}" type="pres">
      <dgm:prSet presAssocID="{B2CD732D-5311-4017-B66D-F4253BA22479}" presName="dummyMaxCanvas" presStyleCnt="0">
        <dgm:presLayoutVars/>
      </dgm:prSet>
      <dgm:spPr/>
    </dgm:pt>
    <dgm:pt modelId="{6C17B231-6184-4DA5-AF11-F7FE665880A2}" type="pres">
      <dgm:prSet presAssocID="{B2CD732D-5311-4017-B66D-F4253BA22479}" presName="FourNodes_1" presStyleLbl="node1" presStyleIdx="0" presStyleCnt="4">
        <dgm:presLayoutVars>
          <dgm:bulletEnabled val="1"/>
        </dgm:presLayoutVars>
      </dgm:prSet>
      <dgm:spPr/>
    </dgm:pt>
    <dgm:pt modelId="{E021E1A7-AED6-4D9A-8F65-A739C8D469C1}" type="pres">
      <dgm:prSet presAssocID="{B2CD732D-5311-4017-B66D-F4253BA22479}" presName="FourNodes_2" presStyleLbl="node1" presStyleIdx="1" presStyleCnt="4">
        <dgm:presLayoutVars>
          <dgm:bulletEnabled val="1"/>
        </dgm:presLayoutVars>
      </dgm:prSet>
      <dgm:spPr/>
    </dgm:pt>
    <dgm:pt modelId="{4D1D033C-6E0E-4D7E-BB01-6BD7C59A836D}" type="pres">
      <dgm:prSet presAssocID="{B2CD732D-5311-4017-B66D-F4253BA22479}" presName="FourNodes_3" presStyleLbl="node1" presStyleIdx="2" presStyleCnt="4">
        <dgm:presLayoutVars>
          <dgm:bulletEnabled val="1"/>
        </dgm:presLayoutVars>
      </dgm:prSet>
      <dgm:spPr/>
    </dgm:pt>
    <dgm:pt modelId="{E38FD2BD-A582-4E11-915B-737313264E5D}" type="pres">
      <dgm:prSet presAssocID="{B2CD732D-5311-4017-B66D-F4253BA22479}" presName="FourNodes_4" presStyleLbl="node1" presStyleIdx="3" presStyleCnt="4">
        <dgm:presLayoutVars>
          <dgm:bulletEnabled val="1"/>
        </dgm:presLayoutVars>
      </dgm:prSet>
      <dgm:spPr/>
    </dgm:pt>
    <dgm:pt modelId="{19835FD7-74BB-4005-9FE8-C53F709C1153}" type="pres">
      <dgm:prSet presAssocID="{B2CD732D-5311-4017-B66D-F4253BA22479}" presName="FourConn_1-2" presStyleLbl="fgAccFollowNode1" presStyleIdx="0" presStyleCnt="3">
        <dgm:presLayoutVars>
          <dgm:bulletEnabled val="1"/>
        </dgm:presLayoutVars>
      </dgm:prSet>
      <dgm:spPr/>
    </dgm:pt>
    <dgm:pt modelId="{59BAE244-F0E6-46F6-8522-714B4122918D}" type="pres">
      <dgm:prSet presAssocID="{B2CD732D-5311-4017-B66D-F4253BA22479}" presName="FourConn_2-3" presStyleLbl="fgAccFollowNode1" presStyleIdx="1" presStyleCnt="3">
        <dgm:presLayoutVars>
          <dgm:bulletEnabled val="1"/>
        </dgm:presLayoutVars>
      </dgm:prSet>
      <dgm:spPr/>
    </dgm:pt>
    <dgm:pt modelId="{ECEFC499-E006-4226-96DC-ADCA73EE8DC2}" type="pres">
      <dgm:prSet presAssocID="{B2CD732D-5311-4017-B66D-F4253BA22479}" presName="FourConn_3-4" presStyleLbl="fgAccFollowNode1" presStyleIdx="2" presStyleCnt="3">
        <dgm:presLayoutVars>
          <dgm:bulletEnabled val="1"/>
        </dgm:presLayoutVars>
      </dgm:prSet>
      <dgm:spPr/>
    </dgm:pt>
    <dgm:pt modelId="{C6C49E98-B9BF-48E3-BD9D-22FBB045E169}" type="pres">
      <dgm:prSet presAssocID="{B2CD732D-5311-4017-B66D-F4253BA22479}" presName="FourNodes_1_text" presStyleLbl="node1" presStyleIdx="3" presStyleCnt="4">
        <dgm:presLayoutVars>
          <dgm:bulletEnabled val="1"/>
        </dgm:presLayoutVars>
      </dgm:prSet>
      <dgm:spPr/>
    </dgm:pt>
    <dgm:pt modelId="{05C194DC-47BA-48E6-A07E-523D0700FDDD}" type="pres">
      <dgm:prSet presAssocID="{B2CD732D-5311-4017-B66D-F4253BA22479}" presName="FourNodes_2_text" presStyleLbl="node1" presStyleIdx="3" presStyleCnt="4">
        <dgm:presLayoutVars>
          <dgm:bulletEnabled val="1"/>
        </dgm:presLayoutVars>
      </dgm:prSet>
      <dgm:spPr/>
    </dgm:pt>
    <dgm:pt modelId="{3DDCE95B-6BFF-4E13-8B0D-4D31AF2407C7}" type="pres">
      <dgm:prSet presAssocID="{B2CD732D-5311-4017-B66D-F4253BA22479}" presName="FourNodes_3_text" presStyleLbl="node1" presStyleIdx="3" presStyleCnt="4">
        <dgm:presLayoutVars>
          <dgm:bulletEnabled val="1"/>
        </dgm:presLayoutVars>
      </dgm:prSet>
      <dgm:spPr/>
    </dgm:pt>
    <dgm:pt modelId="{25CFF22D-235F-428C-930B-04B634B04D1F}" type="pres">
      <dgm:prSet presAssocID="{B2CD732D-5311-4017-B66D-F4253BA22479}" presName="FourNodes_4_text" presStyleLbl="node1" presStyleIdx="3" presStyleCnt="4">
        <dgm:presLayoutVars>
          <dgm:bulletEnabled val="1"/>
        </dgm:presLayoutVars>
      </dgm:prSet>
      <dgm:spPr/>
    </dgm:pt>
  </dgm:ptLst>
  <dgm:cxnLst>
    <dgm:cxn modelId="{AD905629-0236-415A-B44A-3D9A9FC7109E}" type="presOf" srcId="{E1AB7388-DB76-4BF9-9F0B-BB72D6602B64}" destId="{05C194DC-47BA-48E6-A07E-523D0700FDDD}" srcOrd="1" destOrd="0" presId="urn:microsoft.com/office/officeart/2005/8/layout/vProcess5"/>
    <dgm:cxn modelId="{9336212A-04EE-4AE1-B91B-A1231A4275C4}" type="presOf" srcId="{B2CD732D-5311-4017-B66D-F4253BA22479}" destId="{77953E0E-1BA5-4E8B-9E3A-299F1006CC75}" srcOrd="0" destOrd="0" presId="urn:microsoft.com/office/officeart/2005/8/layout/vProcess5"/>
    <dgm:cxn modelId="{74E81575-63DF-4A17-AFC6-E56BA42E7A66}" type="presOf" srcId="{00735760-CFA3-4134-B283-F9530C849B22}" destId="{4D1D033C-6E0E-4D7E-BB01-6BD7C59A836D}" srcOrd="0" destOrd="0" presId="urn:microsoft.com/office/officeart/2005/8/layout/vProcess5"/>
    <dgm:cxn modelId="{521B787E-BA87-4ACE-B664-30F42150FF17}" type="presOf" srcId="{E1AB7388-DB76-4BF9-9F0B-BB72D6602B64}" destId="{E021E1A7-AED6-4D9A-8F65-A739C8D469C1}" srcOrd="0" destOrd="0" presId="urn:microsoft.com/office/officeart/2005/8/layout/vProcess5"/>
    <dgm:cxn modelId="{CD2DD287-92CB-4E29-BB08-35AD99B0E2FC}" type="presOf" srcId="{E7A09BC0-BA95-4068-820D-4D647F9EAD0D}" destId="{E38FD2BD-A582-4E11-915B-737313264E5D}" srcOrd="0" destOrd="0" presId="urn:microsoft.com/office/officeart/2005/8/layout/vProcess5"/>
    <dgm:cxn modelId="{9AD4A997-7660-41DA-B760-95FF66631BD0}" type="presOf" srcId="{20BF296C-955F-4611-9B3D-D169FF21E822}" destId="{C6C49E98-B9BF-48E3-BD9D-22FBB045E169}" srcOrd="1" destOrd="0" presId="urn:microsoft.com/office/officeart/2005/8/layout/vProcess5"/>
    <dgm:cxn modelId="{B7984599-CB33-4BFC-9753-56CCBEA97864}" type="presOf" srcId="{E7A09BC0-BA95-4068-820D-4D647F9EAD0D}" destId="{25CFF22D-235F-428C-930B-04B634B04D1F}" srcOrd="1" destOrd="0" presId="urn:microsoft.com/office/officeart/2005/8/layout/vProcess5"/>
    <dgm:cxn modelId="{564A98B3-5B0D-4BDE-9F3D-649B41367189}" srcId="{B2CD732D-5311-4017-B66D-F4253BA22479}" destId="{E1AB7388-DB76-4BF9-9F0B-BB72D6602B64}" srcOrd="1" destOrd="0" parTransId="{FB9D6DC5-88D6-4213-BE32-EBC7AF9B3620}" sibTransId="{5C467FC6-A25E-439F-A833-5C7AD3DBE26D}"/>
    <dgm:cxn modelId="{420284B4-BF5A-4ABC-BC74-455E9B15F7AD}" type="presOf" srcId="{00735760-CFA3-4134-B283-F9530C849B22}" destId="{3DDCE95B-6BFF-4E13-8B0D-4D31AF2407C7}" srcOrd="1" destOrd="0" presId="urn:microsoft.com/office/officeart/2005/8/layout/vProcess5"/>
    <dgm:cxn modelId="{26B345D3-A780-44CA-839D-F7423B78D22B}" srcId="{B2CD732D-5311-4017-B66D-F4253BA22479}" destId="{E7A09BC0-BA95-4068-820D-4D647F9EAD0D}" srcOrd="3" destOrd="0" parTransId="{FC77FAB9-E79B-4DDE-BC6F-3E4DC814F129}" sibTransId="{D9D32BDB-57FF-44CB-981C-4E0C74EFB96A}"/>
    <dgm:cxn modelId="{0EA00AD7-672F-4ABC-B25C-DA7C3E918A9E}" type="presOf" srcId="{5C467FC6-A25E-439F-A833-5C7AD3DBE26D}" destId="{59BAE244-F0E6-46F6-8522-714B4122918D}" srcOrd="0" destOrd="0" presId="urn:microsoft.com/office/officeart/2005/8/layout/vProcess5"/>
    <dgm:cxn modelId="{8C2DFCDC-BF9C-4EB1-97EC-87C3E9A987BC}" srcId="{B2CD732D-5311-4017-B66D-F4253BA22479}" destId="{20BF296C-955F-4611-9B3D-D169FF21E822}" srcOrd="0" destOrd="0" parTransId="{09FE7869-3EE8-4566-A52D-1E94BEB2EC83}" sibTransId="{739A7262-2E37-44ED-AD93-8D419105203F}"/>
    <dgm:cxn modelId="{845413E7-6E09-4370-A368-DF5649A914B9}" type="presOf" srcId="{20BF296C-955F-4611-9B3D-D169FF21E822}" destId="{6C17B231-6184-4DA5-AF11-F7FE665880A2}" srcOrd="0" destOrd="0" presId="urn:microsoft.com/office/officeart/2005/8/layout/vProcess5"/>
    <dgm:cxn modelId="{E2EC7FF0-A0CA-46B2-81DA-58D4FFCCDE2F}" type="presOf" srcId="{146D05A5-F30D-4A57-9941-469ABA049CCC}" destId="{ECEFC499-E006-4226-96DC-ADCA73EE8DC2}" srcOrd="0" destOrd="0" presId="urn:microsoft.com/office/officeart/2005/8/layout/vProcess5"/>
    <dgm:cxn modelId="{95C02CF1-A611-40AC-81E0-4E45E3D4D063}" srcId="{B2CD732D-5311-4017-B66D-F4253BA22479}" destId="{00735760-CFA3-4134-B283-F9530C849B22}" srcOrd="2" destOrd="0" parTransId="{0288A331-2D68-4CAD-8574-01C2944E9BB3}" sibTransId="{146D05A5-F30D-4A57-9941-469ABA049CCC}"/>
    <dgm:cxn modelId="{0E8B06FF-DA66-4708-9346-6A33A935D8DE}" type="presOf" srcId="{739A7262-2E37-44ED-AD93-8D419105203F}" destId="{19835FD7-74BB-4005-9FE8-C53F709C1153}" srcOrd="0" destOrd="0" presId="urn:microsoft.com/office/officeart/2005/8/layout/vProcess5"/>
    <dgm:cxn modelId="{2CC14E53-C7D6-4922-BA1C-A695281CF12D}" type="presParOf" srcId="{77953E0E-1BA5-4E8B-9E3A-299F1006CC75}" destId="{31343E0D-A6DC-4186-8BA4-22DEFF6D270C}" srcOrd="0" destOrd="0" presId="urn:microsoft.com/office/officeart/2005/8/layout/vProcess5"/>
    <dgm:cxn modelId="{C0A5EE29-AE00-4CC5-8E2C-362F7BF558C7}" type="presParOf" srcId="{77953E0E-1BA5-4E8B-9E3A-299F1006CC75}" destId="{6C17B231-6184-4DA5-AF11-F7FE665880A2}" srcOrd="1" destOrd="0" presId="urn:microsoft.com/office/officeart/2005/8/layout/vProcess5"/>
    <dgm:cxn modelId="{C10A4CE2-A9F6-4ACE-9310-C3FEF0E661D7}" type="presParOf" srcId="{77953E0E-1BA5-4E8B-9E3A-299F1006CC75}" destId="{E021E1A7-AED6-4D9A-8F65-A739C8D469C1}" srcOrd="2" destOrd="0" presId="urn:microsoft.com/office/officeart/2005/8/layout/vProcess5"/>
    <dgm:cxn modelId="{D9AE2B9E-6FF8-4FE9-8062-4E5BCC2CB2AA}" type="presParOf" srcId="{77953E0E-1BA5-4E8B-9E3A-299F1006CC75}" destId="{4D1D033C-6E0E-4D7E-BB01-6BD7C59A836D}" srcOrd="3" destOrd="0" presId="urn:microsoft.com/office/officeart/2005/8/layout/vProcess5"/>
    <dgm:cxn modelId="{13F1E599-47DA-4D10-B25E-F3E2DCD0D295}" type="presParOf" srcId="{77953E0E-1BA5-4E8B-9E3A-299F1006CC75}" destId="{E38FD2BD-A582-4E11-915B-737313264E5D}" srcOrd="4" destOrd="0" presId="urn:microsoft.com/office/officeart/2005/8/layout/vProcess5"/>
    <dgm:cxn modelId="{A1AD69BD-925A-4D19-8E1D-F2EF1CEACDC4}" type="presParOf" srcId="{77953E0E-1BA5-4E8B-9E3A-299F1006CC75}" destId="{19835FD7-74BB-4005-9FE8-C53F709C1153}" srcOrd="5" destOrd="0" presId="urn:microsoft.com/office/officeart/2005/8/layout/vProcess5"/>
    <dgm:cxn modelId="{5B5AECB6-9377-4F4E-A1AD-50FEF6763622}" type="presParOf" srcId="{77953E0E-1BA5-4E8B-9E3A-299F1006CC75}" destId="{59BAE244-F0E6-46F6-8522-714B4122918D}" srcOrd="6" destOrd="0" presId="urn:microsoft.com/office/officeart/2005/8/layout/vProcess5"/>
    <dgm:cxn modelId="{278C8F86-1639-4D84-BED4-9E275B3362C9}" type="presParOf" srcId="{77953E0E-1BA5-4E8B-9E3A-299F1006CC75}" destId="{ECEFC499-E006-4226-96DC-ADCA73EE8DC2}" srcOrd="7" destOrd="0" presId="urn:microsoft.com/office/officeart/2005/8/layout/vProcess5"/>
    <dgm:cxn modelId="{7EF5E27B-4E03-49C5-BF0B-05E9DAE12760}" type="presParOf" srcId="{77953E0E-1BA5-4E8B-9E3A-299F1006CC75}" destId="{C6C49E98-B9BF-48E3-BD9D-22FBB045E169}" srcOrd="8" destOrd="0" presId="urn:microsoft.com/office/officeart/2005/8/layout/vProcess5"/>
    <dgm:cxn modelId="{DBABD98E-CDB5-406D-9B07-B52A01FFC16B}" type="presParOf" srcId="{77953E0E-1BA5-4E8B-9E3A-299F1006CC75}" destId="{05C194DC-47BA-48E6-A07E-523D0700FDDD}" srcOrd="9" destOrd="0" presId="urn:microsoft.com/office/officeart/2005/8/layout/vProcess5"/>
    <dgm:cxn modelId="{F7175A9D-E1FA-4326-B3B9-2503C3E4B8D8}" type="presParOf" srcId="{77953E0E-1BA5-4E8B-9E3A-299F1006CC75}" destId="{3DDCE95B-6BFF-4E13-8B0D-4D31AF2407C7}" srcOrd="10" destOrd="0" presId="urn:microsoft.com/office/officeart/2005/8/layout/vProcess5"/>
    <dgm:cxn modelId="{9962B95B-5329-41E4-829E-5E1572D0BB6B}" type="presParOf" srcId="{77953E0E-1BA5-4E8B-9E3A-299F1006CC75}" destId="{25CFF22D-235F-428C-930B-04B634B04D1F}"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5DA0A31-058F-49F8-A512-8B8CDCF5AC55}" type="doc">
      <dgm:prSet loTypeId="urn:microsoft.com/office/officeart/2005/8/layout/process4" loCatId="process" qsTypeId="urn:microsoft.com/office/officeart/2005/8/quickstyle/simple2" qsCatId="simple" csTypeId="urn:microsoft.com/office/officeart/2005/8/colors/accent2_2" csCatId="accent2"/>
      <dgm:spPr/>
      <dgm:t>
        <a:bodyPr/>
        <a:lstStyle/>
        <a:p>
          <a:endParaRPr lang="en-US"/>
        </a:p>
      </dgm:t>
    </dgm:pt>
    <dgm:pt modelId="{8922C45A-A18A-4D84-B13C-27E150FEA712}">
      <dgm:prSet/>
      <dgm:spPr/>
      <dgm:t>
        <a:bodyPr/>
        <a:lstStyle/>
        <a:p>
          <a:r>
            <a:rPr lang="el-GR"/>
            <a:t>Κατά το πρώτο μισό του 20ου αιώνα, η πορεία του βιοϊατρικού προς το βιοψυχοκοινωνικό μοντέλο, βρίσκει τις έρευνες να εστιάζονται στην ψυχική ασθένεια και την πνευματική υγεία.</a:t>
          </a:r>
          <a:endParaRPr lang="en-US"/>
        </a:p>
      </dgm:t>
    </dgm:pt>
    <dgm:pt modelId="{CAE97C00-447D-4A7F-962D-33C370DB550F}" type="parTrans" cxnId="{4F7A2A89-040A-4981-8D86-2382597C2B3C}">
      <dgm:prSet/>
      <dgm:spPr/>
      <dgm:t>
        <a:bodyPr/>
        <a:lstStyle/>
        <a:p>
          <a:endParaRPr lang="en-US"/>
        </a:p>
      </dgm:t>
    </dgm:pt>
    <dgm:pt modelId="{6CC5EACE-713A-457F-9414-449E831E6573}" type="sibTrans" cxnId="{4F7A2A89-040A-4981-8D86-2382597C2B3C}">
      <dgm:prSet/>
      <dgm:spPr/>
      <dgm:t>
        <a:bodyPr/>
        <a:lstStyle/>
        <a:p>
          <a:endParaRPr lang="en-US"/>
        </a:p>
      </dgm:t>
    </dgm:pt>
    <dgm:pt modelId="{655FDEAF-AA36-4199-A00C-869389026B5B}">
      <dgm:prSet/>
      <dgm:spPr/>
      <dgm:t>
        <a:bodyPr/>
        <a:lstStyle/>
        <a:p>
          <a:r>
            <a:rPr lang="el-GR"/>
            <a:t>Αναδύεται η ανθρωπιστική ψυχολογία, σχολή ψυχολογίας η οποία αναγνωρίζει πως η έλλειψη συμπτωμάτων δεν συνεπάγεται την ψυχική υγεία.</a:t>
          </a:r>
          <a:endParaRPr lang="en-US"/>
        </a:p>
      </dgm:t>
    </dgm:pt>
    <dgm:pt modelId="{E0586B02-57A1-4ACC-8617-C299E684384D}" type="parTrans" cxnId="{4F79CD49-DD6E-4022-B4CB-829AD583F48D}">
      <dgm:prSet/>
      <dgm:spPr/>
      <dgm:t>
        <a:bodyPr/>
        <a:lstStyle/>
        <a:p>
          <a:endParaRPr lang="en-US"/>
        </a:p>
      </dgm:t>
    </dgm:pt>
    <dgm:pt modelId="{A10B3B67-9D49-4D5F-B374-DCB86D98EFDF}" type="sibTrans" cxnId="{4F79CD49-DD6E-4022-B4CB-829AD583F48D}">
      <dgm:prSet/>
      <dgm:spPr/>
      <dgm:t>
        <a:bodyPr/>
        <a:lstStyle/>
        <a:p>
          <a:endParaRPr lang="en-US"/>
        </a:p>
      </dgm:t>
    </dgm:pt>
    <dgm:pt modelId="{46451662-8902-4D6B-8566-9A7576E222A1}">
      <dgm:prSet/>
      <dgm:spPr/>
      <dgm:t>
        <a:bodyPr/>
        <a:lstStyle/>
        <a:p>
          <a:r>
            <a:rPr lang="el-GR"/>
            <a:t>Αυτό το κίνημα αναβιώνει τις ιδέες των αρχαίων Ελλήνων και της Αναγέννησης, οι οποίες υποστήριζαν την σημασία της ευτυχίας και της έκφρασης του ατόμου μέσα από την δημιουργικότητα. </a:t>
          </a:r>
          <a:endParaRPr lang="en-US"/>
        </a:p>
      </dgm:t>
    </dgm:pt>
    <dgm:pt modelId="{DCDC3972-A65A-4921-9652-C97A030A6979}" type="parTrans" cxnId="{BCA97CB8-264A-402F-88F6-920DCB710DA3}">
      <dgm:prSet/>
      <dgm:spPr/>
      <dgm:t>
        <a:bodyPr/>
        <a:lstStyle/>
        <a:p>
          <a:endParaRPr lang="en-US"/>
        </a:p>
      </dgm:t>
    </dgm:pt>
    <dgm:pt modelId="{0599FCD9-53AC-41B4-9ECD-34B76890D2F3}" type="sibTrans" cxnId="{BCA97CB8-264A-402F-88F6-920DCB710DA3}">
      <dgm:prSet/>
      <dgm:spPr/>
      <dgm:t>
        <a:bodyPr/>
        <a:lstStyle/>
        <a:p>
          <a:endParaRPr lang="en-US"/>
        </a:p>
      </dgm:t>
    </dgm:pt>
    <dgm:pt modelId="{1665096D-ADC4-44D0-9E00-352424CE1314}" type="pres">
      <dgm:prSet presAssocID="{75DA0A31-058F-49F8-A512-8B8CDCF5AC55}" presName="Name0" presStyleCnt="0">
        <dgm:presLayoutVars>
          <dgm:dir/>
          <dgm:animLvl val="lvl"/>
          <dgm:resizeHandles val="exact"/>
        </dgm:presLayoutVars>
      </dgm:prSet>
      <dgm:spPr/>
    </dgm:pt>
    <dgm:pt modelId="{09C9B26A-6178-4D03-AE87-542391603425}" type="pres">
      <dgm:prSet presAssocID="{46451662-8902-4D6B-8566-9A7576E222A1}" presName="boxAndChildren" presStyleCnt="0"/>
      <dgm:spPr/>
    </dgm:pt>
    <dgm:pt modelId="{71625927-44A7-4BA2-B2AD-7158829FC16D}" type="pres">
      <dgm:prSet presAssocID="{46451662-8902-4D6B-8566-9A7576E222A1}" presName="parentTextBox" presStyleLbl="node1" presStyleIdx="0" presStyleCnt="3"/>
      <dgm:spPr/>
    </dgm:pt>
    <dgm:pt modelId="{9EC83EDE-357C-4BDB-9BF3-7FA4AE8D8750}" type="pres">
      <dgm:prSet presAssocID="{A10B3B67-9D49-4D5F-B374-DCB86D98EFDF}" presName="sp" presStyleCnt="0"/>
      <dgm:spPr/>
    </dgm:pt>
    <dgm:pt modelId="{6E96001C-D404-49D5-BCFD-5B62B9E1B5F0}" type="pres">
      <dgm:prSet presAssocID="{655FDEAF-AA36-4199-A00C-869389026B5B}" presName="arrowAndChildren" presStyleCnt="0"/>
      <dgm:spPr/>
    </dgm:pt>
    <dgm:pt modelId="{623E7720-424F-4571-A93F-3A5DE16A033F}" type="pres">
      <dgm:prSet presAssocID="{655FDEAF-AA36-4199-A00C-869389026B5B}" presName="parentTextArrow" presStyleLbl="node1" presStyleIdx="1" presStyleCnt="3"/>
      <dgm:spPr/>
    </dgm:pt>
    <dgm:pt modelId="{D2946D9A-37BC-4DF2-8150-FC80DA09F9AF}" type="pres">
      <dgm:prSet presAssocID="{6CC5EACE-713A-457F-9414-449E831E6573}" presName="sp" presStyleCnt="0"/>
      <dgm:spPr/>
    </dgm:pt>
    <dgm:pt modelId="{1C370790-658C-4B62-A9B2-A8EA151DA7CB}" type="pres">
      <dgm:prSet presAssocID="{8922C45A-A18A-4D84-B13C-27E150FEA712}" presName="arrowAndChildren" presStyleCnt="0"/>
      <dgm:spPr/>
    </dgm:pt>
    <dgm:pt modelId="{E0615537-1C92-49EC-8769-C7F8E4442EC6}" type="pres">
      <dgm:prSet presAssocID="{8922C45A-A18A-4D84-B13C-27E150FEA712}" presName="parentTextArrow" presStyleLbl="node1" presStyleIdx="2" presStyleCnt="3"/>
      <dgm:spPr/>
    </dgm:pt>
  </dgm:ptLst>
  <dgm:cxnLst>
    <dgm:cxn modelId="{1CF1233B-873B-484D-9A48-9FC59797B4CF}" type="presOf" srcId="{75DA0A31-058F-49F8-A512-8B8CDCF5AC55}" destId="{1665096D-ADC4-44D0-9E00-352424CE1314}" srcOrd="0" destOrd="0" presId="urn:microsoft.com/office/officeart/2005/8/layout/process4"/>
    <dgm:cxn modelId="{8FF9B33C-BEC9-4F00-A5FF-9BC7D0BB8BD2}" type="presOf" srcId="{8922C45A-A18A-4D84-B13C-27E150FEA712}" destId="{E0615537-1C92-49EC-8769-C7F8E4442EC6}" srcOrd="0" destOrd="0" presId="urn:microsoft.com/office/officeart/2005/8/layout/process4"/>
    <dgm:cxn modelId="{DA883F47-6EC9-466C-A8B9-F231074A6FC0}" type="presOf" srcId="{46451662-8902-4D6B-8566-9A7576E222A1}" destId="{71625927-44A7-4BA2-B2AD-7158829FC16D}" srcOrd="0" destOrd="0" presId="urn:microsoft.com/office/officeart/2005/8/layout/process4"/>
    <dgm:cxn modelId="{4F79CD49-DD6E-4022-B4CB-829AD583F48D}" srcId="{75DA0A31-058F-49F8-A512-8B8CDCF5AC55}" destId="{655FDEAF-AA36-4199-A00C-869389026B5B}" srcOrd="1" destOrd="0" parTransId="{E0586B02-57A1-4ACC-8617-C299E684384D}" sibTransId="{A10B3B67-9D49-4D5F-B374-DCB86D98EFDF}"/>
    <dgm:cxn modelId="{4CE7594F-76D8-4665-8C2A-D4CA2CC9A1CD}" type="presOf" srcId="{655FDEAF-AA36-4199-A00C-869389026B5B}" destId="{623E7720-424F-4571-A93F-3A5DE16A033F}" srcOrd="0" destOrd="0" presId="urn:microsoft.com/office/officeart/2005/8/layout/process4"/>
    <dgm:cxn modelId="{4F7A2A89-040A-4981-8D86-2382597C2B3C}" srcId="{75DA0A31-058F-49F8-A512-8B8CDCF5AC55}" destId="{8922C45A-A18A-4D84-B13C-27E150FEA712}" srcOrd="0" destOrd="0" parTransId="{CAE97C00-447D-4A7F-962D-33C370DB550F}" sibTransId="{6CC5EACE-713A-457F-9414-449E831E6573}"/>
    <dgm:cxn modelId="{BCA97CB8-264A-402F-88F6-920DCB710DA3}" srcId="{75DA0A31-058F-49F8-A512-8B8CDCF5AC55}" destId="{46451662-8902-4D6B-8566-9A7576E222A1}" srcOrd="2" destOrd="0" parTransId="{DCDC3972-A65A-4921-9652-C97A030A6979}" sibTransId="{0599FCD9-53AC-41B4-9ECD-34B76890D2F3}"/>
    <dgm:cxn modelId="{7F18A148-2598-4CBF-A752-8DDEBCDAC63A}" type="presParOf" srcId="{1665096D-ADC4-44D0-9E00-352424CE1314}" destId="{09C9B26A-6178-4D03-AE87-542391603425}" srcOrd="0" destOrd="0" presId="urn:microsoft.com/office/officeart/2005/8/layout/process4"/>
    <dgm:cxn modelId="{F9523895-724B-4AF3-89CA-F98F4E29A212}" type="presParOf" srcId="{09C9B26A-6178-4D03-AE87-542391603425}" destId="{71625927-44A7-4BA2-B2AD-7158829FC16D}" srcOrd="0" destOrd="0" presId="urn:microsoft.com/office/officeart/2005/8/layout/process4"/>
    <dgm:cxn modelId="{470DF297-1CB3-4C62-9D35-B7E14065208B}" type="presParOf" srcId="{1665096D-ADC4-44D0-9E00-352424CE1314}" destId="{9EC83EDE-357C-4BDB-9BF3-7FA4AE8D8750}" srcOrd="1" destOrd="0" presId="urn:microsoft.com/office/officeart/2005/8/layout/process4"/>
    <dgm:cxn modelId="{77CD3021-5A81-4A55-B475-DB1D76EF203A}" type="presParOf" srcId="{1665096D-ADC4-44D0-9E00-352424CE1314}" destId="{6E96001C-D404-49D5-BCFD-5B62B9E1B5F0}" srcOrd="2" destOrd="0" presId="urn:microsoft.com/office/officeart/2005/8/layout/process4"/>
    <dgm:cxn modelId="{34DF60CC-BBD6-4761-B78F-5C90D407F8C8}" type="presParOf" srcId="{6E96001C-D404-49D5-BCFD-5B62B9E1B5F0}" destId="{623E7720-424F-4571-A93F-3A5DE16A033F}" srcOrd="0" destOrd="0" presId="urn:microsoft.com/office/officeart/2005/8/layout/process4"/>
    <dgm:cxn modelId="{B922C91C-AEE4-4D9B-81E2-A86A81C5D9F7}" type="presParOf" srcId="{1665096D-ADC4-44D0-9E00-352424CE1314}" destId="{D2946D9A-37BC-4DF2-8150-FC80DA09F9AF}" srcOrd="3" destOrd="0" presId="urn:microsoft.com/office/officeart/2005/8/layout/process4"/>
    <dgm:cxn modelId="{F3C1529B-F94C-4A43-9F91-093C691C31B4}" type="presParOf" srcId="{1665096D-ADC4-44D0-9E00-352424CE1314}" destId="{1C370790-658C-4B62-A9B2-A8EA151DA7CB}" srcOrd="4" destOrd="0" presId="urn:microsoft.com/office/officeart/2005/8/layout/process4"/>
    <dgm:cxn modelId="{B04EA084-99B9-468A-BAAA-158C53F78194}" type="presParOf" srcId="{1C370790-658C-4B62-A9B2-A8EA151DA7CB}" destId="{E0615537-1C92-49EC-8769-C7F8E4442EC6}"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345798F-4707-4217-9E04-01CC0BFDDEDE}" type="doc">
      <dgm:prSet loTypeId="urn:microsoft.com/office/officeart/2005/8/layout/process4" loCatId="process" qsTypeId="urn:microsoft.com/office/officeart/2005/8/quickstyle/simple2" qsCatId="simple" csTypeId="urn:microsoft.com/office/officeart/2005/8/colors/accent2_2" csCatId="accent2"/>
      <dgm:spPr/>
      <dgm:t>
        <a:bodyPr/>
        <a:lstStyle/>
        <a:p>
          <a:endParaRPr lang="en-US"/>
        </a:p>
      </dgm:t>
    </dgm:pt>
    <dgm:pt modelId="{A48E4E78-6B8B-4094-81FE-23DB9EB1B2BD}">
      <dgm:prSet/>
      <dgm:spPr/>
      <dgm:t>
        <a:bodyPr/>
        <a:lstStyle/>
        <a:p>
          <a:r>
            <a:rPr lang="el-GR"/>
            <a:t>Ο Σωκράτης, για παράδειγμα, αναγνώριζε την αυτογνωσία ως το κλειδί για την ευτυχία. Η ευτυχία ήταν κεντρικό ζήτημα σε διάφορα φιλοσοφικά κινήματα, όπως ο Επικουρισμός και ο Στωικισμός. Το ίδιο συμβαίνει στις θρησκείες, για παράδειγμα τον Ιουδαϊσμό και Χριστιανισμό, στις οποίες η ευτυχία ορίζεται ως υπακοή στους κανόνες του Θεού. </a:t>
          </a:r>
          <a:endParaRPr lang="en-US"/>
        </a:p>
      </dgm:t>
    </dgm:pt>
    <dgm:pt modelId="{A9A62178-5C85-4FAE-9774-AEABB7F1A2C1}" type="parTrans" cxnId="{D684BE4C-473B-4AC3-9A06-384BC65757EA}">
      <dgm:prSet/>
      <dgm:spPr/>
      <dgm:t>
        <a:bodyPr/>
        <a:lstStyle/>
        <a:p>
          <a:endParaRPr lang="en-US"/>
        </a:p>
      </dgm:t>
    </dgm:pt>
    <dgm:pt modelId="{6D5D24C8-4092-43B0-9022-76A1CA9B5B04}" type="sibTrans" cxnId="{D684BE4C-473B-4AC3-9A06-384BC65757EA}">
      <dgm:prSet/>
      <dgm:spPr/>
      <dgm:t>
        <a:bodyPr/>
        <a:lstStyle/>
        <a:p>
          <a:endParaRPr lang="en-US"/>
        </a:p>
      </dgm:t>
    </dgm:pt>
    <dgm:pt modelId="{C0D5A231-F68E-4D77-855E-B12E62F4A3F2}">
      <dgm:prSet/>
      <dgm:spPr/>
      <dgm:t>
        <a:bodyPr/>
        <a:lstStyle/>
        <a:p>
          <a:r>
            <a:rPr lang="el-GR"/>
            <a:t>Με βάση αυτές τις ιδέες, οι ανθρωπιστές ψυχολόγοι είχαν μια ολιστική άποψη για την ζωή.</a:t>
          </a:r>
          <a:endParaRPr lang="en-US"/>
        </a:p>
      </dgm:t>
    </dgm:pt>
    <dgm:pt modelId="{E39FDA0D-A367-4312-8A54-D307FCBC5882}" type="parTrans" cxnId="{77EA4B6E-CABA-49AB-A11C-47C1ADC1A2D1}">
      <dgm:prSet/>
      <dgm:spPr/>
      <dgm:t>
        <a:bodyPr/>
        <a:lstStyle/>
        <a:p>
          <a:endParaRPr lang="en-US"/>
        </a:p>
      </dgm:t>
    </dgm:pt>
    <dgm:pt modelId="{36056790-22DA-449F-88AE-0AB0D2520C5F}" type="sibTrans" cxnId="{77EA4B6E-CABA-49AB-A11C-47C1ADC1A2D1}">
      <dgm:prSet/>
      <dgm:spPr/>
      <dgm:t>
        <a:bodyPr/>
        <a:lstStyle/>
        <a:p>
          <a:endParaRPr lang="en-US"/>
        </a:p>
      </dgm:t>
    </dgm:pt>
    <dgm:pt modelId="{E2B7B608-4808-4AD2-8F4F-69E77551B675}">
      <dgm:prSet/>
      <dgm:spPr/>
      <dgm:t>
        <a:bodyPr/>
        <a:lstStyle/>
        <a:p>
          <a:r>
            <a:rPr lang="el-GR"/>
            <a:t>Πίστευαν ότι εκτός από τη βιοχημεία και το περιβάλλον που επηρεάζουν την υγεία μας, επίσης επηρεαζόμαστε και ωθούμαστε από εσωτερικά κίνητρα προκειμένου να εκπληρώσουμε το ανθρώπινο δυναμικό μας.</a:t>
          </a:r>
          <a:endParaRPr lang="en-US"/>
        </a:p>
      </dgm:t>
    </dgm:pt>
    <dgm:pt modelId="{EAE69C5F-734E-4BF4-8653-A1F503BA9B33}" type="parTrans" cxnId="{CBD6D36A-B24B-4568-A3E2-6FB342C862A1}">
      <dgm:prSet/>
      <dgm:spPr/>
      <dgm:t>
        <a:bodyPr/>
        <a:lstStyle/>
        <a:p>
          <a:endParaRPr lang="en-US"/>
        </a:p>
      </dgm:t>
    </dgm:pt>
    <dgm:pt modelId="{06E1E923-DB79-46BE-AC25-D7593362C136}" type="sibTrans" cxnId="{CBD6D36A-B24B-4568-A3E2-6FB342C862A1}">
      <dgm:prSet/>
      <dgm:spPr/>
      <dgm:t>
        <a:bodyPr/>
        <a:lstStyle/>
        <a:p>
          <a:endParaRPr lang="en-US"/>
        </a:p>
      </dgm:t>
    </dgm:pt>
    <dgm:pt modelId="{0978EED3-B56D-412E-874F-191F6DCE08ED}" type="pres">
      <dgm:prSet presAssocID="{2345798F-4707-4217-9E04-01CC0BFDDEDE}" presName="Name0" presStyleCnt="0">
        <dgm:presLayoutVars>
          <dgm:dir/>
          <dgm:animLvl val="lvl"/>
          <dgm:resizeHandles val="exact"/>
        </dgm:presLayoutVars>
      </dgm:prSet>
      <dgm:spPr/>
    </dgm:pt>
    <dgm:pt modelId="{54BA1863-C8F2-4110-BB82-35C1832A4D6D}" type="pres">
      <dgm:prSet presAssocID="{E2B7B608-4808-4AD2-8F4F-69E77551B675}" presName="boxAndChildren" presStyleCnt="0"/>
      <dgm:spPr/>
    </dgm:pt>
    <dgm:pt modelId="{5D4BC5D7-1FB6-489D-B175-CC7D1A03F89C}" type="pres">
      <dgm:prSet presAssocID="{E2B7B608-4808-4AD2-8F4F-69E77551B675}" presName="parentTextBox" presStyleLbl="node1" presStyleIdx="0" presStyleCnt="3"/>
      <dgm:spPr/>
    </dgm:pt>
    <dgm:pt modelId="{F5326A2A-9673-47C9-98EB-1642A8393343}" type="pres">
      <dgm:prSet presAssocID="{36056790-22DA-449F-88AE-0AB0D2520C5F}" presName="sp" presStyleCnt="0"/>
      <dgm:spPr/>
    </dgm:pt>
    <dgm:pt modelId="{DE6C26AA-FD1B-42B1-9A92-61F150975D29}" type="pres">
      <dgm:prSet presAssocID="{C0D5A231-F68E-4D77-855E-B12E62F4A3F2}" presName="arrowAndChildren" presStyleCnt="0"/>
      <dgm:spPr/>
    </dgm:pt>
    <dgm:pt modelId="{9F11D13A-F183-4804-B81A-27E3D629CE22}" type="pres">
      <dgm:prSet presAssocID="{C0D5A231-F68E-4D77-855E-B12E62F4A3F2}" presName="parentTextArrow" presStyleLbl="node1" presStyleIdx="1" presStyleCnt="3"/>
      <dgm:spPr/>
    </dgm:pt>
    <dgm:pt modelId="{42B1C7AD-92A3-45D9-AD48-6A580AFE0F7C}" type="pres">
      <dgm:prSet presAssocID="{6D5D24C8-4092-43B0-9022-76A1CA9B5B04}" presName="sp" presStyleCnt="0"/>
      <dgm:spPr/>
    </dgm:pt>
    <dgm:pt modelId="{3BB34A4A-86CA-473C-A25E-8B041278FFD7}" type="pres">
      <dgm:prSet presAssocID="{A48E4E78-6B8B-4094-81FE-23DB9EB1B2BD}" presName="arrowAndChildren" presStyleCnt="0"/>
      <dgm:spPr/>
    </dgm:pt>
    <dgm:pt modelId="{45D2FB6D-9BDA-49F0-9C37-473B4E041E97}" type="pres">
      <dgm:prSet presAssocID="{A48E4E78-6B8B-4094-81FE-23DB9EB1B2BD}" presName="parentTextArrow" presStyleLbl="node1" presStyleIdx="2" presStyleCnt="3"/>
      <dgm:spPr/>
    </dgm:pt>
  </dgm:ptLst>
  <dgm:cxnLst>
    <dgm:cxn modelId="{CBD6D36A-B24B-4568-A3E2-6FB342C862A1}" srcId="{2345798F-4707-4217-9E04-01CC0BFDDEDE}" destId="{E2B7B608-4808-4AD2-8F4F-69E77551B675}" srcOrd="2" destOrd="0" parTransId="{EAE69C5F-734E-4BF4-8653-A1F503BA9B33}" sibTransId="{06E1E923-DB79-46BE-AC25-D7593362C136}"/>
    <dgm:cxn modelId="{D684BE4C-473B-4AC3-9A06-384BC65757EA}" srcId="{2345798F-4707-4217-9E04-01CC0BFDDEDE}" destId="{A48E4E78-6B8B-4094-81FE-23DB9EB1B2BD}" srcOrd="0" destOrd="0" parTransId="{A9A62178-5C85-4FAE-9774-AEABB7F1A2C1}" sibTransId="{6D5D24C8-4092-43B0-9022-76A1CA9B5B04}"/>
    <dgm:cxn modelId="{77EA4B6E-CABA-49AB-A11C-47C1ADC1A2D1}" srcId="{2345798F-4707-4217-9E04-01CC0BFDDEDE}" destId="{C0D5A231-F68E-4D77-855E-B12E62F4A3F2}" srcOrd="1" destOrd="0" parTransId="{E39FDA0D-A367-4312-8A54-D307FCBC5882}" sibTransId="{36056790-22DA-449F-88AE-0AB0D2520C5F}"/>
    <dgm:cxn modelId="{8CD5BDB0-151C-43F0-9C69-18BD96385EE1}" type="presOf" srcId="{2345798F-4707-4217-9E04-01CC0BFDDEDE}" destId="{0978EED3-B56D-412E-874F-191F6DCE08ED}" srcOrd="0" destOrd="0" presId="urn:microsoft.com/office/officeart/2005/8/layout/process4"/>
    <dgm:cxn modelId="{6BEE57B4-A0CB-4770-A934-1575D0A148A3}" type="presOf" srcId="{E2B7B608-4808-4AD2-8F4F-69E77551B675}" destId="{5D4BC5D7-1FB6-489D-B175-CC7D1A03F89C}" srcOrd="0" destOrd="0" presId="urn:microsoft.com/office/officeart/2005/8/layout/process4"/>
    <dgm:cxn modelId="{B6A7A8E1-AB33-4467-A3F2-826D4A2982A4}" type="presOf" srcId="{C0D5A231-F68E-4D77-855E-B12E62F4A3F2}" destId="{9F11D13A-F183-4804-B81A-27E3D629CE22}" srcOrd="0" destOrd="0" presId="urn:microsoft.com/office/officeart/2005/8/layout/process4"/>
    <dgm:cxn modelId="{23201AF4-2110-4694-BE41-A6C35AFC71D3}" type="presOf" srcId="{A48E4E78-6B8B-4094-81FE-23DB9EB1B2BD}" destId="{45D2FB6D-9BDA-49F0-9C37-473B4E041E97}" srcOrd="0" destOrd="0" presId="urn:microsoft.com/office/officeart/2005/8/layout/process4"/>
    <dgm:cxn modelId="{0318DE7F-38E3-4803-88A0-3A8FC997A7C0}" type="presParOf" srcId="{0978EED3-B56D-412E-874F-191F6DCE08ED}" destId="{54BA1863-C8F2-4110-BB82-35C1832A4D6D}" srcOrd="0" destOrd="0" presId="urn:microsoft.com/office/officeart/2005/8/layout/process4"/>
    <dgm:cxn modelId="{FA2431CB-573F-401E-BE10-2FDFAAC4AC98}" type="presParOf" srcId="{54BA1863-C8F2-4110-BB82-35C1832A4D6D}" destId="{5D4BC5D7-1FB6-489D-B175-CC7D1A03F89C}" srcOrd="0" destOrd="0" presId="urn:microsoft.com/office/officeart/2005/8/layout/process4"/>
    <dgm:cxn modelId="{4F7A8412-2E88-4ADE-AA10-1E553B88DC93}" type="presParOf" srcId="{0978EED3-B56D-412E-874F-191F6DCE08ED}" destId="{F5326A2A-9673-47C9-98EB-1642A8393343}" srcOrd="1" destOrd="0" presId="urn:microsoft.com/office/officeart/2005/8/layout/process4"/>
    <dgm:cxn modelId="{56802321-7D5B-4842-8F76-3651ED2F94A5}" type="presParOf" srcId="{0978EED3-B56D-412E-874F-191F6DCE08ED}" destId="{DE6C26AA-FD1B-42B1-9A92-61F150975D29}" srcOrd="2" destOrd="0" presId="urn:microsoft.com/office/officeart/2005/8/layout/process4"/>
    <dgm:cxn modelId="{8518D776-9B52-453C-8715-AFCC9977B955}" type="presParOf" srcId="{DE6C26AA-FD1B-42B1-9A92-61F150975D29}" destId="{9F11D13A-F183-4804-B81A-27E3D629CE22}" srcOrd="0" destOrd="0" presId="urn:microsoft.com/office/officeart/2005/8/layout/process4"/>
    <dgm:cxn modelId="{E134F671-0B9B-4573-B4F4-F6D8FCB4E8BE}" type="presParOf" srcId="{0978EED3-B56D-412E-874F-191F6DCE08ED}" destId="{42B1C7AD-92A3-45D9-AD48-6A580AFE0F7C}" srcOrd="3" destOrd="0" presId="urn:microsoft.com/office/officeart/2005/8/layout/process4"/>
    <dgm:cxn modelId="{4005BE5C-413E-4694-9657-E6F046BCFEAF}" type="presParOf" srcId="{0978EED3-B56D-412E-874F-191F6DCE08ED}" destId="{3BB34A4A-86CA-473C-A25E-8B041278FFD7}" srcOrd="4" destOrd="0" presId="urn:microsoft.com/office/officeart/2005/8/layout/process4"/>
    <dgm:cxn modelId="{FEAAE763-6A64-4E9F-8B0B-48CE0E94052D}" type="presParOf" srcId="{3BB34A4A-86CA-473C-A25E-8B041278FFD7}" destId="{45D2FB6D-9BDA-49F0-9C37-473B4E041E97}"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C4D527C-8DDB-4C71-8B59-ED013D93FBEB}" type="doc">
      <dgm:prSet loTypeId="urn:microsoft.com/office/officeart/2005/8/layout/vProcess5" loCatId="process" qsTypeId="urn:microsoft.com/office/officeart/2005/8/quickstyle/simple2" qsCatId="simple" csTypeId="urn:microsoft.com/office/officeart/2005/8/colors/accent2_2" csCatId="accent2"/>
      <dgm:spPr/>
      <dgm:t>
        <a:bodyPr/>
        <a:lstStyle/>
        <a:p>
          <a:endParaRPr lang="en-US"/>
        </a:p>
      </dgm:t>
    </dgm:pt>
    <dgm:pt modelId="{A6551CBD-3C64-4776-B474-0B779DCE4170}">
      <dgm:prSet/>
      <dgm:spPr/>
      <dgm:t>
        <a:bodyPr/>
        <a:lstStyle/>
        <a:p>
          <a:r>
            <a:rPr lang="el-GR" dirty="0"/>
            <a:t>Ο </a:t>
          </a:r>
          <a:r>
            <a:rPr lang="el-GR" dirty="0" err="1"/>
            <a:t>Μάσλοου</a:t>
          </a:r>
          <a:r>
            <a:rPr lang="el-GR" dirty="0"/>
            <a:t> ανέφερε ότι υπήρχε μια «ιεραρχία αναγκών» στους ανθρώπους.</a:t>
          </a:r>
          <a:endParaRPr lang="en-US" dirty="0"/>
        </a:p>
      </dgm:t>
    </dgm:pt>
    <dgm:pt modelId="{5D903B7D-DC2E-4EFE-864F-BBFAD8D49513}" type="parTrans" cxnId="{CB460E24-82F9-431F-9775-D926B64FA025}">
      <dgm:prSet/>
      <dgm:spPr/>
      <dgm:t>
        <a:bodyPr/>
        <a:lstStyle/>
        <a:p>
          <a:endParaRPr lang="en-US"/>
        </a:p>
      </dgm:t>
    </dgm:pt>
    <dgm:pt modelId="{6FCC2622-FB66-4E90-B45B-63B0F3E8276C}" type="sibTrans" cxnId="{CB460E24-82F9-431F-9775-D926B64FA025}">
      <dgm:prSet/>
      <dgm:spPr/>
      <dgm:t>
        <a:bodyPr/>
        <a:lstStyle/>
        <a:p>
          <a:endParaRPr lang="en-US"/>
        </a:p>
      </dgm:t>
    </dgm:pt>
    <dgm:pt modelId="{4E5C0C48-8BBB-4C7C-94D9-0BC950E02B2E}">
      <dgm:prSet/>
      <dgm:spPr/>
      <dgm:t>
        <a:bodyPr/>
        <a:lstStyle/>
        <a:p>
          <a:r>
            <a:rPr lang="el-GR"/>
            <a:t>Στο πρωταρχικό επίπεδο συναντάμε τις βιολογικές ανάγκες, όπως φαγητό, νερό και ύπνο. </a:t>
          </a:r>
          <a:endParaRPr lang="en-US"/>
        </a:p>
      </dgm:t>
    </dgm:pt>
    <dgm:pt modelId="{676F696A-B72D-4E3D-93D0-6CE6A60D3286}" type="parTrans" cxnId="{72E247E6-3F84-4D2A-B892-06CC502B3D1D}">
      <dgm:prSet/>
      <dgm:spPr/>
      <dgm:t>
        <a:bodyPr/>
        <a:lstStyle/>
        <a:p>
          <a:endParaRPr lang="en-US"/>
        </a:p>
      </dgm:t>
    </dgm:pt>
    <dgm:pt modelId="{D438DEDF-6A6B-4C84-A654-E854DC09EACA}" type="sibTrans" cxnId="{72E247E6-3F84-4D2A-B892-06CC502B3D1D}">
      <dgm:prSet/>
      <dgm:spPr/>
      <dgm:t>
        <a:bodyPr/>
        <a:lstStyle/>
        <a:p>
          <a:endParaRPr lang="en-US"/>
        </a:p>
      </dgm:t>
    </dgm:pt>
    <dgm:pt modelId="{15986935-9C64-4421-A799-0146CFEB0D22}">
      <dgm:prSet/>
      <dgm:spPr/>
      <dgm:t>
        <a:bodyPr/>
        <a:lstStyle/>
        <a:p>
          <a:r>
            <a:rPr lang="el-GR"/>
            <a:t>Οι επόμενες μας προτεραιότητες είναι η ασφάλεια, η αίσθηση αγάπης και το να ανήκουμε κάπου. </a:t>
          </a:r>
          <a:endParaRPr lang="en-US"/>
        </a:p>
      </dgm:t>
    </dgm:pt>
    <dgm:pt modelId="{293EE686-D655-433F-8DC1-3D944DE57963}" type="parTrans" cxnId="{88196CF6-1521-4E19-8026-BD53A118DE61}">
      <dgm:prSet/>
      <dgm:spPr/>
      <dgm:t>
        <a:bodyPr/>
        <a:lstStyle/>
        <a:p>
          <a:endParaRPr lang="en-US"/>
        </a:p>
      </dgm:t>
    </dgm:pt>
    <dgm:pt modelId="{BDBC70AE-244D-48DD-818E-8FDF10DA749A}" type="sibTrans" cxnId="{88196CF6-1521-4E19-8026-BD53A118DE61}">
      <dgm:prSet/>
      <dgm:spPr/>
      <dgm:t>
        <a:bodyPr/>
        <a:lstStyle/>
        <a:p>
          <a:endParaRPr lang="en-US"/>
        </a:p>
      </dgm:t>
    </dgm:pt>
    <dgm:pt modelId="{FF251A0D-9348-4805-BE45-A16F3A499B40}">
      <dgm:prSet/>
      <dgm:spPr/>
      <dgm:t>
        <a:bodyPr/>
        <a:lstStyle/>
        <a:p>
          <a:r>
            <a:rPr lang="el-GR"/>
            <a:t>Μόλις αποκτήσουμε αυτά, τότε αναζητούμε εκτίμηση μαζί με το αίσθημα της αυτοπεποίθησης και του σεβασμού.</a:t>
          </a:r>
          <a:endParaRPr lang="en-US"/>
        </a:p>
      </dgm:t>
    </dgm:pt>
    <dgm:pt modelId="{A4842EBB-9E47-4959-ADFA-96D1466D1A96}" type="parTrans" cxnId="{EA730619-2945-4D97-BFB9-9ECCBBD60F00}">
      <dgm:prSet/>
      <dgm:spPr/>
      <dgm:t>
        <a:bodyPr/>
        <a:lstStyle/>
        <a:p>
          <a:endParaRPr lang="en-US"/>
        </a:p>
      </dgm:t>
    </dgm:pt>
    <dgm:pt modelId="{F5A6C3CC-B812-41F7-AD1A-CE9FC85DEB0D}" type="sibTrans" cxnId="{EA730619-2945-4D97-BFB9-9ECCBBD60F00}">
      <dgm:prSet/>
      <dgm:spPr/>
      <dgm:t>
        <a:bodyPr/>
        <a:lstStyle/>
        <a:p>
          <a:endParaRPr lang="en-US"/>
        </a:p>
      </dgm:t>
    </dgm:pt>
    <dgm:pt modelId="{9C2A5828-F819-4C65-AD68-770D075FFC78}">
      <dgm:prSet/>
      <dgm:spPr/>
      <dgm:t>
        <a:bodyPr/>
        <a:lstStyle/>
        <a:p>
          <a:r>
            <a:rPr lang="el-GR"/>
            <a:t>Όταν εκπληρώνονται και αυτά, τότε μπορούμε να απολαύσουμε την αυτό-πραγμάτωση και την ευφορία, το αίσθημα απόλυτης αρμονίας με τον εαυτό μας και τους άλλους. </a:t>
          </a:r>
          <a:endParaRPr lang="en-US"/>
        </a:p>
      </dgm:t>
    </dgm:pt>
    <dgm:pt modelId="{37997244-D86C-4C94-BF7B-EDE22CCBEBEC}" type="parTrans" cxnId="{25C6FAEB-C8B6-4C04-83C9-4D5BF9858521}">
      <dgm:prSet/>
      <dgm:spPr/>
      <dgm:t>
        <a:bodyPr/>
        <a:lstStyle/>
        <a:p>
          <a:endParaRPr lang="en-US"/>
        </a:p>
      </dgm:t>
    </dgm:pt>
    <dgm:pt modelId="{56D8EF70-5D34-42D9-825A-5964F7B11F7D}" type="sibTrans" cxnId="{25C6FAEB-C8B6-4C04-83C9-4D5BF9858521}">
      <dgm:prSet/>
      <dgm:spPr/>
      <dgm:t>
        <a:bodyPr/>
        <a:lstStyle/>
        <a:p>
          <a:endParaRPr lang="en-US"/>
        </a:p>
      </dgm:t>
    </dgm:pt>
    <dgm:pt modelId="{2D342ADE-C4E1-44F5-AE72-04B84E453039}" type="pres">
      <dgm:prSet presAssocID="{AC4D527C-8DDB-4C71-8B59-ED013D93FBEB}" presName="outerComposite" presStyleCnt="0">
        <dgm:presLayoutVars>
          <dgm:chMax val="5"/>
          <dgm:dir/>
          <dgm:resizeHandles val="exact"/>
        </dgm:presLayoutVars>
      </dgm:prSet>
      <dgm:spPr/>
    </dgm:pt>
    <dgm:pt modelId="{21F7B578-F7C7-4455-AF2D-10DAE5C79C00}" type="pres">
      <dgm:prSet presAssocID="{AC4D527C-8DDB-4C71-8B59-ED013D93FBEB}" presName="dummyMaxCanvas" presStyleCnt="0">
        <dgm:presLayoutVars/>
      </dgm:prSet>
      <dgm:spPr/>
    </dgm:pt>
    <dgm:pt modelId="{0A91BF94-ABE7-4BB8-9757-205583663893}" type="pres">
      <dgm:prSet presAssocID="{AC4D527C-8DDB-4C71-8B59-ED013D93FBEB}" presName="FiveNodes_1" presStyleLbl="node1" presStyleIdx="0" presStyleCnt="5">
        <dgm:presLayoutVars>
          <dgm:bulletEnabled val="1"/>
        </dgm:presLayoutVars>
      </dgm:prSet>
      <dgm:spPr/>
    </dgm:pt>
    <dgm:pt modelId="{C40CA090-0C95-4D10-B23A-B2AC436636A0}" type="pres">
      <dgm:prSet presAssocID="{AC4D527C-8DDB-4C71-8B59-ED013D93FBEB}" presName="FiveNodes_2" presStyleLbl="node1" presStyleIdx="1" presStyleCnt="5">
        <dgm:presLayoutVars>
          <dgm:bulletEnabled val="1"/>
        </dgm:presLayoutVars>
      </dgm:prSet>
      <dgm:spPr/>
    </dgm:pt>
    <dgm:pt modelId="{1639F44A-9ACF-4C9A-A565-9CAB5D9956E3}" type="pres">
      <dgm:prSet presAssocID="{AC4D527C-8DDB-4C71-8B59-ED013D93FBEB}" presName="FiveNodes_3" presStyleLbl="node1" presStyleIdx="2" presStyleCnt="5">
        <dgm:presLayoutVars>
          <dgm:bulletEnabled val="1"/>
        </dgm:presLayoutVars>
      </dgm:prSet>
      <dgm:spPr/>
    </dgm:pt>
    <dgm:pt modelId="{56818972-F368-48F7-AD31-BDBB76D856E6}" type="pres">
      <dgm:prSet presAssocID="{AC4D527C-8DDB-4C71-8B59-ED013D93FBEB}" presName="FiveNodes_4" presStyleLbl="node1" presStyleIdx="3" presStyleCnt="5">
        <dgm:presLayoutVars>
          <dgm:bulletEnabled val="1"/>
        </dgm:presLayoutVars>
      </dgm:prSet>
      <dgm:spPr/>
    </dgm:pt>
    <dgm:pt modelId="{D78B03BD-5888-4630-A0DE-FEC37C096078}" type="pres">
      <dgm:prSet presAssocID="{AC4D527C-8DDB-4C71-8B59-ED013D93FBEB}" presName="FiveNodes_5" presStyleLbl="node1" presStyleIdx="4" presStyleCnt="5">
        <dgm:presLayoutVars>
          <dgm:bulletEnabled val="1"/>
        </dgm:presLayoutVars>
      </dgm:prSet>
      <dgm:spPr/>
    </dgm:pt>
    <dgm:pt modelId="{F78566AE-B8C4-4916-98EF-EE3E4E5712B8}" type="pres">
      <dgm:prSet presAssocID="{AC4D527C-8DDB-4C71-8B59-ED013D93FBEB}" presName="FiveConn_1-2" presStyleLbl="fgAccFollowNode1" presStyleIdx="0" presStyleCnt="4">
        <dgm:presLayoutVars>
          <dgm:bulletEnabled val="1"/>
        </dgm:presLayoutVars>
      </dgm:prSet>
      <dgm:spPr/>
    </dgm:pt>
    <dgm:pt modelId="{1D716EDF-73CC-4D98-91D1-5868FFB92A9A}" type="pres">
      <dgm:prSet presAssocID="{AC4D527C-8DDB-4C71-8B59-ED013D93FBEB}" presName="FiveConn_2-3" presStyleLbl="fgAccFollowNode1" presStyleIdx="1" presStyleCnt="4">
        <dgm:presLayoutVars>
          <dgm:bulletEnabled val="1"/>
        </dgm:presLayoutVars>
      </dgm:prSet>
      <dgm:spPr/>
    </dgm:pt>
    <dgm:pt modelId="{F80441E3-192B-4158-8C42-80A2FAFA9A2A}" type="pres">
      <dgm:prSet presAssocID="{AC4D527C-8DDB-4C71-8B59-ED013D93FBEB}" presName="FiveConn_3-4" presStyleLbl="fgAccFollowNode1" presStyleIdx="2" presStyleCnt="4">
        <dgm:presLayoutVars>
          <dgm:bulletEnabled val="1"/>
        </dgm:presLayoutVars>
      </dgm:prSet>
      <dgm:spPr/>
    </dgm:pt>
    <dgm:pt modelId="{BFD8BE17-B08A-4844-A7DC-ABE36F3C4F08}" type="pres">
      <dgm:prSet presAssocID="{AC4D527C-8DDB-4C71-8B59-ED013D93FBEB}" presName="FiveConn_4-5" presStyleLbl="fgAccFollowNode1" presStyleIdx="3" presStyleCnt="4">
        <dgm:presLayoutVars>
          <dgm:bulletEnabled val="1"/>
        </dgm:presLayoutVars>
      </dgm:prSet>
      <dgm:spPr/>
    </dgm:pt>
    <dgm:pt modelId="{58218E45-3E30-400D-9938-DBDA61ED6FA8}" type="pres">
      <dgm:prSet presAssocID="{AC4D527C-8DDB-4C71-8B59-ED013D93FBEB}" presName="FiveNodes_1_text" presStyleLbl="node1" presStyleIdx="4" presStyleCnt="5">
        <dgm:presLayoutVars>
          <dgm:bulletEnabled val="1"/>
        </dgm:presLayoutVars>
      </dgm:prSet>
      <dgm:spPr/>
    </dgm:pt>
    <dgm:pt modelId="{72DE2980-7892-4340-9174-FC8FD3167DB9}" type="pres">
      <dgm:prSet presAssocID="{AC4D527C-8DDB-4C71-8B59-ED013D93FBEB}" presName="FiveNodes_2_text" presStyleLbl="node1" presStyleIdx="4" presStyleCnt="5">
        <dgm:presLayoutVars>
          <dgm:bulletEnabled val="1"/>
        </dgm:presLayoutVars>
      </dgm:prSet>
      <dgm:spPr/>
    </dgm:pt>
    <dgm:pt modelId="{09708C1D-9F85-433F-9AF8-97F27300A667}" type="pres">
      <dgm:prSet presAssocID="{AC4D527C-8DDB-4C71-8B59-ED013D93FBEB}" presName="FiveNodes_3_text" presStyleLbl="node1" presStyleIdx="4" presStyleCnt="5">
        <dgm:presLayoutVars>
          <dgm:bulletEnabled val="1"/>
        </dgm:presLayoutVars>
      </dgm:prSet>
      <dgm:spPr/>
    </dgm:pt>
    <dgm:pt modelId="{CF51C3AB-08D2-448C-91D2-BB8B0E094E62}" type="pres">
      <dgm:prSet presAssocID="{AC4D527C-8DDB-4C71-8B59-ED013D93FBEB}" presName="FiveNodes_4_text" presStyleLbl="node1" presStyleIdx="4" presStyleCnt="5">
        <dgm:presLayoutVars>
          <dgm:bulletEnabled val="1"/>
        </dgm:presLayoutVars>
      </dgm:prSet>
      <dgm:spPr/>
    </dgm:pt>
    <dgm:pt modelId="{19E1C4FE-A7AB-4145-88D8-AB1CD5B9591B}" type="pres">
      <dgm:prSet presAssocID="{AC4D527C-8DDB-4C71-8B59-ED013D93FBEB}" presName="FiveNodes_5_text" presStyleLbl="node1" presStyleIdx="4" presStyleCnt="5">
        <dgm:presLayoutVars>
          <dgm:bulletEnabled val="1"/>
        </dgm:presLayoutVars>
      </dgm:prSet>
      <dgm:spPr/>
    </dgm:pt>
  </dgm:ptLst>
  <dgm:cxnLst>
    <dgm:cxn modelId="{DF25E402-4ACD-4408-8866-73F4DBED1E09}" type="presOf" srcId="{9C2A5828-F819-4C65-AD68-770D075FFC78}" destId="{D78B03BD-5888-4630-A0DE-FEC37C096078}" srcOrd="0" destOrd="0" presId="urn:microsoft.com/office/officeart/2005/8/layout/vProcess5"/>
    <dgm:cxn modelId="{EA730619-2945-4D97-BFB9-9ECCBBD60F00}" srcId="{AC4D527C-8DDB-4C71-8B59-ED013D93FBEB}" destId="{FF251A0D-9348-4805-BE45-A16F3A499B40}" srcOrd="3" destOrd="0" parTransId="{A4842EBB-9E47-4959-ADFA-96D1466D1A96}" sibTransId="{F5A6C3CC-B812-41F7-AD1A-CE9FC85DEB0D}"/>
    <dgm:cxn modelId="{CB460E24-82F9-431F-9775-D926B64FA025}" srcId="{AC4D527C-8DDB-4C71-8B59-ED013D93FBEB}" destId="{A6551CBD-3C64-4776-B474-0B779DCE4170}" srcOrd="0" destOrd="0" parTransId="{5D903B7D-DC2E-4EFE-864F-BBFAD8D49513}" sibTransId="{6FCC2622-FB66-4E90-B45B-63B0F3E8276C}"/>
    <dgm:cxn modelId="{B738A236-E48B-4975-A2B1-A0708F38EC69}" type="presOf" srcId="{F5A6C3CC-B812-41F7-AD1A-CE9FC85DEB0D}" destId="{BFD8BE17-B08A-4844-A7DC-ABE36F3C4F08}" srcOrd="0" destOrd="0" presId="urn:microsoft.com/office/officeart/2005/8/layout/vProcess5"/>
    <dgm:cxn modelId="{7942E16B-68FD-4445-BA65-149B7A96E3DE}" type="presOf" srcId="{AC4D527C-8DDB-4C71-8B59-ED013D93FBEB}" destId="{2D342ADE-C4E1-44F5-AE72-04B84E453039}" srcOrd="0" destOrd="0" presId="urn:microsoft.com/office/officeart/2005/8/layout/vProcess5"/>
    <dgm:cxn modelId="{F7E9434D-A104-4A5A-B997-938C9BFD21BC}" type="presOf" srcId="{FF251A0D-9348-4805-BE45-A16F3A499B40}" destId="{56818972-F368-48F7-AD31-BDBB76D856E6}" srcOrd="0" destOrd="0" presId="urn:microsoft.com/office/officeart/2005/8/layout/vProcess5"/>
    <dgm:cxn modelId="{2663D54E-2F9C-49DF-947F-E62C8238E90A}" type="presOf" srcId="{6FCC2622-FB66-4E90-B45B-63B0F3E8276C}" destId="{F78566AE-B8C4-4916-98EF-EE3E4E5712B8}" srcOrd="0" destOrd="0" presId="urn:microsoft.com/office/officeart/2005/8/layout/vProcess5"/>
    <dgm:cxn modelId="{F736DF6E-E323-4EB1-BFEC-07305D9C1D5F}" type="presOf" srcId="{BDBC70AE-244D-48DD-818E-8FDF10DA749A}" destId="{F80441E3-192B-4158-8C42-80A2FAFA9A2A}" srcOrd="0" destOrd="0" presId="urn:microsoft.com/office/officeart/2005/8/layout/vProcess5"/>
    <dgm:cxn modelId="{EADC4173-656A-4A21-8ABF-8BE6188C8D92}" type="presOf" srcId="{D438DEDF-6A6B-4C84-A654-E854DC09EACA}" destId="{1D716EDF-73CC-4D98-91D1-5868FFB92A9A}" srcOrd="0" destOrd="0" presId="urn:microsoft.com/office/officeart/2005/8/layout/vProcess5"/>
    <dgm:cxn modelId="{544C4956-B53E-4AA3-8997-20CF0B51C1BE}" type="presOf" srcId="{FF251A0D-9348-4805-BE45-A16F3A499B40}" destId="{CF51C3AB-08D2-448C-91D2-BB8B0E094E62}" srcOrd="1" destOrd="0" presId="urn:microsoft.com/office/officeart/2005/8/layout/vProcess5"/>
    <dgm:cxn modelId="{23BD457C-27BA-4698-9D1D-2AF9D0AAC5D4}" type="presOf" srcId="{4E5C0C48-8BBB-4C7C-94D9-0BC950E02B2E}" destId="{C40CA090-0C95-4D10-B23A-B2AC436636A0}" srcOrd="0" destOrd="0" presId="urn:microsoft.com/office/officeart/2005/8/layout/vProcess5"/>
    <dgm:cxn modelId="{8BC34C8A-9D2B-433E-8013-6658BDF2AC24}" type="presOf" srcId="{15986935-9C64-4421-A799-0146CFEB0D22}" destId="{09708C1D-9F85-433F-9AF8-97F27300A667}" srcOrd="1" destOrd="0" presId="urn:microsoft.com/office/officeart/2005/8/layout/vProcess5"/>
    <dgm:cxn modelId="{6B2713BD-2683-486F-A09F-F091A3EBFAA9}" type="presOf" srcId="{9C2A5828-F819-4C65-AD68-770D075FFC78}" destId="{19E1C4FE-A7AB-4145-88D8-AB1CD5B9591B}" srcOrd="1" destOrd="0" presId="urn:microsoft.com/office/officeart/2005/8/layout/vProcess5"/>
    <dgm:cxn modelId="{01A2E7C6-EC59-46B0-B523-9D2397F21CF8}" type="presOf" srcId="{A6551CBD-3C64-4776-B474-0B779DCE4170}" destId="{58218E45-3E30-400D-9938-DBDA61ED6FA8}" srcOrd="1" destOrd="0" presId="urn:microsoft.com/office/officeart/2005/8/layout/vProcess5"/>
    <dgm:cxn modelId="{FDC4F5CF-9991-45D4-A45B-7FDD1FA980B7}" type="presOf" srcId="{15986935-9C64-4421-A799-0146CFEB0D22}" destId="{1639F44A-9ACF-4C9A-A565-9CAB5D9956E3}" srcOrd="0" destOrd="0" presId="urn:microsoft.com/office/officeart/2005/8/layout/vProcess5"/>
    <dgm:cxn modelId="{E0A0C0D2-3DD2-4124-8E61-0C985FAE35DE}" type="presOf" srcId="{A6551CBD-3C64-4776-B474-0B779DCE4170}" destId="{0A91BF94-ABE7-4BB8-9757-205583663893}" srcOrd="0" destOrd="0" presId="urn:microsoft.com/office/officeart/2005/8/layout/vProcess5"/>
    <dgm:cxn modelId="{72E247E6-3F84-4D2A-B892-06CC502B3D1D}" srcId="{AC4D527C-8DDB-4C71-8B59-ED013D93FBEB}" destId="{4E5C0C48-8BBB-4C7C-94D9-0BC950E02B2E}" srcOrd="1" destOrd="0" parTransId="{676F696A-B72D-4E3D-93D0-6CE6A60D3286}" sibTransId="{D438DEDF-6A6B-4C84-A654-E854DC09EACA}"/>
    <dgm:cxn modelId="{87D569EA-1ADD-46BD-A8D9-0AFA649B8777}" type="presOf" srcId="{4E5C0C48-8BBB-4C7C-94D9-0BC950E02B2E}" destId="{72DE2980-7892-4340-9174-FC8FD3167DB9}" srcOrd="1" destOrd="0" presId="urn:microsoft.com/office/officeart/2005/8/layout/vProcess5"/>
    <dgm:cxn modelId="{25C6FAEB-C8B6-4C04-83C9-4D5BF9858521}" srcId="{AC4D527C-8DDB-4C71-8B59-ED013D93FBEB}" destId="{9C2A5828-F819-4C65-AD68-770D075FFC78}" srcOrd="4" destOrd="0" parTransId="{37997244-D86C-4C94-BF7B-EDE22CCBEBEC}" sibTransId="{56D8EF70-5D34-42D9-825A-5964F7B11F7D}"/>
    <dgm:cxn modelId="{88196CF6-1521-4E19-8026-BD53A118DE61}" srcId="{AC4D527C-8DDB-4C71-8B59-ED013D93FBEB}" destId="{15986935-9C64-4421-A799-0146CFEB0D22}" srcOrd="2" destOrd="0" parTransId="{293EE686-D655-433F-8DC1-3D944DE57963}" sibTransId="{BDBC70AE-244D-48DD-818E-8FDF10DA749A}"/>
    <dgm:cxn modelId="{82915E36-3628-44DC-9E5F-3B756AAB3C96}" type="presParOf" srcId="{2D342ADE-C4E1-44F5-AE72-04B84E453039}" destId="{21F7B578-F7C7-4455-AF2D-10DAE5C79C00}" srcOrd="0" destOrd="0" presId="urn:microsoft.com/office/officeart/2005/8/layout/vProcess5"/>
    <dgm:cxn modelId="{2F4314B5-D474-4299-93A9-AE330CC759BE}" type="presParOf" srcId="{2D342ADE-C4E1-44F5-AE72-04B84E453039}" destId="{0A91BF94-ABE7-4BB8-9757-205583663893}" srcOrd="1" destOrd="0" presId="urn:microsoft.com/office/officeart/2005/8/layout/vProcess5"/>
    <dgm:cxn modelId="{D8913C68-0AAB-4F29-B90C-6FEEB2D6625C}" type="presParOf" srcId="{2D342ADE-C4E1-44F5-AE72-04B84E453039}" destId="{C40CA090-0C95-4D10-B23A-B2AC436636A0}" srcOrd="2" destOrd="0" presId="urn:microsoft.com/office/officeart/2005/8/layout/vProcess5"/>
    <dgm:cxn modelId="{AFB4DDCA-37F5-4DF2-9F3B-185E6E3EDACA}" type="presParOf" srcId="{2D342ADE-C4E1-44F5-AE72-04B84E453039}" destId="{1639F44A-9ACF-4C9A-A565-9CAB5D9956E3}" srcOrd="3" destOrd="0" presId="urn:microsoft.com/office/officeart/2005/8/layout/vProcess5"/>
    <dgm:cxn modelId="{9E1995E0-2589-45BA-A026-7C41ACE7DBF9}" type="presParOf" srcId="{2D342ADE-C4E1-44F5-AE72-04B84E453039}" destId="{56818972-F368-48F7-AD31-BDBB76D856E6}" srcOrd="4" destOrd="0" presId="urn:microsoft.com/office/officeart/2005/8/layout/vProcess5"/>
    <dgm:cxn modelId="{25F4A16E-9D26-4E4F-889E-86173E6BA5A2}" type="presParOf" srcId="{2D342ADE-C4E1-44F5-AE72-04B84E453039}" destId="{D78B03BD-5888-4630-A0DE-FEC37C096078}" srcOrd="5" destOrd="0" presId="urn:microsoft.com/office/officeart/2005/8/layout/vProcess5"/>
    <dgm:cxn modelId="{306E3C42-49BE-47BE-BB86-C0B5597D2DB0}" type="presParOf" srcId="{2D342ADE-C4E1-44F5-AE72-04B84E453039}" destId="{F78566AE-B8C4-4916-98EF-EE3E4E5712B8}" srcOrd="6" destOrd="0" presId="urn:microsoft.com/office/officeart/2005/8/layout/vProcess5"/>
    <dgm:cxn modelId="{34223F5A-EDCC-4757-921D-C8C09AC550ED}" type="presParOf" srcId="{2D342ADE-C4E1-44F5-AE72-04B84E453039}" destId="{1D716EDF-73CC-4D98-91D1-5868FFB92A9A}" srcOrd="7" destOrd="0" presId="urn:microsoft.com/office/officeart/2005/8/layout/vProcess5"/>
    <dgm:cxn modelId="{077D932D-D856-4893-BB35-8B74ECEFDE9D}" type="presParOf" srcId="{2D342ADE-C4E1-44F5-AE72-04B84E453039}" destId="{F80441E3-192B-4158-8C42-80A2FAFA9A2A}" srcOrd="8" destOrd="0" presId="urn:microsoft.com/office/officeart/2005/8/layout/vProcess5"/>
    <dgm:cxn modelId="{88767EB7-BE00-4F84-A6BA-9112F1845C7D}" type="presParOf" srcId="{2D342ADE-C4E1-44F5-AE72-04B84E453039}" destId="{BFD8BE17-B08A-4844-A7DC-ABE36F3C4F08}" srcOrd="9" destOrd="0" presId="urn:microsoft.com/office/officeart/2005/8/layout/vProcess5"/>
    <dgm:cxn modelId="{8432BB93-96C4-4693-9D1A-A3C6447AE5F2}" type="presParOf" srcId="{2D342ADE-C4E1-44F5-AE72-04B84E453039}" destId="{58218E45-3E30-400D-9938-DBDA61ED6FA8}" srcOrd="10" destOrd="0" presId="urn:microsoft.com/office/officeart/2005/8/layout/vProcess5"/>
    <dgm:cxn modelId="{84D77C71-4A26-4867-BF54-920537B8D4A1}" type="presParOf" srcId="{2D342ADE-C4E1-44F5-AE72-04B84E453039}" destId="{72DE2980-7892-4340-9174-FC8FD3167DB9}" srcOrd="11" destOrd="0" presId="urn:microsoft.com/office/officeart/2005/8/layout/vProcess5"/>
    <dgm:cxn modelId="{1260BCBE-124C-4312-ACAE-2374C305CA60}" type="presParOf" srcId="{2D342ADE-C4E1-44F5-AE72-04B84E453039}" destId="{09708C1D-9F85-433F-9AF8-97F27300A667}" srcOrd="12" destOrd="0" presId="urn:microsoft.com/office/officeart/2005/8/layout/vProcess5"/>
    <dgm:cxn modelId="{666565A2-8592-45CF-906F-9BB97698E6F9}" type="presParOf" srcId="{2D342ADE-C4E1-44F5-AE72-04B84E453039}" destId="{CF51C3AB-08D2-448C-91D2-BB8B0E094E62}" srcOrd="13" destOrd="0" presId="urn:microsoft.com/office/officeart/2005/8/layout/vProcess5"/>
    <dgm:cxn modelId="{62103707-28C2-4203-A33D-8B5C72D67E45}" type="presParOf" srcId="{2D342ADE-C4E1-44F5-AE72-04B84E453039}" destId="{19E1C4FE-A7AB-4145-88D8-AB1CD5B9591B}"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CD3CB16-4E12-4FCA-8339-A0FC0EC1D0C2}" type="doc">
      <dgm:prSet loTypeId="urn:microsoft.com/office/officeart/2005/8/layout/list1" loCatId="list" qsTypeId="urn:microsoft.com/office/officeart/2005/8/quickstyle/simple2" qsCatId="simple" csTypeId="urn:microsoft.com/office/officeart/2005/8/colors/accent2_2" csCatId="accent2"/>
      <dgm:spPr/>
      <dgm:t>
        <a:bodyPr/>
        <a:lstStyle/>
        <a:p>
          <a:endParaRPr lang="en-US"/>
        </a:p>
      </dgm:t>
    </dgm:pt>
    <dgm:pt modelId="{FA0E3B2B-6D1C-47EB-9FFC-30400EB0A0EF}">
      <dgm:prSet/>
      <dgm:spPr/>
      <dgm:t>
        <a:bodyPr/>
        <a:lstStyle/>
        <a:p>
          <a:r>
            <a:rPr lang="el-GR"/>
            <a:t>Βιολογικών</a:t>
          </a:r>
          <a:endParaRPr lang="en-US"/>
        </a:p>
      </dgm:t>
    </dgm:pt>
    <dgm:pt modelId="{26AA8D49-7413-47DE-B8CB-EFB2D5B0B224}" type="parTrans" cxnId="{9843AEB4-DD43-411A-A3B9-FE62D3A80065}">
      <dgm:prSet/>
      <dgm:spPr/>
      <dgm:t>
        <a:bodyPr/>
        <a:lstStyle/>
        <a:p>
          <a:endParaRPr lang="en-US"/>
        </a:p>
      </dgm:t>
    </dgm:pt>
    <dgm:pt modelId="{DA529BE9-AD96-4B2E-A3F5-2A4F99233154}" type="sibTrans" cxnId="{9843AEB4-DD43-411A-A3B9-FE62D3A80065}">
      <dgm:prSet/>
      <dgm:spPr/>
      <dgm:t>
        <a:bodyPr/>
        <a:lstStyle/>
        <a:p>
          <a:endParaRPr lang="en-US"/>
        </a:p>
      </dgm:t>
    </dgm:pt>
    <dgm:pt modelId="{49117631-F292-45B7-A692-3AA4CC3AB1F9}">
      <dgm:prSet/>
      <dgm:spPr/>
      <dgm:t>
        <a:bodyPr/>
        <a:lstStyle/>
        <a:p>
          <a:r>
            <a:rPr lang="el-GR"/>
            <a:t>Ψυχολογικών </a:t>
          </a:r>
          <a:endParaRPr lang="en-US"/>
        </a:p>
      </dgm:t>
    </dgm:pt>
    <dgm:pt modelId="{F63EACEF-B287-4057-9724-53F9CEAABC86}" type="parTrans" cxnId="{0F433C75-BC55-4411-AAA8-5452B86C10ED}">
      <dgm:prSet/>
      <dgm:spPr/>
      <dgm:t>
        <a:bodyPr/>
        <a:lstStyle/>
        <a:p>
          <a:endParaRPr lang="en-US"/>
        </a:p>
      </dgm:t>
    </dgm:pt>
    <dgm:pt modelId="{F1AC12BE-5E40-4832-B710-6D181EC836F9}" type="sibTrans" cxnId="{0F433C75-BC55-4411-AAA8-5452B86C10ED}">
      <dgm:prSet/>
      <dgm:spPr/>
      <dgm:t>
        <a:bodyPr/>
        <a:lstStyle/>
        <a:p>
          <a:endParaRPr lang="en-US"/>
        </a:p>
      </dgm:t>
    </dgm:pt>
    <dgm:pt modelId="{6E75C9C8-BCCF-4C90-A5EE-29BF4F7C57DA}">
      <dgm:prSet/>
      <dgm:spPr/>
      <dgm:t>
        <a:bodyPr/>
        <a:lstStyle/>
        <a:p>
          <a:r>
            <a:rPr lang="el-GR"/>
            <a:t>Κοινωνικών παραγόντων.</a:t>
          </a:r>
          <a:endParaRPr lang="en-US"/>
        </a:p>
      </dgm:t>
    </dgm:pt>
    <dgm:pt modelId="{64A5504C-A392-4B17-9B8F-CE0549A714DF}" type="parTrans" cxnId="{AE49EDC1-5B99-46B3-8429-FF0577CD98EA}">
      <dgm:prSet/>
      <dgm:spPr/>
      <dgm:t>
        <a:bodyPr/>
        <a:lstStyle/>
        <a:p>
          <a:endParaRPr lang="en-US"/>
        </a:p>
      </dgm:t>
    </dgm:pt>
    <dgm:pt modelId="{83BB883E-10C4-40CE-A82D-4CDFBF4C586B}" type="sibTrans" cxnId="{AE49EDC1-5B99-46B3-8429-FF0577CD98EA}">
      <dgm:prSet/>
      <dgm:spPr/>
      <dgm:t>
        <a:bodyPr/>
        <a:lstStyle/>
        <a:p>
          <a:endParaRPr lang="en-US"/>
        </a:p>
      </dgm:t>
    </dgm:pt>
    <dgm:pt modelId="{2B94D404-1E2E-4D2F-8ADC-397B03BDE84F}" type="pres">
      <dgm:prSet presAssocID="{FCD3CB16-4E12-4FCA-8339-A0FC0EC1D0C2}" presName="linear" presStyleCnt="0">
        <dgm:presLayoutVars>
          <dgm:dir/>
          <dgm:animLvl val="lvl"/>
          <dgm:resizeHandles val="exact"/>
        </dgm:presLayoutVars>
      </dgm:prSet>
      <dgm:spPr/>
    </dgm:pt>
    <dgm:pt modelId="{EBFE6B8E-35F2-4641-ABED-EE8BE4573987}" type="pres">
      <dgm:prSet presAssocID="{FA0E3B2B-6D1C-47EB-9FFC-30400EB0A0EF}" presName="parentLin" presStyleCnt="0"/>
      <dgm:spPr/>
    </dgm:pt>
    <dgm:pt modelId="{72B8F42C-C2AC-4932-8819-7B71E3F1F7D9}" type="pres">
      <dgm:prSet presAssocID="{FA0E3B2B-6D1C-47EB-9FFC-30400EB0A0EF}" presName="parentLeftMargin" presStyleLbl="node1" presStyleIdx="0" presStyleCnt="3"/>
      <dgm:spPr/>
    </dgm:pt>
    <dgm:pt modelId="{090E186C-B360-422F-BF0B-093CAD08530A}" type="pres">
      <dgm:prSet presAssocID="{FA0E3B2B-6D1C-47EB-9FFC-30400EB0A0EF}" presName="parentText" presStyleLbl="node1" presStyleIdx="0" presStyleCnt="3">
        <dgm:presLayoutVars>
          <dgm:chMax val="0"/>
          <dgm:bulletEnabled val="1"/>
        </dgm:presLayoutVars>
      </dgm:prSet>
      <dgm:spPr/>
    </dgm:pt>
    <dgm:pt modelId="{680D9934-13BA-405A-A53F-0BCA102797D0}" type="pres">
      <dgm:prSet presAssocID="{FA0E3B2B-6D1C-47EB-9FFC-30400EB0A0EF}" presName="negativeSpace" presStyleCnt="0"/>
      <dgm:spPr/>
    </dgm:pt>
    <dgm:pt modelId="{0F4FCC42-8189-4124-99AC-5FFFD0D9A50E}" type="pres">
      <dgm:prSet presAssocID="{FA0E3B2B-6D1C-47EB-9FFC-30400EB0A0EF}" presName="childText" presStyleLbl="conFgAcc1" presStyleIdx="0" presStyleCnt="3">
        <dgm:presLayoutVars>
          <dgm:bulletEnabled val="1"/>
        </dgm:presLayoutVars>
      </dgm:prSet>
      <dgm:spPr/>
    </dgm:pt>
    <dgm:pt modelId="{F76AF399-5B6D-4B12-8666-E4B52A4D2A88}" type="pres">
      <dgm:prSet presAssocID="{DA529BE9-AD96-4B2E-A3F5-2A4F99233154}" presName="spaceBetweenRectangles" presStyleCnt="0"/>
      <dgm:spPr/>
    </dgm:pt>
    <dgm:pt modelId="{9078EEA5-3A51-4A8E-B1E1-15B25E60CD95}" type="pres">
      <dgm:prSet presAssocID="{49117631-F292-45B7-A692-3AA4CC3AB1F9}" presName="parentLin" presStyleCnt="0"/>
      <dgm:spPr/>
    </dgm:pt>
    <dgm:pt modelId="{D2ADD210-F941-4F9A-80DD-BE3D419A2B00}" type="pres">
      <dgm:prSet presAssocID="{49117631-F292-45B7-A692-3AA4CC3AB1F9}" presName="parentLeftMargin" presStyleLbl="node1" presStyleIdx="0" presStyleCnt="3"/>
      <dgm:spPr/>
    </dgm:pt>
    <dgm:pt modelId="{E017BBE0-28C6-4BA1-8D25-9B12DEDEB7EE}" type="pres">
      <dgm:prSet presAssocID="{49117631-F292-45B7-A692-3AA4CC3AB1F9}" presName="parentText" presStyleLbl="node1" presStyleIdx="1" presStyleCnt="3">
        <dgm:presLayoutVars>
          <dgm:chMax val="0"/>
          <dgm:bulletEnabled val="1"/>
        </dgm:presLayoutVars>
      </dgm:prSet>
      <dgm:spPr/>
    </dgm:pt>
    <dgm:pt modelId="{95BEFF70-1226-4DED-8F8B-5CE092DC9503}" type="pres">
      <dgm:prSet presAssocID="{49117631-F292-45B7-A692-3AA4CC3AB1F9}" presName="negativeSpace" presStyleCnt="0"/>
      <dgm:spPr/>
    </dgm:pt>
    <dgm:pt modelId="{4FA94935-5B9E-4DF8-9B74-188B11431E7D}" type="pres">
      <dgm:prSet presAssocID="{49117631-F292-45B7-A692-3AA4CC3AB1F9}" presName="childText" presStyleLbl="conFgAcc1" presStyleIdx="1" presStyleCnt="3">
        <dgm:presLayoutVars>
          <dgm:bulletEnabled val="1"/>
        </dgm:presLayoutVars>
      </dgm:prSet>
      <dgm:spPr/>
    </dgm:pt>
    <dgm:pt modelId="{9536C9AA-85A1-49C4-8C6A-01A204CDB588}" type="pres">
      <dgm:prSet presAssocID="{F1AC12BE-5E40-4832-B710-6D181EC836F9}" presName="spaceBetweenRectangles" presStyleCnt="0"/>
      <dgm:spPr/>
    </dgm:pt>
    <dgm:pt modelId="{180FCB05-9158-422B-8E73-560423076FE8}" type="pres">
      <dgm:prSet presAssocID="{6E75C9C8-BCCF-4C90-A5EE-29BF4F7C57DA}" presName="parentLin" presStyleCnt="0"/>
      <dgm:spPr/>
    </dgm:pt>
    <dgm:pt modelId="{5FDD8388-CC16-423F-9E53-37B6310F8037}" type="pres">
      <dgm:prSet presAssocID="{6E75C9C8-BCCF-4C90-A5EE-29BF4F7C57DA}" presName="parentLeftMargin" presStyleLbl="node1" presStyleIdx="1" presStyleCnt="3"/>
      <dgm:spPr/>
    </dgm:pt>
    <dgm:pt modelId="{EFA0CCCD-3958-4087-B61D-244FBEBFD111}" type="pres">
      <dgm:prSet presAssocID="{6E75C9C8-BCCF-4C90-A5EE-29BF4F7C57DA}" presName="parentText" presStyleLbl="node1" presStyleIdx="2" presStyleCnt="3">
        <dgm:presLayoutVars>
          <dgm:chMax val="0"/>
          <dgm:bulletEnabled val="1"/>
        </dgm:presLayoutVars>
      </dgm:prSet>
      <dgm:spPr/>
    </dgm:pt>
    <dgm:pt modelId="{767C1470-69B4-4ABD-A0A8-138632F34E71}" type="pres">
      <dgm:prSet presAssocID="{6E75C9C8-BCCF-4C90-A5EE-29BF4F7C57DA}" presName="negativeSpace" presStyleCnt="0"/>
      <dgm:spPr/>
    </dgm:pt>
    <dgm:pt modelId="{0541C3FD-5901-438B-8262-14DE5CAAAA1B}" type="pres">
      <dgm:prSet presAssocID="{6E75C9C8-BCCF-4C90-A5EE-29BF4F7C57DA}" presName="childText" presStyleLbl="conFgAcc1" presStyleIdx="2" presStyleCnt="3">
        <dgm:presLayoutVars>
          <dgm:bulletEnabled val="1"/>
        </dgm:presLayoutVars>
      </dgm:prSet>
      <dgm:spPr/>
    </dgm:pt>
  </dgm:ptLst>
  <dgm:cxnLst>
    <dgm:cxn modelId="{1AA41C1C-DC2A-4BC7-9BD2-E38C181802B7}" type="presOf" srcId="{6E75C9C8-BCCF-4C90-A5EE-29BF4F7C57DA}" destId="{5FDD8388-CC16-423F-9E53-37B6310F8037}" srcOrd="0" destOrd="0" presId="urn:microsoft.com/office/officeart/2005/8/layout/list1"/>
    <dgm:cxn modelId="{18A8CD36-759B-4542-A91E-8B7FF6D2327F}" type="presOf" srcId="{49117631-F292-45B7-A692-3AA4CC3AB1F9}" destId="{D2ADD210-F941-4F9A-80DD-BE3D419A2B00}" srcOrd="0" destOrd="0" presId="urn:microsoft.com/office/officeart/2005/8/layout/list1"/>
    <dgm:cxn modelId="{0F433C75-BC55-4411-AAA8-5452B86C10ED}" srcId="{FCD3CB16-4E12-4FCA-8339-A0FC0EC1D0C2}" destId="{49117631-F292-45B7-A692-3AA4CC3AB1F9}" srcOrd="1" destOrd="0" parTransId="{F63EACEF-B287-4057-9724-53F9CEAABC86}" sibTransId="{F1AC12BE-5E40-4832-B710-6D181EC836F9}"/>
    <dgm:cxn modelId="{9843AEB4-DD43-411A-A3B9-FE62D3A80065}" srcId="{FCD3CB16-4E12-4FCA-8339-A0FC0EC1D0C2}" destId="{FA0E3B2B-6D1C-47EB-9FFC-30400EB0A0EF}" srcOrd="0" destOrd="0" parTransId="{26AA8D49-7413-47DE-B8CB-EFB2D5B0B224}" sibTransId="{DA529BE9-AD96-4B2E-A3F5-2A4F99233154}"/>
    <dgm:cxn modelId="{EF8CDCC0-78A7-4E7B-A986-7F9152141577}" type="presOf" srcId="{6E75C9C8-BCCF-4C90-A5EE-29BF4F7C57DA}" destId="{EFA0CCCD-3958-4087-B61D-244FBEBFD111}" srcOrd="1" destOrd="0" presId="urn:microsoft.com/office/officeart/2005/8/layout/list1"/>
    <dgm:cxn modelId="{AE49EDC1-5B99-46B3-8429-FF0577CD98EA}" srcId="{FCD3CB16-4E12-4FCA-8339-A0FC0EC1D0C2}" destId="{6E75C9C8-BCCF-4C90-A5EE-29BF4F7C57DA}" srcOrd="2" destOrd="0" parTransId="{64A5504C-A392-4B17-9B8F-CE0549A714DF}" sibTransId="{83BB883E-10C4-40CE-A82D-4CDFBF4C586B}"/>
    <dgm:cxn modelId="{680060C5-A5E3-4E8C-B35E-237A9971118A}" type="presOf" srcId="{FCD3CB16-4E12-4FCA-8339-A0FC0EC1D0C2}" destId="{2B94D404-1E2E-4D2F-8ADC-397B03BDE84F}" srcOrd="0" destOrd="0" presId="urn:microsoft.com/office/officeart/2005/8/layout/list1"/>
    <dgm:cxn modelId="{19E03FD9-0C30-45C4-A6E4-B9EDCDB0244F}" type="presOf" srcId="{FA0E3B2B-6D1C-47EB-9FFC-30400EB0A0EF}" destId="{090E186C-B360-422F-BF0B-093CAD08530A}" srcOrd="1" destOrd="0" presId="urn:microsoft.com/office/officeart/2005/8/layout/list1"/>
    <dgm:cxn modelId="{5AD3C3DE-473C-45FD-884A-F2FA779E333F}" type="presOf" srcId="{49117631-F292-45B7-A692-3AA4CC3AB1F9}" destId="{E017BBE0-28C6-4BA1-8D25-9B12DEDEB7EE}" srcOrd="1" destOrd="0" presId="urn:microsoft.com/office/officeart/2005/8/layout/list1"/>
    <dgm:cxn modelId="{B07561F9-2280-4AD1-BD4A-3959702A0D16}" type="presOf" srcId="{FA0E3B2B-6D1C-47EB-9FFC-30400EB0A0EF}" destId="{72B8F42C-C2AC-4932-8819-7B71E3F1F7D9}" srcOrd="0" destOrd="0" presId="urn:microsoft.com/office/officeart/2005/8/layout/list1"/>
    <dgm:cxn modelId="{B13EA01A-44CF-4377-AC86-57F055523367}" type="presParOf" srcId="{2B94D404-1E2E-4D2F-8ADC-397B03BDE84F}" destId="{EBFE6B8E-35F2-4641-ABED-EE8BE4573987}" srcOrd="0" destOrd="0" presId="urn:microsoft.com/office/officeart/2005/8/layout/list1"/>
    <dgm:cxn modelId="{335146BD-15C4-4CDD-97F6-0FC101CEE059}" type="presParOf" srcId="{EBFE6B8E-35F2-4641-ABED-EE8BE4573987}" destId="{72B8F42C-C2AC-4932-8819-7B71E3F1F7D9}" srcOrd="0" destOrd="0" presId="urn:microsoft.com/office/officeart/2005/8/layout/list1"/>
    <dgm:cxn modelId="{73159548-64AB-4D19-8A6C-E7FCE5ABF0EB}" type="presParOf" srcId="{EBFE6B8E-35F2-4641-ABED-EE8BE4573987}" destId="{090E186C-B360-422F-BF0B-093CAD08530A}" srcOrd="1" destOrd="0" presId="urn:microsoft.com/office/officeart/2005/8/layout/list1"/>
    <dgm:cxn modelId="{36E3AE2F-62E1-474E-84D7-1A50D26CAB37}" type="presParOf" srcId="{2B94D404-1E2E-4D2F-8ADC-397B03BDE84F}" destId="{680D9934-13BA-405A-A53F-0BCA102797D0}" srcOrd="1" destOrd="0" presId="urn:microsoft.com/office/officeart/2005/8/layout/list1"/>
    <dgm:cxn modelId="{AC22E1DC-7D4F-4287-9906-032AA55E13F7}" type="presParOf" srcId="{2B94D404-1E2E-4D2F-8ADC-397B03BDE84F}" destId="{0F4FCC42-8189-4124-99AC-5FFFD0D9A50E}" srcOrd="2" destOrd="0" presId="urn:microsoft.com/office/officeart/2005/8/layout/list1"/>
    <dgm:cxn modelId="{8660E014-6D9F-469C-9BD3-CCABAF9CA28F}" type="presParOf" srcId="{2B94D404-1E2E-4D2F-8ADC-397B03BDE84F}" destId="{F76AF399-5B6D-4B12-8666-E4B52A4D2A88}" srcOrd="3" destOrd="0" presId="urn:microsoft.com/office/officeart/2005/8/layout/list1"/>
    <dgm:cxn modelId="{47D49141-9116-42A8-84F6-C37E7DA299D7}" type="presParOf" srcId="{2B94D404-1E2E-4D2F-8ADC-397B03BDE84F}" destId="{9078EEA5-3A51-4A8E-B1E1-15B25E60CD95}" srcOrd="4" destOrd="0" presId="urn:microsoft.com/office/officeart/2005/8/layout/list1"/>
    <dgm:cxn modelId="{0FD664F1-0811-40FC-B33D-C9C1A50D4C55}" type="presParOf" srcId="{9078EEA5-3A51-4A8E-B1E1-15B25E60CD95}" destId="{D2ADD210-F941-4F9A-80DD-BE3D419A2B00}" srcOrd="0" destOrd="0" presId="urn:microsoft.com/office/officeart/2005/8/layout/list1"/>
    <dgm:cxn modelId="{DB6DA36E-047C-48F5-ADA8-E99900C518EA}" type="presParOf" srcId="{9078EEA5-3A51-4A8E-B1E1-15B25E60CD95}" destId="{E017BBE0-28C6-4BA1-8D25-9B12DEDEB7EE}" srcOrd="1" destOrd="0" presId="urn:microsoft.com/office/officeart/2005/8/layout/list1"/>
    <dgm:cxn modelId="{ACB1CC39-BA5C-48CD-A00C-34A4667AE4AD}" type="presParOf" srcId="{2B94D404-1E2E-4D2F-8ADC-397B03BDE84F}" destId="{95BEFF70-1226-4DED-8F8B-5CE092DC9503}" srcOrd="5" destOrd="0" presId="urn:microsoft.com/office/officeart/2005/8/layout/list1"/>
    <dgm:cxn modelId="{0764EF45-5896-4C09-976B-1155DCDFDA18}" type="presParOf" srcId="{2B94D404-1E2E-4D2F-8ADC-397B03BDE84F}" destId="{4FA94935-5B9E-4DF8-9B74-188B11431E7D}" srcOrd="6" destOrd="0" presId="urn:microsoft.com/office/officeart/2005/8/layout/list1"/>
    <dgm:cxn modelId="{D4D7505A-17A4-4635-9B10-4C5601CFCC15}" type="presParOf" srcId="{2B94D404-1E2E-4D2F-8ADC-397B03BDE84F}" destId="{9536C9AA-85A1-49C4-8C6A-01A204CDB588}" srcOrd="7" destOrd="0" presId="urn:microsoft.com/office/officeart/2005/8/layout/list1"/>
    <dgm:cxn modelId="{B9096F5C-C458-4353-A055-DEA8EF46E9F7}" type="presParOf" srcId="{2B94D404-1E2E-4D2F-8ADC-397B03BDE84F}" destId="{180FCB05-9158-422B-8E73-560423076FE8}" srcOrd="8" destOrd="0" presId="urn:microsoft.com/office/officeart/2005/8/layout/list1"/>
    <dgm:cxn modelId="{61AA2675-2758-4116-927C-BEFC99972EFA}" type="presParOf" srcId="{180FCB05-9158-422B-8E73-560423076FE8}" destId="{5FDD8388-CC16-423F-9E53-37B6310F8037}" srcOrd="0" destOrd="0" presId="urn:microsoft.com/office/officeart/2005/8/layout/list1"/>
    <dgm:cxn modelId="{AB8F3AB8-355B-4EF6-B2FC-EFEC54E07AF1}" type="presParOf" srcId="{180FCB05-9158-422B-8E73-560423076FE8}" destId="{EFA0CCCD-3958-4087-B61D-244FBEBFD111}" srcOrd="1" destOrd="0" presId="urn:microsoft.com/office/officeart/2005/8/layout/list1"/>
    <dgm:cxn modelId="{6962F340-CFE4-47AB-ABC4-A7C9AEE8428C}" type="presParOf" srcId="{2B94D404-1E2E-4D2F-8ADC-397B03BDE84F}" destId="{767C1470-69B4-4ABD-A0A8-138632F34E71}" srcOrd="9" destOrd="0" presId="urn:microsoft.com/office/officeart/2005/8/layout/list1"/>
    <dgm:cxn modelId="{650432A2-6B9A-49A5-8D7D-86DA156622AF}" type="presParOf" srcId="{2B94D404-1E2E-4D2F-8ADC-397B03BDE84F}" destId="{0541C3FD-5901-438B-8262-14DE5CAAAA1B}"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D224FE7-0B81-42A5-A6C0-CF25A01E42DA}" type="doc">
      <dgm:prSet loTypeId="urn:microsoft.com/office/officeart/2005/8/layout/process4" loCatId="process" qsTypeId="urn:microsoft.com/office/officeart/2005/8/quickstyle/simple2" qsCatId="simple" csTypeId="urn:microsoft.com/office/officeart/2005/8/colors/accent1_2" csCatId="accent1"/>
      <dgm:spPr/>
      <dgm:t>
        <a:bodyPr/>
        <a:lstStyle/>
        <a:p>
          <a:endParaRPr lang="en-US"/>
        </a:p>
      </dgm:t>
    </dgm:pt>
    <dgm:pt modelId="{4851A114-6B64-4AAD-825D-DC835B284964}">
      <dgm:prSet/>
      <dgm:spPr/>
      <dgm:t>
        <a:bodyPr/>
        <a:lstStyle/>
        <a:p>
          <a:r>
            <a:rPr lang="el-GR"/>
            <a:t>Ο ασθενής θεωρείται εν μέρει υπεύθυνος για τη θεραπεία του.</a:t>
          </a:r>
          <a:endParaRPr lang="en-US"/>
        </a:p>
      </dgm:t>
    </dgm:pt>
    <dgm:pt modelId="{75C8489E-F975-483A-BF61-D9B2FA25D863}" type="parTrans" cxnId="{31DBA481-508B-45A6-9B88-B82696EF60F4}">
      <dgm:prSet/>
      <dgm:spPr/>
      <dgm:t>
        <a:bodyPr/>
        <a:lstStyle/>
        <a:p>
          <a:endParaRPr lang="en-US"/>
        </a:p>
      </dgm:t>
    </dgm:pt>
    <dgm:pt modelId="{A411ABBE-8903-4F0F-805C-301E4D51B0D1}" type="sibTrans" cxnId="{31DBA481-508B-45A6-9B88-B82696EF60F4}">
      <dgm:prSet/>
      <dgm:spPr/>
      <dgm:t>
        <a:bodyPr/>
        <a:lstStyle/>
        <a:p>
          <a:endParaRPr lang="en-US"/>
        </a:p>
      </dgm:t>
    </dgm:pt>
    <dgm:pt modelId="{AFE2E25A-EF80-4C70-B672-94AD7CD01C87}">
      <dgm:prSet/>
      <dgm:spPr/>
      <dgm:t>
        <a:bodyPr/>
        <a:lstStyle/>
        <a:p>
          <a:r>
            <a:rPr lang="el-GR"/>
            <a:t>Υγεία και ασθένεια= συνεχές</a:t>
          </a:r>
          <a:endParaRPr lang="en-US"/>
        </a:p>
      </dgm:t>
    </dgm:pt>
    <dgm:pt modelId="{89CF1283-3F65-41D0-9377-7CF6CB5CA20E}" type="parTrans" cxnId="{207E2020-C0E0-482C-B9B1-710F291C05C1}">
      <dgm:prSet/>
      <dgm:spPr/>
      <dgm:t>
        <a:bodyPr/>
        <a:lstStyle/>
        <a:p>
          <a:endParaRPr lang="en-US"/>
        </a:p>
      </dgm:t>
    </dgm:pt>
    <dgm:pt modelId="{4F1DE3B6-F084-430D-9FE5-61A82254E803}" type="sibTrans" cxnId="{207E2020-C0E0-482C-B9B1-710F291C05C1}">
      <dgm:prSet/>
      <dgm:spPr/>
      <dgm:t>
        <a:bodyPr/>
        <a:lstStyle/>
        <a:p>
          <a:endParaRPr lang="en-US"/>
        </a:p>
      </dgm:t>
    </dgm:pt>
    <dgm:pt modelId="{B5906696-6C9C-4AC3-BEA1-9ABA4FBEFC58}">
      <dgm:prSet/>
      <dgm:spPr/>
      <dgm:t>
        <a:bodyPr/>
        <a:lstStyle/>
        <a:p>
          <a:r>
            <a:rPr lang="el-GR"/>
            <a:t>Ψυχολογικοί παράγοντες= συντελεστές  </a:t>
          </a:r>
          <a:endParaRPr lang="en-US"/>
        </a:p>
      </dgm:t>
    </dgm:pt>
    <dgm:pt modelId="{968429C8-98BF-4627-9D51-B6ADB0BF760F}" type="parTrans" cxnId="{4C772626-6AAB-46CD-B485-26004CAC76DD}">
      <dgm:prSet/>
      <dgm:spPr/>
      <dgm:t>
        <a:bodyPr/>
        <a:lstStyle/>
        <a:p>
          <a:endParaRPr lang="en-US"/>
        </a:p>
      </dgm:t>
    </dgm:pt>
    <dgm:pt modelId="{220DD665-85F2-4729-8DE1-E9F53B753D71}" type="sibTrans" cxnId="{4C772626-6AAB-46CD-B485-26004CAC76DD}">
      <dgm:prSet/>
      <dgm:spPr/>
      <dgm:t>
        <a:bodyPr/>
        <a:lstStyle/>
        <a:p>
          <a:endParaRPr lang="en-US"/>
        </a:p>
      </dgm:t>
    </dgm:pt>
    <dgm:pt modelId="{5F18AB54-5B08-4B5D-B659-0BEC24B1BE27}" type="pres">
      <dgm:prSet presAssocID="{ED224FE7-0B81-42A5-A6C0-CF25A01E42DA}" presName="Name0" presStyleCnt="0">
        <dgm:presLayoutVars>
          <dgm:dir/>
          <dgm:animLvl val="lvl"/>
          <dgm:resizeHandles val="exact"/>
        </dgm:presLayoutVars>
      </dgm:prSet>
      <dgm:spPr/>
    </dgm:pt>
    <dgm:pt modelId="{3EA45564-17EC-4179-BD91-B85345E57443}" type="pres">
      <dgm:prSet presAssocID="{B5906696-6C9C-4AC3-BEA1-9ABA4FBEFC58}" presName="boxAndChildren" presStyleCnt="0"/>
      <dgm:spPr/>
    </dgm:pt>
    <dgm:pt modelId="{645DAC45-4916-48E5-AF51-C1E78897D4AD}" type="pres">
      <dgm:prSet presAssocID="{B5906696-6C9C-4AC3-BEA1-9ABA4FBEFC58}" presName="parentTextBox" presStyleLbl="node1" presStyleIdx="0" presStyleCnt="3"/>
      <dgm:spPr/>
    </dgm:pt>
    <dgm:pt modelId="{A9DD9164-BEBD-4E62-A126-8123A4CCEE03}" type="pres">
      <dgm:prSet presAssocID="{4F1DE3B6-F084-430D-9FE5-61A82254E803}" presName="sp" presStyleCnt="0"/>
      <dgm:spPr/>
    </dgm:pt>
    <dgm:pt modelId="{73A75C82-FF2D-48BC-A4A0-690D6E25FEC7}" type="pres">
      <dgm:prSet presAssocID="{AFE2E25A-EF80-4C70-B672-94AD7CD01C87}" presName="arrowAndChildren" presStyleCnt="0"/>
      <dgm:spPr/>
    </dgm:pt>
    <dgm:pt modelId="{1BFF200A-B7B5-481B-93A0-1251B4AC6BB0}" type="pres">
      <dgm:prSet presAssocID="{AFE2E25A-EF80-4C70-B672-94AD7CD01C87}" presName="parentTextArrow" presStyleLbl="node1" presStyleIdx="1" presStyleCnt="3"/>
      <dgm:spPr/>
    </dgm:pt>
    <dgm:pt modelId="{8F01327B-E9C8-4F22-8FFB-CF08AE07F8BA}" type="pres">
      <dgm:prSet presAssocID="{A411ABBE-8903-4F0F-805C-301E4D51B0D1}" presName="sp" presStyleCnt="0"/>
      <dgm:spPr/>
    </dgm:pt>
    <dgm:pt modelId="{2D968A6B-4D8D-47FD-BEBD-121AF1596EB5}" type="pres">
      <dgm:prSet presAssocID="{4851A114-6B64-4AAD-825D-DC835B284964}" presName="arrowAndChildren" presStyleCnt="0"/>
      <dgm:spPr/>
    </dgm:pt>
    <dgm:pt modelId="{AE3253CE-1187-4E61-B182-B878227EEA33}" type="pres">
      <dgm:prSet presAssocID="{4851A114-6B64-4AAD-825D-DC835B284964}" presName="parentTextArrow" presStyleLbl="node1" presStyleIdx="2" presStyleCnt="3"/>
      <dgm:spPr/>
    </dgm:pt>
  </dgm:ptLst>
  <dgm:cxnLst>
    <dgm:cxn modelId="{207E2020-C0E0-482C-B9B1-710F291C05C1}" srcId="{ED224FE7-0B81-42A5-A6C0-CF25A01E42DA}" destId="{AFE2E25A-EF80-4C70-B672-94AD7CD01C87}" srcOrd="1" destOrd="0" parTransId="{89CF1283-3F65-41D0-9377-7CF6CB5CA20E}" sibTransId="{4F1DE3B6-F084-430D-9FE5-61A82254E803}"/>
    <dgm:cxn modelId="{4C772626-6AAB-46CD-B485-26004CAC76DD}" srcId="{ED224FE7-0B81-42A5-A6C0-CF25A01E42DA}" destId="{B5906696-6C9C-4AC3-BEA1-9ABA4FBEFC58}" srcOrd="2" destOrd="0" parTransId="{968429C8-98BF-4627-9D51-B6ADB0BF760F}" sibTransId="{220DD665-85F2-4729-8DE1-E9F53B753D71}"/>
    <dgm:cxn modelId="{697EAF5B-F017-472D-A10B-4D917BDE8FDB}" type="presOf" srcId="{4851A114-6B64-4AAD-825D-DC835B284964}" destId="{AE3253CE-1187-4E61-B182-B878227EEA33}" srcOrd="0" destOrd="0" presId="urn:microsoft.com/office/officeart/2005/8/layout/process4"/>
    <dgm:cxn modelId="{4988ED5F-C254-4F8B-A327-37CF8B75476A}" type="presOf" srcId="{ED224FE7-0B81-42A5-A6C0-CF25A01E42DA}" destId="{5F18AB54-5B08-4B5D-B659-0BEC24B1BE27}" srcOrd="0" destOrd="0" presId="urn:microsoft.com/office/officeart/2005/8/layout/process4"/>
    <dgm:cxn modelId="{ADDF0146-8BF7-45E8-93AE-4CDA751534BD}" type="presOf" srcId="{B5906696-6C9C-4AC3-BEA1-9ABA4FBEFC58}" destId="{645DAC45-4916-48E5-AF51-C1E78897D4AD}" srcOrd="0" destOrd="0" presId="urn:microsoft.com/office/officeart/2005/8/layout/process4"/>
    <dgm:cxn modelId="{31DBA481-508B-45A6-9B88-B82696EF60F4}" srcId="{ED224FE7-0B81-42A5-A6C0-CF25A01E42DA}" destId="{4851A114-6B64-4AAD-825D-DC835B284964}" srcOrd="0" destOrd="0" parTransId="{75C8489E-F975-483A-BF61-D9B2FA25D863}" sibTransId="{A411ABBE-8903-4F0F-805C-301E4D51B0D1}"/>
    <dgm:cxn modelId="{B03B3FB0-5F2F-4AD6-A215-12AB478BDB58}" type="presOf" srcId="{AFE2E25A-EF80-4C70-B672-94AD7CD01C87}" destId="{1BFF200A-B7B5-481B-93A0-1251B4AC6BB0}" srcOrd="0" destOrd="0" presId="urn:microsoft.com/office/officeart/2005/8/layout/process4"/>
    <dgm:cxn modelId="{C71837B0-2148-4250-971D-F8DFDFF7E13C}" type="presParOf" srcId="{5F18AB54-5B08-4B5D-B659-0BEC24B1BE27}" destId="{3EA45564-17EC-4179-BD91-B85345E57443}" srcOrd="0" destOrd="0" presId="urn:microsoft.com/office/officeart/2005/8/layout/process4"/>
    <dgm:cxn modelId="{D6C189DF-7603-44A3-802A-B52BC1F7C6EB}" type="presParOf" srcId="{3EA45564-17EC-4179-BD91-B85345E57443}" destId="{645DAC45-4916-48E5-AF51-C1E78897D4AD}" srcOrd="0" destOrd="0" presId="urn:microsoft.com/office/officeart/2005/8/layout/process4"/>
    <dgm:cxn modelId="{DBB6C8C8-2549-47ED-BDB9-99F2D9CAD6F2}" type="presParOf" srcId="{5F18AB54-5B08-4B5D-B659-0BEC24B1BE27}" destId="{A9DD9164-BEBD-4E62-A126-8123A4CCEE03}" srcOrd="1" destOrd="0" presId="urn:microsoft.com/office/officeart/2005/8/layout/process4"/>
    <dgm:cxn modelId="{14FFDE6A-78F1-42CE-B46C-A33783643746}" type="presParOf" srcId="{5F18AB54-5B08-4B5D-B659-0BEC24B1BE27}" destId="{73A75C82-FF2D-48BC-A4A0-690D6E25FEC7}" srcOrd="2" destOrd="0" presId="urn:microsoft.com/office/officeart/2005/8/layout/process4"/>
    <dgm:cxn modelId="{602B5C0D-8B21-4CB5-BBFB-105A3CE957BA}" type="presParOf" srcId="{73A75C82-FF2D-48BC-A4A0-690D6E25FEC7}" destId="{1BFF200A-B7B5-481B-93A0-1251B4AC6BB0}" srcOrd="0" destOrd="0" presId="urn:microsoft.com/office/officeart/2005/8/layout/process4"/>
    <dgm:cxn modelId="{739FDFBF-9A7F-4F79-8B4E-92CE11A60B2B}" type="presParOf" srcId="{5F18AB54-5B08-4B5D-B659-0BEC24B1BE27}" destId="{8F01327B-E9C8-4F22-8FFB-CF08AE07F8BA}" srcOrd="3" destOrd="0" presId="urn:microsoft.com/office/officeart/2005/8/layout/process4"/>
    <dgm:cxn modelId="{3805C804-236B-4CD0-8954-79699E2952B7}" type="presParOf" srcId="{5F18AB54-5B08-4B5D-B659-0BEC24B1BE27}" destId="{2D968A6B-4D8D-47FD-BEBD-121AF1596EB5}" srcOrd="4" destOrd="0" presId="urn:microsoft.com/office/officeart/2005/8/layout/process4"/>
    <dgm:cxn modelId="{065AD10D-9F45-4C82-A99A-8DD7C00CC48B}" type="presParOf" srcId="{2D968A6B-4D8D-47FD-BEBD-121AF1596EB5}" destId="{AE3253CE-1187-4E61-B182-B878227EEA3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B5855D-0FB9-4A09-8D7E-B029847C6C0C}" type="doc">
      <dgm:prSet loTypeId="urn:microsoft.com/office/officeart/2005/8/layout/vProcess5" loCatId="process" qsTypeId="urn:microsoft.com/office/officeart/2005/8/quickstyle/simple2" qsCatId="simple" csTypeId="urn:microsoft.com/office/officeart/2005/8/colors/accent2_2" csCatId="accent2"/>
      <dgm:spPr/>
      <dgm:t>
        <a:bodyPr/>
        <a:lstStyle/>
        <a:p>
          <a:endParaRPr lang="en-US"/>
        </a:p>
      </dgm:t>
    </dgm:pt>
    <dgm:pt modelId="{3AD8F714-E54A-49F1-A20C-C7D7E28AF69E}">
      <dgm:prSet/>
      <dgm:spPr/>
      <dgm:t>
        <a:bodyPr/>
        <a:lstStyle/>
        <a:p>
          <a:r>
            <a:rPr lang="el-GR"/>
            <a:t>Σύμφωνα με το </a:t>
          </a:r>
          <a:r>
            <a:rPr lang="el-GR" b="1"/>
            <a:t>βιοϊατρικό μοντέλο</a:t>
          </a:r>
          <a:r>
            <a:rPr lang="el-GR"/>
            <a:t>, η ασθένεια αντιμετωπίζεται ως ένα οργανικό, σωματικό, μηχανικό πρόβλημα που πρέπει η ιατρική επιστήμη να επιδιορθώσει. </a:t>
          </a:r>
          <a:endParaRPr lang="en-US"/>
        </a:p>
      </dgm:t>
    </dgm:pt>
    <dgm:pt modelId="{28C7FF29-F5C1-4B5A-B558-BAAC8C16BDFA}" type="parTrans" cxnId="{CC6C9CF8-4639-4E20-94DE-E3405F89C48F}">
      <dgm:prSet/>
      <dgm:spPr/>
      <dgm:t>
        <a:bodyPr/>
        <a:lstStyle/>
        <a:p>
          <a:endParaRPr lang="en-US"/>
        </a:p>
      </dgm:t>
    </dgm:pt>
    <dgm:pt modelId="{49CB242C-F743-4F09-B93D-4B9B1D18ACAF}" type="sibTrans" cxnId="{CC6C9CF8-4639-4E20-94DE-E3405F89C48F}">
      <dgm:prSet/>
      <dgm:spPr/>
      <dgm:t>
        <a:bodyPr/>
        <a:lstStyle/>
        <a:p>
          <a:endParaRPr lang="en-US"/>
        </a:p>
      </dgm:t>
    </dgm:pt>
    <dgm:pt modelId="{DC789B50-33D9-4A65-80A7-FDBC4E47E988}">
      <dgm:prSet/>
      <dgm:spPr/>
      <dgm:t>
        <a:bodyPr/>
        <a:lstStyle/>
        <a:p>
          <a:r>
            <a:rPr lang="el-GR"/>
            <a:t>Ο ασθενής αντιμετωπίζεται ώς ένα βιολογικό περιστατικό, και η ασθένεια απομονώνεται σε αρκετό βαθμό από την υπόλοιπη ζωή του. </a:t>
          </a:r>
          <a:endParaRPr lang="en-US"/>
        </a:p>
      </dgm:t>
    </dgm:pt>
    <dgm:pt modelId="{6D9C48BE-40F1-4F99-81B1-405C4994B9B2}" type="parTrans" cxnId="{4F76D2C1-77AC-45FB-8731-77477DD0EF7C}">
      <dgm:prSet/>
      <dgm:spPr/>
      <dgm:t>
        <a:bodyPr/>
        <a:lstStyle/>
        <a:p>
          <a:endParaRPr lang="en-US"/>
        </a:p>
      </dgm:t>
    </dgm:pt>
    <dgm:pt modelId="{FD6D4D4A-0033-441A-A71B-7E9F4E3DD393}" type="sibTrans" cxnId="{4F76D2C1-77AC-45FB-8731-77477DD0EF7C}">
      <dgm:prSet/>
      <dgm:spPr/>
      <dgm:t>
        <a:bodyPr/>
        <a:lstStyle/>
        <a:p>
          <a:endParaRPr lang="en-US"/>
        </a:p>
      </dgm:t>
    </dgm:pt>
    <dgm:pt modelId="{94427808-C4F6-4470-9356-DCA3DCE2D030}">
      <dgm:prSet/>
      <dgm:spPr/>
      <dgm:t>
        <a:bodyPr/>
        <a:lstStyle/>
        <a:p>
          <a:r>
            <a:rPr lang="el-GR"/>
            <a:t>Ο ασθενής είναι παθητικός δέκτης της θεραπευτικής προσέγγισης και η σχέση του με τους επαγγελματίες της υγείας είναι μονόδρομη και άνιση, αφού αυτοί καλούνται να διαγνώσουν και να θεραπεύσουν το πρόβλημα. </a:t>
          </a:r>
          <a:endParaRPr lang="en-US"/>
        </a:p>
      </dgm:t>
    </dgm:pt>
    <dgm:pt modelId="{1AA97FF3-F9C0-4CB6-8E30-42BCE892B1E8}" type="parTrans" cxnId="{CD251797-D43A-437E-851E-14CBECB17D74}">
      <dgm:prSet/>
      <dgm:spPr/>
      <dgm:t>
        <a:bodyPr/>
        <a:lstStyle/>
        <a:p>
          <a:endParaRPr lang="en-US"/>
        </a:p>
      </dgm:t>
    </dgm:pt>
    <dgm:pt modelId="{D16D68B0-35E4-4122-AA6C-65CE4ECF1F42}" type="sibTrans" cxnId="{CD251797-D43A-437E-851E-14CBECB17D74}">
      <dgm:prSet/>
      <dgm:spPr/>
      <dgm:t>
        <a:bodyPr/>
        <a:lstStyle/>
        <a:p>
          <a:endParaRPr lang="en-US"/>
        </a:p>
      </dgm:t>
    </dgm:pt>
    <dgm:pt modelId="{350C675F-79FC-420D-99D4-528D9BCA2DE0}" type="pres">
      <dgm:prSet presAssocID="{D5B5855D-0FB9-4A09-8D7E-B029847C6C0C}" presName="outerComposite" presStyleCnt="0">
        <dgm:presLayoutVars>
          <dgm:chMax val="5"/>
          <dgm:dir/>
          <dgm:resizeHandles val="exact"/>
        </dgm:presLayoutVars>
      </dgm:prSet>
      <dgm:spPr/>
    </dgm:pt>
    <dgm:pt modelId="{56D74054-45AC-4B96-B233-CD9B63CDB82A}" type="pres">
      <dgm:prSet presAssocID="{D5B5855D-0FB9-4A09-8D7E-B029847C6C0C}" presName="dummyMaxCanvas" presStyleCnt="0">
        <dgm:presLayoutVars/>
      </dgm:prSet>
      <dgm:spPr/>
    </dgm:pt>
    <dgm:pt modelId="{DEB3BC11-8D39-4C29-8C06-924C2CDD3A92}" type="pres">
      <dgm:prSet presAssocID="{D5B5855D-0FB9-4A09-8D7E-B029847C6C0C}" presName="ThreeNodes_1" presStyleLbl="node1" presStyleIdx="0" presStyleCnt="3">
        <dgm:presLayoutVars>
          <dgm:bulletEnabled val="1"/>
        </dgm:presLayoutVars>
      </dgm:prSet>
      <dgm:spPr/>
    </dgm:pt>
    <dgm:pt modelId="{C1E02868-6615-4D5B-8571-8BE67D264DB4}" type="pres">
      <dgm:prSet presAssocID="{D5B5855D-0FB9-4A09-8D7E-B029847C6C0C}" presName="ThreeNodes_2" presStyleLbl="node1" presStyleIdx="1" presStyleCnt="3">
        <dgm:presLayoutVars>
          <dgm:bulletEnabled val="1"/>
        </dgm:presLayoutVars>
      </dgm:prSet>
      <dgm:spPr/>
    </dgm:pt>
    <dgm:pt modelId="{E6C828D9-9F49-45B3-942B-CA4B942DDB6A}" type="pres">
      <dgm:prSet presAssocID="{D5B5855D-0FB9-4A09-8D7E-B029847C6C0C}" presName="ThreeNodes_3" presStyleLbl="node1" presStyleIdx="2" presStyleCnt="3">
        <dgm:presLayoutVars>
          <dgm:bulletEnabled val="1"/>
        </dgm:presLayoutVars>
      </dgm:prSet>
      <dgm:spPr/>
    </dgm:pt>
    <dgm:pt modelId="{868CDD27-1112-4CCA-A983-AF4AE0B9C5A6}" type="pres">
      <dgm:prSet presAssocID="{D5B5855D-0FB9-4A09-8D7E-B029847C6C0C}" presName="ThreeConn_1-2" presStyleLbl="fgAccFollowNode1" presStyleIdx="0" presStyleCnt="2">
        <dgm:presLayoutVars>
          <dgm:bulletEnabled val="1"/>
        </dgm:presLayoutVars>
      </dgm:prSet>
      <dgm:spPr/>
    </dgm:pt>
    <dgm:pt modelId="{E3344854-BFCA-4B7E-A6B7-AC51202343AC}" type="pres">
      <dgm:prSet presAssocID="{D5B5855D-0FB9-4A09-8D7E-B029847C6C0C}" presName="ThreeConn_2-3" presStyleLbl="fgAccFollowNode1" presStyleIdx="1" presStyleCnt="2">
        <dgm:presLayoutVars>
          <dgm:bulletEnabled val="1"/>
        </dgm:presLayoutVars>
      </dgm:prSet>
      <dgm:spPr/>
    </dgm:pt>
    <dgm:pt modelId="{4AEB5713-1F5F-434E-807D-9312EE859C8D}" type="pres">
      <dgm:prSet presAssocID="{D5B5855D-0FB9-4A09-8D7E-B029847C6C0C}" presName="ThreeNodes_1_text" presStyleLbl="node1" presStyleIdx="2" presStyleCnt="3">
        <dgm:presLayoutVars>
          <dgm:bulletEnabled val="1"/>
        </dgm:presLayoutVars>
      </dgm:prSet>
      <dgm:spPr/>
    </dgm:pt>
    <dgm:pt modelId="{3B8C9597-C44C-4DB3-9311-73552DFD181F}" type="pres">
      <dgm:prSet presAssocID="{D5B5855D-0FB9-4A09-8D7E-B029847C6C0C}" presName="ThreeNodes_2_text" presStyleLbl="node1" presStyleIdx="2" presStyleCnt="3">
        <dgm:presLayoutVars>
          <dgm:bulletEnabled val="1"/>
        </dgm:presLayoutVars>
      </dgm:prSet>
      <dgm:spPr/>
    </dgm:pt>
    <dgm:pt modelId="{423E51EB-E509-4D4D-B32C-6D623227200C}" type="pres">
      <dgm:prSet presAssocID="{D5B5855D-0FB9-4A09-8D7E-B029847C6C0C}" presName="ThreeNodes_3_text" presStyleLbl="node1" presStyleIdx="2" presStyleCnt="3">
        <dgm:presLayoutVars>
          <dgm:bulletEnabled val="1"/>
        </dgm:presLayoutVars>
      </dgm:prSet>
      <dgm:spPr/>
    </dgm:pt>
  </dgm:ptLst>
  <dgm:cxnLst>
    <dgm:cxn modelId="{14B79308-8549-4C4E-812C-5A3457E03C95}" type="presOf" srcId="{DC789B50-33D9-4A65-80A7-FDBC4E47E988}" destId="{C1E02868-6615-4D5B-8571-8BE67D264DB4}" srcOrd="0" destOrd="0" presId="urn:microsoft.com/office/officeart/2005/8/layout/vProcess5"/>
    <dgm:cxn modelId="{05ED9E36-C1F5-44D1-8731-841DCDDFEE13}" type="presOf" srcId="{DC789B50-33D9-4A65-80A7-FDBC4E47E988}" destId="{3B8C9597-C44C-4DB3-9311-73552DFD181F}" srcOrd="1" destOrd="0" presId="urn:microsoft.com/office/officeart/2005/8/layout/vProcess5"/>
    <dgm:cxn modelId="{440E3C38-A048-473D-9ECB-8240E403E2FE}" type="presOf" srcId="{D5B5855D-0FB9-4A09-8D7E-B029847C6C0C}" destId="{350C675F-79FC-420D-99D4-528D9BCA2DE0}" srcOrd="0" destOrd="0" presId="urn:microsoft.com/office/officeart/2005/8/layout/vProcess5"/>
    <dgm:cxn modelId="{3378F789-9440-4D3B-AA1F-BF2A13343B1E}" type="presOf" srcId="{94427808-C4F6-4470-9356-DCA3DCE2D030}" destId="{E6C828D9-9F49-45B3-942B-CA4B942DDB6A}" srcOrd="0" destOrd="0" presId="urn:microsoft.com/office/officeart/2005/8/layout/vProcess5"/>
    <dgm:cxn modelId="{38951492-286F-4D93-852F-2E27B5AB0D6A}" type="presOf" srcId="{3AD8F714-E54A-49F1-A20C-C7D7E28AF69E}" destId="{4AEB5713-1F5F-434E-807D-9312EE859C8D}" srcOrd="1" destOrd="0" presId="urn:microsoft.com/office/officeart/2005/8/layout/vProcess5"/>
    <dgm:cxn modelId="{61D3C392-1059-45F7-ADB1-5732D0214E9F}" type="presOf" srcId="{94427808-C4F6-4470-9356-DCA3DCE2D030}" destId="{423E51EB-E509-4D4D-B32C-6D623227200C}" srcOrd="1" destOrd="0" presId="urn:microsoft.com/office/officeart/2005/8/layout/vProcess5"/>
    <dgm:cxn modelId="{8B54BD94-2C5E-4600-ACC5-9537E08C6E8F}" type="presOf" srcId="{FD6D4D4A-0033-441A-A71B-7E9F4E3DD393}" destId="{E3344854-BFCA-4B7E-A6B7-AC51202343AC}" srcOrd="0" destOrd="0" presId="urn:microsoft.com/office/officeart/2005/8/layout/vProcess5"/>
    <dgm:cxn modelId="{CD251797-D43A-437E-851E-14CBECB17D74}" srcId="{D5B5855D-0FB9-4A09-8D7E-B029847C6C0C}" destId="{94427808-C4F6-4470-9356-DCA3DCE2D030}" srcOrd="2" destOrd="0" parTransId="{1AA97FF3-F9C0-4CB6-8E30-42BCE892B1E8}" sibTransId="{D16D68B0-35E4-4122-AA6C-65CE4ECF1F42}"/>
    <dgm:cxn modelId="{0FAE04A9-B481-4ACB-94F5-D9E35BD8354B}" type="presOf" srcId="{49CB242C-F743-4F09-B93D-4B9B1D18ACAF}" destId="{868CDD27-1112-4CCA-A983-AF4AE0B9C5A6}" srcOrd="0" destOrd="0" presId="urn:microsoft.com/office/officeart/2005/8/layout/vProcess5"/>
    <dgm:cxn modelId="{4F76D2C1-77AC-45FB-8731-77477DD0EF7C}" srcId="{D5B5855D-0FB9-4A09-8D7E-B029847C6C0C}" destId="{DC789B50-33D9-4A65-80A7-FDBC4E47E988}" srcOrd="1" destOrd="0" parTransId="{6D9C48BE-40F1-4F99-81B1-405C4994B9B2}" sibTransId="{FD6D4D4A-0033-441A-A71B-7E9F4E3DD393}"/>
    <dgm:cxn modelId="{08C4A8E6-5E78-43B0-BD0B-201DA3E67D7E}" type="presOf" srcId="{3AD8F714-E54A-49F1-A20C-C7D7E28AF69E}" destId="{DEB3BC11-8D39-4C29-8C06-924C2CDD3A92}" srcOrd="0" destOrd="0" presId="urn:microsoft.com/office/officeart/2005/8/layout/vProcess5"/>
    <dgm:cxn modelId="{CC6C9CF8-4639-4E20-94DE-E3405F89C48F}" srcId="{D5B5855D-0FB9-4A09-8D7E-B029847C6C0C}" destId="{3AD8F714-E54A-49F1-A20C-C7D7E28AF69E}" srcOrd="0" destOrd="0" parTransId="{28C7FF29-F5C1-4B5A-B558-BAAC8C16BDFA}" sibTransId="{49CB242C-F743-4F09-B93D-4B9B1D18ACAF}"/>
    <dgm:cxn modelId="{956769B3-56BE-42BE-BFF3-46FB7FB7D1B4}" type="presParOf" srcId="{350C675F-79FC-420D-99D4-528D9BCA2DE0}" destId="{56D74054-45AC-4B96-B233-CD9B63CDB82A}" srcOrd="0" destOrd="0" presId="urn:microsoft.com/office/officeart/2005/8/layout/vProcess5"/>
    <dgm:cxn modelId="{8EDE9265-5C0A-4E93-8FDA-0428F0B59306}" type="presParOf" srcId="{350C675F-79FC-420D-99D4-528D9BCA2DE0}" destId="{DEB3BC11-8D39-4C29-8C06-924C2CDD3A92}" srcOrd="1" destOrd="0" presId="urn:microsoft.com/office/officeart/2005/8/layout/vProcess5"/>
    <dgm:cxn modelId="{BEF566FA-6418-48FD-B014-0E5A1770BC32}" type="presParOf" srcId="{350C675F-79FC-420D-99D4-528D9BCA2DE0}" destId="{C1E02868-6615-4D5B-8571-8BE67D264DB4}" srcOrd="2" destOrd="0" presId="urn:microsoft.com/office/officeart/2005/8/layout/vProcess5"/>
    <dgm:cxn modelId="{C58C8246-EA6C-4C81-AA54-07A3298897DE}" type="presParOf" srcId="{350C675F-79FC-420D-99D4-528D9BCA2DE0}" destId="{E6C828D9-9F49-45B3-942B-CA4B942DDB6A}" srcOrd="3" destOrd="0" presId="urn:microsoft.com/office/officeart/2005/8/layout/vProcess5"/>
    <dgm:cxn modelId="{E71D3A10-4B2D-4BC9-B45C-C9BB4FB6571E}" type="presParOf" srcId="{350C675F-79FC-420D-99D4-528D9BCA2DE0}" destId="{868CDD27-1112-4CCA-A983-AF4AE0B9C5A6}" srcOrd="4" destOrd="0" presId="urn:microsoft.com/office/officeart/2005/8/layout/vProcess5"/>
    <dgm:cxn modelId="{0E3C4BC4-D2CA-480E-9999-B6FA5ACC9615}" type="presParOf" srcId="{350C675F-79FC-420D-99D4-528D9BCA2DE0}" destId="{E3344854-BFCA-4B7E-A6B7-AC51202343AC}" srcOrd="5" destOrd="0" presId="urn:microsoft.com/office/officeart/2005/8/layout/vProcess5"/>
    <dgm:cxn modelId="{8B1BEDFC-F61E-4642-948B-724B4243D307}" type="presParOf" srcId="{350C675F-79FC-420D-99D4-528D9BCA2DE0}" destId="{4AEB5713-1F5F-434E-807D-9312EE859C8D}" srcOrd="6" destOrd="0" presId="urn:microsoft.com/office/officeart/2005/8/layout/vProcess5"/>
    <dgm:cxn modelId="{562A8AF1-F39E-4B08-A7D5-C8B2EFE5EA39}" type="presParOf" srcId="{350C675F-79FC-420D-99D4-528D9BCA2DE0}" destId="{3B8C9597-C44C-4DB3-9311-73552DFD181F}" srcOrd="7" destOrd="0" presId="urn:microsoft.com/office/officeart/2005/8/layout/vProcess5"/>
    <dgm:cxn modelId="{B3B7A153-91D2-4267-B79B-949EABCE4FE5}" type="presParOf" srcId="{350C675F-79FC-420D-99D4-528D9BCA2DE0}" destId="{423E51EB-E509-4D4D-B32C-6D623227200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3CEA70-9757-4A95-B5ED-144B9C538D49}" type="doc">
      <dgm:prSet loTypeId="urn:microsoft.com/office/officeart/2005/8/layout/vProcess5" loCatId="process" qsTypeId="urn:microsoft.com/office/officeart/2005/8/quickstyle/simple2" qsCatId="simple" csTypeId="urn:microsoft.com/office/officeart/2005/8/colors/accent2_2" csCatId="accent2"/>
      <dgm:spPr/>
      <dgm:t>
        <a:bodyPr/>
        <a:lstStyle/>
        <a:p>
          <a:endParaRPr lang="en-US"/>
        </a:p>
      </dgm:t>
    </dgm:pt>
    <dgm:pt modelId="{E9FFA1D0-B3C4-4836-8CF2-658DCB2E1935}">
      <dgm:prSet/>
      <dgm:spPr/>
      <dgm:t>
        <a:bodyPr/>
        <a:lstStyle/>
        <a:p>
          <a:r>
            <a:rPr lang="el-GR"/>
            <a:t>Δίνεται μόνο στοιχειώδης έμφαση στον τρόπο ζωής του ασθενούς (στην αιτιολογία του προβλήματος και στις αλλαγές που χρειάζονται για την καλύτερη θεραπεία) και ο ασθενής δε λαμβάνει ενεργό ρόλο στην αυτοΐασή του.</a:t>
          </a:r>
          <a:endParaRPr lang="en-US"/>
        </a:p>
      </dgm:t>
    </dgm:pt>
    <dgm:pt modelId="{737E9D21-70CA-4D47-BA74-C668DD074ECD}" type="parTrans" cxnId="{A28D13FE-9D4E-40C3-848D-771DCAC91ACB}">
      <dgm:prSet/>
      <dgm:spPr/>
      <dgm:t>
        <a:bodyPr/>
        <a:lstStyle/>
        <a:p>
          <a:endParaRPr lang="en-US"/>
        </a:p>
      </dgm:t>
    </dgm:pt>
    <dgm:pt modelId="{0515FB36-5917-4235-960C-AAE8B0EB2F6A}" type="sibTrans" cxnId="{A28D13FE-9D4E-40C3-848D-771DCAC91ACB}">
      <dgm:prSet/>
      <dgm:spPr/>
      <dgm:t>
        <a:bodyPr/>
        <a:lstStyle/>
        <a:p>
          <a:endParaRPr lang="en-US"/>
        </a:p>
      </dgm:t>
    </dgm:pt>
    <dgm:pt modelId="{611B6995-BD39-4B9B-AF73-3D1DDAAAA26A}">
      <dgm:prSet/>
      <dgm:spPr/>
      <dgm:t>
        <a:bodyPr/>
        <a:lstStyle/>
        <a:p>
          <a:r>
            <a:rPr lang="el-GR"/>
            <a:t>Οι ασθένειες προέρχονται από στοιχεία του περιβάλλοντος που εισβάλλουν στο σώμα και προκαλούν οργανικές αλλαγές. </a:t>
          </a:r>
          <a:endParaRPr lang="en-US"/>
        </a:p>
      </dgm:t>
    </dgm:pt>
    <dgm:pt modelId="{92AC31C2-503C-49EB-9942-2DD26AC289D9}" type="parTrans" cxnId="{0CC6480B-FB7D-4B16-909D-BBCFA060D4A8}">
      <dgm:prSet/>
      <dgm:spPr/>
      <dgm:t>
        <a:bodyPr/>
        <a:lstStyle/>
        <a:p>
          <a:endParaRPr lang="en-US"/>
        </a:p>
      </dgm:t>
    </dgm:pt>
    <dgm:pt modelId="{400E394D-9916-43C0-A328-BCB666351EBB}" type="sibTrans" cxnId="{0CC6480B-FB7D-4B16-909D-BBCFA060D4A8}">
      <dgm:prSet/>
      <dgm:spPr/>
      <dgm:t>
        <a:bodyPr/>
        <a:lstStyle/>
        <a:p>
          <a:endParaRPr lang="en-US"/>
        </a:p>
      </dgm:t>
    </dgm:pt>
    <dgm:pt modelId="{831030FF-0058-4B2C-970A-B01B28B0E41D}">
      <dgm:prSet/>
      <dgm:spPr/>
      <dgm:t>
        <a:bodyPr/>
        <a:lstStyle/>
        <a:p>
          <a:r>
            <a:rPr lang="el-GR"/>
            <a:t>Τα άτομα ως θύματα των εξωτερικών δυνάμεων (ασθένεια).</a:t>
          </a:r>
          <a:endParaRPr lang="en-US"/>
        </a:p>
      </dgm:t>
    </dgm:pt>
    <dgm:pt modelId="{03B3D31F-1C4D-4B49-9FA9-6742820F67DC}" type="parTrans" cxnId="{0648B5C9-8642-46FF-8BCA-9614D0A8CB84}">
      <dgm:prSet/>
      <dgm:spPr/>
      <dgm:t>
        <a:bodyPr/>
        <a:lstStyle/>
        <a:p>
          <a:endParaRPr lang="en-US"/>
        </a:p>
      </dgm:t>
    </dgm:pt>
    <dgm:pt modelId="{8916E96D-3148-436D-84D4-DE4873FAA7BD}" type="sibTrans" cxnId="{0648B5C9-8642-46FF-8BCA-9614D0A8CB84}">
      <dgm:prSet/>
      <dgm:spPr/>
      <dgm:t>
        <a:bodyPr/>
        <a:lstStyle/>
        <a:p>
          <a:endParaRPr lang="en-US"/>
        </a:p>
      </dgm:t>
    </dgm:pt>
    <dgm:pt modelId="{2E4435B0-71A9-463D-BFDA-1683C98A4100}" type="pres">
      <dgm:prSet presAssocID="{BF3CEA70-9757-4A95-B5ED-144B9C538D49}" presName="outerComposite" presStyleCnt="0">
        <dgm:presLayoutVars>
          <dgm:chMax val="5"/>
          <dgm:dir/>
          <dgm:resizeHandles val="exact"/>
        </dgm:presLayoutVars>
      </dgm:prSet>
      <dgm:spPr/>
    </dgm:pt>
    <dgm:pt modelId="{1A35A5E9-AF25-421A-BB67-DD4DFE494670}" type="pres">
      <dgm:prSet presAssocID="{BF3CEA70-9757-4A95-B5ED-144B9C538D49}" presName="dummyMaxCanvas" presStyleCnt="0">
        <dgm:presLayoutVars/>
      </dgm:prSet>
      <dgm:spPr/>
    </dgm:pt>
    <dgm:pt modelId="{6010B42A-7227-423C-9DF2-7E00E8BC8D0B}" type="pres">
      <dgm:prSet presAssocID="{BF3CEA70-9757-4A95-B5ED-144B9C538D49}" presName="ThreeNodes_1" presStyleLbl="node1" presStyleIdx="0" presStyleCnt="3">
        <dgm:presLayoutVars>
          <dgm:bulletEnabled val="1"/>
        </dgm:presLayoutVars>
      </dgm:prSet>
      <dgm:spPr/>
    </dgm:pt>
    <dgm:pt modelId="{93D2EFB4-1165-412A-B585-59C0CD43676B}" type="pres">
      <dgm:prSet presAssocID="{BF3CEA70-9757-4A95-B5ED-144B9C538D49}" presName="ThreeNodes_2" presStyleLbl="node1" presStyleIdx="1" presStyleCnt="3">
        <dgm:presLayoutVars>
          <dgm:bulletEnabled val="1"/>
        </dgm:presLayoutVars>
      </dgm:prSet>
      <dgm:spPr/>
    </dgm:pt>
    <dgm:pt modelId="{E0672D20-6E5C-46FB-BD28-EC4740999FA1}" type="pres">
      <dgm:prSet presAssocID="{BF3CEA70-9757-4A95-B5ED-144B9C538D49}" presName="ThreeNodes_3" presStyleLbl="node1" presStyleIdx="2" presStyleCnt="3">
        <dgm:presLayoutVars>
          <dgm:bulletEnabled val="1"/>
        </dgm:presLayoutVars>
      </dgm:prSet>
      <dgm:spPr/>
    </dgm:pt>
    <dgm:pt modelId="{111D92D0-6CAD-4A56-B853-6B391A59E808}" type="pres">
      <dgm:prSet presAssocID="{BF3CEA70-9757-4A95-B5ED-144B9C538D49}" presName="ThreeConn_1-2" presStyleLbl="fgAccFollowNode1" presStyleIdx="0" presStyleCnt="2">
        <dgm:presLayoutVars>
          <dgm:bulletEnabled val="1"/>
        </dgm:presLayoutVars>
      </dgm:prSet>
      <dgm:spPr/>
    </dgm:pt>
    <dgm:pt modelId="{9101581E-5562-4815-AEC7-B0354D318020}" type="pres">
      <dgm:prSet presAssocID="{BF3CEA70-9757-4A95-B5ED-144B9C538D49}" presName="ThreeConn_2-3" presStyleLbl="fgAccFollowNode1" presStyleIdx="1" presStyleCnt="2">
        <dgm:presLayoutVars>
          <dgm:bulletEnabled val="1"/>
        </dgm:presLayoutVars>
      </dgm:prSet>
      <dgm:spPr/>
    </dgm:pt>
    <dgm:pt modelId="{B91C0BCB-B46C-4A57-9E8A-4A6779B728BD}" type="pres">
      <dgm:prSet presAssocID="{BF3CEA70-9757-4A95-B5ED-144B9C538D49}" presName="ThreeNodes_1_text" presStyleLbl="node1" presStyleIdx="2" presStyleCnt="3">
        <dgm:presLayoutVars>
          <dgm:bulletEnabled val="1"/>
        </dgm:presLayoutVars>
      </dgm:prSet>
      <dgm:spPr/>
    </dgm:pt>
    <dgm:pt modelId="{CCD753FF-85B5-4AC0-BE93-F5F1EF17449D}" type="pres">
      <dgm:prSet presAssocID="{BF3CEA70-9757-4A95-B5ED-144B9C538D49}" presName="ThreeNodes_2_text" presStyleLbl="node1" presStyleIdx="2" presStyleCnt="3">
        <dgm:presLayoutVars>
          <dgm:bulletEnabled val="1"/>
        </dgm:presLayoutVars>
      </dgm:prSet>
      <dgm:spPr/>
    </dgm:pt>
    <dgm:pt modelId="{FB08809A-208B-46C7-AE74-6B50EBAA6D32}" type="pres">
      <dgm:prSet presAssocID="{BF3CEA70-9757-4A95-B5ED-144B9C538D49}" presName="ThreeNodes_3_text" presStyleLbl="node1" presStyleIdx="2" presStyleCnt="3">
        <dgm:presLayoutVars>
          <dgm:bulletEnabled val="1"/>
        </dgm:presLayoutVars>
      </dgm:prSet>
      <dgm:spPr/>
    </dgm:pt>
  </dgm:ptLst>
  <dgm:cxnLst>
    <dgm:cxn modelId="{13847D05-F2DC-4792-A401-5C84F7D30DAA}" type="presOf" srcId="{611B6995-BD39-4B9B-AF73-3D1DDAAAA26A}" destId="{93D2EFB4-1165-412A-B585-59C0CD43676B}" srcOrd="0" destOrd="0" presId="urn:microsoft.com/office/officeart/2005/8/layout/vProcess5"/>
    <dgm:cxn modelId="{0CC6480B-FB7D-4B16-909D-BBCFA060D4A8}" srcId="{BF3CEA70-9757-4A95-B5ED-144B9C538D49}" destId="{611B6995-BD39-4B9B-AF73-3D1DDAAAA26A}" srcOrd="1" destOrd="0" parTransId="{92AC31C2-503C-49EB-9942-2DD26AC289D9}" sibTransId="{400E394D-9916-43C0-A328-BCB666351EBB}"/>
    <dgm:cxn modelId="{8BE47316-8FF6-4067-B6D0-5C3B84B485AA}" type="presOf" srcId="{831030FF-0058-4B2C-970A-B01B28B0E41D}" destId="{E0672D20-6E5C-46FB-BD28-EC4740999FA1}" srcOrd="0" destOrd="0" presId="urn:microsoft.com/office/officeart/2005/8/layout/vProcess5"/>
    <dgm:cxn modelId="{2AF8323D-FBF0-4335-A1AB-B8C0EDE93AA4}" type="presOf" srcId="{400E394D-9916-43C0-A328-BCB666351EBB}" destId="{9101581E-5562-4815-AEC7-B0354D318020}" srcOrd="0" destOrd="0" presId="urn:microsoft.com/office/officeart/2005/8/layout/vProcess5"/>
    <dgm:cxn modelId="{5CC45B4B-846D-4FC5-8371-07A6E54ACB08}" type="presOf" srcId="{E9FFA1D0-B3C4-4836-8CF2-658DCB2E1935}" destId="{6010B42A-7227-423C-9DF2-7E00E8BC8D0B}" srcOrd="0" destOrd="0" presId="urn:microsoft.com/office/officeart/2005/8/layout/vProcess5"/>
    <dgm:cxn modelId="{7436786F-444A-486D-9982-F1079F85BF7A}" type="presOf" srcId="{BF3CEA70-9757-4A95-B5ED-144B9C538D49}" destId="{2E4435B0-71A9-463D-BFDA-1683C98A4100}" srcOrd="0" destOrd="0" presId="urn:microsoft.com/office/officeart/2005/8/layout/vProcess5"/>
    <dgm:cxn modelId="{07C8C77F-B516-4A4A-AC00-5975B451A91C}" type="presOf" srcId="{831030FF-0058-4B2C-970A-B01B28B0E41D}" destId="{FB08809A-208B-46C7-AE74-6B50EBAA6D32}" srcOrd="1" destOrd="0" presId="urn:microsoft.com/office/officeart/2005/8/layout/vProcess5"/>
    <dgm:cxn modelId="{EF828C94-8EBF-4A1A-9A7C-26E34FC99892}" type="presOf" srcId="{0515FB36-5917-4235-960C-AAE8B0EB2F6A}" destId="{111D92D0-6CAD-4A56-B853-6B391A59E808}" srcOrd="0" destOrd="0" presId="urn:microsoft.com/office/officeart/2005/8/layout/vProcess5"/>
    <dgm:cxn modelId="{E17898BF-2A5C-41B0-8A75-BF3BD3FBCD68}" type="presOf" srcId="{611B6995-BD39-4B9B-AF73-3D1DDAAAA26A}" destId="{CCD753FF-85B5-4AC0-BE93-F5F1EF17449D}" srcOrd="1" destOrd="0" presId="urn:microsoft.com/office/officeart/2005/8/layout/vProcess5"/>
    <dgm:cxn modelId="{0648B5C9-8642-46FF-8BCA-9614D0A8CB84}" srcId="{BF3CEA70-9757-4A95-B5ED-144B9C538D49}" destId="{831030FF-0058-4B2C-970A-B01B28B0E41D}" srcOrd="2" destOrd="0" parTransId="{03B3D31F-1C4D-4B49-9FA9-6742820F67DC}" sibTransId="{8916E96D-3148-436D-84D4-DE4873FAA7BD}"/>
    <dgm:cxn modelId="{A28D13FE-9D4E-40C3-848D-771DCAC91ACB}" srcId="{BF3CEA70-9757-4A95-B5ED-144B9C538D49}" destId="{E9FFA1D0-B3C4-4836-8CF2-658DCB2E1935}" srcOrd="0" destOrd="0" parTransId="{737E9D21-70CA-4D47-BA74-C668DD074ECD}" sibTransId="{0515FB36-5917-4235-960C-AAE8B0EB2F6A}"/>
    <dgm:cxn modelId="{F4D35DFF-C25B-4596-9DD3-6F521DCD7261}" type="presOf" srcId="{E9FFA1D0-B3C4-4836-8CF2-658DCB2E1935}" destId="{B91C0BCB-B46C-4A57-9E8A-4A6779B728BD}" srcOrd="1" destOrd="0" presId="urn:microsoft.com/office/officeart/2005/8/layout/vProcess5"/>
    <dgm:cxn modelId="{0C02DF5B-A08D-47C8-B3D5-CF142C6F10EA}" type="presParOf" srcId="{2E4435B0-71A9-463D-BFDA-1683C98A4100}" destId="{1A35A5E9-AF25-421A-BB67-DD4DFE494670}" srcOrd="0" destOrd="0" presId="urn:microsoft.com/office/officeart/2005/8/layout/vProcess5"/>
    <dgm:cxn modelId="{278B81C7-F17B-4E58-B4F3-415A6B2438AA}" type="presParOf" srcId="{2E4435B0-71A9-463D-BFDA-1683C98A4100}" destId="{6010B42A-7227-423C-9DF2-7E00E8BC8D0B}" srcOrd="1" destOrd="0" presId="urn:microsoft.com/office/officeart/2005/8/layout/vProcess5"/>
    <dgm:cxn modelId="{A7626936-7E7B-4018-AB21-7B7E843205F1}" type="presParOf" srcId="{2E4435B0-71A9-463D-BFDA-1683C98A4100}" destId="{93D2EFB4-1165-412A-B585-59C0CD43676B}" srcOrd="2" destOrd="0" presId="urn:microsoft.com/office/officeart/2005/8/layout/vProcess5"/>
    <dgm:cxn modelId="{71C4330C-1EF8-4B8A-B02B-1EBB952AAB14}" type="presParOf" srcId="{2E4435B0-71A9-463D-BFDA-1683C98A4100}" destId="{E0672D20-6E5C-46FB-BD28-EC4740999FA1}" srcOrd="3" destOrd="0" presId="urn:microsoft.com/office/officeart/2005/8/layout/vProcess5"/>
    <dgm:cxn modelId="{48866EB5-8B42-49B3-9059-F2F26D53C0BB}" type="presParOf" srcId="{2E4435B0-71A9-463D-BFDA-1683C98A4100}" destId="{111D92D0-6CAD-4A56-B853-6B391A59E808}" srcOrd="4" destOrd="0" presId="urn:microsoft.com/office/officeart/2005/8/layout/vProcess5"/>
    <dgm:cxn modelId="{F18EEC92-B31C-4E7A-A485-E1DD2DF3985E}" type="presParOf" srcId="{2E4435B0-71A9-463D-BFDA-1683C98A4100}" destId="{9101581E-5562-4815-AEC7-B0354D318020}" srcOrd="5" destOrd="0" presId="urn:microsoft.com/office/officeart/2005/8/layout/vProcess5"/>
    <dgm:cxn modelId="{43637917-3E52-43F5-9DDA-495FFE26E869}" type="presParOf" srcId="{2E4435B0-71A9-463D-BFDA-1683C98A4100}" destId="{B91C0BCB-B46C-4A57-9E8A-4A6779B728BD}" srcOrd="6" destOrd="0" presId="urn:microsoft.com/office/officeart/2005/8/layout/vProcess5"/>
    <dgm:cxn modelId="{C8A52E6C-E2FA-420B-83C6-45DD13ECEF77}" type="presParOf" srcId="{2E4435B0-71A9-463D-BFDA-1683C98A4100}" destId="{CCD753FF-85B5-4AC0-BE93-F5F1EF17449D}" srcOrd="7" destOrd="0" presId="urn:microsoft.com/office/officeart/2005/8/layout/vProcess5"/>
    <dgm:cxn modelId="{E2233618-5092-4789-A8B9-9D80C9F464CC}" type="presParOf" srcId="{2E4435B0-71A9-463D-BFDA-1683C98A4100}" destId="{FB08809A-208B-46C7-AE74-6B50EBAA6D32}"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B631EC6-5352-480F-B6C7-6D47CB258ED2}" type="doc">
      <dgm:prSet loTypeId="urn:microsoft.com/office/officeart/2005/8/layout/hierarchy1" loCatId="hierarchy" qsTypeId="urn:microsoft.com/office/officeart/2005/8/quickstyle/simple2" qsCatId="simple" csTypeId="urn:microsoft.com/office/officeart/2005/8/colors/accent2_2" csCatId="accent2"/>
      <dgm:spPr/>
      <dgm:t>
        <a:bodyPr/>
        <a:lstStyle/>
        <a:p>
          <a:endParaRPr lang="en-US"/>
        </a:p>
      </dgm:t>
    </dgm:pt>
    <dgm:pt modelId="{5F8D4BC9-8097-4E15-839B-EAA42348C64A}">
      <dgm:prSet/>
      <dgm:spPr/>
      <dgm:t>
        <a:bodyPr/>
        <a:lstStyle/>
        <a:p>
          <a:r>
            <a:rPr lang="el-GR"/>
            <a:t>Σύμφωνα με αυτή τη προσέγγιση οι συμπεριφορές, οι σκέψεις, τα συναισθήματα και οι συνθήκες διαβίωσης δύνανται να επηρεάσουν τη φυσική κατάσταση ενός ατόμου. </a:t>
          </a:r>
          <a:endParaRPr lang="en-US"/>
        </a:p>
      </dgm:t>
    </dgm:pt>
    <dgm:pt modelId="{C68284F7-4255-4B1A-A068-5A44AB067677}" type="parTrans" cxnId="{C5E6AE40-F01D-43A7-B1FA-F17EE77DB155}">
      <dgm:prSet/>
      <dgm:spPr/>
      <dgm:t>
        <a:bodyPr/>
        <a:lstStyle/>
        <a:p>
          <a:endParaRPr lang="en-US"/>
        </a:p>
      </dgm:t>
    </dgm:pt>
    <dgm:pt modelId="{2472F216-8FAC-4CCF-A332-A9328C710E1B}" type="sibTrans" cxnId="{C5E6AE40-F01D-43A7-B1FA-F17EE77DB155}">
      <dgm:prSet/>
      <dgm:spPr/>
      <dgm:t>
        <a:bodyPr/>
        <a:lstStyle/>
        <a:p>
          <a:endParaRPr lang="en-US"/>
        </a:p>
      </dgm:t>
    </dgm:pt>
    <dgm:pt modelId="{EF2BC4AF-9961-4217-9F92-CE65552181EB}">
      <dgm:prSet/>
      <dgm:spPr/>
      <dgm:t>
        <a:bodyPr/>
        <a:lstStyle/>
        <a:p>
          <a:r>
            <a:rPr lang="el-GR"/>
            <a:t>Η υγεία ή η ασθένεια ενός ατόμου είναι το ορατό αποτέλεσμα  αλληλεπιδράσεων διαφόρων παραγόντων που λαμβάνουν χώρα στον οργανισμό του.</a:t>
          </a:r>
          <a:endParaRPr lang="en-US"/>
        </a:p>
      </dgm:t>
    </dgm:pt>
    <dgm:pt modelId="{8AB1D2F4-68E2-4DE9-8F7A-1F7004C42741}" type="parTrans" cxnId="{5AF3135A-5E87-4EC8-833C-72A1BE28CCB4}">
      <dgm:prSet/>
      <dgm:spPr/>
      <dgm:t>
        <a:bodyPr/>
        <a:lstStyle/>
        <a:p>
          <a:endParaRPr lang="en-US"/>
        </a:p>
      </dgm:t>
    </dgm:pt>
    <dgm:pt modelId="{5D355EBD-B16F-4528-AC2B-43D145F2D827}" type="sibTrans" cxnId="{5AF3135A-5E87-4EC8-833C-72A1BE28CCB4}">
      <dgm:prSet/>
      <dgm:spPr/>
      <dgm:t>
        <a:bodyPr/>
        <a:lstStyle/>
        <a:p>
          <a:endParaRPr lang="en-US"/>
        </a:p>
      </dgm:t>
    </dgm:pt>
    <dgm:pt modelId="{EDB9ED92-0BFF-45ED-B35E-0595C086A278}" type="pres">
      <dgm:prSet presAssocID="{8B631EC6-5352-480F-B6C7-6D47CB258ED2}" presName="hierChild1" presStyleCnt="0">
        <dgm:presLayoutVars>
          <dgm:chPref val="1"/>
          <dgm:dir/>
          <dgm:animOne val="branch"/>
          <dgm:animLvl val="lvl"/>
          <dgm:resizeHandles/>
        </dgm:presLayoutVars>
      </dgm:prSet>
      <dgm:spPr/>
    </dgm:pt>
    <dgm:pt modelId="{87F1BEE6-99E5-4ABF-B868-4422728ADCD3}" type="pres">
      <dgm:prSet presAssocID="{5F8D4BC9-8097-4E15-839B-EAA42348C64A}" presName="hierRoot1" presStyleCnt="0"/>
      <dgm:spPr/>
    </dgm:pt>
    <dgm:pt modelId="{BEF419DC-D458-4946-BEF1-976096682069}" type="pres">
      <dgm:prSet presAssocID="{5F8D4BC9-8097-4E15-839B-EAA42348C64A}" presName="composite" presStyleCnt="0"/>
      <dgm:spPr/>
    </dgm:pt>
    <dgm:pt modelId="{35719EFB-7673-43D0-B6FB-A8B488DB4FF8}" type="pres">
      <dgm:prSet presAssocID="{5F8D4BC9-8097-4E15-839B-EAA42348C64A}" presName="background" presStyleLbl="node0" presStyleIdx="0" presStyleCnt="2"/>
      <dgm:spPr/>
    </dgm:pt>
    <dgm:pt modelId="{C3C6A057-634A-4DEA-886A-49F108E0CB0D}" type="pres">
      <dgm:prSet presAssocID="{5F8D4BC9-8097-4E15-839B-EAA42348C64A}" presName="text" presStyleLbl="fgAcc0" presStyleIdx="0" presStyleCnt="2">
        <dgm:presLayoutVars>
          <dgm:chPref val="3"/>
        </dgm:presLayoutVars>
      </dgm:prSet>
      <dgm:spPr/>
    </dgm:pt>
    <dgm:pt modelId="{1F828AFB-B29A-42BC-80BA-66F1B7B164AE}" type="pres">
      <dgm:prSet presAssocID="{5F8D4BC9-8097-4E15-839B-EAA42348C64A}" presName="hierChild2" presStyleCnt="0"/>
      <dgm:spPr/>
    </dgm:pt>
    <dgm:pt modelId="{1B8DFE27-5915-4115-8A2E-9AA4B97EB730}" type="pres">
      <dgm:prSet presAssocID="{EF2BC4AF-9961-4217-9F92-CE65552181EB}" presName="hierRoot1" presStyleCnt="0"/>
      <dgm:spPr/>
    </dgm:pt>
    <dgm:pt modelId="{F3FAD642-02EA-4331-BF2A-208816862208}" type="pres">
      <dgm:prSet presAssocID="{EF2BC4AF-9961-4217-9F92-CE65552181EB}" presName="composite" presStyleCnt="0"/>
      <dgm:spPr/>
    </dgm:pt>
    <dgm:pt modelId="{50A3FA93-1CFC-4189-A1EC-19AA3FA8C627}" type="pres">
      <dgm:prSet presAssocID="{EF2BC4AF-9961-4217-9F92-CE65552181EB}" presName="background" presStyleLbl="node0" presStyleIdx="1" presStyleCnt="2"/>
      <dgm:spPr/>
    </dgm:pt>
    <dgm:pt modelId="{B48D6F3F-16CD-4736-9775-A1921518BFF9}" type="pres">
      <dgm:prSet presAssocID="{EF2BC4AF-9961-4217-9F92-CE65552181EB}" presName="text" presStyleLbl="fgAcc0" presStyleIdx="1" presStyleCnt="2">
        <dgm:presLayoutVars>
          <dgm:chPref val="3"/>
        </dgm:presLayoutVars>
      </dgm:prSet>
      <dgm:spPr/>
    </dgm:pt>
    <dgm:pt modelId="{CFA2B194-7CB5-4B6A-AF42-529741196157}" type="pres">
      <dgm:prSet presAssocID="{EF2BC4AF-9961-4217-9F92-CE65552181EB}" presName="hierChild2" presStyleCnt="0"/>
      <dgm:spPr/>
    </dgm:pt>
  </dgm:ptLst>
  <dgm:cxnLst>
    <dgm:cxn modelId="{17819110-FEEE-4CAD-8F95-5D942ABA974D}" type="presOf" srcId="{8B631EC6-5352-480F-B6C7-6D47CB258ED2}" destId="{EDB9ED92-0BFF-45ED-B35E-0595C086A278}" srcOrd="0" destOrd="0" presId="urn:microsoft.com/office/officeart/2005/8/layout/hierarchy1"/>
    <dgm:cxn modelId="{498D8B25-6D74-45F4-B9CA-A329395C07B7}" type="presOf" srcId="{5F8D4BC9-8097-4E15-839B-EAA42348C64A}" destId="{C3C6A057-634A-4DEA-886A-49F108E0CB0D}" srcOrd="0" destOrd="0" presId="urn:microsoft.com/office/officeart/2005/8/layout/hierarchy1"/>
    <dgm:cxn modelId="{C5E6AE40-F01D-43A7-B1FA-F17EE77DB155}" srcId="{8B631EC6-5352-480F-B6C7-6D47CB258ED2}" destId="{5F8D4BC9-8097-4E15-839B-EAA42348C64A}" srcOrd="0" destOrd="0" parTransId="{C68284F7-4255-4B1A-A068-5A44AB067677}" sibTransId="{2472F216-8FAC-4CCF-A332-A9328C710E1B}"/>
    <dgm:cxn modelId="{FC6CD367-442E-4DAD-97AA-BD9DF531544A}" type="presOf" srcId="{EF2BC4AF-9961-4217-9F92-CE65552181EB}" destId="{B48D6F3F-16CD-4736-9775-A1921518BFF9}" srcOrd="0" destOrd="0" presId="urn:microsoft.com/office/officeart/2005/8/layout/hierarchy1"/>
    <dgm:cxn modelId="{5AF3135A-5E87-4EC8-833C-72A1BE28CCB4}" srcId="{8B631EC6-5352-480F-B6C7-6D47CB258ED2}" destId="{EF2BC4AF-9961-4217-9F92-CE65552181EB}" srcOrd="1" destOrd="0" parTransId="{8AB1D2F4-68E2-4DE9-8F7A-1F7004C42741}" sibTransId="{5D355EBD-B16F-4528-AC2B-43D145F2D827}"/>
    <dgm:cxn modelId="{CA06C093-E457-4332-AAFF-F3F7E7606C0C}" type="presParOf" srcId="{EDB9ED92-0BFF-45ED-B35E-0595C086A278}" destId="{87F1BEE6-99E5-4ABF-B868-4422728ADCD3}" srcOrd="0" destOrd="0" presId="urn:microsoft.com/office/officeart/2005/8/layout/hierarchy1"/>
    <dgm:cxn modelId="{B7573F4B-897E-4EC3-9874-833EF5082DC3}" type="presParOf" srcId="{87F1BEE6-99E5-4ABF-B868-4422728ADCD3}" destId="{BEF419DC-D458-4946-BEF1-976096682069}" srcOrd="0" destOrd="0" presId="urn:microsoft.com/office/officeart/2005/8/layout/hierarchy1"/>
    <dgm:cxn modelId="{3F8CBD3A-BE07-4CBE-A2EC-FA43213358B2}" type="presParOf" srcId="{BEF419DC-D458-4946-BEF1-976096682069}" destId="{35719EFB-7673-43D0-B6FB-A8B488DB4FF8}" srcOrd="0" destOrd="0" presId="urn:microsoft.com/office/officeart/2005/8/layout/hierarchy1"/>
    <dgm:cxn modelId="{09815439-51C6-48DF-8D4C-7A29C150F25B}" type="presParOf" srcId="{BEF419DC-D458-4946-BEF1-976096682069}" destId="{C3C6A057-634A-4DEA-886A-49F108E0CB0D}" srcOrd="1" destOrd="0" presId="urn:microsoft.com/office/officeart/2005/8/layout/hierarchy1"/>
    <dgm:cxn modelId="{9E8CF701-C604-4B63-9A1A-4B8F71077D78}" type="presParOf" srcId="{87F1BEE6-99E5-4ABF-B868-4422728ADCD3}" destId="{1F828AFB-B29A-42BC-80BA-66F1B7B164AE}" srcOrd="1" destOrd="0" presId="urn:microsoft.com/office/officeart/2005/8/layout/hierarchy1"/>
    <dgm:cxn modelId="{B6180DAF-A0C1-4EED-BF5B-43C1220371B8}" type="presParOf" srcId="{EDB9ED92-0BFF-45ED-B35E-0595C086A278}" destId="{1B8DFE27-5915-4115-8A2E-9AA4B97EB730}" srcOrd="1" destOrd="0" presId="urn:microsoft.com/office/officeart/2005/8/layout/hierarchy1"/>
    <dgm:cxn modelId="{6F7F5C4F-AA29-4AA0-8BBD-6340CCF28CC6}" type="presParOf" srcId="{1B8DFE27-5915-4115-8A2E-9AA4B97EB730}" destId="{F3FAD642-02EA-4331-BF2A-208816862208}" srcOrd="0" destOrd="0" presId="urn:microsoft.com/office/officeart/2005/8/layout/hierarchy1"/>
    <dgm:cxn modelId="{7C45E600-8914-4CB7-AB70-413FBC331CC7}" type="presParOf" srcId="{F3FAD642-02EA-4331-BF2A-208816862208}" destId="{50A3FA93-1CFC-4189-A1EC-19AA3FA8C627}" srcOrd="0" destOrd="0" presId="urn:microsoft.com/office/officeart/2005/8/layout/hierarchy1"/>
    <dgm:cxn modelId="{24725AA3-6F83-416A-8496-DDC3DED34F57}" type="presParOf" srcId="{F3FAD642-02EA-4331-BF2A-208816862208}" destId="{B48D6F3F-16CD-4736-9775-A1921518BFF9}" srcOrd="1" destOrd="0" presId="urn:microsoft.com/office/officeart/2005/8/layout/hierarchy1"/>
    <dgm:cxn modelId="{5A79EB9F-C464-47FF-B0D9-BD93A5A1E495}" type="presParOf" srcId="{1B8DFE27-5915-4115-8A2E-9AA4B97EB730}" destId="{CFA2B194-7CB5-4B6A-AF42-52974119615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8E99540-FA5E-4445-89C8-740CB8CBF816}" type="doc">
      <dgm:prSet loTypeId="urn:microsoft.com/office/officeart/2005/8/layout/process4" loCatId="process" qsTypeId="urn:microsoft.com/office/officeart/2005/8/quickstyle/simple2" qsCatId="simple" csTypeId="urn:microsoft.com/office/officeart/2005/8/colors/accent2_2" csCatId="accent2"/>
      <dgm:spPr/>
      <dgm:t>
        <a:bodyPr/>
        <a:lstStyle/>
        <a:p>
          <a:endParaRPr lang="en-US"/>
        </a:p>
      </dgm:t>
    </dgm:pt>
    <dgm:pt modelId="{650E76D6-F94C-4046-87FF-E9D8CB35FF45}">
      <dgm:prSet/>
      <dgm:spPr/>
      <dgm:t>
        <a:bodyPr/>
        <a:lstStyle/>
        <a:p>
          <a:r>
            <a:rPr lang="el-GR" dirty="0"/>
            <a:t>Με βάση το </a:t>
          </a:r>
          <a:r>
            <a:rPr lang="el-GR" dirty="0" err="1"/>
            <a:t>βιοψυχοκοινωνικό</a:t>
          </a:r>
          <a:r>
            <a:rPr lang="el-GR" dirty="0"/>
            <a:t> μοντέλο </a:t>
          </a:r>
          <a:r>
            <a:rPr lang="el-GR" dirty="0" err="1"/>
            <a:t>μελετούνται</a:t>
          </a:r>
          <a:r>
            <a:rPr lang="el-GR" dirty="0"/>
            <a:t> το σύνολο των παραγόντων που εμπλέκονται: </a:t>
          </a:r>
          <a:endParaRPr lang="en-US" dirty="0"/>
        </a:p>
      </dgm:t>
    </dgm:pt>
    <dgm:pt modelId="{41EA0542-EA9D-41CC-99C1-065960F90CF3}" type="parTrans" cxnId="{B29470F2-AE13-443A-9E1E-6C0219F38B53}">
      <dgm:prSet/>
      <dgm:spPr/>
      <dgm:t>
        <a:bodyPr/>
        <a:lstStyle/>
        <a:p>
          <a:endParaRPr lang="en-US"/>
        </a:p>
      </dgm:t>
    </dgm:pt>
    <dgm:pt modelId="{60ABF7F4-A4EE-4818-B632-463EBC0F1FC6}" type="sibTrans" cxnId="{B29470F2-AE13-443A-9E1E-6C0219F38B53}">
      <dgm:prSet/>
      <dgm:spPr/>
      <dgm:t>
        <a:bodyPr/>
        <a:lstStyle/>
        <a:p>
          <a:endParaRPr lang="en-US"/>
        </a:p>
      </dgm:t>
    </dgm:pt>
    <dgm:pt modelId="{3ED77DE7-5EDD-4B40-9A56-ED4CF7AF637A}">
      <dgm:prSet/>
      <dgm:spPr/>
      <dgm:t>
        <a:bodyPr/>
        <a:lstStyle/>
        <a:p>
          <a:r>
            <a:rPr lang="el-GR"/>
            <a:t>στην υγεία ενός ανθρώπου</a:t>
          </a:r>
          <a:endParaRPr lang="en-US"/>
        </a:p>
      </dgm:t>
    </dgm:pt>
    <dgm:pt modelId="{3500F56F-2A9A-4C17-9BF0-708D48CF8802}" type="parTrans" cxnId="{62EAE96D-AC9D-4CD2-8329-461818F70317}">
      <dgm:prSet/>
      <dgm:spPr/>
      <dgm:t>
        <a:bodyPr/>
        <a:lstStyle/>
        <a:p>
          <a:endParaRPr lang="en-US"/>
        </a:p>
      </dgm:t>
    </dgm:pt>
    <dgm:pt modelId="{299A9DDE-51B6-4A4D-9E29-B567D64EAD2C}" type="sibTrans" cxnId="{62EAE96D-AC9D-4CD2-8329-461818F70317}">
      <dgm:prSet/>
      <dgm:spPr/>
      <dgm:t>
        <a:bodyPr/>
        <a:lstStyle/>
        <a:p>
          <a:endParaRPr lang="en-US"/>
        </a:p>
      </dgm:t>
    </dgm:pt>
    <dgm:pt modelId="{DA8DB6A5-E600-46FD-95D7-10D8CC798558}">
      <dgm:prSet/>
      <dgm:spPr/>
      <dgm:t>
        <a:bodyPr/>
        <a:lstStyle/>
        <a:p>
          <a:r>
            <a:rPr lang="el-GR"/>
            <a:t>στην εκδήλωση συμπτωμάτων ασθενείας</a:t>
          </a:r>
          <a:endParaRPr lang="en-US"/>
        </a:p>
      </dgm:t>
    </dgm:pt>
    <dgm:pt modelId="{7F255B59-C548-442F-92AB-1668205955FD}" type="parTrans" cxnId="{142FD58D-361D-4D54-AA6D-F411D192C072}">
      <dgm:prSet/>
      <dgm:spPr/>
      <dgm:t>
        <a:bodyPr/>
        <a:lstStyle/>
        <a:p>
          <a:endParaRPr lang="en-US"/>
        </a:p>
      </dgm:t>
    </dgm:pt>
    <dgm:pt modelId="{A286FDC9-04D4-4F59-8984-E6D368F84116}" type="sibTrans" cxnId="{142FD58D-361D-4D54-AA6D-F411D192C072}">
      <dgm:prSet/>
      <dgm:spPr/>
      <dgm:t>
        <a:bodyPr/>
        <a:lstStyle/>
        <a:p>
          <a:endParaRPr lang="en-US"/>
        </a:p>
      </dgm:t>
    </dgm:pt>
    <dgm:pt modelId="{6298C3C4-3591-4A80-AA75-59F48A609113}">
      <dgm:prSet/>
      <dgm:spPr/>
      <dgm:t>
        <a:bodyPr/>
        <a:lstStyle/>
        <a:p>
          <a:r>
            <a:rPr lang="el-GR"/>
            <a:t>στην διαχείριση/θεραπευτική διαδικασία μιας ασθένειας, τόσο εκ μέρους των ασθενών όσο και εκ μέρους των θεραπευτών. </a:t>
          </a:r>
          <a:endParaRPr lang="en-US"/>
        </a:p>
      </dgm:t>
    </dgm:pt>
    <dgm:pt modelId="{E492CB95-59E9-4FB5-B264-48C82435DC68}" type="parTrans" cxnId="{B61685F6-7AC5-45E2-91B6-F8A24E56252F}">
      <dgm:prSet/>
      <dgm:spPr/>
      <dgm:t>
        <a:bodyPr/>
        <a:lstStyle/>
        <a:p>
          <a:endParaRPr lang="en-US"/>
        </a:p>
      </dgm:t>
    </dgm:pt>
    <dgm:pt modelId="{B1307087-162D-4DF1-A8F6-6ABB9E0F5E8C}" type="sibTrans" cxnId="{B61685F6-7AC5-45E2-91B6-F8A24E56252F}">
      <dgm:prSet/>
      <dgm:spPr/>
      <dgm:t>
        <a:bodyPr/>
        <a:lstStyle/>
        <a:p>
          <a:endParaRPr lang="en-US"/>
        </a:p>
      </dgm:t>
    </dgm:pt>
    <dgm:pt modelId="{241A960E-66F1-4EEB-86D5-84B6ED62B166}" type="pres">
      <dgm:prSet presAssocID="{58E99540-FA5E-4445-89C8-740CB8CBF816}" presName="Name0" presStyleCnt="0">
        <dgm:presLayoutVars>
          <dgm:dir/>
          <dgm:animLvl val="lvl"/>
          <dgm:resizeHandles val="exact"/>
        </dgm:presLayoutVars>
      </dgm:prSet>
      <dgm:spPr/>
    </dgm:pt>
    <dgm:pt modelId="{F2328C9C-6AEB-4B7C-9777-E0C1679F93E1}" type="pres">
      <dgm:prSet presAssocID="{6298C3C4-3591-4A80-AA75-59F48A609113}" presName="boxAndChildren" presStyleCnt="0"/>
      <dgm:spPr/>
    </dgm:pt>
    <dgm:pt modelId="{57C1DC8C-B585-46BF-8391-82746D4C5B89}" type="pres">
      <dgm:prSet presAssocID="{6298C3C4-3591-4A80-AA75-59F48A609113}" presName="parentTextBox" presStyleLbl="node1" presStyleIdx="0" presStyleCnt="4"/>
      <dgm:spPr/>
    </dgm:pt>
    <dgm:pt modelId="{A878AB17-6AEB-41B9-B2DA-8339DEE87CC1}" type="pres">
      <dgm:prSet presAssocID="{A286FDC9-04D4-4F59-8984-E6D368F84116}" presName="sp" presStyleCnt="0"/>
      <dgm:spPr/>
    </dgm:pt>
    <dgm:pt modelId="{CD551942-8F7A-4183-9645-657EFC68D26D}" type="pres">
      <dgm:prSet presAssocID="{DA8DB6A5-E600-46FD-95D7-10D8CC798558}" presName="arrowAndChildren" presStyleCnt="0"/>
      <dgm:spPr/>
    </dgm:pt>
    <dgm:pt modelId="{626AD7B2-674D-4FA7-A10B-473C88F7D9D0}" type="pres">
      <dgm:prSet presAssocID="{DA8DB6A5-E600-46FD-95D7-10D8CC798558}" presName="parentTextArrow" presStyleLbl="node1" presStyleIdx="1" presStyleCnt="4"/>
      <dgm:spPr/>
    </dgm:pt>
    <dgm:pt modelId="{C2CF7C06-C04E-44D8-81A5-D39F044C9342}" type="pres">
      <dgm:prSet presAssocID="{299A9DDE-51B6-4A4D-9E29-B567D64EAD2C}" presName="sp" presStyleCnt="0"/>
      <dgm:spPr/>
    </dgm:pt>
    <dgm:pt modelId="{C10EBEF4-8DD6-4C5B-8360-F99DEA2E42F4}" type="pres">
      <dgm:prSet presAssocID="{3ED77DE7-5EDD-4B40-9A56-ED4CF7AF637A}" presName="arrowAndChildren" presStyleCnt="0"/>
      <dgm:spPr/>
    </dgm:pt>
    <dgm:pt modelId="{B68B7190-8204-46F5-93B5-357198D32545}" type="pres">
      <dgm:prSet presAssocID="{3ED77DE7-5EDD-4B40-9A56-ED4CF7AF637A}" presName="parentTextArrow" presStyleLbl="node1" presStyleIdx="2" presStyleCnt="4"/>
      <dgm:spPr/>
    </dgm:pt>
    <dgm:pt modelId="{238F03B5-87AB-4793-90F2-5948A325D585}" type="pres">
      <dgm:prSet presAssocID="{60ABF7F4-A4EE-4818-B632-463EBC0F1FC6}" presName="sp" presStyleCnt="0"/>
      <dgm:spPr/>
    </dgm:pt>
    <dgm:pt modelId="{63C3E351-42E3-4DFB-A861-2460A8270E8E}" type="pres">
      <dgm:prSet presAssocID="{650E76D6-F94C-4046-87FF-E9D8CB35FF45}" presName="arrowAndChildren" presStyleCnt="0"/>
      <dgm:spPr/>
    </dgm:pt>
    <dgm:pt modelId="{AA2690B6-50B0-49EC-985A-6BFD52EFF673}" type="pres">
      <dgm:prSet presAssocID="{650E76D6-F94C-4046-87FF-E9D8CB35FF45}" presName="parentTextArrow" presStyleLbl="node1" presStyleIdx="3" presStyleCnt="4"/>
      <dgm:spPr/>
    </dgm:pt>
  </dgm:ptLst>
  <dgm:cxnLst>
    <dgm:cxn modelId="{B8FE4D2F-9A10-4A9B-8B02-6CF4F4A53B4F}" type="presOf" srcId="{3ED77DE7-5EDD-4B40-9A56-ED4CF7AF637A}" destId="{B68B7190-8204-46F5-93B5-357198D32545}" srcOrd="0" destOrd="0" presId="urn:microsoft.com/office/officeart/2005/8/layout/process4"/>
    <dgm:cxn modelId="{62EAE96D-AC9D-4CD2-8329-461818F70317}" srcId="{58E99540-FA5E-4445-89C8-740CB8CBF816}" destId="{3ED77DE7-5EDD-4B40-9A56-ED4CF7AF637A}" srcOrd="1" destOrd="0" parTransId="{3500F56F-2A9A-4C17-9BF0-708D48CF8802}" sibTransId="{299A9DDE-51B6-4A4D-9E29-B567D64EAD2C}"/>
    <dgm:cxn modelId="{142FD58D-361D-4D54-AA6D-F411D192C072}" srcId="{58E99540-FA5E-4445-89C8-740CB8CBF816}" destId="{DA8DB6A5-E600-46FD-95D7-10D8CC798558}" srcOrd="2" destOrd="0" parTransId="{7F255B59-C548-442F-92AB-1668205955FD}" sibTransId="{A286FDC9-04D4-4F59-8984-E6D368F84116}"/>
    <dgm:cxn modelId="{689A82A8-8D68-4C43-A030-42A051D67C51}" type="presOf" srcId="{650E76D6-F94C-4046-87FF-E9D8CB35FF45}" destId="{AA2690B6-50B0-49EC-985A-6BFD52EFF673}" srcOrd="0" destOrd="0" presId="urn:microsoft.com/office/officeart/2005/8/layout/process4"/>
    <dgm:cxn modelId="{210812B0-8442-4661-ADB2-411DC45221F8}" type="presOf" srcId="{58E99540-FA5E-4445-89C8-740CB8CBF816}" destId="{241A960E-66F1-4EEB-86D5-84B6ED62B166}" srcOrd="0" destOrd="0" presId="urn:microsoft.com/office/officeart/2005/8/layout/process4"/>
    <dgm:cxn modelId="{C85FBEBB-D943-4159-8B3C-13836516AA31}" type="presOf" srcId="{DA8DB6A5-E600-46FD-95D7-10D8CC798558}" destId="{626AD7B2-674D-4FA7-A10B-473C88F7D9D0}" srcOrd="0" destOrd="0" presId="urn:microsoft.com/office/officeart/2005/8/layout/process4"/>
    <dgm:cxn modelId="{C74DC0DF-45AE-4B6C-9DDF-DDDC03E2243A}" type="presOf" srcId="{6298C3C4-3591-4A80-AA75-59F48A609113}" destId="{57C1DC8C-B585-46BF-8391-82746D4C5B89}" srcOrd="0" destOrd="0" presId="urn:microsoft.com/office/officeart/2005/8/layout/process4"/>
    <dgm:cxn modelId="{B29470F2-AE13-443A-9E1E-6C0219F38B53}" srcId="{58E99540-FA5E-4445-89C8-740CB8CBF816}" destId="{650E76D6-F94C-4046-87FF-E9D8CB35FF45}" srcOrd="0" destOrd="0" parTransId="{41EA0542-EA9D-41CC-99C1-065960F90CF3}" sibTransId="{60ABF7F4-A4EE-4818-B632-463EBC0F1FC6}"/>
    <dgm:cxn modelId="{B61685F6-7AC5-45E2-91B6-F8A24E56252F}" srcId="{58E99540-FA5E-4445-89C8-740CB8CBF816}" destId="{6298C3C4-3591-4A80-AA75-59F48A609113}" srcOrd="3" destOrd="0" parTransId="{E492CB95-59E9-4FB5-B264-48C82435DC68}" sibTransId="{B1307087-162D-4DF1-A8F6-6ABB9E0F5E8C}"/>
    <dgm:cxn modelId="{30F9C6CB-103F-4F12-8B1E-E3A204F450E1}" type="presParOf" srcId="{241A960E-66F1-4EEB-86D5-84B6ED62B166}" destId="{F2328C9C-6AEB-4B7C-9777-E0C1679F93E1}" srcOrd="0" destOrd="0" presId="urn:microsoft.com/office/officeart/2005/8/layout/process4"/>
    <dgm:cxn modelId="{B7308459-7534-4288-BD4D-2B0A19F2CD03}" type="presParOf" srcId="{F2328C9C-6AEB-4B7C-9777-E0C1679F93E1}" destId="{57C1DC8C-B585-46BF-8391-82746D4C5B89}" srcOrd="0" destOrd="0" presId="urn:microsoft.com/office/officeart/2005/8/layout/process4"/>
    <dgm:cxn modelId="{7218BEA1-432B-4217-A850-673C314F4ED8}" type="presParOf" srcId="{241A960E-66F1-4EEB-86D5-84B6ED62B166}" destId="{A878AB17-6AEB-41B9-B2DA-8339DEE87CC1}" srcOrd="1" destOrd="0" presId="urn:microsoft.com/office/officeart/2005/8/layout/process4"/>
    <dgm:cxn modelId="{3B077BB1-9F89-4302-B1A4-2F03ED739FCD}" type="presParOf" srcId="{241A960E-66F1-4EEB-86D5-84B6ED62B166}" destId="{CD551942-8F7A-4183-9645-657EFC68D26D}" srcOrd="2" destOrd="0" presId="urn:microsoft.com/office/officeart/2005/8/layout/process4"/>
    <dgm:cxn modelId="{7F65780C-7F82-4982-976C-A031E54E8CB2}" type="presParOf" srcId="{CD551942-8F7A-4183-9645-657EFC68D26D}" destId="{626AD7B2-674D-4FA7-A10B-473C88F7D9D0}" srcOrd="0" destOrd="0" presId="urn:microsoft.com/office/officeart/2005/8/layout/process4"/>
    <dgm:cxn modelId="{8064E59F-C6AC-4C3E-BBE2-A8C3AD42C64B}" type="presParOf" srcId="{241A960E-66F1-4EEB-86D5-84B6ED62B166}" destId="{C2CF7C06-C04E-44D8-81A5-D39F044C9342}" srcOrd="3" destOrd="0" presId="urn:microsoft.com/office/officeart/2005/8/layout/process4"/>
    <dgm:cxn modelId="{B42E17F2-3195-415B-84CB-4493FE21D3AE}" type="presParOf" srcId="{241A960E-66F1-4EEB-86D5-84B6ED62B166}" destId="{C10EBEF4-8DD6-4C5B-8360-F99DEA2E42F4}" srcOrd="4" destOrd="0" presId="urn:microsoft.com/office/officeart/2005/8/layout/process4"/>
    <dgm:cxn modelId="{2FCDF127-BEA1-40F6-9691-61654025D7B4}" type="presParOf" srcId="{C10EBEF4-8DD6-4C5B-8360-F99DEA2E42F4}" destId="{B68B7190-8204-46F5-93B5-357198D32545}" srcOrd="0" destOrd="0" presId="urn:microsoft.com/office/officeart/2005/8/layout/process4"/>
    <dgm:cxn modelId="{3AB16A18-5A65-43F3-83CE-34EC5EF86757}" type="presParOf" srcId="{241A960E-66F1-4EEB-86D5-84B6ED62B166}" destId="{238F03B5-87AB-4793-90F2-5948A325D585}" srcOrd="5" destOrd="0" presId="urn:microsoft.com/office/officeart/2005/8/layout/process4"/>
    <dgm:cxn modelId="{8FF8E12E-BDD9-4CC8-BA18-EA8BF8DE58EE}" type="presParOf" srcId="{241A960E-66F1-4EEB-86D5-84B6ED62B166}" destId="{63C3E351-42E3-4DFB-A861-2460A8270E8E}" srcOrd="6" destOrd="0" presId="urn:microsoft.com/office/officeart/2005/8/layout/process4"/>
    <dgm:cxn modelId="{9D58B609-7FF8-4BB6-824F-A3F3B3FA6B84}" type="presParOf" srcId="{63C3E351-42E3-4DFB-A861-2460A8270E8E}" destId="{AA2690B6-50B0-49EC-985A-6BFD52EFF67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3425F5E-2CF4-4F46-ADD8-5495BC931912}" type="doc">
      <dgm:prSet loTypeId="urn:microsoft.com/office/officeart/2005/8/layout/vProcess5" loCatId="process" qsTypeId="urn:microsoft.com/office/officeart/2005/8/quickstyle/simple2" qsCatId="simple" csTypeId="urn:microsoft.com/office/officeart/2005/8/colors/accent2_2" csCatId="accent2"/>
      <dgm:spPr/>
      <dgm:t>
        <a:bodyPr/>
        <a:lstStyle/>
        <a:p>
          <a:endParaRPr lang="en-US"/>
        </a:p>
      </dgm:t>
    </dgm:pt>
    <dgm:pt modelId="{21C95334-9CAC-4B71-8D2A-D87D879205B2}">
      <dgm:prSet/>
      <dgm:spPr/>
      <dgm:t>
        <a:bodyPr/>
        <a:lstStyle/>
        <a:p>
          <a:r>
            <a:rPr lang="el-GR"/>
            <a:t>Το βιοψυχοκοινωνικό μοντέλο με τη θεώρηση πως ο άνθρωπος είναι ένα «όλον» το οποίο αποτελείται από σώμα, ψυχή και κοινωνικό περιβάλλον προτείνει μια ολιστική προσέγγιση στην αντιμετώπιση και θεραπεία του σύγχρονου ανθρώπου.</a:t>
          </a:r>
          <a:endParaRPr lang="en-US"/>
        </a:p>
      </dgm:t>
    </dgm:pt>
    <dgm:pt modelId="{9D624A78-4D3C-4195-BCCC-204553E00D8F}" type="parTrans" cxnId="{90BAFE9B-9D56-4508-88E6-4E108C7B9EB7}">
      <dgm:prSet/>
      <dgm:spPr/>
      <dgm:t>
        <a:bodyPr/>
        <a:lstStyle/>
        <a:p>
          <a:endParaRPr lang="en-US"/>
        </a:p>
      </dgm:t>
    </dgm:pt>
    <dgm:pt modelId="{FFABF26A-298B-4ED4-84A1-0D068FB7406E}" type="sibTrans" cxnId="{90BAFE9B-9D56-4508-88E6-4E108C7B9EB7}">
      <dgm:prSet/>
      <dgm:spPr/>
      <dgm:t>
        <a:bodyPr/>
        <a:lstStyle/>
        <a:p>
          <a:endParaRPr lang="en-US"/>
        </a:p>
      </dgm:t>
    </dgm:pt>
    <dgm:pt modelId="{C5DD0F18-22CA-4343-B839-021E4E1486F8}">
      <dgm:prSet/>
      <dgm:spPr/>
      <dgm:t>
        <a:bodyPr/>
        <a:lstStyle/>
        <a:p>
          <a:r>
            <a:rPr lang="el-GR"/>
            <a:t>Η σωματική υγεία αλληλεπιδρά με τη ψυχική υγεία του ατόμου. </a:t>
          </a:r>
          <a:endParaRPr lang="en-US"/>
        </a:p>
      </dgm:t>
    </dgm:pt>
    <dgm:pt modelId="{CFCF6555-7CE7-4C10-ABE3-E7AF9F5255B5}" type="parTrans" cxnId="{5BFB9FFE-5F61-472F-BE62-6F55885A1EC6}">
      <dgm:prSet/>
      <dgm:spPr/>
      <dgm:t>
        <a:bodyPr/>
        <a:lstStyle/>
        <a:p>
          <a:endParaRPr lang="en-US"/>
        </a:p>
      </dgm:t>
    </dgm:pt>
    <dgm:pt modelId="{AD4E5945-77E3-4D11-849C-405AC08F33C2}" type="sibTrans" cxnId="{5BFB9FFE-5F61-472F-BE62-6F55885A1EC6}">
      <dgm:prSet/>
      <dgm:spPr/>
      <dgm:t>
        <a:bodyPr/>
        <a:lstStyle/>
        <a:p>
          <a:endParaRPr lang="en-US"/>
        </a:p>
      </dgm:t>
    </dgm:pt>
    <dgm:pt modelId="{0A6C4BFF-4C83-4125-85B3-2C8E1F5A66B6}">
      <dgm:prSet/>
      <dgm:spPr/>
      <dgm:t>
        <a:bodyPr/>
        <a:lstStyle/>
        <a:p>
          <a:r>
            <a:rPr lang="el-GR"/>
            <a:t>Είναι γεγονός πως βιολογικοί ψυχολογικοί και κοινωνικοί παράγοντες διαμορφώνουν το άτομο και κατ’ επέκταση το καθιστούν υγιές ή μη.</a:t>
          </a:r>
          <a:endParaRPr lang="en-US"/>
        </a:p>
      </dgm:t>
    </dgm:pt>
    <dgm:pt modelId="{19845BB1-D2EE-48E4-A8EB-3733134A94D1}" type="parTrans" cxnId="{84B0D9E5-82D5-47E3-962F-4D3BFE1E5E06}">
      <dgm:prSet/>
      <dgm:spPr/>
      <dgm:t>
        <a:bodyPr/>
        <a:lstStyle/>
        <a:p>
          <a:endParaRPr lang="en-US"/>
        </a:p>
      </dgm:t>
    </dgm:pt>
    <dgm:pt modelId="{88C3F81D-08FB-4FDA-BE08-9B9F792B6E0B}" type="sibTrans" cxnId="{84B0D9E5-82D5-47E3-962F-4D3BFE1E5E06}">
      <dgm:prSet/>
      <dgm:spPr/>
      <dgm:t>
        <a:bodyPr/>
        <a:lstStyle/>
        <a:p>
          <a:endParaRPr lang="en-US"/>
        </a:p>
      </dgm:t>
    </dgm:pt>
    <dgm:pt modelId="{C1E66969-D5A8-4605-AFA1-3DCBCF4A8F36}" type="pres">
      <dgm:prSet presAssocID="{F3425F5E-2CF4-4F46-ADD8-5495BC931912}" presName="outerComposite" presStyleCnt="0">
        <dgm:presLayoutVars>
          <dgm:chMax val="5"/>
          <dgm:dir/>
          <dgm:resizeHandles val="exact"/>
        </dgm:presLayoutVars>
      </dgm:prSet>
      <dgm:spPr/>
    </dgm:pt>
    <dgm:pt modelId="{D2C99EA0-CB8C-4BC8-9679-01583D853225}" type="pres">
      <dgm:prSet presAssocID="{F3425F5E-2CF4-4F46-ADD8-5495BC931912}" presName="dummyMaxCanvas" presStyleCnt="0">
        <dgm:presLayoutVars/>
      </dgm:prSet>
      <dgm:spPr/>
    </dgm:pt>
    <dgm:pt modelId="{14B84C29-6FD2-4AD8-B8C6-C74823D624B3}" type="pres">
      <dgm:prSet presAssocID="{F3425F5E-2CF4-4F46-ADD8-5495BC931912}" presName="ThreeNodes_1" presStyleLbl="node1" presStyleIdx="0" presStyleCnt="3">
        <dgm:presLayoutVars>
          <dgm:bulletEnabled val="1"/>
        </dgm:presLayoutVars>
      </dgm:prSet>
      <dgm:spPr/>
    </dgm:pt>
    <dgm:pt modelId="{2E1988C0-5A9B-4385-B854-3F3C840AE788}" type="pres">
      <dgm:prSet presAssocID="{F3425F5E-2CF4-4F46-ADD8-5495BC931912}" presName="ThreeNodes_2" presStyleLbl="node1" presStyleIdx="1" presStyleCnt="3">
        <dgm:presLayoutVars>
          <dgm:bulletEnabled val="1"/>
        </dgm:presLayoutVars>
      </dgm:prSet>
      <dgm:spPr/>
    </dgm:pt>
    <dgm:pt modelId="{13DC818A-111A-446A-B2F9-EBE885A32414}" type="pres">
      <dgm:prSet presAssocID="{F3425F5E-2CF4-4F46-ADD8-5495BC931912}" presName="ThreeNodes_3" presStyleLbl="node1" presStyleIdx="2" presStyleCnt="3">
        <dgm:presLayoutVars>
          <dgm:bulletEnabled val="1"/>
        </dgm:presLayoutVars>
      </dgm:prSet>
      <dgm:spPr/>
    </dgm:pt>
    <dgm:pt modelId="{5CB63C7A-8B13-4EDB-84AA-E12A8B0E3CD3}" type="pres">
      <dgm:prSet presAssocID="{F3425F5E-2CF4-4F46-ADD8-5495BC931912}" presName="ThreeConn_1-2" presStyleLbl="fgAccFollowNode1" presStyleIdx="0" presStyleCnt="2">
        <dgm:presLayoutVars>
          <dgm:bulletEnabled val="1"/>
        </dgm:presLayoutVars>
      </dgm:prSet>
      <dgm:spPr/>
    </dgm:pt>
    <dgm:pt modelId="{B2B43E2D-6A20-442B-88C7-262E4C826235}" type="pres">
      <dgm:prSet presAssocID="{F3425F5E-2CF4-4F46-ADD8-5495BC931912}" presName="ThreeConn_2-3" presStyleLbl="fgAccFollowNode1" presStyleIdx="1" presStyleCnt="2">
        <dgm:presLayoutVars>
          <dgm:bulletEnabled val="1"/>
        </dgm:presLayoutVars>
      </dgm:prSet>
      <dgm:spPr/>
    </dgm:pt>
    <dgm:pt modelId="{EC838CBF-2A6F-4E29-814C-5742BE313617}" type="pres">
      <dgm:prSet presAssocID="{F3425F5E-2CF4-4F46-ADD8-5495BC931912}" presName="ThreeNodes_1_text" presStyleLbl="node1" presStyleIdx="2" presStyleCnt="3">
        <dgm:presLayoutVars>
          <dgm:bulletEnabled val="1"/>
        </dgm:presLayoutVars>
      </dgm:prSet>
      <dgm:spPr/>
    </dgm:pt>
    <dgm:pt modelId="{178E39EB-74D2-499D-8CB0-6974D6F68687}" type="pres">
      <dgm:prSet presAssocID="{F3425F5E-2CF4-4F46-ADD8-5495BC931912}" presName="ThreeNodes_2_text" presStyleLbl="node1" presStyleIdx="2" presStyleCnt="3">
        <dgm:presLayoutVars>
          <dgm:bulletEnabled val="1"/>
        </dgm:presLayoutVars>
      </dgm:prSet>
      <dgm:spPr/>
    </dgm:pt>
    <dgm:pt modelId="{066D2491-9612-46EE-89F0-43BF32AD9D35}" type="pres">
      <dgm:prSet presAssocID="{F3425F5E-2CF4-4F46-ADD8-5495BC931912}" presName="ThreeNodes_3_text" presStyleLbl="node1" presStyleIdx="2" presStyleCnt="3">
        <dgm:presLayoutVars>
          <dgm:bulletEnabled val="1"/>
        </dgm:presLayoutVars>
      </dgm:prSet>
      <dgm:spPr/>
    </dgm:pt>
  </dgm:ptLst>
  <dgm:cxnLst>
    <dgm:cxn modelId="{F7C79B47-7213-4543-99E9-CFA3E4140ECD}" type="presOf" srcId="{FFABF26A-298B-4ED4-84A1-0D068FB7406E}" destId="{5CB63C7A-8B13-4EDB-84AA-E12A8B0E3CD3}" srcOrd="0" destOrd="0" presId="urn:microsoft.com/office/officeart/2005/8/layout/vProcess5"/>
    <dgm:cxn modelId="{14C18468-E8A5-48D7-9A10-254E60483996}" type="presOf" srcId="{F3425F5E-2CF4-4F46-ADD8-5495BC931912}" destId="{C1E66969-D5A8-4605-AFA1-3DCBCF4A8F36}" srcOrd="0" destOrd="0" presId="urn:microsoft.com/office/officeart/2005/8/layout/vProcess5"/>
    <dgm:cxn modelId="{43866954-03E5-4375-B240-6487647CB5DB}" type="presOf" srcId="{C5DD0F18-22CA-4343-B839-021E4E1486F8}" destId="{178E39EB-74D2-499D-8CB0-6974D6F68687}" srcOrd="1" destOrd="0" presId="urn:microsoft.com/office/officeart/2005/8/layout/vProcess5"/>
    <dgm:cxn modelId="{756A8078-6B3D-4397-89E3-F88399588AA9}" type="presOf" srcId="{0A6C4BFF-4C83-4125-85B3-2C8E1F5A66B6}" destId="{13DC818A-111A-446A-B2F9-EBE885A32414}" srcOrd="0" destOrd="0" presId="urn:microsoft.com/office/officeart/2005/8/layout/vProcess5"/>
    <dgm:cxn modelId="{90BAFE9B-9D56-4508-88E6-4E108C7B9EB7}" srcId="{F3425F5E-2CF4-4F46-ADD8-5495BC931912}" destId="{21C95334-9CAC-4B71-8D2A-D87D879205B2}" srcOrd="0" destOrd="0" parTransId="{9D624A78-4D3C-4195-BCCC-204553E00D8F}" sibTransId="{FFABF26A-298B-4ED4-84A1-0D068FB7406E}"/>
    <dgm:cxn modelId="{9DD1A5BD-807D-42E7-B4CF-FDC2CD9A780F}" type="presOf" srcId="{21C95334-9CAC-4B71-8D2A-D87D879205B2}" destId="{EC838CBF-2A6F-4E29-814C-5742BE313617}" srcOrd="1" destOrd="0" presId="urn:microsoft.com/office/officeart/2005/8/layout/vProcess5"/>
    <dgm:cxn modelId="{21FC9AC8-7D7B-4654-9454-0F88FEF2EFDC}" type="presOf" srcId="{C5DD0F18-22CA-4343-B839-021E4E1486F8}" destId="{2E1988C0-5A9B-4385-B854-3F3C840AE788}" srcOrd="0" destOrd="0" presId="urn:microsoft.com/office/officeart/2005/8/layout/vProcess5"/>
    <dgm:cxn modelId="{634B07D6-3B77-4B59-946C-51793D8E6593}" type="presOf" srcId="{21C95334-9CAC-4B71-8D2A-D87D879205B2}" destId="{14B84C29-6FD2-4AD8-B8C6-C74823D624B3}" srcOrd="0" destOrd="0" presId="urn:microsoft.com/office/officeart/2005/8/layout/vProcess5"/>
    <dgm:cxn modelId="{41A881DF-F419-4F57-98FC-EDE79F9843F1}" type="presOf" srcId="{AD4E5945-77E3-4D11-849C-405AC08F33C2}" destId="{B2B43E2D-6A20-442B-88C7-262E4C826235}" srcOrd="0" destOrd="0" presId="urn:microsoft.com/office/officeart/2005/8/layout/vProcess5"/>
    <dgm:cxn modelId="{84B0D9E5-82D5-47E3-962F-4D3BFE1E5E06}" srcId="{F3425F5E-2CF4-4F46-ADD8-5495BC931912}" destId="{0A6C4BFF-4C83-4125-85B3-2C8E1F5A66B6}" srcOrd="2" destOrd="0" parTransId="{19845BB1-D2EE-48E4-A8EB-3733134A94D1}" sibTransId="{88C3F81D-08FB-4FDA-BE08-9B9F792B6E0B}"/>
    <dgm:cxn modelId="{F83B2CE9-DD33-413B-8781-4634D3E74515}" type="presOf" srcId="{0A6C4BFF-4C83-4125-85B3-2C8E1F5A66B6}" destId="{066D2491-9612-46EE-89F0-43BF32AD9D35}" srcOrd="1" destOrd="0" presId="urn:microsoft.com/office/officeart/2005/8/layout/vProcess5"/>
    <dgm:cxn modelId="{5BFB9FFE-5F61-472F-BE62-6F55885A1EC6}" srcId="{F3425F5E-2CF4-4F46-ADD8-5495BC931912}" destId="{C5DD0F18-22CA-4343-B839-021E4E1486F8}" srcOrd="1" destOrd="0" parTransId="{CFCF6555-7CE7-4C10-ABE3-E7AF9F5255B5}" sibTransId="{AD4E5945-77E3-4D11-849C-405AC08F33C2}"/>
    <dgm:cxn modelId="{BA1804B3-F2B5-4019-92E1-A38C52779CD3}" type="presParOf" srcId="{C1E66969-D5A8-4605-AFA1-3DCBCF4A8F36}" destId="{D2C99EA0-CB8C-4BC8-9679-01583D853225}" srcOrd="0" destOrd="0" presId="urn:microsoft.com/office/officeart/2005/8/layout/vProcess5"/>
    <dgm:cxn modelId="{AC356840-2BE9-4062-A3A9-BF58F415C2F0}" type="presParOf" srcId="{C1E66969-D5A8-4605-AFA1-3DCBCF4A8F36}" destId="{14B84C29-6FD2-4AD8-B8C6-C74823D624B3}" srcOrd="1" destOrd="0" presId="urn:microsoft.com/office/officeart/2005/8/layout/vProcess5"/>
    <dgm:cxn modelId="{A509188B-95BB-4FD8-BB99-5077FD2A1B99}" type="presParOf" srcId="{C1E66969-D5A8-4605-AFA1-3DCBCF4A8F36}" destId="{2E1988C0-5A9B-4385-B854-3F3C840AE788}" srcOrd="2" destOrd="0" presId="urn:microsoft.com/office/officeart/2005/8/layout/vProcess5"/>
    <dgm:cxn modelId="{2F851741-BB85-47B5-953D-8932CEA60AA8}" type="presParOf" srcId="{C1E66969-D5A8-4605-AFA1-3DCBCF4A8F36}" destId="{13DC818A-111A-446A-B2F9-EBE885A32414}" srcOrd="3" destOrd="0" presId="urn:microsoft.com/office/officeart/2005/8/layout/vProcess5"/>
    <dgm:cxn modelId="{360641D8-6CC3-484B-AD3D-843DA3448B91}" type="presParOf" srcId="{C1E66969-D5A8-4605-AFA1-3DCBCF4A8F36}" destId="{5CB63C7A-8B13-4EDB-84AA-E12A8B0E3CD3}" srcOrd="4" destOrd="0" presId="urn:microsoft.com/office/officeart/2005/8/layout/vProcess5"/>
    <dgm:cxn modelId="{726D99D7-4EA3-4F09-9E10-C8D9CA7DADA6}" type="presParOf" srcId="{C1E66969-D5A8-4605-AFA1-3DCBCF4A8F36}" destId="{B2B43E2D-6A20-442B-88C7-262E4C826235}" srcOrd="5" destOrd="0" presId="urn:microsoft.com/office/officeart/2005/8/layout/vProcess5"/>
    <dgm:cxn modelId="{54BD40B0-752F-4FC4-A8ED-4481FDAAFF3F}" type="presParOf" srcId="{C1E66969-D5A8-4605-AFA1-3DCBCF4A8F36}" destId="{EC838CBF-2A6F-4E29-814C-5742BE313617}" srcOrd="6" destOrd="0" presId="urn:microsoft.com/office/officeart/2005/8/layout/vProcess5"/>
    <dgm:cxn modelId="{DDD5181F-6EEB-48E4-9699-03F4B47F47C1}" type="presParOf" srcId="{C1E66969-D5A8-4605-AFA1-3DCBCF4A8F36}" destId="{178E39EB-74D2-499D-8CB0-6974D6F68687}" srcOrd="7" destOrd="0" presId="urn:microsoft.com/office/officeart/2005/8/layout/vProcess5"/>
    <dgm:cxn modelId="{DF62979D-8F5D-45AE-9652-9D4BEC384641}" type="presParOf" srcId="{C1E66969-D5A8-4605-AFA1-3DCBCF4A8F36}" destId="{066D2491-9612-46EE-89F0-43BF32AD9D3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9B29B8C-F212-41B5-945B-BDB99538DABA}" type="doc">
      <dgm:prSet loTypeId="urn:microsoft.com/office/officeart/2005/8/layout/hierarchy1" loCatId="hierarchy" qsTypeId="urn:microsoft.com/office/officeart/2005/8/quickstyle/simple2" qsCatId="simple" csTypeId="urn:microsoft.com/office/officeart/2005/8/colors/accent2_2" csCatId="accent2"/>
      <dgm:spPr/>
      <dgm:t>
        <a:bodyPr/>
        <a:lstStyle/>
        <a:p>
          <a:endParaRPr lang="en-US"/>
        </a:p>
      </dgm:t>
    </dgm:pt>
    <dgm:pt modelId="{DE368AA4-E4B9-4FC6-B674-93B347E71FDC}">
      <dgm:prSet/>
      <dgm:spPr/>
      <dgm:t>
        <a:bodyPr/>
        <a:lstStyle/>
        <a:p>
          <a:r>
            <a:rPr lang="el-GR"/>
            <a:t>Η απομάκρυνση από το αποστειρωμένο αυστηρά βιολογικό μοντέλο φαίνεται πως έχει ανοίξει νέους δρόμους θεραπείας και συνεργασίας ανάμεσα στις ειδικότητες υγείας με γνώμονα τη παροχή θεραπείας εξειδικευμένης στις ανάγκες και τα ατομικά χαρακτηριστικά του ασθενή.</a:t>
          </a:r>
          <a:endParaRPr lang="en-US"/>
        </a:p>
      </dgm:t>
    </dgm:pt>
    <dgm:pt modelId="{C04F0225-F8F6-4A39-83F9-5BD0F8CF0C55}" type="parTrans" cxnId="{8BDEBCB5-DA70-4544-AB5F-18BA058D2519}">
      <dgm:prSet/>
      <dgm:spPr/>
      <dgm:t>
        <a:bodyPr/>
        <a:lstStyle/>
        <a:p>
          <a:endParaRPr lang="en-US"/>
        </a:p>
      </dgm:t>
    </dgm:pt>
    <dgm:pt modelId="{09B159A3-6BEF-47BB-88F8-F04769F5D7E7}" type="sibTrans" cxnId="{8BDEBCB5-DA70-4544-AB5F-18BA058D2519}">
      <dgm:prSet/>
      <dgm:spPr/>
      <dgm:t>
        <a:bodyPr/>
        <a:lstStyle/>
        <a:p>
          <a:endParaRPr lang="en-US"/>
        </a:p>
      </dgm:t>
    </dgm:pt>
    <dgm:pt modelId="{8ED7059F-E2F9-45BB-85AC-AA2670781957}">
      <dgm:prSet/>
      <dgm:spPr/>
      <dgm:t>
        <a:bodyPr/>
        <a:lstStyle/>
        <a:p>
          <a:r>
            <a:rPr lang="el-GR"/>
            <a:t>Είναι ιδιαίτερα ενδιαφέρον το γεγονός πως η βιοψυχοκοινωνική θεώρηση της νόσου, προσανατολίζει τον ειδικό σε ρεαλιστικούς θεραπευτικούς σχεδιασμούς καθώς επιλαμβάνεται τα βιολογικά, ψυχολογικά και κοινωνικά χαρακτηριστικά του θεραπευόμενου και τα ενσωματώνει στο θεραπευτικό σχεδιασμό.</a:t>
          </a:r>
          <a:endParaRPr lang="en-US"/>
        </a:p>
      </dgm:t>
    </dgm:pt>
    <dgm:pt modelId="{74921F01-5D96-4F24-966B-BC853C9E8C7B}" type="parTrans" cxnId="{96B6DC53-37FD-4C85-8F05-E4BD7ED1A149}">
      <dgm:prSet/>
      <dgm:spPr/>
      <dgm:t>
        <a:bodyPr/>
        <a:lstStyle/>
        <a:p>
          <a:endParaRPr lang="en-US"/>
        </a:p>
      </dgm:t>
    </dgm:pt>
    <dgm:pt modelId="{9981C622-764F-4B98-B8D9-65DA2EC3E629}" type="sibTrans" cxnId="{96B6DC53-37FD-4C85-8F05-E4BD7ED1A149}">
      <dgm:prSet/>
      <dgm:spPr/>
      <dgm:t>
        <a:bodyPr/>
        <a:lstStyle/>
        <a:p>
          <a:endParaRPr lang="en-US"/>
        </a:p>
      </dgm:t>
    </dgm:pt>
    <dgm:pt modelId="{E85C21C4-4E4C-4E68-99C7-BDE24BAAD5C6}" type="pres">
      <dgm:prSet presAssocID="{99B29B8C-F212-41B5-945B-BDB99538DABA}" presName="hierChild1" presStyleCnt="0">
        <dgm:presLayoutVars>
          <dgm:chPref val="1"/>
          <dgm:dir/>
          <dgm:animOne val="branch"/>
          <dgm:animLvl val="lvl"/>
          <dgm:resizeHandles/>
        </dgm:presLayoutVars>
      </dgm:prSet>
      <dgm:spPr/>
    </dgm:pt>
    <dgm:pt modelId="{D38B76F7-8CD8-4BB4-AD11-8F9320A7090B}" type="pres">
      <dgm:prSet presAssocID="{DE368AA4-E4B9-4FC6-B674-93B347E71FDC}" presName="hierRoot1" presStyleCnt="0"/>
      <dgm:spPr/>
    </dgm:pt>
    <dgm:pt modelId="{25CEA7B6-3A25-487F-BDBC-93186463D426}" type="pres">
      <dgm:prSet presAssocID="{DE368AA4-E4B9-4FC6-B674-93B347E71FDC}" presName="composite" presStyleCnt="0"/>
      <dgm:spPr/>
    </dgm:pt>
    <dgm:pt modelId="{10EBE1A3-7C00-4B25-BC21-036ED5D47B7E}" type="pres">
      <dgm:prSet presAssocID="{DE368AA4-E4B9-4FC6-B674-93B347E71FDC}" presName="background" presStyleLbl="node0" presStyleIdx="0" presStyleCnt="2"/>
      <dgm:spPr/>
    </dgm:pt>
    <dgm:pt modelId="{558E56FE-8134-4D0F-826B-32E1FC316C13}" type="pres">
      <dgm:prSet presAssocID="{DE368AA4-E4B9-4FC6-B674-93B347E71FDC}" presName="text" presStyleLbl="fgAcc0" presStyleIdx="0" presStyleCnt="2">
        <dgm:presLayoutVars>
          <dgm:chPref val="3"/>
        </dgm:presLayoutVars>
      </dgm:prSet>
      <dgm:spPr/>
    </dgm:pt>
    <dgm:pt modelId="{7065F566-FDC6-4E2F-A654-1B1EBD7FC706}" type="pres">
      <dgm:prSet presAssocID="{DE368AA4-E4B9-4FC6-B674-93B347E71FDC}" presName="hierChild2" presStyleCnt="0"/>
      <dgm:spPr/>
    </dgm:pt>
    <dgm:pt modelId="{08B301ED-53B1-4375-B9AD-100C59FF1E9D}" type="pres">
      <dgm:prSet presAssocID="{8ED7059F-E2F9-45BB-85AC-AA2670781957}" presName="hierRoot1" presStyleCnt="0"/>
      <dgm:spPr/>
    </dgm:pt>
    <dgm:pt modelId="{16A54EBF-5792-4DB9-95D3-C410F50BE46F}" type="pres">
      <dgm:prSet presAssocID="{8ED7059F-E2F9-45BB-85AC-AA2670781957}" presName="composite" presStyleCnt="0"/>
      <dgm:spPr/>
    </dgm:pt>
    <dgm:pt modelId="{82270983-4BE7-49AF-BA73-4BA14B539E0C}" type="pres">
      <dgm:prSet presAssocID="{8ED7059F-E2F9-45BB-85AC-AA2670781957}" presName="background" presStyleLbl="node0" presStyleIdx="1" presStyleCnt="2"/>
      <dgm:spPr/>
    </dgm:pt>
    <dgm:pt modelId="{C1C8E906-FCE0-4691-863B-872C3B1A948E}" type="pres">
      <dgm:prSet presAssocID="{8ED7059F-E2F9-45BB-85AC-AA2670781957}" presName="text" presStyleLbl="fgAcc0" presStyleIdx="1" presStyleCnt="2">
        <dgm:presLayoutVars>
          <dgm:chPref val="3"/>
        </dgm:presLayoutVars>
      </dgm:prSet>
      <dgm:spPr/>
    </dgm:pt>
    <dgm:pt modelId="{6952B9A4-BB91-4CDD-AC3E-48605FC9826D}" type="pres">
      <dgm:prSet presAssocID="{8ED7059F-E2F9-45BB-85AC-AA2670781957}" presName="hierChild2" presStyleCnt="0"/>
      <dgm:spPr/>
    </dgm:pt>
  </dgm:ptLst>
  <dgm:cxnLst>
    <dgm:cxn modelId="{96B6DC53-37FD-4C85-8F05-E4BD7ED1A149}" srcId="{99B29B8C-F212-41B5-945B-BDB99538DABA}" destId="{8ED7059F-E2F9-45BB-85AC-AA2670781957}" srcOrd="1" destOrd="0" parTransId="{74921F01-5D96-4F24-966B-BC853C9E8C7B}" sibTransId="{9981C622-764F-4B98-B8D9-65DA2EC3E629}"/>
    <dgm:cxn modelId="{AD9E4954-68C3-43C4-A3C5-0CD11F7776D6}" type="presOf" srcId="{99B29B8C-F212-41B5-945B-BDB99538DABA}" destId="{E85C21C4-4E4C-4E68-99C7-BDE24BAAD5C6}" srcOrd="0" destOrd="0" presId="urn:microsoft.com/office/officeart/2005/8/layout/hierarchy1"/>
    <dgm:cxn modelId="{B7A59A7A-D9A0-43C2-BCD1-2E6BA5803DA8}" type="presOf" srcId="{8ED7059F-E2F9-45BB-85AC-AA2670781957}" destId="{C1C8E906-FCE0-4691-863B-872C3B1A948E}" srcOrd="0" destOrd="0" presId="urn:microsoft.com/office/officeart/2005/8/layout/hierarchy1"/>
    <dgm:cxn modelId="{7FB47E8B-2FE7-43CF-AED4-2D956F0EF060}" type="presOf" srcId="{DE368AA4-E4B9-4FC6-B674-93B347E71FDC}" destId="{558E56FE-8134-4D0F-826B-32E1FC316C13}" srcOrd="0" destOrd="0" presId="urn:microsoft.com/office/officeart/2005/8/layout/hierarchy1"/>
    <dgm:cxn modelId="{8BDEBCB5-DA70-4544-AB5F-18BA058D2519}" srcId="{99B29B8C-F212-41B5-945B-BDB99538DABA}" destId="{DE368AA4-E4B9-4FC6-B674-93B347E71FDC}" srcOrd="0" destOrd="0" parTransId="{C04F0225-F8F6-4A39-83F9-5BD0F8CF0C55}" sibTransId="{09B159A3-6BEF-47BB-88F8-F04769F5D7E7}"/>
    <dgm:cxn modelId="{189E7387-04D2-4C45-BB72-2FA0F90E6237}" type="presParOf" srcId="{E85C21C4-4E4C-4E68-99C7-BDE24BAAD5C6}" destId="{D38B76F7-8CD8-4BB4-AD11-8F9320A7090B}" srcOrd="0" destOrd="0" presId="urn:microsoft.com/office/officeart/2005/8/layout/hierarchy1"/>
    <dgm:cxn modelId="{5502E5D1-0318-488B-A4EB-875E2C1CC67F}" type="presParOf" srcId="{D38B76F7-8CD8-4BB4-AD11-8F9320A7090B}" destId="{25CEA7B6-3A25-487F-BDBC-93186463D426}" srcOrd="0" destOrd="0" presId="urn:microsoft.com/office/officeart/2005/8/layout/hierarchy1"/>
    <dgm:cxn modelId="{6B17B1F6-E9DF-49DD-B4BE-BC0A69A76D95}" type="presParOf" srcId="{25CEA7B6-3A25-487F-BDBC-93186463D426}" destId="{10EBE1A3-7C00-4B25-BC21-036ED5D47B7E}" srcOrd="0" destOrd="0" presId="urn:microsoft.com/office/officeart/2005/8/layout/hierarchy1"/>
    <dgm:cxn modelId="{5E1BEBB2-5C70-462C-8F53-B92899AAB87B}" type="presParOf" srcId="{25CEA7B6-3A25-487F-BDBC-93186463D426}" destId="{558E56FE-8134-4D0F-826B-32E1FC316C13}" srcOrd="1" destOrd="0" presId="urn:microsoft.com/office/officeart/2005/8/layout/hierarchy1"/>
    <dgm:cxn modelId="{6134FBA0-5EB1-456D-BC50-22CADA4939E1}" type="presParOf" srcId="{D38B76F7-8CD8-4BB4-AD11-8F9320A7090B}" destId="{7065F566-FDC6-4E2F-A654-1B1EBD7FC706}" srcOrd="1" destOrd="0" presId="urn:microsoft.com/office/officeart/2005/8/layout/hierarchy1"/>
    <dgm:cxn modelId="{770318C6-B69C-4038-96A5-2E70ED9A4610}" type="presParOf" srcId="{E85C21C4-4E4C-4E68-99C7-BDE24BAAD5C6}" destId="{08B301ED-53B1-4375-B9AD-100C59FF1E9D}" srcOrd="1" destOrd="0" presId="urn:microsoft.com/office/officeart/2005/8/layout/hierarchy1"/>
    <dgm:cxn modelId="{41283E4C-A2FB-48CD-AC0F-9A8731F55A8C}" type="presParOf" srcId="{08B301ED-53B1-4375-B9AD-100C59FF1E9D}" destId="{16A54EBF-5792-4DB9-95D3-C410F50BE46F}" srcOrd="0" destOrd="0" presId="urn:microsoft.com/office/officeart/2005/8/layout/hierarchy1"/>
    <dgm:cxn modelId="{AC4EC1A5-3FF6-4CF3-84AD-A957B798847F}" type="presParOf" srcId="{16A54EBF-5792-4DB9-95D3-C410F50BE46F}" destId="{82270983-4BE7-49AF-BA73-4BA14B539E0C}" srcOrd="0" destOrd="0" presId="urn:microsoft.com/office/officeart/2005/8/layout/hierarchy1"/>
    <dgm:cxn modelId="{E15BCD1F-47C6-4E80-93AC-AF1DDB22997E}" type="presParOf" srcId="{16A54EBF-5792-4DB9-95D3-C410F50BE46F}" destId="{C1C8E906-FCE0-4691-863B-872C3B1A948E}" srcOrd="1" destOrd="0" presId="urn:microsoft.com/office/officeart/2005/8/layout/hierarchy1"/>
    <dgm:cxn modelId="{05538475-DFF4-4D9A-995C-105FCA83AA84}" type="presParOf" srcId="{08B301ED-53B1-4375-B9AD-100C59FF1E9D}" destId="{6952B9A4-BB91-4CDD-AC3E-48605FC9826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8F9BD9D-DBEA-4642-AA51-392829D31A4F}" type="doc">
      <dgm:prSet loTypeId="urn:microsoft.com/office/officeart/2005/8/layout/vProcess5" loCatId="process" qsTypeId="urn:microsoft.com/office/officeart/2005/8/quickstyle/simple5" qsCatId="simple" csTypeId="urn:microsoft.com/office/officeart/2005/8/colors/accent2_2" csCatId="accent2"/>
      <dgm:spPr/>
      <dgm:t>
        <a:bodyPr/>
        <a:lstStyle/>
        <a:p>
          <a:endParaRPr lang="en-US"/>
        </a:p>
      </dgm:t>
    </dgm:pt>
    <dgm:pt modelId="{7665B229-FB5E-4E6E-8BB0-7B24940ED3FB}">
      <dgm:prSet/>
      <dgm:spPr/>
      <dgm:t>
        <a:bodyPr/>
        <a:lstStyle/>
        <a:p>
          <a:r>
            <a:rPr lang="el-GR"/>
            <a:t>Η ανθρωποκεντρική προσέγγιση με βάση την ενσυναίσθηση, την κατανόηση και τον σεβασμό αποτελούν τον ακρογωνιαίο λίθο για τη σύναψη ουσιαστικής θεραπευτικής συμμαχίας.</a:t>
          </a:r>
          <a:endParaRPr lang="en-US"/>
        </a:p>
      </dgm:t>
    </dgm:pt>
    <dgm:pt modelId="{CBB1C461-5D79-43A0-906F-2B3EB268D573}" type="parTrans" cxnId="{67E9F1A4-B96B-4166-B473-871CC8F32FF3}">
      <dgm:prSet/>
      <dgm:spPr/>
      <dgm:t>
        <a:bodyPr/>
        <a:lstStyle/>
        <a:p>
          <a:endParaRPr lang="en-US"/>
        </a:p>
      </dgm:t>
    </dgm:pt>
    <dgm:pt modelId="{7B79B7A5-DA2A-4377-8932-CA2B13E21B4A}" type="sibTrans" cxnId="{67E9F1A4-B96B-4166-B473-871CC8F32FF3}">
      <dgm:prSet/>
      <dgm:spPr/>
      <dgm:t>
        <a:bodyPr/>
        <a:lstStyle/>
        <a:p>
          <a:endParaRPr lang="en-US"/>
        </a:p>
      </dgm:t>
    </dgm:pt>
    <dgm:pt modelId="{353F9FD8-CB4A-460F-A393-9A7787525E8E}">
      <dgm:prSet/>
      <dgm:spPr/>
      <dgm:t>
        <a:bodyPr/>
        <a:lstStyle/>
        <a:p>
          <a:r>
            <a:rPr lang="el-GR"/>
            <a:t>Σύμφωνα με τη βιοψυχοκοινωνική προσέγγιση τα ανθρωπιστικά χαρακτηριστικά του θεραπευτή παίζουν σημαντικό ρόλο στην έκβαση της θεραπείας.</a:t>
          </a:r>
          <a:endParaRPr lang="en-US"/>
        </a:p>
      </dgm:t>
    </dgm:pt>
    <dgm:pt modelId="{4F6D2665-651C-4187-83C0-2B7AEA86FE01}" type="parTrans" cxnId="{BFB119D8-AF69-4AAA-AF17-8B686A5801F5}">
      <dgm:prSet/>
      <dgm:spPr/>
      <dgm:t>
        <a:bodyPr/>
        <a:lstStyle/>
        <a:p>
          <a:endParaRPr lang="en-US"/>
        </a:p>
      </dgm:t>
    </dgm:pt>
    <dgm:pt modelId="{FBF3DBA2-674F-46EF-A059-C19F17895E89}" type="sibTrans" cxnId="{BFB119D8-AF69-4AAA-AF17-8B686A5801F5}">
      <dgm:prSet/>
      <dgm:spPr/>
      <dgm:t>
        <a:bodyPr/>
        <a:lstStyle/>
        <a:p>
          <a:endParaRPr lang="en-US"/>
        </a:p>
      </dgm:t>
    </dgm:pt>
    <dgm:pt modelId="{B748AF4D-3675-43AC-9D8C-B7D4A29B5ABF}">
      <dgm:prSet/>
      <dgm:spPr/>
      <dgm:t>
        <a:bodyPr/>
        <a:lstStyle/>
        <a:p>
          <a:r>
            <a:rPr lang="el-GR"/>
            <a:t>Η χρήση της αυτογνωσίας είναι εξίσου ένα πολύ σημαντικό διαγνωστικό και θεραπευτικό εργαλείο.</a:t>
          </a:r>
          <a:endParaRPr lang="en-US"/>
        </a:p>
      </dgm:t>
    </dgm:pt>
    <dgm:pt modelId="{F4E245A8-CCC2-4986-BF40-FC9CA7BD08F5}" type="parTrans" cxnId="{4429AE2E-9261-4D6F-A580-928C047A6CB9}">
      <dgm:prSet/>
      <dgm:spPr/>
      <dgm:t>
        <a:bodyPr/>
        <a:lstStyle/>
        <a:p>
          <a:endParaRPr lang="en-US"/>
        </a:p>
      </dgm:t>
    </dgm:pt>
    <dgm:pt modelId="{7F0DC08B-C2F4-4BA3-AF2D-7E1C00F940D7}" type="sibTrans" cxnId="{4429AE2E-9261-4D6F-A580-928C047A6CB9}">
      <dgm:prSet/>
      <dgm:spPr/>
      <dgm:t>
        <a:bodyPr/>
        <a:lstStyle/>
        <a:p>
          <a:endParaRPr lang="en-US"/>
        </a:p>
      </dgm:t>
    </dgm:pt>
    <dgm:pt modelId="{C1F47A99-52BC-4A52-B19E-F4709DF6AFA3}" type="pres">
      <dgm:prSet presAssocID="{88F9BD9D-DBEA-4642-AA51-392829D31A4F}" presName="outerComposite" presStyleCnt="0">
        <dgm:presLayoutVars>
          <dgm:chMax val="5"/>
          <dgm:dir/>
          <dgm:resizeHandles val="exact"/>
        </dgm:presLayoutVars>
      </dgm:prSet>
      <dgm:spPr/>
    </dgm:pt>
    <dgm:pt modelId="{4FA55AB9-E00B-4F3E-A499-2795DCD77F28}" type="pres">
      <dgm:prSet presAssocID="{88F9BD9D-DBEA-4642-AA51-392829D31A4F}" presName="dummyMaxCanvas" presStyleCnt="0">
        <dgm:presLayoutVars/>
      </dgm:prSet>
      <dgm:spPr/>
    </dgm:pt>
    <dgm:pt modelId="{50CAF614-9AE5-4A68-8AB3-831955757843}" type="pres">
      <dgm:prSet presAssocID="{88F9BD9D-DBEA-4642-AA51-392829D31A4F}" presName="ThreeNodes_1" presStyleLbl="node1" presStyleIdx="0" presStyleCnt="3">
        <dgm:presLayoutVars>
          <dgm:bulletEnabled val="1"/>
        </dgm:presLayoutVars>
      </dgm:prSet>
      <dgm:spPr/>
    </dgm:pt>
    <dgm:pt modelId="{258A32ED-0B8A-4B39-A0AB-CA0002136887}" type="pres">
      <dgm:prSet presAssocID="{88F9BD9D-DBEA-4642-AA51-392829D31A4F}" presName="ThreeNodes_2" presStyleLbl="node1" presStyleIdx="1" presStyleCnt="3">
        <dgm:presLayoutVars>
          <dgm:bulletEnabled val="1"/>
        </dgm:presLayoutVars>
      </dgm:prSet>
      <dgm:spPr/>
    </dgm:pt>
    <dgm:pt modelId="{097D37AE-C5A7-4C1E-8DD4-70A8494EF9EB}" type="pres">
      <dgm:prSet presAssocID="{88F9BD9D-DBEA-4642-AA51-392829D31A4F}" presName="ThreeNodes_3" presStyleLbl="node1" presStyleIdx="2" presStyleCnt="3">
        <dgm:presLayoutVars>
          <dgm:bulletEnabled val="1"/>
        </dgm:presLayoutVars>
      </dgm:prSet>
      <dgm:spPr/>
    </dgm:pt>
    <dgm:pt modelId="{44071DDE-DAE7-42D3-A670-DD27BF9C86AA}" type="pres">
      <dgm:prSet presAssocID="{88F9BD9D-DBEA-4642-AA51-392829D31A4F}" presName="ThreeConn_1-2" presStyleLbl="fgAccFollowNode1" presStyleIdx="0" presStyleCnt="2">
        <dgm:presLayoutVars>
          <dgm:bulletEnabled val="1"/>
        </dgm:presLayoutVars>
      </dgm:prSet>
      <dgm:spPr/>
    </dgm:pt>
    <dgm:pt modelId="{BA21063B-21E4-4BBE-B9D6-761BF6647F1C}" type="pres">
      <dgm:prSet presAssocID="{88F9BD9D-DBEA-4642-AA51-392829D31A4F}" presName="ThreeConn_2-3" presStyleLbl="fgAccFollowNode1" presStyleIdx="1" presStyleCnt="2">
        <dgm:presLayoutVars>
          <dgm:bulletEnabled val="1"/>
        </dgm:presLayoutVars>
      </dgm:prSet>
      <dgm:spPr/>
    </dgm:pt>
    <dgm:pt modelId="{C064A873-8603-48C2-888D-C01BE091EF87}" type="pres">
      <dgm:prSet presAssocID="{88F9BD9D-DBEA-4642-AA51-392829D31A4F}" presName="ThreeNodes_1_text" presStyleLbl="node1" presStyleIdx="2" presStyleCnt="3">
        <dgm:presLayoutVars>
          <dgm:bulletEnabled val="1"/>
        </dgm:presLayoutVars>
      </dgm:prSet>
      <dgm:spPr/>
    </dgm:pt>
    <dgm:pt modelId="{AB8E7D0E-1C2A-4B4E-970C-D71957A37B06}" type="pres">
      <dgm:prSet presAssocID="{88F9BD9D-DBEA-4642-AA51-392829D31A4F}" presName="ThreeNodes_2_text" presStyleLbl="node1" presStyleIdx="2" presStyleCnt="3">
        <dgm:presLayoutVars>
          <dgm:bulletEnabled val="1"/>
        </dgm:presLayoutVars>
      </dgm:prSet>
      <dgm:spPr/>
    </dgm:pt>
    <dgm:pt modelId="{63B2657C-F256-44A0-AAAE-4181CB72A7D0}" type="pres">
      <dgm:prSet presAssocID="{88F9BD9D-DBEA-4642-AA51-392829D31A4F}" presName="ThreeNodes_3_text" presStyleLbl="node1" presStyleIdx="2" presStyleCnt="3">
        <dgm:presLayoutVars>
          <dgm:bulletEnabled val="1"/>
        </dgm:presLayoutVars>
      </dgm:prSet>
      <dgm:spPr/>
    </dgm:pt>
  </dgm:ptLst>
  <dgm:cxnLst>
    <dgm:cxn modelId="{4429AE2E-9261-4D6F-A580-928C047A6CB9}" srcId="{88F9BD9D-DBEA-4642-AA51-392829D31A4F}" destId="{B748AF4D-3675-43AC-9D8C-B7D4A29B5ABF}" srcOrd="2" destOrd="0" parTransId="{F4E245A8-CCC2-4986-BF40-FC9CA7BD08F5}" sibTransId="{7F0DC08B-C2F4-4BA3-AF2D-7E1C00F940D7}"/>
    <dgm:cxn modelId="{9F135836-1447-454C-B7BF-8CEF14BF2B87}" type="presOf" srcId="{B748AF4D-3675-43AC-9D8C-B7D4A29B5ABF}" destId="{097D37AE-C5A7-4C1E-8DD4-70A8494EF9EB}" srcOrd="0" destOrd="0" presId="urn:microsoft.com/office/officeart/2005/8/layout/vProcess5"/>
    <dgm:cxn modelId="{0B60805C-6879-4EE4-B4CA-0F0EF27B4673}" type="presOf" srcId="{88F9BD9D-DBEA-4642-AA51-392829D31A4F}" destId="{C1F47A99-52BC-4A52-B19E-F4709DF6AFA3}" srcOrd="0" destOrd="0" presId="urn:microsoft.com/office/officeart/2005/8/layout/vProcess5"/>
    <dgm:cxn modelId="{3CBB104C-1CE9-4869-BC90-0C308BFC70E3}" type="presOf" srcId="{353F9FD8-CB4A-460F-A393-9A7787525E8E}" destId="{AB8E7D0E-1C2A-4B4E-970C-D71957A37B06}" srcOrd="1" destOrd="0" presId="urn:microsoft.com/office/officeart/2005/8/layout/vProcess5"/>
    <dgm:cxn modelId="{4FF5657F-E859-4DC9-86D9-38C78D9D0896}" type="presOf" srcId="{FBF3DBA2-674F-46EF-A059-C19F17895E89}" destId="{BA21063B-21E4-4BBE-B9D6-761BF6647F1C}" srcOrd="0" destOrd="0" presId="urn:microsoft.com/office/officeart/2005/8/layout/vProcess5"/>
    <dgm:cxn modelId="{25C2D088-9E05-4E03-A877-1CAFCBC6606B}" type="presOf" srcId="{7B79B7A5-DA2A-4377-8932-CA2B13E21B4A}" destId="{44071DDE-DAE7-42D3-A670-DD27BF9C86AA}" srcOrd="0" destOrd="0" presId="urn:microsoft.com/office/officeart/2005/8/layout/vProcess5"/>
    <dgm:cxn modelId="{69F3FBA3-71F2-4A43-8EA4-C4F04BF79D3D}" type="presOf" srcId="{7665B229-FB5E-4E6E-8BB0-7B24940ED3FB}" destId="{50CAF614-9AE5-4A68-8AB3-831955757843}" srcOrd="0" destOrd="0" presId="urn:microsoft.com/office/officeart/2005/8/layout/vProcess5"/>
    <dgm:cxn modelId="{67E9F1A4-B96B-4166-B473-871CC8F32FF3}" srcId="{88F9BD9D-DBEA-4642-AA51-392829D31A4F}" destId="{7665B229-FB5E-4E6E-8BB0-7B24940ED3FB}" srcOrd="0" destOrd="0" parTransId="{CBB1C461-5D79-43A0-906F-2B3EB268D573}" sibTransId="{7B79B7A5-DA2A-4377-8932-CA2B13E21B4A}"/>
    <dgm:cxn modelId="{70A02DBC-A612-4B3B-9F34-65DDC4BA02D1}" type="presOf" srcId="{353F9FD8-CB4A-460F-A393-9A7787525E8E}" destId="{258A32ED-0B8A-4B39-A0AB-CA0002136887}" srcOrd="0" destOrd="0" presId="urn:microsoft.com/office/officeart/2005/8/layout/vProcess5"/>
    <dgm:cxn modelId="{FF4C36C8-05A2-4341-917E-254D23D3AC26}" type="presOf" srcId="{7665B229-FB5E-4E6E-8BB0-7B24940ED3FB}" destId="{C064A873-8603-48C2-888D-C01BE091EF87}" srcOrd="1" destOrd="0" presId="urn:microsoft.com/office/officeart/2005/8/layout/vProcess5"/>
    <dgm:cxn modelId="{BFB119D8-AF69-4AAA-AF17-8B686A5801F5}" srcId="{88F9BD9D-DBEA-4642-AA51-392829D31A4F}" destId="{353F9FD8-CB4A-460F-A393-9A7787525E8E}" srcOrd="1" destOrd="0" parTransId="{4F6D2665-651C-4187-83C0-2B7AEA86FE01}" sibTransId="{FBF3DBA2-674F-46EF-A059-C19F17895E89}"/>
    <dgm:cxn modelId="{374BB1FD-6E24-4082-BC2D-6C5AE75B6D4D}" type="presOf" srcId="{B748AF4D-3675-43AC-9D8C-B7D4A29B5ABF}" destId="{63B2657C-F256-44A0-AAAE-4181CB72A7D0}" srcOrd="1" destOrd="0" presId="urn:microsoft.com/office/officeart/2005/8/layout/vProcess5"/>
    <dgm:cxn modelId="{49DFD62A-4772-46BC-ADB0-96FA571080D2}" type="presParOf" srcId="{C1F47A99-52BC-4A52-B19E-F4709DF6AFA3}" destId="{4FA55AB9-E00B-4F3E-A499-2795DCD77F28}" srcOrd="0" destOrd="0" presId="urn:microsoft.com/office/officeart/2005/8/layout/vProcess5"/>
    <dgm:cxn modelId="{82DBFBDF-D256-4AC8-B606-9C6659D1DEAD}" type="presParOf" srcId="{C1F47A99-52BC-4A52-B19E-F4709DF6AFA3}" destId="{50CAF614-9AE5-4A68-8AB3-831955757843}" srcOrd="1" destOrd="0" presId="urn:microsoft.com/office/officeart/2005/8/layout/vProcess5"/>
    <dgm:cxn modelId="{200C16A2-F01C-48E2-9819-74339AEAEDCB}" type="presParOf" srcId="{C1F47A99-52BC-4A52-B19E-F4709DF6AFA3}" destId="{258A32ED-0B8A-4B39-A0AB-CA0002136887}" srcOrd="2" destOrd="0" presId="urn:microsoft.com/office/officeart/2005/8/layout/vProcess5"/>
    <dgm:cxn modelId="{B989E1B2-6512-465B-BEE5-8B044A9CBC89}" type="presParOf" srcId="{C1F47A99-52BC-4A52-B19E-F4709DF6AFA3}" destId="{097D37AE-C5A7-4C1E-8DD4-70A8494EF9EB}" srcOrd="3" destOrd="0" presId="urn:microsoft.com/office/officeart/2005/8/layout/vProcess5"/>
    <dgm:cxn modelId="{E1EE20C6-6009-4A2E-9314-D7F1C33DEF57}" type="presParOf" srcId="{C1F47A99-52BC-4A52-B19E-F4709DF6AFA3}" destId="{44071DDE-DAE7-42D3-A670-DD27BF9C86AA}" srcOrd="4" destOrd="0" presId="urn:microsoft.com/office/officeart/2005/8/layout/vProcess5"/>
    <dgm:cxn modelId="{AD6310FC-E4D4-45F5-B869-94828D9FCBEF}" type="presParOf" srcId="{C1F47A99-52BC-4A52-B19E-F4709DF6AFA3}" destId="{BA21063B-21E4-4BBE-B9D6-761BF6647F1C}" srcOrd="5" destOrd="0" presId="urn:microsoft.com/office/officeart/2005/8/layout/vProcess5"/>
    <dgm:cxn modelId="{38C13047-A92C-4B32-B731-D48ABDEF4E07}" type="presParOf" srcId="{C1F47A99-52BC-4A52-B19E-F4709DF6AFA3}" destId="{C064A873-8603-48C2-888D-C01BE091EF87}" srcOrd="6" destOrd="0" presId="urn:microsoft.com/office/officeart/2005/8/layout/vProcess5"/>
    <dgm:cxn modelId="{623F75C1-9A87-443E-B1F4-8A22755428D4}" type="presParOf" srcId="{C1F47A99-52BC-4A52-B19E-F4709DF6AFA3}" destId="{AB8E7D0E-1C2A-4B4E-970C-D71957A37B06}" srcOrd="7" destOrd="0" presId="urn:microsoft.com/office/officeart/2005/8/layout/vProcess5"/>
    <dgm:cxn modelId="{D7AA9895-846E-4340-B041-1AF09000842C}" type="presParOf" srcId="{C1F47A99-52BC-4A52-B19E-F4709DF6AFA3}" destId="{63B2657C-F256-44A0-AAAE-4181CB72A7D0}"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826228E-088D-4403-91E0-4231CEDC00A3}" type="doc">
      <dgm:prSet loTypeId="urn:microsoft.com/office/officeart/2005/8/layout/vList2" loCatId="list" qsTypeId="urn:microsoft.com/office/officeart/2005/8/quickstyle/simple4" qsCatId="simple" csTypeId="urn:microsoft.com/office/officeart/2005/8/colors/accent2_2" csCatId="accent2"/>
      <dgm:spPr/>
      <dgm:t>
        <a:bodyPr/>
        <a:lstStyle/>
        <a:p>
          <a:endParaRPr lang="en-US"/>
        </a:p>
      </dgm:t>
    </dgm:pt>
    <dgm:pt modelId="{180DA6B7-66A1-4ECA-9243-191B6A69B570}">
      <dgm:prSet/>
      <dgm:spPr/>
      <dgm:t>
        <a:bodyPr/>
        <a:lstStyle/>
        <a:p>
          <a:r>
            <a:rPr lang="el-GR"/>
            <a:t>Επίσης η διαδικασία λήψης ιστορικού θεωρείται μια δυναμική διαδικασία κατά την οποία διερευνώνται όλοι οι παράγοντες ζωής ενός ατόμου. </a:t>
          </a:r>
          <a:endParaRPr lang="en-US"/>
        </a:p>
      </dgm:t>
    </dgm:pt>
    <dgm:pt modelId="{471EE1EC-7A96-47B4-87C9-2BC74957B425}" type="parTrans" cxnId="{303CFCBF-14BB-431E-8180-5CE718EAAFD6}">
      <dgm:prSet/>
      <dgm:spPr/>
      <dgm:t>
        <a:bodyPr/>
        <a:lstStyle/>
        <a:p>
          <a:endParaRPr lang="en-US"/>
        </a:p>
      </dgm:t>
    </dgm:pt>
    <dgm:pt modelId="{15A56BB5-68F5-4795-9624-C520857E9571}" type="sibTrans" cxnId="{303CFCBF-14BB-431E-8180-5CE718EAAFD6}">
      <dgm:prSet/>
      <dgm:spPr/>
      <dgm:t>
        <a:bodyPr/>
        <a:lstStyle/>
        <a:p>
          <a:endParaRPr lang="en-US"/>
        </a:p>
      </dgm:t>
    </dgm:pt>
    <dgm:pt modelId="{4A8B70D2-0AD1-4F37-B5AF-2E4902C7EFBC}">
      <dgm:prSet/>
      <dgm:spPr/>
      <dgm:t>
        <a:bodyPr/>
        <a:lstStyle/>
        <a:p>
          <a:r>
            <a:rPr lang="el-GR"/>
            <a:t>Συνεπώς ερωτήσεις που μπορεί να μοιάζουν αταίριαστες στη λήψη ενός ιστορικού, τις περισσότερες φορές είναι αυτές που ανοίγουν το δρόμο της σωστής διάγνωσης και της κατάλληλης, για το κάθε άτομο ξεχωριστά, θεραπείας.</a:t>
          </a:r>
          <a:endParaRPr lang="en-US"/>
        </a:p>
      </dgm:t>
    </dgm:pt>
    <dgm:pt modelId="{30D4FA25-1C4D-4828-90D1-94A95BCCE4F7}" type="parTrans" cxnId="{89BED228-52F4-42B7-A3C1-485079148147}">
      <dgm:prSet/>
      <dgm:spPr/>
      <dgm:t>
        <a:bodyPr/>
        <a:lstStyle/>
        <a:p>
          <a:endParaRPr lang="en-US"/>
        </a:p>
      </dgm:t>
    </dgm:pt>
    <dgm:pt modelId="{8A0D9E6E-99E6-40F5-89A5-390D50B21BA1}" type="sibTrans" cxnId="{89BED228-52F4-42B7-A3C1-485079148147}">
      <dgm:prSet/>
      <dgm:spPr/>
      <dgm:t>
        <a:bodyPr/>
        <a:lstStyle/>
        <a:p>
          <a:endParaRPr lang="en-US"/>
        </a:p>
      </dgm:t>
    </dgm:pt>
    <dgm:pt modelId="{E9EDC85F-D230-4C49-A08B-FF7A121C58F6}" type="pres">
      <dgm:prSet presAssocID="{4826228E-088D-4403-91E0-4231CEDC00A3}" presName="linear" presStyleCnt="0">
        <dgm:presLayoutVars>
          <dgm:animLvl val="lvl"/>
          <dgm:resizeHandles val="exact"/>
        </dgm:presLayoutVars>
      </dgm:prSet>
      <dgm:spPr/>
    </dgm:pt>
    <dgm:pt modelId="{5E096267-8C88-4E58-A0A7-40C594D64B98}" type="pres">
      <dgm:prSet presAssocID="{180DA6B7-66A1-4ECA-9243-191B6A69B570}" presName="parentText" presStyleLbl="node1" presStyleIdx="0" presStyleCnt="2">
        <dgm:presLayoutVars>
          <dgm:chMax val="0"/>
          <dgm:bulletEnabled val="1"/>
        </dgm:presLayoutVars>
      </dgm:prSet>
      <dgm:spPr/>
    </dgm:pt>
    <dgm:pt modelId="{EACFDA97-9A55-4406-A22C-C567ED5CC22D}" type="pres">
      <dgm:prSet presAssocID="{15A56BB5-68F5-4795-9624-C520857E9571}" presName="spacer" presStyleCnt="0"/>
      <dgm:spPr/>
    </dgm:pt>
    <dgm:pt modelId="{68083A4B-03EF-44C4-84AD-92A7E5D873D2}" type="pres">
      <dgm:prSet presAssocID="{4A8B70D2-0AD1-4F37-B5AF-2E4902C7EFBC}" presName="parentText" presStyleLbl="node1" presStyleIdx="1" presStyleCnt="2">
        <dgm:presLayoutVars>
          <dgm:chMax val="0"/>
          <dgm:bulletEnabled val="1"/>
        </dgm:presLayoutVars>
      </dgm:prSet>
      <dgm:spPr/>
    </dgm:pt>
  </dgm:ptLst>
  <dgm:cxnLst>
    <dgm:cxn modelId="{88CEDE0E-48F4-4446-B507-F120A5454F93}" type="presOf" srcId="{4A8B70D2-0AD1-4F37-B5AF-2E4902C7EFBC}" destId="{68083A4B-03EF-44C4-84AD-92A7E5D873D2}" srcOrd="0" destOrd="0" presId="urn:microsoft.com/office/officeart/2005/8/layout/vList2"/>
    <dgm:cxn modelId="{58211410-04A9-4AE6-BB55-1E1DD85EEB52}" type="presOf" srcId="{4826228E-088D-4403-91E0-4231CEDC00A3}" destId="{E9EDC85F-D230-4C49-A08B-FF7A121C58F6}" srcOrd="0" destOrd="0" presId="urn:microsoft.com/office/officeart/2005/8/layout/vList2"/>
    <dgm:cxn modelId="{89BED228-52F4-42B7-A3C1-485079148147}" srcId="{4826228E-088D-4403-91E0-4231CEDC00A3}" destId="{4A8B70D2-0AD1-4F37-B5AF-2E4902C7EFBC}" srcOrd="1" destOrd="0" parTransId="{30D4FA25-1C4D-4828-90D1-94A95BCCE4F7}" sibTransId="{8A0D9E6E-99E6-40F5-89A5-390D50B21BA1}"/>
    <dgm:cxn modelId="{303CFCBF-14BB-431E-8180-5CE718EAAFD6}" srcId="{4826228E-088D-4403-91E0-4231CEDC00A3}" destId="{180DA6B7-66A1-4ECA-9243-191B6A69B570}" srcOrd="0" destOrd="0" parTransId="{471EE1EC-7A96-47B4-87C9-2BC74957B425}" sibTransId="{15A56BB5-68F5-4795-9624-C520857E9571}"/>
    <dgm:cxn modelId="{97459BD0-6197-4D59-9DFC-D25BF42CBB6D}" type="presOf" srcId="{180DA6B7-66A1-4ECA-9243-191B6A69B570}" destId="{5E096267-8C88-4E58-A0A7-40C594D64B98}" srcOrd="0" destOrd="0" presId="urn:microsoft.com/office/officeart/2005/8/layout/vList2"/>
    <dgm:cxn modelId="{EE7541C5-D9DB-439F-91E2-E372CAF7A2D1}" type="presParOf" srcId="{E9EDC85F-D230-4C49-A08B-FF7A121C58F6}" destId="{5E096267-8C88-4E58-A0A7-40C594D64B98}" srcOrd="0" destOrd="0" presId="urn:microsoft.com/office/officeart/2005/8/layout/vList2"/>
    <dgm:cxn modelId="{1672E1A5-8126-4690-AD8C-5CEA87996A9B}" type="presParOf" srcId="{E9EDC85F-D230-4C49-A08B-FF7A121C58F6}" destId="{EACFDA97-9A55-4406-A22C-C567ED5CC22D}" srcOrd="1" destOrd="0" presId="urn:microsoft.com/office/officeart/2005/8/layout/vList2"/>
    <dgm:cxn modelId="{9EA82AE8-588F-44AC-99BC-A540C52C9893}" type="presParOf" srcId="{E9EDC85F-D230-4C49-A08B-FF7A121C58F6}" destId="{68083A4B-03EF-44C4-84AD-92A7E5D873D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530EF3-CBC0-4BC7-8DBF-98DB7C502936}">
      <dsp:nvSpPr>
        <dsp:cNvPr id="0" name=""/>
        <dsp:cNvSpPr/>
      </dsp:nvSpPr>
      <dsp:spPr>
        <a:xfrm>
          <a:off x="0" y="234500"/>
          <a:ext cx="6264695" cy="3528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CE693F5-975F-425E-BB28-ACA545390C17}">
      <dsp:nvSpPr>
        <dsp:cNvPr id="0" name=""/>
        <dsp:cNvSpPr/>
      </dsp:nvSpPr>
      <dsp:spPr>
        <a:xfrm>
          <a:off x="313234" y="27860"/>
          <a:ext cx="4385287" cy="413280"/>
        </a:xfrm>
        <a:prstGeom prst="roundRect">
          <a:avLst/>
        </a:prstGeom>
        <a:gradFill rotWithShape="0">
          <a:gsLst>
            <a:gs pos="0">
              <a:schemeClr val="accent2">
                <a:hueOff val="0"/>
                <a:satOff val="0"/>
                <a:lumOff val="0"/>
                <a:alphaOff val="0"/>
                <a:tint val="43000"/>
                <a:satMod val="165000"/>
              </a:schemeClr>
            </a:gs>
            <a:gs pos="55000">
              <a:schemeClr val="accent2">
                <a:hueOff val="0"/>
                <a:satOff val="0"/>
                <a:lumOff val="0"/>
                <a:alphaOff val="0"/>
                <a:tint val="83000"/>
                <a:satMod val="155000"/>
              </a:schemeClr>
            </a:gs>
            <a:gs pos="100000">
              <a:schemeClr val="accent2">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753" tIns="0" rIns="165753" bIns="0" numCol="1" spcCol="1270" anchor="ctr" anchorCtr="0">
          <a:noAutofit/>
        </a:bodyPr>
        <a:lstStyle/>
        <a:p>
          <a:pPr marL="0" lvl="0" indent="0" algn="l" defTabSz="622300">
            <a:lnSpc>
              <a:spcPct val="90000"/>
            </a:lnSpc>
            <a:spcBef>
              <a:spcPct val="0"/>
            </a:spcBef>
            <a:spcAft>
              <a:spcPct val="35000"/>
            </a:spcAft>
            <a:buNone/>
          </a:pPr>
          <a:r>
            <a:rPr lang="el-GR" sz="1400" kern="1200"/>
            <a:t>Ενότητα 3</a:t>
          </a:r>
          <a:endParaRPr lang="en-US" sz="1400" kern="1200"/>
        </a:p>
      </dsp:txBody>
      <dsp:txXfrm>
        <a:off x="333409" y="48035"/>
        <a:ext cx="4344937" cy="372930"/>
      </dsp:txXfrm>
    </dsp:sp>
    <dsp:sp modelId="{97F5BB3F-A227-41F7-AB7C-DD3781B25871}">
      <dsp:nvSpPr>
        <dsp:cNvPr id="0" name=""/>
        <dsp:cNvSpPr/>
      </dsp:nvSpPr>
      <dsp:spPr>
        <a:xfrm>
          <a:off x="0" y="869540"/>
          <a:ext cx="6264695" cy="3528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0F91F6B-6A9F-45F9-8052-69A985C892AD}">
      <dsp:nvSpPr>
        <dsp:cNvPr id="0" name=""/>
        <dsp:cNvSpPr/>
      </dsp:nvSpPr>
      <dsp:spPr>
        <a:xfrm>
          <a:off x="313234" y="662900"/>
          <a:ext cx="4385287" cy="413280"/>
        </a:xfrm>
        <a:prstGeom prst="roundRect">
          <a:avLst/>
        </a:prstGeom>
        <a:gradFill rotWithShape="0">
          <a:gsLst>
            <a:gs pos="0">
              <a:schemeClr val="accent2">
                <a:hueOff val="0"/>
                <a:satOff val="0"/>
                <a:lumOff val="0"/>
                <a:alphaOff val="0"/>
                <a:tint val="43000"/>
                <a:satMod val="165000"/>
              </a:schemeClr>
            </a:gs>
            <a:gs pos="55000">
              <a:schemeClr val="accent2">
                <a:hueOff val="0"/>
                <a:satOff val="0"/>
                <a:lumOff val="0"/>
                <a:alphaOff val="0"/>
                <a:tint val="83000"/>
                <a:satMod val="155000"/>
              </a:schemeClr>
            </a:gs>
            <a:gs pos="100000">
              <a:schemeClr val="accent2">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753" tIns="0" rIns="165753" bIns="0" numCol="1" spcCol="1270" anchor="ctr" anchorCtr="0">
          <a:noAutofit/>
        </a:bodyPr>
        <a:lstStyle/>
        <a:p>
          <a:pPr marL="0" lvl="0" indent="0" algn="l" defTabSz="622300">
            <a:lnSpc>
              <a:spcPct val="90000"/>
            </a:lnSpc>
            <a:spcBef>
              <a:spcPct val="0"/>
            </a:spcBef>
            <a:spcAft>
              <a:spcPct val="35000"/>
            </a:spcAft>
            <a:buNone/>
          </a:pPr>
          <a:r>
            <a:rPr lang="el-GR" sz="1400" kern="1200"/>
            <a:t>Μάθημα: Ψυχολογία της Υγείας</a:t>
          </a:r>
          <a:endParaRPr lang="en-US" sz="1400" kern="1200"/>
        </a:p>
      </dsp:txBody>
      <dsp:txXfrm>
        <a:off x="333409" y="683075"/>
        <a:ext cx="4344937" cy="372930"/>
      </dsp:txXfrm>
    </dsp:sp>
    <dsp:sp modelId="{5107D5A1-08A4-496F-AFF7-60CD06CD54B0}">
      <dsp:nvSpPr>
        <dsp:cNvPr id="0" name=""/>
        <dsp:cNvSpPr/>
      </dsp:nvSpPr>
      <dsp:spPr>
        <a:xfrm>
          <a:off x="0" y="1504580"/>
          <a:ext cx="6264695" cy="3528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94DC766-0495-4213-AA5A-4E5F468D5773}">
      <dsp:nvSpPr>
        <dsp:cNvPr id="0" name=""/>
        <dsp:cNvSpPr/>
      </dsp:nvSpPr>
      <dsp:spPr>
        <a:xfrm>
          <a:off x="313234" y="1297940"/>
          <a:ext cx="4385287" cy="413280"/>
        </a:xfrm>
        <a:prstGeom prst="roundRect">
          <a:avLst/>
        </a:prstGeom>
        <a:gradFill rotWithShape="0">
          <a:gsLst>
            <a:gs pos="0">
              <a:schemeClr val="accent2">
                <a:hueOff val="0"/>
                <a:satOff val="0"/>
                <a:lumOff val="0"/>
                <a:alphaOff val="0"/>
                <a:tint val="43000"/>
                <a:satMod val="165000"/>
              </a:schemeClr>
            </a:gs>
            <a:gs pos="55000">
              <a:schemeClr val="accent2">
                <a:hueOff val="0"/>
                <a:satOff val="0"/>
                <a:lumOff val="0"/>
                <a:alphaOff val="0"/>
                <a:tint val="83000"/>
                <a:satMod val="155000"/>
              </a:schemeClr>
            </a:gs>
            <a:gs pos="100000">
              <a:schemeClr val="accent2">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753" tIns="0" rIns="165753" bIns="0" numCol="1" spcCol="1270" anchor="ctr" anchorCtr="0">
          <a:noAutofit/>
        </a:bodyPr>
        <a:lstStyle/>
        <a:p>
          <a:pPr marL="0" lvl="0" indent="0" algn="l" defTabSz="622300">
            <a:lnSpc>
              <a:spcPct val="90000"/>
            </a:lnSpc>
            <a:spcBef>
              <a:spcPct val="0"/>
            </a:spcBef>
            <a:spcAft>
              <a:spcPct val="35000"/>
            </a:spcAft>
            <a:buNone/>
          </a:pPr>
          <a:r>
            <a:rPr lang="el-GR" sz="1400" kern="1200"/>
            <a:t>Διδάσκουσα: Δρ. Μαρία Κάλφα</a:t>
          </a:r>
          <a:endParaRPr lang="en-US" sz="1400" kern="1200"/>
        </a:p>
      </dsp:txBody>
      <dsp:txXfrm>
        <a:off x="333409" y="1318115"/>
        <a:ext cx="4344937" cy="372930"/>
      </dsp:txXfrm>
    </dsp:sp>
    <dsp:sp modelId="{F0994236-380E-469C-AD5F-9D5F11053CC0}">
      <dsp:nvSpPr>
        <dsp:cNvPr id="0" name=""/>
        <dsp:cNvSpPr/>
      </dsp:nvSpPr>
      <dsp:spPr>
        <a:xfrm>
          <a:off x="0" y="2139620"/>
          <a:ext cx="6264695" cy="3528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8E20CA0-37AE-4E0C-B35B-7705BF644151}">
      <dsp:nvSpPr>
        <dsp:cNvPr id="0" name=""/>
        <dsp:cNvSpPr/>
      </dsp:nvSpPr>
      <dsp:spPr>
        <a:xfrm>
          <a:off x="313234" y="1932980"/>
          <a:ext cx="4385287" cy="413280"/>
        </a:xfrm>
        <a:prstGeom prst="roundRect">
          <a:avLst/>
        </a:prstGeom>
        <a:gradFill rotWithShape="0">
          <a:gsLst>
            <a:gs pos="0">
              <a:schemeClr val="accent2">
                <a:hueOff val="0"/>
                <a:satOff val="0"/>
                <a:lumOff val="0"/>
                <a:alphaOff val="0"/>
                <a:tint val="43000"/>
                <a:satMod val="165000"/>
              </a:schemeClr>
            </a:gs>
            <a:gs pos="55000">
              <a:schemeClr val="accent2">
                <a:hueOff val="0"/>
                <a:satOff val="0"/>
                <a:lumOff val="0"/>
                <a:alphaOff val="0"/>
                <a:tint val="83000"/>
                <a:satMod val="155000"/>
              </a:schemeClr>
            </a:gs>
            <a:gs pos="100000">
              <a:schemeClr val="accent2">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753" tIns="0" rIns="165753" bIns="0" numCol="1" spcCol="1270" anchor="ctr" anchorCtr="0">
          <a:noAutofit/>
        </a:bodyPr>
        <a:lstStyle/>
        <a:p>
          <a:pPr marL="0" lvl="0" indent="0" algn="l" defTabSz="622300">
            <a:lnSpc>
              <a:spcPct val="90000"/>
            </a:lnSpc>
            <a:spcBef>
              <a:spcPct val="0"/>
            </a:spcBef>
            <a:spcAft>
              <a:spcPct val="35000"/>
            </a:spcAft>
            <a:buNone/>
          </a:pPr>
          <a:r>
            <a:rPr lang="el-GR" sz="1400" kern="1200"/>
            <a:t>2023-2024</a:t>
          </a:r>
          <a:endParaRPr lang="en-US" sz="1400" kern="1200"/>
        </a:p>
      </dsp:txBody>
      <dsp:txXfrm>
        <a:off x="333409" y="1953155"/>
        <a:ext cx="4344937" cy="37293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17B231-6184-4DA5-AF11-F7FE665880A2}">
      <dsp:nvSpPr>
        <dsp:cNvPr id="0" name=""/>
        <dsp:cNvSpPr/>
      </dsp:nvSpPr>
      <dsp:spPr>
        <a:xfrm>
          <a:off x="0" y="0"/>
          <a:ext cx="6690617" cy="1198954"/>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Η σχέση του με τους θεράποντες είναι σχέση συνεργασίας. </a:t>
          </a:r>
          <a:endParaRPr lang="en-US" sz="1700" kern="1200"/>
        </a:p>
      </dsp:txBody>
      <dsp:txXfrm>
        <a:off x="35116" y="35116"/>
        <a:ext cx="5295541" cy="1128722"/>
      </dsp:txXfrm>
    </dsp:sp>
    <dsp:sp modelId="{E021E1A7-AED6-4D9A-8F65-A739C8D469C1}">
      <dsp:nvSpPr>
        <dsp:cNvPr id="0" name=""/>
        <dsp:cNvSpPr/>
      </dsp:nvSpPr>
      <dsp:spPr>
        <a:xfrm>
          <a:off x="560339" y="1416945"/>
          <a:ext cx="6690617" cy="1198954"/>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Οι θεραποντες σέβονται ότι κάθε ασθενής αποτελεί έναν μοναδικό συνδυασμό ατομικών διαφορών και χαρακτηριστικών, και προσαρμόζουν την αγωγή σύμφωνα με αυτό το ατομικό προφίλ.</a:t>
          </a:r>
          <a:endParaRPr lang="en-US" sz="1700" kern="1200"/>
        </a:p>
      </dsp:txBody>
      <dsp:txXfrm>
        <a:off x="595455" y="1452061"/>
        <a:ext cx="5280726" cy="1128722"/>
      </dsp:txXfrm>
    </dsp:sp>
    <dsp:sp modelId="{4D1D033C-6E0E-4D7E-BB01-6BD7C59A836D}">
      <dsp:nvSpPr>
        <dsp:cNvPr id="0" name=""/>
        <dsp:cNvSpPr/>
      </dsp:nvSpPr>
      <dsp:spPr>
        <a:xfrm>
          <a:off x="1112315" y="2833891"/>
          <a:ext cx="6690617" cy="1198954"/>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Ο ασθενής επικοινωνεί και με τη συμπεριφορά του και με τις εκφράσεις του σώματός του. </a:t>
          </a:r>
          <a:endParaRPr lang="en-US" sz="1700" kern="1200"/>
        </a:p>
      </dsp:txBody>
      <dsp:txXfrm>
        <a:off x="1147431" y="2869007"/>
        <a:ext cx="5289089" cy="1128722"/>
      </dsp:txXfrm>
    </dsp:sp>
    <dsp:sp modelId="{E38FD2BD-A582-4E11-915B-737313264E5D}">
      <dsp:nvSpPr>
        <dsp:cNvPr id="0" name=""/>
        <dsp:cNvSpPr/>
      </dsp:nvSpPr>
      <dsp:spPr>
        <a:xfrm>
          <a:off x="1672654" y="4250837"/>
          <a:ext cx="6690617" cy="1198954"/>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Η ψυχολογική κατάσταση κρίνεται ιδιαίτερα σημαντικός επικουρικός παράγοντας στη θεραπευτική αγωγή.</a:t>
          </a:r>
          <a:endParaRPr lang="en-US" sz="1700" kern="1200"/>
        </a:p>
      </dsp:txBody>
      <dsp:txXfrm>
        <a:off x="1707770" y="4285953"/>
        <a:ext cx="5280726" cy="1128722"/>
      </dsp:txXfrm>
    </dsp:sp>
    <dsp:sp modelId="{19835FD7-74BB-4005-9FE8-C53F709C1153}">
      <dsp:nvSpPr>
        <dsp:cNvPr id="0" name=""/>
        <dsp:cNvSpPr/>
      </dsp:nvSpPr>
      <dsp:spPr>
        <a:xfrm>
          <a:off x="5911297" y="918289"/>
          <a:ext cx="779320" cy="779320"/>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086644" y="918289"/>
        <a:ext cx="428626" cy="586438"/>
      </dsp:txXfrm>
    </dsp:sp>
    <dsp:sp modelId="{59BAE244-F0E6-46F6-8522-714B4122918D}">
      <dsp:nvSpPr>
        <dsp:cNvPr id="0" name=""/>
        <dsp:cNvSpPr/>
      </dsp:nvSpPr>
      <dsp:spPr>
        <a:xfrm>
          <a:off x="6471636" y="2335235"/>
          <a:ext cx="779320" cy="779320"/>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646983" y="2335235"/>
        <a:ext cx="428626" cy="586438"/>
      </dsp:txXfrm>
    </dsp:sp>
    <dsp:sp modelId="{ECEFC499-E006-4226-96DC-ADCA73EE8DC2}">
      <dsp:nvSpPr>
        <dsp:cNvPr id="0" name=""/>
        <dsp:cNvSpPr/>
      </dsp:nvSpPr>
      <dsp:spPr>
        <a:xfrm>
          <a:off x="7023612" y="3752181"/>
          <a:ext cx="779320" cy="779320"/>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198959" y="3752181"/>
        <a:ext cx="428626" cy="58643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625927-44A7-4BA2-B2AD-7158829FC16D}">
      <dsp:nvSpPr>
        <dsp:cNvPr id="0" name=""/>
        <dsp:cNvSpPr/>
      </dsp:nvSpPr>
      <dsp:spPr>
        <a:xfrm>
          <a:off x="0" y="3255740"/>
          <a:ext cx="8229600" cy="1068606"/>
        </a:xfrm>
        <a:prstGeom prst="rec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l-GR" sz="2000" kern="1200"/>
            <a:t>Αυτό το κίνημα αναβιώνει τις ιδέες των αρχαίων Ελλήνων και της Αναγέννησης, οι οποίες υποστήριζαν την σημασία της ευτυχίας και της έκφρασης του ατόμου μέσα από την δημιουργικότητα. </a:t>
          </a:r>
          <a:endParaRPr lang="en-US" sz="2000" kern="1200"/>
        </a:p>
      </dsp:txBody>
      <dsp:txXfrm>
        <a:off x="0" y="3255740"/>
        <a:ext cx="8229600" cy="1068606"/>
      </dsp:txXfrm>
    </dsp:sp>
    <dsp:sp modelId="{623E7720-424F-4571-A93F-3A5DE16A033F}">
      <dsp:nvSpPr>
        <dsp:cNvPr id="0" name=""/>
        <dsp:cNvSpPr/>
      </dsp:nvSpPr>
      <dsp:spPr>
        <a:xfrm rot="10800000">
          <a:off x="0" y="1628252"/>
          <a:ext cx="8229600" cy="1643517"/>
        </a:xfrm>
        <a:prstGeom prst="upArrowCallou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l-GR" sz="2000" kern="1200"/>
            <a:t>Αναδύεται η ανθρωπιστική ψυχολογία, σχολή ψυχολογίας η οποία αναγνωρίζει πως η έλλειψη συμπτωμάτων δεν συνεπάγεται την ψυχική υγεία.</a:t>
          </a:r>
          <a:endParaRPr lang="en-US" sz="2000" kern="1200"/>
        </a:p>
      </dsp:txBody>
      <dsp:txXfrm rot="10800000">
        <a:off x="0" y="1628252"/>
        <a:ext cx="8229600" cy="1067908"/>
      </dsp:txXfrm>
    </dsp:sp>
    <dsp:sp modelId="{E0615537-1C92-49EC-8769-C7F8E4442EC6}">
      <dsp:nvSpPr>
        <dsp:cNvPr id="0" name=""/>
        <dsp:cNvSpPr/>
      </dsp:nvSpPr>
      <dsp:spPr>
        <a:xfrm rot="10800000">
          <a:off x="0" y="764"/>
          <a:ext cx="8229600" cy="1643517"/>
        </a:xfrm>
        <a:prstGeom prst="upArrowCallou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l-GR" sz="2000" kern="1200"/>
            <a:t>Κατά το πρώτο μισό του 20ου αιώνα, η πορεία του βιοϊατρικού προς το βιοψυχοκοινωνικό μοντέλο, βρίσκει τις έρευνες να εστιάζονται στην ψυχική ασθένεια και την πνευματική υγεία.</a:t>
          </a:r>
          <a:endParaRPr lang="en-US" sz="2000" kern="1200"/>
        </a:p>
      </dsp:txBody>
      <dsp:txXfrm rot="10800000">
        <a:off x="0" y="764"/>
        <a:ext cx="8229600" cy="106790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4BC5D7-1FB6-489D-B175-CC7D1A03F89C}">
      <dsp:nvSpPr>
        <dsp:cNvPr id="0" name=""/>
        <dsp:cNvSpPr/>
      </dsp:nvSpPr>
      <dsp:spPr>
        <a:xfrm>
          <a:off x="0" y="3939734"/>
          <a:ext cx="8291264" cy="1293108"/>
        </a:xfrm>
        <a:prstGeom prst="rec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l-GR" sz="1600" kern="1200"/>
            <a:t>Πίστευαν ότι εκτός από τη βιοχημεία και το περιβάλλον που επηρεάζουν την υγεία μας, επίσης επηρεαζόμαστε και ωθούμαστε από εσωτερικά κίνητρα προκειμένου να εκπληρώσουμε το ανθρώπινο δυναμικό μας.</a:t>
          </a:r>
          <a:endParaRPr lang="en-US" sz="1600" kern="1200"/>
        </a:p>
      </dsp:txBody>
      <dsp:txXfrm>
        <a:off x="0" y="3939734"/>
        <a:ext cx="8291264" cy="1293108"/>
      </dsp:txXfrm>
    </dsp:sp>
    <dsp:sp modelId="{9F11D13A-F183-4804-B81A-27E3D629CE22}">
      <dsp:nvSpPr>
        <dsp:cNvPr id="0" name=""/>
        <dsp:cNvSpPr/>
      </dsp:nvSpPr>
      <dsp:spPr>
        <a:xfrm rot="10800000">
          <a:off x="0" y="1970329"/>
          <a:ext cx="8291264" cy="1988801"/>
        </a:xfrm>
        <a:prstGeom prst="upArrowCallou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l-GR" sz="1600" kern="1200"/>
            <a:t>Με βάση αυτές τις ιδέες, οι ανθρωπιστές ψυχολόγοι είχαν μια ολιστική άποψη για την ζωή.</a:t>
          </a:r>
          <a:endParaRPr lang="en-US" sz="1600" kern="1200"/>
        </a:p>
      </dsp:txBody>
      <dsp:txXfrm rot="10800000">
        <a:off x="0" y="1970329"/>
        <a:ext cx="8291264" cy="1292263"/>
      </dsp:txXfrm>
    </dsp:sp>
    <dsp:sp modelId="{45D2FB6D-9BDA-49F0-9C37-473B4E041E97}">
      <dsp:nvSpPr>
        <dsp:cNvPr id="0" name=""/>
        <dsp:cNvSpPr/>
      </dsp:nvSpPr>
      <dsp:spPr>
        <a:xfrm rot="10800000">
          <a:off x="0" y="925"/>
          <a:ext cx="8291264" cy="1988801"/>
        </a:xfrm>
        <a:prstGeom prst="upArrowCallou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l-GR" sz="1600" kern="1200"/>
            <a:t>Ο Σωκράτης, για παράδειγμα, αναγνώριζε την αυτογνωσία ως το κλειδί για την ευτυχία. Η ευτυχία ήταν κεντρικό ζήτημα σε διάφορα φιλοσοφικά κινήματα, όπως ο Επικουρισμός και ο Στωικισμός. Το ίδιο συμβαίνει στις θρησκείες, για παράδειγμα τον Ιουδαϊσμό και Χριστιανισμό, στις οποίες η ευτυχία ορίζεται ως υπακοή στους κανόνες του Θεού. </a:t>
          </a:r>
          <a:endParaRPr lang="en-US" sz="1600" kern="1200"/>
        </a:p>
      </dsp:txBody>
      <dsp:txXfrm rot="10800000">
        <a:off x="0" y="925"/>
        <a:ext cx="8291264" cy="129226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91BF94-ABE7-4BB8-9757-205583663893}">
      <dsp:nvSpPr>
        <dsp:cNvPr id="0" name=""/>
        <dsp:cNvSpPr/>
      </dsp:nvSpPr>
      <dsp:spPr>
        <a:xfrm>
          <a:off x="0" y="0"/>
          <a:ext cx="6439719" cy="918552"/>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l-GR" sz="1400" kern="1200" dirty="0"/>
            <a:t>Ο </a:t>
          </a:r>
          <a:r>
            <a:rPr lang="el-GR" sz="1400" kern="1200" dirty="0" err="1"/>
            <a:t>Μάσλοου</a:t>
          </a:r>
          <a:r>
            <a:rPr lang="el-GR" sz="1400" kern="1200" dirty="0"/>
            <a:t> ανέφερε ότι υπήρχε μια «ιεραρχία αναγκών» στους ανθρώπους.</a:t>
          </a:r>
          <a:endParaRPr lang="en-US" sz="1400" kern="1200" dirty="0"/>
        </a:p>
      </dsp:txBody>
      <dsp:txXfrm>
        <a:off x="26903" y="26903"/>
        <a:ext cx="5341059" cy="864746"/>
      </dsp:txXfrm>
    </dsp:sp>
    <dsp:sp modelId="{C40CA090-0C95-4D10-B23A-B2AC436636A0}">
      <dsp:nvSpPr>
        <dsp:cNvPr id="0" name=""/>
        <dsp:cNvSpPr/>
      </dsp:nvSpPr>
      <dsp:spPr>
        <a:xfrm>
          <a:off x="480888" y="1046129"/>
          <a:ext cx="6439719" cy="918552"/>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l-GR" sz="1400" kern="1200"/>
            <a:t>Στο πρωταρχικό επίπεδο συναντάμε τις βιολογικές ανάγκες, όπως φαγητό, νερό και ύπνο. </a:t>
          </a:r>
          <a:endParaRPr lang="en-US" sz="1400" kern="1200"/>
        </a:p>
      </dsp:txBody>
      <dsp:txXfrm>
        <a:off x="507791" y="1073032"/>
        <a:ext cx="5307965" cy="864746"/>
      </dsp:txXfrm>
    </dsp:sp>
    <dsp:sp modelId="{1639F44A-9ACF-4C9A-A565-9CAB5D9956E3}">
      <dsp:nvSpPr>
        <dsp:cNvPr id="0" name=""/>
        <dsp:cNvSpPr/>
      </dsp:nvSpPr>
      <dsp:spPr>
        <a:xfrm>
          <a:off x="961776" y="2092259"/>
          <a:ext cx="6439719" cy="918552"/>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l-GR" sz="1400" kern="1200"/>
            <a:t>Οι επόμενες μας προτεραιότητες είναι η ασφάλεια, η αίσθηση αγάπης και το να ανήκουμε κάπου. </a:t>
          </a:r>
          <a:endParaRPr lang="en-US" sz="1400" kern="1200"/>
        </a:p>
      </dsp:txBody>
      <dsp:txXfrm>
        <a:off x="988679" y="2119162"/>
        <a:ext cx="5307965" cy="864746"/>
      </dsp:txXfrm>
    </dsp:sp>
    <dsp:sp modelId="{56818972-F368-48F7-AD31-BDBB76D856E6}">
      <dsp:nvSpPr>
        <dsp:cNvPr id="0" name=""/>
        <dsp:cNvSpPr/>
      </dsp:nvSpPr>
      <dsp:spPr>
        <a:xfrm>
          <a:off x="1442664" y="3138389"/>
          <a:ext cx="6439719" cy="918552"/>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l-GR" sz="1400" kern="1200"/>
            <a:t>Μόλις αποκτήσουμε αυτά, τότε αναζητούμε εκτίμηση μαζί με το αίσθημα της αυτοπεποίθησης και του σεβασμού.</a:t>
          </a:r>
          <a:endParaRPr lang="en-US" sz="1400" kern="1200"/>
        </a:p>
      </dsp:txBody>
      <dsp:txXfrm>
        <a:off x="1469567" y="3165292"/>
        <a:ext cx="5307965" cy="864746"/>
      </dsp:txXfrm>
    </dsp:sp>
    <dsp:sp modelId="{D78B03BD-5888-4630-A0DE-FEC37C096078}">
      <dsp:nvSpPr>
        <dsp:cNvPr id="0" name=""/>
        <dsp:cNvSpPr/>
      </dsp:nvSpPr>
      <dsp:spPr>
        <a:xfrm>
          <a:off x="1923552" y="4184519"/>
          <a:ext cx="6439719" cy="918552"/>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l-GR" sz="1400" kern="1200"/>
            <a:t>Όταν εκπληρώνονται και αυτά, τότε μπορούμε να απολαύσουμε την αυτό-πραγμάτωση και την ευφορία, το αίσθημα απόλυτης αρμονίας με τον εαυτό μας και τους άλλους. </a:t>
          </a:r>
          <a:endParaRPr lang="en-US" sz="1400" kern="1200"/>
        </a:p>
      </dsp:txBody>
      <dsp:txXfrm>
        <a:off x="1950455" y="4211422"/>
        <a:ext cx="5307965" cy="864746"/>
      </dsp:txXfrm>
    </dsp:sp>
    <dsp:sp modelId="{F78566AE-B8C4-4916-98EF-EE3E4E5712B8}">
      <dsp:nvSpPr>
        <dsp:cNvPr id="0" name=""/>
        <dsp:cNvSpPr/>
      </dsp:nvSpPr>
      <dsp:spPr>
        <a:xfrm>
          <a:off x="5842660" y="671053"/>
          <a:ext cx="597059" cy="597059"/>
        </a:xfrm>
        <a:prstGeom prst="downArrow">
          <a:avLst>
            <a:gd name="adj1" fmla="val 55000"/>
            <a:gd name="adj2" fmla="val 45000"/>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5976998" y="671053"/>
        <a:ext cx="328383" cy="449287"/>
      </dsp:txXfrm>
    </dsp:sp>
    <dsp:sp modelId="{1D716EDF-73CC-4D98-91D1-5868FFB92A9A}">
      <dsp:nvSpPr>
        <dsp:cNvPr id="0" name=""/>
        <dsp:cNvSpPr/>
      </dsp:nvSpPr>
      <dsp:spPr>
        <a:xfrm>
          <a:off x="6323548" y="1717183"/>
          <a:ext cx="597059" cy="597059"/>
        </a:xfrm>
        <a:prstGeom prst="downArrow">
          <a:avLst>
            <a:gd name="adj1" fmla="val 55000"/>
            <a:gd name="adj2" fmla="val 45000"/>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6457886" y="1717183"/>
        <a:ext cx="328383" cy="449287"/>
      </dsp:txXfrm>
    </dsp:sp>
    <dsp:sp modelId="{F80441E3-192B-4158-8C42-80A2FAFA9A2A}">
      <dsp:nvSpPr>
        <dsp:cNvPr id="0" name=""/>
        <dsp:cNvSpPr/>
      </dsp:nvSpPr>
      <dsp:spPr>
        <a:xfrm>
          <a:off x="6804436" y="2748004"/>
          <a:ext cx="597059" cy="597059"/>
        </a:xfrm>
        <a:prstGeom prst="downArrow">
          <a:avLst>
            <a:gd name="adj1" fmla="val 55000"/>
            <a:gd name="adj2" fmla="val 45000"/>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6938774" y="2748004"/>
        <a:ext cx="328383" cy="449287"/>
      </dsp:txXfrm>
    </dsp:sp>
    <dsp:sp modelId="{BFD8BE17-B08A-4844-A7DC-ABE36F3C4F08}">
      <dsp:nvSpPr>
        <dsp:cNvPr id="0" name=""/>
        <dsp:cNvSpPr/>
      </dsp:nvSpPr>
      <dsp:spPr>
        <a:xfrm>
          <a:off x="7285324" y="3804340"/>
          <a:ext cx="597059" cy="597059"/>
        </a:xfrm>
        <a:prstGeom prst="downArrow">
          <a:avLst>
            <a:gd name="adj1" fmla="val 55000"/>
            <a:gd name="adj2" fmla="val 45000"/>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7419662" y="3804340"/>
        <a:ext cx="328383" cy="44928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4FCC42-8189-4124-99AC-5FFFD0D9A50E}">
      <dsp:nvSpPr>
        <dsp:cNvPr id="0" name=""/>
        <dsp:cNvSpPr/>
      </dsp:nvSpPr>
      <dsp:spPr>
        <a:xfrm>
          <a:off x="0" y="401703"/>
          <a:ext cx="6347048" cy="65520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90E186C-B360-422F-BF0B-093CAD08530A}">
      <dsp:nvSpPr>
        <dsp:cNvPr id="0" name=""/>
        <dsp:cNvSpPr/>
      </dsp:nvSpPr>
      <dsp:spPr>
        <a:xfrm>
          <a:off x="317352" y="17943"/>
          <a:ext cx="4442933" cy="767520"/>
        </a:xfrm>
        <a:prstGeom prst="roundRec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7932" tIns="0" rIns="167932" bIns="0" numCol="1" spcCol="1270" anchor="ctr" anchorCtr="0">
          <a:noAutofit/>
        </a:bodyPr>
        <a:lstStyle/>
        <a:p>
          <a:pPr marL="0" lvl="0" indent="0" algn="l" defTabSz="1155700">
            <a:lnSpc>
              <a:spcPct val="90000"/>
            </a:lnSpc>
            <a:spcBef>
              <a:spcPct val="0"/>
            </a:spcBef>
            <a:spcAft>
              <a:spcPct val="35000"/>
            </a:spcAft>
            <a:buNone/>
          </a:pPr>
          <a:r>
            <a:rPr lang="el-GR" sz="2600" kern="1200"/>
            <a:t>Βιολογικών</a:t>
          </a:r>
          <a:endParaRPr lang="en-US" sz="2600" kern="1200"/>
        </a:p>
      </dsp:txBody>
      <dsp:txXfrm>
        <a:off x="354819" y="55410"/>
        <a:ext cx="4367999" cy="692586"/>
      </dsp:txXfrm>
    </dsp:sp>
    <dsp:sp modelId="{4FA94935-5B9E-4DF8-9B74-188B11431E7D}">
      <dsp:nvSpPr>
        <dsp:cNvPr id="0" name=""/>
        <dsp:cNvSpPr/>
      </dsp:nvSpPr>
      <dsp:spPr>
        <a:xfrm>
          <a:off x="0" y="1581063"/>
          <a:ext cx="6347048" cy="65520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17BBE0-28C6-4BA1-8D25-9B12DEDEB7EE}">
      <dsp:nvSpPr>
        <dsp:cNvPr id="0" name=""/>
        <dsp:cNvSpPr/>
      </dsp:nvSpPr>
      <dsp:spPr>
        <a:xfrm>
          <a:off x="317352" y="1197304"/>
          <a:ext cx="4442933" cy="767520"/>
        </a:xfrm>
        <a:prstGeom prst="roundRec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7932" tIns="0" rIns="167932" bIns="0" numCol="1" spcCol="1270" anchor="ctr" anchorCtr="0">
          <a:noAutofit/>
        </a:bodyPr>
        <a:lstStyle/>
        <a:p>
          <a:pPr marL="0" lvl="0" indent="0" algn="l" defTabSz="1155700">
            <a:lnSpc>
              <a:spcPct val="90000"/>
            </a:lnSpc>
            <a:spcBef>
              <a:spcPct val="0"/>
            </a:spcBef>
            <a:spcAft>
              <a:spcPct val="35000"/>
            </a:spcAft>
            <a:buNone/>
          </a:pPr>
          <a:r>
            <a:rPr lang="el-GR" sz="2600" kern="1200"/>
            <a:t>Ψυχολογικών </a:t>
          </a:r>
          <a:endParaRPr lang="en-US" sz="2600" kern="1200"/>
        </a:p>
      </dsp:txBody>
      <dsp:txXfrm>
        <a:off x="354819" y="1234771"/>
        <a:ext cx="4367999" cy="692586"/>
      </dsp:txXfrm>
    </dsp:sp>
    <dsp:sp modelId="{0541C3FD-5901-438B-8262-14DE5CAAAA1B}">
      <dsp:nvSpPr>
        <dsp:cNvPr id="0" name=""/>
        <dsp:cNvSpPr/>
      </dsp:nvSpPr>
      <dsp:spPr>
        <a:xfrm>
          <a:off x="0" y="2760423"/>
          <a:ext cx="6347048" cy="65520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A0CCCD-3958-4087-B61D-244FBEBFD111}">
      <dsp:nvSpPr>
        <dsp:cNvPr id="0" name=""/>
        <dsp:cNvSpPr/>
      </dsp:nvSpPr>
      <dsp:spPr>
        <a:xfrm>
          <a:off x="317352" y="2376664"/>
          <a:ext cx="4442933" cy="767520"/>
        </a:xfrm>
        <a:prstGeom prst="roundRec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7932" tIns="0" rIns="167932" bIns="0" numCol="1" spcCol="1270" anchor="ctr" anchorCtr="0">
          <a:noAutofit/>
        </a:bodyPr>
        <a:lstStyle/>
        <a:p>
          <a:pPr marL="0" lvl="0" indent="0" algn="l" defTabSz="1155700">
            <a:lnSpc>
              <a:spcPct val="90000"/>
            </a:lnSpc>
            <a:spcBef>
              <a:spcPct val="0"/>
            </a:spcBef>
            <a:spcAft>
              <a:spcPct val="35000"/>
            </a:spcAft>
            <a:buNone/>
          </a:pPr>
          <a:r>
            <a:rPr lang="el-GR" sz="2600" kern="1200"/>
            <a:t>Κοινωνικών παραγόντων.</a:t>
          </a:r>
          <a:endParaRPr lang="en-US" sz="2600" kern="1200"/>
        </a:p>
      </dsp:txBody>
      <dsp:txXfrm>
        <a:off x="354819" y="2414131"/>
        <a:ext cx="4367999" cy="69258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5DAC45-4916-48E5-AF51-C1E78897D4AD}">
      <dsp:nvSpPr>
        <dsp:cNvPr id="0" name=""/>
        <dsp:cNvSpPr/>
      </dsp:nvSpPr>
      <dsp:spPr>
        <a:xfrm>
          <a:off x="0" y="3255740"/>
          <a:ext cx="8229600" cy="1068606"/>
        </a:xfrm>
        <a:prstGeom prst="rect">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l-GR" sz="2600" kern="1200"/>
            <a:t>Ψυχολογικοί παράγοντες= συντελεστές  </a:t>
          </a:r>
          <a:endParaRPr lang="en-US" sz="2600" kern="1200"/>
        </a:p>
      </dsp:txBody>
      <dsp:txXfrm>
        <a:off x="0" y="3255740"/>
        <a:ext cx="8229600" cy="1068606"/>
      </dsp:txXfrm>
    </dsp:sp>
    <dsp:sp modelId="{1BFF200A-B7B5-481B-93A0-1251B4AC6BB0}">
      <dsp:nvSpPr>
        <dsp:cNvPr id="0" name=""/>
        <dsp:cNvSpPr/>
      </dsp:nvSpPr>
      <dsp:spPr>
        <a:xfrm rot="10800000">
          <a:off x="0" y="1628252"/>
          <a:ext cx="8229600" cy="1643517"/>
        </a:xfrm>
        <a:prstGeom prst="upArrowCallout">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l-GR" sz="2600" kern="1200"/>
            <a:t>Υγεία και ασθένεια= συνεχές</a:t>
          </a:r>
          <a:endParaRPr lang="en-US" sz="2600" kern="1200"/>
        </a:p>
      </dsp:txBody>
      <dsp:txXfrm rot="10800000">
        <a:off x="0" y="1628252"/>
        <a:ext cx="8229600" cy="1067908"/>
      </dsp:txXfrm>
    </dsp:sp>
    <dsp:sp modelId="{AE3253CE-1187-4E61-B182-B878227EEA33}">
      <dsp:nvSpPr>
        <dsp:cNvPr id="0" name=""/>
        <dsp:cNvSpPr/>
      </dsp:nvSpPr>
      <dsp:spPr>
        <a:xfrm rot="10800000">
          <a:off x="0" y="764"/>
          <a:ext cx="8229600" cy="1643517"/>
        </a:xfrm>
        <a:prstGeom prst="upArrowCallout">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l-GR" sz="2600" kern="1200"/>
            <a:t>Ο ασθενής θεωρείται εν μέρει υπεύθυνος για τη θεραπεία του.</a:t>
          </a:r>
          <a:endParaRPr lang="en-US" sz="2600" kern="1200"/>
        </a:p>
      </dsp:txBody>
      <dsp:txXfrm rot="10800000">
        <a:off x="0" y="764"/>
        <a:ext cx="8229600" cy="10679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B3BC11-8D39-4C29-8C06-924C2CDD3A92}">
      <dsp:nvSpPr>
        <dsp:cNvPr id="0" name=""/>
        <dsp:cNvSpPr/>
      </dsp:nvSpPr>
      <dsp:spPr>
        <a:xfrm>
          <a:off x="0" y="0"/>
          <a:ext cx="6995160" cy="1297533"/>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Σύμφωνα με το </a:t>
          </a:r>
          <a:r>
            <a:rPr lang="el-GR" sz="1600" b="1" kern="1200"/>
            <a:t>βιοϊατρικό μοντέλο</a:t>
          </a:r>
          <a:r>
            <a:rPr lang="el-GR" sz="1600" kern="1200"/>
            <a:t>, η ασθένεια αντιμετωπίζεται ως ένα οργανικό, σωματικό, μηχανικό πρόβλημα που πρέπει η ιατρική επιστήμη να επιδιορθώσει. </a:t>
          </a:r>
          <a:endParaRPr lang="en-US" sz="1600" kern="1200"/>
        </a:p>
      </dsp:txBody>
      <dsp:txXfrm>
        <a:off x="38003" y="38003"/>
        <a:ext cx="5595020" cy="1221527"/>
      </dsp:txXfrm>
    </dsp:sp>
    <dsp:sp modelId="{C1E02868-6615-4D5B-8571-8BE67D264DB4}">
      <dsp:nvSpPr>
        <dsp:cNvPr id="0" name=""/>
        <dsp:cNvSpPr/>
      </dsp:nvSpPr>
      <dsp:spPr>
        <a:xfrm>
          <a:off x="617219" y="1513789"/>
          <a:ext cx="6995160" cy="1297533"/>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Ο ασθενής αντιμετωπίζεται ώς ένα βιολογικό περιστατικό, και η ασθένεια απομονώνεται σε αρκετό βαθμό από την υπόλοιπη ζωή του. </a:t>
          </a:r>
          <a:endParaRPr lang="en-US" sz="1600" kern="1200"/>
        </a:p>
      </dsp:txBody>
      <dsp:txXfrm>
        <a:off x="655222" y="1551792"/>
        <a:ext cx="5458537" cy="1221527"/>
      </dsp:txXfrm>
    </dsp:sp>
    <dsp:sp modelId="{E6C828D9-9F49-45B3-942B-CA4B942DDB6A}">
      <dsp:nvSpPr>
        <dsp:cNvPr id="0" name=""/>
        <dsp:cNvSpPr/>
      </dsp:nvSpPr>
      <dsp:spPr>
        <a:xfrm>
          <a:off x="1234439" y="3027578"/>
          <a:ext cx="6995160" cy="1297533"/>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Ο ασθενής είναι παθητικός δέκτης της θεραπευτικής προσέγγισης και η σχέση του με τους επαγγελματίες της υγείας είναι μονόδρομη και άνιση, αφού αυτοί καλούνται να διαγνώσουν και να θεραπεύσουν το πρόβλημα. </a:t>
          </a:r>
          <a:endParaRPr lang="en-US" sz="1600" kern="1200"/>
        </a:p>
      </dsp:txBody>
      <dsp:txXfrm>
        <a:off x="1272442" y="3065581"/>
        <a:ext cx="5458537" cy="1221527"/>
      </dsp:txXfrm>
    </dsp:sp>
    <dsp:sp modelId="{868CDD27-1112-4CCA-A983-AF4AE0B9C5A6}">
      <dsp:nvSpPr>
        <dsp:cNvPr id="0" name=""/>
        <dsp:cNvSpPr/>
      </dsp:nvSpPr>
      <dsp:spPr>
        <a:xfrm>
          <a:off x="6151763" y="983962"/>
          <a:ext cx="843396" cy="843396"/>
        </a:xfrm>
        <a:prstGeom prst="downArrow">
          <a:avLst>
            <a:gd name="adj1" fmla="val 55000"/>
            <a:gd name="adj2" fmla="val 45000"/>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341527" y="983962"/>
        <a:ext cx="463868" cy="634655"/>
      </dsp:txXfrm>
    </dsp:sp>
    <dsp:sp modelId="{E3344854-BFCA-4B7E-A6B7-AC51202343AC}">
      <dsp:nvSpPr>
        <dsp:cNvPr id="0" name=""/>
        <dsp:cNvSpPr/>
      </dsp:nvSpPr>
      <dsp:spPr>
        <a:xfrm>
          <a:off x="6768983" y="2489101"/>
          <a:ext cx="843396" cy="843396"/>
        </a:xfrm>
        <a:prstGeom prst="downArrow">
          <a:avLst>
            <a:gd name="adj1" fmla="val 55000"/>
            <a:gd name="adj2" fmla="val 45000"/>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958747" y="2489101"/>
        <a:ext cx="463868" cy="6346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10B42A-7227-423C-9DF2-7E00E8BC8D0B}">
      <dsp:nvSpPr>
        <dsp:cNvPr id="0" name=""/>
        <dsp:cNvSpPr/>
      </dsp:nvSpPr>
      <dsp:spPr>
        <a:xfrm>
          <a:off x="0" y="0"/>
          <a:ext cx="7169988" cy="1548528"/>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Δίνεται μόνο στοιχειώδης έμφαση στον τρόπο ζωής του ασθενούς (στην αιτιολογία του προβλήματος και στις αλλαγές που χρειάζονται για την καλύτερη θεραπεία) και ο ασθενής δε λαμβάνει ενεργό ρόλο στην αυτοΐασή του.</a:t>
          </a:r>
          <a:endParaRPr lang="en-US" sz="2000" kern="1200"/>
        </a:p>
      </dsp:txBody>
      <dsp:txXfrm>
        <a:off x="45355" y="45355"/>
        <a:ext cx="5499005" cy="1457818"/>
      </dsp:txXfrm>
    </dsp:sp>
    <dsp:sp modelId="{93D2EFB4-1165-412A-B585-59C0CD43676B}">
      <dsp:nvSpPr>
        <dsp:cNvPr id="0" name=""/>
        <dsp:cNvSpPr/>
      </dsp:nvSpPr>
      <dsp:spPr>
        <a:xfrm>
          <a:off x="632645" y="1806616"/>
          <a:ext cx="7169988" cy="1548528"/>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Οι ασθένειες προέρχονται από στοιχεία του περιβάλλοντος που εισβάλλουν στο σώμα και προκαλούν οργανικές αλλαγές. </a:t>
          </a:r>
          <a:endParaRPr lang="en-US" sz="2000" kern="1200"/>
        </a:p>
      </dsp:txBody>
      <dsp:txXfrm>
        <a:off x="678000" y="1851971"/>
        <a:ext cx="5440088" cy="1457818"/>
      </dsp:txXfrm>
    </dsp:sp>
    <dsp:sp modelId="{E0672D20-6E5C-46FB-BD28-EC4740999FA1}">
      <dsp:nvSpPr>
        <dsp:cNvPr id="0" name=""/>
        <dsp:cNvSpPr/>
      </dsp:nvSpPr>
      <dsp:spPr>
        <a:xfrm>
          <a:off x="1265291" y="3613232"/>
          <a:ext cx="7169988" cy="1548528"/>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Τα άτομα ως θύματα των εξωτερικών δυνάμεων (ασθένεια).</a:t>
          </a:r>
          <a:endParaRPr lang="en-US" sz="2000" kern="1200"/>
        </a:p>
      </dsp:txBody>
      <dsp:txXfrm>
        <a:off x="1310646" y="3658587"/>
        <a:ext cx="5440088" cy="1457818"/>
      </dsp:txXfrm>
    </dsp:sp>
    <dsp:sp modelId="{111D92D0-6CAD-4A56-B853-6B391A59E808}">
      <dsp:nvSpPr>
        <dsp:cNvPr id="0" name=""/>
        <dsp:cNvSpPr/>
      </dsp:nvSpPr>
      <dsp:spPr>
        <a:xfrm>
          <a:off x="6163444" y="1174300"/>
          <a:ext cx="1006543" cy="1006543"/>
        </a:xfrm>
        <a:prstGeom prst="downArrow">
          <a:avLst>
            <a:gd name="adj1" fmla="val 55000"/>
            <a:gd name="adj2" fmla="val 45000"/>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389916" y="1174300"/>
        <a:ext cx="553599" cy="757424"/>
      </dsp:txXfrm>
    </dsp:sp>
    <dsp:sp modelId="{9101581E-5562-4815-AEC7-B0354D318020}">
      <dsp:nvSpPr>
        <dsp:cNvPr id="0" name=""/>
        <dsp:cNvSpPr/>
      </dsp:nvSpPr>
      <dsp:spPr>
        <a:xfrm>
          <a:off x="6796090" y="2970592"/>
          <a:ext cx="1006543" cy="1006543"/>
        </a:xfrm>
        <a:prstGeom prst="downArrow">
          <a:avLst>
            <a:gd name="adj1" fmla="val 55000"/>
            <a:gd name="adj2" fmla="val 45000"/>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022562" y="2970592"/>
        <a:ext cx="553599" cy="7574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719EFB-7673-43D0-B6FB-A8B488DB4FF8}">
      <dsp:nvSpPr>
        <dsp:cNvPr id="0" name=""/>
        <dsp:cNvSpPr/>
      </dsp:nvSpPr>
      <dsp:spPr>
        <a:xfrm>
          <a:off x="1004" y="856915"/>
          <a:ext cx="3526110" cy="2239080"/>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sp>
    <dsp:sp modelId="{C3C6A057-634A-4DEA-886A-49F108E0CB0D}">
      <dsp:nvSpPr>
        <dsp:cNvPr id="0" name=""/>
        <dsp:cNvSpPr/>
      </dsp:nvSpPr>
      <dsp:spPr>
        <a:xfrm>
          <a:off x="392794" y="1229116"/>
          <a:ext cx="3526110" cy="2239080"/>
        </a:xfrm>
        <a:prstGeom prst="roundRect">
          <a:avLst>
            <a:gd name="adj" fmla="val 10000"/>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Σύμφωνα με αυτή τη προσέγγιση οι συμπεριφορές, οι σκέψεις, τα συναισθήματα και οι συνθήκες διαβίωσης δύνανται να επηρεάσουν τη φυσική κατάσταση ενός ατόμου. </a:t>
          </a:r>
          <a:endParaRPr lang="en-US" sz="1800" kern="1200"/>
        </a:p>
      </dsp:txBody>
      <dsp:txXfrm>
        <a:off x="458374" y="1294696"/>
        <a:ext cx="3394950" cy="2107920"/>
      </dsp:txXfrm>
    </dsp:sp>
    <dsp:sp modelId="{50A3FA93-1CFC-4189-A1EC-19AA3FA8C627}">
      <dsp:nvSpPr>
        <dsp:cNvPr id="0" name=""/>
        <dsp:cNvSpPr/>
      </dsp:nvSpPr>
      <dsp:spPr>
        <a:xfrm>
          <a:off x="4310695" y="856915"/>
          <a:ext cx="3526110" cy="2239080"/>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sp>
    <dsp:sp modelId="{B48D6F3F-16CD-4736-9775-A1921518BFF9}">
      <dsp:nvSpPr>
        <dsp:cNvPr id="0" name=""/>
        <dsp:cNvSpPr/>
      </dsp:nvSpPr>
      <dsp:spPr>
        <a:xfrm>
          <a:off x="4702485" y="1229116"/>
          <a:ext cx="3526110" cy="2239080"/>
        </a:xfrm>
        <a:prstGeom prst="roundRect">
          <a:avLst>
            <a:gd name="adj" fmla="val 10000"/>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Η υγεία ή η ασθένεια ενός ατόμου είναι το ορατό αποτέλεσμα  αλληλεπιδράσεων διαφόρων παραγόντων που λαμβάνουν χώρα στον οργανισμό του.</a:t>
          </a:r>
          <a:endParaRPr lang="en-US" sz="1800" kern="1200"/>
        </a:p>
      </dsp:txBody>
      <dsp:txXfrm>
        <a:off x="4768065" y="1294696"/>
        <a:ext cx="3394950" cy="21079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C1DC8C-B585-46BF-8391-82746D4C5B89}">
      <dsp:nvSpPr>
        <dsp:cNvPr id="0" name=""/>
        <dsp:cNvSpPr/>
      </dsp:nvSpPr>
      <dsp:spPr>
        <a:xfrm>
          <a:off x="0" y="4588134"/>
          <a:ext cx="8363272" cy="1003771"/>
        </a:xfrm>
        <a:prstGeom prst="rec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l-GR" sz="2200" kern="1200"/>
            <a:t>στην διαχείριση/θεραπευτική διαδικασία μιας ασθένειας, τόσο εκ μέρους των ασθενών όσο και εκ μέρους των θεραπευτών. </a:t>
          </a:r>
          <a:endParaRPr lang="en-US" sz="2200" kern="1200"/>
        </a:p>
      </dsp:txBody>
      <dsp:txXfrm>
        <a:off x="0" y="4588134"/>
        <a:ext cx="8363272" cy="1003771"/>
      </dsp:txXfrm>
    </dsp:sp>
    <dsp:sp modelId="{626AD7B2-674D-4FA7-A10B-473C88F7D9D0}">
      <dsp:nvSpPr>
        <dsp:cNvPr id="0" name=""/>
        <dsp:cNvSpPr/>
      </dsp:nvSpPr>
      <dsp:spPr>
        <a:xfrm rot="10800000">
          <a:off x="0" y="3059390"/>
          <a:ext cx="8363272" cy="1543800"/>
        </a:xfrm>
        <a:prstGeom prst="upArrowCallou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l-GR" sz="2200" kern="1200"/>
            <a:t>στην εκδήλωση συμπτωμάτων ασθενείας</a:t>
          </a:r>
          <a:endParaRPr lang="en-US" sz="2200" kern="1200"/>
        </a:p>
      </dsp:txBody>
      <dsp:txXfrm rot="10800000">
        <a:off x="0" y="3059390"/>
        <a:ext cx="8363272" cy="1003115"/>
      </dsp:txXfrm>
    </dsp:sp>
    <dsp:sp modelId="{B68B7190-8204-46F5-93B5-357198D32545}">
      <dsp:nvSpPr>
        <dsp:cNvPr id="0" name=""/>
        <dsp:cNvSpPr/>
      </dsp:nvSpPr>
      <dsp:spPr>
        <a:xfrm rot="10800000">
          <a:off x="0" y="1530646"/>
          <a:ext cx="8363272" cy="1543800"/>
        </a:xfrm>
        <a:prstGeom prst="upArrowCallou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l-GR" sz="2200" kern="1200"/>
            <a:t>στην υγεία ενός ανθρώπου</a:t>
          </a:r>
          <a:endParaRPr lang="en-US" sz="2200" kern="1200"/>
        </a:p>
      </dsp:txBody>
      <dsp:txXfrm rot="10800000">
        <a:off x="0" y="1530646"/>
        <a:ext cx="8363272" cy="1003115"/>
      </dsp:txXfrm>
    </dsp:sp>
    <dsp:sp modelId="{AA2690B6-50B0-49EC-985A-6BFD52EFF673}">
      <dsp:nvSpPr>
        <dsp:cNvPr id="0" name=""/>
        <dsp:cNvSpPr/>
      </dsp:nvSpPr>
      <dsp:spPr>
        <a:xfrm rot="10800000">
          <a:off x="0" y="1901"/>
          <a:ext cx="8363272" cy="1543800"/>
        </a:xfrm>
        <a:prstGeom prst="upArrowCallou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l-GR" sz="2200" kern="1200" dirty="0"/>
            <a:t>Με βάση το </a:t>
          </a:r>
          <a:r>
            <a:rPr lang="el-GR" sz="2200" kern="1200" dirty="0" err="1"/>
            <a:t>βιοψυχοκοινωνικό</a:t>
          </a:r>
          <a:r>
            <a:rPr lang="el-GR" sz="2200" kern="1200" dirty="0"/>
            <a:t> μοντέλο </a:t>
          </a:r>
          <a:r>
            <a:rPr lang="el-GR" sz="2200" kern="1200" dirty="0" err="1"/>
            <a:t>μελετούνται</a:t>
          </a:r>
          <a:r>
            <a:rPr lang="el-GR" sz="2200" kern="1200" dirty="0"/>
            <a:t> το σύνολο των παραγόντων που εμπλέκονται: </a:t>
          </a:r>
          <a:endParaRPr lang="en-US" sz="2200" kern="1200" dirty="0"/>
        </a:p>
      </dsp:txBody>
      <dsp:txXfrm rot="10800000">
        <a:off x="0" y="1901"/>
        <a:ext cx="8363272" cy="100311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B84C29-6FD2-4AD8-B8C6-C74823D624B3}">
      <dsp:nvSpPr>
        <dsp:cNvPr id="0" name=""/>
        <dsp:cNvSpPr/>
      </dsp:nvSpPr>
      <dsp:spPr>
        <a:xfrm>
          <a:off x="0" y="0"/>
          <a:ext cx="7108781" cy="1699744"/>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l-GR" sz="1800" kern="1200"/>
            <a:t>Το βιοψυχοκοινωνικό μοντέλο με τη θεώρηση πως ο άνθρωπος είναι ένα «όλον» το οποίο αποτελείται από σώμα, ψυχή και κοινωνικό περιβάλλον προτείνει μια ολιστική προσέγγιση στην αντιμετώπιση και θεραπεία του σύγχρονου ανθρώπου.</a:t>
          </a:r>
          <a:endParaRPr lang="en-US" sz="1800" kern="1200"/>
        </a:p>
      </dsp:txBody>
      <dsp:txXfrm>
        <a:off x="49784" y="49784"/>
        <a:ext cx="5274623" cy="1600176"/>
      </dsp:txXfrm>
    </dsp:sp>
    <dsp:sp modelId="{2E1988C0-5A9B-4385-B854-3F3C840AE788}">
      <dsp:nvSpPr>
        <dsp:cNvPr id="0" name=""/>
        <dsp:cNvSpPr/>
      </dsp:nvSpPr>
      <dsp:spPr>
        <a:xfrm>
          <a:off x="627245" y="1983035"/>
          <a:ext cx="7108781" cy="1699744"/>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l-GR" sz="1800" kern="1200"/>
            <a:t>Η σωματική υγεία αλληλεπιδρά με τη ψυχική υγεία του ατόμου. </a:t>
          </a:r>
          <a:endParaRPr lang="en-US" sz="1800" kern="1200"/>
        </a:p>
      </dsp:txBody>
      <dsp:txXfrm>
        <a:off x="677029" y="2032819"/>
        <a:ext cx="5277133" cy="1600176"/>
      </dsp:txXfrm>
    </dsp:sp>
    <dsp:sp modelId="{13DC818A-111A-446A-B2F9-EBE885A32414}">
      <dsp:nvSpPr>
        <dsp:cNvPr id="0" name=""/>
        <dsp:cNvSpPr/>
      </dsp:nvSpPr>
      <dsp:spPr>
        <a:xfrm>
          <a:off x="1254490" y="3966071"/>
          <a:ext cx="7108781" cy="1699744"/>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l-GR" sz="1800" kern="1200"/>
            <a:t>Είναι γεγονός πως βιολογικοί ψυχολογικοί και κοινωνικοί παράγοντες διαμορφώνουν το άτομο και κατ’ επέκταση το καθιστούν υγιές ή μη.</a:t>
          </a:r>
          <a:endParaRPr lang="en-US" sz="1800" kern="1200"/>
        </a:p>
      </dsp:txBody>
      <dsp:txXfrm>
        <a:off x="1304274" y="4015855"/>
        <a:ext cx="5277133" cy="1600176"/>
      </dsp:txXfrm>
    </dsp:sp>
    <dsp:sp modelId="{5CB63C7A-8B13-4EDB-84AA-E12A8B0E3CD3}">
      <dsp:nvSpPr>
        <dsp:cNvPr id="0" name=""/>
        <dsp:cNvSpPr/>
      </dsp:nvSpPr>
      <dsp:spPr>
        <a:xfrm>
          <a:off x="6003947" y="1288973"/>
          <a:ext cx="1104834" cy="1104834"/>
        </a:xfrm>
        <a:prstGeom prst="downArrow">
          <a:avLst>
            <a:gd name="adj1" fmla="val 55000"/>
            <a:gd name="adj2" fmla="val 45000"/>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252535" y="1288973"/>
        <a:ext cx="607658" cy="831388"/>
      </dsp:txXfrm>
    </dsp:sp>
    <dsp:sp modelId="{B2B43E2D-6A20-442B-88C7-262E4C826235}">
      <dsp:nvSpPr>
        <dsp:cNvPr id="0" name=""/>
        <dsp:cNvSpPr/>
      </dsp:nvSpPr>
      <dsp:spPr>
        <a:xfrm>
          <a:off x="6631192" y="3260677"/>
          <a:ext cx="1104834" cy="1104834"/>
        </a:xfrm>
        <a:prstGeom prst="downArrow">
          <a:avLst>
            <a:gd name="adj1" fmla="val 55000"/>
            <a:gd name="adj2" fmla="val 45000"/>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879780" y="3260677"/>
        <a:ext cx="607658" cy="8313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EBE1A3-7C00-4B25-BC21-036ED5D47B7E}">
      <dsp:nvSpPr>
        <dsp:cNvPr id="0" name=""/>
        <dsp:cNvSpPr/>
      </dsp:nvSpPr>
      <dsp:spPr>
        <a:xfrm>
          <a:off x="1020" y="1434052"/>
          <a:ext cx="3583384" cy="2275449"/>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sp>
    <dsp:sp modelId="{558E56FE-8134-4D0F-826B-32E1FC316C13}">
      <dsp:nvSpPr>
        <dsp:cNvPr id="0" name=""/>
        <dsp:cNvSpPr/>
      </dsp:nvSpPr>
      <dsp:spPr>
        <a:xfrm>
          <a:off x="399174" y="1812298"/>
          <a:ext cx="3583384" cy="2275449"/>
        </a:xfrm>
        <a:prstGeom prst="roundRect">
          <a:avLst>
            <a:gd name="adj" fmla="val 10000"/>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Η απομάκρυνση από το αποστειρωμένο αυστηρά βιολογικό μοντέλο φαίνεται πως έχει ανοίξει νέους δρόμους θεραπείας και συνεργασίας ανάμεσα στις ειδικότητες υγείας με γνώμονα τη παροχή θεραπείας εξειδικευμένης στις ανάγκες και τα ατομικά χαρακτηριστικά του ασθενή.</a:t>
          </a:r>
          <a:endParaRPr lang="en-US" sz="1500" kern="1200"/>
        </a:p>
      </dsp:txBody>
      <dsp:txXfrm>
        <a:off x="465820" y="1878944"/>
        <a:ext cx="3450092" cy="2142157"/>
      </dsp:txXfrm>
    </dsp:sp>
    <dsp:sp modelId="{82270983-4BE7-49AF-BA73-4BA14B539E0C}">
      <dsp:nvSpPr>
        <dsp:cNvPr id="0" name=""/>
        <dsp:cNvSpPr/>
      </dsp:nvSpPr>
      <dsp:spPr>
        <a:xfrm>
          <a:off x="4380712" y="1434052"/>
          <a:ext cx="3583384" cy="2275449"/>
        </a:xfrm>
        <a:prstGeom prst="roundRect">
          <a:avLst>
            <a:gd name="adj" fmla="val 10000"/>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sp>
    <dsp:sp modelId="{C1C8E906-FCE0-4691-863B-872C3B1A948E}">
      <dsp:nvSpPr>
        <dsp:cNvPr id="0" name=""/>
        <dsp:cNvSpPr/>
      </dsp:nvSpPr>
      <dsp:spPr>
        <a:xfrm>
          <a:off x="4778866" y="1812298"/>
          <a:ext cx="3583384" cy="2275449"/>
        </a:xfrm>
        <a:prstGeom prst="roundRect">
          <a:avLst>
            <a:gd name="adj" fmla="val 10000"/>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Είναι ιδιαίτερα ενδιαφέρον το γεγονός πως η βιοψυχοκοινωνική θεώρηση της νόσου, προσανατολίζει τον ειδικό σε ρεαλιστικούς θεραπευτικούς σχεδιασμούς καθώς επιλαμβάνεται τα βιολογικά, ψυχολογικά και κοινωνικά χαρακτηριστικά του θεραπευόμενου και τα ενσωματώνει στο θεραπευτικό σχεδιασμό.</a:t>
          </a:r>
          <a:endParaRPr lang="en-US" sz="1500" kern="1200"/>
        </a:p>
      </dsp:txBody>
      <dsp:txXfrm>
        <a:off x="4845512" y="1878944"/>
        <a:ext cx="3450092" cy="214215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CAF614-9AE5-4A68-8AB3-831955757843}">
      <dsp:nvSpPr>
        <dsp:cNvPr id="0" name=""/>
        <dsp:cNvSpPr/>
      </dsp:nvSpPr>
      <dsp:spPr>
        <a:xfrm>
          <a:off x="0" y="0"/>
          <a:ext cx="6986367" cy="1462118"/>
        </a:xfrm>
        <a:prstGeom prst="roundRect">
          <a:avLst>
            <a:gd name="adj" fmla="val 10000"/>
          </a:avLst>
        </a:prstGeom>
        <a:gradFill rotWithShape="0">
          <a:gsLst>
            <a:gs pos="0">
              <a:schemeClr val="accent2">
                <a:hueOff val="0"/>
                <a:satOff val="0"/>
                <a:lumOff val="0"/>
                <a:alphaOff val="0"/>
                <a:tint val="43000"/>
                <a:satMod val="165000"/>
              </a:schemeClr>
            </a:gs>
            <a:gs pos="55000">
              <a:schemeClr val="accent2">
                <a:hueOff val="0"/>
                <a:satOff val="0"/>
                <a:lumOff val="0"/>
                <a:alphaOff val="0"/>
                <a:tint val="83000"/>
                <a:satMod val="155000"/>
              </a:schemeClr>
            </a:gs>
            <a:gs pos="100000">
              <a:schemeClr val="accent2">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accent2">
              <a:hueOff val="0"/>
              <a:satOff val="0"/>
              <a:lumOff val="0"/>
              <a:alphaOff val="0"/>
              <a:satMod val="115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Η ανθρωποκεντρική προσέγγιση με βάση την ενσυναίσθηση, την κατανόηση και τον σεβασμό αποτελούν τον ακρογωνιαίο λίθο για τη σύναψη ουσιαστικής θεραπευτικής συμμαχίας.</a:t>
          </a:r>
          <a:endParaRPr lang="en-US" sz="1900" kern="1200"/>
        </a:p>
      </dsp:txBody>
      <dsp:txXfrm>
        <a:off x="42824" y="42824"/>
        <a:ext cx="5408627" cy="1376470"/>
      </dsp:txXfrm>
    </dsp:sp>
    <dsp:sp modelId="{258A32ED-0B8A-4B39-A0AB-CA0002136887}">
      <dsp:nvSpPr>
        <dsp:cNvPr id="0" name=""/>
        <dsp:cNvSpPr/>
      </dsp:nvSpPr>
      <dsp:spPr>
        <a:xfrm>
          <a:off x="616444" y="1705804"/>
          <a:ext cx="6986367" cy="1462118"/>
        </a:xfrm>
        <a:prstGeom prst="roundRect">
          <a:avLst>
            <a:gd name="adj" fmla="val 10000"/>
          </a:avLst>
        </a:prstGeom>
        <a:gradFill rotWithShape="0">
          <a:gsLst>
            <a:gs pos="0">
              <a:schemeClr val="accent2">
                <a:hueOff val="0"/>
                <a:satOff val="0"/>
                <a:lumOff val="0"/>
                <a:alphaOff val="0"/>
                <a:tint val="43000"/>
                <a:satMod val="165000"/>
              </a:schemeClr>
            </a:gs>
            <a:gs pos="55000">
              <a:schemeClr val="accent2">
                <a:hueOff val="0"/>
                <a:satOff val="0"/>
                <a:lumOff val="0"/>
                <a:alphaOff val="0"/>
                <a:tint val="83000"/>
                <a:satMod val="155000"/>
              </a:schemeClr>
            </a:gs>
            <a:gs pos="100000">
              <a:schemeClr val="accent2">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accent2">
              <a:hueOff val="0"/>
              <a:satOff val="0"/>
              <a:lumOff val="0"/>
              <a:alphaOff val="0"/>
              <a:satMod val="115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Σύμφωνα με τη βιοψυχοκοινωνική προσέγγιση τα ανθρωπιστικά χαρακτηριστικά του θεραπευτή παίζουν σημαντικό ρόλο στην έκβαση της θεραπείας.</a:t>
          </a:r>
          <a:endParaRPr lang="en-US" sz="1900" kern="1200"/>
        </a:p>
      </dsp:txBody>
      <dsp:txXfrm>
        <a:off x="659268" y="1748628"/>
        <a:ext cx="5333898" cy="1376470"/>
      </dsp:txXfrm>
    </dsp:sp>
    <dsp:sp modelId="{097D37AE-C5A7-4C1E-8DD4-70A8494EF9EB}">
      <dsp:nvSpPr>
        <dsp:cNvPr id="0" name=""/>
        <dsp:cNvSpPr/>
      </dsp:nvSpPr>
      <dsp:spPr>
        <a:xfrm>
          <a:off x="1232888" y="3411609"/>
          <a:ext cx="6986367" cy="1462118"/>
        </a:xfrm>
        <a:prstGeom prst="roundRect">
          <a:avLst>
            <a:gd name="adj" fmla="val 10000"/>
          </a:avLst>
        </a:prstGeom>
        <a:gradFill rotWithShape="0">
          <a:gsLst>
            <a:gs pos="0">
              <a:schemeClr val="accent2">
                <a:hueOff val="0"/>
                <a:satOff val="0"/>
                <a:lumOff val="0"/>
                <a:alphaOff val="0"/>
                <a:tint val="43000"/>
                <a:satMod val="165000"/>
              </a:schemeClr>
            </a:gs>
            <a:gs pos="55000">
              <a:schemeClr val="accent2">
                <a:hueOff val="0"/>
                <a:satOff val="0"/>
                <a:lumOff val="0"/>
                <a:alphaOff val="0"/>
                <a:tint val="83000"/>
                <a:satMod val="155000"/>
              </a:schemeClr>
            </a:gs>
            <a:gs pos="100000">
              <a:schemeClr val="accent2">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accent2">
              <a:hueOff val="0"/>
              <a:satOff val="0"/>
              <a:lumOff val="0"/>
              <a:alphaOff val="0"/>
              <a:satMod val="115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Η χρήση της αυτογνωσίας είναι εξίσου ένα πολύ σημαντικό διαγνωστικό και θεραπευτικό εργαλείο.</a:t>
          </a:r>
          <a:endParaRPr lang="en-US" sz="1900" kern="1200"/>
        </a:p>
      </dsp:txBody>
      <dsp:txXfrm>
        <a:off x="1275712" y="3454433"/>
        <a:ext cx="5333898" cy="1376470"/>
      </dsp:txXfrm>
    </dsp:sp>
    <dsp:sp modelId="{44071DDE-DAE7-42D3-A670-DD27BF9C86AA}">
      <dsp:nvSpPr>
        <dsp:cNvPr id="0" name=""/>
        <dsp:cNvSpPr/>
      </dsp:nvSpPr>
      <dsp:spPr>
        <a:xfrm>
          <a:off x="6035990" y="1108773"/>
          <a:ext cx="950376" cy="950376"/>
        </a:xfrm>
        <a:prstGeom prst="downArrow">
          <a:avLst>
            <a:gd name="adj1" fmla="val 55000"/>
            <a:gd name="adj2" fmla="val 45000"/>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249825" y="1108773"/>
        <a:ext cx="522706" cy="715158"/>
      </dsp:txXfrm>
    </dsp:sp>
    <dsp:sp modelId="{BA21063B-21E4-4BBE-B9D6-761BF6647F1C}">
      <dsp:nvSpPr>
        <dsp:cNvPr id="0" name=""/>
        <dsp:cNvSpPr/>
      </dsp:nvSpPr>
      <dsp:spPr>
        <a:xfrm>
          <a:off x="6652434" y="2804830"/>
          <a:ext cx="950376" cy="950376"/>
        </a:xfrm>
        <a:prstGeom prst="downArrow">
          <a:avLst>
            <a:gd name="adj1" fmla="val 55000"/>
            <a:gd name="adj2" fmla="val 45000"/>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866269" y="2804830"/>
        <a:ext cx="522706" cy="71515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096267-8C88-4E58-A0A7-40C594D64B98}">
      <dsp:nvSpPr>
        <dsp:cNvPr id="0" name=""/>
        <dsp:cNvSpPr/>
      </dsp:nvSpPr>
      <dsp:spPr>
        <a:xfrm>
          <a:off x="0" y="10772"/>
          <a:ext cx="7416824" cy="1934887"/>
        </a:xfrm>
        <a:prstGeom prst="roundRect">
          <a:avLst/>
        </a:prstGeom>
        <a:gradFill rotWithShape="0">
          <a:gsLst>
            <a:gs pos="0">
              <a:schemeClr val="accent2">
                <a:hueOff val="0"/>
                <a:satOff val="0"/>
                <a:lumOff val="0"/>
                <a:alphaOff val="0"/>
                <a:tint val="43000"/>
                <a:satMod val="165000"/>
              </a:schemeClr>
            </a:gs>
            <a:gs pos="55000">
              <a:schemeClr val="accent2">
                <a:hueOff val="0"/>
                <a:satOff val="0"/>
                <a:lumOff val="0"/>
                <a:alphaOff val="0"/>
                <a:tint val="83000"/>
                <a:satMod val="155000"/>
              </a:schemeClr>
            </a:gs>
            <a:gs pos="100000">
              <a:schemeClr val="accent2">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kern="1200"/>
            <a:t>Επίσης η διαδικασία λήψης ιστορικού θεωρείται μια δυναμική διαδικασία κατά την οποία διερευνώνται όλοι οι παράγοντες ζωής ενός ατόμου. </a:t>
          </a:r>
          <a:endParaRPr lang="en-US" sz="2400" kern="1200"/>
        </a:p>
      </dsp:txBody>
      <dsp:txXfrm>
        <a:off x="94453" y="105225"/>
        <a:ext cx="7227918" cy="1745981"/>
      </dsp:txXfrm>
    </dsp:sp>
    <dsp:sp modelId="{68083A4B-03EF-44C4-84AD-92A7E5D873D2}">
      <dsp:nvSpPr>
        <dsp:cNvPr id="0" name=""/>
        <dsp:cNvSpPr/>
      </dsp:nvSpPr>
      <dsp:spPr>
        <a:xfrm>
          <a:off x="0" y="2014780"/>
          <a:ext cx="7416824" cy="1934887"/>
        </a:xfrm>
        <a:prstGeom prst="roundRect">
          <a:avLst/>
        </a:prstGeom>
        <a:gradFill rotWithShape="0">
          <a:gsLst>
            <a:gs pos="0">
              <a:schemeClr val="accent2">
                <a:hueOff val="0"/>
                <a:satOff val="0"/>
                <a:lumOff val="0"/>
                <a:alphaOff val="0"/>
                <a:tint val="43000"/>
                <a:satMod val="165000"/>
              </a:schemeClr>
            </a:gs>
            <a:gs pos="55000">
              <a:schemeClr val="accent2">
                <a:hueOff val="0"/>
                <a:satOff val="0"/>
                <a:lumOff val="0"/>
                <a:alphaOff val="0"/>
                <a:tint val="83000"/>
                <a:satMod val="155000"/>
              </a:schemeClr>
            </a:gs>
            <a:gs pos="100000">
              <a:schemeClr val="accent2">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kern="1200"/>
            <a:t>Συνεπώς ερωτήσεις που μπορεί να μοιάζουν αταίριαστες στη λήψη ενός ιστορικού, τις περισσότερες φορές είναι αυτές που ανοίγουν το δρόμο της σωστής διάγνωσης και της κατάλληλης, για το κάθε άτομο ξεχωριστά, θεραπείας.</a:t>
          </a:r>
          <a:endParaRPr lang="en-US" sz="2400" kern="1200"/>
        </a:p>
      </dsp:txBody>
      <dsp:txXfrm>
        <a:off x="94453" y="2109233"/>
        <a:ext cx="7227918" cy="1745981"/>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2342CEA3-3058-4D43-AE35-B3DA76CB4003}" type="datetimeFigureOut">
              <a:rPr lang="el-GR" smtClean="0"/>
              <a:pPr/>
              <a:t>13/11/2023</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ημερομηνίας"/>
          <p:cNvSpPr>
            <a:spLocks noGrp="1"/>
          </p:cNvSpPr>
          <p:nvPr>
            <p:ph type="dt" sz="half" idx="10"/>
          </p:nvPr>
        </p:nvSpPr>
        <p:spPr/>
        <p:txBody>
          <a:bodyPr rtlCol="0"/>
          <a:lstStyle/>
          <a:p>
            <a:fld id="{2342CEA3-3058-4D43-AE35-B3DA76CB4003}" type="datetimeFigureOut">
              <a:rPr lang="el-GR" smtClean="0"/>
              <a:pPr/>
              <a:t>13/11/2023</a:t>
            </a:fld>
            <a:endParaRPr lang="el-GR"/>
          </a:p>
        </p:txBody>
      </p:sp>
      <p:sp>
        <p:nvSpPr>
          <p:cNvPr id="27" name="2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2342CEA3-3058-4D43-AE35-B3DA76CB4003}" type="datetimeFigureOut">
              <a:rPr lang="el-GR" smtClean="0"/>
              <a:pPr/>
              <a:t>13/11/2023</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342CEA3-3058-4D43-AE35-B3DA76CB4003}" type="datetimeFigureOut">
              <a:rPr lang="el-GR" smtClean="0"/>
              <a:pPr/>
              <a:t>13/11/2023</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637928"/>
          </a:xfrm>
        </p:spPr>
        <p:txBody>
          <a:bodyPr anchor="ctr">
            <a:normAutofit/>
          </a:bodyPr>
          <a:lstStyle/>
          <a:p>
            <a:pPr algn="ctr">
              <a:lnSpc>
                <a:spcPct val="90000"/>
              </a:lnSpc>
            </a:pPr>
            <a:r>
              <a:rPr lang="el-GR" sz="3400" dirty="0">
                <a:solidFill>
                  <a:schemeClr val="bg1"/>
                </a:solidFill>
                <a:highlight>
                  <a:srgbClr val="800080"/>
                </a:highlight>
              </a:rPr>
              <a:t>Από το </a:t>
            </a:r>
            <a:r>
              <a:rPr lang="el-GR" sz="3400" dirty="0" err="1">
                <a:solidFill>
                  <a:schemeClr val="bg1"/>
                </a:solidFill>
                <a:highlight>
                  <a:srgbClr val="800080"/>
                </a:highlight>
              </a:rPr>
              <a:t>βιοϊατρικό</a:t>
            </a:r>
            <a:r>
              <a:rPr lang="el-GR" sz="3400" dirty="0">
                <a:solidFill>
                  <a:schemeClr val="bg1"/>
                </a:solidFill>
                <a:highlight>
                  <a:srgbClr val="800080"/>
                </a:highlight>
              </a:rPr>
              <a:t> στο </a:t>
            </a:r>
            <a:r>
              <a:rPr lang="el-GR" sz="3400" dirty="0" err="1">
                <a:solidFill>
                  <a:schemeClr val="bg1"/>
                </a:solidFill>
                <a:highlight>
                  <a:srgbClr val="800080"/>
                </a:highlight>
              </a:rPr>
              <a:t>βιοψυχοκοινωνικό</a:t>
            </a:r>
            <a:r>
              <a:rPr lang="el-GR" sz="3400" dirty="0">
                <a:solidFill>
                  <a:schemeClr val="bg1"/>
                </a:solidFill>
                <a:highlight>
                  <a:srgbClr val="800080"/>
                </a:highlight>
              </a:rPr>
              <a:t> μοντέλο</a:t>
            </a:r>
          </a:p>
        </p:txBody>
      </p:sp>
      <p:graphicFrame>
        <p:nvGraphicFramePr>
          <p:cNvPr id="5" name="2 - Υπότιτλος">
            <a:extLst>
              <a:ext uri="{FF2B5EF4-FFF2-40B4-BE49-F238E27FC236}">
                <a16:creationId xmlns:a16="http://schemas.microsoft.com/office/drawing/2014/main" id="{7136071D-390A-F168-E89C-0D3140E33BB0}"/>
              </a:ext>
            </a:extLst>
          </p:cNvPr>
          <p:cNvGraphicFramePr/>
          <p:nvPr>
            <p:extLst>
              <p:ext uri="{D42A27DB-BD31-4B8C-83A1-F6EECF244321}">
                <p14:modId xmlns:p14="http://schemas.microsoft.com/office/powerpoint/2010/main" val="1451315291"/>
              </p:ext>
            </p:extLst>
          </p:nvPr>
        </p:nvGraphicFramePr>
        <p:xfrm>
          <a:off x="1835696" y="2924943"/>
          <a:ext cx="6264696" cy="2520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2 - Θέση περιεχομένου">
            <a:extLst>
              <a:ext uri="{FF2B5EF4-FFF2-40B4-BE49-F238E27FC236}">
                <a16:creationId xmlns:a16="http://schemas.microsoft.com/office/drawing/2014/main" id="{0E64D6AB-7C38-890E-864E-19DE3E27A635}"/>
              </a:ext>
            </a:extLst>
          </p:cNvPr>
          <p:cNvGraphicFramePr>
            <a:graphicFrameLocks noGrp="1"/>
          </p:cNvGraphicFramePr>
          <p:nvPr>
            <p:ph idx="1"/>
            <p:extLst>
              <p:ext uri="{D42A27DB-BD31-4B8C-83A1-F6EECF244321}">
                <p14:modId xmlns:p14="http://schemas.microsoft.com/office/powerpoint/2010/main" val="751991260"/>
              </p:ext>
            </p:extLst>
          </p:nvPr>
        </p:nvGraphicFramePr>
        <p:xfrm>
          <a:off x="457200" y="1700808"/>
          <a:ext cx="8219256" cy="48737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2 - Θέση περιεχομένου">
            <a:extLst>
              <a:ext uri="{FF2B5EF4-FFF2-40B4-BE49-F238E27FC236}">
                <a16:creationId xmlns:a16="http://schemas.microsoft.com/office/drawing/2014/main" id="{7170C741-2FE7-304D-539D-7BD3D0565C74}"/>
              </a:ext>
            </a:extLst>
          </p:cNvPr>
          <p:cNvGraphicFramePr>
            <a:graphicFrameLocks noGrp="1"/>
          </p:cNvGraphicFramePr>
          <p:nvPr>
            <p:ph sz="half" idx="1"/>
            <p:extLst>
              <p:ext uri="{D42A27DB-BD31-4B8C-83A1-F6EECF244321}">
                <p14:modId xmlns:p14="http://schemas.microsoft.com/office/powerpoint/2010/main" val="1799423149"/>
              </p:ext>
            </p:extLst>
          </p:nvPr>
        </p:nvGraphicFramePr>
        <p:xfrm>
          <a:off x="1115616" y="1844824"/>
          <a:ext cx="7416824" cy="3960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1142984"/>
            <a:ext cx="8329642" cy="5431552"/>
          </a:xfrm>
        </p:spPr>
        <p:txBody>
          <a:bodyPr/>
          <a:lstStyle/>
          <a:p>
            <a:pPr>
              <a:buNone/>
            </a:pPr>
            <a:endParaRPr lang="el-GR" dirty="0"/>
          </a:p>
          <a:p>
            <a:pPr>
              <a:buNone/>
            </a:pPr>
            <a:r>
              <a:rPr lang="el-GR" dirty="0"/>
              <a:t>Ταχυκαρδία                         ΑΓΧΟΣ</a:t>
            </a:r>
          </a:p>
          <a:p>
            <a:endParaRPr lang="el-GR" dirty="0"/>
          </a:p>
          <a:p>
            <a:endParaRPr lang="el-GR" dirty="0"/>
          </a:p>
          <a:p>
            <a:endParaRPr lang="el-GR" dirty="0"/>
          </a:p>
          <a:p>
            <a:endParaRPr lang="el-GR" dirty="0"/>
          </a:p>
          <a:p>
            <a:endParaRPr lang="el-GR" dirty="0"/>
          </a:p>
          <a:p>
            <a:pPr>
              <a:buNone/>
            </a:pPr>
            <a:r>
              <a:rPr lang="el-GR" dirty="0"/>
              <a:t>ΚΑΡΔΙΑΚΑ ΠΡΟΒΛΗΜΑΤΑ</a:t>
            </a:r>
          </a:p>
        </p:txBody>
      </p:sp>
      <p:sp>
        <p:nvSpPr>
          <p:cNvPr id="4" name="3 - Δεξιό βέλος"/>
          <p:cNvSpPr/>
          <p:nvPr/>
        </p:nvSpPr>
        <p:spPr>
          <a:xfrm>
            <a:off x="2786050" y="1500174"/>
            <a:ext cx="1571636" cy="7858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000100" y="2357430"/>
            <a:ext cx="928694" cy="13573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Σύννεφο"/>
          <p:cNvSpPr/>
          <p:nvPr/>
        </p:nvSpPr>
        <p:spPr>
          <a:xfrm>
            <a:off x="6286512" y="4286256"/>
            <a:ext cx="2643174" cy="228601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t>Εξετάσεις</a:t>
            </a:r>
            <a:r>
              <a:rPr lang="el-GR" dirty="0"/>
              <a:t>;</a:t>
            </a:r>
          </a:p>
          <a:p>
            <a:pPr algn="ctr"/>
            <a:r>
              <a:rPr lang="el-GR" dirty="0"/>
              <a:t>Φόβος επίδοσης</a:t>
            </a:r>
          </a:p>
          <a:p>
            <a:pPr algn="ctr"/>
            <a:r>
              <a:rPr lang="el-GR" dirty="0"/>
              <a:t>Φόβος αποτυχίας;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2 - Θέση περιεχομένου">
            <a:extLst>
              <a:ext uri="{FF2B5EF4-FFF2-40B4-BE49-F238E27FC236}">
                <a16:creationId xmlns:a16="http://schemas.microsoft.com/office/drawing/2014/main" id="{5E681617-E3FF-426D-75D1-38C40DDC5E98}"/>
              </a:ext>
            </a:extLst>
          </p:cNvPr>
          <p:cNvGraphicFramePr>
            <a:graphicFrameLocks noGrp="1"/>
          </p:cNvGraphicFramePr>
          <p:nvPr>
            <p:ph idx="1"/>
            <p:extLst>
              <p:ext uri="{D42A27DB-BD31-4B8C-83A1-F6EECF244321}">
                <p14:modId xmlns:p14="http://schemas.microsoft.com/office/powerpoint/2010/main" val="1324603555"/>
              </p:ext>
            </p:extLst>
          </p:nvPr>
        </p:nvGraphicFramePr>
        <p:xfrm>
          <a:off x="457200" y="1124744"/>
          <a:ext cx="8363272" cy="5449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2 - Θέση περιεχομένου">
            <a:extLst>
              <a:ext uri="{FF2B5EF4-FFF2-40B4-BE49-F238E27FC236}">
                <a16:creationId xmlns:a16="http://schemas.microsoft.com/office/drawing/2014/main" id="{7D664C56-2393-7752-D41E-8BA38350AD9E}"/>
              </a:ext>
            </a:extLst>
          </p:cNvPr>
          <p:cNvGraphicFramePr>
            <a:graphicFrameLocks noGrp="1"/>
          </p:cNvGraphicFramePr>
          <p:nvPr>
            <p:ph idx="1"/>
            <p:extLst>
              <p:ext uri="{D42A27DB-BD31-4B8C-83A1-F6EECF244321}">
                <p14:modId xmlns:p14="http://schemas.microsoft.com/office/powerpoint/2010/main" val="4122489009"/>
              </p:ext>
            </p:extLst>
          </p:nvPr>
        </p:nvGraphicFramePr>
        <p:xfrm>
          <a:off x="457200" y="2249424"/>
          <a:ext cx="8229600" cy="432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2 - Θέση περιεχομένου">
            <a:extLst>
              <a:ext uri="{FF2B5EF4-FFF2-40B4-BE49-F238E27FC236}">
                <a16:creationId xmlns:a16="http://schemas.microsoft.com/office/drawing/2014/main" id="{DB0811EA-D42C-9EC3-08BA-FB129C3C5B79}"/>
              </a:ext>
            </a:extLst>
          </p:cNvPr>
          <p:cNvGraphicFramePr>
            <a:graphicFrameLocks noGrp="1"/>
          </p:cNvGraphicFramePr>
          <p:nvPr>
            <p:ph idx="1"/>
            <p:extLst>
              <p:ext uri="{D42A27DB-BD31-4B8C-83A1-F6EECF244321}">
                <p14:modId xmlns:p14="http://schemas.microsoft.com/office/powerpoint/2010/main" val="2706551518"/>
              </p:ext>
            </p:extLst>
          </p:nvPr>
        </p:nvGraphicFramePr>
        <p:xfrm>
          <a:off x="457200" y="1340768"/>
          <a:ext cx="8291264" cy="5233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404664"/>
            <a:ext cx="8229600" cy="1066800"/>
          </a:xfrm>
        </p:spPr>
        <p:txBody>
          <a:bodyPr anchor="ctr">
            <a:normAutofit/>
          </a:bodyPr>
          <a:lstStyle/>
          <a:p>
            <a:r>
              <a:rPr lang="el-GR" b="1" dirty="0"/>
              <a:t>Ιεράρχηση αναγκών</a:t>
            </a:r>
          </a:p>
        </p:txBody>
      </p:sp>
      <p:graphicFrame>
        <p:nvGraphicFramePr>
          <p:cNvPr id="5" name="2 - Θέση περιεχομένου">
            <a:extLst>
              <a:ext uri="{FF2B5EF4-FFF2-40B4-BE49-F238E27FC236}">
                <a16:creationId xmlns:a16="http://schemas.microsoft.com/office/drawing/2014/main" id="{07916620-412E-0517-19CF-8D41FE48548D}"/>
              </a:ext>
            </a:extLst>
          </p:cNvPr>
          <p:cNvGraphicFramePr>
            <a:graphicFrameLocks noGrp="1"/>
          </p:cNvGraphicFramePr>
          <p:nvPr>
            <p:ph idx="1"/>
            <p:extLst>
              <p:ext uri="{D42A27DB-BD31-4B8C-83A1-F6EECF244321}">
                <p14:modId xmlns:p14="http://schemas.microsoft.com/office/powerpoint/2010/main" val="396342957"/>
              </p:ext>
            </p:extLst>
          </p:nvPr>
        </p:nvGraphicFramePr>
        <p:xfrm>
          <a:off x="457200" y="1471464"/>
          <a:ext cx="8363272" cy="5103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ΜΑΡΩ\Desktop\1.jpg"/>
          <p:cNvPicPr>
            <a:picLocks noChangeAspect="1" noChangeArrowheads="1"/>
          </p:cNvPicPr>
          <p:nvPr/>
        </p:nvPicPr>
        <p:blipFill>
          <a:blip r:embed="rId2"/>
          <a:srcRect/>
          <a:stretch>
            <a:fillRect/>
          </a:stretch>
        </p:blipFill>
        <p:spPr bwMode="auto">
          <a:xfrm>
            <a:off x="214282" y="785794"/>
            <a:ext cx="8643934" cy="5495925"/>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6800"/>
          </a:xfrm>
        </p:spPr>
        <p:txBody>
          <a:bodyPr anchor="ctr">
            <a:normAutofit/>
          </a:bodyPr>
          <a:lstStyle/>
          <a:p>
            <a:pPr>
              <a:lnSpc>
                <a:spcPct val="90000"/>
              </a:lnSpc>
            </a:pPr>
            <a:r>
              <a:rPr lang="el-GR" sz="2200" b="1" dirty="0"/>
              <a:t>Ψυχολογία της υγείας: </a:t>
            </a:r>
            <a:br>
              <a:rPr lang="el-GR" sz="2200" b="1" dirty="0"/>
            </a:br>
            <a:r>
              <a:rPr lang="el-GR" sz="2200" dirty="0"/>
              <a:t>Υποστηρίζει ότι τα αίτια της ασθένειας είναι ένας συνδυασμός:</a:t>
            </a:r>
            <a:br>
              <a:rPr lang="el-GR" sz="2200" dirty="0"/>
            </a:br>
            <a:endParaRPr lang="el-GR" sz="2200" b="1" dirty="0"/>
          </a:p>
        </p:txBody>
      </p:sp>
      <p:graphicFrame>
        <p:nvGraphicFramePr>
          <p:cNvPr id="5" name="2 - Θέση περιεχομένου">
            <a:extLst>
              <a:ext uri="{FF2B5EF4-FFF2-40B4-BE49-F238E27FC236}">
                <a16:creationId xmlns:a16="http://schemas.microsoft.com/office/drawing/2014/main" id="{52D52E88-5143-D1D7-3FAB-F67665D89E92}"/>
              </a:ext>
            </a:extLst>
          </p:cNvPr>
          <p:cNvGraphicFramePr>
            <a:graphicFrameLocks noGrp="1"/>
          </p:cNvGraphicFramePr>
          <p:nvPr>
            <p:ph idx="1"/>
            <p:extLst>
              <p:ext uri="{D42A27DB-BD31-4B8C-83A1-F6EECF244321}">
                <p14:modId xmlns:p14="http://schemas.microsoft.com/office/powerpoint/2010/main" val="3206584982"/>
              </p:ext>
            </p:extLst>
          </p:nvPr>
        </p:nvGraphicFramePr>
        <p:xfrm>
          <a:off x="755576" y="2490984"/>
          <a:ext cx="6347048" cy="3433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2 - Θέση περιεχομένου">
            <a:extLst>
              <a:ext uri="{FF2B5EF4-FFF2-40B4-BE49-F238E27FC236}">
                <a16:creationId xmlns:a16="http://schemas.microsoft.com/office/drawing/2014/main" id="{03D85FA9-3892-26E2-4629-E6F11ADF2F10}"/>
              </a:ext>
            </a:extLst>
          </p:cNvPr>
          <p:cNvGraphicFramePr>
            <a:graphicFrameLocks noGrp="1"/>
          </p:cNvGraphicFramePr>
          <p:nvPr>
            <p:ph idx="1"/>
            <p:extLst>
              <p:ext uri="{D42A27DB-BD31-4B8C-83A1-F6EECF244321}">
                <p14:modId xmlns:p14="http://schemas.microsoft.com/office/powerpoint/2010/main" val="1346890404"/>
              </p:ext>
            </p:extLst>
          </p:nvPr>
        </p:nvGraphicFramePr>
        <p:xfrm>
          <a:off x="457200" y="2249424"/>
          <a:ext cx="8229600" cy="432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6800"/>
          </a:xfrm>
        </p:spPr>
        <p:txBody>
          <a:bodyPr anchor="ctr">
            <a:normAutofit/>
          </a:bodyPr>
          <a:lstStyle/>
          <a:p>
            <a:r>
              <a:rPr lang="el-GR" b="1"/>
              <a:t>Βιοϊατρικό μοντέλο (19</a:t>
            </a:r>
            <a:r>
              <a:rPr lang="el-GR" b="1" baseline="30000"/>
              <a:t>ος</a:t>
            </a:r>
            <a:r>
              <a:rPr lang="el-GR" b="1"/>
              <a:t>)</a:t>
            </a:r>
          </a:p>
        </p:txBody>
      </p:sp>
      <p:graphicFrame>
        <p:nvGraphicFramePr>
          <p:cNvPr id="5" name="2 - Θέση περιεχομένου">
            <a:extLst>
              <a:ext uri="{FF2B5EF4-FFF2-40B4-BE49-F238E27FC236}">
                <a16:creationId xmlns:a16="http://schemas.microsoft.com/office/drawing/2014/main" id="{D194AE7C-E47C-C85B-D4D3-B957FD9E907D}"/>
              </a:ext>
            </a:extLst>
          </p:cNvPr>
          <p:cNvGraphicFramePr>
            <a:graphicFrameLocks noGrp="1"/>
          </p:cNvGraphicFramePr>
          <p:nvPr>
            <p:ph idx="1"/>
            <p:extLst>
              <p:ext uri="{D42A27DB-BD31-4B8C-83A1-F6EECF244321}">
                <p14:modId xmlns:p14="http://schemas.microsoft.com/office/powerpoint/2010/main" val="2522793849"/>
              </p:ext>
            </p:extLst>
          </p:nvPr>
        </p:nvGraphicFramePr>
        <p:xfrm>
          <a:off x="457200" y="2249424"/>
          <a:ext cx="8229600" cy="432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571472" y="1428736"/>
          <a:ext cx="8215368" cy="4786346"/>
        </p:xfrm>
        <a:graphic>
          <a:graphicData uri="http://schemas.openxmlformats.org/drawingml/2006/table">
            <a:tbl>
              <a:tblPr firstRow="1" bandRow="1">
                <a:tableStyleId>{5C22544A-7EE6-4342-B048-85BDC9FD1C3A}</a:tableStyleId>
              </a:tblPr>
              <a:tblGrid>
                <a:gridCol w="2738456">
                  <a:extLst>
                    <a:ext uri="{9D8B030D-6E8A-4147-A177-3AD203B41FA5}">
                      <a16:colId xmlns:a16="http://schemas.microsoft.com/office/drawing/2014/main" val="20000"/>
                    </a:ext>
                  </a:extLst>
                </a:gridCol>
                <a:gridCol w="2738456">
                  <a:extLst>
                    <a:ext uri="{9D8B030D-6E8A-4147-A177-3AD203B41FA5}">
                      <a16:colId xmlns:a16="http://schemas.microsoft.com/office/drawing/2014/main" val="20001"/>
                    </a:ext>
                  </a:extLst>
                </a:gridCol>
                <a:gridCol w="2738456">
                  <a:extLst>
                    <a:ext uri="{9D8B030D-6E8A-4147-A177-3AD203B41FA5}">
                      <a16:colId xmlns:a16="http://schemas.microsoft.com/office/drawing/2014/main" val="20002"/>
                    </a:ext>
                  </a:extLst>
                </a:gridCol>
              </a:tblGrid>
              <a:tr h="1098506">
                <a:tc>
                  <a:txBody>
                    <a:bodyPr/>
                    <a:lstStyle/>
                    <a:p>
                      <a:r>
                        <a:rPr lang="el-GR" sz="2800" dirty="0"/>
                        <a:t>ΒΙΟ</a:t>
                      </a:r>
                    </a:p>
                  </a:txBody>
                  <a:tcPr/>
                </a:tc>
                <a:tc>
                  <a:txBody>
                    <a:bodyPr/>
                    <a:lstStyle/>
                    <a:p>
                      <a:r>
                        <a:rPr lang="el-GR" sz="2800" dirty="0"/>
                        <a:t>ΨΥΧΟ</a:t>
                      </a:r>
                    </a:p>
                  </a:txBody>
                  <a:tcPr/>
                </a:tc>
                <a:tc>
                  <a:txBody>
                    <a:bodyPr/>
                    <a:lstStyle/>
                    <a:p>
                      <a:r>
                        <a:rPr lang="el-GR" sz="2800" dirty="0"/>
                        <a:t>ΚΟΙΝΩΝΙΚΟ</a:t>
                      </a:r>
                    </a:p>
                  </a:txBody>
                  <a:tcPr/>
                </a:tc>
                <a:extLst>
                  <a:ext uri="{0D108BD9-81ED-4DB2-BD59-A6C34878D82A}">
                    <a16:rowId xmlns:a16="http://schemas.microsoft.com/office/drawing/2014/main" val="10000"/>
                  </a:ext>
                </a:extLst>
              </a:tr>
              <a:tr h="3687840">
                <a:tc>
                  <a:txBody>
                    <a:bodyPr/>
                    <a:lstStyle/>
                    <a:p>
                      <a:r>
                        <a:rPr lang="el-GR" sz="2000" b="0" dirty="0"/>
                        <a:t>Ιοί</a:t>
                      </a:r>
                    </a:p>
                    <a:p>
                      <a:r>
                        <a:rPr lang="el-GR" sz="2000" b="0" dirty="0"/>
                        <a:t>Βακτήρια</a:t>
                      </a:r>
                    </a:p>
                    <a:p>
                      <a:r>
                        <a:rPr lang="el-GR" sz="2000" b="0" dirty="0"/>
                        <a:t>Αλλοιώσεις</a:t>
                      </a:r>
                    </a:p>
                    <a:p>
                      <a:endParaRPr lang="el-GR" sz="2000" b="0" dirty="0"/>
                    </a:p>
                  </a:txBody>
                  <a:tcPr/>
                </a:tc>
                <a:tc>
                  <a:txBody>
                    <a:bodyPr/>
                    <a:lstStyle/>
                    <a:p>
                      <a:r>
                        <a:rPr lang="el-GR" sz="2000" b="0" dirty="0"/>
                        <a:t>Συμπεριφορά </a:t>
                      </a:r>
                    </a:p>
                    <a:p>
                      <a:r>
                        <a:rPr lang="el-GR" sz="2000" b="0" dirty="0"/>
                        <a:t>Πεποιθήσεις</a:t>
                      </a:r>
                    </a:p>
                    <a:p>
                      <a:r>
                        <a:rPr lang="el-GR" sz="2000" b="0" dirty="0"/>
                        <a:t>Αντιμετώπιση</a:t>
                      </a:r>
                    </a:p>
                    <a:p>
                      <a:r>
                        <a:rPr lang="el-GR" sz="2000" b="0" dirty="0"/>
                        <a:t>Στρες</a:t>
                      </a:r>
                    </a:p>
                    <a:p>
                      <a:r>
                        <a:rPr lang="el-GR" sz="2000" b="0" dirty="0"/>
                        <a:t>Πόνος</a:t>
                      </a:r>
                    </a:p>
                    <a:p>
                      <a:endParaRPr lang="el-GR" sz="2000" b="0" dirty="0"/>
                    </a:p>
                  </a:txBody>
                  <a:tcPr/>
                </a:tc>
                <a:tc>
                  <a:txBody>
                    <a:bodyPr/>
                    <a:lstStyle/>
                    <a:p>
                      <a:r>
                        <a:rPr lang="el-GR" sz="2000" b="0" dirty="0"/>
                        <a:t>Κοινωνική τάξη</a:t>
                      </a:r>
                    </a:p>
                    <a:p>
                      <a:r>
                        <a:rPr lang="el-GR" sz="2000" b="0" dirty="0"/>
                        <a:t>Επάγγελμα </a:t>
                      </a:r>
                    </a:p>
                    <a:p>
                      <a:r>
                        <a:rPr lang="el-GR" sz="2000" b="0" dirty="0"/>
                        <a:t>Εθνικότητα</a:t>
                      </a:r>
                    </a:p>
                    <a:p>
                      <a:endParaRPr lang="el-GR" sz="2000" b="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ΜΑΡΩ\Desktop\2.jfif"/>
          <p:cNvPicPr>
            <a:picLocks noGrp="1" noChangeAspect="1" noChangeArrowheads="1"/>
          </p:cNvPicPr>
          <p:nvPr>
            <p:ph idx="1"/>
          </p:nvPr>
        </p:nvPicPr>
        <p:blipFill>
          <a:blip r:embed="rId2"/>
          <a:srcRect/>
          <a:stretch>
            <a:fillRect/>
          </a:stretch>
        </p:blipFill>
        <p:spPr bwMode="auto">
          <a:xfrm>
            <a:off x="0" y="2857480"/>
            <a:ext cx="4000520" cy="4000520"/>
          </a:xfrm>
          <a:prstGeom prst="rect">
            <a:avLst/>
          </a:prstGeom>
          <a:noFill/>
        </p:spPr>
      </p:pic>
      <p:sp>
        <p:nvSpPr>
          <p:cNvPr id="5" name="4 - Σύννεφο"/>
          <p:cNvSpPr/>
          <p:nvPr/>
        </p:nvSpPr>
        <p:spPr>
          <a:xfrm>
            <a:off x="5572132" y="857232"/>
            <a:ext cx="3214710" cy="228601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t>Δραστηριότητα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2 - Θέση περιεχομένου">
            <a:extLst>
              <a:ext uri="{FF2B5EF4-FFF2-40B4-BE49-F238E27FC236}">
                <a16:creationId xmlns:a16="http://schemas.microsoft.com/office/drawing/2014/main" id="{BB94E98F-5AFD-A1C8-1B32-86D467FB898C}"/>
              </a:ext>
            </a:extLst>
          </p:cNvPr>
          <p:cNvGraphicFramePr>
            <a:graphicFrameLocks noGrp="1"/>
          </p:cNvGraphicFramePr>
          <p:nvPr>
            <p:ph idx="1"/>
            <p:extLst>
              <p:ext uri="{D42A27DB-BD31-4B8C-83A1-F6EECF244321}">
                <p14:modId xmlns:p14="http://schemas.microsoft.com/office/powerpoint/2010/main" val="4242875649"/>
              </p:ext>
            </p:extLst>
          </p:nvPr>
        </p:nvGraphicFramePr>
        <p:xfrm>
          <a:off x="457200" y="1412776"/>
          <a:ext cx="8435280" cy="5161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1285860"/>
            <a:ext cx="8329642" cy="5288676"/>
          </a:xfrm>
        </p:spPr>
        <p:txBody>
          <a:bodyPr/>
          <a:lstStyle/>
          <a:p>
            <a:pPr>
              <a:buFont typeface="Wingdings" pitchFamily="2" charset="2"/>
              <a:buChar char="Ø"/>
            </a:pPr>
            <a:r>
              <a:rPr lang="el-GR" dirty="0"/>
              <a:t>Ο άνθρωπος είναι υγιής ή ασθενής.</a:t>
            </a:r>
          </a:p>
          <a:p>
            <a:pPr>
              <a:buFont typeface="Wingdings" pitchFamily="2" charset="2"/>
              <a:buChar char="Ø"/>
            </a:pPr>
            <a:endParaRPr lang="el-GR" dirty="0"/>
          </a:p>
          <a:p>
            <a:pPr>
              <a:buFont typeface="Wingdings" pitchFamily="2" charset="2"/>
              <a:buChar char="Ø"/>
            </a:pPr>
            <a:r>
              <a:rPr lang="el-GR" dirty="0"/>
              <a:t>Η ευθύνη για τη θεραπεία ανήκει στους γιατρούς.</a:t>
            </a:r>
          </a:p>
          <a:p>
            <a:pPr>
              <a:buFont typeface="Wingdings" pitchFamily="2" charset="2"/>
              <a:buChar char="Ø"/>
            </a:pPr>
            <a:endParaRPr lang="el-GR" dirty="0"/>
          </a:p>
          <a:p>
            <a:pPr>
              <a:buFont typeface="Wingdings" pitchFamily="2" charset="2"/>
              <a:buChar char="Ø"/>
            </a:pPr>
            <a:r>
              <a:rPr lang="el-GR" dirty="0"/>
              <a:t>Ο ψυχισμός και το σώμα λειτουργούν το ένα ανεξάρτητα από το άλλο (ψυχή και σώμα= διακριτές οντότητες).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6800"/>
          </a:xfrm>
        </p:spPr>
        <p:txBody>
          <a:bodyPr anchor="ctr">
            <a:normAutofit/>
          </a:bodyPr>
          <a:lstStyle/>
          <a:p>
            <a:r>
              <a:rPr lang="el-GR" b="1" err="1"/>
              <a:t>Βιοψυχοκοινωνικό</a:t>
            </a:r>
            <a:r>
              <a:rPr lang="el-GR" b="1"/>
              <a:t> μοντέλο (20</a:t>
            </a:r>
            <a:r>
              <a:rPr lang="el-GR" b="1" baseline="30000"/>
              <a:t>ος</a:t>
            </a:r>
            <a:r>
              <a:rPr lang="el-GR" b="1"/>
              <a:t>)</a:t>
            </a:r>
          </a:p>
        </p:txBody>
      </p:sp>
      <p:graphicFrame>
        <p:nvGraphicFramePr>
          <p:cNvPr id="5" name="2 - Θέση περιεχομένου">
            <a:extLst>
              <a:ext uri="{FF2B5EF4-FFF2-40B4-BE49-F238E27FC236}">
                <a16:creationId xmlns:a16="http://schemas.microsoft.com/office/drawing/2014/main" id="{0A87C77A-4611-ED53-3CF3-A44CA90A312A}"/>
              </a:ext>
            </a:extLst>
          </p:cNvPr>
          <p:cNvGraphicFramePr>
            <a:graphicFrameLocks noGrp="1"/>
          </p:cNvGraphicFramePr>
          <p:nvPr>
            <p:ph idx="1"/>
            <p:extLst>
              <p:ext uri="{D42A27DB-BD31-4B8C-83A1-F6EECF244321}">
                <p14:modId xmlns:p14="http://schemas.microsoft.com/office/powerpoint/2010/main" val="3819661056"/>
              </p:ext>
            </p:extLst>
          </p:nvPr>
        </p:nvGraphicFramePr>
        <p:xfrm>
          <a:off x="457200" y="2249424"/>
          <a:ext cx="8229600" cy="432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928670"/>
            <a:ext cx="8329642" cy="5645866"/>
          </a:xfrm>
        </p:spPr>
        <p:txBody>
          <a:bodyPr>
            <a:normAutofit lnSpcReduction="10000"/>
          </a:bodyPr>
          <a:lstStyle/>
          <a:p>
            <a:pPr algn="just">
              <a:buFont typeface="Wingdings" pitchFamily="2" charset="2"/>
              <a:buChar char="ü"/>
            </a:pPr>
            <a:r>
              <a:rPr lang="el-GR" dirty="0"/>
              <a:t>	Το </a:t>
            </a:r>
            <a:r>
              <a:rPr lang="el-GR" dirty="0" err="1"/>
              <a:t>βιοψυχοκοινωνικο</a:t>
            </a:r>
            <a:r>
              <a:rPr lang="el-GR" dirty="0"/>
              <a:t> μοντέλο δημιουργήθηκε από τον ψυχίατρο και ερευνητή </a:t>
            </a:r>
            <a:r>
              <a:rPr lang="el-GR" dirty="0" err="1"/>
              <a:t>Τζορτ</a:t>
            </a:r>
            <a:r>
              <a:rPr lang="el-GR" dirty="0"/>
              <a:t> </a:t>
            </a:r>
            <a:r>
              <a:rPr lang="el-GR" dirty="0" err="1"/>
              <a:t>Ένγκελ</a:t>
            </a:r>
            <a:r>
              <a:rPr lang="el-GR" dirty="0"/>
              <a:t> (</a:t>
            </a:r>
            <a:r>
              <a:rPr lang="el-GR" dirty="0" err="1"/>
              <a:t>George</a:t>
            </a:r>
            <a:r>
              <a:rPr lang="el-GR" dirty="0"/>
              <a:t> </a:t>
            </a:r>
            <a:r>
              <a:rPr lang="el-GR" dirty="0" err="1"/>
              <a:t>Engel</a:t>
            </a:r>
            <a:r>
              <a:rPr lang="el-GR" dirty="0"/>
              <a:t>, 1913-1999), ο οποίος δεν δεχόταν ότι τα ψυχικά συμπτώματα που </a:t>
            </a:r>
            <a:r>
              <a:rPr lang="el-GR" dirty="0" err="1"/>
              <a:t>αντιμετωπιζει</a:t>
            </a:r>
            <a:r>
              <a:rPr lang="el-GR" dirty="0"/>
              <a:t> ένας άνθρωπος είναι ανεξάρτητα από τις συνθήκες της ζωής του.</a:t>
            </a:r>
          </a:p>
          <a:p>
            <a:pPr algn="just">
              <a:buFont typeface="Wingdings" pitchFamily="2" charset="2"/>
              <a:buChar char="ü"/>
            </a:pPr>
            <a:endParaRPr lang="el-GR" dirty="0"/>
          </a:p>
          <a:p>
            <a:pPr algn="just">
              <a:buFont typeface="Wingdings" pitchFamily="2" charset="2"/>
              <a:buChar char="ü"/>
            </a:pPr>
            <a:r>
              <a:rPr lang="el-GR" dirty="0"/>
              <a:t> Πάντα βασισμένος στις επιστημονικές έρευνες, δημιούργησε το </a:t>
            </a:r>
            <a:r>
              <a:rPr lang="el-GR" dirty="0" err="1"/>
              <a:t>Bιοψυχοκοινωνικό</a:t>
            </a:r>
            <a:r>
              <a:rPr lang="el-GR" dirty="0"/>
              <a:t> μοντέλο στα πλαίσια μίας προσπάθειας να μελετούνται το σύνολο των παραγόντων για μια καλύτερη διάγνωση και βέλτιστη (καλύτερη δυνατόν) θεραπευτική διαδικασία.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2 - Θέση περιεχομένου">
            <a:extLst>
              <a:ext uri="{FF2B5EF4-FFF2-40B4-BE49-F238E27FC236}">
                <a16:creationId xmlns:a16="http://schemas.microsoft.com/office/drawing/2014/main" id="{643B678B-DDA3-09AA-B1DB-4B2E4787B172}"/>
              </a:ext>
            </a:extLst>
          </p:cNvPr>
          <p:cNvGraphicFramePr>
            <a:graphicFrameLocks noGrp="1"/>
          </p:cNvGraphicFramePr>
          <p:nvPr>
            <p:ph idx="1"/>
            <p:extLst>
              <p:ext uri="{D42A27DB-BD31-4B8C-83A1-F6EECF244321}">
                <p14:modId xmlns:p14="http://schemas.microsoft.com/office/powerpoint/2010/main" val="2898056555"/>
              </p:ext>
            </p:extLst>
          </p:nvPr>
        </p:nvGraphicFramePr>
        <p:xfrm>
          <a:off x="457200" y="980728"/>
          <a:ext cx="8363272" cy="55938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2 - Θέση περιεχομένου">
            <a:extLst>
              <a:ext uri="{FF2B5EF4-FFF2-40B4-BE49-F238E27FC236}">
                <a16:creationId xmlns:a16="http://schemas.microsoft.com/office/drawing/2014/main" id="{4E8595E7-843E-1D20-E88F-BAC3A4874FC6}"/>
              </a:ext>
            </a:extLst>
          </p:cNvPr>
          <p:cNvGraphicFramePr>
            <a:graphicFrameLocks noGrp="1"/>
          </p:cNvGraphicFramePr>
          <p:nvPr>
            <p:ph idx="1"/>
            <p:extLst>
              <p:ext uri="{D42A27DB-BD31-4B8C-83A1-F6EECF244321}">
                <p14:modId xmlns:p14="http://schemas.microsoft.com/office/powerpoint/2010/main" val="3361938795"/>
              </p:ext>
            </p:extLst>
          </p:nvPr>
        </p:nvGraphicFramePr>
        <p:xfrm>
          <a:off x="457200" y="908720"/>
          <a:ext cx="8363272" cy="56658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2 - Θέση περιεχομένου">
            <a:extLst>
              <a:ext uri="{FF2B5EF4-FFF2-40B4-BE49-F238E27FC236}">
                <a16:creationId xmlns:a16="http://schemas.microsoft.com/office/drawing/2014/main" id="{DF6E54EE-2912-C2C9-3F08-0E1273D78C41}"/>
              </a:ext>
            </a:extLst>
          </p:cNvPr>
          <p:cNvGraphicFramePr>
            <a:graphicFrameLocks noGrp="1"/>
          </p:cNvGraphicFramePr>
          <p:nvPr>
            <p:ph idx="1"/>
            <p:extLst>
              <p:ext uri="{D42A27DB-BD31-4B8C-83A1-F6EECF244321}">
                <p14:modId xmlns:p14="http://schemas.microsoft.com/office/powerpoint/2010/main" val="3403987545"/>
              </p:ext>
            </p:extLst>
          </p:nvPr>
        </p:nvGraphicFramePr>
        <p:xfrm>
          <a:off x="457200" y="1052736"/>
          <a:ext cx="8363272" cy="552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Κόκκινο βιολετί">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38</TotalTime>
  <Words>1028</Words>
  <Application>Microsoft Office PowerPoint</Application>
  <PresentationFormat>Προβολή στην οθόνη (4:3)</PresentationFormat>
  <Paragraphs>86</Paragraphs>
  <Slides>21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21</vt:i4>
      </vt:variant>
    </vt:vector>
  </HeadingPairs>
  <TitlesOfParts>
    <vt:vector size="26" baseType="lpstr">
      <vt:lpstr>Georgia</vt:lpstr>
      <vt:lpstr>Trebuchet MS</vt:lpstr>
      <vt:lpstr>Wingdings</vt:lpstr>
      <vt:lpstr>Wingdings 2</vt:lpstr>
      <vt:lpstr>Αστικό</vt:lpstr>
      <vt:lpstr>Από το βιοϊατρικό στο βιοψυχοκοινωνικό μοντέλο</vt:lpstr>
      <vt:lpstr>Βιοϊατρικό μοντέλο (19ος)</vt:lpstr>
      <vt:lpstr>Παρουσίαση του PowerPoint</vt:lpstr>
      <vt:lpstr>Παρουσίαση του PowerPoint</vt:lpstr>
      <vt:lpstr>Βιοψυχοκοινωνικό μοντέλο (20ος)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Ιεράρχηση αναγκών</vt:lpstr>
      <vt:lpstr>Παρουσίαση του PowerPoint</vt:lpstr>
      <vt:lpstr>Ψυχολογία της υγείας:  Υποστηρίζει ότι τα αίτια της ασθένειας είναι ένας συνδυασμός: </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Από το βιοϊατρικό στο βιοψυχοκοινωνικό μοντέλο</dc:title>
  <dc:creator>ΜΑΡΩ</dc:creator>
  <cp:lastModifiedBy>Κριτής</cp:lastModifiedBy>
  <cp:revision>14</cp:revision>
  <dcterms:created xsi:type="dcterms:W3CDTF">2022-12-08T20:49:32Z</dcterms:created>
  <dcterms:modified xsi:type="dcterms:W3CDTF">2023-11-13T12:03:48Z</dcterms:modified>
</cp:coreProperties>
</file>