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71" r:id="rId9"/>
    <p:sldId id="272" r:id="rId10"/>
    <p:sldId id="268" r:id="rId11"/>
    <p:sldId id="269" r:id="rId12"/>
    <p:sldId id="274" r:id="rId13"/>
    <p:sldId id="273" r:id="rId14"/>
    <p:sldId id="275" r:id="rId15"/>
    <p:sldId id="276" r:id="rId16"/>
    <p:sldId id="277" r:id="rId17"/>
    <p:sldId id="262" r:id="rId18"/>
    <p:sldId id="261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2: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Εισαγωγή στον προγραμματισμό μέσω του </a:t>
            </a:r>
            <a:r>
              <a:rPr lang="en-US" dirty="0" smtClean="0">
                <a:solidFill>
                  <a:schemeClr val="tx1"/>
                </a:solidFill>
              </a:rPr>
              <a:t>Scratch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Χειρισμός </a:t>
            </a:r>
          </a:p>
          <a:p>
            <a:pPr marL="0" indent="0">
              <a:buNone/>
            </a:pPr>
            <a:r>
              <a:rPr lang="el-GR" dirty="0" smtClean="0"/>
              <a:t>χαρακτήρα </a:t>
            </a:r>
          </a:p>
          <a:p>
            <a:pPr marL="0" indent="0">
              <a:buNone/>
            </a:pPr>
            <a:r>
              <a:rPr lang="el-GR" dirty="0" smtClean="0"/>
              <a:t>με το ποντίκι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5" y="1423942"/>
            <a:ext cx="5645113" cy="45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Ομαλή</a:t>
            </a:r>
          </a:p>
          <a:p>
            <a:pPr marL="0" indent="0">
              <a:buNone/>
            </a:pPr>
            <a:r>
              <a:rPr lang="el-GR" dirty="0"/>
              <a:t>κίνηση </a:t>
            </a:r>
          </a:p>
          <a:p>
            <a:pPr marL="0" indent="0">
              <a:buNone/>
            </a:pPr>
            <a:r>
              <a:rPr lang="el-GR" dirty="0"/>
              <a:t>στην οθόνη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8354"/>
            <a:ext cx="5613301" cy="458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9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3</a:t>
            </a:r>
            <a:r>
              <a:rPr lang="en-US" dirty="0" smtClean="0"/>
              <a:t> </a:t>
            </a:r>
            <a:r>
              <a:rPr lang="el-GR" dirty="0" smtClean="0"/>
              <a:t>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φάντασμα</a:t>
            </a:r>
          </a:p>
          <a:p>
            <a:pPr marL="0" indent="0">
              <a:buNone/>
            </a:pPr>
            <a:r>
              <a:rPr lang="el-GR" dirty="0" smtClean="0"/>
              <a:t>θα αγριέψει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04" y="1523603"/>
            <a:ext cx="5373344" cy="432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Ας κάνουμε</a:t>
            </a:r>
          </a:p>
          <a:p>
            <a:pPr marL="0" indent="0">
              <a:buNone/>
            </a:pPr>
            <a:r>
              <a:rPr lang="el-GR" dirty="0" smtClean="0"/>
              <a:t>ένα σύντομο</a:t>
            </a:r>
          </a:p>
          <a:p>
            <a:pPr marL="0" indent="0">
              <a:buNone/>
            </a:pPr>
            <a:r>
              <a:rPr lang="en-US" dirty="0" smtClean="0"/>
              <a:t>animation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5614963" cy="45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κόσμος του</a:t>
            </a:r>
          </a:p>
          <a:p>
            <a:pPr marL="0" indent="0">
              <a:buNone/>
            </a:pPr>
            <a:r>
              <a:rPr lang="el-GR" dirty="0" smtClean="0"/>
              <a:t>βυθού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46" y="1412776"/>
            <a:ext cx="5496086" cy="4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Γεια σου</a:t>
            </a:r>
          </a:p>
          <a:p>
            <a:pPr marL="0" indent="0">
              <a:buNone/>
            </a:pPr>
            <a:r>
              <a:rPr lang="el-GR" dirty="0" smtClean="0"/>
              <a:t>σκιουράκι.</a:t>
            </a:r>
          </a:p>
          <a:p>
            <a:pPr marL="0" indent="0">
              <a:buNone/>
            </a:pPr>
            <a:r>
              <a:rPr lang="el-GR" dirty="0" smtClean="0"/>
              <a:t>Κούνα τη</a:t>
            </a:r>
          </a:p>
          <a:p>
            <a:pPr marL="0" indent="0">
              <a:buNone/>
            </a:pPr>
            <a:r>
              <a:rPr lang="el-GR" dirty="0" smtClean="0"/>
              <a:t>μυτούλα σου.</a:t>
            </a:r>
          </a:p>
          <a:p>
            <a:pPr marL="0" indent="0">
              <a:buNone/>
            </a:pPr>
            <a:r>
              <a:rPr lang="el-GR" dirty="0" smtClean="0"/>
              <a:t>(εφέ)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544616" cy="450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Εξάσκηση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Δοκιμάστε όλα τα παραδείγματα από τις </a:t>
            </a:r>
            <a:r>
              <a:rPr lang="en-US" dirty="0" smtClean="0"/>
              <a:t>Scratch Cards </a:t>
            </a:r>
            <a:r>
              <a:rPr lang="el-GR" dirty="0" smtClean="0"/>
              <a:t>και για την έκδοση 1.4 και για την 2.0. Δοκιμάστε και εξασκηθείτε.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5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22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ενότητα αυτή </a:t>
            </a:r>
            <a:r>
              <a:rPr lang="el-GR" dirty="0" smtClean="0"/>
              <a:t>μελετά έτοιμα παραδείγματα που μπορεί κανείς να βρει στον </a:t>
            </a:r>
            <a:r>
              <a:rPr lang="el-GR" dirty="0" err="1" smtClean="0"/>
              <a:t>ιστότοπο</a:t>
            </a:r>
            <a:r>
              <a:rPr lang="el-GR" dirty="0" smtClean="0"/>
              <a:t> του </a:t>
            </a:r>
            <a:r>
              <a:rPr lang="en-US" dirty="0" smtClean="0"/>
              <a:t>Scratch</a:t>
            </a:r>
            <a:r>
              <a:rPr lang="el-GR" dirty="0" smtClean="0"/>
              <a:t> με τη μορφή καρτών εξάσκησης. Μέσω αυτών των παραδειγμάτων, κάθε φορά επεξηγούνται αναλυτικά κάποια ιδιαίτερα χαρακτηριστικά του </a:t>
            </a:r>
            <a:r>
              <a:rPr lang="en-US" dirty="0" smtClean="0"/>
              <a:t>Scratch, </a:t>
            </a:r>
            <a:r>
              <a:rPr lang="el-GR" dirty="0" smtClean="0"/>
              <a:t>ώστε σταδιακά ο φοιτητής να εξοικειωθεί πλήρως με το περιβάλλον και τις δυνατότητές του, πριν προχωρήσει σε </a:t>
            </a:r>
            <a:r>
              <a:rPr lang="el-GR" smtClean="0"/>
              <a:t>προγραμματιστικές έννοιες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προγραμματισμού στο </a:t>
            </a:r>
            <a:r>
              <a:rPr lang="en-US" dirty="0" smtClean="0"/>
              <a:t>Scratch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Χειρισμός </a:t>
            </a:r>
          </a:p>
          <a:p>
            <a:pPr marL="0" indent="0">
              <a:buNone/>
            </a:pPr>
            <a:r>
              <a:rPr lang="el-GR" dirty="0" smtClean="0"/>
              <a:t>χαρακτήρα </a:t>
            </a:r>
          </a:p>
          <a:p>
            <a:pPr marL="0" indent="0">
              <a:buNone/>
            </a:pPr>
            <a:r>
              <a:rPr lang="el-GR" dirty="0" smtClean="0"/>
              <a:t>με τα πλήκτρα </a:t>
            </a:r>
          </a:p>
          <a:p>
            <a:pPr marL="0" indent="0">
              <a:buNone/>
            </a:pPr>
            <a:r>
              <a:rPr lang="el-GR" dirty="0" smtClean="0"/>
              <a:t>κατεύθυνσης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45967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συντεταγμένων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3074" name="Picture 2" descr="File:Xy-gr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20680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στην οθόνη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6146" name="Picture 2" descr="http://www.infragistics.com/community/cfs-filesystemfile.ashx/__key/CommunityServer.Blogs.Components.WeblogFiles/d-coding/8688.scratch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7"/>
            <a:ext cx="3857328" cy="29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Αποτέλεσμα εικόνας για scratch mai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35263"/>
            <a:ext cx="4464496" cy="21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367240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Θέση χαρακτήρα στη σκηνή και κατεύθυνση</a:t>
            </a:r>
            <a:endParaRPr lang="el-GR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283968" y="1844824"/>
            <a:ext cx="2016224" cy="107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43808" y="2275131"/>
            <a:ext cx="1800200" cy="2017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02586" y="5157192"/>
            <a:ext cx="31578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Θέση δείκτη ποντικιού </a:t>
            </a:r>
          </a:p>
          <a:p>
            <a:pPr algn="ctr"/>
            <a:r>
              <a:rPr lang="el-GR" dirty="0" smtClean="0"/>
              <a:t>στη σκηνή</a:t>
            </a:r>
            <a:endParaRPr lang="el-GR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881509" y="3284113"/>
            <a:ext cx="1722939" cy="1873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79712" y="5301208"/>
            <a:ext cx="33228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Κατεύθυνση στο </a:t>
            </a:r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  <p:pic>
        <p:nvPicPr>
          <p:cNvPr id="5122" name="Picture 2" descr="http://vision.citilab.eu/visionwiki/images/2/2e/P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2" y="1553314"/>
            <a:ext cx="7401946" cy="39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731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Παράδειγμα 1</vt:lpstr>
      <vt:lpstr>Σύστημα συντεταγμένων</vt:lpstr>
      <vt:lpstr>Τοποθέτηση στην οθόνη</vt:lpstr>
      <vt:lpstr>Κατεύθυνση στο Scratch</vt:lpstr>
      <vt:lpstr>Παράδειγμα 2</vt:lpstr>
      <vt:lpstr>Παράδειγμα 3</vt:lpstr>
      <vt:lpstr>Παράδειγμα 3 συνέχεια</vt:lpstr>
      <vt:lpstr>Παράδειγμα 4</vt:lpstr>
      <vt:lpstr>Παράδειγμα 5</vt:lpstr>
      <vt:lpstr>Παράδειγμα 6</vt:lpstr>
      <vt:lpstr>Εξάσκηση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36</cp:revision>
  <dcterms:created xsi:type="dcterms:W3CDTF">2012-11-26T09:41:26Z</dcterms:created>
  <dcterms:modified xsi:type="dcterms:W3CDTF">2016-10-27T17:48:08Z</dcterms:modified>
</cp:coreProperties>
</file>