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9" r:id="rId4"/>
    <p:sldId id="258" r:id="rId5"/>
    <p:sldId id="260" r:id="rId6"/>
    <p:sldId id="262" r:id="rId7"/>
    <p:sldId id="261" r:id="rId8"/>
    <p:sldId id="263" r:id="rId9"/>
    <p:sldId id="265" r:id="rId10"/>
    <p:sldId id="264" r:id="rId11"/>
    <p:sldId id="266" r:id="rId12"/>
    <p:sldId id="270" r:id="rId13"/>
    <p:sldId id="269"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1463AA-09A8-4B8E-977D-1B6A0DED1ED9}" v="1" dt="2023-01-19T20:10:20.9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B01463AA-09A8-4B8E-977D-1B6A0DED1ED9}"/>
    <pc:docChg chg="custSel addSld delSld modSld sldOrd addMainMaster delMainMaster">
      <pc:chgData name="Marw Kalfa" userId="766f4aed66d438f1" providerId="LiveId" clId="{B01463AA-09A8-4B8E-977D-1B6A0DED1ED9}" dt="2023-01-19T20:30:30.018" v="911" actId="20577"/>
      <pc:docMkLst>
        <pc:docMk/>
      </pc:docMkLst>
      <pc:sldChg chg="addSp modSp new mod setBg modClrScheme chgLayout">
        <pc:chgData name="Marw Kalfa" userId="766f4aed66d438f1" providerId="LiveId" clId="{B01463AA-09A8-4B8E-977D-1B6A0DED1ED9}" dt="2023-01-19T20:11:00.240" v="41" actId="113"/>
        <pc:sldMkLst>
          <pc:docMk/>
          <pc:sldMk cId="4234802794" sldId="256"/>
        </pc:sldMkLst>
        <pc:spChg chg="mod">
          <ac:chgData name="Marw Kalfa" userId="766f4aed66d438f1" providerId="LiveId" clId="{B01463AA-09A8-4B8E-977D-1B6A0DED1ED9}" dt="2023-01-19T20:11:00.240" v="41" actId="113"/>
          <ac:spMkLst>
            <pc:docMk/>
            <pc:sldMk cId="4234802794" sldId="256"/>
            <ac:spMk id="2" creationId="{F83A96C9-CF7D-40DC-A84F-5E331AF2D099}"/>
          </ac:spMkLst>
        </pc:spChg>
        <pc:spChg chg="mod">
          <ac:chgData name="Marw Kalfa" userId="766f4aed66d438f1" providerId="LiveId" clId="{B01463AA-09A8-4B8E-977D-1B6A0DED1ED9}" dt="2023-01-19T20:10:45.059" v="11" actId="255"/>
          <ac:spMkLst>
            <pc:docMk/>
            <pc:sldMk cId="4234802794" sldId="256"/>
            <ac:spMk id="3" creationId="{832F9AE5-0F25-6517-1228-C2B47ECB9BCA}"/>
          </ac:spMkLst>
        </pc:spChg>
        <pc:spChg chg="add">
          <ac:chgData name="Marw Kalfa" userId="766f4aed66d438f1" providerId="LiveId" clId="{B01463AA-09A8-4B8E-977D-1B6A0DED1ED9}" dt="2023-01-19T20:10:28.340" v="2" actId="26606"/>
          <ac:spMkLst>
            <pc:docMk/>
            <pc:sldMk cId="4234802794" sldId="256"/>
            <ac:spMk id="9" creationId="{9B45BA4C-9B54-4496-821F-9E0985CA984D}"/>
          </ac:spMkLst>
        </pc:spChg>
        <pc:spChg chg="add">
          <ac:chgData name="Marw Kalfa" userId="766f4aed66d438f1" providerId="LiveId" clId="{B01463AA-09A8-4B8E-977D-1B6A0DED1ED9}" dt="2023-01-19T20:10:28.340" v="2" actId="26606"/>
          <ac:spMkLst>
            <pc:docMk/>
            <pc:sldMk cId="4234802794" sldId="256"/>
            <ac:spMk id="11" creationId="{85E1BB9D-FAFF-4C3E-9E44-13F8FBABCD62}"/>
          </ac:spMkLst>
        </pc:spChg>
        <pc:spChg chg="add">
          <ac:chgData name="Marw Kalfa" userId="766f4aed66d438f1" providerId="LiveId" clId="{B01463AA-09A8-4B8E-977D-1B6A0DED1ED9}" dt="2023-01-19T20:10:28.340" v="2" actId="26606"/>
          <ac:spMkLst>
            <pc:docMk/>
            <pc:sldMk cId="4234802794" sldId="256"/>
            <ac:spMk id="13" creationId="{A8DDC302-DBEC-4742-B54B-5E9AAFE96961}"/>
          </ac:spMkLst>
        </pc:spChg>
        <pc:picChg chg="add">
          <ac:chgData name="Marw Kalfa" userId="766f4aed66d438f1" providerId="LiveId" clId="{B01463AA-09A8-4B8E-977D-1B6A0DED1ED9}" dt="2023-01-19T20:10:28.340" v="2" actId="26606"/>
          <ac:picMkLst>
            <pc:docMk/>
            <pc:sldMk cId="4234802794" sldId="256"/>
            <ac:picMk id="4" creationId="{C52D522E-07DA-07EB-DA63-3B6FA855D1B8}"/>
          </ac:picMkLst>
        </pc:picChg>
      </pc:sldChg>
      <pc:sldChg chg="delSp modSp new mod">
        <pc:chgData name="Marw Kalfa" userId="766f4aed66d438f1" providerId="LiveId" clId="{B01463AA-09A8-4B8E-977D-1B6A0DED1ED9}" dt="2023-01-19T20:14:47.107" v="119" actId="113"/>
        <pc:sldMkLst>
          <pc:docMk/>
          <pc:sldMk cId="849924732" sldId="257"/>
        </pc:sldMkLst>
        <pc:spChg chg="del">
          <ac:chgData name="Marw Kalfa" userId="766f4aed66d438f1" providerId="LiveId" clId="{B01463AA-09A8-4B8E-977D-1B6A0DED1ED9}" dt="2023-01-19T20:12:29.915" v="44" actId="478"/>
          <ac:spMkLst>
            <pc:docMk/>
            <pc:sldMk cId="849924732" sldId="257"/>
            <ac:spMk id="2" creationId="{E3513949-1B91-7606-64A9-7C6D3651D088}"/>
          </ac:spMkLst>
        </pc:spChg>
        <pc:spChg chg="mod">
          <ac:chgData name="Marw Kalfa" userId="766f4aed66d438f1" providerId="LiveId" clId="{B01463AA-09A8-4B8E-977D-1B6A0DED1ED9}" dt="2023-01-19T20:14:47.107" v="119" actId="113"/>
          <ac:spMkLst>
            <pc:docMk/>
            <pc:sldMk cId="849924732" sldId="257"/>
            <ac:spMk id="3" creationId="{AD97E7E2-2103-CEBE-1424-3709BB1F44BB}"/>
          </ac:spMkLst>
        </pc:spChg>
      </pc:sldChg>
      <pc:sldChg chg="modSp new mod">
        <pc:chgData name="Marw Kalfa" userId="766f4aed66d438f1" providerId="LiveId" clId="{B01463AA-09A8-4B8E-977D-1B6A0DED1ED9}" dt="2023-01-19T20:14:38.019" v="117" actId="12"/>
        <pc:sldMkLst>
          <pc:docMk/>
          <pc:sldMk cId="3039216890" sldId="258"/>
        </pc:sldMkLst>
        <pc:spChg chg="mod">
          <ac:chgData name="Marw Kalfa" userId="766f4aed66d438f1" providerId="LiveId" clId="{B01463AA-09A8-4B8E-977D-1B6A0DED1ED9}" dt="2023-01-19T20:13:17.885" v="81" actId="113"/>
          <ac:spMkLst>
            <pc:docMk/>
            <pc:sldMk cId="3039216890" sldId="258"/>
            <ac:spMk id="2" creationId="{3CA9A53C-2E07-82F0-5EF2-AE7042A6ABA5}"/>
          </ac:spMkLst>
        </pc:spChg>
        <pc:spChg chg="mod">
          <ac:chgData name="Marw Kalfa" userId="766f4aed66d438f1" providerId="LiveId" clId="{B01463AA-09A8-4B8E-977D-1B6A0DED1ED9}" dt="2023-01-19T20:14:38.019" v="117" actId="12"/>
          <ac:spMkLst>
            <pc:docMk/>
            <pc:sldMk cId="3039216890" sldId="258"/>
            <ac:spMk id="3" creationId="{3A67D842-59ED-DF9C-B62E-55538C8E7BA6}"/>
          </ac:spMkLst>
        </pc:spChg>
      </pc:sldChg>
      <pc:sldChg chg="delSp modSp new mod">
        <pc:chgData name="Marw Kalfa" userId="766f4aed66d438f1" providerId="LiveId" clId="{B01463AA-09A8-4B8E-977D-1B6A0DED1ED9}" dt="2023-01-19T20:15:44.548" v="132" actId="113"/>
        <pc:sldMkLst>
          <pc:docMk/>
          <pc:sldMk cId="455422479" sldId="259"/>
        </pc:sldMkLst>
        <pc:spChg chg="del">
          <ac:chgData name="Marw Kalfa" userId="766f4aed66d438f1" providerId="LiveId" clId="{B01463AA-09A8-4B8E-977D-1B6A0DED1ED9}" dt="2023-01-19T20:15:25.061" v="121" actId="478"/>
          <ac:spMkLst>
            <pc:docMk/>
            <pc:sldMk cId="455422479" sldId="259"/>
            <ac:spMk id="2" creationId="{B991CBC0-5545-32CF-97A4-BA04B5AA123C}"/>
          </ac:spMkLst>
        </pc:spChg>
        <pc:spChg chg="mod">
          <ac:chgData name="Marw Kalfa" userId="766f4aed66d438f1" providerId="LiveId" clId="{B01463AA-09A8-4B8E-977D-1B6A0DED1ED9}" dt="2023-01-19T20:15:44.548" v="132" actId="113"/>
          <ac:spMkLst>
            <pc:docMk/>
            <pc:sldMk cId="455422479" sldId="259"/>
            <ac:spMk id="3" creationId="{6ECF39C3-3B63-E615-103B-20012F0192EB}"/>
          </ac:spMkLst>
        </pc:spChg>
      </pc:sldChg>
      <pc:sldChg chg="delSp modSp new mod">
        <pc:chgData name="Marw Kalfa" userId="766f4aed66d438f1" providerId="LiveId" clId="{B01463AA-09A8-4B8E-977D-1B6A0DED1ED9}" dt="2023-01-19T20:14:33.396" v="115" actId="12"/>
        <pc:sldMkLst>
          <pc:docMk/>
          <pc:sldMk cId="440671533" sldId="260"/>
        </pc:sldMkLst>
        <pc:spChg chg="del">
          <ac:chgData name="Marw Kalfa" userId="766f4aed66d438f1" providerId="LiveId" clId="{B01463AA-09A8-4B8E-977D-1B6A0DED1ED9}" dt="2023-01-19T20:14:06.736" v="93" actId="478"/>
          <ac:spMkLst>
            <pc:docMk/>
            <pc:sldMk cId="440671533" sldId="260"/>
            <ac:spMk id="2" creationId="{F4E8B700-8553-E01D-817A-D89442C462F6}"/>
          </ac:spMkLst>
        </pc:spChg>
        <pc:spChg chg="mod">
          <ac:chgData name="Marw Kalfa" userId="766f4aed66d438f1" providerId="LiveId" clId="{B01463AA-09A8-4B8E-977D-1B6A0DED1ED9}" dt="2023-01-19T20:14:33.396" v="115" actId="12"/>
          <ac:spMkLst>
            <pc:docMk/>
            <pc:sldMk cId="440671533" sldId="260"/>
            <ac:spMk id="3" creationId="{FF33631D-1355-CC90-C590-56A78BBC83AE}"/>
          </ac:spMkLst>
        </pc:spChg>
      </pc:sldChg>
      <pc:sldChg chg="delSp modSp new mod">
        <pc:chgData name="Marw Kalfa" userId="766f4aed66d438f1" providerId="LiveId" clId="{B01463AA-09A8-4B8E-977D-1B6A0DED1ED9}" dt="2023-01-19T20:16:16.432" v="144" actId="12"/>
        <pc:sldMkLst>
          <pc:docMk/>
          <pc:sldMk cId="3539201667" sldId="261"/>
        </pc:sldMkLst>
        <pc:spChg chg="del">
          <ac:chgData name="Marw Kalfa" userId="766f4aed66d438f1" providerId="LiveId" clId="{B01463AA-09A8-4B8E-977D-1B6A0DED1ED9}" dt="2023-01-19T20:16:06.817" v="139" actId="478"/>
          <ac:spMkLst>
            <pc:docMk/>
            <pc:sldMk cId="3539201667" sldId="261"/>
            <ac:spMk id="2" creationId="{3D2F5135-080D-8848-0535-E38AA1ABE400}"/>
          </ac:spMkLst>
        </pc:spChg>
        <pc:spChg chg="mod">
          <ac:chgData name="Marw Kalfa" userId="766f4aed66d438f1" providerId="LiveId" clId="{B01463AA-09A8-4B8E-977D-1B6A0DED1ED9}" dt="2023-01-19T20:16:16.432" v="144" actId="12"/>
          <ac:spMkLst>
            <pc:docMk/>
            <pc:sldMk cId="3539201667" sldId="261"/>
            <ac:spMk id="3" creationId="{B703E043-9345-8229-2A86-82AB0F89F9B7}"/>
          </ac:spMkLst>
        </pc:spChg>
      </pc:sldChg>
      <pc:sldChg chg="modSp new mod">
        <pc:chgData name="Marw Kalfa" userId="766f4aed66d438f1" providerId="LiveId" clId="{B01463AA-09A8-4B8E-977D-1B6A0DED1ED9}" dt="2023-01-19T20:17:07.651" v="188" actId="20577"/>
        <pc:sldMkLst>
          <pc:docMk/>
          <pc:sldMk cId="4280421194" sldId="262"/>
        </pc:sldMkLst>
        <pc:spChg chg="mod">
          <ac:chgData name="Marw Kalfa" userId="766f4aed66d438f1" providerId="LiveId" clId="{B01463AA-09A8-4B8E-977D-1B6A0DED1ED9}" dt="2023-01-19T20:17:03.475" v="185" actId="255"/>
          <ac:spMkLst>
            <pc:docMk/>
            <pc:sldMk cId="4280421194" sldId="262"/>
            <ac:spMk id="2" creationId="{732B9637-D234-EF5A-2A38-F13B2854D952}"/>
          </ac:spMkLst>
        </pc:spChg>
        <pc:spChg chg="mod">
          <ac:chgData name="Marw Kalfa" userId="766f4aed66d438f1" providerId="LiveId" clId="{B01463AA-09A8-4B8E-977D-1B6A0DED1ED9}" dt="2023-01-19T20:17:07.651" v="188" actId="20577"/>
          <ac:spMkLst>
            <pc:docMk/>
            <pc:sldMk cId="4280421194" sldId="262"/>
            <ac:spMk id="3" creationId="{3F60E7ED-273B-5388-F93D-4D02E63E7CBA}"/>
          </ac:spMkLst>
        </pc:spChg>
      </pc:sldChg>
      <pc:sldChg chg="modSp new mod">
        <pc:chgData name="Marw Kalfa" userId="766f4aed66d438f1" providerId="LiveId" clId="{B01463AA-09A8-4B8E-977D-1B6A0DED1ED9}" dt="2023-01-19T20:18:52.767" v="303" actId="21"/>
        <pc:sldMkLst>
          <pc:docMk/>
          <pc:sldMk cId="3418531820" sldId="263"/>
        </pc:sldMkLst>
        <pc:spChg chg="mod">
          <ac:chgData name="Marw Kalfa" userId="766f4aed66d438f1" providerId="LiveId" clId="{B01463AA-09A8-4B8E-977D-1B6A0DED1ED9}" dt="2023-01-19T20:18:38.046" v="298" actId="14100"/>
          <ac:spMkLst>
            <pc:docMk/>
            <pc:sldMk cId="3418531820" sldId="263"/>
            <ac:spMk id="2" creationId="{25AC877A-78D8-5095-823F-16C0A99DD3B0}"/>
          </ac:spMkLst>
        </pc:spChg>
        <pc:spChg chg="mod">
          <ac:chgData name="Marw Kalfa" userId="766f4aed66d438f1" providerId="LiveId" clId="{B01463AA-09A8-4B8E-977D-1B6A0DED1ED9}" dt="2023-01-19T20:18:52.767" v="303" actId="21"/>
          <ac:spMkLst>
            <pc:docMk/>
            <pc:sldMk cId="3418531820" sldId="263"/>
            <ac:spMk id="3" creationId="{090CC866-5C5B-0EB7-5621-2FA44EA1A95D}"/>
          </ac:spMkLst>
        </pc:spChg>
      </pc:sldChg>
      <pc:sldChg chg="delSp modSp new mod">
        <pc:chgData name="Marw Kalfa" userId="766f4aed66d438f1" providerId="LiveId" clId="{B01463AA-09A8-4B8E-977D-1B6A0DED1ED9}" dt="2023-01-19T20:19:06.495" v="308" actId="21"/>
        <pc:sldMkLst>
          <pc:docMk/>
          <pc:sldMk cId="1636662551" sldId="264"/>
        </pc:sldMkLst>
        <pc:spChg chg="del">
          <ac:chgData name="Marw Kalfa" userId="766f4aed66d438f1" providerId="LiveId" clId="{B01463AA-09A8-4B8E-977D-1B6A0DED1ED9}" dt="2023-01-19T20:18:02.153" v="268" actId="478"/>
          <ac:spMkLst>
            <pc:docMk/>
            <pc:sldMk cId="1636662551" sldId="264"/>
            <ac:spMk id="2" creationId="{52F5223D-AA3A-BDDA-B67D-0CF00C9C46B2}"/>
          </ac:spMkLst>
        </pc:spChg>
        <pc:spChg chg="mod">
          <ac:chgData name="Marw Kalfa" userId="766f4aed66d438f1" providerId="LiveId" clId="{B01463AA-09A8-4B8E-977D-1B6A0DED1ED9}" dt="2023-01-19T20:19:06.495" v="308" actId="21"/>
          <ac:spMkLst>
            <pc:docMk/>
            <pc:sldMk cId="1636662551" sldId="264"/>
            <ac:spMk id="3" creationId="{CB9D1ADB-C9C7-C1F2-8A75-00B7DF6DCEB7}"/>
          </ac:spMkLst>
        </pc:spChg>
      </pc:sldChg>
      <pc:sldChg chg="delSp modSp new mod">
        <pc:chgData name="Marw Kalfa" userId="766f4aed66d438f1" providerId="LiveId" clId="{B01463AA-09A8-4B8E-977D-1B6A0DED1ED9}" dt="2023-01-19T20:19:11.577" v="311"/>
        <pc:sldMkLst>
          <pc:docMk/>
          <pc:sldMk cId="166725673" sldId="265"/>
        </pc:sldMkLst>
        <pc:spChg chg="del">
          <ac:chgData name="Marw Kalfa" userId="766f4aed66d438f1" providerId="LiveId" clId="{B01463AA-09A8-4B8E-977D-1B6A0DED1ED9}" dt="2023-01-19T20:18:59.869" v="306" actId="478"/>
          <ac:spMkLst>
            <pc:docMk/>
            <pc:sldMk cId="166725673" sldId="265"/>
            <ac:spMk id="2" creationId="{7B5D5682-8D5D-3B04-A0A0-1F5225D1F5F4}"/>
          </ac:spMkLst>
        </pc:spChg>
        <pc:spChg chg="mod">
          <ac:chgData name="Marw Kalfa" userId="766f4aed66d438f1" providerId="LiveId" clId="{B01463AA-09A8-4B8E-977D-1B6A0DED1ED9}" dt="2023-01-19T20:19:11.577" v="311"/>
          <ac:spMkLst>
            <pc:docMk/>
            <pc:sldMk cId="166725673" sldId="265"/>
            <ac:spMk id="3" creationId="{11FBED63-CC27-C318-900E-77AF415F0C0E}"/>
          </ac:spMkLst>
        </pc:spChg>
      </pc:sldChg>
      <pc:sldChg chg="modSp new mod">
        <pc:chgData name="Marw Kalfa" userId="766f4aed66d438f1" providerId="LiveId" clId="{B01463AA-09A8-4B8E-977D-1B6A0DED1ED9}" dt="2023-01-19T20:20:14.199" v="386" actId="27636"/>
        <pc:sldMkLst>
          <pc:docMk/>
          <pc:sldMk cId="3014403474" sldId="266"/>
        </pc:sldMkLst>
        <pc:spChg chg="mod">
          <ac:chgData name="Marw Kalfa" userId="766f4aed66d438f1" providerId="LiveId" clId="{B01463AA-09A8-4B8E-977D-1B6A0DED1ED9}" dt="2023-01-19T20:19:53.702" v="374" actId="255"/>
          <ac:spMkLst>
            <pc:docMk/>
            <pc:sldMk cId="3014403474" sldId="266"/>
            <ac:spMk id="2" creationId="{4FD67826-4115-29B6-B6C3-5712BBB40C86}"/>
          </ac:spMkLst>
        </pc:spChg>
        <pc:spChg chg="mod">
          <ac:chgData name="Marw Kalfa" userId="766f4aed66d438f1" providerId="LiveId" clId="{B01463AA-09A8-4B8E-977D-1B6A0DED1ED9}" dt="2023-01-19T20:20:14.199" v="386" actId="27636"/>
          <ac:spMkLst>
            <pc:docMk/>
            <pc:sldMk cId="3014403474" sldId="266"/>
            <ac:spMk id="3" creationId="{55B1AE90-B2C1-72A2-5FDA-F5B3FBF4574C}"/>
          </ac:spMkLst>
        </pc:spChg>
      </pc:sldChg>
      <pc:sldChg chg="delSp modSp new del mod">
        <pc:chgData name="Marw Kalfa" userId="766f4aed66d438f1" providerId="LiveId" clId="{B01463AA-09A8-4B8E-977D-1B6A0DED1ED9}" dt="2023-01-19T20:24:53.651" v="555" actId="47"/>
        <pc:sldMkLst>
          <pc:docMk/>
          <pc:sldMk cId="3801282263" sldId="267"/>
        </pc:sldMkLst>
        <pc:spChg chg="del">
          <ac:chgData name="Marw Kalfa" userId="766f4aed66d438f1" providerId="LiveId" clId="{B01463AA-09A8-4B8E-977D-1B6A0DED1ED9}" dt="2023-01-19T20:22:17.814" v="486" actId="478"/>
          <ac:spMkLst>
            <pc:docMk/>
            <pc:sldMk cId="3801282263" sldId="267"/>
            <ac:spMk id="2" creationId="{751B5E23-26E1-B67B-7A76-2CF171EFCDE8}"/>
          </ac:spMkLst>
        </pc:spChg>
        <pc:spChg chg="mod">
          <ac:chgData name="Marw Kalfa" userId="766f4aed66d438f1" providerId="LiveId" clId="{B01463AA-09A8-4B8E-977D-1B6A0DED1ED9}" dt="2023-01-19T20:24:42.704" v="553" actId="20577"/>
          <ac:spMkLst>
            <pc:docMk/>
            <pc:sldMk cId="3801282263" sldId="267"/>
            <ac:spMk id="3" creationId="{85B0C125-3749-1B3A-9548-1FCEB65B3430}"/>
          </ac:spMkLst>
        </pc:spChg>
      </pc:sldChg>
      <pc:sldChg chg="modSp new del mod ord">
        <pc:chgData name="Marw Kalfa" userId="766f4aed66d438f1" providerId="LiveId" clId="{B01463AA-09A8-4B8E-977D-1B6A0DED1ED9}" dt="2023-01-19T20:24:52.301" v="554" actId="47"/>
        <pc:sldMkLst>
          <pc:docMk/>
          <pc:sldMk cId="3091251596" sldId="268"/>
        </pc:sldMkLst>
        <pc:spChg chg="mod">
          <ac:chgData name="Marw Kalfa" userId="766f4aed66d438f1" providerId="LiveId" clId="{B01463AA-09A8-4B8E-977D-1B6A0DED1ED9}" dt="2023-01-19T20:21:51.264" v="436" actId="123"/>
          <ac:spMkLst>
            <pc:docMk/>
            <pc:sldMk cId="3091251596" sldId="268"/>
            <ac:spMk id="2" creationId="{03DB6FE7-C031-ED32-2CC2-D53925B01204}"/>
          </ac:spMkLst>
        </pc:spChg>
        <pc:spChg chg="mod">
          <ac:chgData name="Marw Kalfa" userId="766f4aed66d438f1" providerId="LiveId" clId="{B01463AA-09A8-4B8E-977D-1B6A0DED1ED9}" dt="2023-01-19T20:22:13.204" v="485" actId="255"/>
          <ac:spMkLst>
            <pc:docMk/>
            <pc:sldMk cId="3091251596" sldId="268"/>
            <ac:spMk id="3" creationId="{48EEDCC9-FFE5-22A1-95FD-319170F2DE5D}"/>
          </ac:spMkLst>
        </pc:spChg>
      </pc:sldChg>
      <pc:sldChg chg="delSp modSp new mod">
        <pc:chgData name="Marw Kalfa" userId="766f4aed66d438f1" providerId="LiveId" clId="{B01463AA-09A8-4B8E-977D-1B6A0DED1ED9}" dt="2023-01-19T20:24:34.823" v="548" actId="20577"/>
        <pc:sldMkLst>
          <pc:docMk/>
          <pc:sldMk cId="3653296039" sldId="269"/>
        </pc:sldMkLst>
        <pc:spChg chg="del">
          <ac:chgData name="Marw Kalfa" userId="766f4aed66d438f1" providerId="LiveId" clId="{B01463AA-09A8-4B8E-977D-1B6A0DED1ED9}" dt="2023-01-19T20:23:11.863" v="495" actId="478"/>
          <ac:spMkLst>
            <pc:docMk/>
            <pc:sldMk cId="3653296039" sldId="269"/>
            <ac:spMk id="2" creationId="{5BA55F6C-331A-68D1-0567-534133E625F9}"/>
          </ac:spMkLst>
        </pc:spChg>
        <pc:spChg chg="mod">
          <ac:chgData name="Marw Kalfa" userId="766f4aed66d438f1" providerId="LiveId" clId="{B01463AA-09A8-4B8E-977D-1B6A0DED1ED9}" dt="2023-01-19T20:24:34.823" v="548" actId="20577"/>
          <ac:spMkLst>
            <pc:docMk/>
            <pc:sldMk cId="3653296039" sldId="269"/>
            <ac:spMk id="3" creationId="{461746AE-A19F-A9FC-F18F-80944FA068D3}"/>
          </ac:spMkLst>
        </pc:spChg>
      </pc:sldChg>
      <pc:sldChg chg="modSp new mod">
        <pc:chgData name="Marw Kalfa" userId="766f4aed66d438f1" providerId="LiveId" clId="{B01463AA-09A8-4B8E-977D-1B6A0DED1ED9}" dt="2023-01-19T20:26:17.087" v="787" actId="313"/>
        <pc:sldMkLst>
          <pc:docMk/>
          <pc:sldMk cId="4230224063" sldId="270"/>
        </pc:sldMkLst>
        <pc:spChg chg="mod">
          <ac:chgData name="Marw Kalfa" userId="766f4aed66d438f1" providerId="LiveId" clId="{B01463AA-09A8-4B8E-977D-1B6A0DED1ED9}" dt="2023-01-19T20:25:31.201" v="676" actId="255"/>
          <ac:spMkLst>
            <pc:docMk/>
            <pc:sldMk cId="4230224063" sldId="270"/>
            <ac:spMk id="2" creationId="{FA54C201-82B0-8099-FDC9-0DCB05391DF0}"/>
          </ac:spMkLst>
        </pc:spChg>
        <pc:spChg chg="mod">
          <ac:chgData name="Marw Kalfa" userId="766f4aed66d438f1" providerId="LiveId" clId="{B01463AA-09A8-4B8E-977D-1B6A0DED1ED9}" dt="2023-01-19T20:26:17.087" v="787" actId="313"/>
          <ac:spMkLst>
            <pc:docMk/>
            <pc:sldMk cId="4230224063" sldId="270"/>
            <ac:spMk id="3" creationId="{6DE4F86F-C8DA-7794-94AA-B5E15E030FFA}"/>
          </ac:spMkLst>
        </pc:spChg>
      </pc:sldChg>
      <pc:sldChg chg="modSp new mod">
        <pc:chgData name="Marw Kalfa" userId="766f4aed66d438f1" providerId="LiveId" clId="{B01463AA-09A8-4B8E-977D-1B6A0DED1ED9}" dt="2023-01-19T20:27:36.707" v="831" actId="20577"/>
        <pc:sldMkLst>
          <pc:docMk/>
          <pc:sldMk cId="3959066150" sldId="271"/>
        </pc:sldMkLst>
        <pc:spChg chg="mod">
          <ac:chgData name="Marw Kalfa" userId="766f4aed66d438f1" providerId="LiveId" clId="{B01463AA-09A8-4B8E-977D-1B6A0DED1ED9}" dt="2023-01-19T20:27:26.775" v="827" actId="255"/>
          <ac:spMkLst>
            <pc:docMk/>
            <pc:sldMk cId="3959066150" sldId="271"/>
            <ac:spMk id="2" creationId="{DFA70612-DD34-A42E-0D45-C6B850F640F1}"/>
          </ac:spMkLst>
        </pc:spChg>
        <pc:spChg chg="mod">
          <ac:chgData name="Marw Kalfa" userId="766f4aed66d438f1" providerId="LiveId" clId="{B01463AA-09A8-4B8E-977D-1B6A0DED1ED9}" dt="2023-01-19T20:27:36.707" v="831" actId="20577"/>
          <ac:spMkLst>
            <pc:docMk/>
            <pc:sldMk cId="3959066150" sldId="271"/>
            <ac:spMk id="3" creationId="{DD0503DC-051F-FE99-4419-4945F533FC8F}"/>
          </ac:spMkLst>
        </pc:spChg>
      </pc:sldChg>
      <pc:sldChg chg="modSp new mod">
        <pc:chgData name="Marw Kalfa" userId="766f4aed66d438f1" providerId="LiveId" clId="{B01463AA-09A8-4B8E-977D-1B6A0DED1ED9}" dt="2023-01-19T20:28:54.698" v="882" actId="27636"/>
        <pc:sldMkLst>
          <pc:docMk/>
          <pc:sldMk cId="565637755" sldId="272"/>
        </pc:sldMkLst>
        <pc:spChg chg="mod">
          <ac:chgData name="Marw Kalfa" userId="766f4aed66d438f1" providerId="LiveId" clId="{B01463AA-09A8-4B8E-977D-1B6A0DED1ED9}" dt="2023-01-19T20:28:33.585" v="865" actId="14100"/>
          <ac:spMkLst>
            <pc:docMk/>
            <pc:sldMk cId="565637755" sldId="272"/>
            <ac:spMk id="2" creationId="{7ED411D5-898A-E3FD-35AA-2A6DE649065A}"/>
          </ac:spMkLst>
        </pc:spChg>
        <pc:spChg chg="mod">
          <ac:chgData name="Marw Kalfa" userId="766f4aed66d438f1" providerId="LiveId" clId="{B01463AA-09A8-4B8E-977D-1B6A0DED1ED9}" dt="2023-01-19T20:28:54.698" v="882" actId="27636"/>
          <ac:spMkLst>
            <pc:docMk/>
            <pc:sldMk cId="565637755" sldId="272"/>
            <ac:spMk id="3" creationId="{3D24FCE1-21FE-CB63-FC6C-367E2004B430}"/>
          </ac:spMkLst>
        </pc:spChg>
      </pc:sldChg>
      <pc:sldChg chg="modSp new del mod">
        <pc:chgData name="Marw Kalfa" userId="766f4aed66d438f1" providerId="LiveId" clId="{B01463AA-09A8-4B8E-977D-1B6A0DED1ED9}" dt="2023-01-19T20:29:37.028" v="892" actId="47"/>
        <pc:sldMkLst>
          <pc:docMk/>
          <pc:sldMk cId="2079342071" sldId="273"/>
        </pc:sldMkLst>
        <pc:spChg chg="mod">
          <ac:chgData name="Marw Kalfa" userId="766f4aed66d438f1" providerId="LiveId" clId="{B01463AA-09A8-4B8E-977D-1B6A0DED1ED9}" dt="2023-01-19T20:29:32.991" v="891" actId="20577"/>
          <ac:spMkLst>
            <pc:docMk/>
            <pc:sldMk cId="2079342071" sldId="273"/>
            <ac:spMk id="3" creationId="{22A11B73-CD8E-15D2-3330-4435C63815FA}"/>
          </ac:spMkLst>
        </pc:spChg>
      </pc:sldChg>
      <pc:sldChg chg="delSp modSp new mod">
        <pc:chgData name="Marw Kalfa" userId="766f4aed66d438f1" providerId="LiveId" clId="{B01463AA-09A8-4B8E-977D-1B6A0DED1ED9}" dt="2023-01-19T20:30:30.018" v="911" actId="20577"/>
        <pc:sldMkLst>
          <pc:docMk/>
          <pc:sldMk cId="2210248581" sldId="273"/>
        </pc:sldMkLst>
        <pc:spChg chg="del">
          <ac:chgData name="Marw Kalfa" userId="766f4aed66d438f1" providerId="LiveId" clId="{B01463AA-09A8-4B8E-977D-1B6A0DED1ED9}" dt="2023-01-19T20:30:03.903" v="899" actId="478"/>
          <ac:spMkLst>
            <pc:docMk/>
            <pc:sldMk cId="2210248581" sldId="273"/>
            <ac:spMk id="2" creationId="{5CA4F7D5-0E99-845D-E06A-56BD83BA3102}"/>
          </ac:spMkLst>
        </pc:spChg>
        <pc:spChg chg="mod">
          <ac:chgData name="Marw Kalfa" userId="766f4aed66d438f1" providerId="LiveId" clId="{B01463AA-09A8-4B8E-977D-1B6A0DED1ED9}" dt="2023-01-19T20:30:30.018" v="911" actId="20577"/>
          <ac:spMkLst>
            <pc:docMk/>
            <pc:sldMk cId="2210248581" sldId="273"/>
            <ac:spMk id="3" creationId="{CB776E07-5462-ABE5-AB75-801739278403}"/>
          </ac:spMkLst>
        </pc:spChg>
      </pc:sldChg>
      <pc:sldMasterChg chg="del delSldLayout">
        <pc:chgData name="Marw Kalfa" userId="766f4aed66d438f1" providerId="LiveId" clId="{B01463AA-09A8-4B8E-977D-1B6A0DED1ED9}" dt="2023-01-19T20:10:28.340" v="2" actId="26606"/>
        <pc:sldMasterMkLst>
          <pc:docMk/>
          <pc:sldMasterMk cId="3792675296" sldId="2147483660"/>
        </pc:sldMasterMkLst>
        <pc:sldLayoutChg chg="del">
          <pc:chgData name="Marw Kalfa" userId="766f4aed66d438f1" providerId="LiveId" clId="{B01463AA-09A8-4B8E-977D-1B6A0DED1ED9}" dt="2023-01-19T20:10:28.340" v="2" actId="26606"/>
          <pc:sldLayoutMkLst>
            <pc:docMk/>
            <pc:sldMasterMk cId="3792675296" sldId="2147483660"/>
            <pc:sldLayoutMk cId="3398714471" sldId="2147483661"/>
          </pc:sldLayoutMkLst>
        </pc:sldLayoutChg>
        <pc:sldLayoutChg chg="del">
          <pc:chgData name="Marw Kalfa" userId="766f4aed66d438f1" providerId="LiveId" clId="{B01463AA-09A8-4B8E-977D-1B6A0DED1ED9}" dt="2023-01-19T20:10:28.340" v="2" actId="26606"/>
          <pc:sldLayoutMkLst>
            <pc:docMk/>
            <pc:sldMasterMk cId="3792675296" sldId="2147483660"/>
            <pc:sldLayoutMk cId="960023674" sldId="2147483662"/>
          </pc:sldLayoutMkLst>
        </pc:sldLayoutChg>
        <pc:sldLayoutChg chg="del">
          <pc:chgData name="Marw Kalfa" userId="766f4aed66d438f1" providerId="LiveId" clId="{B01463AA-09A8-4B8E-977D-1B6A0DED1ED9}" dt="2023-01-19T20:10:28.340" v="2" actId="26606"/>
          <pc:sldLayoutMkLst>
            <pc:docMk/>
            <pc:sldMasterMk cId="3792675296" sldId="2147483660"/>
            <pc:sldLayoutMk cId="1600103707" sldId="2147483663"/>
          </pc:sldLayoutMkLst>
        </pc:sldLayoutChg>
        <pc:sldLayoutChg chg="del">
          <pc:chgData name="Marw Kalfa" userId="766f4aed66d438f1" providerId="LiveId" clId="{B01463AA-09A8-4B8E-977D-1B6A0DED1ED9}" dt="2023-01-19T20:10:28.340" v="2" actId="26606"/>
          <pc:sldLayoutMkLst>
            <pc:docMk/>
            <pc:sldMasterMk cId="3792675296" sldId="2147483660"/>
            <pc:sldLayoutMk cId="3620067201" sldId="2147483664"/>
          </pc:sldLayoutMkLst>
        </pc:sldLayoutChg>
        <pc:sldLayoutChg chg="del">
          <pc:chgData name="Marw Kalfa" userId="766f4aed66d438f1" providerId="LiveId" clId="{B01463AA-09A8-4B8E-977D-1B6A0DED1ED9}" dt="2023-01-19T20:10:28.340" v="2" actId="26606"/>
          <pc:sldLayoutMkLst>
            <pc:docMk/>
            <pc:sldMasterMk cId="3792675296" sldId="2147483660"/>
            <pc:sldLayoutMk cId="4223251426" sldId="2147483665"/>
          </pc:sldLayoutMkLst>
        </pc:sldLayoutChg>
        <pc:sldLayoutChg chg="del">
          <pc:chgData name="Marw Kalfa" userId="766f4aed66d438f1" providerId="LiveId" clId="{B01463AA-09A8-4B8E-977D-1B6A0DED1ED9}" dt="2023-01-19T20:10:28.340" v="2" actId="26606"/>
          <pc:sldLayoutMkLst>
            <pc:docMk/>
            <pc:sldMasterMk cId="3792675296" sldId="2147483660"/>
            <pc:sldLayoutMk cId="3186968842" sldId="2147483666"/>
          </pc:sldLayoutMkLst>
        </pc:sldLayoutChg>
        <pc:sldLayoutChg chg="del">
          <pc:chgData name="Marw Kalfa" userId="766f4aed66d438f1" providerId="LiveId" clId="{B01463AA-09A8-4B8E-977D-1B6A0DED1ED9}" dt="2023-01-19T20:10:28.340" v="2" actId="26606"/>
          <pc:sldLayoutMkLst>
            <pc:docMk/>
            <pc:sldMasterMk cId="3792675296" sldId="2147483660"/>
            <pc:sldLayoutMk cId="3528175995" sldId="2147483667"/>
          </pc:sldLayoutMkLst>
        </pc:sldLayoutChg>
        <pc:sldLayoutChg chg="del">
          <pc:chgData name="Marw Kalfa" userId="766f4aed66d438f1" providerId="LiveId" clId="{B01463AA-09A8-4B8E-977D-1B6A0DED1ED9}" dt="2023-01-19T20:10:28.340" v="2" actId="26606"/>
          <pc:sldLayoutMkLst>
            <pc:docMk/>
            <pc:sldMasterMk cId="3792675296" sldId="2147483660"/>
            <pc:sldLayoutMk cId="3280632178" sldId="2147483668"/>
          </pc:sldLayoutMkLst>
        </pc:sldLayoutChg>
        <pc:sldLayoutChg chg="del">
          <pc:chgData name="Marw Kalfa" userId="766f4aed66d438f1" providerId="LiveId" clId="{B01463AA-09A8-4B8E-977D-1B6A0DED1ED9}" dt="2023-01-19T20:10:28.340" v="2" actId="26606"/>
          <pc:sldLayoutMkLst>
            <pc:docMk/>
            <pc:sldMasterMk cId="3792675296" sldId="2147483660"/>
            <pc:sldLayoutMk cId="3945450" sldId="2147483669"/>
          </pc:sldLayoutMkLst>
        </pc:sldLayoutChg>
        <pc:sldLayoutChg chg="del">
          <pc:chgData name="Marw Kalfa" userId="766f4aed66d438f1" providerId="LiveId" clId="{B01463AA-09A8-4B8E-977D-1B6A0DED1ED9}" dt="2023-01-19T20:10:28.340" v="2" actId="26606"/>
          <pc:sldLayoutMkLst>
            <pc:docMk/>
            <pc:sldMasterMk cId="3792675296" sldId="2147483660"/>
            <pc:sldLayoutMk cId="3138955636" sldId="2147483670"/>
          </pc:sldLayoutMkLst>
        </pc:sldLayoutChg>
        <pc:sldLayoutChg chg="del">
          <pc:chgData name="Marw Kalfa" userId="766f4aed66d438f1" providerId="LiveId" clId="{B01463AA-09A8-4B8E-977D-1B6A0DED1ED9}" dt="2023-01-19T20:10:28.340" v="2" actId="26606"/>
          <pc:sldLayoutMkLst>
            <pc:docMk/>
            <pc:sldMasterMk cId="3792675296" sldId="2147483660"/>
            <pc:sldLayoutMk cId="4153765630" sldId="2147483671"/>
          </pc:sldLayoutMkLst>
        </pc:sldLayoutChg>
      </pc:sldMasterChg>
      <pc:sldMasterChg chg="add addSldLayout">
        <pc:chgData name="Marw Kalfa" userId="766f4aed66d438f1" providerId="LiveId" clId="{B01463AA-09A8-4B8E-977D-1B6A0DED1ED9}" dt="2023-01-19T20:10:28.340" v="2" actId="26606"/>
        <pc:sldMasterMkLst>
          <pc:docMk/>
          <pc:sldMasterMk cId="3631752382" sldId="2147483699"/>
        </pc:sldMasterMkLst>
        <pc:sldLayoutChg chg="add">
          <pc:chgData name="Marw Kalfa" userId="766f4aed66d438f1" providerId="LiveId" clId="{B01463AA-09A8-4B8E-977D-1B6A0DED1ED9}" dt="2023-01-19T20:10:28.340" v="2" actId="26606"/>
          <pc:sldLayoutMkLst>
            <pc:docMk/>
            <pc:sldMasterMk cId="3631752382" sldId="2147483699"/>
            <pc:sldLayoutMk cId="2940111387" sldId="2147483688"/>
          </pc:sldLayoutMkLst>
        </pc:sldLayoutChg>
        <pc:sldLayoutChg chg="add">
          <pc:chgData name="Marw Kalfa" userId="766f4aed66d438f1" providerId="LiveId" clId="{B01463AA-09A8-4B8E-977D-1B6A0DED1ED9}" dt="2023-01-19T20:10:28.340" v="2" actId="26606"/>
          <pc:sldLayoutMkLst>
            <pc:docMk/>
            <pc:sldMasterMk cId="3631752382" sldId="2147483699"/>
            <pc:sldLayoutMk cId="2828806716" sldId="2147483689"/>
          </pc:sldLayoutMkLst>
        </pc:sldLayoutChg>
        <pc:sldLayoutChg chg="add">
          <pc:chgData name="Marw Kalfa" userId="766f4aed66d438f1" providerId="LiveId" clId="{B01463AA-09A8-4B8E-977D-1B6A0DED1ED9}" dt="2023-01-19T20:10:28.340" v="2" actId="26606"/>
          <pc:sldLayoutMkLst>
            <pc:docMk/>
            <pc:sldMasterMk cId="3631752382" sldId="2147483699"/>
            <pc:sldLayoutMk cId="942653139" sldId="2147483690"/>
          </pc:sldLayoutMkLst>
        </pc:sldLayoutChg>
        <pc:sldLayoutChg chg="add">
          <pc:chgData name="Marw Kalfa" userId="766f4aed66d438f1" providerId="LiveId" clId="{B01463AA-09A8-4B8E-977D-1B6A0DED1ED9}" dt="2023-01-19T20:10:28.340" v="2" actId="26606"/>
          <pc:sldLayoutMkLst>
            <pc:docMk/>
            <pc:sldMasterMk cId="3631752382" sldId="2147483699"/>
            <pc:sldLayoutMk cId="505737283" sldId="2147483691"/>
          </pc:sldLayoutMkLst>
        </pc:sldLayoutChg>
        <pc:sldLayoutChg chg="add">
          <pc:chgData name="Marw Kalfa" userId="766f4aed66d438f1" providerId="LiveId" clId="{B01463AA-09A8-4B8E-977D-1B6A0DED1ED9}" dt="2023-01-19T20:10:28.340" v="2" actId="26606"/>
          <pc:sldLayoutMkLst>
            <pc:docMk/>
            <pc:sldMasterMk cId="3631752382" sldId="2147483699"/>
            <pc:sldLayoutMk cId="2643191382" sldId="2147483692"/>
          </pc:sldLayoutMkLst>
        </pc:sldLayoutChg>
        <pc:sldLayoutChg chg="add">
          <pc:chgData name="Marw Kalfa" userId="766f4aed66d438f1" providerId="LiveId" clId="{B01463AA-09A8-4B8E-977D-1B6A0DED1ED9}" dt="2023-01-19T20:10:28.340" v="2" actId="26606"/>
          <pc:sldLayoutMkLst>
            <pc:docMk/>
            <pc:sldMasterMk cId="3631752382" sldId="2147483699"/>
            <pc:sldLayoutMk cId="2333084633" sldId="2147483693"/>
          </pc:sldLayoutMkLst>
        </pc:sldLayoutChg>
        <pc:sldLayoutChg chg="add">
          <pc:chgData name="Marw Kalfa" userId="766f4aed66d438f1" providerId="LiveId" clId="{B01463AA-09A8-4B8E-977D-1B6A0DED1ED9}" dt="2023-01-19T20:10:28.340" v="2" actId="26606"/>
          <pc:sldLayoutMkLst>
            <pc:docMk/>
            <pc:sldMasterMk cId="3631752382" sldId="2147483699"/>
            <pc:sldLayoutMk cId="606554436" sldId="2147483694"/>
          </pc:sldLayoutMkLst>
        </pc:sldLayoutChg>
        <pc:sldLayoutChg chg="add">
          <pc:chgData name="Marw Kalfa" userId="766f4aed66d438f1" providerId="LiveId" clId="{B01463AA-09A8-4B8E-977D-1B6A0DED1ED9}" dt="2023-01-19T20:10:28.340" v="2" actId="26606"/>
          <pc:sldLayoutMkLst>
            <pc:docMk/>
            <pc:sldMasterMk cId="3631752382" sldId="2147483699"/>
            <pc:sldLayoutMk cId="2695430244" sldId="2147483695"/>
          </pc:sldLayoutMkLst>
        </pc:sldLayoutChg>
        <pc:sldLayoutChg chg="add">
          <pc:chgData name="Marw Kalfa" userId="766f4aed66d438f1" providerId="LiveId" clId="{B01463AA-09A8-4B8E-977D-1B6A0DED1ED9}" dt="2023-01-19T20:10:28.340" v="2" actId="26606"/>
          <pc:sldLayoutMkLst>
            <pc:docMk/>
            <pc:sldMasterMk cId="3631752382" sldId="2147483699"/>
            <pc:sldLayoutMk cId="3993662462" sldId="2147483696"/>
          </pc:sldLayoutMkLst>
        </pc:sldLayoutChg>
        <pc:sldLayoutChg chg="add">
          <pc:chgData name="Marw Kalfa" userId="766f4aed66d438f1" providerId="LiveId" clId="{B01463AA-09A8-4B8E-977D-1B6A0DED1ED9}" dt="2023-01-19T20:10:28.340" v="2" actId="26606"/>
          <pc:sldLayoutMkLst>
            <pc:docMk/>
            <pc:sldMasterMk cId="3631752382" sldId="2147483699"/>
            <pc:sldLayoutMk cId="4239752006" sldId="2147483697"/>
          </pc:sldLayoutMkLst>
        </pc:sldLayoutChg>
        <pc:sldLayoutChg chg="add">
          <pc:chgData name="Marw Kalfa" userId="766f4aed66d438f1" providerId="LiveId" clId="{B01463AA-09A8-4B8E-977D-1B6A0DED1ED9}" dt="2023-01-19T20:10:28.340" v="2" actId="26606"/>
          <pc:sldLayoutMkLst>
            <pc:docMk/>
            <pc:sldMasterMk cId="3631752382" sldId="2147483699"/>
            <pc:sldLayoutMk cId="4191397352" sldId="2147483698"/>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1/19/2023</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94011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23975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9139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28806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942653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1/19/2023</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505737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43191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33308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60655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9543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1/19/2023</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93662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1/19/2023</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3175238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A8DDC302-DBEC-4742-B54B-5E9AAFE969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858000"/>
          </a:xfrm>
          <a:custGeom>
            <a:avLst/>
            <a:gdLst>
              <a:gd name="connsiteX0" fmla="*/ 0 w 11430001"/>
              <a:gd name="connsiteY0" fmla="*/ 0 h 6858000"/>
              <a:gd name="connsiteX1" fmla="*/ 5330522 w 11430001"/>
              <a:gd name="connsiteY1" fmla="*/ 0 h 6858000"/>
              <a:gd name="connsiteX2" fmla="*/ 5334002 w 11430001"/>
              <a:gd name="connsiteY2" fmla="*/ 0 h 6858000"/>
              <a:gd name="connsiteX3" fmla="*/ 5334002 w 11430001"/>
              <a:gd name="connsiteY3" fmla="*/ 762270 h 6858000"/>
              <a:gd name="connsiteX4" fmla="*/ 11430001 w 11430001"/>
              <a:gd name="connsiteY4" fmla="*/ 762270 h 6858000"/>
              <a:gd name="connsiteX5" fmla="*/ 11430001 w 11430001"/>
              <a:gd name="connsiteY5" fmla="*/ 6094807 h 6858000"/>
              <a:gd name="connsiteX6" fmla="*/ 5330522 w 11430001"/>
              <a:gd name="connsiteY6" fmla="*/ 6094807 h 6858000"/>
              <a:gd name="connsiteX7" fmla="*/ 5330522 w 11430001"/>
              <a:gd name="connsiteY7" fmla="*/ 6858000 h 6858000"/>
              <a:gd name="connsiteX8" fmla="*/ 0 w 11430001"/>
              <a:gd name="connsiteY8" fmla="*/ 6858000 h 6858000"/>
              <a:gd name="connsiteX9" fmla="*/ 0 w 11430001"/>
              <a:gd name="connsiteY9" fmla="*/ 60948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01" h="6858000">
                <a:moveTo>
                  <a:pt x="0" y="0"/>
                </a:moveTo>
                <a:lnTo>
                  <a:pt x="5330522" y="0"/>
                </a:lnTo>
                <a:lnTo>
                  <a:pt x="5334002" y="0"/>
                </a:lnTo>
                <a:lnTo>
                  <a:pt x="5334002" y="762270"/>
                </a:lnTo>
                <a:lnTo>
                  <a:pt x="11430001" y="762270"/>
                </a:lnTo>
                <a:lnTo>
                  <a:pt x="11430001" y="6094807"/>
                </a:lnTo>
                <a:lnTo>
                  <a:pt x="5330522" y="6094807"/>
                </a:lnTo>
                <a:lnTo>
                  <a:pt x="5330522" y="6858000"/>
                </a:lnTo>
                <a:lnTo>
                  <a:pt x="0" y="6858000"/>
                </a:lnTo>
                <a:lnTo>
                  <a:pt x="0" y="6094807"/>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83A96C9-CF7D-40DC-A84F-5E331AF2D099}"/>
              </a:ext>
            </a:extLst>
          </p:cNvPr>
          <p:cNvSpPr>
            <a:spLocks noGrp="1"/>
          </p:cNvSpPr>
          <p:nvPr>
            <p:ph type="ctrTitle"/>
          </p:nvPr>
        </p:nvSpPr>
        <p:spPr>
          <a:xfrm>
            <a:off x="6082616" y="1517904"/>
            <a:ext cx="4579288" cy="2796945"/>
          </a:xfrm>
        </p:spPr>
        <p:txBody>
          <a:bodyPr>
            <a:normAutofit/>
          </a:bodyPr>
          <a:lstStyle/>
          <a:p>
            <a:pPr algn="l"/>
            <a:r>
              <a:rPr lang="el-GR" sz="4000" b="1" dirty="0"/>
              <a:t>Η διατήρηση της υγείας</a:t>
            </a:r>
          </a:p>
        </p:txBody>
      </p:sp>
      <p:sp>
        <p:nvSpPr>
          <p:cNvPr id="3" name="Υπότιτλος 2">
            <a:extLst>
              <a:ext uri="{FF2B5EF4-FFF2-40B4-BE49-F238E27FC236}">
                <a16:creationId xmlns:a16="http://schemas.microsoft.com/office/drawing/2014/main" id="{832F9AE5-0F25-6517-1228-C2B47ECB9BCA}"/>
              </a:ext>
            </a:extLst>
          </p:cNvPr>
          <p:cNvSpPr>
            <a:spLocks noGrp="1"/>
          </p:cNvSpPr>
          <p:nvPr>
            <p:ph type="subTitle" idx="1"/>
          </p:nvPr>
        </p:nvSpPr>
        <p:spPr>
          <a:xfrm>
            <a:off x="6082616" y="4570807"/>
            <a:ext cx="4579288" cy="942889"/>
          </a:xfrm>
        </p:spPr>
        <p:txBody>
          <a:bodyPr>
            <a:normAutofit fontScale="25000" lnSpcReduction="20000"/>
          </a:bodyPr>
          <a:lstStyle/>
          <a:p>
            <a:pPr marL="0" marR="0" lvl="0" indent="0" algn="l"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6400" b="0" i="0" u="none" strike="noStrike" kern="1200" cap="none" spc="0" normalizeH="0" baseline="0" noProof="0" dirty="0">
                <a:ln>
                  <a:noFill/>
                </a:ln>
                <a:solidFill>
                  <a:prstClr val="black"/>
                </a:solidFill>
                <a:effectLst/>
                <a:uLnTx/>
                <a:uFillTx/>
                <a:latin typeface="Avenir Next LT Pro Light"/>
                <a:ea typeface="+mn-ea"/>
                <a:cs typeface="+mn-cs"/>
              </a:rPr>
              <a:t>Ενότητα </a:t>
            </a:r>
            <a:r>
              <a:rPr kumimoji="0" lang="en-US" sz="6400" b="0" i="0" u="none" strike="noStrike" kern="1200" cap="all" spc="200" normalizeH="0" baseline="0" noProof="0" dirty="0">
                <a:ln>
                  <a:noFill/>
                </a:ln>
                <a:solidFill>
                  <a:prstClr val="black"/>
                </a:solidFill>
                <a:effectLst/>
                <a:uLnTx/>
                <a:uFillTx/>
                <a:latin typeface="Avenir Next LT Pro Light"/>
                <a:ea typeface="+mn-ea"/>
                <a:cs typeface="+mn-cs"/>
              </a:rPr>
              <a:t>1</a:t>
            </a:r>
            <a:r>
              <a:rPr lang="el-GR" sz="6400" cap="all" spc="200" dirty="0">
                <a:solidFill>
                  <a:prstClr val="black"/>
                </a:solidFill>
                <a:latin typeface="Avenir Next LT Pro Light"/>
              </a:rPr>
              <a:t>2</a:t>
            </a:r>
            <a:endParaRPr kumimoji="0" lang="en-US" sz="64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6400" b="0" i="0" u="none" strike="noStrike" kern="1200" cap="none" spc="0" normalizeH="0" baseline="0" noProof="0" dirty="0" err="1">
                <a:ln>
                  <a:noFill/>
                </a:ln>
                <a:solidFill>
                  <a:prstClr val="black"/>
                </a:solidFill>
                <a:effectLst/>
                <a:uLnTx/>
                <a:uFillTx/>
                <a:latin typeface="Avenir Next LT Pro Light"/>
                <a:ea typeface="+mn-ea"/>
                <a:cs typeface="+mn-cs"/>
              </a:rPr>
              <a:t>Μάθημ</a:t>
            </a:r>
            <a:r>
              <a:rPr kumimoji="0" lang="en-US" sz="6400" b="0" i="0" u="none" strike="noStrike" kern="1200" cap="none" spc="0" normalizeH="0" baseline="0" noProof="0" dirty="0">
                <a:ln>
                  <a:noFill/>
                </a:ln>
                <a:solidFill>
                  <a:prstClr val="black"/>
                </a:solidFill>
                <a:effectLst/>
                <a:uLnTx/>
                <a:uFillTx/>
                <a:latin typeface="Avenir Next LT Pro Light"/>
                <a:ea typeface="+mn-ea"/>
                <a:cs typeface="+mn-cs"/>
              </a:rPr>
              <a:t>α: Ψυχολογία της Υγείας</a:t>
            </a:r>
          </a:p>
          <a:p>
            <a:pPr marL="0" marR="0" lvl="0" indent="0" algn="l"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6400" b="0" i="0" u="none" strike="noStrike" kern="1200" cap="none" spc="0" normalizeH="0" baseline="0" noProof="0" dirty="0" err="1">
                <a:ln>
                  <a:noFill/>
                </a:ln>
                <a:solidFill>
                  <a:prstClr val="black"/>
                </a:solidFill>
                <a:effectLst/>
                <a:uLnTx/>
                <a:uFillTx/>
                <a:latin typeface="Avenir Next LT Pro Light"/>
                <a:ea typeface="+mn-ea"/>
                <a:cs typeface="+mn-cs"/>
              </a:rPr>
              <a:t>Διδάσκουσ</a:t>
            </a:r>
            <a:r>
              <a:rPr kumimoji="0" lang="en-US" sz="6400" b="0" i="0" u="none" strike="noStrike" kern="1200" cap="none" spc="0" normalizeH="0" baseline="0" noProof="0" dirty="0">
                <a:ln>
                  <a:noFill/>
                </a:ln>
                <a:solidFill>
                  <a:prstClr val="black"/>
                </a:solidFill>
                <a:effectLst/>
                <a:uLnTx/>
                <a:uFillTx/>
                <a:latin typeface="Avenir Next LT Pro Light"/>
                <a:ea typeface="+mn-ea"/>
                <a:cs typeface="+mn-cs"/>
              </a:rPr>
              <a:t>α: Δρ. Μα</a:t>
            </a:r>
            <a:r>
              <a:rPr kumimoji="0" lang="en-US" sz="6400" b="0" i="0" u="none" strike="noStrike" kern="1200" cap="none" spc="0" normalizeH="0" baseline="0" noProof="0" dirty="0" err="1">
                <a:ln>
                  <a:noFill/>
                </a:ln>
                <a:solidFill>
                  <a:prstClr val="black"/>
                </a:solidFill>
                <a:effectLst/>
                <a:uLnTx/>
                <a:uFillTx/>
                <a:latin typeface="Avenir Next LT Pro Light"/>
                <a:ea typeface="+mn-ea"/>
                <a:cs typeface="+mn-cs"/>
              </a:rPr>
              <a:t>ρί</a:t>
            </a:r>
            <a:r>
              <a:rPr kumimoji="0" lang="en-US" sz="6400" b="0" i="0" u="none" strike="noStrike" kern="1200" cap="none" spc="0" normalizeH="0" baseline="0" noProof="0" dirty="0">
                <a:ln>
                  <a:noFill/>
                </a:ln>
                <a:solidFill>
                  <a:prstClr val="black"/>
                </a:solidFill>
                <a:effectLst/>
                <a:uLnTx/>
                <a:uFillTx/>
                <a:latin typeface="Avenir Next LT Pro Light"/>
                <a:ea typeface="+mn-ea"/>
                <a:cs typeface="+mn-cs"/>
              </a:rPr>
              <a:t>α Κάλφα</a:t>
            </a:r>
          </a:p>
          <a:p>
            <a:pPr marL="0" marR="0" lvl="0" indent="0" algn="l"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en-US" sz="6400" b="0" i="0" u="none" strike="noStrike" kern="1200" cap="none" spc="0" normalizeH="0" baseline="0" noProof="0" dirty="0">
                <a:ln>
                  <a:noFill/>
                </a:ln>
                <a:solidFill>
                  <a:prstClr val="black"/>
                </a:solidFill>
                <a:effectLst/>
                <a:uLnTx/>
                <a:uFillTx/>
                <a:latin typeface="Avenir Next LT Pro Light"/>
                <a:ea typeface="+mn-ea"/>
                <a:cs typeface="+mn-cs"/>
              </a:rPr>
              <a:t>2022-2023</a:t>
            </a:r>
          </a:p>
          <a:p>
            <a:pPr algn="l"/>
            <a:endParaRPr lang="el-GR" dirty="0"/>
          </a:p>
        </p:txBody>
      </p:sp>
      <p:pic>
        <p:nvPicPr>
          <p:cNvPr id="4" name="Picture 3" descr="Μια αρχή χρωμάτων σε μια λευκή επιφάνεια">
            <a:extLst>
              <a:ext uri="{FF2B5EF4-FFF2-40B4-BE49-F238E27FC236}">
                <a16:creationId xmlns:a16="http://schemas.microsoft.com/office/drawing/2014/main" id="{C52D522E-07DA-07EB-DA63-3B6FA855D1B8}"/>
              </a:ext>
            </a:extLst>
          </p:cNvPr>
          <p:cNvPicPr>
            <a:picLocks noChangeAspect="1"/>
          </p:cNvPicPr>
          <p:nvPr/>
        </p:nvPicPr>
        <p:blipFill rotWithShape="1">
          <a:blip r:embed="rId2"/>
          <a:srcRect r="25111" b="-1"/>
          <a:stretch/>
        </p:blipFill>
        <p:spPr>
          <a:xfrm>
            <a:off x="20" y="758953"/>
            <a:ext cx="5327883" cy="5335854"/>
          </a:xfrm>
          <a:prstGeom prst="rect">
            <a:avLst/>
          </a:prstGeom>
        </p:spPr>
      </p:pic>
    </p:spTree>
    <p:extLst>
      <p:ext uri="{BB962C8B-B14F-4D97-AF65-F5344CB8AC3E}">
        <p14:creationId xmlns:p14="http://schemas.microsoft.com/office/powerpoint/2010/main" val="4234802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B9D1ADB-C9C7-C1F2-8A75-00B7DF6DCEB7}"/>
              </a:ext>
            </a:extLst>
          </p:cNvPr>
          <p:cNvSpPr>
            <a:spLocks noGrp="1"/>
          </p:cNvSpPr>
          <p:nvPr>
            <p:ph idx="1"/>
          </p:nvPr>
        </p:nvSpPr>
        <p:spPr>
          <a:xfrm>
            <a:off x="1278194" y="1268361"/>
            <a:ext cx="9389806" cy="4801190"/>
          </a:xfrm>
        </p:spPr>
        <p:txBody>
          <a:bodyPr/>
          <a:lstStyle/>
          <a:p>
            <a:pPr marR="0" lvl="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endPar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endParaRPr>
          </a:p>
          <a:p>
            <a:pPr marR="0" lvl="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r>
              <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rPr>
              <a:t>Κοινωνική δικαιοσύνη</a:t>
            </a:r>
          </a:p>
          <a:p>
            <a:pPr marR="0" lvl="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endPar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endParaRPr>
          </a:p>
          <a:p>
            <a:pPr marR="0" lvl="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r>
              <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rPr>
              <a:t>Ισότητα</a:t>
            </a:r>
          </a:p>
          <a:p>
            <a:pPr marR="0" lvl="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endPar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endParaRPr>
          </a:p>
          <a:p>
            <a:pPr marR="0" lvl="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r>
              <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rPr>
              <a:t>Σεβασμός ανθρωπίνων δικαιωμάτων.</a:t>
            </a:r>
            <a:endParaRPr kumimoji="0" lang="el-GR" sz="2200" b="0" i="0" u="none" strike="noStrike" kern="1200" cap="none" spc="0" normalizeH="0" baseline="0" noProof="0" dirty="0">
              <a:ln>
                <a:noFill/>
              </a:ln>
              <a:solidFill>
                <a:srgbClr val="000000"/>
              </a:solidFill>
              <a:effectLst/>
              <a:uLnTx/>
              <a:uFillTx/>
              <a:latin typeface="Avenir Next LT Pro"/>
              <a:ea typeface="+mn-ea"/>
              <a:cs typeface="+mn-cs"/>
            </a:endParaRPr>
          </a:p>
          <a:p>
            <a:endParaRPr lang="el-GR" dirty="0"/>
          </a:p>
        </p:txBody>
      </p:sp>
    </p:spTree>
    <p:extLst>
      <p:ext uri="{BB962C8B-B14F-4D97-AF65-F5344CB8AC3E}">
        <p14:creationId xmlns:p14="http://schemas.microsoft.com/office/powerpoint/2010/main" val="1636662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D67826-4115-29B6-B6C3-5712BBB40C86}"/>
              </a:ext>
            </a:extLst>
          </p:cNvPr>
          <p:cNvSpPr>
            <a:spLocks noGrp="1"/>
          </p:cNvSpPr>
          <p:nvPr>
            <p:ph type="title"/>
          </p:nvPr>
        </p:nvSpPr>
        <p:spPr/>
        <p:txBody>
          <a:bodyPr>
            <a:normAutofit/>
          </a:bodyPr>
          <a:lstStyle/>
          <a:p>
            <a:r>
              <a:rPr lang="el-GR" sz="3200" dirty="0"/>
              <a:t>Παράγοντες που επηρεάζουν την υγεία:</a:t>
            </a:r>
          </a:p>
        </p:txBody>
      </p:sp>
      <p:sp>
        <p:nvSpPr>
          <p:cNvPr id="3" name="Θέση περιεχομένου 2">
            <a:extLst>
              <a:ext uri="{FF2B5EF4-FFF2-40B4-BE49-F238E27FC236}">
                <a16:creationId xmlns:a16="http://schemas.microsoft.com/office/drawing/2014/main" id="{55B1AE90-B2C1-72A2-5FDA-F5B3FBF4574C}"/>
              </a:ext>
            </a:extLst>
          </p:cNvPr>
          <p:cNvSpPr>
            <a:spLocks noGrp="1"/>
          </p:cNvSpPr>
          <p:nvPr>
            <p:ph idx="1"/>
          </p:nvPr>
        </p:nvSpPr>
        <p:spPr>
          <a:xfrm>
            <a:off x="1111045" y="2320413"/>
            <a:ext cx="9550859" cy="3778635"/>
          </a:xfrm>
        </p:spPr>
        <p:txBody>
          <a:bodyPr>
            <a:normAutofit/>
          </a:bodyPr>
          <a:lstStyle/>
          <a:p>
            <a:pPr>
              <a:buFont typeface="Wingdings" panose="05000000000000000000" pitchFamily="2" charset="2"/>
              <a:buChar char="q"/>
            </a:pPr>
            <a:r>
              <a:rPr lang="el-GR" sz="2400" b="0" i="0" dirty="0">
                <a:effectLst/>
                <a:latin typeface="Open Sans" panose="020B0606030504020204" pitchFamily="34" charset="0"/>
              </a:rPr>
              <a:t>Ατομικά χαρακτηριστικά, τρόπος ζωής (διατροφή, άσκηση, χρήση καπνού, αλκοόλ, ουσιών)</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Βιολογικοί παράγοντες (ηλικία, φύλο, κληρονομικότητα)</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Περιβαλλοντικοί παράγοντες (οικοσύστημα)Παράγοντες άμεσου περιβάλλοντος (κατοικία, εργασία, διαθεσιμότητα και ποιότητα υπηρεσιών υγείας)</a:t>
            </a:r>
            <a:endParaRPr lang="el-GR" sz="2400" dirty="0"/>
          </a:p>
        </p:txBody>
      </p:sp>
    </p:spTree>
    <p:extLst>
      <p:ext uri="{BB962C8B-B14F-4D97-AF65-F5344CB8AC3E}">
        <p14:creationId xmlns:p14="http://schemas.microsoft.com/office/powerpoint/2010/main" val="301440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54C201-82B0-8099-FDC9-0DCB05391DF0}"/>
              </a:ext>
            </a:extLst>
          </p:cNvPr>
          <p:cNvSpPr>
            <a:spLocks noGrp="1"/>
          </p:cNvSpPr>
          <p:nvPr>
            <p:ph type="title"/>
          </p:nvPr>
        </p:nvSpPr>
        <p:spPr/>
        <p:txBody>
          <a:bodyPr>
            <a:normAutofit/>
          </a:bodyPr>
          <a:lstStyle/>
          <a:p>
            <a:r>
              <a:rPr lang="el-GR" sz="3200" b="1" dirty="0"/>
              <a:t>Κοινωνία και υγεία: εξωτερικοί παράγοντες</a:t>
            </a:r>
          </a:p>
        </p:txBody>
      </p:sp>
      <p:sp>
        <p:nvSpPr>
          <p:cNvPr id="3" name="Θέση περιεχομένου 2">
            <a:extLst>
              <a:ext uri="{FF2B5EF4-FFF2-40B4-BE49-F238E27FC236}">
                <a16:creationId xmlns:a16="http://schemas.microsoft.com/office/drawing/2014/main" id="{6DE4F86F-C8DA-7794-94AA-B5E15E030FFA}"/>
              </a:ext>
            </a:extLst>
          </p:cNvPr>
          <p:cNvSpPr>
            <a:spLocks noGrp="1"/>
          </p:cNvSpPr>
          <p:nvPr>
            <p:ph idx="1"/>
          </p:nvPr>
        </p:nvSpPr>
        <p:spPr/>
        <p:txBody>
          <a:bodyPr>
            <a:normAutofit/>
          </a:bodyPr>
          <a:lstStyle/>
          <a:p>
            <a:pPr>
              <a:buFont typeface="Wingdings" panose="05000000000000000000" pitchFamily="2" charset="2"/>
              <a:buChar char="q"/>
            </a:pPr>
            <a:r>
              <a:rPr lang="el-GR" sz="2400" dirty="0"/>
              <a:t>Εμπόλεμη ζώνη</a:t>
            </a:r>
          </a:p>
          <a:p>
            <a:pPr>
              <a:buFont typeface="Wingdings" panose="05000000000000000000" pitchFamily="2" charset="2"/>
              <a:buChar char="q"/>
            </a:pPr>
            <a:r>
              <a:rPr lang="el-GR" sz="2400" dirty="0"/>
              <a:t>Διαζύγιο</a:t>
            </a:r>
          </a:p>
          <a:p>
            <a:pPr>
              <a:buFont typeface="Wingdings" panose="05000000000000000000" pitchFamily="2" charset="2"/>
              <a:buChar char="q"/>
            </a:pPr>
            <a:r>
              <a:rPr lang="el-GR" sz="2400" dirty="0"/>
              <a:t>Βίαιο περιβάλλον</a:t>
            </a:r>
          </a:p>
          <a:p>
            <a:pPr>
              <a:buFont typeface="Wingdings" panose="05000000000000000000" pitchFamily="2" charset="2"/>
              <a:buChar char="q"/>
            </a:pPr>
            <a:r>
              <a:rPr lang="el-GR" sz="2400" dirty="0"/>
              <a:t>Απολυταρχικό καθεστώς</a:t>
            </a:r>
          </a:p>
          <a:p>
            <a:pPr>
              <a:buFont typeface="Wingdings" panose="05000000000000000000" pitchFamily="2" charset="2"/>
              <a:buChar char="q"/>
            </a:pPr>
            <a:r>
              <a:rPr lang="el-GR" sz="2400" dirty="0"/>
              <a:t>Υγρασία στο σπίτι.</a:t>
            </a:r>
          </a:p>
        </p:txBody>
      </p:sp>
    </p:spTree>
    <p:extLst>
      <p:ext uri="{BB962C8B-B14F-4D97-AF65-F5344CB8AC3E}">
        <p14:creationId xmlns:p14="http://schemas.microsoft.com/office/powerpoint/2010/main" val="4230224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61746AE-A19F-A9FC-F18F-80944FA068D3}"/>
              </a:ext>
            </a:extLst>
          </p:cNvPr>
          <p:cNvSpPr>
            <a:spLocks noGrp="1"/>
          </p:cNvSpPr>
          <p:nvPr>
            <p:ph idx="1"/>
          </p:nvPr>
        </p:nvSpPr>
        <p:spPr>
          <a:xfrm>
            <a:off x="1170039" y="1809135"/>
            <a:ext cx="9491865" cy="4289913"/>
          </a:xfrm>
        </p:spPr>
        <p:txBody>
          <a:bodyPr>
            <a:normAutofit/>
          </a:body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l-GR" sz="3200" b="0" i="0" u="none" strike="noStrike" kern="1200" cap="none" spc="0" normalizeH="0" baseline="0" noProof="0" dirty="0">
                <a:ln>
                  <a:noFill/>
                </a:ln>
                <a:effectLst/>
                <a:uLnTx/>
                <a:uFillTx/>
                <a:latin typeface="Calibri"/>
                <a:ea typeface="+mn-ea"/>
                <a:cs typeface="+mn-cs"/>
              </a:rPr>
              <a:t>Οι </a:t>
            </a:r>
            <a:r>
              <a:rPr kumimoji="0" lang="el-GR" sz="3200" b="1" i="0" u="none" strike="noStrike" kern="1200" cap="none" spc="0" normalizeH="0" baseline="0" noProof="0" dirty="0">
                <a:ln>
                  <a:noFill/>
                </a:ln>
                <a:effectLst/>
                <a:uLnTx/>
                <a:uFillTx/>
                <a:latin typeface="Calibri"/>
                <a:ea typeface="+mn-ea"/>
                <a:cs typeface="+mn-cs"/>
              </a:rPr>
              <a:t>εξωτερικοί παράγοντες </a:t>
            </a:r>
            <a:r>
              <a:rPr kumimoji="0" lang="el-GR" sz="3200" b="0" i="0" u="none" strike="noStrike" kern="1200" cap="none" spc="0" normalizeH="0" baseline="0" noProof="0" dirty="0">
                <a:ln>
                  <a:noFill/>
                </a:ln>
                <a:effectLst/>
                <a:uLnTx/>
                <a:uFillTx/>
                <a:latin typeface="Calibri"/>
                <a:ea typeface="+mn-ea"/>
                <a:cs typeface="+mn-cs"/>
              </a:rPr>
              <a:t>αφορούν;</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την κοινωνική τάξη </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400" b="0" i="0" u="none" strike="noStrike" kern="1200" cap="none" spc="0" normalizeH="0" baseline="0" noProof="0" dirty="0">
              <a:ln>
                <a:noFill/>
              </a:ln>
              <a:effectLst/>
              <a:uLnTx/>
              <a:uFillTx/>
              <a:latin typeface="Calibri"/>
              <a:ea typeface="+mn-ea"/>
              <a:cs typeface="+mn-cs"/>
            </a:endParaRP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την επαγγελματική απασχόληση </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400" b="0" i="0" u="none" strike="noStrike" kern="1200" cap="none" spc="0" normalizeH="0" baseline="0" noProof="0" dirty="0">
              <a:ln>
                <a:noFill/>
              </a:ln>
              <a:effectLst/>
              <a:uLnTx/>
              <a:uFillTx/>
              <a:latin typeface="Calibri"/>
              <a:ea typeface="+mn-ea"/>
              <a:cs typeface="+mn-cs"/>
            </a:endParaRP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το μορφωτικό και βιοτικό επίπεδο του κάθε ατόμου </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400" b="0" i="0" u="none" strike="noStrike" kern="1200" cap="none" spc="0" normalizeH="0" baseline="0" noProof="0" dirty="0">
              <a:ln>
                <a:noFill/>
              </a:ln>
              <a:effectLst/>
              <a:uLnTx/>
              <a:uFillTx/>
              <a:latin typeface="Calibri"/>
              <a:ea typeface="+mn-ea"/>
              <a:cs typeface="+mn-cs"/>
            </a:endParaRP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το φυσικό, κοινωνικό, πολιτισμικό και οικογενειακό περιβάλλον.</a:t>
            </a:r>
            <a:endParaRPr lang="el-GR" dirty="0"/>
          </a:p>
        </p:txBody>
      </p:sp>
    </p:spTree>
    <p:extLst>
      <p:ext uri="{BB962C8B-B14F-4D97-AF65-F5344CB8AC3E}">
        <p14:creationId xmlns:p14="http://schemas.microsoft.com/office/powerpoint/2010/main" val="365329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A70612-DD34-A42E-0D45-C6B850F640F1}"/>
              </a:ext>
            </a:extLst>
          </p:cNvPr>
          <p:cNvSpPr>
            <a:spLocks noGrp="1"/>
          </p:cNvSpPr>
          <p:nvPr>
            <p:ph type="title"/>
          </p:nvPr>
        </p:nvSpPr>
        <p:spPr/>
        <p:txBody>
          <a:bodyPr>
            <a:normAutofit/>
          </a:bodyPr>
          <a:lstStyle/>
          <a:p>
            <a:r>
              <a:rPr lang="el-GR" sz="3200" b="1" dirty="0"/>
              <a:t>Συμπεριφορά της υγείας</a:t>
            </a:r>
          </a:p>
        </p:txBody>
      </p:sp>
      <p:sp>
        <p:nvSpPr>
          <p:cNvPr id="3" name="Θέση περιεχομένου 2">
            <a:extLst>
              <a:ext uri="{FF2B5EF4-FFF2-40B4-BE49-F238E27FC236}">
                <a16:creationId xmlns:a16="http://schemas.microsoft.com/office/drawing/2014/main" id="{DD0503DC-051F-FE99-4419-4945F533FC8F}"/>
              </a:ext>
            </a:extLst>
          </p:cNvPr>
          <p:cNvSpPr>
            <a:spLocks noGrp="1"/>
          </p:cNvSpPr>
          <p:nvPr>
            <p:ph idx="1"/>
          </p:nvPr>
        </p:nvSpPr>
        <p:spPr>
          <a:xfrm>
            <a:off x="1219200" y="2300748"/>
            <a:ext cx="9442704" cy="3798300"/>
          </a:xfrm>
        </p:spPr>
        <p:txBody>
          <a:bodyPr>
            <a:normAutofit lnSpcReduction="10000"/>
          </a:bodyPr>
          <a:lstStyle/>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b="0" i="0" u="none" strike="noStrike" kern="1200" cap="none" spc="0" normalizeH="0" baseline="0" noProof="0" dirty="0">
                <a:ln>
                  <a:noFill/>
                </a:ln>
                <a:effectLst/>
                <a:uLnTx/>
                <a:uFillTx/>
                <a:latin typeface="Calibri"/>
                <a:ea typeface="+mn-ea"/>
                <a:cs typeface="+mn-cs"/>
              </a:rPr>
              <a:t>Είναι </a:t>
            </a:r>
            <a:r>
              <a:rPr kumimoji="0" lang="en-US" b="0" i="0" u="none" strike="noStrike" kern="1200" cap="none" spc="0" normalizeH="0" baseline="0" noProof="0" dirty="0" err="1">
                <a:ln>
                  <a:noFill/>
                </a:ln>
                <a:effectLst/>
                <a:uLnTx/>
                <a:uFillTx/>
                <a:latin typeface="Calibri"/>
                <a:ea typeface="+mn-ea"/>
                <a:cs typeface="+mn-cs"/>
              </a:rPr>
              <a:t>το</a:t>
            </a:r>
            <a:r>
              <a:rPr kumimoji="0" lang="en-US" b="0" i="0" u="none" strike="noStrike" kern="1200" cap="none" spc="0" normalizeH="0" baseline="0" noProof="0" dirty="0">
                <a:ln>
                  <a:noFill/>
                </a:ln>
                <a:effectLst/>
                <a:uLnTx/>
                <a:uFillTx/>
                <a:latin typeface="Calibri"/>
                <a:ea typeface="+mn-ea"/>
                <a:cs typeface="+mn-cs"/>
              </a:rPr>
              <a:t> </a:t>
            </a:r>
            <a:r>
              <a:rPr kumimoji="0" lang="en-US" b="0" i="0" u="none" strike="noStrike" kern="1200" cap="none" spc="0" normalizeH="0" baseline="0" noProof="0" dirty="0" err="1">
                <a:ln>
                  <a:noFill/>
                </a:ln>
                <a:effectLst/>
                <a:uLnTx/>
                <a:uFillTx/>
                <a:latin typeface="Calibri"/>
                <a:ea typeface="+mn-ea"/>
                <a:cs typeface="+mn-cs"/>
              </a:rPr>
              <a:t>σύνολο</a:t>
            </a:r>
            <a:r>
              <a:rPr kumimoji="0" lang="en-US" b="0" i="0" u="none" strike="noStrike" kern="1200" cap="none" spc="0" normalizeH="0" baseline="0" noProof="0" dirty="0">
                <a:ln>
                  <a:noFill/>
                </a:ln>
                <a:effectLst/>
                <a:uLnTx/>
                <a:uFillTx/>
                <a:latin typeface="Calibri"/>
                <a:ea typeface="+mn-ea"/>
                <a:cs typeface="+mn-cs"/>
              </a:rPr>
              <a:t> </a:t>
            </a:r>
            <a:r>
              <a:rPr kumimoji="0" lang="en-US" b="0" i="0" u="none" strike="noStrike" kern="1200" cap="none" spc="0" normalizeH="0" baseline="0" noProof="0" dirty="0" err="1">
                <a:ln>
                  <a:noFill/>
                </a:ln>
                <a:effectLst/>
                <a:uLnTx/>
                <a:uFillTx/>
                <a:latin typeface="Calibri"/>
                <a:ea typeface="+mn-ea"/>
                <a:cs typeface="+mn-cs"/>
              </a:rPr>
              <a:t>των</a:t>
            </a:r>
            <a:r>
              <a:rPr kumimoji="0" lang="en-US" b="0" i="0" u="none" strike="noStrike" kern="1200" cap="none" spc="0" normalizeH="0" baseline="0" noProof="0" dirty="0">
                <a:ln>
                  <a:noFill/>
                </a:ln>
                <a:effectLst/>
                <a:uLnTx/>
                <a:uFillTx/>
                <a:latin typeface="Calibri"/>
                <a:ea typeface="+mn-ea"/>
                <a:cs typeface="+mn-cs"/>
              </a:rPr>
              <a:t> </a:t>
            </a:r>
            <a:r>
              <a:rPr kumimoji="0" lang="en-US" b="0" i="0" u="none" strike="noStrike" kern="1200" cap="none" spc="0" normalizeH="0" baseline="0" noProof="0" dirty="0" err="1">
                <a:ln>
                  <a:noFill/>
                </a:ln>
                <a:effectLst/>
                <a:uLnTx/>
                <a:uFillTx/>
                <a:latin typeface="Calibri"/>
                <a:ea typeface="+mn-ea"/>
                <a:cs typeface="+mn-cs"/>
              </a:rPr>
              <a:t>ενεργειών</a:t>
            </a:r>
            <a:r>
              <a:rPr kumimoji="0" lang="en-US" b="0" i="0" u="none" strike="noStrike" kern="1200" cap="none" spc="0" normalizeH="0" baseline="0" noProof="0" dirty="0">
                <a:ln>
                  <a:noFill/>
                </a:ln>
                <a:effectLst/>
                <a:uLnTx/>
                <a:uFillTx/>
                <a:latin typeface="Calibri"/>
                <a:ea typeface="+mn-ea"/>
                <a:cs typeface="+mn-cs"/>
              </a:rPr>
              <a:t> </a:t>
            </a:r>
            <a:r>
              <a:rPr kumimoji="0" lang="en-US" b="0" i="0" u="none" strike="noStrike" kern="1200" cap="none" spc="0" normalizeH="0" baseline="0" noProof="0" dirty="0" err="1">
                <a:ln>
                  <a:noFill/>
                </a:ln>
                <a:effectLst/>
                <a:uLnTx/>
                <a:uFillTx/>
                <a:latin typeface="Calibri"/>
                <a:ea typeface="+mn-ea"/>
                <a:cs typeface="+mn-cs"/>
              </a:rPr>
              <a:t>του</a:t>
            </a:r>
            <a:r>
              <a:rPr kumimoji="0" lang="en-US" b="0" i="0" u="none" strike="noStrike" kern="1200" cap="none" spc="0" normalizeH="0" baseline="0" noProof="0" dirty="0">
                <a:ln>
                  <a:noFill/>
                </a:ln>
                <a:effectLst/>
                <a:uLnTx/>
                <a:uFillTx/>
                <a:latin typeface="Calibri"/>
                <a:ea typeface="+mn-ea"/>
                <a:cs typeface="+mn-cs"/>
              </a:rPr>
              <a:t> α</a:t>
            </a:r>
            <a:r>
              <a:rPr kumimoji="0" lang="en-US" b="0" i="0" u="none" strike="noStrike" kern="1200" cap="none" spc="0" normalizeH="0" baseline="0" noProof="0" dirty="0" err="1">
                <a:ln>
                  <a:noFill/>
                </a:ln>
                <a:effectLst/>
                <a:uLnTx/>
                <a:uFillTx/>
                <a:latin typeface="Calibri"/>
                <a:ea typeface="+mn-ea"/>
                <a:cs typeface="+mn-cs"/>
              </a:rPr>
              <a:t>τόμου</a:t>
            </a:r>
            <a:r>
              <a:rPr kumimoji="0" lang="en-US" b="0" i="0" u="none" strike="noStrike" kern="1200" cap="none" spc="0" normalizeH="0" baseline="0" noProof="0" dirty="0">
                <a:ln>
                  <a:noFill/>
                </a:ln>
                <a:effectLst/>
                <a:uLnTx/>
                <a:uFillTx/>
                <a:latin typeface="Calibri"/>
                <a:ea typeface="+mn-ea"/>
                <a:cs typeface="+mn-cs"/>
              </a:rPr>
              <a:t> </a:t>
            </a:r>
            <a:r>
              <a:rPr kumimoji="0" lang="en-US" b="0" i="0" u="none" strike="noStrike" kern="1200" cap="none" spc="0" normalizeH="0" baseline="0" noProof="0" dirty="0" err="1">
                <a:ln>
                  <a:noFill/>
                </a:ln>
                <a:effectLst/>
                <a:uLnTx/>
                <a:uFillTx/>
                <a:latin typeface="Calibri"/>
                <a:ea typeface="+mn-ea"/>
                <a:cs typeface="+mn-cs"/>
              </a:rPr>
              <a:t>γι</a:t>
            </a:r>
            <a:r>
              <a:rPr kumimoji="0" lang="en-US" b="0" i="0" u="none" strike="noStrike" kern="1200" cap="none" spc="0" normalizeH="0" baseline="0" noProof="0" dirty="0">
                <a:ln>
                  <a:noFill/>
                </a:ln>
                <a:effectLst/>
                <a:uLnTx/>
                <a:uFillTx/>
                <a:latin typeface="Calibri"/>
                <a:ea typeface="+mn-ea"/>
                <a:cs typeface="+mn-cs"/>
              </a:rPr>
              <a:t>α να προάγει την υγεία, με στόχο την πρόληψη ή τη διάγνωση μίας ασθένειας σε πρώιμο στάδιο</a:t>
            </a:r>
            <a:r>
              <a:rPr kumimoji="0" lang="el-GR" b="0" i="0" u="none" strike="noStrike" kern="1200" cap="none" spc="0" normalizeH="0" baseline="0" noProof="0" dirty="0">
                <a:ln>
                  <a:noFill/>
                </a:ln>
                <a:effectLst/>
                <a:uLnTx/>
                <a:uFillTx/>
                <a:latin typeface="Calibri"/>
                <a:ea typeface="+mn-ea"/>
                <a:cs typeface="+mn-cs"/>
              </a:rPr>
              <a:t>.</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b="0" i="0" u="none" strike="noStrike" kern="1200" cap="none" spc="0" normalizeH="0" baseline="0" noProof="0" dirty="0">
              <a:ln>
                <a:noFill/>
              </a:ln>
              <a:effectLst/>
              <a:uLnTx/>
              <a:uFillTx/>
              <a:latin typeface="Calibri"/>
              <a:ea typeface="+mn-ea"/>
              <a:cs typeface="+mn-cs"/>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n-US" b="0" i="0" u="none" strike="noStrike" kern="1200" cap="none" spc="0" normalizeH="0" baseline="0" noProof="0" dirty="0" err="1">
                <a:ln>
                  <a:noFill/>
                </a:ln>
                <a:effectLst/>
                <a:uLnTx/>
                <a:uFillTx/>
                <a:latin typeface="Calibri"/>
                <a:ea typeface="+mn-ea"/>
                <a:cs typeface="+mn-cs"/>
              </a:rPr>
              <a:t>Σε</a:t>
            </a:r>
            <a:r>
              <a:rPr kumimoji="0" lang="en-US" b="0" i="0" u="none" strike="noStrike" kern="1200" cap="none" spc="0" normalizeH="0" baseline="0" noProof="0" dirty="0">
                <a:ln>
                  <a:noFill/>
                </a:ln>
                <a:effectLst/>
                <a:uLnTx/>
                <a:uFillTx/>
                <a:latin typeface="Calibri"/>
                <a:ea typeface="+mn-ea"/>
                <a:cs typeface="+mn-cs"/>
              </a:rPr>
              <a:t> α</a:t>
            </a:r>
            <a:r>
              <a:rPr kumimoji="0" lang="en-US" b="0" i="0" u="none" strike="noStrike" kern="1200" cap="none" spc="0" normalizeH="0" baseline="0" noProof="0" dirty="0" err="1">
                <a:ln>
                  <a:noFill/>
                </a:ln>
                <a:effectLst/>
                <a:uLnTx/>
                <a:uFillTx/>
                <a:latin typeface="Calibri"/>
                <a:ea typeface="+mn-ea"/>
                <a:cs typeface="+mn-cs"/>
              </a:rPr>
              <a:t>ντίθεση</a:t>
            </a:r>
            <a:r>
              <a:rPr kumimoji="0" lang="en-US" b="0" i="0" u="none" strike="noStrike" kern="1200" cap="none" spc="0" normalizeH="0" baseline="0" noProof="0" dirty="0">
                <a:ln>
                  <a:noFill/>
                </a:ln>
                <a:effectLst/>
                <a:uLnTx/>
                <a:uFillTx/>
                <a:latin typeface="Calibri"/>
                <a:ea typeface="+mn-ea"/>
                <a:cs typeface="+mn-cs"/>
              </a:rPr>
              <a:t>, η </a:t>
            </a:r>
            <a:r>
              <a:rPr kumimoji="0" lang="en-US" b="0" i="0" u="none" strike="noStrike" kern="1200" cap="none" spc="0" normalizeH="0" baseline="0" noProof="0" dirty="0" err="1">
                <a:ln>
                  <a:noFill/>
                </a:ln>
                <a:effectLst/>
                <a:uLnTx/>
                <a:uFillTx/>
                <a:latin typeface="Calibri"/>
                <a:ea typeface="+mn-ea"/>
                <a:cs typeface="+mn-cs"/>
              </a:rPr>
              <a:t>συμ</a:t>
            </a:r>
            <a:r>
              <a:rPr kumimoji="0" lang="en-US" b="0" i="0" u="none" strike="noStrike" kern="1200" cap="none" spc="0" normalizeH="0" baseline="0" noProof="0" dirty="0">
                <a:ln>
                  <a:noFill/>
                </a:ln>
                <a:effectLst/>
                <a:uLnTx/>
                <a:uFillTx/>
                <a:latin typeface="Calibri"/>
                <a:ea typeface="+mn-ea"/>
                <a:cs typeface="+mn-cs"/>
              </a:rPr>
              <a:t>περιφορά της ασθένειας αφορά τις ενέργειες στις οποίες θα προβεί το άτομο για να καθορίσει την κατάσταση της υγείας του, όταν νοσεί, και να διαχειριστεί τα προβλήματα που απορρέουν από την ασθένεια του, αναζητώντας παράλληλα την κατάλληλη θεραπευτική αγωγή</a:t>
            </a:r>
            <a:r>
              <a:rPr kumimoji="0" lang="el-GR" b="0" i="0" u="none" strike="noStrike" kern="1200" cap="none" spc="0" normalizeH="0" baseline="0" noProof="0" dirty="0">
                <a:ln>
                  <a:noFill/>
                </a:ln>
                <a:effectLst/>
                <a:uLnTx/>
                <a:uFillTx/>
                <a:latin typeface="Calibri"/>
                <a:ea typeface="+mn-ea"/>
                <a:cs typeface="+mn-cs"/>
              </a:rPr>
              <a:t>.</a:t>
            </a:r>
          </a:p>
          <a:p>
            <a:endParaRPr lang="el-GR" dirty="0"/>
          </a:p>
        </p:txBody>
      </p:sp>
    </p:spTree>
    <p:extLst>
      <p:ext uri="{BB962C8B-B14F-4D97-AF65-F5344CB8AC3E}">
        <p14:creationId xmlns:p14="http://schemas.microsoft.com/office/powerpoint/2010/main" val="3959066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D411D5-898A-E3FD-35AA-2A6DE649065A}"/>
              </a:ext>
            </a:extLst>
          </p:cNvPr>
          <p:cNvSpPr>
            <a:spLocks noGrp="1"/>
          </p:cNvSpPr>
          <p:nvPr>
            <p:ph type="title"/>
          </p:nvPr>
        </p:nvSpPr>
        <p:spPr>
          <a:xfrm>
            <a:off x="1517904" y="1517904"/>
            <a:ext cx="9144000" cy="822173"/>
          </a:xfrm>
        </p:spPr>
        <p:txBody>
          <a:bodyPr>
            <a:normAutofit/>
          </a:bodyPr>
          <a:lstStyle/>
          <a:p>
            <a:r>
              <a:rPr lang="el-GR" sz="3200" b="1" dirty="0"/>
              <a:t>Στρατηγικές προαγωγής υγείας</a:t>
            </a:r>
          </a:p>
        </p:txBody>
      </p:sp>
      <p:sp>
        <p:nvSpPr>
          <p:cNvPr id="3" name="Θέση περιεχομένου 2">
            <a:extLst>
              <a:ext uri="{FF2B5EF4-FFF2-40B4-BE49-F238E27FC236}">
                <a16:creationId xmlns:a16="http://schemas.microsoft.com/office/drawing/2014/main" id="{3D24FCE1-21FE-CB63-FC6C-367E2004B430}"/>
              </a:ext>
            </a:extLst>
          </p:cNvPr>
          <p:cNvSpPr>
            <a:spLocks noGrp="1"/>
          </p:cNvSpPr>
          <p:nvPr>
            <p:ph idx="1"/>
          </p:nvPr>
        </p:nvSpPr>
        <p:spPr>
          <a:xfrm>
            <a:off x="1160205" y="2192593"/>
            <a:ext cx="10097729" cy="3923071"/>
          </a:xfrm>
        </p:spPr>
        <p:txBody>
          <a:bodyPr>
            <a:normAutofit/>
          </a:bodyPr>
          <a:lstStyle/>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Η πολιτική και κοινωνική βούληση για την αντιμετώπιση των θεμάτων που αφορούν στην υγεία του πληθυσμού.</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400" b="0" i="0" u="none" strike="noStrike" kern="1200" cap="none" spc="0" normalizeH="0" baseline="0" noProof="0" dirty="0">
              <a:ln>
                <a:noFill/>
              </a:ln>
              <a:effectLst/>
              <a:uLnTx/>
              <a:uFillTx/>
              <a:latin typeface="Calibri"/>
              <a:ea typeface="+mn-ea"/>
              <a:cs typeface="+mn-cs"/>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Η ενδυνάμωση όλων των ανθρώπων προκειμένου να αξιοποιήσουν το σύνολο των δυνατοτήτων τους υπέρ του επιπέδου υγείας τους.</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400" b="0" i="0" u="none" strike="noStrike" kern="1200" cap="none" spc="0" normalizeH="0" baseline="0" noProof="0" dirty="0">
              <a:ln>
                <a:noFill/>
              </a:ln>
              <a:effectLst/>
              <a:uLnTx/>
              <a:uFillTx/>
              <a:latin typeface="Calibri"/>
              <a:ea typeface="+mn-ea"/>
              <a:cs typeface="+mn-cs"/>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Η διαμεσολάβηση για τη γεφύρωση των διαφορετικών πεδίων ατομικής και κοινωνικής δράσης, προς όφελος της υγείας του πληθυσμού. </a:t>
            </a:r>
          </a:p>
          <a:p>
            <a:endParaRPr lang="el-GR" dirty="0"/>
          </a:p>
        </p:txBody>
      </p:sp>
    </p:spTree>
    <p:extLst>
      <p:ext uri="{BB962C8B-B14F-4D97-AF65-F5344CB8AC3E}">
        <p14:creationId xmlns:p14="http://schemas.microsoft.com/office/powerpoint/2010/main" val="565637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B776E07-5462-ABE5-AB75-801739278403}"/>
              </a:ext>
            </a:extLst>
          </p:cNvPr>
          <p:cNvSpPr>
            <a:spLocks noGrp="1"/>
          </p:cNvSpPr>
          <p:nvPr>
            <p:ph idx="1"/>
          </p:nvPr>
        </p:nvSpPr>
        <p:spPr>
          <a:xfrm>
            <a:off x="1170039" y="1101213"/>
            <a:ext cx="9491865" cy="5456903"/>
          </a:xfrm>
        </p:spPr>
        <p:txBody>
          <a:bodyPr>
            <a:normAutofit/>
          </a:bodyPr>
          <a:lstStyle/>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Ευαισθητοποίηση (συνειδητοποίηση του προβλήματος)</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Παροχή </a:t>
            </a:r>
            <a:r>
              <a:rPr kumimoji="0" lang="el-GR" sz="2400" b="0" i="0" u="none" strike="noStrike" kern="1200" cap="none" spc="0" normalizeH="0" baseline="0" noProof="0">
                <a:ln>
                  <a:noFill/>
                </a:ln>
                <a:effectLst/>
                <a:uLnTx/>
                <a:uFillTx/>
                <a:latin typeface="Calibri"/>
                <a:ea typeface="+mn-ea"/>
                <a:cs typeface="+mn-cs"/>
              </a:rPr>
              <a:t>γνώσεων </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a:ln>
                  <a:noFill/>
                </a:ln>
                <a:effectLst/>
                <a:uLnTx/>
                <a:uFillTx/>
                <a:latin typeface="Calibri"/>
                <a:ea typeface="+mn-ea"/>
                <a:cs typeface="+mn-cs"/>
              </a:rPr>
              <a:t>Ιεράρχηση </a:t>
            </a:r>
            <a:r>
              <a:rPr kumimoji="0" lang="el-GR" sz="2400" b="0" i="0" u="none" strike="noStrike" kern="1200" cap="none" spc="0" normalizeH="0" baseline="0" noProof="0" dirty="0">
                <a:ln>
                  <a:noFill/>
                </a:ln>
                <a:effectLst/>
                <a:uLnTx/>
                <a:uFillTx/>
                <a:latin typeface="Calibri"/>
                <a:ea typeface="+mn-ea"/>
                <a:cs typeface="+mn-cs"/>
              </a:rPr>
              <a:t>αξιών (διαμόρφωση και τροποποίηση των αξιών που αφορούν στην υγεία)</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Αλλαγή πεποιθήσεων και στάσεων</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Λήψη αποφάσεων</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Τροποποίηση συμπεριφοράς (υιοθέτηση της απόφασης και ενσωμάτωσης της ως τρόπο ζωής)</a:t>
            </a:r>
          </a:p>
          <a:p>
            <a:pPr marR="0" lvl="0" algn="just" defTabSz="9144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l-GR" sz="2400" b="0" i="0" u="none" strike="noStrike" kern="1200" cap="none" spc="0" normalizeH="0" baseline="0" noProof="0" dirty="0">
                <a:ln>
                  <a:noFill/>
                </a:ln>
                <a:effectLst/>
                <a:uLnTx/>
                <a:uFillTx/>
                <a:latin typeface="Calibri"/>
                <a:ea typeface="+mn-ea"/>
                <a:cs typeface="+mn-cs"/>
              </a:rPr>
              <a:t>Αλλαγή περιβάλλοντος (τροποποίηση των παραγόντων εκείνων του περιβάλλοντος που διαμορφώνουν την ανθρώπινη συμπεριφορά)</a:t>
            </a:r>
          </a:p>
          <a:p>
            <a:endParaRPr lang="el-GR" dirty="0"/>
          </a:p>
        </p:txBody>
      </p:sp>
    </p:spTree>
    <p:extLst>
      <p:ext uri="{BB962C8B-B14F-4D97-AF65-F5344CB8AC3E}">
        <p14:creationId xmlns:p14="http://schemas.microsoft.com/office/powerpoint/2010/main" val="2210248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D97E7E2-2103-CEBE-1424-3709BB1F44BB}"/>
              </a:ext>
            </a:extLst>
          </p:cNvPr>
          <p:cNvSpPr>
            <a:spLocks noGrp="1"/>
          </p:cNvSpPr>
          <p:nvPr>
            <p:ph idx="1"/>
          </p:nvPr>
        </p:nvSpPr>
        <p:spPr>
          <a:xfrm>
            <a:off x="1111045" y="1150374"/>
            <a:ext cx="9550859" cy="4948674"/>
          </a:xfrm>
        </p:spPr>
        <p:txBody>
          <a:bodyPr/>
          <a:lstStyle/>
          <a:p>
            <a:pPr>
              <a:buFont typeface="Wingdings" panose="05000000000000000000" pitchFamily="2" charset="2"/>
              <a:buChar char="q"/>
            </a:pPr>
            <a:r>
              <a:rPr lang="el-GR" sz="2400" b="0" i="0" dirty="0">
                <a:effectLst/>
                <a:latin typeface="Open Sans" panose="020B0606030504020204" pitchFamily="34" charset="0"/>
              </a:rPr>
              <a:t> </a:t>
            </a:r>
            <a:r>
              <a:rPr lang="el-GR" sz="2400" b="1" i="0" dirty="0">
                <a:effectLst/>
                <a:latin typeface="Open Sans" panose="020B0606030504020204" pitchFamily="34" charset="0"/>
              </a:rPr>
              <a:t>Υγεία</a:t>
            </a:r>
            <a:r>
              <a:rPr lang="el-GR" sz="2400" b="0" i="0" dirty="0">
                <a:effectLst/>
                <a:latin typeface="Open Sans" panose="020B0606030504020204" pitchFamily="34" charset="0"/>
              </a:rPr>
              <a:t> είναι ο παράγοντας που μετράει την φυσική, ψυχολογική ή ακόμα και την πνευματική κατάσταση ενός οργανισμού. Έτσι λοιπόν, η έννοια της υγείας, δεν αποδίδεται μόνο από την ιατρική, αλλά και από άλλους παράγοντες όπως είναι το περιβάλλον, η οικονομία, η εργασία κ.α.</a:t>
            </a:r>
            <a:endParaRPr lang="en-US" sz="2400" b="0" i="0" dirty="0">
              <a:effectLst/>
              <a:latin typeface="Open Sans" panose="020B0606030504020204" pitchFamily="34" charset="0"/>
            </a:endParaRPr>
          </a:p>
          <a:p>
            <a:pPr>
              <a:buFont typeface="Wingdings" panose="05000000000000000000" pitchFamily="2" charset="2"/>
              <a:buChar char="q"/>
            </a:pPr>
            <a:endParaRPr lang="en-US" sz="2400" dirty="0">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Η επίτευξη της υγείας και το να παραμείνει κάποιος υγιής, είναι μια συνεχόμενη ενεργή διαδικασία.</a:t>
            </a:r>
            <a:br>
              <a:rPr lang="el-GR" dirty="0"/>
            </a:br>
            <a:endParaRPr lang="el-GR" dirty="0"/>
          </a:p>
        </p:txBody>
      </p:sp>
    </p:spTree>
    <p:extLst>
      <p:ext uri="{BB962C8B-B14F-4D97-AF65-F5344CB8AC3E}">
        <p14:creationId xmlns:p14="http://schemas.microsoft.com/office/powerpoint/2010/main" val="849924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ECF39C3-3B63-E615-103B-20012F0192EB}"/>
              </a:ext>
            </a:extLst>
          </p:cNvPr>
          <p:cNvSpPr>
            <a:spLocks noGrp="1"/>
          </p:cNvSpPr>
          <p:nvPr>
            <p:ph idx="1"/>
          </p:nvPr>
        </p:nvSpPr>
        <p:spPr>
          <a:xfrm>
            <a:off x="1091381" y="1582994"/>
            <a:ext cx="9570523" cy="4516054"/>
          </a:xfrm>
        </p:spPr>
        <p:txBody>
          <a:bodyPr>
            <a:normAutofit/>
          </a:bodyPr>
          <a:lstStyle/>
          <a:p>
            <a:pPr>
              <a:buFont typeface="Wingdings" panose="05000000000000000000" pitchFamily="2" charset="2"/>
              <a:buChar char="q"/>
            </a:pPr>
            <a:r>
              <a:rPr lang="el-GR" sz="2400" b="1" i="0" dirty="0">
                <a:effectLst/>
                <a:latin typeface="Open Sans" panose="020B0606030504020204" pitchFamily="34" charset="0"/>
              </a:rPr>
              <a:t>Σωματική υγεία</a:t>
            </a:r>
            <a:r>
              <a:rPr lang="el-GR" sz="2400" b="0" i="0" dirty="0">
                <a:effectLst/>
                <a:latin typeface="Open Sans" panose="020B0606030504020204" pitchFamily="34" charset="0"/>
              </a:rPr>
              <a:t>: αναφέρεται στη λειτουργία του σώματος</a:t>
            </a:r>
          </a:p>
          <a:p>
            <a:pPr>
              <a:buFont typeface="Wingdings" panose="05000000000000000000" pitchFamily="2" charset="2"/>
              <a:buChar char="q"/>
            </a:pPr>
            <a:endParaRPr lang="el-GR" sz="2400" dirty="0">
              <a:latin typeface="Open Sans" panose="020B0606030504020204" pitchFamily="34" charset="0"/>
            </a:endParaRPr>
          </a:p>
          <a:p>
            <a:pPr>
              <a:buFont typeface="Wingdings" panose="05000000000000000000" pitchFamily="2" charset="2"/>
              <a:buChar char="q"/>
            </a:pPr>
            <a:r>
              <a:rPr lang="el-GR" sz="2400" b="1" i="0" dirty="0">
                <a:effectLst/>
                <a:latin typeface="Open Sans" panose="020B0606030504020204" pitchFamily="34" charset="0"/>
              </a:rPr>
              <a:t>Ψυχική υγεία</a:t>
            </a:r>
            <a:r>
              <a:rPr lang="el-GR" sz="2400" b="0" i="0" dirty="0">
                <a:effectLst/>
                <a:latin typeface="Open Sans" panose="020B0606030504020204" pitchFamily="34" charset="0"/>
              </a:rPr>
              <a:t>: αναφέρεται στην νοητική συγκρότηση του ατόμου και στη δυνατότητα του να σκέφτεται με πλήρη διαύγεια</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b="1" i="0" dirty="0">
                <a:effectLst/>
                <a:latin typeface="Open Sans" panose="020B0606030504020204" pitchFamily="34" charset="0"/>
              </a:rPr>
              <a:t>Συναισθηματική υγεία</a:t>
            </a:r>
            <a:r>
              <a:rPr lang="el-GR" sz="2400" b="0" i="0" dirty="0">
                <a:effectLst/>
                <a:latin typeface="Open Sans" panose="020B0606030504020204" pitchFamily="34" charset="0"/>
              </a:rPr>
              <a:t>: αναφέρεται ικανότητα του ατόμου να αντιλαμβάνεται και να εκφράζει συναισθήματα</a:t>
            </a:r>
            <a:endParaRPr lang="el-GR" sz="2400" dirty="0"/>
          </a:p>
        </p:txBody>
      </p:sp>
    </p:spTree>
    <p:extLst>
      <p:ext uri="{BB962C8B-B14F-4D97-AF65-F5344CB8AC3E}">
        <p14:creationId xmlns:p14="http://schemas.microsoft.com/office/powerpoint/2010/main" val="45542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A9A53C-2E07-82F0-5EF2-AE7042A6ABA5}"/>
              </a:ext>
            </a:extLst>
          </p:cNvPr>
          <p:cNvSpPr>
            <a:spLocks noGrp="1"/>
          </p:cNvSpPr>
          <p:nvPr>
            <p:ph type="title"/>
          </p:nvPr>
        </p:nvSpPr>
        <p:spPr/>
        <p:txBody>
          <a:bodyPr>
            <a:normAutofit/>
          </a:bodyPr>
          <a:lstStyle/>
          <a:p>
            <a:r>
              <a:rPr lang="el-GR" sz="3200" b="1" dirty="0"/>
              <a:t>Άσκηση και διατροφή</a:t>
            </a:r>
          </a:p>
        </p:txBody>
      </p:sp>
      <p:sp>
        <p:nvSpPr>
          <p:cNvPr id="3" name="Θέση περιεχομένου 2">
            <a:extLst>
              <a:ext uri="{FF2B5EF4-FFF2-40B4-BE49-F238E27FC236}">
                <a16:creationId xmlns:a16="http://schemas.microsoft.com/office/drawing/2014/main" id="{3A67D842-59ED-DF9C-B62E-55538C8E7BA6}"/>
              </a:ext>
            </a:extLst>
          </p:cNvPr>
          <p:cNvSpPr>
            <a:spLocks noGrp="1"/>
          </p:cNvSpPr>
          <p:nvPr>
            <p:ph idx="1"/>
          </p:nvPr>
        </p:nvSpPr>
        <p:spPr>
          <a:xfrm>
            <a:off x="1032387" y="2231923"/>
            <a:ext cx="9629517" cy="3867125"/>
          </a:xfrm>
        </p:spPr>
        <p:txBody>
          <a:bodyPr>
            <a:normAutofit lnSpcReduction="10000"/>
          </a:bodyPr>
          <a:lstStyle/>
          <a:p>
            <a:pPr>
              <a:buFont typeface="Wingdings" panose="05000000000000000000" pitchFamily="2" charset="2"/>
              <a:buChar char="q"/>
            </a:pPr>
            <a:r>
              <a:rPr lang="el-GR" b="0" i="0" dirty="0">
                <a:effectLst/>
                <a:latin typeface="Open Sans" panose="020B0606030504020204" pitchFamily="34" charset="0"/>
              </a:rPr>
              <a:t>Άσκηση είναι η απόδοση του συνόλου των κινήσεων, προκειμένου να αναπτύξουν ή να διατηρήσουν την συνολική φυσική κατάσταση και υγεία. Η τακτική σωματική άσκηση, είναι σημαντική για την πρόληψη της υγείας από ασθένειες.</a:t>
            </a:r>
            <a:br>
              <a:rPr lang="el-GR" dirty="0"/>
            </a:br>
            <a:endParaRPr lang="el-GR" dirty="0"/>
          </a:p>
          <a:p>
            <a:pPr>
              <a:buFont typeface="Wingdings" panose="05000000000000000000" pitchFamily="2" charset="2"/>
              <a:buChar char="q"/>
            </a:pPr>
            <a:r>
              <a:rPr lang="el-GR" b="0" i="0" dirty="0">
                <a:effectLst/>
                <a:latin typeface="Open Sans" panose="020B0606030504020204" pitchFamily="34" charset="0"/>
              </a:rPr>
              <a:t>Διατροφή είναι η επιστήμη που εξετάζει τη σχέση μεταξύ διατροφής και υγείας. Μελετά πως οι άνθρωποι τρώνε και κατά πόσο επηρεάζεται η υγειά και η απόδοση τους.</a:t>
            </a:r>
            <a:endParaRPr lang="el-GR" dirty="0"/>
          </a:p>
        </p:txBody>
      </p:sp>
    </p:spTree>
    <p:extLst>
      <p:ext uri="{BB962C8B-B14F-4D97-AF65-F5344CB8AC3E}">
        <p14:creationId xmlns:p14="http://schemas.microsoft.com/office/powerpoint/2010/main" val="3039216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F33631D-1355-CC90-C590-56A78BBC83AE}"/>
              </a:ext>
            </a:extLst>
          </p:cNvPr>
          <p:cNvSpPr>
            <a:spLocks noGrp="1"/>
          </p:cNvSpPr>
          <p:nvPr>
            <p:ph idx="1"/>
          </p:nvPr>
        </p:nvSpPr>
        <p:spPr>
          <a:xfrm>
            <a:off x="1081548" y="1150375"/>
            <a:ext cx="9580356" cy="4948674"/>
          </a:xfrm>
        </p:spPr>
        <p:txBody>
          <a:bodyPr>
            <a:normAutofit fontScale="92500" lnSpcReduction="10000"/>
          </a:bodyPr>
          <a:lstStyle/>
          <a:p>
            <a:pPr>
              <a:buFont typeface="Wingdings" panose="05000000000000000000" pitchFamily="2" charset="2"/>
              <a:buChar char="q"/>
            </a:pPr>
            <a:r>
              <a:rPr lang="el-GR" dirty="0">
                <a:latin typeface="Open Sans" panose="020B0606030504020204" pitchFamily="34" charset="0"/>
              </a:rPr>
              <a:t>Η σ</a:t>
            </a:r>
            <a:r>
              <a:rPr lang="el-GR" b="0" i="0" dirty="0">
                <a:effectLst/>
                <a:latin typeface="Open Sans" panose="020B0606030504020204" pitchFamily="34" charset="0"/>
              </a:rPr>
              <a:t>ωματική άσκηση θεωρείται σημαντική για τη διατήρηση της φυσικής κατάστασης, του ιδανικού βάρους, τη διατήρηση υγιών οστών, των μυών και των αρθρώσεων. </a:t>
            </a:r>
          </a:p>
          <a:p>
            <a:pPr>
              <a:buFont typeface="Wingdings" panose="05000000000000000000" pitchFamily="2" charset="2"/>
              <a:buChar char="q"/>
            </a:pPr>
            <a:endParaRPr lang="el-GR" dirty="0">
              <a:latin typeface="Open Sans" panose="020B0606030504020204" pitchFamily="34" charset="0"/>
            </a:endParaRPr>
          </a:p>
          <a:p>
            <a:pPr>
              <a:buFont typeface="Wingdings" panose="05000000000000000000" pitchFamily="2" charset="2"/>
              <a:buChar char="q"/>
            </a:pPr>
            <a:r>
              <a:rPr lang="el-GR" b="0" i="0" dirty="0">
                <a:effectLst/>
                <a:latin typeface="Open Sans" panose="020B0606030504020204" pitchFamily="34" charset="0"/>
              </a:rPr>
              <a:t>Μέσω αυτής επίσης αναπτύσσεται η ευημερία, η ευεξία, και τέλος το πιο σημαντικό ενισχύεται το ανοσοποιητικό σύστημα.</a:t>
            </a:r>
          </a:p>
          <a:p>
            <a:pPr>
              <a:buFont typeface="Wingdings" panose="05000000000000000000" pitchFamily="2" charset="2"/>
              <a:buChar char="q"/>
            </a:pPr>
            <a:endParaRPr lang="el-GR" b="0" i="0" dirty="0">
              <a:effectLst/>
              <a:latin typeface="Open Sans" panose="020B0606030504020204" pitchFamily="34" charset="0"/>
            </a:endParaRPr>
          </a:p>
          <a:p>
            <a:pPr>
              <a:buFont typeface="Wingdings" panose="05000000000000000000" pitchFamily="2" charset="2"/>
              <a:buChar char="q"/>
            </a:pPr>
            <a:r>
              <a:rPr lang="el-GR" b="0" i="0" dirty="0">
                <a:effectLst/>
                <a:latin typeface="Open Sans" panose="020B0606030504020204" pitchFamily="34" charset="0"/>
              </a:rPr>
              <a:t>Η σωστή διατροφή είναι εξίσου σημαντική για την υγεία όσο και η άσκηση. </a:t>
            </a:r>
          </a:p>
          <a:p>
            <a:pPr>
              <a:buFont typeface="Wingdings" panose="05000000000000000000" pitchFamily="2" charset="2"/>
              <a:buChar char="q"/>
            </a:pPr>
            <a:endParaRPr lang="el-GR" b="0" i="0" dirty="0">
              <a:effectLst/>
              <a:latin typeface="Open Sans" panose="020B0606030504020204" pitchFamily="34" charset="0"/>
            </a:endParaRPr>
          </a:p>
          <a:p>
            <a:pPr>
              <a:buFont typeface="Wingdings" panose="05000000000000000000" pitchFamily="2" charset="2"/>
              <a:buChar char="q"/>
            </a:pPr>
            <a:r>
              <a:rPr lang="el-GR" b="0" i="0" dirty="0">
                <a:effectLst/>
                <a:latin typeface="Open Sans" panose="020B0606030504020204" pitchFamily="34" charset="0"/>
              </a:rPr>
              <a:t>Η καλή διατροφή εξασφαλίζει τη σωστή αναλογία θρεπτικών ουσιών που χρειάζεται ο οργανισμός.</a:t>
            </a:r>
            <a:endParaRPr lang="el-GR" dirty="0"/>
          </a:p>
        </p:txBody>
      </p:sp>
    </p:spTree>
    <p:extLst>
      <p:ext uri="{BB962C8B-B14F-4D97-AF65-F5344CB8AC3E}">
        <p14:creationId xmlns:p14="http://schemas.microsoft.com/office/powerpoint/2010/main" val="44067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2B9637-D234-EF5A-2A38-F13B2854D952}"/>
              </a:ext>
            </a:extLst>
          </p:cNvPr>
          <p:cNvSpPr>
            <a:spLocks noGrp="1"/>
          </p:cNvSpPr>
          <p:nvPr>
            <p:ph type="title"/>
          </p:nvPr>
        </p:nvSpPr>
        <p:spPr/>
        <p:txBody>
          <a:bodyPr>
            <a:normAutofit/>
          </a:bodyPr>
          <a:lstStyle/>
          <a:p>
            <a:r>
              <a:rPr lang="el-GR" sz="3200" dirty="0"/>
              <a:t>Η υγεία ορίζεται:</a:t>
            </a:r>
          </a:p>
        </p:txBody>
      </p:sp>
      <p:sp>
        <p:nvSpPr>
          <p:cNvPr id="3" name="Θέση περιεχομένου 2">
            <a:extLst>
              <a:ext uri="{FF2B5EF4-FFF2-40B4-BE49-F238E27FC236}">
                <a16:creationId xmlns:a16="http://schemas.microsoft.com/office/drawing/2014/main" id="{3F60E7ED-273B-5388-F93D-4D02E63E7CBA}"/>
              </a:ext>
            </a:extLst>
          </p:cNvPr>
          <p:cNvSpPr>
            <a:spLocks noGrp="1"/>
          </p:cNvSpPr>
          <p:nvPr>
            <p:ph idx="1"/>
          </p:nvPr>
        </p:nvSpPr>
        <p:spPr>
          <a:xfrm>
            <a:off x="1252433" y="2549013"/>
            <a:ext cx="9144000" cy="3127248"/>
          </a:xfrm>
        </p:spPr>
        <p:txBody>
          <a:bodyPr>
            <a:normAutofit/>
          </a:bodyPr>
          <a:lstStyle/>
          <a:p>
            <a:pPr>
              <a:buFont typeface="Wingdings" panose="05000000000000000000" pitchFamily="2" charset="2"/>
              <a:buChar char="q"/>
            </a:pPr>
            <a:r>
              <a:rPr lang="el-GR" sz="2400" dirty="0">
                <a:latin typeface="Open Sans" panose="020B0606030504020204" pitchFamily="34" charset="0"/>
              </a:rPr>
              <a:t>σ</a:t>
            </a:r>
            <a:r>
              <a:rPr lang="el-GR" sz="2400" b="0" i="0" dirty="0">
                <a:effectLst/>
                <a:latin typeface="Open Sans" panose="020B0606030504020204" pitchFamily="34" charset="0"/>
              </a:rPr>
              <a:t>ε ατομικό επίπεδο</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dirty="0">
                <a:latin typeface="Open Sans" panose="020B0606030504020204" pitchFamily="34" charset="0"/>
              </a:rPr>
              <a:t>σ</a:t>
            </a:r>
            <a:r>
              <a:rPr lang="el-GR" sz="2400" b="0" i="0" dirty="0">
                <a:effectLst/>
                <a:latin typeface="Open Sans" panose="020B0606030504020204" pitchFamily="34" charset="0"/>
              </a:rPr>
              <a:t>ε επίπεδο οικογένειας</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dirty="0">
                <a:latin typeface="Open Sans" panose="020B0606030504020204" pitchFamily="34" charset="0"/>
              </a:rPr>
              <a:t>σ</a:t>
            </a:r>
            <a:r>
              <a:rPr lang="el-GR" sz="2400" b="0" i="0" dirty="0">
                <a:effectLst/>
                <a:latin typeface="Open Sans" panose="020B0606030504020204" pitchFamily="34" charset="0"/>
              </a:rPr>
              <a:t>ε επίπεδο κοινωνίας</a:t>
            </a:r>
            <a:endParaRPr lang="el-GR" sz="2400" dirty="0"/>
          </a:p>
        </p:txBody>
      </p:sp>
    </p:spTree>
    <p:extLst>
      <p:ext uri="{BB962C8B-B14F-4D97-AF65-F5344CB8AC3E}">
        <p14:creationId xmlns:p14="http://schemas.microsoft.com/office/powerpoint/2010/main" val="428042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703E043-9345-8229-2A86-82AB0F89F9B7}"/>
              </a:ext>
            </a:extLst>
          </p:cNvPr>
          <p:cNvSpPr>
            <a:spLocks noGrp="1"/>
          </p:cNvSpPr>
          <p:nvPr>
            <p:ph idx="1"/>
          </p:nvPr>
        </p:nvSpPr>
        <p:spPr>
          <a:xfrm>
            <a:off x="1347019" y="1720645"/>
            <a:ext cx="9314885" cy="4378403"/>
          </a:xfrm>
        </p:spPr>
        <p:txBody>
          <a:bodyPr>
            <a:normAutofit/>
          </a:bodyPr>
          <a:lstStyle/>
          <a:p>
            <a:pPr>
              <a:buFont typeface="Wingdings" panose="05000000000000000000" pitchFamily="2" charset="2"/>
              <a:buChar char="q"/>
            </a:pPr>
            <a:r>
              <a:rPr lang="el-GR" sz="2400" b="0" i="0" dirty="0">
                <a:effectLst/>
                <a:latin typeface="Open Sans" panose="020B0606030504020204" pitchFamily="34" charset="0"/>
              </a:rPr>
              <a:t>Η ατομική υγεία συνδέεται άμεσα με το κοινωνικό περιβάλλον.</a:t>
            </a:r>
          </a:p>
          <a:p>
            <a:pPr>
              <a:buFont typeface="Wingdings" panose="05000000000000000000" pitchFamily="2" charset="2"/>
              <a:buChar char="q"/>
            </a:pPr>
            <a:endParaRPr lang="el-GR" sz="2400" dirty="0">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Η έλλειψη πόρων σε επίπεδο κοινωνιών για την κάλυψη βασικών σωματικών και συναισθηματικών αναγκών – ανεπαρκής τροφή, στέγαση, φυλετικές διακρίσεις-εμποδίζει το άτομο να διατηρήσει την υγεία του.</a:t>
            </a:r>
            <a:endParaRPr lang="el-GR" sz="2400" dirty="0"/>
          </a:p>
        </p:txBody>
      </p:sp>
    </p:spTree>
    <p:extLst>
      <p:ext uri="{BB962C8B-B14F-4D97-AF65-F5344CB8AC3E}">
        <p14:creationId xmlns:p14="http://schemas.microsoft.com/office/powerpoint/2010/main" val="3539201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AC877A-78D8-5095-823F-16C0A99DD3B0}"/>
              </a:ext>
            </a:extLst>
          </p:cNvPr>
          <p:cNvSpPr>
            <a:spLocks noGrp="1"/>
          </p:cNvSpPr>
          <p:nvPr>
            <p:ph type="title"/>
          </p:nvPr>
        </p:nvSpPr>
        <p:spPr>
          <a:xfrm>
            <a:off x="1517904" y="1517904"/>
            <a:ext cx="9144000" cy="890999"/>
          </a:xfrm>
        </p:spPr>
        <p:txBody>
          <a:bodyPr>
            <a:normAutofit/>
          </a:bodyPr>
          <a:lstStyle/>
          <a:p>
            <a:r>
              <a:rPr lang="el-GR" sz="3200" dirty="0"/>
              <a:t>Βασικές προϋποθέσεις για την ύπαρξη υγείας:</a:t>
            </a:r>
          </a:p>
        </p:txBody>
      </p:sp>
      <p:sp>
        <p:nvSpPr>
          <p:cNvPr id="3" name="Θέση περιεχομένου 2">
            <a:extLst>
              <a:ext uri="{FF2B5EF4-FFF2-40B4-BE49-F238E27FC236}">
                <a16:creationId xmlns:a16="http://schemas.microsoft.com/office/drawing/2014/main" id="{090CC866-5C5B-0EB7-5621-2FA44EA1A95D}"/>
              </a:ext>
            </a:extLst>
          </p:cNvPr>
          <p:cNvSpPr>
            <a:spLocks noGrp="1"/>
          </p:cNvSpPr>
          <p:nvPr>
            <p:ph idx="1"/>
          </p:nvPr>
        </p:nvSpPr>
        <p:spPr>
          <a:xfrm>
            <a:off x="1268361" y="2310581"/>
            <a:ext cx="9950245" cy="4060722"/>
          </a:xfrm>
        </p:spPr>
        <p:txBody>
          <a:bodyPr>
            <a:noAutofit/>
          </a:bodyPr>
          <a:lstStyle/>
          <a:p>
            <a:pPr>
              <a:buFont typeface="Wingdings" panose="05000000000000000000" pitchFamily="2" charset="2"/>
              <a:buChar char="q"/>
            </a:pPr>
            <a:r>
              <a:rPr lang="el-GR" sz="2400" b="0" i="0" dirty="0">
                <a:effectLst/>
                <a:latin typeface="Open Sans" panose="020B0606030504020204" pitchFamily="34" charset="0"/>
              </a:rPr>
              <a:t>Ειρήνη</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Στέγαση</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Διατροφή</a:t>
            </a:r>
          </a:p>
          <a:p>
            <a:pPr>
              <a:buFont typeface="Wingdings" panose="05000000000000000000" pitchFamily="2" charset="2"/>
              <a:buChar char="q"/>
            </a:pPr>
            <a:endParaRPr lang="el-GR" sz="2400" b="0" i="0" dirty="0">
              <a:effectLst/>
              <a:latin typeface="Open Sans" panose="020B0606030504020204" pitchFamily="34" charset="0"/>
            </a:endParaRPr>
          </a:p>
          <a:p>
            <a:pPr>
              <a:buFont typeface="Wingdings" panose="05000000000000000000" pitchFamily="2" charset="2"/>
              <a:buChar char="q"/>
            </a:pPr>
            <a:r>
              <a:rPr lang="el-GR" sz="2400" b="0" i="0" dirty="0">
                <a:effectLst/>
                <a:latin typeface="Open Sans" panose="020B0606030504020204" pitchFamily="34" charset="0"/>
              </a:rPr>
              <a:t>Εισόδημα</a:t>
            </a:r>
          </a:p>
          <a:p>
            <a:pPr>
              <a:buFont typeface="Wingdings" panose="05000000000000000000" pitchFamily="2" charset="2"/>
              <a:buChar char="q"/>
            </a:pPr>
            <a:endParaRPr lang="el-GR" sz="2400" b="0" i="0" dirty="0">
              <a:effectLst/>
              <a:latin typeface="Open Sans" panose="020B0606030504020204" pitchFamily="34" charset="0"/>
            </a:endParaRPr>
          </a:p>
        </p:txBody>
      </p:sp>
    </p:spTree>
    <p:extLst>
      <p:ext uri="{BB962C8B-B14F-4D97-AF65-F5344CB8AC3E}">
        <p14:creationId xmlns:p14="http://schemas.microsoft.com/office/powerpoint/2010/main" val="3418531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FBED63-CC27-C318-900E-77AF415F0C0E}"/>
              </a:ext>
            </a:extLst>
          </p:cNvPr>
          <p:cNvSpPr>
            <a:spLocks noGrp="1"/>
          </p:cNvSpPr>
          <p:nvPr>
            <p:ph idx="1"/>
          </p:nvPr>
        </p:nvSpPr>
        <p:spPr>
          <a:xfrm>
            <a:off x="1474839" y="1907458"/>
            <a:ext cx="9187065" cy="4191590"/>
          </a:xfrm>
        </p:spPr>
        <p:txBody>
          <a:bodyPr/>
          <a:lstStyle/>
          <a:p>
            <a:pPr marL="365760" marR="0" lvl="0" indent="-365760" algn="l"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r>
              <a:rPr kumimoji="0" lang="el-GR" sz="24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Εκπαίδευση</a:t>
            </a:r>
          </a:p>
          <a:p>
            <a:pPr marL="365760" marR="0" lvl="0" indent="-365760" algn="l"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endParaRPr lang="el-GR" sz="2400" dirty="0">
              <a:solidFill>
                <a:srgbClr val="000000"/>
              </a:solidFill>
              <a:latin typeface="Open Sans" panose="020B0606030504020204" pitchFamily="34" charset="0"/>
            </a:endParaRPr>
          </a:p>
          <a:p>
            <a:pPr marL="365760" marR="0" lvl="0" indent="-36576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r>
              <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rPr>
              <a:t>Σταθερότητα οικοσυστήματος</a:t>
            </a:r>
          </a:p>
          <a:p>
            <a:pPr marL="365760" marR="0" lvl="0" indent="-36576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endPar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endParaRPr>
          </a:p>
          <a:p>
            <a:pPr marL="365760" marR="0" lvl="0" indent="-365760" algn="just"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r>
              <a:rPr kumimoji="0" lang="el-GR" sz="2200" b="0" i="0" u="none" strike="noStrike" kern="1200" cap="none" spc="0" normalizeH="0" baseline="0" noProof="0" dirty="0">
                <a:ln>
                  <a:noFill/>
                </a:ln>
                <a:solidFill>
                  <a:srgbClr val="444444"/>
                </a:solidFill>
                <a:effectLst/>
                <a:uLnTx/>
                <a:uFillTx/>
                <a:latin typeface="Open Sans" panose="020B0606030504020204" pitchFamily="34" charset="0"/>
                <a:ea typeface="+mn-ea"/>
                <a:cs typeface="+mn-cs"/>
              </a:rPr>
              <a:t>Ύπαρξη επαρκών πόρων</a:t>
            </a:r>
          </a:p>
          <a:p>
            <a:pPr marL="365760" marR="0" lvl="0" indent="-365760" algn="l" defTabSz="914400" rtl="0" eaLnBrk="1" fontAlgn="auto" latinLnBrk="0" hangingPunct="1">
              <a:lnSpc>
                <a:spcPct val="105000"/>
              </a:lnSpc>
              <a:spcBef>
                <a:spcPts val="900"/>
              </a:spcBef>
              <a:spcAft>
                <a:spcPts val="0"/>
              </a:spcAft>
              <a:buClr>
                <a:srgbClr val="EE6EA5"/>
              </a:buClr>
              <a:buSzTx/>
              <a:buFont typeface="Wingdings" panose="05000000000000000000" pitchFamily="2" charset="2"/>
              <a:buChar char="q"/>
              <a:tabLst/>
              <a:defRPr/>
            </a:pPr>
            <a:endParaRPr kumimoji="0" lang="el-GR" sz="24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endParaRPr>
          </a:p>
          <a:p>
            <a:endParaRPr lang="el-GR" dirty="0"/>
          </a:p>
        </p:txBody>
      </p:sp>
    </p:spTree>
    <p:extLst>
      <p:ext uri="{BB962C8B-B14F-4D97-AF65-F5344CB8AC3E}">
        <p14:creationId xmlns:p14="http://schemas.microsoft.com/office/powerpoint/2010/main" val="166725673"/>
      </p:ext>
    </p:extLst>
  </p:cSld>
  <p:clrMapOvr>
    <a:masterClrMapping/>
  </p:clrMapOvr>
</p:sld>
</file>

<file path=ppt/theme/theme1.xml><?xml version="1.0" encoding="utf-8"?>
<a:theme xmlns:a="http://schemas.openxmlformats.org/drawingml/2006/main" name="Prismatic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emplate>Integral</Template>
  <TotalTime>20</TotalTime>
  <Words>639</Words>
  <Application>Microsoft Office PowerPoint</Application>
  <PresentationFormat>Ευρεία οθόνη</PresentationFormat>
  <Paragraphs>88</Paragraphs>
  <Slides>16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16</vt:i4>
      </vt:variant>
    </vt:vector>
  </HeadingPairs>
  <TitlesOfParts>
    <vt:vector size="24" baseType="lpstr">
      <vt:lpstr>Aharoni</vt:lpstr>
      <vt:lpstr>Arial</vt:lpstr>
      <vt:lpstr>Avenir Next LT Pro</vt:lpstr>
      <vt:lpstr>Avenir Next LT Pro Light</vt:lpstr>
      <vt:lpstr>Calibri</vt:lpstr>
      <vt:lpstr>Open Sans</vt:lpstr>
      <vt:lpstr>Wingdings</vt:lpstr>
      <vt:lpstr>PrismaticVTI</vt:lpstr>
      <vt:lpstr>Η διατήρηση της υγείας</vt:lpstr>
      <vt:lpstr>Παρουσίαση του PowerPoint</vt:lpstr>
      <vt:lpstr>Παρουσίαση του PowerPoint</vt:lpstr>
      <vt:lpstr>Άσκηση και διατροφή</vt:lpstr>
      <vt:lpstr>Παρουσίαση του PowerPoint</vt:lpstr>
      <vt:lpstr>Η υγεία ορίζεται:</vt:lpstr>
      <vt:lpstr>Παρουσίαση του PowerPoint</vt:lpstr>
      <vt:lpstr>Βασικές προϋποθέσεις για την ύπαρξη υγείας:</vt:lpstr>
      <vt:lpstr>Παρουσίαση του PowerPoint</vt:lpstr>
      <vt:lpstr>Παρουσίαση του PowerPoint</vt:lpstr>
      <vt:lpstr>Παράγοντες που επηρεάζουν την υγεία:</vt:lpstr>
      <vt:lpstr>Κοινωνία και υγεία: εξωτερικοί παράγοντες</vt:lpstr>
      <vt:lpstr>Παρουσίαση του PowerPoint</vt:lpstr>
      <vt:lpstr>Συμπεριφορά της υγείας</vt:lpstr>
      <vt:lpstr>Στρατηγικές προαγωγής υγείας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διατήρηση της υγείας</dc:title>
  <dc:creator>Marw Kalfa</dc:creator>
  <cp:lastModifiedBy>Marw Kalfa</cp:lastModifiedBy>
  <cp:revision>1</cp:revision>
  <dcterms:created xsi:type="dcterms:W3CDTF">2023-01-19T20:10:14Z</dcterms:created>
  <dcterms:modified xsi:type="dcterms:W3CDTF">2023-01-19T20:30:30Z</dcterms:modified>
</cp:coreProperties>
</file>