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58" r:id="rId14"/>
    <p:sldId id="259" r:id="rId15"/>
    <p:sldId id="257" r:id="rId16"/>
    <p:sldId id="261" r:id="rId17"/>
    <p:sldId id="262" r:id="rId18"/>
    <p:sldId id="260" r:id="rId19"/>
    <p:sldId id="27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08D44E-7F9D-4587-A024-DC2F8BEA295C}" v="13" dt="2023-11-13T12:07:03.9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Tutor" userId="766f4aed66d438f1" providerId="LiveId" clId="{C208D44E-7F9D-4587-A024-DC2F8BEA295C}"/>
    <pc:docChg chg="undo custSel modSld">
      <pc:chgData name="Marw Tutor" userId="766f4aed66d438f1" providerId="LiveId" clId="{C208D44E-7F9D-4587-A024-DC2F8BEA295C}" dt="2023-11-13T12:09:05.506" v="82" actId="207"/>
      <pc:docMkLst>
        <pc:docMk/>
      </pc:docMkLst>
      <pc:sldChg chg="modSp mod">
        <pc:chgData name="Marw Tutor" userId="766f4aed66d438f1" providerId="LiveId" clId="{C208D44E-7F9D-4587-A024-DC2F8BEA295C}" dt="2023-11-13T12:05:07.112" v="14" actId="27636"/>
        <pc:sldMkLst>
          <pc:docMk/>
          <pc:sldMk cId="0" sldId="256"/>
        </pc:sldMkLst>
        <pc:spChg chg="mod">
          <ac:chgData name="Marw Tutor" userId="766f4aed66d438f1" providerId="LiveId" clId="{C208D44E-7F9D-4587-A024-DC2F8BEA295C}" dt="2023-11-13T12:05:04.479" v="12" actId="14100"/>
          <ac:spMkLst>
            <pc:docMk/>
            <pc:sldMk cId="0" sldId="256"/>
            <ac:spMk id="2" creationId="{00000000-0000-0000-0000-000000000000}"/>
          </ac:spMkLst>
        </pc:spChg>
        <pc:spChg chg="mod">
          <ac:chgData name="Marw Tutor" userId="766f4aed66d438f1" providerId="LiveId" clId="{C208D44E-7F9D-4587-A024-DC2F8BEA295C}" dt="2023-11-13T12:05:07.112" v="14" actId="27636"/>
          <ac:spMkLst>
            <pc:docMk/>
            <pc:sldMk cId="0" sldId="256"/>
            <ac:spMk id="3" creationId="{00000000-0000-0000-0000-000000000000}"/>
          </ac:spMkLst>
        </pc:spChg>
      </pc:sldChg>
      <pc:sldChg chg="modSp mod">
        <pc:chgData name="Marw Tutor" userId="766f4aed66d438f1" providerId="LiveId" clId="{C208D44E-7F9D-4587-A024-DC2F8BEA295C}" dt="2023-11-13T12:08:16.636" v="66" actId="207"/>
        <pc:sldMkLst>
          <pc:docMk/>
          <pc:sldMk cId="0" sldId="257"/>
        </pc:sldMkLst>
        <pc:spChg chg="mod">
          <ac:chgData name="Marw Tutor" userId="766f4aed66d438f1" providerId="LiveId" clId="{C208D44E-7F9D-4587-A024-DC2F8BEA295C}" dt="2023-11-13T12:08:16.636" v="66" actId="207"/>
          <ac:spMkLst>
            <pc:docMk/>
            <pc:sldMk cId="0" sldId="257"/>
            <ac:spMk id="4" creationId="{00000000-0000-0000-0000-000000000000}"/>
          </ac:spMkLst>
        </pc:spChg>
      </pc:sldChg>
      <pc:sldChg chg="addSp modSp mod setBg">
        <pc:chgData name="Marw Tutor" userId="766f4aed66d438f1" providerId="LiveId" clId="{C208D44E-7F9D-4587-A024-DC2F8BEA295C}" dt="2023-11-13T12:07:49.808" v="57" actId="26606"/>
        <pc:sldMkLst>
          <pc:docMk/>
          <pc:sldMk cId="0" sldId="258"/>
        </pc:sldMkLst>
        <pc:spChg chg="mod">
          <ac:chgData name="Marw Tutor" userId="766f4aed66d438f1" providerId="LiveId" clId="{C208D44E-7F9D-4587-A024-DC2F8BEA295C}" dt="2023-11-13T12:07:49.808" v="57" actId="26606"/>
          <ac:spMkLst>
            <pc:docMk/>
            <pc:sldMk cId="0" sldId="258"/>
            <ac:spMk id="3" creationId="{00000000-0000-0000-0000-000000000000}"/>
          </ac:spMkLst>
        </pc:spChg>
        <pc:spChg chg="add">
          <ac:chgData name="Marw Tutor" userId="766f4aed66d438f1" providerId="LiveId" clId="{C208D44E-7F9D-4587-A024-DC2F8BEA295C}" dt="2023-11-13T12:07:49.808" v="57" actId="26606"/>
          <ac:spMkLst>
            <pc:docMk/>
            <pc:sldMk cId="0" sldId="258"/>
            <ac:spMk id="9" creationId="{F28D9B36-75B9-4435-83E6-0A9C81A12E95}"/>
          </ac:spMkLst>
        </pc:spChg>
        <pc:picChg chg="add">
          <ac:chgData name="Marw Tutor" userId="766f4aed66d438f1" providerId="LiveId" clId="{C208D44E-7F9D-4587-A024-DC2F8BEA295C}" dt="2023-11-13T12:07:49.808" v="57" actId="26606"/>
          <ac:picMkLst>
            <pc:docMk/>
            <pc:sldMk cId="0" sldId="258"/>
            <ac:picMk id="5" creationId="{2A8CCE2D-7CC2-FE3D-20CE-AE91EB7796FB}"/>
          </ac:picMkLst>
        </pc:picChg>
      </pc:sldChg>
      <pc:sldChg chg="addSp modSp mod setBg">
        <pc:chgData name="Marw Tutor" userId="766f4aed66d438f1" providerId="LiveId" clId="{C208D44E-7F9D-4587-A024-DC2F8BEA295C}" dt="2023-11-13T12:08:00.373" v="63" actId="27636"/>
        <pc:sldMkLst>
          <pc:docMk/>
          <pc:sldMk cId="0" sldId="259"/>
        </pc:sldMkLst>
        <pc:spChg chg="mod">
          <ac:chgData name="Marw Tutor" userId="766f4aed66d438f1" providerId="LiveId" clId="{C208D44E-7F9D-4587-A024-DC2F8BEA295C}" dt="2023-11-13T12:08:00.373" v="63" actId="27636"/>
          <ac:spMkLst>
            <pc:docMk/>
            <pc:sldMk cId="0" sldId="259"/>
            <ac:spMk id="3" creationId="{00000000-0000-0000-0000-000000000000}"/>
          </ac:spMkLst>
        </pc:spChg>
        <pc:spChg chg="add">
          <ac:chgData name="Marw Tutor" userId="766f4aed66d438f1" providerId="LiveId" clId="{C208D44E-7F9D-4587-A024-DC2F8BEA295C}" dt="2023-11-13T12:07:53.851" v="58" actId="26606"/>
          <ac:spMkLst>
            <pc:docMk/>
            <pc:sldMk cId="0" sldId="259"/>
            <ac:spMk id="8" creationId="{8E8DBDA3-652C-4F87-B53B-7F73AC8F4FF9}"/>
          </ac:spMkLst>
        </pc:spChg>
        <pc:spChg chg="add">
          <ac:chgData name="Marw Tutor" userId="766f4aed66d438f1" providerId="LiveId" clId="{C208D44E-7F9D-4587-A024-DC2F8BEA295C}" dt="2023-11-13T12:07:53.851" v="58" actId="26606"/>
          <ac:spMkLst>
            <pc:docMk/>
            <pc:sldMk cId="0" sldId="259"/>
            <ac:spMk id="10" creationId="{42187232-3845-418F-A17C-C138F01D98AB}"/>
          </ac:spMkLst>
        </pc:spChg>
      </pc:sldChg>
      <pc:sldChg chg="addSp delSp modSp mod setBg">
        <pc:chgData name="Marw Tutor" userId="766f4aed66d438f1" providerId="LiveId" clId="{C208D44E-7F9D-4587-A024-DC2F8BEA295C}" dt="2023-11-13T12:08:50.412" v="78" actId="207"/>
        <pc:sldMkLst>
          <pc:docMk/>
          <pc:sldMk cId="0" sldId="260"/>
        </pc:sldMkLst>
        <pc:spChg chg="mod">
          <ac:chgData name="Marw Tutor" userId="766f4aed66d438f1" providerId="LiveId" clId="{C208D44E-7F9D-4587-A024-DC2F8BEA295C}" dt="2023-11-13T12:08:50.412" v="78" actId="207"/>
          <ac:spMkLst>
            <pc:docMk/>
            <pc:sldMk cId="0" sldId="260"/>
            <ac:spMk id="5" creationId="{00000000-0000-0000-0000-000000000000}"/>
          </ac:spMkLst>
        </pc:spChg>
        <pc:spChg chg="add del">
          <ac:chgData name="Marw Tutor" userId="766f4aed66d438f1" providerId="LiveId" clId="{C208D44E-7F9D-4587-A024-DC2F8BEA295C}" dt="2023-11-13T12:08:47.848" v="77" actId="26606"/>
          <ac:spMkLst>
            <pc:docMk/>
            <pc:sldMk cId="0" sldId="260"/>
            <ac:spMk id="1031" creationId="{BA2EA6A6-CD0C-4CFD-8EC2-AA44F9870331}"/>
          </ac:spMkLst>
        </pc:spChg>
        <pc:picChg chg="mod">
          <ac:chgData name="Marw Tutor" userId="766f4aed66d438f1" providerId="LiveId" clId="{C208D44E-7F9D-4587-A024-DC2F8BEA295C}" dt="2023-11-13T12:08:47.848" v="77" actId="26606"/>
          <ac:picMkLst>
            <pc:docMk/>
            <pc:sldMk cId="0" sldId="260"/>
            <ac:picMk id="1026" creationId="{00000000-0000-0000-0000-000000000000}"/>
          </ac:picMkLst>
        </pc:picChg>
      </pc:sldChg>
      <pc:sldChg chg="addSp modSp mod setBg">
        <pc:chgData name="Marw Tutor" userId="766f4aed66d438f1" providerId="LiveId" clId="{C208D44E-7F9D-4587-A024-DC2F8BEA295C}" dt="2023-11-13T12:08:12.348" v="65" actId="255"/>
        <pc:sldMkLst>
          <pc:docMk/>
          <pc:sldMk cId="0" sldId="261"/>
        </pc:sldMkLst>
        <pc:spChg chg="mod">
          <ac:chgData name="Marw Tutor" userId="766f4aed66d438f1" providerId="LiveId" clId="{C208D44E-7F9D-4587-A024-DC2F8BEA295C}" dt="2023-11-13T12:08:07.848" v="64" actId="26606"/>
          <ac:spMkLst>
            <pc:docMk/>
            <pc:sldMk cId="0" sldId="261"/>
            <ac:spMk id="2" creationId="{00000000-0000-0000-0000-000000000000}"/>
          </ac:spMkLst>
        </pc:spChg>
        <pc:spChg chg="mod">
          <ac:chgData name="Marw Tutor" userId="766f4aed66d438f1" providerId="LiveId" clId="{C208D44E-7F9D-4587-A024-DC2F8BEA295C}" dt="2023-11-13T12:08:12.348" v="65" actId="255"/>
          <ac:spMkLst>
            <pc:docMk/>
            <pc:sldMk cId="0" sldId="261"/>
            <ac:spMk id="3" creationId="{00000000-0000-0000-0000-000000000000}"/>
          </ac:spMkLst>
        </pc:spChg>
        <pc:spChg chg="add">
          <ac:chgData name="Marw Tutor" userId="766f4aed66d438f1" providerId="LiveId" clId="{C208D44E-7F9D-4587-A024-DC2F8BEA295C}" dt="2023-11-13T12:08:07.848" v="64" actId="26606"/>
          <ac:spMkLst>
            <pc:docMk/>
            <pc:sldMk cId="0" sldId="261"/>
            <ac:spMk id="8" creationId="{8E8DBDA3-652C-4F87-B53B-7F73AC8F4FF9}"/>
          </ac:spMkLst>
        </pc:spChg>
        <pc:spChg chg="add">
          <ac:chgData name="Marw Tutor" userId="766f4aed66d438f1" providerId="LiveId" clId="{C208D44E-7F9D-4587-A024-DC2F8BEA295C}" dt="2023-11-13T12:08:07.848" v="64" actId="26606"/>
          <ac:spMkLst>
            <pc:docMk/>
            <pc:sldMk cId="0" sldId="261"/>
            <ac:spMk id="10" creationId="{42187232-3845-418F-A17C-C138F01D98AB}"/>
          </ac:spMkLst>
        </pc:spChg>
      </pc:sldChg>
      <pc:sldChg chg="addSp delSp modSp mod setBg">
        <pc:chgData name="Marw Tutor" userId="766f4aed66d438f1" providerId="LiveId" clId="{C208D44E-7F9D-4587-A024-DC2F8BEA295C}" dt="2023-11-13T12:08:38.768" v="75" actId="20577"/>
        <pc:sldMkLst>
          <pc:docMk/>
          <pc:sldMk cId="0" sldId="262"/>
        </pc:sldMkLst>
        <pc:spChg chg="del mod">
          <ac:chgData name="Marw Tutor" userId="766f4aed66d438f1" providerId="LiveId" clId="{C208D44E-7F9D-4587-A024-DC2F8BEA295C}" dt="2023-11-13T12:08:20.448" v="67" actId="478"/>
          <ac:spMkLst>
            <pc:docMk/>
            <pc:sldMk cId="0" sldId="262"/>
            <ac:spMk id="2" creationId="{00000000-0000-0000-0000-000000000000}"/>
          </ac:spMkLst>
        </pc:spChg>
        <pc:spChg chg="mod">
          <ac:chgData name="Marw Tutor" userId="766f4aed66d438f1" providerId="LiveId" clId="{C208D44E-7F9D-4587-A024-DC2F8BEA295C}" dt="2023-11-13T12:08:38.768" v="75" actId="20577"/>
          <ac:spMkLst>
            <pc:docMk/>
            <pc:sldMk cId="0" sldId="262"/>
            <ac:spMk id="3" creationId="{00000000-0000-0000-0000-000000000000}"/>
          </ac:spMkLst>
        </pc:spChg>
        <pc:spChg chg="add">
          <ac:chgData name="Marw Tutor" userId="766f4aed66d438f1" providerId="LiveId" clId="{C208D44E-7F9D-4587-A024-DC2F8BEA295C}" dt="2023-11-13T12:08:24.830" v="68" actId="26606"/>
          <ac:spMkLst>
            <pc:docMk/>
            <pc:sldMk cId="0" sldId="262"/>
            <ac:spMk id="8" creationId="{8E8DBDA3-652C-4F87-B53B-7F73AC8F4FF9}"/>
          </ac:spMkLst>
        </pc:spChg>
        <pc:spChg chg="add">
          <ac:chgData name="Marw Tutor" userId="766f4aed66d438f1" providerId="LiveId" clId="{C208D44E-7F9D-4587-A024-DC2F8BEA295C}" dt="2023-11-13T12:08:24.830" v="68" actId="26606"/>
          <ac:spMkLst>
            <pc:docMk/>
            <pc:sldMk cId="0" sldId="262"/>
            <ac:spMk id="10" creationId="{42187232-3845-418F-A17C-C138F01D98AB}"/>
          </ac:spMkLst>
        </pc:spChg>
      </pc:sldChg>
      <pc:sldChg chg="addSp modSp mod setBg">
        <pc:chgData name="Marw Tutor" userId="766f4aed66d438f1" providerId="LiveId" clId="{C208D44E-7F9D-4587-A024-DC2F8BEA295C}" dt="2023-11-13T12:05:19.640" v="16" actId="255"/>
        <pc:sldMkLst>
          <pc:docMk/>
          <pc:sldMk cId="0" sldId="263"/>
        </pc:sldMkLst>
        <pc:spChg chg="mod">
          <ac:chgData name="Marw Tutor" userId="766f4aed66d438f1" providerId="LiveId" clId="{C208D44E-7F9D-4587-A024-DC2F8BEA295C}" dt="2023-11-13T12:05:15.256" v="15" actId="26606"/>
          <ac:spMkLst>
            <pc:docMk/>
            <pc:sldMk cId="0" sldId="263"/>
            <ac:spMk id="2" creationId="{00000000-0000-0000-0000-000000000000}"/>
          </ac:spMkLst>
        </pc:spChg>
        <pc:spChg chg="mod">
          <ac:chgData name="Marw Tutor" userId="766f4aed66d438f1" providerId="LiveId" clId="{C208D44E-7F9D-4587-A024-DC2F8BEA295C}" dt="2023-11-13T12:05:19.640" v="16" actId="255"/>
          <ac:spMkLst>
            <pc:docMk/>
            <pc:sldMk cId="0" sldId="263"/>
            <ac:spMk id="3" creationId="{00000000-0000-0000-0000-000000000000}"/>
          </ac:spMkLst>
        </pc:spChg>
        <pc:spChg chg="add">
          <ac:chgData name="Marw Tutor" userId="766f4aed66d438f1" providerId="LiveId" clId="{C208D44E-7F9D-4587-A024-DC2F8BEA295C}" dt="2023-11-13T12:05:15.256" v="15" actId="26606"/>
          <ac:spMkLst>
            <pc:docMk/>
            <pc:sldMk cId="0" sldId="263"/>
            <ac:spMk id="8" creationId="{8E8DBDA3-652C-4F87-B53B-7F73AC8F4FF9}"/>
          </ac:spMkLst>
        </pc:spChg>
        <pc:spChg chg="add">
          <ac:chgData name="Marw Tutor" userId="766f4aed66d438f1" providerId="LiveId" clId="{C208D44E-7F9D-4587-A024-DC2F8BEA295C}" dt="2023-11-13T12:05:15.256" v="15" actId="26606"/>
          <ac:spMkLst>
            <pc:docMk/>
            <pc:sldMk cId="0" sldId="263"/>
            <ac:spMk id="10" creationId="{42187232-3845-418F-A17C-C138F01D98AB}"/>
          </ac:spMkLst>
        </pc:spChg>
      </pc:sldChg>
      <pc:sldChg chg="addSp modSp mod setBg">
        <pc:chgData name="Marw Tutor" userId="766f4aed66d438f1" providerId="LiveId" clId="{C208D44E-7F9D-4587-A024-DC2F8BEA295C}" dt="2023-11-13T12:05:25.722" v="18" actId="255"/>
        <pc:sldMkLst>
          <pc:docMk/>
          <pc:sldMk cId="0" sldId="264"/>
        </pc:sldMkLst>
        <pc:spChg chg="mod">
          <ac:chgData name="Marw Tutor" userId="766f4aed66d438f1" providerId="LiveId" clId="{C208D44E-7F9D-4587-A024-DC2F8BEA295C}" dt="2023-11-13T12:05:25.722" v="18" actId="255"/>
          <ac:spMkLst>
            <pc:docMk/>
            <pc:sldMk cId="0" sldId="264"/>
            <ac:spMk id="3" creationId="{00000000-0000-0000-0000-000000000000}"/>
          </ac:spMkLst>
        </pc:spChg>
        <pc:spChg chg="add">
          <ac:chgData name="Marw Tutor" userId="766f4aed66d438f1" providerId="LiveId" clId="{C208D44E-7F9D-4587-A024-DC2F8BEA295C}" dt="2023-11-13T12:05:22.933" v="17" actId="26606"/>
          <ac:spMkLst>
            <pc:docMk/>
            <pc:sldMk cId="0" sldId="264"/>
            <ac:spMk id="8" creationId="{8E8DBDA3-652C-4F87-B53B-7F73AC8F4FF9}"/>
          </ac:spMkLst>
        </pc:spChg>
        <pc:spChg chg="add">
          <ac:chgData name="Marw Tutor" userId="766f4aed66d438f1" providerId="LiveId" clId="{C208D44E-7F9D-4587-A024-DC2F8BEA295C}" dt="2023-11-13T12:05:22.933" v="17" actId="26606"/>
          <ac:spMkLst>
            <pc:docMk/>
            <pc:sldMk cId="0" sldId="264"/>
            <ac:spMk id="10" creationId="{42187232-3845-418F-A17C-C138F01D98AB}"/>
          </ac:spMkLst>
        </pc:spChg>
      </pc:sldChg>
      <pc:sldChg chg="addSp delSp modSp mod setBg">
        <pc:chgData name="Marw Tutor" userId="766f4aed66d438f1" providerId="LiveId" clId="{C208D44E-7F9D-4587-A024-DC2F8BEA295C}" dt="2023-11-13T12:05:31.949" v="21" actId="14100"/>
        <pc:sldMkLst>
          <pc:docMk/>
          <pc:sldMk cId="0" sldId="265"/>
        </pc:sldMkLst>
        <pc:spChg chg="mod">
          <ac:chgData name="Marw Tutor" userId="766f4aed66d438f1" providerId="LiveId" clId="{C208D44E-7F9D-4587-A024-DC2F8BEA295C}" dt="2023-11-13T12:05:29.339" v="19" actId="26606"/>
          <ac:spMkLst>
            <pc:docMk/>
            <pc:sldMk cId="0" sldId="265"/>
            <ac:spMk id="2" creationId="{00000000-0000-0000-0000-000000000000}"/>
          </ac:spMkLst>
        </pc:spChg>
        <pc:spChg chg="del">
          <ac:chgData name="Marw Tutor" userId="766f4aed66d438f1" providerId="LiveId" clId="{C208D44E-7F9D-4587-A024-DC2F8BEA295C}" dt="2023-11-13T12:05:29.339" v="19" actId="26606"/>
          <ac:spMkLst>
            <pc:docMk/>
            <pc:sldMk cId="0" sldId="265"/>
            <ac:spMk id="3" creationId="{00000000-0000-0000-0000-000000000000}"/>
          </ac:spMkLst>
        </pc:spChg>
        <pc:graphicFrameChg chg="add mod">
          <ac:chgData name="Marw Tutor" userId="766f4aed66d438f1" providerId="LiveId" clId="{C208D44E-7F9D-4587-A024-DC2F8BEA295C}" dt="2023-11-13T12:05:31.949" v="21" actId="14100"/>
          <ac:graphicFrameMkLst>
            <pc:docMk/>
            <pc:sldMk cId="0" sldId="265"/>
            <ac:graphicFrameMk id="5" creationId="{7BFF3C92-4E3E-111C-C5C5-85322B006061}"/>
          </ac:graphicFrameMkLst>
        </pc:graphicFrameChg>
      </pc:sldChg>
      <pc:sldChg chg="addSp delSp modSp mod setBg">
        <pc:chgData name="Marw Tutor" userId="766f4aed66d438f1" providerId="LiveId" clId="{C208D44E-7F9D-4587-A024-DC2F8BEA295C}" dt="2023-11-13T12:05:50.118" v="25" actId="207"/>
        <pc:sldMkLst>
          <pc:docMk/>
          <pc:sldMk cId="0" sldId="266"/>
        </pc:sldMkLst>
        <pc:spChg chg="mod">
          <ac:chgData name="Marw Tutor" userId="766f4aed66d438f1" providerId="LiveId" clId="{C208D44E-7F9D-4587-A024-DC2F8BEA295C}" dt="2023-11-13T12:05:42.593" v="22" actId="26606"/>
          <ac:spMkLst>
            <pc:docMk/>
            <pc:sldMk cId="0" sldId="266"/>
            <ac:spMk id="2" creationId="{00000000-0000-0000-0000-000000000000}"/>
          </ac:spMkLst>
        </pc:spChg>
        <pc:spChg chg="del mod">
          <ac:chgData name="Marw Tutor" userId="766f4aed66d438f1" providerId="LiveId" clId="{C208D44E-7F9D-4587-A024-DC2F8BEA295C}" dt="2023-11-13T12:05:42.593" v="22" actId="26606"/>
          <ac:spMkLst>
            <pc:docMk/>
            <pc:sldMk cId="0" sldId="266"/>
            <ac:spMk id="3" creationId="{00000000-0000-0000-0000-000000000000}"/>
          </ac:spMkLst>
        </pc:spChg>
        <pc:graphicFrameChg chg="add mod">
          <ac:chgData name="Marw Tutor" userId="766f4aed66d438f1" providerId="LiveId" clId="{C208D44E-7F9D-4587-A024-DC2F8BEA295C}" dt="2023-11-13T12:05:50.118" v="25" actId="207"/>
          <ac:graphicFrameMkLst>
            <pc:docMk/>
            <pc:sldMk cId="0" sldId="266"/>
            <ac:graphicFrameMk id="5" creationId="{7C04F0A3-8C85-1DF6-E7A4-885F4B3BEE8D}"/>
          </ac:graphicFrameMkLst>
        </pc:graphicFrameChg>
      </pc:sldChg>
      <pc:sldChg chg="addSp modSp mod setBg">
        <pc:chgData name="Marw Tutor" userId="766f4aed66d438f1" providerId="LiveId" clId="{C208D44E-7F9D-4587-A024-DC2F8BEA295C}" dt="2023-11-13T12:05:58.120" v="28" actId="27636"/>
        <pc:sldMkLst>
          <pc:docMk/>
          <pc:sldMk cId="0" sldId="267"/>
        </pc:sldMkLst>
        <pc:spChg chg="mod">
          <ac:chgData name="Marw Tutor" userId="766f4aed66d438f1" providerId="LiveId" clId="{C208D44E-7F9D-4587-A024-DC2F8BEA295C}" dt="2023-11-13T12:05:55.238" v="26" actId="26606"/>
          <ac:spMkLst>
            <pc:docMk/>
            <pc:sldMk cId="0" sldId="267"/>
            <ac:spMk id="2" creationId="{00000000-0000-0000-0000-000000000000}"/>
          </ac:spMkLst>
        </pc:spChg>
        <pc:spChg chg="mod">
          <ac:chgData name="Marw Tutor" userId="766f4aed66d438f1" providerId="LiveId" clId="{C208D44E-7F9D-4587-A024-DC2F8BEA295C}" dt="2023-11-13T12:05:58.120" v="28" actId="27636"/>
          <ac:spMkLst>
            <pc:docMk/>
            <pc:sldMk cId="0" sldId="267"/>
            <ac:spMk id="3" creationId="{00000000-0000-0000-0000-000000000000}"/>
          </ac:spMkLst>
        </pc:spChg>
        <pc:spChg chg="add">
          <ac:chgData name="Marw Tutor" userId="766f4aed66d438f1" providerId="LiveId" clId="{C208D44E-7F9D-4587-A024-DC2F8BEA295C}" dt="2023-11-13T12:05:55.238" v="26" actId="26606"/>
          <ac:spMkLst>
            <pc:docMk/>
            <pc:sldMk cId="0" sldId="267"/>
            <ac:spMk id="8" creationId="{8E8DBDA3-652C-4F87-B53B-7F73AC8F4FF9}"/>
          </ac:spMkLst>
        </pc:spChg>
        <pc:spChg chg="add">
          <ac:chgData name="Marw Tutor" userId="766f4aed66d438f1" providerId="LiveId" clId="{C208D44E-7F9D-4587-A024-DC2F8BEA295C}" dt="2023-11-13T12:05:55.238" v="26" actId="26606"/>
          <ac:spMkLst>
            <pc:docMk/>
            <pc:sldMk cId="0" sldId="267"/>
            <ac:spMk id="10" creationId="{42187232-3845-418F-A17C-C138F01D98AB}"/>
          </ac:spMkLst>
        </pc:spChg>
      </pc:sldChg>
      <pc:sldChg chg="addSp delSp modSp mod setBg">
        <pc:chgData name="Marw Tutor" userId="766f4aed66d438f1" providerId="LiveId" clId="{C208D44E-7F9D-4587-A024-DC2F8BEA295C}" dt="2023-11-13T12:06:30.164" v="40" actId="14100"/>
        <pc:sldMkLst>
          <pc:docMk/>
          <pc:sldMk cId="0" sldId="268"/>
        </pc:sldMkLst>
        <pc:spChg chg="mod">
          <ac:chgData name="Marw Tutor" userId="766f4aed66d438f1" providerId="LiveId" clId="{C208D44E-7F9D-4587-A024-DC2F8BEA295C}" dt="2023-11-13T12:06:02.768" v="29" actId="26606"/>
          <ac:spMkLst>
            <pc:docMk/>
            <pc:sldMk cId="0" sldId="268"/>
            <ac:spMk id="2" creationId="{00000000-0000-0000-0000-000000000000}"/>
          </ac:spMkLst>
        </pc:spChg>
        <pc:spChg chg="del mod">
          <ac:chgData name="Marw Tutor" userId="766f4aed66d438f1" providerId="LiveId" clId="{C208D44E-7F9D-4587-A024-DC2F8BEA295C}" dt="2023-11-13T12:06:02.768" v="29" actId="26606"/>
          <ac:spMkLst>
            <pc:docMk/>
            <pc:sldMk cId="0" sldId="268"/>
            <ac:spMk id="3" creationId="{00000000-0000-0000-0000-000000000000}"/>
          </ac:spMkLst>
        </pc:spChg>
        <pc:spChg chg="add del">
          <ac:chgData name="Marw Tutor" userId="766f4aed66d438f1" providerId="LiveId" clId="{C208D44E-7F9D-4587-A024-DC2F8BEA295C}" dt="2023-11-13T12:06:20.859" v="36" actId="26606"/>
          <ac:spMkLst>
            <pc:docMk/>
            <pc:sldMk cId="0" sldId="268"/>
            <ac:spMk id="9" creationId="{4B54C89A-2D0B-4062-BF97-CA51B69D7B96}"/>
          </ac:spMkLst>
        </pc:spChg>
        <pc:spChg chg="add del">
          <ac:chgData name="Marw Tutor" userId="766f4aed66d438f1" providerId="LiveId" clId="{C208D44E-7F9D-4587-A024-DC2F8BEA295C}" dt="2023-11-13T12:06:20.859" v="36" actId="26606"/>
          <ac:spMkLst>
            <pc:docMk/>
            <pc:sldMk cId="0" sldId="268"/>
            <ac:spMk id="11" creationId="{4091C99A-98BE-457D-87BD-7B9B6EDDC19D}"/>
          </ac:spMkLst>
        </pc:spChg>
        <pc:spChg chg="add del">
          <ac:chgData name="Marw Tutor" userId="766f4aed66d438f1" providerId="LiveId" clId="{C208D44E-7F9D-4587-A024-DC2F8BEA295C}" dt="2023-11-13T12:06:20.859" v="36" actId="26606"/>
          <ac:spMkLst>
            <pc:docMk/>
            <pc:sldMk cId="0" sldId="268"/>
            <ac:spMk id="13" creationId="{960A769C-8991-4FDE-89A0-A218E5BF677A}"/>
          </ac:spMkLst>
        </pc:spChg>
        <pc:spChg chg="add del">
          <ac:chgData name="Marw Tutor" userId="766f4aed66d438f1" providerId="LiveId" clId="{C208D44E-7F9D-4587-A024-DC2F8BEA295C}" dt="2023-11-13T12:06:20.859" v="36" actId="26606"/>
          <ac:spMkLst>
            <pc:docMk/>
            <pc:sldMk cId="0" sldId="268"/>
            <ac:spMk id="15" creationId="{855CA58E-F8D8-4DF3-B813-C2585E0AB0EC}"/>
          </ac:spMkLst>
        </pc:spChg>
        <pc:spChg chg="add">
          <ac:chgData name="Marw Tutor" userId="766f4aed66d438f1" providerId="LiveId" clId="{C208D44E-7F9D-4587-A024-DC2F8BEA295C}" dt="2023-11-13T12:06:20.859" v="36" actId="26606"/>
          <ac:spMkLst>
            <pc:docMk/>
            <pc:sldMk cId="0" sldId="268"/>
            <ac:spMk id="20" creationId="{4B54C89A-2D0B-4062-BF97-CA51B69D7B96}"/>
          </ac:spMkLst>
        </pc:spChg>
        <pc:spChg chg="add">
          <ac:chgData name="Marw Tutor" userId="766f4aed66d438f1" providerId="LiveId" clId="{C208D44E-7F9D-4587-A024-DC2F8BEA295C}" dt="2023-11-13T12:06:20.859" v="36" actId="26606"/>
          <ac:spMkLst>
            <pc:docMk/>
            <pc:sldMk cId="0" sldId="268"/>
            <ac:spMk id="22" creationId="{4091C99A-98BE-457D-87BD-7B9B6EDDC19D}"/>
          </ac:spMkLst>
        </pc:spChg>
        <pc:spChg chg="add">
          <ac:chgData name="Marw Tutor" userId="766f4aed66d438f1" providerId="LiveId" clId="{C208D44E-7F9D-4587-A024-DC2F8BEA295C}" dt="2023-11-13T12:06:20.859" v="36" actId="26606"/>
          <ac:spMkLst>
            <pc:docMk/>
            <pc:sldMk cId="0" sldId="268"/>
            <ac:spMk id="24" creationId="{960A769C-8991-4FDE-89A0-A218E5BF677A}"/>
          </ac:spMkLst>
        </pc:spChg>
        <pc:spChg chg="add">
          <ac:chgData name="Marw Tutor" userId="766f4aed66d438f1" providerId="LiveId" clId="{C208D44E-7F9D-4587-A024-DC2F8BEA295C}" dt="2023-11-13T12:06:20.859" v="36" actId="26606"/>
          <ac:spMkLst>
            <pc:docMk/>
            <pc:sldMk cId="0" sldId="268"/>
            <ac:spMk id="26" creationId="{855CA58E-F8D8-4DF3-B813-C2585E0AB0EC}"/>
          </ac:spMkLst>
        </pc:spChg>
        <pc:graphicFrameChg chg="add mod modGraphic">
          <ac:chgData name="Marw Tutor" userId="766f4aed66d438f1" providerId="LiveId" clId="{C208D44E-7F9D-4587-A024-DC2F8BEA295C}" dt="2023-11-13T12:06:30.164" v="40" actId="14100"/>
          <ac:graphicFrameMkLst>
            <pc:docMk/>
            <pc:sldMk cId="0" sldId="268"/>
            <ac:graphicFrameMk id="5" creationId="{6BEC1059-92BA-44EC-F874-5E419B7D665D}"/>
          </ac:graphicFrameMkLst>
        </pc:graphicFrameChg>
      </pc:sldChg>
      <pc:sldChg chg="modSp">
        <pc:chgData name="Marw Tutor" userId="766f4aed66d438f1" providerId="LiveId" clId="{C208D44E-7F9D-4587-A024-DC2F8BEA295C}" dt="2023-11-13T12:04:51.578" v="6"/>
        <pc:sldMkLst>
          <pc:docMk/>
          <pc:sldMk cId="0" sldId="269"/>
        </pc:sldMkLst>
        <pc:spChg chg="mod">
          <ac:chgData name="Marw Tutor" userId="766f4aed66d438f1" providerId="LiveId" clId="{C208D44E-7F9D-4587-A024-DC2F8BEA295C}" dt="2023-11-13T12:04:51.578" v="6"/>
          <ac:spMkLst>
            <pc:docMk/>
            <pc:sldMk cId="0" sldId="269"/>
            <ac:spMk id="3" creationId="{00000000-0000-0000-0000-000000000000}"/>
          </ac:spMkLst>
        </pc:spChg>
      </pc:sldChg>
      <pc:sldChg chg="addSp delSp modSp mod setBg">
        <pc:chgData name="Marw Tutor" userId="766f4aed66d438f1" providerId="LiveId" clId="{C208D44E-7F9D-4587-A024-DC2F8BEA295C}" dt="2023-11-13T12:07:09.084" v="46" actId="26606"/>
        <pc:sldMkLst>
          <pc:docMk/>
          <pc:sldMk cId="0" sldId="270"/>
        </pc:sldMkLst>
        <pc:spChg chg="mod">
          <ac:chgData name="Marw Tutor" userId="766f4aed66d438f1" providerId="LiveId" clId="{C208D44E-7F9D-4587-A024-DC2F8BEA295C}" dt="2023-11-13T12:07:09.084" v="46" actId="26606"/>
          <ac:spMkLst>
            <pc:docMk/>
            <pc:sldMk cId="0" sldId="270"/>
            <ac:spMk id="2" creationId="{00000000-0000-0000-0000-000000000000}"/>
          </ac:spMkLst>
        </pc:spChg>
        <pc:spChg chg="del mod">
          <ac:chgData name="Marw Tutor" userId="766f4aed66d438f1" providerId="LiveId" clId="{C208D44E-7F9D-4587-A024-DC2F8BEA295C}" dt="2023-11-13T12:07:09.084" v="46" actId="26606"/>
          <ac:spMkLst>
            <pc:docMk/>
            <pc:sldMk cId="0" sldId="270"/>
            <ac:spMk id="3" creationId="{00000000-0000-0000-0000-000000000000}"/>
          </ac:spMkLst>
        </pc:spChg>
        <pc:spChg chg="add">
          <ac:chgData name="Marw Tutor" userId="766f4aed66d438f1" providerId="LiveId" clId="{C208D44E-7F9D-4587-A024-DC2F8BEA295C}" dt="2023-11-13T12:07:09.084" v="46" actId="26606"/>
          <ac:spMkLst>
            <pc:docMk/>
            <pc:sldMk cId="0" sldId="270"/>
            <ac:spMk id="9" creationId="{4B54C89A-2D0B-4062-BF97-CA51B69D7B96}"/>
          </ac:spMkLst>
        </pc:spChg>
        <pc:spChg chg="add">
          <ac:chgData name="Marw Tutor" userId="766f4aed66d438f1" providerId="LiveId" clId="{C208D44E-7F9D-4587-A024-DC2F8BEA295C}" dt="2023-11-13T12:07:09.084" v="46" actId="26606"/>
          <ac:spMkLst>
            <pc:docMk/>
            <pc:sldMk cId="0" sldId="270"/>
            <ac:spMk id="11" creationId="{4091C99A-98BE-457D-87BD-7B9B6EDDC19D}"/>
          </ac:spMkLst>
        </pc:spChg>
        <pc:spChg chg="add">
          <ac:chgData name="Marw Tutor" userId="766f4aed66d438f1" providerId="LiveId" clId="{C208D44E-7F9D-4587-A024-DC2F8BEA295C}" dt="2023-11-13T12:07:09.084" v="46" actId="26606"/>
          <ac:spMkLst>
            <pc:docMk/>
            <pc:sldMk cId="0" sldId="270"/>
            <ac:spMk id="13" creationId="{960A769C-8991-4FDE-89A0-A218E5BF677A}"/>
          </ac:spMkLst>
        </pc:spChg>
        <pc:spChg chg="add">
          <ac:chgData name="Marw Tutor" userId="766f4aed66d438f1" providerId="LiveId" clId="{C208D44E-7F9D-4587-A024-DC2F8BEA295C}" dt="2023-11-13T12:07:09.084" v="46" actId="26606"/>
          <ac:spMkLst>
            <pc:docMk/>
            <pc:sldMk cId="0" sldId="270"/>
            <ac:spMk id="15" creationId="{855CA58E-F8D8-4DF3-B813-C2585E0AB0EC}"/>
          </ac:spMkLst>
        </pc:spChg>
        <pc:graphicFrameChg chg="add">
          <ac:chgData name="Marw Tutor" userId="766f4aed66d438f1" providerId="LiveId" clId="{C208D44E-7F9D-4587-A024-DC2F8BEA295C}" dt="2023-11-13T12:07:09.084" v="46" actId="26606"/>
          <ac:graphicFrameMkLst>
            <pc:docMk/>
            <pc:sldMk cId="0" sldId="270"/>
            <ac:graphicFrameMk id="5" creationId="{37BB4D1C-6624-382E-EA18-51D8E00ECF24}"/>
          </ac:graphicFrameMkLst>
        </pc:graphicFrameChg>
      </pc:sldChg>
      <pc:sldChg chg="addSp delSp modSp mod setBg">
        <pc:chgData name="Marw Tutor" userId="766f4aed66d438f1" providerId="LiveId" clId="{C208D44E-7F9D-4587-A024-DC2F8BEA295C}" dt="2023-11-13T12:07:03.928" v="45" actId="207"/>
        <pc:sldMkLst>
          <pc:docMk/>
          <pc:sldMk cId="0" sldId="271"/>
        </pc:sldMkLst>
        <pc:spChg chg="mod">
          <ac:chgData name="Marw Tutor" userId="766f4aed66d438f1" providerId="LiveId" clId="{C208D44E-7F9D-4587-A024-DC2F8BEA295C}" dt="2023-11-13T12:06:56.288" v="41" actId="26606"/>
          <ac:spMkLst>
            <pc:docMk/>
            <pc:sldMk cId="0" sldId="271"/>
            <ac:spMk id="2" creationId="{00000000-0000-0000-0000-000000000000}"/>
          </ac:spMkLst>
        </pc:spChg>
        <pc:spChg chg="del mod">
          <ac:chgData name="Marw Tutor" userId="766f4aed66d438f1" providerId="LiveId" clId="{C208D44E-7F9D-4587-A024-DC2F8BEA295C}" dt="2023-11-13T12:06:56.288" v="41" actId="26606"/>
          <ac:spMkLst>
            <pc:docMk/>
            <pc:sldMk cId="0" sldId="271"/>
            <ac:spMk id="3" creationId="{00000000-0000-0000-0000-000000000000}"/>
          </ac:spMkLst>
        </pc:spChg>
        <pc:spChg chg="add">
          <ac:chgData name="Marw Tutor" userId="766f4aed66d438f1" providerId="LiveId" clId="{C208D44E-7F9D-4587-A024-DC2F8BEA295C}" dt="2023-11-13T12:06:56.288" v="41" actId="26606"/>
          <ac:spMkLst>
            <pc:docMk/>
            <pc:sldMk cId="0" sldId="271"/>
            <ac:spMk id="9" creationId="{4B54C89A-2D0B-4062-BF97-CA51B69D7B96}"/>
          </ac:spMkLst>
        </pc:spChg>
        <pc:spChg chg="add">
          <ac:chgData name="Marw Tutor" userId="766f4aed66d438f1" providerId="LiveId" clId="{C208D44E-7F9D-4587-A024-DC2F8BEA295C}" dt="2023-11-13T12:06:56.288" v="41" actId="26606"/>
          <ac:spMkLst>
            <pc:docMk/>
            <pc:sldMk cId="0" sldId="271"/>
            <ac:spMk id="11" creationId="{4091C99A-98BE-457D-87BD-7B9B6EDDC19D}"/>
          </ac:spMkLst>
        </pc:spChg>
        <pc:spChg chg="add">
          <ac:chgData name="Marw Tutor" userId="766f4aed66d438f1" providerId="LiveId" clId="{C208D44E-7F9D-4587-A024-DC2F8BEA295C}" dt="2023-11-13T12:06:56.288" v="41" actId="26606"/>
          <ac:spMkLst>
            <pc:docMk/>
            <pc:sldMk cId="0" sldId="271"/>
            <ac:spMk id="13" creationId="{960A769C-8991-4FDE-89A0-A218E5BF677A}"/>
          </ac:spMkLst>
        </pc:spChg>
        <pc:spChg chg="add">
          <ac:chgData name="Marw Tutor" userId="766f4aed66d438f1" providerId="LiveId" clId="{C208D44E-7F9D-4587-A024-DC2F8BEA295C}" dt="2023-11-13T12:06:56.288" v="41" actId="26606"/>
          <ac:spMkLst>
            <pc:docMk/>
            <pc:sldMk cId="0" sldId="271"/>
            <ac:spMk id="15" creationId="{855CA58E-F8D8-4DF3-B813-C2585E0AB0EC}"/>
          </ac:spMkLst>
        </pc:spChg>
        <pc:graphicFrameChg chg="add mod">
          <ac:chgData name="Marw Tutor" userId="766f4aed66d438f1" providerId="LiveId" clId="{C208D44E-7F9D-4587-A024-DC2F8BEA295C}" dt="2023-11-13T12:07:03.928" v="45" actId="207"/>
          <ac:graphicFrameMkLst>
            <pc:docMk/>
            <pc:sldMk cId="0" sldId="271"/>
            <ac:graphicFrameMk id="5" creationId="{F6E18BF4-ACF2-CBAA-2070-8F8B42A811F7}"/>
          </ac:graphicFrameMkLst>
        </pc:graphicFrameChg>
      </pc:sldChg>
      <pc:sldChg chg="addSp delSp modSp mod">
        <pc:chgData name="Marw Tutor" userId="766f4aed66d438f1" providerId="LiveId" clId="{C208D44E-7F9D-4587-A024-DC2F8BEA295C}" dt="2023-11-13T12:07:24.378" v="49" actId="1076"/>
        <pc:sldMkLst>
          <pc:docMk/>
          <pc:sldMk cId="0" sldId="272"/>
        </pc:sldMkLst>
        <pc:spChg chg="mod">
          <ac:chgData name="Marw Tutor" userId="766f4aed66d438f1" providerId="LiveId" clId="{C208D44E-7F9D-4587-A024-DC2F8BEA295C}" dt="2023-11-13T12:04:51.578" v="6"/>
          <ac:spMkLst>
            <pc:docMk/>
            <pc:sldMk cId="0" sldId="272"/>
            <ac:spMk id="2" creationId="{00000000-0000-0000-0000-000000000000}"/>
          </ac:spMkLst>
        </pc:spChg>
        <pc:spChg chg="del mod">
          <ac:chgData name="Marw Tutor" userId="766f4aed66d438f1" providerId="LiveId" clId="{C208D44E-7F9D-4587-A024-DC2F8BEA295C}" dt="2023-11-13T12:07:19.204" v="47" actId="26606"/>
          <ac:spMkLst>
            <pc:docMk/>
            <pc:sldMk cId="0" sldId="272"/>
            <ac:spMk id="3" creationId="{00000000-0000-0000-0000-000000000000}"/>
          </ac:spMkLst>
        </pc:spChg>
        <pc:graphicFrameChg chg="add mod">
          <ac:chgData name="Marw Tutor" userId="766f4aed66d438f1" providerId="LiveId" clId="{C208D44E-7F9D-4587-A024-DC2F8BEA295C}" dt="2023-11-13T12:07:24.378" v="49" actId="1076"/>
          <ac:graphicFrameMkLst>
            <pc:docMk/>
            <pc:sldMk cId="0" sldId="272"/>
            <ac:graphicFrameMk id="5" creationId="{B99985C7-DF99-A554-9B76-D0622F6AC4DB}"/>
          </ac:graphicFrameMkLst>
        </pc:graphicFrameChg>
      </pc:sldChg>
      <pc:sldChg chg="addSp modSp mod setBg">
        <pc:chgData name="Marw Tutor" userId="766f4aed66d438f1" providerId="LiveId" clId="{C208D44E-7F9D-4587-A024-DC2F8BEA295C}" dt="2023-11-13T12:07:43.324" v="56" actId="14100"/>
        <pc:sldMkLst>
          <pc:docMk/>
          <pc:sldMk cId="0" sldId="273"/>
        </pc:sldMkLst>
        <pc:spChg chg="mod">
          <ac:chgData name="Marw Tutor" userId="766f4aed66d438f1" providerId="LiveId" clId="{C208D44E-7F9D-4587-A024-DC2F8BEA295C}" dt="2023-11-13T12:07:43.324" v="56" actId="14100"/>
          <ac:spMkLst>
            <pc:docMk/>
            <pc:sldMk cId="0" sldId="273"/>
            <ac:spMk id="2" creationId="{00000000-0000-0000-0000-000000000000}"/>
          </ac:spMkLst>
        </pc:spChg>
        <pc:spChg chg="mod">
          <ac:chgData name="Marw Tutor" userId="766f4aed66d438f1" providerId="LiveId" clId="{C208D44E-7F9D-4587-A024-DC2F8BEA295C}" dt="2023-11-13T12:07:30.696" v="51" actId="255"/>
          <ac:spMkLst>
            <pc:docMk/>
            <pc:sldMk cId="0" sldId="273"/>
            <ac:spMk id="3" creationId="{00000000-0000-0000-0000-000000000000}"/>
          </ac:spMkLst>
        </pc:spChg>
        <pc:spChg chg="add">
          <ac:chgData name="Marw Tutor" userId="766f4aed66d438f1" providerId="LiveId" clId="{C208D44E-7F9D-4587-A024-DC2F8BEA295C}" dt="2023-11-13T12:07:27.384" v="50" actId="26606"/>
          <ac:spMkLst>
            <pc:docMk/>
            <pc:sldMk cId="0" sldId="273"/>
            <ac:spMk id="8" creationId="{8E8DBDA3-652C-4F87-B53B-7F73AC8F4FF9}"/>
          </ac:spMkLst>
        </pc:spChg>
        <pc:spChg chg="add">
          <ac:chgData name="Marw Tutor" userId="766f4aed66d438f1" providerId="LiveId" clId="{C208D44E-7F9D-4587-A024-DC2F8BEA295C}" dt="2023-11-13T12:07:27.384" v="50" actId="26606"/>
          <ac:spMkLst>
            <pc:docMk/>
            <pc:sldMk cId="0" sldId="273"/>
            <ac:spMk id="10" creationId="{42187232-3845-418F-A17C-C138F01D98AB}"/>
          </ac:spMkLst>
        </pc:spChg>
      </pc:sldChg>
      <pc:sldChg chg="modSp mod">
        <pc:chgData name="Marw Tutor" userId="766f4aed66d438f1" providerId="LiveId" clId="{C208D44E-7F9D-4587-A024-DC2F8BEA295C}" dt="2023-11-13T12:09:05.506" v="82" actId="207"/>
        <pc:sldMkLst>
          <pc:docMk/>
          <pc:sldMk cId="0" sldId="274"/>
        </pc:sldMkLst>
        <pc:spChg chg="mod">
          <ac:chgData name="Marw Tutor" userId="766f4aed66d438f1" providerId="LiveId" clId="{C208D44E-7F9D-4587-A024-DC2F8BEA295C}" dt="2023-11-13T12:08:57.108" v="79" actId="207"/>
          <ac:spMkLst>
            <pc:docMk/>
            <pc:sldMk cId="0" sldId="274"/>
            <ac:spMk id="4" creationId="{00000000-0000-0000-0000-000000000000}"/>
          </ac:spMkLst>
        </pc:spChg>
        <pc:spChg chg="mod">
          <ac:chgData name="Marw Tutor" userId="766f4aed66d438f1" providerId="LiveId" clId="{C208D44E-7F9D-4587-A024-DC2F8BEA295C}" dt="2023-11-13T12:09:05.506" v="82" actId="207"/>
          <ac:spMkLst>
            <pc:docMk/>
            <pc:sldMk cId="0" sldId="274"/>
            <ac:spMk id="7"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B242F8-50AD-4E02-B8CF-302EB50A2B5A}"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899B29A1-CF7E-4A74-8C8C-2253275BDC33}">
      <dgm:prSet/>
      <dgm:spPr/>
      <dgm:t>
        <a:bodyPr/>
        <a:lstStyle/>
        <a:p>
          <a:r>
            <a:rPr lang="el-GR"/>
            <a:t>Γνωστικά συστήματα, διανοητικά σχήματα, προκατασκευασμένες ιδέες, σκέψεις, κρίσεις, προσδοκίες, γνώση για μια συγκεκριμένη ομάδα ή κατηγορία.</a:t>
          </a:r>
          <a:endParaRPr lang="en-US"/>
        </a:p>
      </dgm:t>
    </dgm:pt>
    <dgm:pt modelId="{D2F62640-BD0E-47F7-A6EE-9F123ED5CE81}" type="parTrans" cxnId="{4D7BE4CB-0229-4402-A7C5-4D864D9B48BD}">
      <dgm:prSet/>
      <dgm:spPr/>
      <dgm:t>
        <a:bodyPr/>
        <a:lstStyle/>
        <a:p>
          <a:endParaRPr lang="en-US"/>
        </a:p>
      </dgm:t>
    </dgm:pt>
    <dgm:pt modelId="{24AF5F30-5F9F-4EBC-9AFB-C3F1F8C23AEA}" type="sibTrans" cxnId="{4D7BE4CB-0229-4402-A7C5-4D864D9B48BD}">
      <dgm:prSet/>
      <dgm:spPr/>
      <dgm:t>
        <a:bodyPr/>
        <a:lstStyle/>
        <a:p>
          <a:endParaRPr lang="en-US"/>
        </a:p>
      </dgm:t>
    </dgm:pt>
    <dgm:pt modelId="{024C219E-783A-46D4-B1AD-2F84854267AF}">
      <dgm:prSet/>
      <dgm:spPr/>
      <dgm:t>
        <a:bodyPr/>
        <a:lstStyle/>
        <a:p>
          <a:r>
            <a:rPr lang="el-GR"/>
            <a:t>Οι άνθρωποι προσπαθούν να κατανοήσουν ή να αξιολογήσουν τη συμπεριφορά των συνανθρώπων τους, τις πράξεις, την ιδεολογία και να επικοινωνήσουν μεταξύ τους.</a:t>
          </a:r>
          <a:endParaRPr lang="en-US"/>
        </a:p>
      </dgm:t>
    </dgm:pt>
    <dgm:pt modelId="{9525B2F7-B3ED-492A-943B-9A1E0805DF84}" type="parTrans" cxnId="{2A1099F4-1B83-4DA6-A531-2DBF96F1C075}">
      <dgm:prSet/>
      <dgm:spPr/>
      <dgm:t>
        <a:bodyPr/>
        <a:lstStyle/>
        <a:p>
          <a:endParaRPr lang="en-US"/>
        </a:p>
      </dgm:t>
    </dgm:pt>
    <dgm:pt modelId="{80F8B867-FEF2-42EC-9DBC-5FA74446FCA6}" type="sibTrans" cxnId="{2A1099F4-1B83-4DA6-A531-2DBF96F1C075}">
      <dgm:prSet/>
      <dgm:spPr/>
      <dgm:t>
        <a:bodyPr/>
        <a:lstStyle/>
        <a:p>
          <a:endParaRPr lang="en-US"/>
        </a:p>
      </dgm:t>
    </dgm:pt>
    <dgm:pt modelId="{05D22D73-3FCE-4375-8A02-039F7DB88B70}" type="pres">
      <dgm:prSet presAssocID="{33B242F8-50AD-4E02-B8CF-302EB50A2B5A}" presName="hierChild1" presStyleCnt="0">
        <dgm:presLayoutVars>
          <dgm:chPref val="1"/>
          <dgm:dir/>
          <dgm:animOne val="branch"/>
          <dgm:animLvl val="lvl"/>
          <dgm:resizeHandles/>
        </dgm:presLayoutVars>
      </dgm:prSet>
      <dgm:spPr/>
    </dgm:pt>
    <dgm:pt modelId="{A360A45D-853C-4B44-B505-86E6B8F1EEEA}" type="pres">
      <dgm:prSet presAssocID="{899B29A1-CF7E-4A74-8C8C-2253275BDC33}" presName="hierRoot1" presStyleCnt="0"/>
      <dgm:spPr/>
    </dgm:pt>
    <dgm:pt modelId="{ABF27207-D0F1-4BFA-A384-5638353013F4}" type="pres">
      <dgm:prSet presAssocID="{899B29A1-CF7E-4A74-8C8C-2253275BDC33}" presName="composite" presStyleCnt="0"/>
      <dgm:spPr/>
    </dgm:pt>
    <dgm:pt modelId="{AE85B220-3EBB-41D6-B2F8-58A9360E1314}" type="pres">
      <dgm:prSet presAssocID="{899B29A1-CF7E-4A74-8C8C-2253275BDC33}" presName="background" presStyleLbl="node0" presStyleIdx="0" presStyleCnt="2"/>
      <dgm:spPr/>
    </dgm:pt>
    <dgm:pt modelId="{EB72924A-0C39-4ED8-86B7-B75F0D159FD2}" type="pres">
      <dgm:prSet presAssocID="{899B29A1-CF7E-4A74-8C8C-2253275BDC33}" presName="text" presStyleLbl="fgAcc0" presStyleIdx="0" presStyleCnt="2" custLinFactNeighborX="1544" custLinFactNeighborY="2083">
        <dgm:presLayoutVars>
          <dgm:chPref val="3"/>
        </dgm:presLayoutVars>
      </dgm:prSet>
      <dgm:spPr/>
    </dgm:pt>
    <dgm:pt modelId="{4DB00B40-E59C-4C29-BD5E-8142D7B3C455}" type="pres">
      <dgm:prSet presAssocID="{899B29A1-CF7E-4A74-8C8C-2253275BDC33}" presName="hierChild2" presStyleCnt="0"/>
      <dgm:spPr/>
    </dgm:pt>
    <dgm:pt modelId="{AFC380F5-463F-47F7-A933-A7AADA7D936A}" type="pres">
      <dgm:prSet presAssocID="{024C219E-783A-46D4-B1AD-2F84854267AF}" presName="hierRoot1" presStyleCnt="0"/>
      <dgm:spPr/>
    </dgm:pt>
    <dgm:pt modelId="{127339F6-B41F-45AF-B0FF-6966EE507EFF}" type="pres">
      <dgm:prSet presAssocID="{024C219E-783A-46D4-B1AD-2F84854267AF}" presName="composite" presStyleCnt="0"/>
      <dgm:spPr/>
    </dgm:pt>
    <dgm:pt modelId="{82FEC2B7-8D91-4E2A-AD8D-7B3DB45B362C}" type="pres">
      <dgm:prSet presAssocID="{024C219E-783A-46D4-B1AD-2F84854267AF}" presName="background" presStyleLbl="node0" presStyleIdx="1" presStyleCnt="2"/>
      <dgm:spPr/>
    </dgm:pt>
    <dgm:pt modelId="{A654FFC9-A634-4421-BB9D-3D12BD14FA9D}" type="pres">
      <dgm:prSet presAssocID="{024C219E-783A-46D4-B1AD-2F84854267AF}" presName="text" presStyleLbl="fgAcc0" presStyleIdx="1" presStyleCnt="2">
        <dgm:presLayoutVars>
          <dgm:chPref val="3"/>
        </dgm:presLayoutVars>
      </dgm:prSet>
      <dgm:spPr/>
    </dgm:pt>
    <dgm:pt modelId="{F03286ED-F77D-4429-8E6C-34AC813C55BD}" type="pres">
      <dgm:prSet presAssocID="{024C219E-783A-46D4-B1AD-2F84854267AF}" presName="hierChild2" presStyleCnt="0"/>
      <dgm:spPr/>
    </dgm:pt>
  </dgm:ptLst>
  <dgm:cxnLst>
    <dgm:cxn modelId="{1A348B07-377B-4681-A364-0375041F0802}" type="presOf" srcId="{899B29A1-CF7E-4A74-8C8C-2253275BDC33}" destId="{EB72924A-0C39-4ED8-86B7-B75F0D159FD2}" srcOrd="0" destOrd="0" presId="urn:microsoft.com/office/officeart/2005/8/layout/hierarchy1"/>
    <dgm:cxn modelId="{665D372C-5639-49AD-BC94-34834E45FB6C}" type="presOf" srcId="{024C219E-783A-46D4-B1AD-2F84854267AF}" destId="{A654FFC9-A634-4421-BB9D-3D12BD14FA9D}" srcOrd="0" destOrd="0" presId="urn:microsoft.com/office/officeart/2005/8/layout/hierarchy1"/>
    <dgm:cxn modelId="{4D7BE4CB-0229-4402-A7C5-4D864D9B48BD}" srcId="{33B242F8-50AD-4E02-B8CF-302EB50A2B5A}" destId="{899B29A1-CF7E-4A74-8C8C-2253275BDC33}" srcOrd="0" destOrd="0" parTransId="{D2F62640-BD0E-47F7-A6EE-9F123ED5CE81}" sibTransId="{24AF5F30-5F9F-4EBC-9AFB-C3F1F8C23AEA}"/>
    <dgm:cxn modelId="{7F56F4E8-8C18-42B6-BC8C-CA0F1A47C611}" type="presOf" srcId="{33B242F8-50AD-4E02-B8CF-302EB50A2B5A}" destId="{05D22D73-3FCE-4375-8A02-039F7DB88B70}" srcOrd="0" destOrd="0" presId="urn:microsoft.com/office/officeart/2005/8/layout/hierarchy1"/>
    <dgm:cxn modelId="{2A1099F4-1B83-4DA6-A531-2DBF96F1C075}" srcId="{33B242F8-50AD-4E02-B8CF-302EB50A2B5A}" destId="{024C219E-783A-46D4-B1AD-2F84854267AF}" srcOrd="1" destOrd="0" parTransId="{9525B2F7-B3ED-492A-943B-9A1E0805DF84}" sibTransId="{80F8B867-FEF2-42EC-9DBC-5FA74446FCA6}"/>
    <dgm:cxn modelId="{21007257-AE80-47C8-A50A-995F03AC0350}" type="presParOf" srcId="{05D22D73-3FCE-4375-8A02-039F7DB88B70}" destId="{A360A45D-853C-4B44-B505-86E6B8F1EEEA}" srcOrd="0" destOrd="0" presId="urn:microsoft.com/office/officeart/2005/8/layout/hierarchy1"/>
    <dgm:cxn modelId="{3E6C36D9-1384-4BD1-8C16-46CDD2385025}" type="presParOf" srcId="{A360A45D-853C-4B44-B505-86E6B8F1EEEA}" destId="{ABF27207-D0F1-4BFA-A384-5638353013F4}" srcOrd="0" destOrd="0" presId="urn:microsoft.com/office/officeart/2005/8/layout/hierarchy1"/>
    <dgm:cxn modelId="{87FE2755-EF01-4A12-9DDF-914F238C5ECB}" type="presParOf" srcId="{ABF27207-D0F1-4BFA-A384-5638353013F4}" destId="{AE85B220-3EBB-41D6-B2F8-58A9360E1314}" srcOrd="0" destOrd="0" presId="urn:microsoft.com/office/officeart/2005/8/layout/hierarchy1"/>
    <dgm:cxn modelId="{06CB524D-C2BE-4B2F-91F6-5DECF09990FC}" type="presParOf" srcId="{ABF27207-D0F1-4BFA-A384-5638353013F4}" destId="{EB72924A-0C39-4ED8-86B7-B75F0D159FD2}" srcOrd="1" destOrd="0" presId="urn:microsoft.com/office/officeart/2005/8/layout/hierarchy1"/>
    <dgm:cxn modelId="{767A12E4-B8BE-4166-91F3-336E8CD735CF}" type="presParOf" srcId="{A360A45D-853C-4B44-B505-86E6B8F1EEEA}" destId="{4DB00B40-E59C-4C29-BD5E-8142D7B3C455}" srcOrd="1" destOrd="0" presId="urn:microsoft.com/office/officeart/2005/8/layout/hierarchy1"/>
    <dgm:cxn modelId="{E0B1C1AD-1594-4E51-9D15-EFFBB3559646}" type="presParOf" srcId="{05D22D73-3FCE-4375-8A02-039F7DB88B70}" destId="{AFC380F5-463F-47F7-A933-A7AADA7D936A}" srcOrd="1" destOrd="0" presId="urn:microsoft.com/office/officeart/2005/8/layout/hierarchy1"/>
    <dgm:cxn modelId="{348FC58D-AD1C-4722-AF5E-8CAA2F94A0E7}" type="presParOf" srcId="{AFC380F5-463F-47F7-A933-A7AADA7D936A}" destId="{127339F6-B41F-45AF-B0FF-6966EE507EFF}" srcOrd="0" destOrd="0" presId="urn:microsoft.com/office/officeart/2005/8/layout/hierarchy1"/>
    <dgm:cxn modelId="{0C31C887-AD5E-4CD6-A6A2-A69EEDCCC84B}" type="presParOf" srcId="{127339F6-B41F-45AF-B0FF-6966EE507EFF}" destId="{82FEC2B7-8D91-4E2A-AD8D-7B3DB45B362C}" srcOrd="0" destOrd="0" presId="urn:microsoft.com/office/officeart/2005/8/layout/hierarchy1"/>
    <dgm:cxn modelId="{746ECEBD-1689-4890-BCEA-0B7210ACB9FB}" type="presParOf" srcId="{127339F6-B41F-45AF-B0FF-6966EE507EFF}" destId="{A654FFC9-A634-4421-BB9D-3D12BD14FA9D}" srcOrd="1" destOrd="0" presId="urn:microsoft.com/office/officeart/2005/8/layout/hierarchy1"/>
    <dgm:cxn modelId="{DD019F6F-928C-4F66-98F1-2FD32589D70C}" type="presParOf" srcId="{AFC380F5-463F-47F7-A933-A7AADA7D936A}" destId="{F03286ED-F77D-4429-8E6C-34AC813C55B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6BCFB0-B5B3-477A-9FEE-3CCA1421D72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0E36C45-FDA2-4279-8DF0-2064FD0D967B}">
      <dgm:prSet/>
      <dgm:spPr>
        <a:solidFill>
          <a:schemeClr val="accent2">
            <a:lumMod val="60000"/>
            <a:lumOff val="40000"/>
          </a:schemeClr>
        </a:solidFill>
      </dgm:spPr>
      <dgm:t>
        <a:bodyPr/>
        <a:lstStyle/>
        <a:p>
          <a:r>
            <a:rPr lang="el-GR"/>
            <a:t>Μέρος της ιδεολογίας</a:t>
          </a:r>
          <a:endParaRPr lang="en-US"/>
        </a:p>
      </dgm:t>
    </dgm:pt>
    <dgm:pt modelId="{3E90887D-1AF8-4747-A96A-F6DFD2CA0B8B}" type="parTrans" cxnId="{047258FB-D0B1-4623-9C99-02D1C4E40B4C}">
      <dgm:prSet/>
      <dgm:spPr/>
      <dgm:t>
        <a:bodyPr/>
        <a:lstStyle/>
        <a:p>
          <a:endParaRPr lang="en-US"/>
        </a:p>
      </dgm:t>
    </dgm:pt>
    <dgm:pt modelId="{36A8E431-E4F5-40F4-A353-70386A1AC811}" type="sibTrans" cxnId="{047258FB-D0B1-4623-9C99-02D1C4E40B4C}">
      <dgm:prSet/>
      <dgm:spPr/>
      <dgm:t>
        <a:bodyPr/>
        <a:lstStyle/>
        <a:p>
          <a:endParaRPr lang="en-US"/>
        </a:p>
      </dgm:t>
    </dgm:pt>
    <dgm:pt modelId="{A6D87FEF-DEEA-4D4B-8B6A-DBF83F72D1BE}">
      <dgm:prSet/>
      <dgm:spPr>
        <a:solidFill>
          <a:schemeClr val="accent1">
            <a:lumMod val="75000"/>
          </a:schemeClr>
        </a:solidFill>
      </dgm:spPr>
      <dgm:t>
        <a:bodyPr/>
        <a:lstStyle/>
        <a:p>
          <a:r>
            <a:rPr lang="el-GR"/>
            <a:t>Άμεσα προσλαμβανόμενη και συγκεκριμένη πληροφορία</a:t>
          </a:r>
          <a:endParaRPr lang="en-US"/>
        </a:p>
      </dgm:t>
    </dgm:pt>
    <dgm:pt modelId="{E6358D02-4D78-40EC-8DAB-B25432FA5B26}" type="parTrans" cxnId="{F1757CFA-827D-42FB-9A9A-031A01A45913}">
      <dgm:prSet/>
      <dgm:spPr/>
      <dgm:t>
        <a:bodyPr/>
        <a:lstStyle/>
        <a:p>
          <a:endParaRPr lang="en-US"/>
        </a:p>
      </dgm:t>
    </dgm:pt>
    <dgm:pt modelId="{3A721343-8479-4D8C-B6A4-2924F5E7E12D}" type="sibTrans" cxnId="{F1757CFA-827D-42FB-9A9A-031A01A45913}">
      <dgm:prSet/>
      <dgm:spPr/>
      <dgm:t>
        <a:bodyPr/>
        <a:lstStyle/>
        <a:p>
          <a:endParaRPr lang="en-US"/>
        </a:p>
      </dgm:t>
    </dgm:pt>
    <dgm:pt modelId="{2B20EAC4-4B3F-483E-9E3D-89169AC3B8CF}">
      <dgm:prSet/>
      <dgm:spPr>
        <a:solidFill>
          <a:schemeClr val="accent1">
            <a:lumMod val="50000"/>
          </a:schemeClr>
        </a:solidFill>
      </dgm:spPr>
      <dgm:t>
        <a:bodyPr/>
        <a:lstStyle/>
        <a:p>
          <a:r>
            <a:rPr lang="el-GR"/>
            <a:t>Συνιστά γνωστική έννοια, αλλά περιέχει επίσης και την έννοια της επιρροής στο επίπεδο συμπεριφοράς.</a:t>
          </a:r>
          <a:endParaRPr lang="en-US"/>
        </a:p>
      </dgm:t>
    </dgm:pt>
    <dgm:pt modelId="{792007A6-DB41-4B4F-A103-C426F76C99EB}" type="parTrans" cxnId="{84EB471C-D90C-4FA8-842C-2432039A6CA1}">
      <dgm:prSet/>
      <dgm:spPr/>
      <dgm:t>
        <a:bodyPr/>
        <a:lstStyle/>
        <a:p>
          <a:endParaRPr lang="en-US"/>
        </a:p>
      </dgm:t>
    </dgm:pt>
    <dgm:pt modelId="{F18CB328-A7E9-4A00-B9D0-D3D33DE52440}" type="sibTrans" cxnId="{84EB471C-D90C-4FA8-842C-2432039A6CA1}">
      <dgm:prSet/>
      <dgm:spPr/>
      <dgm:t>
        <a:bodyPr/>
        <a:lstStyle/>
        <a:p>
          <a:endParaRPr lang="en-US"/>
        </a:p>
      </dgm:t>
    </dgm:pt>
    <dgm:pt modelId="{229A2021-B0A9-441F-B5E7-241E5E40D8EF}" type="pres">
      <dgm:prSet presAssocID="{B86BCFB0-B5B3-477A-9FEE-3CCA1421D722}" presName="linear" presStyleCnt="0">
        <dgm:presLayoutVars>
          <dgm:animLvl val="lvl"/>
          <dgm:resizeHandles val="exact"/>
        </dgm:presLayoutVars>
      </dgm:prSet>
      <dgm:spPr/>
    </dgm:pt>
    <dgm:pt modelId="{0C13118C-6618-40D8-8B92-BB757FA90709}" type="pres">
      <dgm:prSet presAssocID="{60E36C45-FDA2-4279-8DF0-2064FD0D967B}" presName="parentText" presStyleLbl="node1" presStyleIdx="0" presStyleCnt="3">
        <dgm:presLayoutVars>
          <dgm:chMax val="0"/>
          <dgm:bulletEnabled val="1"/>
        </dgm:presLayoutVars>
      </dgm:prSet>
      <dgm:spPr/>
    </dgm:pt>
    <dgm:pt modelId="{76AC77AB-51E0-4B20-AE62-7A85DB148FB9}" type="pres">
      <dgm:prSet presAssocID="{36A8E431-E4F5-40F4-A353-70386A1AC811}" presName="spacer" presStyleCnt="0"/>
      <dgm:spPr/>
    </dgm:pt>
    <dgm:pt modelId="{6FB67F89-2246-4CA1-B042-4C76C4D73EE0}" type="pres">
      <dgm:prSet presAssocID="{A6D87FEF-DEEA-4D4B-8B6A-DBF83F72D1BE}" presName="parentText" presStyleLbl="node1" presStyleIdx="1" presStyleCnt="3">
        <dgm:presLayoutVars>
          <dgm:chMax val="0"/>
          <dgm:bulletEnabled val="1"/>
        </dgm:presLayoutVars>
      </dgm:prSet>
      <dgm:spPr/>
    </dgm:pt>
    <dgm:pt modelId="{600031C8-608C-4CF1-B074-90F05A763771}" type="pres">
      <dgm:prSet presAssocID="{3A721343-8479-4D8C-B6A4-2924F5E7E12D}" presName="spacer" presStyleCnt="0"/>
      <dgm:spPr/>
    </dgm:pt>
    <dgm:pt modelId="{16C8AD98-9ED0-4D9B-846D-36BA1F1DDD6B}" type="pres">
      <dgm:prSet presAssocID="{2B20EAC4-4B3F-483E-9E3D-89169AC3B8CF}" presName="parentText" presStyleLbl="node1" presStyleIdx="2" presStyleCnt="3">
        <dgm:presLayoutVars>
          <dgm:chMax val="0"/>
          <dgm:bulletEnabled val="1"/>
        </dgm:presLayoutVars>
      </dgm:prSet>
      <dgm:spPr/>
    </dgm:pt>
  </dgm:ptLst>
  <dgm:cxnLst>
    <dgm:cxn modelId="{84EB471C-D90C-4FA8-842C-2432039A6CA1}" srcId="{B86BCFB0-B5B3-477A-9FEE-3CCA1421D722}" destId="{2B20EAC4-4B3F-483E-9E3D-89169AC3B8CF}" srcOrd="2" destOrd="0" parTransId="{792007A6-DB41-4B4F-A103-C426F76C99EB}" sibTransId="{F18CB328-A7E9-4A00-B9D0-D3D33DE52440}"/>
    <dgm:cxn modelId="{57EDEC77-F0A7-47A5-A6AE-4C3AE79442AC}" type="presOf" srcId="{A6D87FEF-DEEA-4D4B-8B6A-DBF83F72D1BE}" destId="{6FB67F89-2246-4CA1-B042-4C76C4D73EE0}" srcOrd="0" destOrd="0" presId="urn:microsoft.com/office/officeart/2005/8/layout/vList2"/>
    <dgm:cxn modelId="{CF3D927C-333F-496C-8F98-FA9CF0CE40C2}" type="presOf" srcId="{60E36C45-FDA2-4279-8DF0-2064FD0D967B}" destId="{0C13118C-6618-40D8-8B92-BB757FA90709}" srcOrd="0" destOrd="0" presId="urn:microsoft.com/office/officeart/2005/8/layout/vList2"/>
    <dgm:cxn modelId="{D918909C-1678-4F16-8517-73CFC9380695}" type="presOf" srcId="{2B20EAC4-4B3F-483E-9E3D-89169AC3B8CF}" destId="{16C8AD98-9ED0-4D9B-846D-36BA1F1DDD6B}" srcOrd="0" destOrd="0" presId="urn:microsoft.com/office/officeart/2005/8/layout/vList2"/>
    <dgm:cxn modelId="{7CB4AABD-9300-4BED-BA05-533E80CE9E8B}" type="presOf" srcId="{B86BCFB0-B5B3-477A-9FEE-3CCA1421D722}" destId="{229A2021-B0A9-441F-B5E7-241E5E40D8EF}" srcOrd="0" destOrd="0" presId="urn:microsoft.com/office/officeart/2005/8/layout/vList2"/>
    <dgm:cxn modelId="{F1757CFA-827D-42FB-9A9A-031A01A45913}" srcId="{B86BCFB0-B5B3-477A-9FEE-3CCA1421D722}" destId="{A6D87FEF-DEEA-4D4B-8B6A-DBF83F72D1BE}" srcOrd="1" destOrd="0" parTransId="{E6358D02-4D78-40EC-8DAB-B25432FA5B26}" sibTransId="{3A721343-8479-4D8C-B6A4-2924F5E7E12D}"/>
    <dgm:cxn modelId="{047258FB-D0B1-4623-9C99-02D1C4E40B4C}" srcId="{B86BCFB0-B5B3-477A-9FEE-3CCA1421D722}" destId="{60E36C45-FDA2-4279-8DF0-2064FD0D967B}" srcOrd="0" destOrd="0" parTransId="{3E90887D-1AF8-4747-A96A-F6DFD2CA0B8B}" sibTransId="{36A8E431-E4F5-40F4-A353-70386A1AC811}"/>
    <dgm:cxn modelId="{CE41B43E-6AE5-4F20-8F4D-3263B2E16940}" type="presParOf" srcId="{229A2021-B0A9-441F-B5E7-241E5E40D8EF}" destId="{0C13118C-6618-40D8-8B92-BB757FA90709}" srcOrd="0" destOrd="0" presId="urn:microsoft.com/office/officeart/2005/8/layout/vList2"/>
    <dgm:cxn modelId="{B9775AD7-127A-4BEA-82ED-5FACEF53FCD9}" type="presParOf" srcId="{229A2021-B0A9-441F-B5E7-241E5E40D8EF}" destId="{76AC77AB-51E0-4B20-AE62-7A85DB148FB9}" srcOrd="1" destOrd="0" presId="urn:microsoft.com/office/officeart/2005/8/layout/vList2"/>
    <dgm:cxn modelId="{A30B8BAD-72FA-4A17-9AD4-C8EBD59797E3}" type="presParOf" srcId="{229A2021-B0A9-441F-B5E7-241E5E40D8EF}" destId="{6FB67F89-2246-4CA1-B042-4C76C4D73EE0}" srcOrd="2" destOrd="0" presId="urn:microsoft.com/office/officeart/2005/8/layout/vList2"/>
    <dgm:cxn modelId="{6212100F-2591-4057-8E90-3656EF93F253}" type="presParOf" srcId="{229A2021-B0A9-441F-B5E7-241E5E40D8EF}" destId="{600031C8-608C-4CF1-B074-90F05A763771}" srcOrd="3" destOrd="0" presId="urn:microsoft.com/office/officeart/2005/8/layout/vList2"/>
    <dgm:cxn modelId="{87F97A23-BD46-4DBA-A8EA-B5474E46CF0A}" type="presParOf" srcId="{229A2021-B0A9-441F-B5E7-241E5E40D8EF}" destId="{16C8AD98-9ED0-4D9B-846D-36BA1F1DDD6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772029-FA79-41CC-AC08-76F98C5A7A57}" type="doc">
      <dgm:prSet loTypeId="urn:microsoft.com/office/officeart/2005/8/layout/cycle6" loCatId="cycle" qsTypeId="urn:microsoft.com/office/officeart/2005/8/quickstyle/simple1" qsCatId="simple" csTypeId="urn:microsoft.com/office/officeart/2005/8/colors/colorful2" csCatId="colorful" phldr="1"/>
      <dgm:spPr/>
      <dgm:t>
        <a:bodyPr/>
        <a:lstStyle/>
        <a:p>
          <a:endParaRPr lang="en-US"/>
        </a:p>
      </dgm:t>
    </dgm:pt>
    <dgm:pt modelId="{E7CB8FBB-6827-4AE3-A76C-605476B5F3DA}">
      <dgm:prSet/>
      <dgm:spPr>
        <a:solidFill>
          <a:schemeClr val="accent1">
            <a:lumMod val="75000"/>
          </a:schemeClr>
        </a:solidFill>
      </dgm:spPr>
      <dgm:t>
        <a:bodyPr/>
        <a:lstStyle/>
        <a:p>
          <a:r>
            <a:rPr lang="el-GR" dirty="0"/>
            <a:t>Καθημερινός λόγος</a:t>
          </a:r>
          <a:r>
            <a:rPr lang="en-US" dirty="0"/>
            <a:t>: </a:t>
          </a:r>
          <a:r>
            <a:rPr lang="el-GR" dirty="0" err="1"/>
            <a:t>απλο</a:t>
          </a:r>
          <a:r>
            <a:rPr lang="en-US" dirty="0"/>
            <a:t>ï</a:t>
          </a:r>
          <a:r>
            <a:rPr lang="el-GR" dirty="0" err="1"/>
            <a:t>κές</a:t>
          </a:r>
          <a:r>
            <a:rPr lang="el-GR" dirty="0"/>
            <a:t> συζητήσεις, κουτσομπολιό, οικογενειακές συζητήσεις.</a:t>
          </a:r>
          <a:endParaRPr lang="en-US" dirty="0"/>
        </a:p>
      </dgm:t>
    </dgm:pt>
    <dgm:pt modelId="{4A01DE6D-CB02-4875-BEFD-081E6846E321}" type="parTrans" cxnId="{010F01F8-8F5E-463A-9E31-E89176324D20}">
      <dgm:prSet/>
      <dgm:spPr/>
      <dgm:t>
        <a:bodyPr/>
        <a:lstStyle/>
        <a:p>
          <a:endParaRPr lang="en-US"/>
        </a:p>
      </dgm:t>
    </dgm:pt>
    <dgm:pt modelId="{BD0DE3FC-94DD-4A5D-BE65-AA682829F680}" type="sibTrans" cxnId="{010F01F8-8F5E-463A-9E31-E89176324D20}">
      <dgm:prSet/>
      <dgm:spPr/>
      <dgm:t>
        <a:bodyPr/>
        <a:lstStyle/>
        <a:p>
          <a:endParaRPr lang="en-US"/>
        </a:p>
      </dgm:t>
    </dgm:pt>
    <dgm:pt modelId="{A9882B43-24F5-4555-8645-68FF1D71020F}">
      <dgm:prSet/>
      <dgm:spPr>
        <a:solidFill>
          <a:schemeClr val="accent1">
            <a:lumMod val="75000"/>
          </a:schemeClr>
        </a:solidFill>
      </dgm:spPr>
      <dgm:t>
        <a:bodyPr/>
        <a:lstStyle/>
        <a:p>
          <a:r>
            <a:rPr lang="el-GR"/>
            <a:t>Θέματα συζητήσεων</a:t>
          </a:r>
          <a:r>
            <a:rPr lang="en-US"/>
            <a:t>: </a:t>
          </a:r>
          <a:r>
            <a:rPr lang="el-GR"/>
            <a:t>Θρησκευτικά, ψυχολογικά ή προσωπικά θέματα.</a:t>
          </a:r>
          <a:endParaRPr lang="en-US"/>
        </a:p>
      </dgm:t>
    </dgm:pt>
    <dgm:pt modelId="{B3DF1102-D54E-41AF-B6A7-93810E8B3081}" type="parTrans" cxnId="{7A8ED6E9-0A58-4ACC-81D9-B31E385A5422}">
      <dgm:prSet/>
      <dgm:spPr/>
      <dgm:t>
        <a:bodyPr/>
        <a:lstStyle/>
        <a:p>
          <a:endParaRPr lang="en-US"/>
        </a:p>
      </dgm:t>
    </dgm:pt>
    <dgm:pt modelId="{861C318B-BE8A-4DB0-8806-C4D16AA681FA}" type="sibTrans" cxnId="{7A8ED6E9-0A58-4ACC-81D9-B31E385A5422}">
      <dgm:prSet/>
      <dgm:spPr/>
      <dgm:t>
        <a:bodyPr/>
        <a:lstStyle/>
        <a:p>
          <a:endParaRPr lang="en-US"/>
        </a:p>
      </dgm:t>
    </dgm:pt>
    <dgm:pt modelId="{A3EA630D-FF37-4608-AFA4-27D26C72DFBA}">
      <dgm:prSet/>
      <dgm:spPr>
        <a:solidFill>
          <a:schemeClr val="accent1">
            <a:lumMod val="75000"/>
          </a:schemeClr>
        </a:solidFill>
      </dgm:spPr>
      <dgm:t>
        <a:bodyPr/>
        <a:lstStyle/>
        <a:p>
          <a:r>
            <a:rPr lang="el-GR"/>
            <a:t>Διαδίδονται σαν φήμες.</a:t>
          </a:r>
          <a:endParaRPr lang="en-US"/>
        </a:p>
      </dgm:t>
    </dgm:pt>
    <dgm:pt modelId="{01D1206A-9C8B-42B1-A903-C684DFDD6013}" type="parTrans" cxnId="{F1A743FA-5EFA-4272-8D9A-DFA6C778A30B}">
      <dgm:prSet/>
      <dgm:spPr/>
      <dgm:t>
        <a:bodyPr/>
        <a:lstStyle/>
        <a:p>
          <a:endParaRPr lang="en-US"/>
        </a:p>
      </dgm:t>
    </dgm:pt>
    <dgm:pt modelId="{458167F0-72A2-4BB1-AE59-5FAE8935663A}" type="sibTrans" cxnId="{F1A743FA-5EFA-4272-8D9A-DFA6C778A30B}">
      <dgm:prSet/>
      <dgm:spPr/>
      <dgm:t>
        <a:bodyPr/>
        <a:lstStyle/>
        <a:p>
          <a:endParaRPr lang="en-US"/>
        </a:p>
      </dgm:t>
    </dgm:pt>
    <dgm:pt modelId="{F2467C4E-6D53-4BBE-8B9F-DB806EA324A6}" type="pres">
      <dgm:prSet presAssocID="{44772029-FA79-41CC-AC08-76F98C5A7A57}" presName="cycle" presStyleCnt="0">
        <dgm:presLayoutVars>
          <dgm:dir/>
          <dgm:resizeHandles val="exact"/>
        </dgm:presLayoutVars>
      </dgm:prSet>
      <dgm:spPr/>
    </dgm:pt>
    <dgm:pt modelId="{9B8F53EC-F2B9-4A46-AB94-C5AFAE318B01}" type="pres">
      <dgm:prSet presAssocID="{E7CB8FBB-6827-4AE3-A76C-605476B5F3DA}" presName="node" presStyleLbl="node1" presStyleIdx="0" presStyleCnt="3">
        <dgm:presLayoutVars>
          <dgm:bulletEnabled val="1"/>
        </dgm:presLayoutVars>
      </dgm:prSet>
      <dgm:spPr/>
    </dgm:pt>
    <dgm:pt modelId="{556A7567-D829-453B-AFEC-E77ED6E5EA41}" type="pres">
      <dgm:prSet presAssocID="{E7CB8FBB-6827-4AE3-A76C-605476B5F3DA}" presName="spNode" presStyleCnt="0"/>
      <dgm:spPr/>
    </dgm:pt>
    <dgm:pt modelId="{B29DB458-359B-4607-A795-EE1AF585F20C}" type="pres">
      <dgm:prSet presAssocID="{BD0DE3FC-94DD-4A5D-BE65-AA682829F680}" presName="sibTrans" presStyleLbl="sibTrans1D1" presStyleIdx="0" presStyleCnt="3"/>
      <dgm:spPr/>
    </dgm:pt>
    <dgm:pt modelId="{9957C7E9-E00F-46DE-A2F1-AD6894CC0262}" type="pres">
      <dgm:prSet presAssocID="{A9882B43-24F5-4555-8645-68FF1D71020F}" presName="node" presStyleLbl="node1" presStyleIdx="1" presStyleCnt="3">
        <dgm:presLayoutVars>
          <dgm:bulletEnabled val="1"/>
        </dgm:presLayoutVars>
      </dgm:prSet>
      <dgm:spPr/>
    </dgm:pt>
    <dgm:pt modelId="{5CD3E40A-2B36-4CF0-BC14-546ED7074E2D}" type="pres">
      <dgm:prSet presAssocID="{A9882B43-24F5-4555-8645-68FF1D71020F}" presName="spNode" presStyleCnt="0"/>
      <dgm:spPr/>
    </dgm:pt>
    <dgm:pt modelId="{892CDF80-5E18-431D-8221-1DC774E507F5}" type="pres">
      <dgm:prSet presAssocID="{861C318B-BE8A-4DB0-8806-C4D16AA681FA}" presName="sibTrans" presStyleLbl="sibTrans1D1" presStyleIdx="1" presStyleCnt="3"/>
      <dgm:spPr/>
    </dgm:pt>
    <dgm:pt modelId="{1790AB63-2D33-47E2-81E9-CA1A95B24332}" type="pres">
      <dgm:prSet presAssocID="{A3EA630D-FF37-4608-AFA4-27D26C72DFBA}" presName="node" presStyleLbl="node1" presStyleIdx="2" presStyleCnt="3">
        <dgm:presLayoutVars>
          <dgm:bulletEnabled val="1"/>
        </dgm:presLayoutVars>
      </dgm:prSet>
      <dgm:spPr/>
    </dgm:pt>
    <dgm:pt modelId="{BEF3CEF0-BAA1-46FD-88D1-BE43AEBFDA0C}" type="pres">
      <dgm:prSet presAssocID="{A3EA630D-FF37-4608-AFA4-27D26C72DFBA}" presName="spNode" presStyleCnt="0"/>
      <dgm:spPr/>
    </dgm:pt>
    <dgm:pt modelId="{BF4EBB9D-8DF2-4265-8783-2A48AAF221B3}" type="pres">
      <dgm:prSet presAssocID="{458167F0-72A2-4BB1-AE59-5FAE8935663A}" presName="sibTrans" presStyleLbl="sibTrans1D1" presStyleIdx="2" presStyleCnt="3"/>
      <dgm:spPr/>
    </dgm:pt>
  </dgm:ptLst>
  <dgm:cxnLst>
    <dgm:cxn modelId="{8C04450C-A2F3-4BB5-8A8A-E1FA4DD2578B}" type="presOf" srcId="{861C318B-BE8A-4DB0-8806-C4D16AA681FA}" destId="{892CDF80-5E18-431D-8221-1DC774E507F5}" srcOrd="0" destOrd="0" presId="urn:microsoft.com/office/officeart/2005/8/layout/cycle6"/>
    <dgm:cxn modelId="{18B29712-2799-417A-BFE0-78642E779C8C}" type="presOf" srcId="{A3EA630D-FF37-4608-AFA4-27D26C72DFBA}" destId="{1790AB63-2D33-47E2-81E9-CA1A95B24332}" srcOrd="0" destOrd="0" presId="urn:microsoft.com/office/officeart/2005/8/layout/cycle6"/>
    <dgm:cxn modelId="{EDC84728-F086-4ABC-9F5F-7ECD01132E20}" type="presOf" srcId="{E7CB8FBB-6827-4AE3-A76C-605476B5F3DA}" destId="{9B8F53EC-F2B9-4A46-AB94-C5AFAE318B01}" srcOrd="0" destOrd="0" presId="urn:microsoft.com/office/officeart/2005/8/layout/cycle6"/>
    <dgm:cxn modelId="{1E41059B-009C-4B6D-B170-C7057F1BC845}" type="presOf" srcId="{BD0DE3FC-94DD-4A5D-BE65-AA682829F680}" destId="{B29DB458-359B-4607-A795-EE1AF585F20C}" srcOrd="0" destOrd="0" presId="urn:microsoft.com/office/officeart/2005/8/layout/cycle6"/>
    <dgm:cxn modelId="{EA24ABAB-5358-4EC0-A1FA-39C120FBB092}" type="presOf" srcId="{458167F0-72A2-4BB1-AE59-5FAE8935663A}" destId="{BF4EBB9D-8DF2-4265-8783-2A48AAF221B3}" srcOrd="0" destOrd="0" presId="urn:microsoft.com/office/officeart/2005/8/layout/cycle6"/>
    <dgm:cxn modelId="{732CD1C0-F408-44E5-B92D-468B6EC5723D}" type="presOf" srcId="{A9882B43-24F5-4555-8645-68FF1D71020F}" destId="{9957C7E9-E00F-46DE-A2F1-AD6894CC0262}" srcOrd="0" destOrd="0" presId="urn:microsoft.com/office/officeart/2005/8/layout/cycle6"/>
    <dgm:cxn modelId="{7A8ED6E9-0A58-4ACC-81D9-B31E385A5422}" srcId="{44772029-FA79-41CC-AC08-76F98C5A7A57}" destId="{A9882B43-24F5-4555-8645-68FF1D71020F}" srcOrd="1" destOrd="0" parTransId="{B3DF1102-D54E-41AF-B6A7-93810E8B3081}" sibTransId="{861C318B-BE8A-4DB0-8806-C4D16AA681FA}"/>
    <dgm:cxn modelId="{010F01F8-8F5E-463A-9E31-E89176324D20}" srcId="{44772029-FA79-41CC-AC08-76F98C5A7A57}" destId="{E7CB8FBB-6827-4AE3-A76C-605476B5F3DA}" srcOrd="0" destOrd="0" parTransId="{4A01DE6D-CB02-4875-BEFD-081E6846E321}" sibTransId="{BD0DE3FC-94DD-4A5D-BE65-AA682829F680}"/>
    <dgm:cxn modelId="{7D6D2EF9-86F8-4AAD-B5A4-79EABBE93ECD}" type="presOf" srcId="{44772029-FA79-41CC-AC08-76F98C5A7A57}" destId="{F2467C4E-6D53-4BBE-8B9F-DB806EA324A6}" srcOrd="0" destOrd="0" presId="urn:microsoft.com/office/officeart/2005/8/layout/cycle6"/>
    <dgm:cxn modelId="{F1A743FA-5EFA-4272-8D9A-DFA6C778A30B}" srcId="{44772029-FA79-41CC-AC08-76F98C5A7A57}" destId="{A3EA630D-FF37-4608-AFA4-27D26C72DFBA}" srcOrd="2" destOrd="0" parTransId="{01D1206A-9C8B-42B1-A903-C684DFDD6013}" sibTransId="{458167F0-72A2-4BB1-AE59-5FAE8935663A}"/>
    <dgm:cxn modelId="{0B5BF9A7-4B0B-47FE-B690-CC9652A61703}" type="presParOf" srcId="{F2467C4E-6D53-4BBE-8B9F-DB806EA324A6}" destId="{9B8F53EC-F2B9-4A46-AB94-C5AFAE318B01}" srcOrd="0" destOrd="0" presId="urn:microsoft.com/office/officeart/2005/8/layout/cycle6"/>
    <dgm:cxn modelId="{AFC603BC-AD01-4108-8B0A-A87A65CF4162}" type="presParOf" srcId="{F2467C4E-6D53-4BBE-8B9F-DB806EA324A6}" destId="{556A7567-D829-453B-AFEC-E77ED6E5EA41}" srcOrd="1" destOrd="0" presId="urn:microsoft.com/office/officeart/2005/8/layout/cycle6"/>
    <dgm:cxn modelId="{9D809C0A-8812-4CA1-BEC0-C55AEC73B9A3}" type="presParOf" srcId="{F2467C4E-6D53-4BBE-8B9F-DB806EA324A6}" destId="{B29DB458-359B-4607-A795-EE1AF585F20C}" srcOrd="2" destOrd="0" presId="urn:microsoft.com/office/officeart/2005/8/layout/cycle6"/>
    <dgm:cxn modelId="{66F5B422-214B-442C-801F-B790DBD3E89A}" type="presParOf" srcId="{F2467C4E-6D53-4BBE-8B9F-DB806EA324A6}" destId="{9957C7E9-E00F-46DE-A2F1-AD6894CC0262}" srcOrd="3" destOrd="0" presId="urn:microsoft.com/office/officeart/2005/8/layout/cycle6"/>
    <dgm:cxn modelId="{9BD697EA-3677-486C-92EA-E1AA934D840C}" type="presParOf" srcId="{F2467C4E-6D53-4BBE-8B9F-DB806EA324A6}" destId="{5CD3E40A-2B36-4CF0-BC14-546ED7074E2D}" srcOrd="4" destOrd="0" presId="urn:microsoft.com/office/officeart/2005/8/layout/cycle6"/>
    <dgm:cxn modelId="{E9FF08A1-42CF-4BD9-8C7A-8A6FEBD5388F}" type="presParOf" srcId="{F2467C4E-6D53-4BBE-8B9F-DB806EA324A6}" destId="{892CDF80-5E18-431D-8221-1DC774E507F5}" srcOrd="5" destOrd="0" presId="urn:microsoft.com/office/officeart/2005/8/layout/cycle6"/>
    <dgm:cxn modelId="{646A0E38-E51F-47A8-919C-4EDA1A351E44}" type="presParOf" srcId="{F2467C4E-6D53-4BBE-8B9F-DB806EA324A6}" destId="{1790AB63-2D33-47E2-81E9-CA1A95B24332}" srcOrd="6" destOrd="0" presId="urn:microsoft.com/office/officeart/2005/8/layout/cycle6"/>
    <dgm:cxn modelId="{A2AE0BFF-51AE-4B74-8800-8DB763DD64AD}" type="presParOf" srcId="{F2467C4E-6D53-4BBE-8B9F-DB806EA324A6}" destId="{BEF3CEF0-BAA1-46FD-88D1-BE43AEBFDA0C}" srcOrd="7" destOrd="0" presId="urn:microsoft.com/office/officeart/2005/8/layout/cycle6"/>
    <dgm:cxn modelId="{78A2F960-0772-4D49-81EF-1C3B04643399}" type="presParOf" srcId="{F2467C4E-6D53-4BBE-8B9F-DB806EA324A6}" destId="{BF4EBB9D-8DF2-4265-8783-2A48AAF221B3}"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2B5D54-DF20-4503-A4BF-57429CB9DB2E}" type="doc">
      <dgm:prSet loTypeId="urn:microsoft.com/office/officeart/2005/8/layout/cycle1" loCatId="cycle" qsTypeId="urn:microsoft.com/office/officeart/2005/8/quickstyle/simple1" qsCatId="simple" csTypeId="urn:microsoft.com/office/officeart/2005/8/colors/colorful1" csCatId="colorful"/>
      <dgm:spPr/>
      <dgm:t>
        <a:bodyPr/>
        <a:lstStyle/>
        <a:p>
          <a:endParaRPr lang="en-US"/>
        </a:p>
      </dgm:t>
    </dgm:pt>
    <dgm:pt modelId="{868AEA0E-8DAE-4556-BBA7-7C7A0025D598}">
      <dgm:prSet/>
      <dgm:spPr/>
      <dgm:t>
        <a:bodyPr/>
        <a:lstStyle/>
        <a:p>
          <a:r>
            <a:rPr lang="el-GR" i="1"/>
            <a:t>Η μετάδοση διαμορφώνει στάσεις.</a:t>
          </a:r>
          <a:endParaRPr lang="en-US"/>
        </a:p>
      </dgm:t>
    </dgm:pt>
    <dgm:pt modelId="{6488D2F0-66BA-4F52-AFDA-352CBA724CA7}" type="parTrans" cxnId="{F05D4484-3C93-4E99-8839-3D12C6E518B4}">
      <dgm:prSet/>
      <dgm:spPr/>
      <dgm:t>
        <a:bodyPr/>
        <a:lstStyle/>
        <a:p>
          <a:endParaRPr lang="en-US"/>
        </a:p>
      </dgm:t>
    </dgm:pt>
    <dgm:pt modelId="{4EFA8731-51FC-46F0-AE64-32283DADDE23}" type="sibTrans" cxnId="{F05D4484-3C93-4E99-8839-3D12C6E518B4}">
      <dgm:prSet/>
      <dgm:spPr/>
      <dgm:t>
        <a:bodyPr/>
        <a:lstStyle/>
        <a:p>
          <a:endParaRPr lang="en-US"/>
        </a:p>
      </dgm:t>
    </dgm:pt>
    <dgm:pt modelId="{FEB50AD5-6D18-475B-B160-FB6651A95506}">
      <dgm:prSet/>
      <dgm:spPr/>
      <dgm:t>
        <a:bodyPr/>
        <a:lstStyle/>
        <a:p>
          <a:r>
            <a:rPr lang="el-GR"/>
            <a:t>Η μετάδοση γίνεται από μέλη μιας ομάδας, η οποία έχει μια πίστη και μια πεποίθηση για τον κόσμο.</a:t>
          </a:r>
          <a:endParaRPr lang="en-US"/>
        </a:p>
      </dgm:t>
    </dgm:pt>
    <dgm:pt modelId="{1BACDDF8-4366-47D0-8200-64393838E71D}" type="parTrans" cxnId="{8CB94C48-3CDD-49C3-9458-700C41FFD14F}">
      <dgm:prSet/>
      <dgm:spPr/>
      <dgm:t>
        <a:bodyPr/>
        <a:lstStyle/>
        <a:p>
          <a:endParaRPr lang="en-US"/>
        </a:p>
      </dgm:t>
    </dgm:pt>
    <dgm:pt modelId="{63B92FF7-C7F2-4C12-B349-AFDCBCE3941F}" type="sibTrans" cxnId="{8CB94C48-3CDD-49C3-9458-700C41FFD14F}">
      <dgm:prSet/>
      <dgm:spPr/>
      <dgm:t>
        <a:bodyPr/>
        <a:lstStyle/>
        <a:p>
          <a:endParaRPr lang="en-US"/>
        </a:p>
      </dgm:t>
    </dgm:pt>
    <dgm:pt modelId="{AA715BFF-A462-4234-B3C2-FDDB52E95D93}">
      <dgm:prSet/>
      <dgm:spPr/>
      <dgm:t>
        <a:bodyPr/>
        <a:lstStyle/>
        <a:p>
          <a:r>
            <a:rPr lang="el-GR"/>
            <a:t>Στα πλαίσια των δικών της απόψεων προσαρμόζει και διασκευάζει άλλες γνώσεις.</a:t>
          </a:r>
          <a:endParaRPr lang="en-US"/>
        </a:p>
      </dgm:t>
    </dgm:pt>
    <dgm:pt modelId="{CA278372-C692-499E-A268-A67258F45C51}" type="parTrans" cxnId="{4EF3FBE9-1E2A-41DB-AE43-2D9DA4D573CF}">
      <dgm:prSet/>
      <dgm:spPr/>
      <dgm:t>
        <a:bodyPr/>
        <a:lstStyle/>
        <a:p>
          <a:endParaRPr lang="en-US"/>
        </a:p>
      </dgm:t>
    </dgm:pt>
    <dgm:pt modelId="{E4510D43-6EC8-44FF-923C-B2009186E6E4}" type="sibTrans" cxnId="{4EF3FBE9-1E2A-41DB-AE43-2D9DA4D573CF}">
      <dgm:prSet/>
      <dgm:spPr/>
      <dgm:t>
        <a:bodyPr/>
        <a:lstStyle/>
        <a:p>
          <a:endParaRPr lang="en-US"/>
        </a:p>
      </dgm:t>
    </dgm:pt>
    <dgm:pt modelId="{C893BE77-957F-470A-8935-6FD85E4AB937}">
      <dgm:prSet/>
      <dgm:spPr/>
      <dgm:t>
        <a:bodyPr/>
        <a:lstStyle/>
        <a:p>
          <a:r>
            <a:rPr lang="el-GR"/>
            <a:t>Στη μελέτη του </a:t>
          </a:r>
          <a:r>
            <a:rPr lang="en-US"/>
            <a:t>Moscovici</a:t>
          </a:r>
          <a:r>
            <a:rPr lang="el-GR"/>
            <a:t>,  η μετάδοση αντιστοιχεί στα έντυπα της εκκλησίας.</a:t>
          </a:r>
          <a:endParaRPr lang="en-US"/>
        </a:p>
      </dgm:t>
    </dgm:pt>
    <dgm:pt modelId="{62A973FB-F2F6-403E-AB16-DA14C39DE399}" type="parTrans" cxnId="{A73AE6AA-9B78-4B39-AA62-6437657D63AA}">
      <dgm:prSet/>
      <dgm:spPr/>
      <dgm:t>
        <a:bodyPr/>
        <a:lstStyle/>
        <a:p>
          <a:endParaRPr lang="en-US"/>
        </a:p>
      </dgm:t>
    </dgm:pt>
    <dgm:pt modelId="{76C254D4-84F5-4776-80C8-C53AAEADCDC0}" type="sibTrans" cxnId="{A73AE6AA-9B78-4B39-AA62-6437657D63AA}">
      <dgm:prSet/>
      <dgm:spPr/>
      <dgm:t>
        <a:bodyPr/>
        <a:lstStyle/>
        <a:p>
          <a:endParaRPr lang="en-US"/>
        </a:p>
      </dgm:t>
    </dgm:pt>
    <dgm:pt modelId="{F841716F-CEFF-46F9-9A2E-DA587444BAB1}" type="pres">
      <dgm:prSet presAssocID="{722B5D54-DF20-4503-A4BF-57429CB9DB2E}" presName="cycle" presStyleCnt="0">
        <dgm:presLayoutVars>
          <dgm:dir/>
          <dgm:resizeHandles val="exact"/>
        </dgm:presLayoutVars>
      </dgm:prSet>
      <dgm:spPr/>
    </dgm:pt>
    <dgm:pt modelId="{58589813-5F01-4041-A449-6857E8BC8FE4}" type="pres">
      <dgm:prSet presAssocID="{868AEA0E-8DAE-4556-BBA7-7C7A0025D598}" presName="dummy" presStyleCnt="0"/>
      <dgm:spPr/>
    </dgm:pt>
    <dgm:pt modelId="{12E87011-856C-4954-8953-EB3139CAD16C}" type="pres">
      <dgm:prSet presAssocID="{868AEA0E-8DAE-4556-BBA7-7C7A0025D598}" presName="node" presStyleLbl="revTx" presStyleIdx="0" presStyleCnt="4">
        <dgm:presLayoutVars>
          <dgm:bulletEnabled val="1"/>
        </dgm:presLayoutVars>
      </dgm:prSet>
      <dgm:spPr/>
    </dgm:pt>
    <dgm:pt modelId="{09A9577B-0571-4A6C-9F08-8CCFCC4358E1}" type="pres">
      <dgm:prSet presAssocID="{4EFA8731-51FC-46F0-AE64-32283DADDE23}" presName="sibTrans" presStyleLbl="node1" presStyleIdx="0" presStyleCnt="4"/>
      <dgm:spPr/>
    </dgm:pt>
    <dgm:pt modelId="{98D13C3B-82EF-45C8-9175-415BD76B3DFE}" type="pres">
      <dgm:prSet presAssocID="{FEB50AD5-6D18-475B-B160-FB6651A95506}" presName="dummy" presStyleCnt="0"/>
      <dgm:spPr/>
    </dgm:pt>
    <dgm:pt modelId="{4D8C8F5F-A2FE-4C4C-862F-2C0D00B98B3C}" type="pres">
      <dgm:prSet presAssocID="{FEB50AD5-6D18-475B-B160-FB6651A95506}" presName="node" presStyleLbl="revTx" presStyleIdx="1" presStyleCnt="4">
        <dgm:presLayoutVars>
          <dgm:bulletEnabled val="1"/>
        </dgm:presLayoutVars>
      </dgm:prSet>
      <dgm:spPr/>
    </dgm:pt>
    <dgm:pt modelId="{185AFC6A-1F6F-42EB-9526-F58F08338884}" type="pres">
      <dgm:prSet presAssocID="{63B92FF7-C7F2-4C12-B349-AFDCBCE3941F}" presName="sibTrans" presStyleLbl="node1" presStyleIdx="1" presStyleCnt="4"/>
      <dgm:spPr/>
    </dgm:pt>
    <dgm:pt modelId="{6D3F6817-AFDB-48D2-98DA-A222E745F7F2}" type="pres">
      <dgm:prSet presAssocID="{AA715BFF-A462-4234-B3C2-FDDB52E95D93}" presName="dummy" presStyleCnt="0"/>
      <dgm:spPr/>
    </dgm:pt>
    <dgm:pt modelId="{35350715-24F5-46FD-AF80-4F63E26C28AE}" type="pres">
      <dgm:prSet presAssocID="{AA715BFF-A462-4234-B3C2-FDDB52E95D93}" presName="node" presStyleLbl="revTx" presStyleIdx="2" presStyleCnt="4">
        <dgm:presLayoutVars>
          <dgm:bulletEnabled val="1"/>
        </dgm:presLayoutVars>
      </dgm:prSet>
      <dgm:spPr/>
    </dgm:pt>
    <dgm:pt modelId="{5E6DEEA2-CAD7-4816-8C5D-027F2A593D2A}" type="pres">
      <dgm:prSet presAssocID="{E4510D43-6EC8-44FF-923C-B2009186E6E4}" presName="sibTrans" presStyleLbl="node1" presStyleIdx="2" presStyleCnt="4"/>
      <dgm:spPr/>
    </dgm:pt>
    <dgm:pt modelId="{F4D26171-28DD-4D06-822A-3958E9CDC217}" type="pres">
      <dgm:prSet presAssocID="{C893BE77-957F-470A-8935-6FD85E4AB937}" presName="dummy" presStyleCnt="0"/>
      <dgm:spPr/>
    </dgm:pt>
    <dgm:pt modelId="{9AEA65B3-3E03-4761-86DE-C96D90FF6D35}" type="pres">
      <dgm:prSet presAssocID="{C893BE77-957F-470A-8935-6FD85E4AB937}" presName="node" presStyleLbl="revTx" presStyleIdx="3" presStyleCnt="4">
        <dgm:presLayoutVars>
          <dgm:bulletEnabled val="1"/>
        </dgm:presLayoutVars>
      </dgm:prSet>
      <dgm:spPr/>
    </dgm:pt>
    <dgm:pt modelId="{8D6FD463-98BB-4769-A89C-6EE72A237537}" type="pres">
      <dgm:prSet presAssocID="{76C254D4-84F5-4776-80C8-C53AAEADCDC0}" presName="sibTrans" presStyleLbl="node1" presStyleIdx="3" presStyleCnt="4"/>
      <dgm:spPr/>
    </dgm:pt>
  </dgm:ptLst>
  <dgm:cxnLst>
    <dgm:cxn modelId="{6484A62F-CC53-45B2-8218-8AB6F31206A9}" type="presOf" srcId="{722B5D54-DF20-4503-A4BF-57429CB9DB2E}" destId="{F841716F-CEFF-46F9-9A2E-DA587444BAB1}" srcOrd="0" destOrd="0" presId="urn:microsoft.com/office/officeart/2005/8/layout/cycle1"/>
    <dgm:cxn modelId="{8CB94C48-3CDD-49C3-9458-700C41FFD14F}" srcId="{722B5D54-DF20-4503-A4BF-57429CB9DB2E}" destId="{FEB50AD5-6D18-475B-B160-FB6651A95506}" srcOrd="1" destOrd="0" parTransId="{1BACDDF8-4366-47D0-8200-64393838E71D}" sibTransId="{63B92FF7-C7F2-4C12-B349-AFDCBCE3941F}"/>
    <dgm:cxn modelId="{96C5E14C-A1AE-4229-AB23-3A4E34A43252}" type="presOf" srcId="{4EFA8731-51FC-46F0-AE64-32283DADDE23}" destId="{09A9577B-0571-4A6C-9F08-8CCFCC4358E1}" srcOrd="0" destOrd="0" presId="urn:microsoft.com/office/officeart/2005/8/layout/cycle1"/>
    <dgm:cxn modelId="{C933B654-20E4-4DB0-851B-9784EFA8EA06}" type="presOf" srcId="{E4510D43-6EC8-44FF-923C-B2009186E6E4}" destId="{5E6DEEA2-CAD7-4816-8C5D-027F2A593D2A}" srcOrd="0" destOrd="0" presId="urn:microsoft.com/office/officeart/2005/8/layout/cycle1"/>
    <dgm:cxn modelId="{D2B20556-47D7-47A4-B65C-9871E656E333}" type="presOf" srcId="{76C254D4-84F5-4776-80C8-C53AAEADCDC0}" destId="{8D6FD463-98BB-4769-A89C-6EE72A237537}" srcOrd="0" destOrd="0" presId="urn:microsoft.com/office/officeart/2005/8/layout/cycle1"/>
    <dgm:cxn modelId="{F05D4484-3C93-4E99-8839-3D12C6E518B4}" srcId="{722B5D54-DF20-4503-A4BF-57429CB9DB2E}" destId="{868AEA0E-8DAE-4556-BBA7-7C7A0025D598}" srcOrd="0" destOrd="0" parTransId="{6488D2F0-66BA-4F52-AFDA-352CBA724CA7}" sibTransId="{4EFA8731-51FC-46F0-AE64-32283DADDE23}"/>
    <dgm:cxn modelId="{706ED58C-883B-460C-8075-4336A6A37600}" type="presOf" srcId="{AA715BFF-A462-4234-B3C2-FDDB52E95D93}" destId="{35350715-24F5-46FD-AF80-4F63E26C28AE}" srcOrd="0" destOrd="0" presId="urn:microsoft.com/office/officeart/2005/8/layout/cycle1"/>
    <dgm:cxn modelId="{F40B19A1-24D7-402F-8359-63CF236D974B}" type="presOf" srcId="{C893BE77-957F-470A-8935-6FD85E4AB937}" destId="{9AEA65B3-3E03-4761-86DE-C96D90FF6D35}" srcOrd="0" destOrd="0" presId="urn:microsoft.com/office/officeart/2005/8/layout/cycle1"/>
    <dgm:cxn modelId="{692CADA7-05D8-4534-9E1A-FD30578B8F0C}" type="presOf" srcId="{868AEA0E-8DAE-4556-BBA7-7C7A0025D598}" destId="{12E87011-856C-4954-8953-EB3139CAD16C}" srcOrd="0" destOrd="0" presId="urn:microsoft.com/office/officeart/2005/8/layout/cycle1"/>
    <dgm:cxn modelId="{A73AE6AA-9B78-4B39-AA62-6437657D63AA}" srcId="{722B5D54-DF20-4503-A4BF-57429CB9DB2E}" destId="{C893BE77-957F-470A-8935-6FD85E4AB937}" srcOrd="3" destOrd="0" parTransId="{62A973FB-F2F6-403E-AB16-DA14C39DE399}" sibTransId="{76C254D4-84F5-4776-80C8-C53AAEADCDC0}"/>
    <dgm:cxn modelId="{359D7EC0-7135-4F17-AEDD-EB352D191895}" type="presOf" srcId="{63B92FF7-C7F2-4C12-B349-AFDCBCE3941F}" destId="{185AFC6A-1F6F-42EB-9526-F58F08338884}" srcOrd="0" destOrd="0" presId="urn:microsoft.com/office/officeart/2005/8/layout/cycle1"/>
    <dgm:cxn modelId="{EF1172D8-8921-47D9-8877-84465DA0548F}" type="presOf" srcId="{FEB50AD5-6D18-475B-B160-FB6651A95506}" destId="{4D8C8F5F-A2FE-4C4C-862F-2C0D00B98B3C}" srcOrd="0" destOrd="0" presId="urn:microsoft.com/office/officeart/2005/8/layout/cycle1"/>
    <dgm:cxn modelId="{4EF3FBE9-1E2A-41DB-AE43-2D9DA4D573CF}" srcId="{722B5D54-DF20-4503-A4BF-57429CB9DB2E}" destId="{AA715BFF-A462-4234-B3C2-FDDB52E95D93}" srcOrd="2" destOrd="0" parTransId="{CA278372-C692-499E-A268-A67258F45C51}" sibTransId="{E4510D43-6EC8-44FF-923C-B2009186E6E4}"/>
    <dgm:cxn modelId="{96FEB306-FD93-4558-95D1-68F4F11FB6CE}" type="presParOf" srcId="{F841716F-CEFF-46F9-9A2E-DA587444BAB1}" destId="{58589813-5F01-4041-A449-6857E8BC8FE4}" srcOrd="0" destOrd="0" presId="urn:microsoft.com/office/officeart/2005/8/layout/cycle1"/>
    <dgm:cxn modelId="{5C666D86-78BE-44DC-9B28-2BE2B9521F13}" type="presParOf" srcId="{F841716F-CEFF-46F9-9A2E-DA587444BAB1}" destId="{12E87011-856C-4954-8953-EB3139CAD16C}" srcOrd="1" destOrd="0" presId="urn:microsoft.com/office/officeart/2005/8/layout/cycle1"/>
    <dgm:cxn modelId="{1934DCDE-4C66-4A83-B527-84F2F289C41F}" type="presParOf" srcId="{F841716F-CEFF-46F9-9A2E-DA587444BAB1}" destId="{09A9577B-0571-4A6C-9F08-8CCFCC4358E1}" srcOrd="2" destOrd="0" presId="urn:microsoft.com/office/officeart/2005/8/layout/cycle1"/>
    <dgm:cxn modelId="{92ECBB8B-E52F-4E43-A3BD-1D737084BA38}" type="presParOf" srcId="{F841716F-CEFF-46F9-9A2E-DA587444BAB1}" destId="{98D13C3B-82EF-45C8-9175-415BD76B3DFE}" srcOrd="3" destOrd="0" presId="urn:microsoft.com/office/officeart/2005/8/layout/cycle1"/>
    <dgm:cxn modelId="{EC862C6A-4536-4B13-BDA5-A7F611DEFF2F}" type="presParOf" srcId="{F841716F-CEFF-46F9-9A2E-DA587444BAB1}" destId="{4D8C8F5F-A2FE-4C4C-862F-2C0D00B98B3C}" srcOrd="4" destOrd="0" presId="urn:microsoft.com/office/officeart/2005/8/layout/cycle1"/>
    <dgm:cxn modelId="{4D4E5F86-E93F-476D-B374-582BEE326500}" type="presParOf" srcId="{F841716F-CEFF-46F9-9A2E-DA587444BAB1}" destId="{185AFC6A-1F6F-42EB-9526-F58F08338884}" srcOrd="5" destOrd="0" presId="urn:microsoft.com/office/officeart/2005/8/layout/cycle1"/>
    <dgm:cxn modelId="{95F43599-B6C3-42F8-ABC7-164ACFCCFD9E}" type="presParOf" srcId="{F841716F-CEFF-46F9-9A2E-DA587444BAB1}" destId="{6D3F6817-AFDB-48D2-98DA-A222E745F7F2}" srcOrd="6" destOrd="0" presId="urn:microsoft.com/office/officeart/2005/8/layout/cycle1"/>
    <dgm:cxn modelId="{A3744CD0-4375-475B-8A31-5C2A180DDA1B}" type="presParOf" srcId="{F841716F-CEFF-46F9-9A2E-DA587444BAB1}" destId="{35350715-24F5-46FD-AF80-4F63E26C28AE}" srcOrd="7" destOrd="0" presId="urn:microsoft.com/office/officeart/2005/8/layout/cycle1"/>
    <dgm:cxn modelId="{44B729F9-D5DF-4350-AD46-DDCB519D2AB1}" type="presParOf" srcId="{F841716F-CEFF-46F9-9A2E-DA587444BAB1}" destId="{5E6DEEA2-CAD7-4816-8C5D-027F2A593D2A}" srcOrd="8" destOrd="0" presId="urn:microsoft.com/office/officeart/2005/8/layout/cycle1"/>
    <dgm:cxn modelId="{8078D425-7338-4EAE-94F3-EC6C76ABE69C}" type="presParOf" srcId="{F841716F-CEFF-46F9-9A2E-DA587444BAB1}" destId="{F4D26171-28DD-4D06-822A-3958E9CDC217}" srcOrd="9" destOrd="0" presId="urn:microsoft.com/office/officeart/2005/8/layout/cycle1"/>
    <dgm:cxn modelId="{F79F6BB5-615E-4EA0-9D3E-B7AEFD3E7B85}" type="presParOf" srcId="{F841716F-CEFF-46F9-9A2E-DA587444BAB1}" destId="{9AEA65B3-3E03-4761-86DE-C96D90FF6D35}" srcOrd="10" destOrd="0" presId="urn:microsoft.com/office/officeart/2005/8/layout/cycle1"/>
    <dgm:cxn modelId="{92FEBFFA-C27E-4BCC-A7C2-20E6CE331FD7}" type="presParOf" srcId="{F841716F-CEFF-46F9-9A2E-DA587444BAB1}" destId="{8D6FD463-98BB-4769-A89C-6EE72A237537}"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C416BE-8DB1-4767-B8D6-5FE55FBCA4C3}" type="doc">
      <dgm:prSet loTypeId="urn:microsoft.com/office/officeart/2005/8/layout/matrix3" loCatId="matrix" qsTypeId="urn:microsoft.com/office/officeart/2005/8/quickstyle/simple1" qsCatId="simple" csTypeId="urn:microsoft.com/office/officeart/2005/8/colors/accent6_2" csCatId="accent6" phldr="1"/>
      <dgm:spPr/>
      <dgm:t>
        <a:bodyPr/>
        <a:lstStyle/>
        <a:p>
          <a:endParaRPr lang="en-US"/>
        </a:p>
      </dgm:t>
    </dgm:pt>
    <dgm:pt modelId="{2574FC28-9662-4A2C-AC07-A3A3F530A2F1}">
      <dgm:prSet/>
      <dgm:spPr>
        <a:solidFill>
          <a:schemeClr val="accent1">
            <a:lumMod val="75000"/>
          </a:schemeClr>
        </a:solidFill>
      </dgm:spPr>
      <dgm:t>
        <a:bodyPr/>
        <a:lstStyle/>
        <a:p>
          <a:r>
            <a:rPr lang="el-GR" i="1"/>
            <a:t>Η προπαγάνδα παράγει στερεότυπα</a:t>
          </a:r>
          <a:r>
            <a:rPr lang="el-GR"/>
            <a:t>.</a:t>
          </a:r>
          <a:endParaRPr lang="en-US"/>
        </a:p>
      </dgm:t>
    </dgm:pt>
    <dgm:pt modelId="{5768A438-B30D-416B-A232-C9F7624BB43A}" type="parTrans" cxnId="{A73B1317-F8CE-4FD8-8A77-E6FE9491B1E9}">
      <dgm:prSet/>
      <dgm:spPr/>
      <dgm:t>
        <a:bodyPr/>
        <a:lstStyle/>
        <a:p>
          <a:endParaRPr lang="en-US"/>
        </a:p>
      </dgm:t>
    </dgm:pt>
    <dgm:pt modelId="{D74C9DC0-679D-4B0B-BDB6-24C012662039}" type="sibTrans" cxnId="{A73B1317-F8CE-4FD8-8A77-E6FE9491B1E9}">
      <dgm:prSet/>
      <dgm:spPr/>
      <dgm:t>
        <a:bodyPr/>
        <a:lstStyle/>
        <a:p>
          <a:endParaRPr lang="en-US"/>
        </a:p>
      </dgm:t>
    </dgm:pt>
    <dgm:pt modelId="{D009D5E1-B686-4458-81C2-6167FECF7A9A}">
      <dgm:prSet/>
      <dgm:spPr>
        <a:solidFill>
          <a:schemeClr val="accent1">
            <a:lumMod val="75000"/>
          </a:schemeClr>
        </a:solidFill>
      </dgm:spPr>
      <dgm:t>
        <a:bodyPr/>
        <a:lstStyle/>
        <a:p>
          <a:r>
            <a:rPr lang="el-GR"/>
            <a:t>Εντάσσεται στα πλαίσια κοινωνικών σχέσεων έντονου ανταγωνισμού</a:t>
          </a:r>
          <a:endParaRPr lang="en-US"/>
        </a:p>
      </dgm:t>
    </dgm:pt>
    <dgm:pt modelId="{DD638506-081D-4840-80FD-299A91CB7604}" type="parTrans" cxnId="{84CF0819-0C0D-4B95-8070-E0EE72EBFFFF}">
      <dgm:prSet/>
      <dgm:spPr/>
      <dgm:t>
        <a:bodyPr/>
        <a:lstStyle/>
        <a:p>
          <a:endParaRPr lang="en-US"/>
        </a:p>
      </dgm:t>
    </dgm:pt>
    <dgm:pt modelId="{488B8A04-1D86-49ED-B58F-37CD05D0C420}" type="sibTrans" cxnId="{84CF0819-0C0D-4B95-8070-E0EE72EBFFFF}">
      <dgm:prSet/>
      <dgm:spPr/>
      <dgm:t>
        <a:bodyPr/>
        <a:lstStyle/>
        <a:p>
          <a:endParaRPr lang="en-US"/>
        </a:p>
      </dgm:t>
    </dgm:pt>
    <dgm:pt modelId="{3C98513D-21A2-4989-95CE-A6421D1E7FAE}">
      <dgm:prSet/>
      <dgm:spPr>
        <a:solidFill>
          <a:schemeClr val="accent1">
            <a:lumMod val="75000"/>
          </a:schemeClr>
        </a:solidFill>
      </dgm:spPr>
      <dgm:t>
        <a:bodyPr/>
        <a:lstStyle/>
        <a:p>
          <a:r>
            <a:rPr lang="el-GR"/>
            <a:t>Δεν δίνει συγκρουσιακές απόψεις</a:t>
          </a:r>
          <a:endParaRPr lang="en-US"/>
        </a:p>
      </dgm:t>
    </dgm:pt>
    <dgm:pt modelId="{0FC99DAC-4707-4009-AA9F-38D54B221B1A}" type="parTrans" cxnId="{BBA57B66-1B0B-4F95-B5B8-A194AF33C9BE}">
      <dgm:prSet/>
      <dgm:spPr/>
      <dgm:t>
        <a:bodyPr/>
        <a:lstStyle/>
        <a:p>
          <a:endParaRPr lang="en-US"/>
        </a:p>
      </dgm:t>
    </dgm:pt>
    <dgm:pt modelId="{CF724BC5-CC0C-445F-A3AF-00F494A43F0D}" type="sibTrans" cxnId="{BBA57B66-1B0B-4F95-B5B8-A194AF33C9BE}">
      <dgm:prSet/>
      <dgm:spPr/>
      <dgm:t>
        <a:bodyPr/>
        <a:lstStyle/>
        <a:p>
          <a:endParaRPr lang="en-US"/>
        </a:p>
      </dgm:t>
    </dgm:pt>
    <dgm:pt modelId="{1897AECB-3C57-482F-9D94-B6F65DA68639}">
      <dgm:prSet/>
      <dgm:spPr>
        <a:solidFill>
          <a:schemeClr val="accent1">
            <a:lumMod val="75000"/>
          </a:schemeClr>
        </a:solidFill>
      </dgm:spPr>
      <dgm:t>
        <a:bodyPr/>
        <a:lstStyle/>
        <a:p>
          <a:r>
            <a:rPr lang="el-GR"/>
            <a:t>Διάκριση ανάμεσα στο σωστό και λάθος</a:t>
          </a:r>
          <a:endParaRPr lang="en-US"/>
        </a:p>
      </dgm:t>
    </dgm:pt>
    <dgm:pt modelId="{77D1DB8E-65D8-42B1-8349-2CBD353DA0F9}" type="parTrans" cxnId="{6C72599F-0F23-4F22-B022-6BCDC9A2A156}">
      <dgm:prSet/>
      <dgm:spPr/>
      <dgm:t>
        <a:bodyPr/>
        <a:lstStyle/>
        <a:p>
          <a:endParaRPr lang="en-US"/>
        </a:p>
      </dgm:t>
    </dgm:pt>
    <dgm:pt modelId="{2BDE004D-1846-401A-9288-CD8BE7E3BA59}" type="sibTrans" cxnId="{6C72599F-0F23-4F22-B022-6BCDC9A2A156}">
      <dgm:prSet/>
      <dgm:spPr/>
      <dgm:t>
        <a:bodyPr/>
        <a:lstStyle/>
        <a:p>
          <a:endParaRPr lang="en-US"/>
        </a:p>
      </dgm:t>
    </dgm:pt>
    <dgm:pt modelId="{C99C7F24-C8D9-4556-B345-A8A3658F874F}" type="pres">
      <dgm:prSet presAssocID="{7CC416BE-8DB1-4767-B8D6-5FE55FBCA4C3}" presName="matrix" presStyleCnt="0">
        <dgm:presLayoutVars>
          <dgm:chMax val="1"/>
          <dgm:dir/>
          <dgm:resizeHandles val="exact"/>
        </dgm:presLayoutVars>
      </dgm:prSet>
      <dgm:spPr/>
    </dgm:pt>
    <dgm:pt modelId="{B96BC29D-9B5B-48AB-8EAF-F57438CDBAE3}" type="pres">
      <dgm:prSet presAssocID="{7CC416BE-8DB1-4767-B8D6-5FE55FBCA4C3}" presName="diamond" presStyleLbl="bgShp" presStyleIdx="0" presStyleCnt="1"/>
      <dgm:spPr/>
    </dgm:pt>
    <dgm:pt modelId="{B8888BEA-3797-45B0-8B6B-A315E92B0B3C}" type="pres">
      <dgm:prSet presAssocID="{7CC416BE-8DB1-4767-B8D6-5FE55FBCA4C3}" presName="quad1" presStyleLbl="node1" presStyleIdx="0" presStyleCnt="4">
        <dgm:presLayoutVars>
          <dgm:chMax val="0"/>
          <dgm:chPref val="0"/>
          <dgm:bulletEnabled val="1"/>
        </dgm:presLayoutVars>
      </dgm:prSet>
      <dgm:spPr/>
    </dgm:pt>
    <dgm:pt modelId="{446B9AE1-9BD5-4C0D-AB9B-F7560C887226}" type="pres">
      <dgm:prSet presAssocID="{7CC416BE-8DB1-4767-B8D6-5FE55FBCA4C3}" presName="quad2" presStyleLbl="node1" presStyleIdx="1" presStyleCnt="4">
        <dgm:presLayoutVars>
          <dgm:chMax val="0"/>
          <dgm:chPref val="0"/>
          <dgm:bulletEnabled val="1"/>
        </dgm:presLayoutVars>
      </dgm:prSet>
      <dgm:spPr/>
    </dgm:pt>
    <dgm:pt modelId="{A00D320D-68DE-466E-A771-7BE22C01ED56}" type="pres">
      <dgm:prSet presAssocID="{7CC416BE-8DB1-4767-B8D6-5FE55FBCA4C3}" presName="quad3" presStyleLbl="node1" presStyleIdx="2" presStyleCnt="4">
        <dgm:presLayoutVars>
          <dgm:chMax val="0"/>
          <dgm:chPref val="0"/>
          <dgm:bulletEnabled val="1"/>
        </dgm:presLayoutVars>
      </dgm:prSet>
      <dgm:spPr/>
    </dgm:pt>
    <dgm:pt modelId="{75880069-6AFE-4052-B7BE-129C2D7C633D}" type="pres">
      <dgm:prSet presAssocID="{7CC416BE-8DB1-4767-B8D6-5FE55FBCA4C3}" presName="quad4" presStyleLbl="node1" presStyleIdx="3" presStyleCnt="4">
        <dgm:presLayoutVars>
          <dgm:chMax val="0"/>
          <dgm:chPref val="0"/>
          <dgm:bulletEnabled val="1"/>
        </dgm:presLayoutVars>
      </dgm:prSet>
      <dgm:spPr/>
    </dgm:pt>
  </dgm:ptLst>
  <dgm:cxnLst>
    <dgm:cxn modelId="{B7327E14-4500-4365-8B84-5DE5A03BAF7E}" type="presOf" srcId="{1897AECB-3C57-482F-9D94-B6F65DA68639}" destId="{75880069-6AFE-4052-B7BE-129C2D7C633D}" srcOrd="0" destOrd="0" presId="urn:microsoft.com/office/officeart/2005/8/layout/matrix3"/>
    <dgm:cxn modelId="{A73B1317-F8CE-4FD8-8A77-E6FE9491B1E9}" srcId="{7CC416BE-8DB1-4767-B8D6-5FE55FBCA4C3}" destId="{2574FC28-9662-4A2C-AC07-A3A3F530A2F1}" srcOrd="0" destOrd="0" parTransId="{5768A438-B30D-416B-A232-C9F7624BB43A}" sibTransId="{D74C9DC0-679D-4B0B-BDB6-24C012662039}"/>
    <dgm:cxn modelId="{84CF0819-0C0D-4B95-8070-E0EE72EBFFFF}" srcId="{7CC416BE-8DB1-4767-B8D6-5FE55FBCA4C3}" destId="{D009D5E1-B686-4458-81C2-6167FECF7A9A}" srcOrd="1" destOrd="0" parTransId="{DD638506-081D-4840-80FD-299A91CB7604}" sibTransId="{488B8A04-1D86-49ED-B58F-37CD05D0C420}"/>
    <dgm:cxn modelId="{BBA57B66-1B0B-4F95-B5B8-A194AF33C9BE}" srcId="{7CC416BE-8DB1-4767-B8D6-5FE55FBCA4C3}" destId="{3C98513D-21A2-4989-95CE-A6421D1E7FAE}" srcOrd="2" destOrd="0" parTransId="{0FC99DAC-4707-4009-AA9F-38D54B221B1A}" sibTransId="{CF724BC5-CC0C-445F-A3AF-00F494A43F0D}"/>
    <dgm:cxn modelId="{4264404A-0832-48E9-A95D-240DE290D830}" type="presOf" srcId="{7CC416BE-8DB1-4767-B8D6-5FE55FBCA4C3}" destId="{C99C7F24-C8D9-4556-B345-A8A3658F874F}" srcOrd="0" destOrd="0" presId="urn:microsoft.com/office/officeart/2005/8/layout/matrix3"/>
    <dgm:cxn modelId="{079C227A-DCF1-4040-BC4C-07A506AE3C5E}" type="presOf" srcId="{D009D5E1-B686-4458-81C2-6167FECF7A9A}" destId="{446B9AE1-9BD5-4C0D-AB9B-F7560C887226}" srcOrd="0" destOrd="0" presId="urn:microsoft.com/office/officeart/2005/8/layout/matrix3"/>
    <dgm:cxn modelId="{EFF1EB98-A2A0-4E2D-ACDD-9AD3DA89D494}" type="presOf" srcId="{3C98513D-21A2-4989-95CE-A6421D1E7FAE}" destId="{A00D320D-68DE-466E-A771-7BE22C01ED56}" srcOrd="0" destOrd="0" presId="urn:microsoft.com/office/officeart/2005/8/layout/matrix3"/>
    <dgm:cxn modelId="{6C72599F-0F23-4F22-B022-6BCDC9A2A156}" srcId="{7CC416BE-8DB1-4767-B8D6-5FE55FBCA4C3}" destId="{1897AECB-3C57-482F-9D94-B6F65DA68639}" srcOrd="3" destOrd="0" parTransId="{77D1DB8E-65D8-42B1-8349-2CBD353DA0F9}" sibTransId="{2BDE004D-1846-401A-9288-CD8BE7E3BA59}"/>
    <dgm:cxn modelId="{23E19DCF-FED4-4DAA-BBB1-C9B3C156475D}" type="presOf" srcId="{2574FC28-9662-4A2C-AC07-A3A3F530A2F1}" destId="{B8888BEA-3797-45B0-8B6B-A315E92B0B3C}" srcOrd="0" destOrd="0" presId="urn:microsoft.com/office/officeart/2005/8/layout/matrix3"/>
    <dgm:cxn modelId="{3659C387-2177-46F5-8DBA-FA98E9F95818}" type="presParOf" srcId="{C99C7F24-C8D9-4556-B345-A8A3658F874F}" destId="{B96BC29D-9B5B-48AB-8EAF-F57438CDBAE3}" srcOrd="0" destOrd="0" presId="urn:microsoft.com/office/officeart/2005/8/layout/matrix3"/>
    <dgm:cxn modelId="{2BEC9A5B-075C-47C8-9851-0AC62D327737}" type="presParOf" srcId="{C99C7F24-C8D9-4556-B345-A8A3658F874F}" destId="{B8888BEA-3797-45B0-8B6B-A315E92B0B3C}" srcOrd="1" destOrd="0" presId="urn:microsoft.com/office/officeart/2005/8/layout/matrix3"/>
    <dgm:cxn modelId="{A2A15B45-A1CA-46E7-AD17-6F4310DFD648}" type="presParOf" srcId="{C99C7F24-C8D9-4556-B345-A8A3658F874F}" destId="{446B9AE1-9BD5-4C0D-AB9B-F7560C887226}" srcOrd="2" destOrd="0" presId="urn:microsoft.com/office/officeart/2005/8/layout/matrix3"/>
    <dgm:cxn modelId="{4D333A4C-273D-44CF-8A5F-ABA5A8B99C81}" type="presParOf" srcId="{C99C7F24-C8D9-4556-B345-A8A3658F874F}" destId="{A00D320D-68DE-466E-A771-7BE22C01ED56}" srcOrd="3" destOrd="0" presId="urn:microsoft.com/office/officeart/2005/8/layout/matrix3"/>
    <dgm:cxn modelId="{73DC17C8-AD75-419F-B18E-D3908BC88750}" type="presParOf" srcId="{C99C7F24-C8D9-4556-B345-A8A3658F874F}" destId="{75880069-6AFE-4052-B7BE-129C2D7C633D}"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2A5E678-55B2-4D2B-AFD3-6763A501DF2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9D06DC5-6A06-4A8A-8938-C7DABCE35AC5}">
      <dgm:prSet/>
      <dgm:spPr/>
      <dgm:t>
        <a:bodyPr/>
        <a:lstStyle/>
        <a:p>
          <a:r>
            <a:rPr lang="el-GR"/>
            <a:t>Καταιγισμός της κοινής γνώμης </a:t>
          </a:r>
          <a:endParaRPr lang="en-US"/>
        </a:p>
      </dgm:t>
    </dgm:pt>
    <dgm:pt modelId="{D80133C8-058D-4513-8E0B-17E748C60FB4}" type="parTrans" cxnId="{525D0645-0642-461F-8149-2692555319E5}">
      <dgm:prSet/>
      <dgm:spPr/>
      <dgm:t>
        <a:bodyPr/>
        <a:lstStyle/>
        <a:p>
          <a:endParaRPr lang="en-US"/>
        </a:p>
      </dgm:t>
    </dgm:pt>
    <dgm:pt modelId="{73C2C558-0556-4CA3-83D4-64D7E020A41E}" type="sibTrans" cxnId="{525D0645-0642-461F-8149-2692555319E5}">
      <dgm:prSet/>
      <dgm:spPr/>
      <dgm:t>
        <a:bodyPr/>
        <a:lstStyle/>
        <a:p>
          <a:endParaRPr lang="en-US"/>
        </a:p>
      </dgm:t>
    </dgm:pt>
    <dgm:pt modelId="{F99EA3B3-A56C-4547-8845-83521318B84B}">
      <dgm:prSet/>
      <dgm:spPr/>
      <dgm:t>
        <a:bodyPr/>
        <a:lstStyle/>
        <a:p>
          <a:r>
            <a:rPr lang="el-GR"/>
            <a:t>Το θέμα γίνεται ομαδικό, όπου ο καθένας μπορεί να έχει ό,τι γνώμη θέλει</a:t>
          </a:r>
          <a:endParaRPr lang="en-US"/>
        </a:p>
      </dgm:t>
    </dgm:pt>
    <dgm:pt modelId="{EDEB77F5-0A1E-460E-B5E5-115C5EAF3334}" type="parTrans" cxnId="{63FC3ED3-F880-4070-9D3A-65B5A8A9385B}">
      <dgm:prSet/>
      <dgm:spPr/>
      <dgm:t>
        <a:bodyPr/>
        <a:lstStyle/>
        <a:p>
          <a:endParaRPr lang="en-US"/>
        </a:p>
      </dgm:t>
    </dgm:pt>
    <dgm:pt modelId="{BDF6DC65-1C95-4B86-A523-03162C4E90FB}" type="sibTrans" cxnId="{63FC3ED3-F880-4070-9D3A-65B5A8A9385B}">
      <dgm:prSet/>
      <dgm:spPr/>
      <dgm:t>
        <a:bodyPr/>
        <a:lstStyle/>
        <a:p>
          <a:endParaRPr lang="en-US"/>
        </a:p>
      </dgm:t>
    </dgm:pt>
    <dgm:pt modelId="{D7B2D4A2-AB98-4115-9133-B062C7E50C58}">
      <dgm:prSet/>
      <dgm:spPr/>
      <dgm:t>
        <a:bodyPr/>
        <a:lstStyle/>
        <a:p>
          <a:r>
            <a:rPr lang="el-GR"/>
            <a:t>Σκοπός της διάδοσης είναι η διατήρηση του ενδιαφέροντος της επικοινωνίας.</a:t>
          </a:r>
          <a:endParaRPr lang="en-US"/>
        </a:p>
      </dgm:t>
    </dgm:pt>
    <dgm:pt modelId="{4229E600-9C52-45EC-B173-A0173E344186}" type="parTrans" cxnId="{0DB29F95-12E3-46A4-959D-A74B5CA2E83B}">
      <dgm:prSet/>
      <dgm:spPr/>
      <dgm:t>
        <a:bodyPr/>
        <a:lstStyle/>
        <a:p>
          <a:endParaRPr lang="en-US"/>
        </a:p>
      </dgm:t>
    </dgm:pt>
    <dgm:pt modelId="{3D6F3C15-E4F1-44B7-A940-D2A39905FC50}" type="sibTrans" cxnId="{0DB29F95-12E3-46A4-959D-A74B5CA2E83B}">
      <dgm:prSet/>
      <dgm:spPr/>
      <dgm:t>
        <a:bodyPr/>
        <a:lstStyle/>
        <a:p>
          <a:endParaRPr lang="en-US"/>
        </a:p>
      </dgm:t>
    </dgm:pt>
    <dgm:pt modelId="{46364CD9-5892-4669-9A41-1CDF5507AB77}" type="pres">
      <dgm:prSet presAssocID="{12A5E678-55B2-4D2B-AFD3-6763A501DF2B}" presName="linear" presStyleCnt="0">
        <dgm:presLayoutVars>
          <dgm:animLvl val="lvl"/>
          <dgm:resizeHandles val="exact"/>
        </dgm:presLayoutVars>
      </dgm:prSet>
      <dgm:spPr/>
    </dgm:pt>
    <dgm:pt modelId="{3D2283E9-A0CB-4FA9-9429-995EF27A41E7}" type="pres">
      <dgm:prSet presAssocID="{A9D06DC5-6A06-4A8A-8938-C7DABCE35AC5}" presName="parentText" presStyleLbl="node1" presStyleIdx="0" presStyleCnt="3">
        <dgm:presLayoutVars>
          <dgm:chMax val="0"/>
          <dgm:bulletEnabled val="1"/>
        </dgm:presLayoutVars>
      </dgm:prSet>
      <dgm:spPr/>
    </dgm:pt>
    <dgm:pt modelId="{99288F2D-0EB7-48DF-AF45-8B3AF5C5E8C2}" type="pres">
      <dgm:prSet presAssocID="{73C2C558-0556-4CA3-83D4-64D7E020A41E}" presName="spacer" presStyleCnt="0"/>
      <dgm:spPr/>
    </dgm:pt>
    <dgm:pt modelId="{CDD8C253-240C-4B76-8006-AE697E6C6588}" type="pres">
      <dgm:prSet presAssocID="{F99EA3B3-A56C-4547-8845-83521318B84B}" presName="parentText" presStyleLbl="node1" presStyleIdx="1" presStyleCnt="3">
        <dgm:presLayoutVars>
          <dgm:chMax val="0"/>
          <dgm:bulletEnabled val="1"/>
        </dgm:presLayoutVars>
      </dgm:prSet>
      <dgm:spPr/>
    </dgm:pt>
    <dgm:pt modelId="{337C657C-956C-49A3-9273-9215CCD80BD2}" type="pres">
      <dgm:prSet presAssocID="{BDF6DC65-1C95-4B86-A523-03162C4E90FB}" presName="spacer" presStyleCnt="0"/>
      <dgm:spPr/>
    </dgm:pt>
    <dgm:pt modelId="{5C80F719-5E10-4EC1-B312-804AE26DA79E}" type="pres">
      <dgm:prSet presAssocID="{D7B2D4A2-AB98-4115-9133-B062C7E50C58}" presName="parentText" presStyleLbl="node1" presStyleIdx="2" presStyleCnt="3">
        <dgm:presLayoutVars>
          <dgm:chMax val="0"/>
          <dgm:bulletEnabled val="1"/>
        </dgm:presLayoutVars>
      </dgm:prSet>
      <dgm:spPr/>
    </dgm:pt>
  </dgm:ptLst>
  <dgm:cxnLst>
    <dgm:cxn modelId="{2D78293D-DC6E-4B08-AEB3-01989C3FD5BD}" type="presOf" srcId="{D7B2D4A2-AB98-4115-9133-B062C7E50C58}" destId="{5C80F719-5E10-4EC1-B312-804AE26DA79E}" srcOrd="0" destOrd="0" presId="urn:microsoft.com/office/officeart/2005/8/layout/vList2"/>
    <dgm:cxn modelId="{525D0645-0642-461F-8149-2692555319E5}" srcId="{12A5E678-55B2-4D2B-AFD3-6763A501DF2B}" destId="{A9D06DC5-6A06-4A8A-8938-C7DABCE35AC5}" srcOrd="0" destOrd="0" parTransId="{D80133C8-058D-4513-8E0B-17E748C60FB4}" sibTransId="{73C2C558-0556-4CA3-83D4-64D7E020A41E}"/>
    <dgm:cxn modelId="{D90FE58C-8185-45DB-8693-942A5E87EDFD}" type="presOf" srcId="{A9D06DC5-6A06-4A8A-8938-C7DABCE35AC5}" destId="{3D2283E9-A0CB-4FA9-9429-995EF27A41E7}" srcOrd="0" destOrd="0" presId="urn:microsoft.com/office/officeart/2005/8/layout/vList2"/>
    <dgm:cxn modelId="{0DB29F95-12E3-46A4-959D-A74B5CA2E83B}" srcId="{12A5E678-55B2-4D2B-AFD3-6763A501DF2B}" destId="{D7B2D4A2-AB98-4115-9133-B062C7E50C58}" srcOrd="2" destOrd="0" parTransId="{4229E600-9C52-45EC-B173-A0173E344186}" sibTransId="{3D6F3C15-E4F1-44B7-A940-D2A39905FC50}"/>
    <dgm:cxn modelId="{8345DFD2-8483-4483-98F3-805013E84089}" type="presOf" srcId="{12A5E678-55B2-4D2B-AFD3-6763A501DF2B}" destId="{46364CD9-5892-4669-9A41-1CDF5507AB77}" srcOrd="0" destOrd="0" presId="urn:microsoft.com/office/officeart/2005/8/layout/vList2"/>
    <dgm:cxn modelId="{63FC3ED3-F880-4070-9D3A-65B5A8A9385B}" srcId="{12A5E678-55B2-4D2B-AFD3-6763A501DF2B}" destId="{F99EA3B3-A56C-4547-8845-83521318B84B}" srcOrd="1" destOrd="0" parTransId="{EDEB77F5-0A1E-460E-B5E5-115C5EAF3334}" sibTransId="{BDF6DC65-1C95-4B86-A523-03162C4E90FB}"/>
    <dgm:cxn modelId="{BA9A5DE6-9948-4F7A-85B3-AE25CBA40A8F}" type="presOf" srcId="{F99EA3B3-A56C-4547-8845-83521318B84B}" destId="{CDD8C253-240C-4B76-8006-AE697E6C6588}" srcOrd="0" destOrd="0" presId="urn:microsoft.com/office/officeart/2005/8/layout/vList2"/>
    <dgm:cxn modelId="{8DF324C7-FEE7-415C-8679-31FD6D563689}" type="presParOf" srcId="{46364CD9-5892-4669-9A41-1CDF5507AB77}" destId="{3D2283E9-A0CB-4FA9-9429-995EF27A41E7}" srcOrd="0" destOrd="0" presId="urn:microsoft.com/office/officeart/2005/8/layout/vList2"/>
    <dgm:cxn modelId="{BF0C0323-C03D-4414-9979-59B7DBE137AD}" type="presParOf" srcId="{46364CD9-5892-4669-9A41-1CDF5507AB77}" destId="{99288F2D-0EB7-48DF-AF45-8B3AF5C5E8C2}" srcOrd="1" destOrd="0" presId="urn:microsoft.com/office/officeart/2005/8/layout/vList2"/>
    <dgm:cxn modelId="{E0E245CC-433A-45BD-90C5-F6F1A5614E7D}" type="presParOf" srcId="{46364CD9-5892-4669-9A41-1CDF5507AB77}" destId="{CDD8C253-240C-4B76-8006-AE697E6C6588}" srcOrd="2" destOrd="0" presId="urn:microsoft.com/office/officeart/2005/8/layout/vList2"/>
    <dgm:cxn modelId="{8F6D6CB1-CCB0-4FE0-91CB-B2F9C2DB8C3A}" type="presParOf" srcId="{46364CD9-5892-4669-9A41-1CDF5507AB77}" destId="{337C657C-956C-49A3-9273-9215CCD80BD2}" srcOrd="3" destOrd="0" presId="urn:microsoft.com/office/officeart/2005/8/layout/vList2"/>
    <dgm:cxn modelId="{46AFFB3B-1644-4BC5-94E3-391380B12B6C}" type="presParOf" srcId="{46364CD9-5892-4669-9A41-1CDF5507AB77}" destId="{5C80F719-5E10-4EC1-B312-804AE26DA79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85B220-3EBB-41D6-B2F8-58A9360E1314}">
      <dsp:nvSpPr>
        <dsp:cNvPr id="0" name=""/>
        <dsp:cNvSpPr/>
      </dsp:nvSpPr>
      <dsp:spPr>
        <a:xfrm>
          <a:off x="50742" y="1261468"/>
          <a:ext cx="3226858" cy="204905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72924A-0C39-4ED8-86B7-B75F0D159FD2}">
      <dsp:nvSpPr>
        <dsp:cNvPr id="0" name=""/>
        <dsp:cNvSpPr/>
      </dsp:nvSpPr>
      <dsp:spPr>
        <a:xfrm>
          <a:off x="409281" y="1602080"/>
          <a:ext cx="3226858" cy="204905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Γνωστικά συστήματα, διανοητικά σχήματα, προκατασκευασμένες ιδέες, σκέψεις, κρίσεις, προσδοκίες, γνώση για μια συγκεκριμένη ομάδα ή κατηγορία.</a:t>
          </a:r>
          <a:endParaRPr lang="en-US" sz="1800" kern="1200"/>
        </a:p>
      </dsp:txBody>
      <dsp:txXfrm>
        <a:off x="469296" y="1662095"/>
        <a:ext cx="3106828" cy="1929024"/>
      </dsp:txXfrm>
    </dsp:sp>
    <dsp:sp modelId="{82FEC2B7-8D91-4E2A-AD8D-7B3DB45B362C}">
      <dsp:nvSpPr>
        <dsp:cNvPr id="0" name=""/>
        <dsp:cNvSpPr/>
      </dsp:nvSpPr>
      <dsp:spPr>
        <a:xfrm>
          <a:off x="3944856" y="1218786"/>
          <a:ext cx="3226858" cy="204905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54FFC9-A634-4421-BB9D-3D12BD14FA9D}">
      <dsp:nvSpPr>
        <dsp:cNvPr id="0" name=""/>
        <dsp:cNvSpPr/>
      </dsp:nvSpPr>
      <dsp:spPr>
        <a:xfrm>
          <a:off x="4303396" y="1559398"/>
          <a:ext cx="3226858" cy="204905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Οι άνθρωποι προσπαθούν να κατανοήσουν ή να αξιολογήσουν τη συμπεριφορά των συνανθρώπων τους, τις πράξεις, την ιδεολογία και να επικοινωνήσουν μεταξύ τους.</a:t>
          </a:r>
          <a:endParaRPr lang="en-US" sz="1800" kern="1200"/>
        </a:p>
      </dsp:txBody>
      <dsp:txXfrm>
        <a:off x="4363411" y="1619413"/>
        <a:ext cx="3106828" cy="19290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13118C-6618-40D8-8B92-BB757FA90709}">
      <dsp:nvSpPr>
        <dsp:cNvPr id="0" name=""/>
        <dsp:cNvSpPr/>
      </dsp:nvSpPr>
      <dsp:spPr>
        <a:xfrm>
          <a:off x="0" y="327087"/>
          <a:ext cx="4838958" cy="1228997"/>
        </a:xfrm>
        <a:prstGeom prst="roundRect">
          <a:avLst/>
        </a:prstGeom>
        <a:solidFill>
          <a:schemeClr val="accent2">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Μέρος της ιδεολογίας</a:t>
          </a:r>
          <a:endParaRPr lang="en-US" sz="2200" kern="1200"/>
        </a:p>
      </dsp:txBody>
      <dsp:txXfrm>
        <a:off x="59995" y="387082"/>
        <a:ext cx="4718968" cy="1109007"/>
      </dsp:txXfrm>
    </dsp:sp>
    <dsp:sp modelId="{6FB67F89-2246-4CA1-B042-4C76C4D73EE0}">
      <dsp:nvSpPr>
        <dsp:cNvPr id="0" name=""/>
        <dsp:cNvSpPr/>
      </dsp:nvSpPr>
      <dsp:spPr>
        <a:xfrm>
          <a:off x="0" y="1619444"/>
          <a:ext cx="4838958" cy="1228997"/>
        </a:xfrm>
        <a:prstGeom prst="roundRect">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Άμεσα προσλαμβανόμενη και συγκεκριμένη πληροφορία</a:t>
          </a:r>
          <a:endParaRPr lang="en-US" sz="2200" kern="1200"/>
        </a:p>
      </dsp:txBody>
      <dsp:txXfrm>
        <a:off x="59995" y="1679439"/>
        <a:ext cx="4718968" cy="1109007"/>
      </dsp:txXfrm>
    </dsp:sp>
    <dsp:sp modelId="{16C8AD98-9ED0-4D9B-846D-36BA1F1DDD6B}">
      <dsp:nvSpPr>
        <dsp:cNvPr id="0" name=""/>
        <dsp:cNvSpPr/>
      </dsp:nvSpPr>
      <dsp:spPr>
        <a:xfrm>
          <a:off x="0" y="2911802"/>
          <a:ext cx="4838958" cy="1228997"/>
        </a:xfrm>
        <a:prstGeom prst="roundRect">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Συνιστά γνωστική έννοια, αλλά περιέχει επίσης και την έννοια της επιρροής στο επίπεδο συμπεριφοράς.</a:t>
          </a:r>
          <a:endParaRPr lang="en-US" sz="2200" kern="1200"/>
        </a:p>
      </dsp:txBody>
      <dsp:txXfrm>
        <a:off x="59995" y="2971797"/>
        <a:ext cx="4718968" cy="11090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F53EC-F2B9-4A46-AB94-C5AFAE318B01}">
      <dsp:nvSpPr>
        <dsp:cNvPr id="0" name=""/>
        <dsp:cNvSpPr/>
      </dsp:nvSpPr>
      <dsp:spPr>
        <a:xfrm>
          <a:off x="1416330" y="648539"/>
          <a:ext cx="1883835" cy="1224492"/>
        </a:xfrm>
        <a:prstGeom prst="roundRect">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l-GR" sz="1400" kern="1200" dirty="0"/>
            <a:t>Καθημερινός λόγος</a:t>
          </a:r>
          <a:r>
            <a:rPr lang="en-US" sz="1400" kern="1200" dirty="0"/>
            <a:t>: </a:t>
          </a:r>
          <a:r>
            <a:rPr lang="el-GR" sz="1400" kern="1200" dirty="0" err="1"/>
            <a:t>απλο</a:t>
          </a:r>
          <a:r>
            <a:rPr lang="en-US" sz="1400" kern="1200" dirty="0"/>
            <a:t>ï</a:t>
          </a:r>
          <a:r>
            <a:rPr lang="el-GR" sz="1400" kern="1200" dirty="0" err="1"/>
            <a:t>κές</a:t>
          </a:r>
          <a:r>
            <a:rPr lang="el-GR" sz="1400" kern="1200" dirty="0"/>
            <a:t> συζητήσεις, κουτσομπολιό, οικογενειακές συζητήσεις.</a:t>
          </a:r>
          <a:endParaRPr lang="en-US" sz="1400" kern="1200" dirty="0"/>
        </a:p>
      </dsp:txBody>
      <dsp:txXfrm>
        <a:off x="1476105" y="708314"/>
        <a:ext cx="1764285" cy="1104942"/>
      </dsp:txXfrm>
    </dsp:sp>
    <dsp:sp modelId="{B29DB458-359B-4607-A795-EE1AF585F20C}">
      <dsp:nvSpPr>
        <dsp:cNvPr id="0" name=""/>
        <dsp:cNvSpPr/>
      </dsp:nvSpPr>
      <dsp:spPr>
        <a:xfrm>
          <a:off x="724015" y="1260785"/>
          <a:ext cx="3268465" cy="3268465"/>
        </a:xfrm>
        <a:custGeom>
          <a:avLst/>
          <a:gdLst/>
          <a:ahLst/>
          <a:cxnLst/>
          <a:rect l="0" t="0" r="0" b="0"/>
          <a:pathLst>
            <a:path>
              <a:moveTo>
                <a:pt x="2589858" y="308526"/>
              </a:moveTo>
              <a:arcTo wR="1634232" hR="1634232" stAng="18347139" swAng="3649545"/>
            </a:path>
          </a:pathLst>
        </a:custGeom>
        <a:noFill/>
        <a:ln w="10000"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57C7E9-E00F-46DE-A2F1-AD6894CC0262}">
      <dsp:nvSpPr>
        <dsp:cNvPr id="0" name=""/>
        <dsp:cNvSpPr/>
      </dsp:nvSpPr>
      <dsp:spPr>
        <a:xfrm>
          <a:off x="2831618" y="3099888"/>
          <a:ext cx="1883835" cy="1224492"/>
        </a:xfrm>
        <a:prstGeom prst="roundRect">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l-GR" sz="1400" kern="1200"/>
            <a:t>Θέματα συζητήσεων</a:t>
          </a:r>
          <a:r>
            <a:rPr lang="en-US" sz="1400" kern="1200"/>
            <a:t>: </a:t>
          </a:r>
          <a:r>
            <a:rPr lang="el-GR" sz="1400" kern="1200"/>
            <a:t>Θρησκευτικά, ψυχολογικά ή προσωπικά θέματα.</a:t>
          </a:r>
          <a:endParaRPr lang="en-US" sz="1400" kern="1200"/>
        </a:p>
      </dsp:txBody>
      <dsp:txXfrm>
        <a:off x="2891393" y="3159663"/>
        <a:ext cx="1764285" cy="1104942"/>
      </dsp:txXfrm>
    </dsp:sp>
    <dsp:sp modelId="{892CDF80-5E18-431D-8221-1DC774E507F5}">
      <dsp:nvSpPr>
        <dsp:cNvPr id="0" name=""/>
        <dsp:cNvSpPr/>
      </dsp:nvSpPr>
      <dsp:spPr>
        <a:xfrm>
          <a:off x="724015" y="1260785"/>
          <a:ext cx="3268465" cy="3268465"/>
        </a:xfrm>
        <a:custGeom>
          <a:avLst/>
          <a:gdLst/>
          <a:ahLst/>
          <a:cxnLst/>
          <a:rect l="0" t="0" r="0" b="0"/>
          <a:pathLst>
            <a:path>
              <a:moveTo>
                <a:pt x="2412574" y="3071209"/>
              </a:moveTo>
              <a:arcTo wR="1634232" hR="1634232" stAng="3693463" swAng="3413073"/>
            </a:path>
          </a:pathLst>
        </a:custGeom>
        <a:noFill/>
        <a:ln w="10000" cap="flat" cmpd="sng" algn="ctr">
          <a:solidFill>
            <a:schemeClr val="accent2">
              <a:hueOff val="-729781"/>
              <a:satOff val="-6367"/>
              <a:lumOff val="-8236"/>
              <a:alphaOff val="0"/>
            </a:schemeClr>
          </a:solidFill>
          <a:prstDash val="solid"/>
        </a:ln>
        <a:effectLst/>
      </dsp:spPr>
      <dsp:style>
        <a:lnRef idx="1">
          <a:scrgbClr r="0" g="0" b="0"/>
        </a:lnRef>
        <a:fillRef idx="0">
          <a:scrgbClr r="0" g="0" b="0"/>
        </a:fillRef>
        <a:effectRef idx="0">
          <a:scrgbClr r="0" g="0" b="0"/>
        </a:effectRef>
        <a:fontRef idx="minor"/>
      </dsp:style>
    </dsp:sp>
    <dsp:sp modelId="{1790AB63-2D33-47E2-81E9-CA1A95B24332}">
      <dsp:nvSpPr>
        <dsp:cNvPr id="0" name=""/>
        <dsp:cNvSpPr/>
      </dsp:nvSpPr>
      <dsp:spPr>
        <a:xfrm>
          <a:off x="1043" y="3099888"/>
          <a:ext cx="1883835" cy="1224492"/>
        </a:xfrm>
        <a:prstGeom prst="roundRect">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l-GR" sz="1400" kern="1200"/>
            <a:t>Διαδίδονται σαν φήμες.</a:t>
          </a:r>
          <a:endParaRPr lang="en-US" sz="1400" kern="1200"/>
        </a:p>
      </dsp:txBody>
      <dsp:txXfrm>
        <a:off x="60818" y="3159663"/>
        <a:ext cx="1764285" cy="1104942"/>
      </dsp:txXfrm>
    </dsp:sp>
    <dsp:sp modelId="{BF4EBB9D-8DF2-4265-8783-2A48AAF221B3}">
      <dsp:nvSpPr>
        <dsp:cNvPr id="0" name=""/>
        <dsp:cNvSpPr/>
      </dsp:nvSpPr>
      <dsp:spPr>
        <a:xfrm>
          <a:off x="724015" y="1260785"/>
          <a:ext cx="3268465" cy="3268465"/>
        </a:xfrm>
        <a:custGeom>
          <a:avLst/>
          <a:gdLst/>
          <a:ahLst/>
          <a:cxnLst/>
          <a:rect l="0" t="0" r="0" b="0"/>
          <a:pathLst>
            <a:path>
              <a:moveTo>
                <a:pt x="10867" y="1822389"/>
              </a:moveTo>
              <a:arcTo wR="1634232" hR="1634232" stAng="10403316" swAng="3649545"/>
            </a:path>
          </a:pathLst>
        </a:custGeom>
        <a:noFill/>
        <a:ln w="10000" cap="flat" cmpd="sng" algn="ctr">
          <a:solidFill>
            <a:schemeClr val="accent2">
              <a:hueOff val="-1459563"/>
              <a:satOff val="-12734"/>
              <a:lumOff val="-16471"/>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87011-856C-4954-8953-EB3139CAD16C}">
      <dsp:nvSpPr>
        <dsp:cNvPr id="0" name=""/>
        <dsp:cNvSpPr/>
      </dsp:nvSpPr>
      <dsp:spPr>
        <a:xfrm>
          <a:off x="2832385" y="396782"/>
          <a:ext cx="1607547" cy="1607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l-GR" sz="1600" i="1" kern="1200"/>
            <a:t>Η μετάδοση διαμορφώνει στάσεις.</a:t>
          </a:r>
          <a:endParaRPr lang="en-US" sz="1600" kern="1200"/>
        </a:p>
      </dsp:txBody>
      <dsp:txXfrm>
        <a:off x="2832385" y="396782"/>
        <a:ext cx="1607547" cy="1607547"/>
      </dsp:txXfrm>
    </dsp:sp>
    <dsp:sp modelId="{09A9577B-0571-4A6C-9F08-8CCFCC4358E1}">
      <dsp:nvSpPr>
        <dsp:cNvPr id="0" name=""/>
        <dsp:cNvSpPr/>
      </dsp:nvSpPr>
      <dsp:spPr>
        <a:xfrm>
          <a:off x="-375" y="295296"/>
          <a:ext cx="4541794" cy="4541794"/>
        </a:xfrm>
        <a:prstGeom prst="circularArrow">
          <a:avLst>
            <a:gd name="adj1" fmla="val 6902"/>
            <a:gd name="adj2" fmla="val 465342"/>
            <a:gd name="adj3" fmla="val 549458"/>
            <a:gd name="adj4" fmla="val 20585200"/>
            <a:gd name="adj5" fmla="val 8052"/>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8C8F5F-A2FE-4C4C-862F-2C0D00B98B3C}">
      <dsp:nvSpPr>
        <dsp:cNvPr id="0" name=""/>
        <dsp:cNvSpPr/>
      </dsp:nvSpPr>
      <dsp:spPr>
        <a:xfrm>
          <a:off x="2832385" y="3128057"/>
          <a:ext cx="1607547" cy="1607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l-GR" sz="1600" kern="1200"/>
            <a:t>Η μετάδοση γίνεται από μέλη μιας ομάδας, η οποία έχει μια πίστη και μια πεποίθηση για τον κόσμο.</a:t>
          </a:r>
          <a:endParaRPr lang="en-US" sz="1600" kern="1200"/>
        </a:p>
      </dsp:txBody>
      <dsp:txXfrm>
        <a:off x="2832385" y="3128057"/>
        <a:ext cx="1607547" cy="1607547"/>
      </dsp:txXfrm>
    </dsp:sp>
    <dsp:sp modelId="{185AFC6A-1F6F-42EB-9526-F58F08338884}">
      <dsp:nvSpPr>
        <dsp:cNvPr id="0" name=""/>
        <dsp:cNvSpPr/>
      </dsp:nvSpPr>
      <dsp:spPr>
        <a:xfrm>
          <a:off x="-375" y="295296"/>
          <a:ext cx="4541794" cy="4541794"/>
        </a:xfrm>
        <a:prstGeom prst="circularArrow">
          <a:avLst>
            <a:gd name="adj1" fmla="val 6902"/>
            <a:gd name="adj2" fmla="val 465342"/>
            <a:gd name="adj3" fmla="val 5949458"/>
            <a:gd name="adj4" fmla="val 4385200"/>
            <a:gd name="adj5" fmla="val 8052"/>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350715-24F5-46FD-AF80-4F63E26C28AE}">
      <dsp:nvSpPr>
        <dsp:cNvPr id="0" name=""/>
        <dsp:cNvSpPr/>
      </dsp:nvSpPr>
      <dsp:spPr>
        <a:xfrm>
          <a:off x="101110" y="3128057"/>
          <a:ext cx="1607547" cy="1607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l-GR" sz="1600" kern="1200"/>
            <a:t>Στα πλαίσια των δικών της απόψεων προσαρμόζει και διασκευάζει άλλες γνώσεις.</a:t>
          </a:r>
          <a:endParaRPr lang="en-US" sz="1600" kern="1200"/>
        </a:p>
      </dsp:txBody>
      <dsp:txXfrm>
        <a:off x="101110" y="3128057"/>
        <a:ext cx="1607547" cy="1607547"/>
      </dsp:txXfrm>
    </dsp:sp>
    <dsp:sp modelId="{5E6DEEA2-CAD7-4816-8C5D-027F2A593D2A}">
      <dsp:nvSpPr>
        <dsp:cNvPr id="0" name=""/>
        <dsp:cNvSpPr/>
      </dsp:nvSpPr>
      <dsp:spPr>
        <a:xfrm>
          <a:off x="-375" y="295296"/>
          <a:ext cx="4541794" cy="4541794"/>
        </a:xfrm>
        <a:prstGeom prst="circularArrow">
          <a:avLst>
            <a:gd name="adj1" fmla="val 6902"/>
            <a:gd name="adj2" fmla="val 465342"/>
            <a:gd name="adj3" fmla="val 11349458"/>
            <a:gd name="adj4" fmla="val 9785200"/>
            <a:gd name="adj5" fmla="val 8052"/>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A65B3-3E03-4761-86DE-C96D90FF6D35}">
      <dsp:nvSpPr>
        <dsp:cNvPr id="0" name=""/>
        <dsp:cNvSpPr/>
      </dsp:nvSpPr>
      <dsp:spPr>
        <a:xfrm>
          <a:off x="101110" y="396782"/>
          <a:ext cx="1607547" cy="1607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l-GR" sz="1600" kern="1200"/>
            <a:t>Στη μελέτη του </a:t>
          </a:r>
          <a:r>
            <a:rPr lang="en-US" sz="1600" kern="1200"/>
            <a:t>Moscovici</a:t>
          </a:r>
          <a:r>
            <a:rPr lang="el-GR" sz="1600" kern="1200"/>
            <a:t>,  η μετάδοση αντιστοιχεί στα έντυπα της εκκλησίας.</a:t>
          </a:r>
          <a:endParaRPr lang="en-US" sz="1600" kern="1200"/>
        </a:p>
      </dsp:txBody>
      <dsp:txXfrm>
        <a:off x="101110" y="396782"/>
        <a:ext cx="1607547" cy="1607547"/>
      </dsp:txXfrm>
    </dsp:sp>
    <dsp:sp modelId="{8D6FD463-98BB-4769-A89C-6EE72A237537}">
      <dsp:nvSpPr>
        <dsp:cNvPr id="0" name=""/>
        <dsp:cNvSpPr/>
      </dsp:nvSpPr>
      <dsp:spPr>
        <a:xfrm>
          <a:off x="-375" y="295296"/>
          <a:ext cx="4541794" cy="4541794"/>
        </a:xfrm>
        <a:prstGeom prst="circularArrow">
          <a:avLst>
            <a:gd name="adj1" fmla="val 6902"/>
            <a:gd name="adj2" fmla="val 465342"/>
            <a:gd name="adj3" fmla="val 16749458"/>
            <a:gd name="adj4" fmla="val 15185200"/>
            <a:gd name="adj5" fmla="val 8052"/>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BC29D-9B5B-48AB-8EAF-F57438CDBAE3}">
      <dsp:nvSpPr>
        <dsp:cNvPr id="0" name=""/>
        <dsp:cNvSpPr/>
      </dsp:nvSpPr>
      <dsp:spPr>
        <a:xfrm>
          <a:off x="0" y="295671"/>
          <a:ext cx="4541044" cy="4541044"/>
        </a:xfrm>
        <a:prstGeom prst="diamond">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888BEA-3797-45B0-8B6B-A315E92B0B3C}">
      <dsp:nvSpPr>
        <dsp:cNvPr id="0" name=""/>
        <dsp:cNvSpPr/>
      </dsp:nvSpPr>
      <dsp:spPr>
        <a:xfrm>
          <a:off x="431399" y="727070"/>
          <a:ext cx="1771007" cy="1771007"/>
        </a:xfrm>
        <a:prstGeom prst="roundRect">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i="1" kern="1200"/>
            <a:t>Η προπαγάνδα παράγει στερεότυπα</a:t>
          </a:r>
          <a:r>
            <a:rPr lang="el-GR" sz="1700" kern="1200"/>
            <a:t>.</a:t>
          </a:r>
          <a:endParaRPr lang="en-US" sz="1700" kern="1200"/>
        </a:p>
      </dsp:txBody>
      <dsp:txXfrm>
        <a:off x="517852" y="813523"/>
        <a:ext cx="1598101" cy="1598101"/>
      </dsp:txXfrm>
    </dsp:sp>
    <dsp:sp modelId="{446B9AE1-9BD5-4C0D-AB9B-F7560C887226}">
      <dsp:nvSpPr>
        <dsp:cNvPr id="0" name=""/>
        <dsp:cNvSpPr/>
      </dsp:nvSpPr>
      <dsp:spPr>
        <a:xfrm>
          <a:off x="2338637" y="727070"/>
          <a:ext cx="1771007" cy="1771007"/>
        </a:xfrm>
        <a:prstGeom prst="roundRect">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a:t>Εντάσσεται στα πλαίσια κοινωνικών σχέσεων έντονου ανταγωνισμού</a:t>
          </a:r>
          <a:endParaRPr lang="en-US" sz="1700" kern="1200"/>
        </a:p>
      </dsp:txBody>
      <dsp:txXfrm>
        <a:off x="2425090" y="813523"/>
        <a:ext cx="1598101" cy="1598101"/>
      </dsp:txXfrm>
    </dsp:sp>
    <dsp:sp modelId="{A00D320D-68DE-466E-A771-7BE22C01ED56}">
      <dsp:nvSpPr>
        <dsp:cNvPr id="0" name=""/>
        <dsp:cNvSpPr/>
      </dsp:nvSpPr>
      <dsp:spPr>
        <a:xfrm>
          <a:off x="431399" y="2634309"/>
          <a:ext cx="1771007" cy="1771007"/>
        </a:xfrm>
        <a:prstGeom prst="roundRect">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a:t>Δεν δίνει συγκρουσιακές απόψεις</a:t>
          </a:r>
          <a:endParaRPr lang="en-US" sz="1700" kern="1200"/>
        </a:p>
      </dsp:txBody>
      <dsp:txXfrm>
        <a:off x="517852" y="2720762"/>
        <a:ext cx="1598101" cy="1598101"/>
      </dsp:txXfrm>
    </dsp:sp>
    <dsp:sp modelId="{75880069-6AFE-4052-B7BE-129C2D7C633D}">
      <dsp:nvSpPr>
        <dsp:cNvPr id="0" name=""/>
        <dsp:cNvSpPr/>
      </dsp:nvSpPr>
      <dsp:spPr>
        <a:xfrm>
          <a:off x="2338637" y="2634309"/>
          <a:ext cx="1771007" cy="1771007"/>
        </a:xfrm>
        <a:prstGeom prst="roundRect">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a:t>Διάκριση ανάμεσα στο σωστό και λάθος</a:t>
          </a:r>
          <a:endParaRPr lang="en-US" sz="1700" kern="1200"/>
        </a:p>
      </dsp:txBody>
      <dsp:txXfrm>
        <a:off x="2425090" y="2720762"/>
        <a:ext cx="1598101" cy="15981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283E9-A0CB-4FA9-9429-995EF27A41E7}">
      <dsp:nvSpPr>
        <dsp:cNvPr id="0" name=""/>
        <dsp:cNvSpPr/>
      </dsp:nvSpPr>
      <dsp:spPr>
        <a:xfrm>
          <a:off x="0" y="42915"/>
          <a:ext cx="7074280" cy="107257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Καταιγισμός της κοινής γνώμης </a:t>
          </a:r>
          <a:endParaRPr lang="en-US" sz="2700" kern="1200"/>
        </a:p>
      </dsp:txBody>
      <dsp:txXfrm>
        <a:off x="52359" y="95274"/>
        <a:ext cx="6969562" cy="967861"/>
      </dsp:txXfrm>
    </dsp:sp>
    <dsp:sp modelId="{CDD8C253-240C-4B76-8006-AE697E6C6588}">
      <dsp:nvSpPr>
        <dsp:cNvPr id="0" name=""/>
        <dsp:cNvSpPr/>
      </dsp:nvSpPr>
      <dsp:spPr>
        <a:xfrm>
          <a:off x="0" y="1193254"/>
          <a:ext cx="7074280" cy="107257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Το θέμα γίνεται ομαδικό, όπου ο καθένας μπορεί να έχει ό,τι γνώμη θέλει</a:t>
          </a:r>
          <a:endParaRPr lang="en-US" sz="2700" kern="1200"/>
        </a:p>
      </dsp:txBody>
      <dsp:txXfrm>
        <a:off x="52359" y="1245613"/>
        <a:ext cx="6969562" cy="967861"/>
      </dsp:txXfrm>
    </dsp:sp>
    <dsp:sp modelId="{5C80F719-5E10-4EC1-B312-804AE26DA79E}">
      <dsp:nvSpPr>
        <dsp:cNvPr id="0" name=""/>
        <dsp:cNvSpPr/>
      </dsp:nvSpPr>
      <dsp:spPr>
        <a:xfrm>
          <a:off x="0" y="2343593"/>
          <a:ext cx="7074280" cy="107257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Σκοπός της διάδοσης είναι η διατήρηση του ενδιαφέροντος της επικοινωνίας.</a:t>
          </a:r>
          <a:endParaRPr lang="en-US" sz="2700" kern="1200"/>
        </a:p>
      </dsp:txBody>
      <dsp:txXfrm>
        <a:off x="52359" y="2395952"/>
        <a:ext cx="6969562" cy="96786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l-G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8368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555559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106257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92495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36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217572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610959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485269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845283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19222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742395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2342CEA3-3058-4D43-AE35-B3DA76CB4003}" type="datetimeFigureOut">
              <a:rPr lang="el-GR" smtClean="0"/>
              <a:pPr/>
              <a:t>13/11/2023</a:t>
            </a:fld>
            <a:endParaRPr lang="el-GR"/>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l-GR"/>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D3F1D1C4-C2D9-4231-9FB2-B2D9D97AA41D}" type="slidenum">
              <a:rPr lang="el-GR" smtClean="0"/>
              <a:pPr/>
              <a:t>‹#›</a:t>
            </a:fld>
            <a:endParaRPr lang="el-GR"/>
          </a:p>
        </p:txBody>
      </p:sp>
    </p:spTree>
    <p:extLst>
      <p:ext uri="{BB962C8B-B14F-4D97-AF65-F5344CB8AC3E}">
        <p14:creationId xmlns:p14="http://schemas.microsoft.com/office/powerpoint/2010/main" val="30370750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32485" y="1628800"/>
            <a:ext cx="7411923" cy="1584176"/>
          </a:xfrm>
          <a:solidFill>
            <a:schemeClr val="accent2">
              <a:lumMod val="40000"/>
              <a:lumOff val="60000"/>
            </a:schemeClr>
          </a:solidFill>
        </p:spPr>
        <p:txBody>
          <a:bodyPr>
            <a:normAutofit/>
          </a:bodyPr>
          <a:lstStyle/>
          <a:p>
            <a:r>
              <a:rPr lang="el-GR" sz="3200" b="1" dirty="0"/>
              <a:t>Κοινωνικές αναπαραστάσεις της υγείας</a:t>
            </a:r>
          </a:p>
        </p:txBody>
      </p:sp>
      <p:sp>
        <p:nvSpPr>
          <p:cNvPr id="3" name="2 - Υπότιτλος"/>
          <p:cNvSpPr>
            <a:spLocks noGrp="1"/>
          </p:cNvSpPr>
          <p:nvPr>
            <p:ph type="subTitle" idx="1"/>
          </p:nvPr>
        </p:nvSpPr>
        <p:spPr>
          <a:xfrm>
            <a:off x="1371600" y="3429000"/>
            <a:ext cx="6400800" cy="1800200"/>
          </a:xfrm>
        </p:spPr>
        <p:txBody>
          <a:bodyPr>
            <a:normAutofit/>
          </a:bodyPr>
          <a:lstStyle/>
          <a:p>
            <a:r>
              <a:rPr lang="el-GR" dirty="0"/>
              <a:t>Ενότητα 4</a:t>
            </a:r>
          </a:p>
          <a:p>
            <a:r>
              <a:rPr lang="el-GR" dirty="0"/>
              <a:t>Μάθημα: Ψυχολογία της Υγείας</a:t>
            </a:r>
          </a:p>
          <a:p>
            <a:r>
              <a:rPr lang="el-GR" dirty="0"/>
              <a:t>Διδάσκουσα: Δρ. Μαρία Κάλφα</a:t>
            </a:r>
          </a:p>
          <a:p>
            <a:r>
              <a:rPr lang="el-GR" dirty="0"/>
              <a:t>2023-2024</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B54C89A-2D0B-4062-BF97-CA51B69D7B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079"/>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4091C99A-98BE-457D-87BD-7B9B6EDDC1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34761"/>
            <a:ext cx="879348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3" name="Rectangle 12">
            <a:extLst>
              <a:ext uri="{FF2B5EF4-FFF2-40B4-BE49-F238E27FC236}">
                <a16:creationId xmlns:a16="http://schemas.microsoft.com/office/drawing/2014/main" id="{960A769C-8991-4FDE-89A0-A218E5BF67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7231" y="0"/>
            <a:ext cx="346676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5992091" y="609599"/>
            <a:ext cx="2680853" cy="5403273"/>
          </a:xfrm>
        </p:spPr>
        <p:txBody>
          <a:bodyPr>
            <a:normAutofit/>
          </a:bodyPr>
          <a:lstStyle/>
          <a:p>
            <a:r>
              <a:rPr lang="el-GR" sz="3300" b="1">
                <a:solidFill>
                  <a:srgbClr val="FFFFFF"/>
                </a:solidFill>
              </a:rPr>
              <a:t>Προπαγάνδα </a:t>
            </a:r>
          </a:p>
        </p:txBody>
      </p:sp>
      <p:sp>
        <p:nvSpPr>
          <p:cNvPr id="15" name="Rectangle 14">
            <a:extLst>
              <a:ext uri="{FF2B5EF4-FFF2-40B4-BE49-F238E27FC236}">
                <a16:creationId xmlns:a16="http://schemas.microsoft.com/office/drawing/2014/main" id="{855CA58E-F8D8-4DF3-B813-C2585E0AB0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2 - Θέση περιεχομένου">
            <a:extLst>
              <a:ext uri="{FF2B5EF4-FFF2-40B4-BE49-F238E27FC236}">
                <a16:creationId xmlns:a16="http://schemas.microsoft.com/office/drawing/2014/main" id="{F6E18BF4-ACF2-CBAA-2070-8F8B42A811F7}"/>
              </a:ext>
            </a:extLst>
          </p:cNvPr>
          <p:cNvGraphicFramePr>
            <a:graphicFrameLocks noGrp="1"/>
          </p:cNvGraphicFramePr>
          <p:nvPr>
            <p:ph idx="1"/>
            <p:extLst>
              <p:ext uri="{D42A27DB-BD31-4B8C-83A1-F6EECF244321}">
                <p14:modId xmlns:p14="http://schemas.microsoft.com/office/powerpoint/2010/main" val="3228306026"/>
              </p:ext>
            </p:extLst>
          </p:nvPr>
        </p:nvGraphicFramePr>
        <p:xfrm>
          <a:off x="646509" y="881063"/>
          <a:ext cx="4541044" cy="5132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b="1" dirty="0"/>
              <a:t>Διάδοση </a:t>
            </a:r>
          </a:p>
        </p:txBody>
      </p:sp>
      <p:graphicFrame>
        <p:nvGraphicFramePr>
          <p:cNvPr id="5" name="2 - Θέση περιεχομένου">
            <a:extLst>
              <a:ext uri="{FF2B5EF4-FFF2-40B4-BE49-F238E27FC236}">
                <a16:creationId xmlns:a16="http://schemas.microsoft.com/office/drawing/2014/main" id="{B99985C7-DF99-A554-9B76-D0622F6AC4DB}"/>
              </a:ext>
            </a:extLst>
          </p:cNvPr>
          <p:cNvGraphicFramePr>
            <a:graphicFrameLocks noGrp="1"/>
          </p:cNvGraphicFramePr>
          <p:nvPr>
            <p:ph idx="1"/>
            <p:extLst>
              <p:ext uri="{D42A27DB-BD31-4B8C-83A1-F6EECF244321}">
                <p14:modId xmlns:p14="http://schemas.microsoft.com/office/powerpoint/2010/main" val="2588824865"/>
              </p:ext>
            </p:extLst>
          </p:nvPr>
        </p:nvGraphicFramePr>
        <p:xfrm>
          <a:off x="873693" y="1965960"/>
          <a:ext cx="7074280" cy="3459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16294"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1 - Τίτλος"/>
          <p:cNvSpPr>
            <a:spLocks noGrp="1"/>
          </p:cNvSpPr>
          <p:nvPr>
            <p:ph type="title"/>
          </p:nvPr>
        </p:nvSpPr>
        <p:spPr>
          <a:xfrm>
            <a:off x="0" y="873457"/>
            <a:ext cx="3116294" cy="5222543"/>
          </a:xfrm>
        </p:spPr>
        <p:txBody>
          <a:bodyPr>
            <a:normAutofit/>
          </a:bodyPr>
          <a:lstStyle/>
          <a:p>
            <a:pPr algn="ctr"/>
            <a:r>
              <a:rPr lang="el-GR" sz="3200" b="1" dirty="0">
                <a:solidFill>
                  <a:srgbClr val="FFFFFF"/>
                </a:solidFill>
              </a:rPr>
              <a:t>Γενικά χαρακτηριστικά των κοινωνικών αναπαραστάσεων</a:t>
            </a:r>
          </a:p>
        </p:txBody>
      </p:sp>
      <p:sp>
        <p:nvSpPr>
          <p:cNvPr id="3" name="2 - Θέση περιεχομένου"/>
          <p:cNvSpPr>
            <a:spLocks noGrp="1"/>
          </p:cNvSpPr>
          <p:nvPr>
            <p:ph idx="1"/>
          </p:nvPr>
        </p:nvSpPr>
        <p:spPr>
          <a:xfrm>
            <a:off x="3746310" y="873457"/>
            <a:ext cx="4515593" cy="5222543"/>
          </a:xfrm>
        </p:spPr>
        <p:txBody>
          <a:bodyPr anchor="ctr">
            <a:normAutofit/>
          </a:bodyPr>
          <a:lstStyle/>
          <a:p>
            <a:pPr>
              <a:buFont typeface="Wingdings" pitchFamily="2" charset="2"/>
              <a:buChar char="q"/>
            </a:pPr>
            <a:r>
              <a:rPr lang="el-GR" sz="2400" b="1" u="sng" dirty="0">
                <a:solidFill>
                  <a:schemeClr val="tx1"/>
                </a:solidFill>
              </a:rPr>
              <a:t>Αντικειμενικοποίηση</a:t>
            </a:r>
            <a:r>
              <a:rPr lang="en-US" sz="2400" dirty="0">
                <a:solidFill>
                  <a:schemeClr val="tx1"/>
                </a:solidFill>
              </a:rPr>
              <a:t>: </a:t>
            </a:r>
            <a:r>
              <a:rPr lang="el-GR" sz="2400" dirty="0">
                <a:solidFill>
                  <a:schemeClr val="tx1"/>
                </a:solidFill>
              </a:rPr>
              <a:t>Καθιστά συγκεκριμένο το αφηρημένο, μετατρέπει μια έννοια σε εικόνα.</a:t>
            </a:r>
          </a:p>
          <a:p>
            <a:pPr>
              <a:buFont typeface="Wingdings" pitchFamily="2" charset="2"/>
              <a:buChar char="q"/>
            </a:pPr>
            <a:endParaRPr lang="el-GR" sz="2400" dirty="0">
              <a:solidFill>
                <a:schemeClr val="tx1"/>
              </a:solidFill>
            </a:endParaRPr>
          </a:p>
          <a:p>
            <a:pPr>
              <a:buFont typeface="Wingdings" pitchFamily="2" charset="2"/>
              <a:buChar char="q"/>
            </a:pPr>
            <a:r>
              <a:rPr lang="el-GR" sz="2400" b="1" u="sng" dirty="0">
                <a:solidFill>
                  <a:schemeClr val="tx1"/>
                </a:solidFill>
              </a:rPr>
              <a:t>Επικέντρωση</a:t>
            </a:r>
            <a:r>
              <a:rPr lang="en-US" sz="2400" dirty="0">
                <a:solidFill>
                  <a:schemeClr val="tx1"/>
                </a:solidFill>
              </a:rPr>
              <a:t>: </a:t>
            </a:r>
            <a:r>
              <a:rPr lang="el-GR" sz="2400" dirty="0">
                <a:solidFill>
                  <a:schemeClr val="tx1"/>
                </a:solidFill>
              </a:rPr>
              <a:t>Επιτρέπει να ενσωματώσουμε στη γνωστική μας δομή κάτι που είναι άγνωστο.</a:t>
            </a:r>
          </a:p>
          <a:p>
            <a:endParaRPr lang="el-GR" sz="1700"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28D9B36-75B9-4435-83E6-0A9C81A12E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pic>
        <p:nvPicPr>
          <p:cNvPr id="5" name="Picture 4" descr="Ημερολόγιο σε τραπέζι">
            <a:extLst>
              <a:ext uri="{FF2B5EF4-FFF2-40B4-BE49-F238E27FC236}">
                <a16:creationId xmlns:a16="http://schemas.microsoft.com/office/drawing/2014/main" id="{2A8CCE2D-7CC2-FE3D-20CE-AE91EB7796FB}"/>
              </a:ext>
            </a:extLst>
          </p:cNvPr>
          <p:cNvPicPr>
            <a:picLocks noChangeAspect="1"/>
          </p:cNvPicPr>
          <p:nvPr/>
        </p:nvPicPr>
        <p:blipFill rotWithShape="1">
          <a:blip r:embed="rId2">
            <a:duotone>
              <a:schemeClr val="bg2">
                <a:shade val="45000"/>
                <a:satMod val="135000"/>
              </a:schemeClr>
              <a:prstClr val="white"/>
            </a:duotone>
            <a:alphaModFix amt="35000"/>
          </a:blip>
          <a:srcRect r="10999" b="-1"/>
          <a:stretch/>
        </p:blipFill>
        <p:spPr>
          <a:xfrm>
            <a:off x="20" y="10"/>
            <a:ext cx="9143980" cy="6857990"/>
          </a:xfrm>
          <a:prstGeom prst="rect">
            <a:avLst/>
          </a:prstGeom>
        </p:spPr>
      </p:pic>
      <p:sp>
        <p:nvSpPr>
          <p:cNvPr id="3" name="2 - Θέση περιεχομένου"/>
          <p:cNvSpPr>
            <a:spLocks noGrp="1"/>
          </p:cNvSpPr>
          <p:nvPr>
            <p:ph idx="1"/>
          </p:nvPr>
        </p:nvSpPr>
        <p:spPr>
          <a:xfrm>
            <a:off x="857250" y="2057400"/>
            <a:ext cx="7404653" cy="4038600"/>
          </a:xfrm>
        </p:spPr>
        <p:txBody>
          <a:bodyPr>
            <a:normAutofit/>
          </a:bodyPr>
          <a:lstStyle/>
          <a:p>
            <a:pPr>
              <a:buFontTx/>
              <a:buNone/>
            </a:pPr>
            <a:r>
              <a:rPr lang="fr-CA">
                <a:latin typeface="Times New Roman" pitchFamily="18" charset="0"/>
              </a:rPr>
              <a:t> </a:t>
            </a:r>
            <a:r>
              <a:rPr lang="fr-CA">
                <a:latin typeface="Arial" pitchFamily="34" charset="0"/>
                <a:cs typeface="Arial" pitchFamily="34" charset="0"/>
              </a:rPr>
              <a:t>H </a:t>
            </a:r>
            <a:r>
              <a:rPr lang="en-US" err="1">
                <a:latin typeface="Arial" pitchFamily="34" charset="0"/>
                <a:cs typeface="Arial" pitchFamily="34" charset="0"/>
              </a:rPr>
              <a:t>Herzlich</a:t>
            </a:r>
            <a:r>
              <a:rPr lang="el-GR">
                <a:latin typeface="Arial" pitchFamily="34" charset="0"/>
                <a:cs typeface="Arial" pitchFamily="34" charset="0"/>
              </a:rPr>
              <a:t> (1969) μελέτησε τον παραγόμενο λόγο για την υγεία και την ασθένεια: </a:t>
            </a:r>
            <a:endParaRPr lang="en-US">
              <a:latin typeface="Arial" pitchFamily="34" charset="0"/>
              <a:cs typeface="Arial" pitchFamily="34" charset="0"/>
            </a:endParaRPr>
          </a:p>
          <a:p>
            <a:pPr>
              <a:buFontTx/>
              <a:buNone/>
            </a:pPr>
            <a:endParaRPr lang="en-US">
              <a:latin typeface="Arial" pitchFamily="34" charset="0"/>
              <a:cs typeface="Arial" pitchFamily="34" charset="0"/>
            </a:endParaRPr>
          </a:p>
          <a:p>
            <a:pPr>
              <a:buFontTx/>
              <a:buNone/>
            </a:pPr>
            <a:endParaRPr lang="en-US">
              <a:latin typeface="Arial" pitchFamily="34" charset="0"/>
              <a:cs typeface="Arial" pitchFamily="34" charset="0"/>
            </a:endParaRPr>
          </a:p>
          <a:p>
            <a:pPr>
              <a:buFont typeface="Wingdings" pitchFamily="2" charset="2"/>
              <a:buChar char="q"/>
            </a:pPr>
            <a:r>
              <a:rPr lang="el-GR">
                <a:latin typeface="Arial" pitchFamily="34" charset="0"/>
                <a:cs typeface="Arial" pitchFamily="34" charset="0"/>
              </a:rPr>
              <a:t>τι σκέφτονται οι άνθρωποι</a:t>
            </a:r>
            <a:endParaRPr lang="en-US">
              <a:latin typeface="Arial" pitchFamily="34" charset="0"/>
              <a:cs typeface="Arial" pitchFamily="34" charset="0"/>
            </a:endParaRPr>
          </a:p>
          <a:p>
            <a:pPr>
              <a:buFont typeface="Wingdings" pitchFamily="2" charset="2"/>
              <a:buChar char="q"/>
            </a:pPr>
            <a:endParaRPr lang="en-US">
              <a:latin typeface="Arial" pitchFamily="34" charset="0"/>
              <a:cs typeface="Arial" pitchFamily="34" charset="0"/>
            </a:endParaRPr>
          </a:p>
          <a:p>
            <a:pPr>
              <a:buFont typeface="Wingdings" pitchFamily="2" charset="2"/>
              <a:buChar char="q"/>
            </a:pPr>
            <a:r>
              <a:rPr lang="el-GR">
                <a:latin typeface="Arial" pitchFamily="34" charset="0"/>
                <a:cs typeface="Arial" pitchFamily="34" charset="0"/>
              </a:rPr>
              <a:t> πως αναφέρονται σε αυτό το αντιθετικό δίπολο</a:t>
            </a:r>
            <a:endParaRPr lang="en-US">
              <a:latin typeface="Arial" pitchFamily="34" charset="0"/>
              <a:cs typeface="Arial" pitchFamily="34" charset="0"/>
            </a:endParaRPr>
          </a:p>
          <a:p>
            <a:pPr>
              <a:buFont typeface="Wingdings" pitchFamily="2" charset="2"/>
              <a:buChar char="q"/>
            </a:pPr>
            <a:endParaRPr lang="en-US">
              <a:latin typeface="Arial" pitchFamily="34" charset="0"/>
              <a:cs typeface="Arial" pitchFamily="34" charset="0"/>
            </a:endParaRPr>
          </a:p>
          <a:p>
            <a:pPr>
              <a:buFont typeface="Wingdings" pitchFamily="2" charset="2"/>
              <a:buChar char="q"/>
            </a:pPr>
            <a:r>
              <a:rPr lang="el-GR">
                <a:latin typeface="Arial" pitchFamily="34" charset="0"/>
                <a:cs typeface="Arial" pitchFamily="34" charset="0"/>
              </a:rPr>
              <a:t> πώς το συζητούν και πώς το </a:t>
            </a:r>
            <a:r>
              <a:rPr lang="el-GR" err="1">
                <a:latin typeface="Arial" pitchFamily="34" charset="0"/>
                <a:cs typeface="Arial" pitchFamily="34" charset="0"/>
              </a:rPr>
              <a:t>νοηματοδοτούν</a:t>
            </a:r>
            <a:r>
              <a:rPr lang="el-GR">
                <a:latin typeface="Arial" pitchFamily="34" charset="0"/>
                <a:cs typeface="Arial" pitchFamily="34" charset="0"/>
              </a:rPr>
              <a:t>. </a:t>
            </a:r>
          </a:p>
          <a:p>
            <a:pPr>
              <a:buFont typeface="Wingdings" pitchFamily="2" charset="2"/>
              <a:buChar char="q"/>
            </a:pPr>
            <a:endParaRPr lang="el-GR">
              <a:latin typeface="Arial" pitchFamily="34" charset="0"/>
              <a:cs typeface="Arial" pitchFamily="34" charset="0"/>
            </a:endParaRPr>
          </a:p>
          <a:p>
            <a:pPr>
              <a:buFontTx/>
              <a:buNone/>
            </a:pPr>
            <a:endParaRPr lang="el-GR">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16294"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2 - Θέση περιεχομένου"/>
          <p:cNvSpPr>
            <a:spLocks noGrp="1"/>
          </p:cNvSpPr>
          <p:nvPr>
            <p:ph idx="1"/>
          </p:nvPr>
        </p:nvSpPr>
        <p:spPr>
          <a:xfrm>
            <a:off x="3275856" y="620689"/>
            <a:ext cx="5544616" cy="5475312"/>
          </a:xfrm>
        </p:spPr>
        <p:txBody>
          <a:bodyPr anchor="ctr">
            <a:normAutofit lnSpcReduction="10000"/>
          </a:bodyPr>
          <a:lstStyle/>
          <a:p>
            <a:pPr>
              <a:buFontTx/>
              <a:buNone/>
            </a:pPr>
            <a:r>
              <a:rPr lang="el-GR" sz="2400" dirty="0">
                <a:solidFill>
                  <a:schemeClr val="tx1"/>
                </a:solidFill>
                <a:latin typeface="Arial" pitchFamily="34" charset="0"/>
                <a:cs typeface="Arial" pitchFamily="34" charset="0"/>
              </a:rPr>
              <a:t>Οι κοινωνικές αναπαραστάσεις της υγείας και της ασθένειας φαίνεται να επηρεάζονται από τις </a:t>
            </a:r>
            <a:r>
              <a:rPr lang="el-GR" sz="2400" dirty="0" err="1">
                <a:solidFill>
                  <a:schemeClr val="tx1"/>
                </a:solidFill>
                <a:latin typeface="Arial" pitchFamily="34" charset="0"/>
                <a:cs typeface="Arial" pitchFamily="34" charset="0"/>
              </a:rPr>
              <a:t>κοινωνικοπολιτισμικές</a:t>
            </a:r>
            <a:r>
              <a:rPr lang="el-GR" sz="2400" dirty="0">
                <a:solidFill>
                  <a:schemeClr val="tx1"/>
                </a:solidFill>
                <a:latin typeface="Arial" pitchFamily="34" charset="0"/>
                <a:cs typeface="Arial" pitchFamily="34" charset="0"/>
              </a:rPr>
              <a:t> συνθήκες: </a:t>
            </a:r>
            <a:endParaRPr lang="en-US" sz="2400" dirty="0">
              <a:solidFill>
                <a:schemeClr val="tx1"/>
              </a:solidFill>
              <a:latin typeface="Arial" pitchFamily="34" charset="0"/>
              <a:cs typeface="Arial" pitchFamily="34" charset="0"/>
            </a:endParaRPr>
          </a:p>
          <a:p>
            <a:pPr>
              <a:buFontTx/>
              <a:buNone/>
            </a:pPr>
            <a:endParaRPr lang="el-GR" sz="2400" dirty="0">
              <a:solidFill>
                <a:schemeClr val="tx1"/>
              </a:solidFill>
              <a:latin typeface="Arial" pitchFamily="34" charset="0"/>
              <a:cs typeface="Arial" pitchFamily="34" charset="0"/>
            </a:endParaRPr>
          </a:p>
          <a:p>
            <a:pPr>
              <a:buFontTx/>
              <a:buNone/>
            </a:pPr>
            <a:endParaRPr lang="el-GR" sz="2400" dirty="0">
              <a:solidFill>
                <a:schemeClr val="tx1"/>
              </a:solidFill>
              <a:latin typeface="Arial" pitchFamily="34" charset="0"/>
              <a:cs typeface="Arial" pitchFamily="34" charset="0"/>
            </a:endParaRPr>
          </a:p>
          <a:p>
            <a:r>
              <a:rPr lang="el-GR" sz="2400" dirty="0">
                <a:solidFill>
                  <a:schemeClr val="tx1"/>
                </a:solidFill>
                <a:latin typeface="Arial" pitchFamily="34" charset="0"/>
                <a:cs typeface="Arial" pitchFamily="34" charset="0"/>
              </a:rPr>
              <a:t>την πολιτισμική επικέντρωση των αντιλήψεων και συμπεριφορών που σχετίζονται με την υγεία και την ασθένεια (ανθρωπολογική προσέγγιση), </a:t>
            </a:r>
            <a:endParaRPr lang="en-US" sz="2400" dirty="0">
              <a:solidFill>
                <a:schemeClr val="tx1"/>
              </a:solidFill>
              <a:latin typeface="Arial" pitchFamily="34" charset="0"/>
              <a:cs typeface="Arial" pitchFamily="34" charset="0"/>
            </a:endParaRPr>
          </a:p>
          <a:p>
            <a:endParaRPr lang="el-GR" sz="2400" dirty="0">
              <a:solidFill>
                <a:schemeClr val="tx1"/>
              </a:solidFill>
              <a:latin typeface="Arial" pitchFamily="34" charset="0"/>
              <a:cs typeface="Arial" pitchFamily="34" charset="0"/>
            </a:endParaRPr>
          </a:p>
          <a:p>
            <a:r>
              <a:rPr lang="el-GR" sz="2400" dirty="0">
                <a:solidFill>
                  <a:schemeClr val="tx1"/>
                </a:solidFill>
                <a:latin typeface="Arial" pitchFamily="34" charset="0"/>
                <a:cs typeface="Arial" pitchFamily="34" charset="0"/>
              </a:rPr>
              <a:t>τη σημασία των κοινωνικών συμπεριφορών ως προς την υγεία και την ασθένεια (ιατρική ψυχολογία).</a:t>
            </a:r>
          </a:p>
          <a:p>
            <a:endParaRPr lang="el-GR" sz="170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Σύννεφο"/>
          <p:cNvSpPr/>
          <p:nvPr/>
        </p:nvSpPr>
        <p:spPr>
          <a:xfrm>
            <a:off x="928662" y="642918"/>
            <a:ext cx="6715172" cy="5143512"/>
          </a:xfrm>
          <a:prstGeom prst="clou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000" i="1" dirty="0">
                <a:solidFill>
                  <a:schemeClr val="tx1"/>
                </a:solidFill>
                <a:latin typeface="Arial" pitchFamily="34" charset="0"/>
                <a:cs typeface="Arial" pitchFamily="34" charset="0"/>
              </a:rPr>
              <a:t>Η έννοια των κοινωνικών αναπαραστάσεων είναι κεντρική στην κατανόηση των ψυχικών και κοινωνικών διεργασιών και λειτουργιών στην ατομική, συλλογική και κοινωνική  δράση, στις σχέσεις των κοινωνικών υποκειμένων μεταξύ τους και με το περιβάλλον τους</a:t>
            </a:r>
            <a:r>
              <a:rPr lang="en-US" sz="2000" i="1" dirty="0">
                <a:solidFill>
                  <a:schemeClr val="tx1"/>
                </a:solidFill>
                <a:latin typeface="Arial" pitchFamily="34" charset="0"/>
                <a:cs typeface="Arial" pitchFamily="34" charset="0"/>
              </a:rPr>
              <a:t>.</a:t>
            </a:r>
            <a:endParaRPr lang="el-GR" i="1"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16294"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1 - Τίτλος"/>
          <p:cNvSpPr>
            <a:spLocks noGrp="1"/>
          </p:cNvSpPr>
          <p:nvPr>
            <p:ph type="title"/>
          </p:nvPr>
        </p:nvSpPr>
        <p:spPr>
          <a:xfrm>
            <a:off x="330756" y="873457"/>
            <a:ext cx="2454782" cy="5222543"/>
          </a:xfrm>
        </p:spPr>
        <p:txBody>
          <a:bodyPr>
            <a:normAutofit/>
          </a:bodyPr>
          <a:lstStyle/>
          <a:p>
            <a:r>
              <a:rPr lang="el-GR" sz="2400" b="1" dirty="0">
                <a:solidFill>
                  <a:srgbClr val="FFFFFF"/>
                </a:solidFill>
              </a:rPr>
              <a:t>Κοινωνικές αναπαραστάσεις και μεταδοτικότητα</a:t>
            </a:r>
          </a:p>
        </p:txBody>
      </p:sp>
      <p:sp>
        <p:nvSpPr>
          <p:cNvPr id="3" name="2 - Θέση περιεχομένου"/>
          <p:cNvSpPr>
            <a:spLocks noGrp="1"/>
          </p:cNvSpPr>
          <p:nvPr>
            <p:ph idx="1"/>
          </p:nvPr>
        </p:nvSpPr>
        <p:spPr>
          <a:xfrm>
            <a:off x="3746310" y="873457"/>
            <a:ext cx="4515593" cy="5222543"/>
          </a:xfrm>
        </p:spPr>
        <p:txBody>
          <a:bodyPr anchor="ctr">
            <a:normAutofit/>
          </a:bodyPr>
          <a:lstStyle/>
          <a:p>
            <a:pPr>
              <a:buFont typeface="Wingdings" pitchFamily="2" charset="2"/>
              <a:buChar char="q"/>
            </a:pPr>
            <a:r>
              <a:rPr lang="en-US" sz="2400" dirty="0">
                <a:solidFill>
                  <a:schemeClr val="tx1"/>
                </a:solidFill>
              </a:rPr>
              <a:t>AIDS</a:t>
            </a:r>
          </a:p>
          <a:p>
            <a:pPr>
              <a:buFont typeface="Wingdings" pitchFamily="2" charset="2"/>
              <a:buChar char="q"/>
            </a:pPr>
            <a:endParaRPr lang="en-US" sz="2400" dirty="0">
              <a:solidFill>
                <a:schemeClr val="tx1"/>
              </a:solidFill>
            </a:endParaRPr>
          </a:p>
          <a:p>
            <a:pPr>
              <a:buFont typeface="Wingdings" pitchFamily="2" charset="2"/>
              <a:buChar char="q"/>
            </a:pPr>
            <a:r>
              <a:rPr lang="el-GR" sz="2400" dirty="0">
                <a:solidFill>
                  <a:schemeClr val="tx1"/>
                </a:solidFill>
              </a:rPr>
              <a:t>ΦΥΜΑΤΙΩΣΗ</a:t>
            </a:r>
          </a:p>
          <a:p>
            <a:pPr>
              <a:buFont typeface="Wingdings" pitchFamily="2" charset="2"/>
              <a:buChar char="q"/>
            </a:pPr>
            <a:endParaRPr lang="el-GR" sz="2400" dirty="0">
              <a:solidFill>
                <a:schemeClr val="tx1"/>
              </a:solidFill>
            </a:endParaRPr>
          </a:p>
          <a:p>
            <a:pPr>
              <a:buFont typeface="Wingdings" pitchFamily="2" charset="2"/>
              <a:buChar char="q"/>
            </a:pPr>
            <a:r>
              <a:rPr lang="el-GR" sz="2400" dirty="0">
                <a:solidFill>
                  <a:schemeClr val="tx1"/>
                </a:solidFill>
              </a:rPr>
              <a:t>ΛΕΠΡΑ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16294"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2 - Θέση περιεχομένου"/>
          <p:cNvSpPr>
            <a:spLocks noGrp="1"/>
          </p:cNvSpPr>
          <p:nvPr>
            <p:ph idx="1"/>
          </p:nvPr>
        </p:nvSpPr>
        <p:spPr>
          <a:xfrm>
            <a:off x="3746310" y="873457"/>
            <a:ext cx="4515593" cy="5222543"/>
          </a:xfrm>
        </p:spPr>
        <p:txBody>
          <a:bodyPr anchor="ctr">
            <a:normAutofit/>
          </a:bodyPr>
          <a:lstStyle/>
          <a:p>
            <a:pPr>
              <a:buNone/>
            </a:pPr>
            <a:r>
              <a:rPr lang="el-GR" sz="2400" dirty="0">
                <a:solidFill>
                  <a:schemeClr val="tx1"/>
                </a:solidFill>
                <a:latin typeface="Times New Roman" pitchFamily="18" charset="0"/>
              </a:rPr>
              <a:t>Η ιδέα της μεταδοτικότητας εκδηλώνεται και μέσα από πρακτικές όπως : </a:t>
            </a:r>
          </a:p>
          <a:p>
            <a:pPr marL="34290" indent="0">
              <a:buNone/>
            </a:pPr>
            <a:endParaRPr lang="el-GR" sz="2400" dirty="0">
              <a:solidFill>
                <a:schemeClr val="tx1"/>
              </a:solidFill>
              <a:latin typeface="Times New Roman" pitchFamily="18" charset="0"/>
            </a:endParaRPr>
          </a:p>
          <a:p>
            <a:r>
              <a:rPr lang="el-GR" sz="2400" dirty="0">
                <a:solidFill>
                  <a:schemeClr val="tx1"/>
                </a:solidFill>
                <a:latin typeface="Times New Roman" pitchFamily="18" charset="0"/>
              </a:rPr>
              <a:t>περιορισμός του χώρου μετακίνησης </a:t>
            </a:r>
          </a:p>
          <a:p>
            <a:pPr marL="34290" indent="0">
              <a:buNone/>
            </a:pPr>
            <a:endParaRPr lang="el-GR" sz="2400" dirty="0">
              <a:solidFill>
                <a:schemeClr val="tx1"/>
              </a:solidFill>
              <a:latin typeface="Times New Roman" pitchFamily="18" charset="0"/>
            </a:endParaRPr>
          </a:p>
          <a:p>
            <a:r>
              <a:rPr lang="el-GR" sz="2400" dirty="0">
                <a:solidFill>
                  <a:schemeClr val="tx1"/>
                </a:solidFill>
                <a:latin typeface="Times New Roman" pitchFamily="18" charset="0"/>
              </a:rPr>
              <a:t>διαχωρισμός των δωματίων</a:t>
            </a:r>
          </a:p>
          <a:p>
            <a:endParaRPr lang="el-GR" sz="2400" dirty="0">
              <a:solidFill>
                <a:schemeClr val="tx1"/>
              </a:solidFill>
              <a:latin typeface="Times New Roman" pitchFamily="18" charset="0"/>
            </a:endParaRPr>
          </a:p>
          <a:p>
            <a:r>
              <a:rPr lang="el-GR" sz="2400" dirty="0">
                <a:solidFill>
                  <a:schemeClr val="tx1"/>
                </a:solidFill>
                <a:latin typeface="Times New Roman" pitchFamily="18" charset="0"/>
              </a:rPr>
              <a:t>χρήση ξεχωριστών αντικειμένων</a:t>
            </a:r>
          </a:p>
          <a:p>
            <a:endParaRPr lang="el-GR" sz="17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ΜΑΡΩ\Desktop\αρχείο λήψης.png"/>
          <p:cNvPicPr>
            <a:picLocks noChangeAspect="1" noChangeArrowheads="1"/>
          </p:cNvPicPr>
          <p:nvPr/>
        </p:nvPicPr>
        <p:blipFill>
          <a:blip r:embed="rId2"/>
          <a:srcRect/>
          <a:stretch>
            <a:fillRect/>
          </a:stretch>
        </p:blipFill>
        <p:spPr bwMode="auto">
          <a:xfrm>
            <a:off x="5072042" y="2786042"/>
            <a:ext cx="4071958" cy="4071958"/>
          </a:xfrm>
          <a:prstGeom prst="rect">
            <a:avLst/>
          </a:prstGeom>
          <a:noFill/>
        </p:spPr>
      </p:pic>
      <p:sp>
        <p:nvSpPr>
          <p:cNvPr id="5" name="4 - Σύννεφο"/>
          <p:cNvSpPr/>
          <p:nvPr/>
        </p:nvSpPr>
        <p:spPr>
          <a:xfrm>
            <a:off x="357158" y="357166"/>
            <a:ext cx="3571900" cy="3214710"/>
          </a:xfrm>
          <a:prstGeom prst="clou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buClr>
                <a:srgbClr val="CC3399"/>
              </a:buClr>
            </a:pPr>
            <a:r>
              <a:rPr lang="el-GR">
                <a:solidFill>
                  <a:schemeClr val="tx1"/>
                </a:solidFill>
                <a:latin typeface="Times New Roman" pitchFamily="18" charset="0"/>
              </a:rPr>
              <a:t>Η κούραση δηλώνει μια ενδιάμεση κατάσταση μεταξύ υγείας και ασθένειας.</a:t>
            </a:r>
            <a:endParaRPr lang="el-GR" dirty="0">
              <a:solidFill>
                <a:schemeClr val="tx1"/>
              </a:solidFill>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Σύννεφο"/>
          <p:cNvSpPr/>
          <p:nvPr/>
        </p:nvSpPr>
        <p:spPr>
          <a:xfrm>
            <a:off x="1357290" y="428604"/>
            <a:ext cx="5857916" cy="4214842"/>
          </a:xfrm>
          <a:prstGeom prst="clou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a:solidFill>
                  <a:schemeClr val="tx1"/>
                </a:solidFill>
              </a:rPr>
              <a:t>Η κοινωνική αναπαράσταση για την υγεία/ασθένεια μεταβάλλεται. </a:t>
            </a:r>
          </a:p>
        </p:txBody>
      </p:sp>
      <p:sp>
        <p:nvSpPr>
          <p:cNvPr id="7" name="6 - Ορθογώνιο"/>
          <p:cNvSpPr/>
          <p:nvPr/>
        </p:nvSpPr>
        <p:spPr>
          <a:xfrm>
            <a:off x="4714876" y="5500702"/>
            <a:ext cx="3571900" cy="71438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t>ΠΑΡΑΔΕΙΓΜΑΤΑ;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16294"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1 - Τίτλος"/>
          <p:cNvSpPr>
            <a:spLocks noGrp="1"/>
          </p:cNvSpPr>
          <p:nvPr>
            <p:ph type="title"/>
          </p:nvPr>
        </p:nvSpPr>
        <p:spPr>
          <a:xfrm>
            <a:off x="330756" y="873457"/>
            <a:ext cx="2454782" cy="5222543"/>
          </a:xfrm>
        </p:spPr>
        <p:txBody>
          <a:bodyPr>
            <a:normAutofit/>
          </a:bodyPr>
          <a:lstStyle/>
          <a:p>
            <a:r>
              <a:rPr lang="el-GR" sz="2400" b="1" dirty="0">
                <a:solidFill>
                  <a:srgbClr val="FFFFFF"/>
                </a:solidFill>
              </a:rPr>
              <a:t>Γνωστική θεωρία-Σκέψη και αναπαράσταση</a:t>
            </a:r>
          </a:p>
        </p:txBody>
      </p:sp>
      <p:sp>
        <p:nvSpPr>
          <p:cNvPr id="3" name="2 - Θέση περιεχομένου"/>
          <p:cNvSpPr>
            <a:spLocks noGrp="1"/>
          </p:cNvSpPr>
          <p:nvPr>
            <p:ph idx="1"/>
          </p:nvPr>
        </p:nvSpPr>
        <p:spPr>
          <a:xfrm>
            <a:off x="3746310" y="873457"/>
            <a:ext cx="4515593" cy="5222543"/>
          </a:xfrm>
        </p:spPr>
        <p:txBody>
          <a:bodyPr anchor="ctr">
            <a:normAutofit/>
          </a:bodyPr>
          <a:lstStyle/>
          <a:p>
            <a:r>
              <a:rPr lang="el-GR" sz="2400" dirty="0">
                <a:solidFill>
                  <a:schemeClr val="tx1"/>
                </a:solidFill>
              </a:rPr>
              <a:t>Δηλώνει πώς αναπαριστούμε τις πληροφορίες και πώς σκεφτόμαστε</a:t>
            </a:r>
          </a:p>
          <a:p>
            <a:endParaRPr lang="el-GR" sz="2400" dirty="0">
              <a:solidFill>
                <a:schemeClr val="tx1"/>
              </a:solidFill>
            </a:endParaRPr>
          </a:p>
          <a:p>
            <a:r>
              <a:rPr lang="el-GR" sz="2400" dirty="0">
                <a:solidFill>
                  <a:schemeClr val="tx1"/>
                </a:solidFill>
              </a:rPr>
              <a:t>Νοερή ιδέα ή εικόνα, η οποία εμπερικλείει την πληροφορία</a:t>
            </a:r>
          </a:p>
          <a:p>
            <a:endParaRPr lang="el-GR" sz="2400" dirty="0">
              <a:solidFill>
                <a:schemeClr val="tx1"/>
              </a:solidFill>
            </a:endParaRPr>
          </a:p>
          <a:p>
            <a:r>
              <a:rPr lang="el-GR" sz="2400" dirty="0">
                <a:solidFill>
                  <a:schemeClr val="tx1"/>
                </a:solidFill>
              </a:rPr>
              <a:t>Ένα είδος «νευρικού ίχνους» ή ως ένα πρότυπο δραστηριότητας στους νευρώνες του εγκεφάλου.</a:t>
            </a:r>
          </a:p>
          <a:p>
            <a:endParaRPr lang="el-GR" sz="17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16294"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2 - Θέση περιεχομένου"/>
          <p:cNvSpPr>
            <a:spLocks noGrp="1"/>
          </p:cNvSpPr>
          <p:nvPr>
            <p:ph idx="1"/>
          </p:nvPr>
        </p:nvSpPr>
        <p:spPr>
          <a:xfrm>
            <a:off x="3746310" y="873457"/>
            <a:ext cx="4515593" cy="5222543"/>
          </a:xfrm>
        </p:spPr>
        <p:txBody>
          <a:bodyPr anchor="ctr">
            <a:normAutofit/>
          </a:bodyPr>
          <a:lstStyle/>
          <a:p>
            <a:r>
              <a:rPr lang="el-GR" sz="2400" dirty="0">
                <a:solidFill>
                  <a:schemeClr val="tx1"/>
                </a:solidFill>
              </a:rPr>
              <a:t>Κωδικοποίηση πληροφοριών, έτσι ώστε να αποθηκευτούν</a:t>
            </a:r>
          </a:p>
          <a:p>
            <a:endParaRPr lang="el-GR" sz="2400" dirty="0">
              <a:solidFill>
                <a:schemeClr val="tx1"/>
              </a:solidFill>
            </a:endParaRPr>
          </a:p>
          <a:p>
            <a:r>
              <a:rPr lang="el-GR" sz="2400" dirty="0">
                <a:solidFill>
                  <a:schemeClr val="tx1"/>
                </a:solidFill>
              </a:rPr>
              <a:t>Αναπαράσταση της γνώσης</a:t>
            </a:r>
            <a:r>
              <a:rPr lang="en-US" sz="2400" dirty="0">
                <a:solidFill>
                  <a:schemeClr val="tx1"/>
                </a:solidFill>
              </a:rPr>
              <a:t>: </a:t>
            </a:r>
            <a:r>
              <a:rPr lang="el-GR" sz="2400" dirty="0">
                <a:solidFill>
                  <a:schemeClr val="tx1"/>
                </a:solidFill>
              </a:rPr>
              <a:t>μοντέλα της μνήμης, γνωστικά σχήματα (σχήματα και σενάρια), δομές της γνώσης (σχέδια ή γνωστικοί χάρτες)</a:t>
            </a:r>
          </a:p>
          <a:p>
            <a:endParaRPr lang="el-GR" sz="17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50" y="609600"/>
            <a:ext cx="7406640" cy="1356360"/>
          </a:xfrm>
        </p:spPr>
        <p:txBody>
          <a:bodyPr>
            <a:normAutofit/>
          </a:bodyPr>
          <a:lstStyle/>
          <a:p>
            <a:r>
              <a:rPr lang="el-GR" dirty="0"/>
              <a:t>Κοινωνικές αναπαραστάσεις</a:t>
            </a:r>
          </a:p>
        </p:txBody>
      </p:sp>
      <p:graphicFrame>
        <p:nvGraphicFramePr>
          <p:cNvPr id="5" name="2 - Θέση περιεχομένου">
            <a:extLst>
              <a:ext uri="{FF2B5EF4-FFF2-40B4-BE49-F238E27FC236}">
                <a16:creationId xmlns:a16="http://schemas.microsoft.com/office/drawing/2014/main" id="{7BFF3C92-4E3E-111C-C5C5-85322B006061}"/>
              </a:ext>
            </a:extLst>
          </p:cNvPr>
          <p:cNvGraphicFramePr>
            <a:graphicFrameLocks noGrp="1"/>
          </p:cNvGraphicFramePr>
          <p:nvPr>
            <p:ph idx="1"/>
            <p:extLst>
              <p:ext uri="{D42A27DB-BD31-4B8C-83A1-F6EECF244321}">
                <p14:modId xmlns:p14="http://schemas.microsoft.com/office/powerpoint/2010/main" val="1385193566"/>
              </p:ext>
            </p:extLst>
          </p:nvPr>
        </p:nvGraphicFramePr>
        <p:xfrm>
          <a:off x="857250" y="1268760"/>
          <a:ext cx="7531174" cy="4827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89858" y="609599"/>
            <a:ext cx="2523284" cy="5606143"/>
          </a:xfrm>
        </p:spPr>
        <p:txBody>
          <a:bodyPr>
            <a:normAutofit/>
          </a:bodyPr>
          <a:lstStyle/>
          <a:p>
            <a:r>
              <a:rPr lang="el-GR" sz="2300" b="1"/>
              <a:t>Ιδεολογία και κοινωνικές αναπαραστάσεις</a:t>
            </a:r>
          </a:p>
        </p:txBody>
      </p:sp>
      <p:graphicFrame>
        <p:nvGraphicFramePr>
          <p:cNvPr id="5" name="2 - Θέση περιεχομένου">
            <a:extLst>
              <a:ext uri="{FF2B5EF4-FFF2-40B4-BE49-F238E27FC236}">
                <a16:creationId xmlns:a16="http://schemas.microsoft.com/office/drawing/2014/main" id="{7C04F0A3-8C85-1DF6-E7A4-885F4B3BEE8D}"/>
              </a:ext>
            </a:extLst>
          </p:cNvPr>
          <p:cNvGraphicFramePr>
            <a:graphicFrameLocks noGrp="1"/>
          </p:cNvGraphicFramePr>
          <p:nvPr>
            <p:ph idx="1"/>
            <p:extLst>
              <p:ext uri="{D42A27DB-BD31-4B8C-83A1-F6EECF244321}">
                <p14:modId xmlns:p14="http://schemas.microsoft.com/office/powerpoint/2010/main" val="1744473496"/>
              </p:ext>
            </p:extLst>
          </p:nvPr>
        </p:nvGraphicFramePr>
        <p:xfrm>
          <a:off x="3408759" y="1199858"/>
          <a:ext cx="4838958"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16294"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1 - Τίτλος"/>
          <p:cNvSpPr>
            <a:spLocks noGrp="1"/>
          </p:cNvSpPr>
          <p:nvPr>
            <p:ph type="title"/>
          </p:nvPr>
        </p:nvSpPr>
        <p:spPr>
          <a:xfrm>
            <a:off x="330756" y="873457"/>
            <a:ext cx="2454782" cy="5222543"/>
          </a:xfrm>
        </p:spPr>
        <p:txBody>
          <a:bodyPr>
            <a:normAutofit/>
          </a:bodyPr>
          <a:lstStyle/>
          <a:p>
            <a:r>
              <a:rPr lang="el-GR" sz="2200" b="1" dirty="0">
                <a:solidFill>
                  <a:srgbClr val="FFFFFF"/>
                </a:solidFill>
              </a:rPr>
              <a:t>Λειτουργία κοινωνικών αναπαραστάσεων</a:t>
            </a:r>
          </a:p>
        </p:txBody>
      </p:sp>
      <p:sp>
        <p:nvSpPr>
          <p:cNvPr id="3" name="2 - Θέση περιεχομένου"/>
          <p:cNvSpPr>
            <a:spLocks noGrp="1"/>
          </p:cNvSpPr>
          <p:nvPr>
            <p:ph idx="1"/>
          </p:nvPr>
        </p:nvSpPr>
        <p:spPr>
          <a:xfrm>
            <a:off x="3746310" y="873457"/>
            <a:ext cx="4515593" cy="5222543"/>
          </a:xfrm>
        </p:spPr>
        <p:txBody>
          <a:bodyPr anchor="ctr">
            <a:normAutofit fontScale="92500" lnSpcReduction="10000"/>
          </a:bodyPr>
          <a:lstStyle/>
          <a:p>
            <a:pPr>
              <a:buFont typeface="Wingdings" pitchFamily="2" charset="2"/>
              <a:buChar char="q"/>
            </a:pPr>
            <a:r>
              <a:rPr lang="el-GR" sz="2400" dirty="0">
                <a:solidFill>
                  <a:schemeClr val="tx1"/>
                </a:solidFill>
              </a:rPr>
              <a:t>Συμμετέχουν ενεργά στη διαμόρφωση της ατομικής συμπεριφοράς</a:t>
            </a:r>
          </a:p>
          <a:p>
            <a:pPr>
              <a:buFont typeface="Wingdings" pitchFamily="2" charset="2"/>
              <a:buChar char="q"/>
            </a:pPr>
            <a:endParaRPr lang="el-GR" sz="2400" dirty="0">
              <a:solidFill>
                <a:schemeClr val="tx1"/>
              </a:solidFill>
            </a:endParaRPr>
          </a:p>
          <a:p>
            <a:pPr>
              <a:buFont typeface="Wingdings" pitchFamily="2" charset="2"/>
              <a:buChar char="q"/>
            </a:pPr>
            <a:r>
              <a:rPr lang="el-GR" sz="2400" dirty="0">
                <a:solidFill>
                  <a:schemeClr val="tx1"/>
                </a:solidFill>
              </a:rPr>
              <a:t>Ως ιδέες, έννοιες, κατηγορίες και κίνητρα μετατρέπουν την ατομική συμπεριφορά σε συλλογική πρακτική, συλλογικά φαινόμενα ή συγκινήσεις.</a:t>
            </a:r>
          </a:p>
          <a:p>
            <a:pPr>
              <a:buFont typeface="Wingdings" pitchFamily="2" charset="2"/>
              <a:buChar char="q"/>
            </a:pPr>
            <a:endParaRPr lang="el-GR" sz="2400" dirty="0">
              <a:solidFill>
                <a:schemeClr val="tx1"/>
              </a:solidFill>
            </a:endParaRPr>
          </a:p>
          <a:p>
            <a:pPr>
              <a:buFont typeface="Wingdings" pitchFamily="2" charset="2"/>
              <a:buChar char="q"/>
            </a:pPr>
            <a:r>
              <a:rPr lang="el-GR" sz="2400" dirty="0">
                <a:solidFill>
                  <a:schemeClr val="tx1"/>
                </a:solidFill>
              </a:rPr>
              <a:t> Εφαρμόζονται σε κοινωνικές ανταλλαγές.</a:t>
            </a:r>
          </a:p>
          <a:p>
            <a:pPr>
              <a:buFont typeface="Wingdings" pitchFamily="2" charset="2"/>
              <a:buChar char="q"/>
            </a:pPr>
            <a:endParaRPr lang="el-GR" sz="2400" dirty="0">
              <a:solidFill>
                <a:schemeClr val="tx1"/>
              </a:solidFill>
            </a:endParaRPr>
          </a:p>
          <a:p>
            <a:pPr>
              <a:buFont typeface="Wingdings" pitchFamily="2" charset="2"/>
              <a:buChar char="q"/>
            </a:pPr>
            <a:r>
              <a:rPr lang="el-GR" sz="2400" dirty="0">
                <a:solidFill>
                  <a:schemeClr val="tx1"/>
                </a:solidFill>
              </a:rPr>
              <a:t>Πραγματικότητες στη διάρκεια συλλογικής ζωής του ατόμου.</a:t>
            </a:r>
          </a:p>
          <a:p>
            <a:endParaRPr lang="el-GR" sz="17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B54C89A-2D0B-4062-BF97-CA51B69D7B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079"/>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4091C99A-98BE-457D-87BD-7B9B6EDDC1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34761"/>
            <a:ext cx="879348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4" name="Rectangle 23">
            <a:extLst>
              <a:ext uri="{FF2B5EF4-FFF2-40B4-BE49-F238E27FC236}">
                <a16:creationId xmlns:a16="http://schemas.microsoft.com/office/drawing/2014/main" id="{960A769C-8991-4FDE-89A0-A218E5BF67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7231" y="0"/>
            <a:ext cx="346676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5992091" y="609599"/>
            <a:ext cx="2680853" cy="5403273"/>
          </a:xfrm>
        </p:spPr>
        <p:txBody>
          <a:bodyPr>
            <a:normAutofit/>
          </a:bodyPr>
          <a:lstStyle/>
          <a:p>
            <a:r>
              <a:rPr lang="el-GR" b="1">
                <a:solidFill>
                  <a:srgbClr val="FFFFFF"/>
                </a:solidFill>
              </a:rPr>
              <a:t>Επίπεδα εμφάνισης</a:t>
            </a:r>
          </a:p>
        </p:txBody>
      </p:sp>
      <p:sp>
        <p:nvSpPr>
          <p:cNvPr id="26" name="Rectangle 25">
            <a:extLst>
              <a:ext uri="{FF2B5EF4-FFF2-40B4-BE49-F238E27FC236}">
                <a16:creationId xmlns:a16="http://schemas.microsoft.com/office/drawing/2014/main" id="{855CA58E-F8D8-4DF3-B813-C2585E0AB0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2 - Θέση περιεχομένου">
            <a:extLst>
              <a:ext uri="{FF2B5EF4-FFF2-40B4-BE49-F238E27FC236}">
                <a16:creationId xmlns:a16="http://schemas.microsoft.com/office/drawing/2014/main" id="{6BEC1059-92BA-44EC-F874-5E419B7D665D}"/>
              </a:ext>
            </a:extLst>
          </p:cNvPr>
          <p:cNvGraphicFramePr>
            <a:graphicFrameLocks noGrp="1"/>
          </p:cNvGraphicFramePr>
          <p:nvPr>
            <p:ph idx="1"/>
            <p:extLst>
              <p:ext uri="{D42A27DB-BD31-4B8C-83A1-F6EECF244321}">
                <p14:modId xmlns:p14="http://schemas.microsoft.com/office/powerpoint/2010/main" val="631057659"/>
              </p:ext>
            </p:extLst>
          </p:nvPr>
        </p:nvGraphicFramePr>
        <p:xfrm>
          <a:off x="471056" y="609599"/>
          <a:ext cx="4716497" cy="54038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Autofit/>
          </a:bodyPr>
          <a:lstStyle/>
          <a:p>
            <a:r>
              <a:rPr lang="el-GR" sz="2800" b="1" dirty="0"/>
              <a:t>Κοινωνικές αναπαραστάσεις για την ψυχανάλυση (</a:t>
            </a:r>
            <a:r>
              <a:rPr lang="en-US" sz="2800" b="1" dirty="0" err="1"/>
              <a:t>Moscovici</a:t>
            </a:r>
            <a:r>
              <a:rPr lang="en-US" sz="2800" b="1" dirty="0"/>
              <a:t>)</a:t>
            </a:r>
            <a:endParaRPr lang="el-GR" sz="2800" b="1" dirty="0"/>
          </a:p>
        </p:txBody>
      </p:sp>
      <p:sp>
        <p:nvSpPr>
          <p:cNvPr id="3" name="2 - Θέση περιεχομένου"/>
          <p:cNvSpPr>
            <a:spLocks noGrp="1"/>
          </p:cNvSpPr>
          <p:nvPr>
            <p:ph idx="1"/>
          </p:nvPr>
        </p:nvSpPr>
        <p:spPr/>
        <p:txBody>
          <a:bodyPr/>
          <a:lstStyle/>
          <a:p>
            <a:pPr>
              <a:lnSpc>
                <a:spcPct val="90000"/>
              </a:lnSpc>
              <a:buFont typeface="Wingdings" pitchFamily="2" charset="2"/>
              <a:buChar char="q"/>
            </a:pPr>
            <a:r>
              <a:rPr lang="el-GR" dirty="0"/>
              <a:t>Τρεις διαφορετικές σχέσεις από τη μελέτη του </a:t>
            </a:r>
            <a:r>
              <a:rPr lang="en-US" dirty="0" err="1"/>
              <a:t>Moscovici</a:t>
            </a:r>
            <a:r>
              <a:rPr lang="en-US" dirty="0"/>
              <a:t>: </a:t>
            </a:r>
            <a:r>
              <a:rPr lang="el-GR" i="1" dirty="0"/>
              <a:t>η διάδοση, η μετάδοση και η προπαγάνδα</a:t>
            </a:r>
          </a:p>
          <a:p>
            <a:pPr>
              <a:lnSpc>
                <a:spcPct val="90000"/>
              </a:lnSpc>
              <a:buFont typeface="Wingdings" pitchFamily="2" charset="2"/>
              <a:buChar char="q"/>
            </a:pPr>
            <a:endParaRPr lang="el-GR" i="1" dirty="0"/>
          </a:p>
          <a:p>
            <a:pPr>
              <a:lnSpc>
                <a:spcPct val="90000"/>
              </a:lnSpc>
              <a:buFont typeface="Wingdings" pitchFamily="2" charset="2"/>
              <a:buChar char="q"/>
            </a:pPr>
            <a:r>
              <a:rPr lang="el-GR" i="1" dirty="0"/>
              <a:t>Η διάδοση παράγει κυρίως γνώμες</a:t>
            </a:r>
          </a:p>
          <a:p>
            <a:pPr>
              <a:lnSpc>
                <a:spcPct val="90000"/>
              </a:lnSpc>
              <a:buFont typeface="Wingdings" pitchFamily="2" charset="2"/>
              <a:buChar char="q"/>
            </a:pPr>
            <a:endParaRPr lang="el-GR" i="1" dirty="0"/>
          </a:p>
          <a:p>
            <a:pPr>
              <a:lnSpc>
                <a:spcPct val="90000"/>
              </a:lnSpc>
              <a:buFont typeface="Wingdings" pitchFamily="2" charset="2"/>
              <a:buChar char="q"/>
            </a:pPr>
            <a:r>
              <a:rPr lang="el-GR" dirty="0"/>
              <a:t>Δεν γίνεται διάκριση ανάμεσα στον πομπό και το δέκτη</a:t>
            </a:r>
            <a:r>
              <a:rPr lang="en-US" dirty="0"/>
              <a:t>. </a:t>
            </a:r>
            <a:endParaRPr lang="el-GR" dirty="0"/>
          </a:p>
          <a:p>
            <a:pPr>
              <a:lnSpc>
                <a:spcPct val="90000"/>
              </a:lnSpc>
              <a:buFont typeface="Wingdings" pitchFamily="2" charset="2"/>
              <a:buChar char="q"/>
            </a:pPr>
            <a:endParaRPr lang="el-GR" dirty="0"/>
          </a:p>
          <a:p>
            <a:pPr>
              <a:lnSpc>
                <a:spcPct val="90000"/>
              </a:lnSpc>
              <a:buFont typeface="Wingdings" pitchFamily="2" charset="2"/>
              <a:buChar char="q"/>
            </a:pPr>
            <a:r>
              <a:rPr lang="el-GR" dirty="0"/>
              <a:t>Διάδοση της κοινής γνώμης.</a:t>
            </a:r>
          </a:p>
          <a:p>
            <a:pPr>
              <a:lnSpc>
                <a:spcPct val="90000"/>
              </a:lnSpc>
              <a:buFont typeface="Wingdings" pitchFamily="2" charset="2"/>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B54C89A-2D0B-4062-BF97-CA51B69D7B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079"/>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4091C99A-98BE-457D-87BD-7B9B6EDDC1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34761"/>
            <a:ext cx="879348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3" name="Rectangle 12">
            <a:extLst>
              <a:ext uri="{FF2B5EF4-FFF2-40B4-BE49-F238E27FC236}">
                <a16:creationId xmlns:a16="http://schemas.microsoft.com/office/drawing/2014/main" id="{960A769C-8991-4FDE-89A0-A218E5BF67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7231" y="0"/>
            <a:ext cx="346676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5992091" y="609599"/>
            <a:ext cx="2680853" cy="5403273"/>
          </a:xfrm>
        </p:spPr>
        <p:txBody>
          <a:bodyPr>
            <a:normAutofit/>
          </a:bodyPr>
          <a:lstStyle/>
          <a:p>
            <a:r>
              <a:rPr lang="el-GR" b="1">
                <a:solidFill>
                  <a:srgbClr val="FFFFFF"/>
                </a:solidFill>
              </a:rPr>
              <a:t>Μετάδοση </a:t>
            </a:r>
          </a:p>
        </p:txBody>
      </p:sp>
      <p:sp>
        <p:nvSpPr>
          <p:cNvPr id="15" name="Rectangle 14">
            <a:extLst>
              <a:ext uri="{FF2B5EF4-FFF2-40B4-BE49-F238E27FC236}">
                <a16:creationId xmlns:a16="http://schemas.microsoft.com/office/drawing/2014/main" id="{855CA58E-F8D8-4DF3-B813-C2585E0AB0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2 - Θέση περιεχομένου">
            <a:extLst>
              <a:ext uri="{FF2B5EF4-FFF2-40B4-BE49-F238E27FC236}">
                <a16:creationId xmlns:a16="http://schemas.microsoft.com/office/drawing/2014/main" id="{37BB4D1C-6624-382E-EA18-51D8E00ECF24}"/>
              </a:ext>
            </a:extLst>
          </p:cNvPr>
          <p:cNvGraphicFramePr>
            <a:graphicFrameLocks noGrp="1"/>
          </p:cNvGraphicFramePr>
          <p:nvPr>
            <p:ph idx="1"/>
            <p:extLst>
              <p:ext uri="{D42A27DB-BD31-4B8C-83A1-F6EECF244321}">
                <p14:modId xmlns:p14="http://schemas.microsoft.com/office/powerpoint/2010/main" val="2074377815"/>
              </p:ext>
            </p:extLst>
          </p:nvPr>
        </p:nvGraphicFramePr>
        <p:xfrm>
          <a:off x="646509" y="881063"/>
          <a:ext cx="4541044" cy="5132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Βάση">
  <a:themeElements>
    <a:clrScheme name="Βιολετί">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Βάση">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Βάση">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Βάση</Template>
  <TotalTime>32</TotalTime>
  <Words>599</Words>
  <Application>Microsoft Office PowerPoint</Application>
  <PresentationFormat>Προβολή στην οθόνη (4:3)</PresentationFormat>
  <Paragraphs>90</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Corbel</vt:lpstr>
      <vt:lpstr>Times New Roman</vt:lpstr>
      <vt:lpstr>Wingdings</vt:lpstr>
      <vt:lpstr>Βάση</vt:lpstr>
      <vt:lpstr>Κοινωνικές αναπαραστάσεις της υγείας</vt:lpstr>
      <vt:lpstr>Γνωστική θεωρία-Σκέψη και αναπαράσταση</vt:lpstr>
      <vt:lpstr>Παρουσίαση του PowerPoint</vt:lpstr>
      <vt:lpstr>Κοινωνικές αναπαραστάσεις</vt:lpstr>
      <vt:lpstr>Ιδεολογία και κοινωνικές αναπαραστάσεις</vt:lpstr>
      <vt:lpstr>Λειτουργία κοινωνικών αναπαραστάσεων</vt:lpstr>
      <vt:lpstr>Επίπεδα εμφάνισης</vt:lpstr>
      <vt:lpstr>Κοινωνικές αναπαραστάσεις για την ψυχανάλυση (Moscovici)</vt:lpstr>
      <vt:lpstr>Μετάδοση </vt:lpstr>
      <vt:lpstr>Προπαγάνδα </vt:lpstr>
      <vt:lpstr>Διάδοση </vt:lpstr>
      <vt:lpstr>Γενικά χαρακτηριστικά των κοινωνικών αναπαραστάσεων</vt:lpstr>
      <vt:lpstr>Παρουσίαση του PowerPoint</vt:lpstr>
      <vt:lpstr>Παρουσίαση του PowerPoint</vt:lpstr>
      <vt:lpstr>Παρουσίαση του PowerPoint</vt:lpstr>
      <vt:lpstr>Κοινωνικές αναπαραστάσεις και μεταδοτικότητα</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Κοινωνικές αναπαραστάσεις της υγείας</dc:title>
  <dc:creator>ΜΑΡΩ</dc:creator>
  <cp:lastModifiedBy>Κριτής</cp:lastModifiedBy>
  <cp:revision>11</cp:revision>
  <dcterms:created xsi:type="dcterms:W3CDTF">2022-12-08T21:37:20Z</dcterms:created>
  <dcterms:modified xsi:type="dcterms:W3CDTF">2023-11-13T12:09:10Z</dcterms:modified>
</cp:coreProperties>
</file>