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9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1" r:id="rId22"/>
    <p:sldId id="322" r:id="rId23"/>
    <p:sldId id="323" r:id="rId24"/>
    <p:sldId id="324" r:id="rId25"/>
    <p:sldId id="325" r:id="rId26"/>
    <p:sldId id="326" r:id="rId27"/>
    <p:sldId id="32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6/6/2013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6/6/2013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6/6/2013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6/6/2013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6/6/2013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31640" y="2132857"/>
            <a:ext cx="6624736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Μετασχηματισμός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Laplace 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συνέχεια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8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/>
          <p:cNvSpPr txBox="1"/>
          <p:nvPr/>
        </p:nvSpPr>
        <p:spPr>
          <a:xfrm>
            <a:off x="2195736" y="404664"/>
            <a:ext cx="4703788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404051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Αντιστρόφου</a:t>
            </a:r>
          </a:p>
          <a:p>
            <a:pPr algn="ctr">
              <a:lnSpc>
                <a:spcPts val="3272"/>
              </a:lnSpc>
              <a:tabLst>
                <a:tab pos="404051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4" y="1628800"/>
            <a:ext cx="8262316" cy="485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635896" y="764704"/>
            <a:ext cx="1636987" cy="444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91"/>
              </a:lnSpc>
              <a:tabLst>
                <a:tab pos="3290126" algn="l"/>
              </a:tabLst>
            </a:pPr>
            <a:r>
              <a:rPr lang="el-GR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Παραδείγματα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3071"/>
            <a:ext cx="8136904" cy="484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90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/>
          <p:nvPr/>
        </p:nvSpPr>
        <p:spPr>
          <a:xfrm>
            <a:off x="3635896" y="764704"/>
            <a:ext cx="1636987" cy="444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91"/>
              </a:lnSpc>
              <a:tabLst>
                <a:tab pos="3290126" algn="l"/>
              </a:tabLst>
            </a:pPr>
            <a:r>
              <a:rPr lang="el-GR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Παραδείγματα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8" y="1700808"/>
            <a:ext cx="8164190" cy="456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Ευθύγραμμο βέλος σύνδεσης 2"/>
          <p:cNvCxnSpPr>
            <a:stCxn id="4" idx="2"/>
          </p:cNvCxnSpPr>
          <p:nvPr/>
        </p:nvCxnSpPr>
        <p:spPr>
          <a:xfrm flipH="1">
            <a:off x="5940152" y="5495166"/>
            <a:ext cx="315151" cy="454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0152" y="512583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-1/2</a:t>
            </a:r>
          </a:p>
        </p:txBody>
      </p:sp>
    </p:spTree>
    <p:extLst>
      <p:ext uri="{BB962C8B-B14F-4D97-AF65-F5344CB8AC3E}">
        <p14:creationId xmlns:p14="http://schemas.microsoft.com/office/powerpoint/2010/main" val="367010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3635896" y="764704"/>
            <a:ext cx="1636987" cy="444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91"/>
              </a:lnSpc>
              <a:tabLst>
                <a:tab pos="3290126" algn="l"/>
              </a:tabLst>
            </a:pPr>
            <a:r>
              <a:rPr lang="el-GR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Παραδείγματα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7159"/>
            <a:ext cx="8136904" cy="498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39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8" y="1628800"/>
            <a:ext cx="8280920" cy="498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Ορθογώνιο 24"/>
          <p:cNvSpPr/>
          <p:nvPr/>
        </p:nvSpPr>
        <p:spPr>
          <a:xfrm>
            <a:off x="3635896" y="764704"/>
            <a:ext cx="1636987" cy="444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91"/>
              </a:lnSpc>
              <a:tabLst>
                <a:tab pos="3290126" algn="l"/>
              </a:tabLst>
            </a:pPr>
            <a:r>
              <a:rPr lang="el-GR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Παραδείγματα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5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6423233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091"/>
              </a:lnSpc>
              <a:tabLst>
                <a:tab pos="1997164" algn="l"/>
                <a:tab pos="2274227" algn="l"/>
              </a:tabLst>
            </a:pPr>
            <a:r>
              <a:rPr lang="en-US" altLang="zh-CN" dirty="0" smtClean="0"/>
              <a:t>	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χρόνο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  <a:p>
            <a:pPr>
              <a:lnSpc>
                <a:spcPts val="3272"/>
              </a:lnSpc>
              <a:tabLst>
                <a:tab pos="1997164" algn="l"/>
                <a:tab pos="2274227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5621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12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2627784" y="404664"/>
            <a:ext cx="3265317" cy="837054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1546936" algn="l"/>
                <a:tab pos="5471998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endParaRPr lang="el-GR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091"/>
              </a:lnSpc>
              <a:tabLst>
                <a:tab pos="1546936" algn="l"/>
                <a:tab pos="5471998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αδική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Συχνότητα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9" y="1711080"/>
            <a:ext cx="8136904" cy="47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1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563888" y="836712"/>
            <a:ext cx="1402948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91"/>
              </a:lnSpc>
              <a:tabLst>
                <a:tab pos="3544100" algn="l"/>
                <a:tab pos="3936606" algn="l"/>
                <a:tab pos="4282935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ράδειγμ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7848872" cy="518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1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298192" y="304048"/>
            <a:ext cx="4572000" cy="911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272"/>
              </a:lnSpc>
              <a:tabLst>
                <a:tab pos="1870177" algn="l"/>
                <a:tab pos="2135696" algn="l"/>
                <a:tab pos="3140050" algn="l"/>
                <a:tab pos="3532556" algn="l"/>
              </a:tabLst>
            </a:pP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454"/>
              </a:lnSpc>
              <a:tabLst>
                <a:tab pos="1870177" algn="l"/>
                <a:tab pos="2135696" algn="l"/>
                <a:tab pos="3140050" algn="l"/>
                <a:tab pos="3532556" algn="l"/>
              </a:tabLst>
            </a:pPr>
            <a:r>
              <a:rPr lang="el-GR" altLang="zh-CN" dirty="0" smtClean="0"/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Ημι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2" y="1628774"/>
            <a:ext cx="8407080" cy="467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59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827584" y="353106"/>
            <a:ext cx="6593665" cy="913998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272"/>
              </a:lnSpc>
              <a:tabLst>
                <a:tab pos="1870177" algn="l"/>
                <a:tab pos="2135696" algn="l"/>
                <a:tab pos="2678278" algn="l"/>
                <a:tab pos="2851442" algn="l"/>
                <a:tab pos="2909164" algn="l"/>
                <a:tab pos="4075138" algn="l"/>
              </a:tabLst>
            </a:pPr>
            <a:r>
              <a:rPr lang="en-US" altLang="zh-CN" dirty="0" smtClean="0"/>
              <a:t>		</a:t>
            </a:r>
            <a:r>
              <a:rPr lang="en-US" altLang="zh-CN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  <a:p>
            <a:pPr>
              <a:lnSpc>
                <a:spcPts val="3454"/>
              </a:lnSpc>
              <a:tabLst>
                <a:tab pos="1870177" algn="l"/>
                <a:tab pos="2135696" algn="l"/>
                <a:tab pos="2678278" algn="l"/>
                <a:tab pos="2851442" algn="l"/>
                <a:tab pos="2909164" algn="l"/>
                <a:tab pos="4075138" algn="l"/>
              </a:tabLst>
            </a:pPr>
            <a:r>
              <a:rPr lang="en-US" altLang="zh-CN" dirty="0" smtClean="0"/>
              <a:t>	</a:t>
            </a:r>
            <a:r>
              <a:rPr lang="en-US" altLang="zh-CN" sz="2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Ημι</a:t>
            </a:r>
            <a:r>
              <a:rPr lang="en-US" altLang="zh-CN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περιοδικών</a:t>
            </a:r>
            <a:r>
              <a:rPr lang="en-US" altLang="zh-CN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  <a:endParaRPr lang="en-US" altLang="zh-CN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9" y="1916832"/>
            <a:ext cx="825299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6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267744" y="692696"/>
            <a:ext cx="4393062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91"/>
              </a:lnSpc>
              <a:tabLst>
                <a:tab pos="1096709" algn="l"/>
              </a:tabLst>
            </a:pP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ασχηματισμός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8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8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727" y="1200727"/>
            <a:ext cx="4699000" cy="56572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2909" y="138546"/>
            <a:ext cx="4227119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091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  <a:p>
            <a:pPr>
              <a:lnSpc>
                <a:spcPts val="3272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Στοιχειωδών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</a:p>
        </p:txBody>
      </p:sp>
    </p:spTree>
    <p:extLst>
      <p:ext uri="{BB962C8B-B14F-4D97-AF65-F5344CB8AC3E}">
        <p14:creationId xmlns:p14="http://schemas.microsoft.com/office/powerpoint/2010/main" val="387346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"/>
          <p:cNvSpPr txBox="1"/>
          <p:nvPr/>
        </p:nvSpPr>
        <p:spPr>
          <a:xfrm>
            <a:off x="3275856" y="790291"/>
            <a:ext cx="2163807" cy="439510"/>
          </a:xfrm>
          <a:prstGeom prst="rect">
            <a:avLst/>
          </a:prstGeom>
          <a:noFill/>
        </p:spPr>
        <p:txBody>
          <a:bodyPr wrap="squar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611848" algn="l"/>
                <a:tab pos="3601822" algn="l"/>
                <a:tab pos="4987138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zh-CN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5" y="1916832"/>
            <a:ext cx="8659735" cy="441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54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Box 1"/>
          <p:cNvSpPr txBox="1"/>
          <p:nvPr/>
        </p:nvSpPr>
        <p:spPr>
          <a:xfrm>
            <a:off x="2843808" y="836712"/>
            <a:ext cx="3271729" cy="439510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091"/>
              </a:lnSpc>
              <a:tabLst>
                <a:tab pos="2505113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56784" cy="403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5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3635896" y="764704"/>
            <a:ext cx="1615827" cy="439510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091"/>
              </a:lnSpc>
              <a:tabLst>
                <a:tab pos="2793721" algn="l"/>
                <a:tab pos="3151594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04856" cy="48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9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Box 1"/>
          <p:cNvSpPr txBox="1"/>
          <p:nvPr/>
        </p:nvSpPr>
        <p:spPr>
          <a:xfrm>
            <a:off x="3779912" y="690201"/>
            <a:ext cx="1615827" cy="439510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091"/>
              </a:lnSpc>
              <a:tabLst>
                <a:tab pos="2366582" algn="l"/>
                <a:tab pos="3047695" algn="l"/>
              </a:tabLst>
            </a:pP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4" y="1700808"/>
            <a:ext cx="8202290" cy="51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45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/>
          <p:cNvSpPr txBox="1"/>
          <p:nvPr/>
        </p:nvSpPr>
        <p:spPr>
          <a:xfrm>
            <a:off x="3707904" y="740579"/>
            <a:ext cx="1582164" cy="465158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272"/>
              </a:lnSpc>
              <a:tabLst>
                <a:tab pos="3613366" algn="l"/>
              </a:tabLst>
            </a:pPr>
            <a:r>
              <a:rPr lang="en-US" altLang="zh-CN" sz="29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zh-CN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4" y="1700808"/>
            <a:ext cx="809813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85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2627784" y="860674"/>
            <a:ext cx="3294172" cy="465158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272"/>
              </a:lnSpc>
            </a:pPr>
            <a:r>
              <a:rPr lang="en-US" altLang="zh-CN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22" y="1916832"/>
            <a:ext cx="5457896" cy="329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6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"/>
          <p:cNvSpPr txBox="1"/>
          <p:nvPr/>
        </p:nvSpPr>
        <p:spPr>
          <a:xfrm>
            <a:off x="3779912" y="740579"/>
            <a:ext cx="1582164" cy="465158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3272"/>
              </a:lnSpc>
              <a:tabLst>
                <a:tab pos="3613366" algn="l"/>
              </a:tabLst>
            </a:pPr>
            <a:r>
              <a:rPr lang="en-US" altLang="zh-CN" sz="29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zh-CN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6" y="1680976"/>
            <a:ext cx="8424936" cy="51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9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2195736" y="404664"/>
            <a:ext cx="4703788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404051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Αντιστρόφου</a:t>
            </a:r>
          </a:p>
          <a:p>
            <a:pPr algn="ctr">
              <a:lnSpc>
                <a:spcPts val="3272"/>
              </a:lnSpc>
              <a:tabLst>
                <a:tab pos="404051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4" y="1556792"/>
            <a:ext cx="8444432" cy="506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2195736" y="404664"/>
            <a:ext cx="4703788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404051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Αντιστρόφου</a:t>
            </a:r>
          </a:p>
          <a:p>
            <a:pPr algn="ctr">
              <a:lnSpc>
                <a:spcPts val="3272"/>
              </a:lnSpc>
              <a:tabLst>
                <a:tab pos="404051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4" y="1628800"/>
            <a:ext cx="88770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44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80817" y="3645024"/>
            <a:ext cx="8247899" cy="270936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>
              <a:lnSpc>
                <a:spcPts val="909"/>
              </a:lnSpc>
            </a:pPr>
            <a:endParaRPr lang="en-US" altLang="zh-CN" dirty="0" smtClean="0"/>
          </a:p>
          <a:p>
            <a:pPr>
              <a:lnSpc>
                <a:spcPts val="909"/>
              </a:lnSpc>
            </a:pPr>
            <a:endParaRPr lang="en-US" altLang="zh-CN" dirty="0" smtClean="0"/>
          </a:p>
          <a:p>
            <a:pPr>
              <a:lnSpc>
                <a:spcPts val="2182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Μάλιστα,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επειδή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ακριβώς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ενδιαφέρουν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πράξη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περισσότερο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ΓΧΑ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συστήματα</a:t>
            </a:r>
          </a:p>
          <a:p>
            <a:pPr>
              <a:lnSpc>
                <a:spcPts val="2091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κρουστική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γι’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περιορίσαμε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παραπάνω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</a:p>
          <a:p>
            <a:pPr>
              <a:lnSpc>
                <a:spcPts val="254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συντελεστές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σύνολο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πραγματικών.</a:t>
            </a:r>
          </a:p>
          <a:p>
            <a:pPr>
              <a:lnSpc>
                <a:spcPts val="909"/>
              </a:lnSpc>
            </a:pPr>
            <a:endParaRPr lang="en-US" altLang="zh-CN" dirty="0" smtClean="0"/>
          </a:p>
          <a:p>
            <a:pPr>
              <a:lnSpc>
                <a:spcPts val="909"/>
              </a:lnSpc>
            </a:pPr>
            <a:endParaRPr lang="en-US" altLang="zh-CN" dirty="0" smtClean="0"/>
          </a:p>
          <a:p>
            <a:pPr>
              <a:lnSpc>
                <a:spcPts val="909"/>
              </a:lnSpc>
            </a:pPr>
            <a:endParaRPr lang="en-US" altLang="zh-CN" dirty="0" smtClean="0"/>
          </a:p>
          <a:p>
            <a:pPr>
              <a:lnSpc>
                <a:spcPts val="909"/>
              </a:lnSpc>
            </a:pPr>
            <a:endParaRPr lang="en-US" altLang="zh-CN" dirty="0" smtClean="0"/>
          </a:p>
          <a:p>
            <a:pPr>
              <a:lnSpc>
                <a:spcPts val="909"/>
              </a:lnSpc>
            </a:pPr>
            <a:endParaRPr lang="en-US" altLang="zh-CN" dirty="0" smtClean="0"/>
          </a:p>
          <a:p>
            <a:pPr>
              <a:lnSpc>
                <a:spcPts val="909"/>
              </a:lnSpc>
            </a:pPr>
            <a:endParaRPr lang="en-US" altLang="zh-CN" dirty="0" smtClean="0"/>
          </a:p>
          <a:p>
            <a:pPr>
              <a:lnSpc>
                <a:spcPts val="2636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Επιπλέον,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πραγματοποιήσιμα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λόγια,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</a:p>
          <a:p>
            <a:pPr>
              <a:lnSpc>
                <a:spcPts val="2091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περιέχει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όρους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μορφής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κλπ.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Σύμφωνα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Πίνακα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3.1,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σημαίνει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</a:p>
          <a:p>
            <a:pPr>
              <a:lnSpc>
                <a:spcPts val="2091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κρουστική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περιέχει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κρουστικές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195736" y="404664"/>
            <a:ext cx="4703788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404051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Αντιστρόφου</a:t>
            </a:r>
          </a:p>
          <a:p>
            <a:pPr algn="ctr">
              <a:lnSpc>
                <a:spcPts val="3272"/>
              </a:lnSpc>
              <a:tabLst>
                <a:tab pos="404051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" y="1772816"/>
            <a:ext cx="81058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8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2195736" y="404664"/>
            <a:ext cx="4703788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404051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Αντιστρόφου</a:t>
            </a:r>
          </a:p>
          <a:p>
            <a:pPr algn="ctr">
              <a:lnSpc>
                <a:spcPts val="3272"/>
              </a:lnSpc>
              <a:tabLst>
                <a:tab pos="404051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4" y="1628799"/>
            <a:ext cx="8334324" cy="498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0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352928" cy="505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1"/>
          <p:cNvSpPr txBox="1"/>
          <p:nvPr/>
        </p:nvSpPr>
        <p:spPr>
          <a:xfrm>
            <a:off x="2195736" y="404664"/>
            <a:ext cx="4703788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404051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Αντιστρόφου</a:t>
            </a:r>
          </a:p>
          <a:p>
            <a:pPr algn="ctr">
              <a:lnSpc>
                <a:spcPts val="3272"/>
              </a:lnSpc>
              <a:tabLst>
                <a:tab pos="404051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</p:spTree>
    <p:extLst>
      <p:ext uri="{BB962C8B-B14F-4D97-AF65-F5344CB8AC3E}">
        <p14:creationId xmlns:p14="http://schemas.microsoft.com/office/powerpoint/2010/main" val="165120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2195736" y="404664"/>
            <a:ext cx="4703788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404051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Αντιστρόφου</a:t>
            </a:r>
          </a:p>
          <a:p>
            <a:pPr algn="ctr">
              <a:lnSpc>
                <a:spcPts val="3272"/>
              </a:lnSpc>
              <a:tabLst>
                <a:tab pos="404051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6874"/>
            <a:ext cx="8498383" cy="44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0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208912" cy="49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2195736" y="404664"/>
            <a:ext cx="4703788" cy="862702"/>
          </a:xfrm>
          <a:prstGeom prst="rect">
            <a:avLst/>
          </a:prstGeom>
          <a:noFill/>
        </p:spPr>
        <p:txBody>
          <a:bodyPr wrap="none" lIns="0" tIns="0" rIns="0" bIns="41559" rtlCol="0">
            <a:spAutoFit/>
          </a:bodyPr>
          <a:lstStyle/>
          <a:p>
            <a:pPr algn="ctr">
              <a:lnSpc>
                <a:spcPts val="3091"/>
              </a:lnSpc>
              <a:tabLst>
                <a:tab pos="404051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Αντιστρόφου</a:t>
            </a:r>
          </a:p>
          <a:p>
            <a:pPr algn="ctr">
              <a:lnSpc>
                <a:spcPts val="3272"/>
              </a:lnSpc>
              <a:tabLst>
                <a:tab pos="404051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</a:t>
            </a:r>
          </a:p>
        </p:txBody>
      </p:sp>
    </p:spTree>
    <p:extLst>
      <p:ext uri="{BB962C8B-B14F-4D97-AF65-F5344CB8AC3E}">
        <p14:creationId xmlns:p14="http://schemas.microsoft.com/office/powerpoint/2010/main" val="362416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11625</TotalTime>
  <Words>167</Words>
  <Application>Microsoft Office PowerPoint</Application>
  <PresentationFormat>Προβολή στην οθόνη (4:3)</PresentationFormat>
  <Paragraphs>61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Διάμεσος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174</cp:revision>
  <dcterms:created xsi:type="dcterms:W3CDTF">2011-11-15T17:47:32Z</dcterms:created>
  <dcterms:modified xsi:type="dcterms:W3CDTF">2013-06-11T14:08:29Z</dcterms:modified>
</cp:coreProperties>
</file>