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0080625" cy="7559675" type="screen4x3"/>
  <p:notesSz cx="7559675" cy="1069181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98" y="-72"/>
      </p:cViewPr>
      <p:guideLst>
        <p:guide orient="horz" pos="2381"/>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1 - Θέση κεφαλίδας"/>
          <p:cNvSpPr txBox="1">
            <a:spLocks noGrp="1"/>
          </p:cNvSpPr>
          <p:nvPr>
            <p:ph type="hdr" sz="quarter"/>
          </p:nvPr>
        </p:nvSpPr>
        <p:spPr>
          <a:xfrm>
            <a:off x="0" y="0"/>
            <a:ext cx="3280684" cy="534238"/>
          </a:xfrm>
          <a:prstGeom prst="rect">
            <a:avLst/>
          </a:prstGeom>
          <a:noFill/>
          <a:ln>
            <a:noFill/>
          </a:ln>
        </p:spPr>
        <p:txBody>
          <a:bodyPr vert="horz" wrap="square" lIns="90004" tIns="44997" rIns="90004" bIns="44997" anchor="t"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l-GR" sz="1400" b="0" i="0" u="none" strike="noStrike" kern="1200" cap="none" spc="0" baseline="0">
              <a:solidFill>
                <a:srgbClr val="000000"/>
              </a:solidFill>
              <a:uFillTx/>
              <a:latin typeface="Arial" pitchFamily="18"/>
              <a:ea typeface="Andale Sans UI" pitchFamily="2"/>
              <a:cs typeface="Tahoma" pitchFamily="2"/>
            </a:endParaRPr>
          </a:p>
        </p:txBody>
      </p:sp>
      <p:sp>
        <p:nvSpPr>
          <p:cNvPr id="3" name="2 - Θέση ημερομηνίας"/>
          <p:cNvSpPr txBox="1">
            <a:spLocks noGrp="1"/>
          </p:cNvSpPr>
          <p:nvPr>
            <p:ph type="dt" sz="quarter" idx="1"/>
          </p:nvPr>
        </p:nvSpPr>
        <p:spPr>
          <a:xfrm>
            <a:off x="4278962" y="0"/>
            <a:ext cx="3280684" cy="534238"/>
          </a:xfrm>
          <a:prstGeom prst="rect">
            <a:avLst/>
          </a:prstGeom>
          <a:noFill/>
          <a:ln>
            <a:noFill/>
          </a:ln>
        </p:spPr>
        <p:txBody>
          <a:bodyPr vert="horz" wrap="square" lIns="90004" tIns="44997" rIns="90004" bIns="44997" anchor="t"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l-GR" sz="1400" b="0" i="0" u="none" strike="noStrike" kern="1200" cap="none" spc="0" baseline="0">
              <a:solidFill>
                <a:srgbClr val="000000"/>
              </a:solidFill>
              <a:uFillTx/>
              <a:latin typeface="Arial" pitchFamily="18"/>
              <a:ea typeface="Andale Sans UI" pitchFamily="2"/>
              <a:cs typeface="Tahoma" pitchFamily="2"/>
            </a:endParaRPr>
          </a:p>
        </p:txBody>
      </p:sp>
      <p:sp>
        <p:nvSpPr>
          <p:cNvPr id="4" name="3 - Θέση υποσέλιδου"/>
          <p:cNvSpPr txBox="1">
            <a:spLocks noGrp="1"/>
          </p:cNvSpPr>
          <p:nvPr>
            <p:ph type="ftr" sz="quarter" idx="2"/>
          </p:nvPr>
        </p:nvSpPr>
        <p:spPr>
          <a:xfrm>
            <a:off x="0" y="10157402"/>
            <a:ext cx="3280684" cy="534238"/>
          </a:xfrm>
          <a:prstGeom prst="rect">
            <a:avLst/>
          </a:prstGeom>
          <a:noFill/>
          <a:ln>
            <a:noFill/>
          </a:ln>
        </p:spPr>
        <p:txBody>
          <a:bodyPr vert="horz" wrap="square" lIns="90004" tIns="44997" rIns="90004" bIns="44997" anchor="b" anchorCtr="0" compatLnSpc="0"/>
          <a:lstStyle/>
          <a:p>
            <a:pPr marL="0" marR="0" lvl="0" indent="0" algn="l"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endParaRPr lang="el-GR" sz="1400" b="0" i="0" u="none" strike="noStrike" kern="1200" cap="none" spc="0" baseline="0">
              <a:solidFill>
                <a:srgbClr val="000000"/>
              </a:solidFill>
              <a:uFillTx/>
              <a:latin typeface="Arial" pitchFamily="18"/>
              <a:ea typeface="Andale Sans UI" pitchFamily="2"/>
              <a:cs typeface="Tahoma" pitchFamily="2"/>
            </a:endParaRPr>
          </a:p>
        </p:txBody>
      </p:sp>
      <p:sp>
        <p:nvSpPr>
          <p:cNvPr id="5" name="4 - Θέση αριθμού διαφάνειας"/>
          <p:cNvSpPr txBox="1">
            <a:spLocks noGrp="1"/>
          </p:cNvSpPr>
          <p:nvPr>
            <p:ph type="sldNum" sz="quarter" idx="3"/>
          </p:nvPr>
        </p:nvSpPr>
        <p:spPr>
          <a:xfrm>
            <a:off x="4278962" y="10157402"/>
            <a:ext cx="3280684" cy="534238"/>
          </a:xfrm>
          <a:prstGeom prst="rect">
            <a:avLst/>
          </a:prstGeom>
          <a:noFill/>
          <a:ln>
            <a:noFill/>
          </a:ln>
        </p:spPr>
        <p:txBody>
          <a:bodyPr vert="horz" wrap="square" lIns="90004" tIns="44997" rIns="90004" bIns="44997" anchor="b" anchorCtr="0" compatLnSpc="0"/>
          <a:lstStyle/>
          <a:p>
            <a:pPr marL="0" marR="0" lvl="0" indent="0" algn="r" defTabSz="914400" rtl="0" fontAlgn="auto" hangingPunct="0">
              <a:lnSpc>
                <a:spcPct val="100000"/>
              </a:lnSpc>
              <a:spcBef>
                <a:spcPts val="0"/>
              </a:spcBef>
              <a:spcAft>
                <a:spcPts val="0"/>
              </a:spcAft>
              <a:buNone/>
              <a:tabLst/>
              <a:defRPr sz="1400" b="0" i="0" u="none" strike="noStrike" kern="0" cap="none" spc="0" baseline="0">
                <a:solidFill>
                  <a:srgbClr val="000000"/>
                </a:solidFill>
                <a:uFillTx/>
              </a:defRPr>
            </a:pPr>
            <a:fld id="{106D8B4B-126D-45C5-949E-C3171BEAB29C}" type="slidenum">
              <a:t>‹#›</a:t>
            </a:fld>
            <a:endParaRPr lang="en-US" sz="1400" b="0" i="0" u="none" strike="noStrike" kern="1200" cap="none" spc="0" baseline="0">
              <a:solidFill>
                <a:srgbClr val="000000"/>
              </a:solidFill>
              <a:uFillTx/>
              <a:latin typeface="Arial" pitchFamily="18"/>
              <a:ea typeface="Andale Sans UI" pitchFamily="2"/>
              <a:cs typeface="Tahoma" pitchFamily="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idx="2"/>
          </p:nvPr>
        </p:nvSpPr>
        <p:spPr>
          <a:xfrm>
            <a:off x="1107000" y="812517"/>
            <a:ext cx="5345280" cy="4008958"/>
          </a:xfrm>
          <a:prstGeom prst="rect">
            <a:avLst/>
          </a:prstGeom>
          <a:noFill/>
          <a:ln>
            <a:noFill/>
            <a:prstDash val="solid"/>
          </a:ln>
        </p:spPr>
      </p:sp>
      <p:sp>
        <p:nvSpPr>
          <p:cNvPr id="3" name="2 - Θέση σημειώσεων"/>
          <p:cNvSpPr txBox="1">
            <a:spLocks noGrp="1"/>
          </p:cNvSpPr>
          <p:nvPr>
            <p:ph type="body" sz="quarter" idx="3"/>
          </p:nvPr>
        </p:nvSpPr>
        <p:spPr>
          <a:xfrm>
            <a:off x="755998" y="5078522"/>
            <a:ext cx="6047640" cy="4811042"/>
          </a:xfrm>
          <a:prstGeom prst="rect">
            <a:avLst/>
          </a:prstGeom>
          <a:noFill/>
          <a:ln>
            <a:noFill/>
          </a:ln>
        </p:spPr>
        <p:txBody>
          <a:bodyPr vert="horz" wrap="square" lIns="0" tIns="0" rIns="0" bIns="0" anchor="t" anchorCtr="0" compatLnSpc="1"/>
          <a:lstStyle/>
          <a:p>
            <a:pPr lvl="0"/>
            <a:endParaRPr lang="el-GR"/>
          </a:p>
        </p:txBody>
      </p:sp>
      <p:sp>
        <p:nvSpPr>
          <p:cNvPr id="4" name="3 - Θέση κεφαλίδας"/>
          <p:cNvSpPr txBox="1">
            <a:spLocks noGrp="1"/>
          </p:cNvSpPr>
          <p:nvPr>
            <p:ph type="hdr" sz="quarter"/>
          </p:nvPr>
        </p:nvSpPr>
        <p:spPr>
          <a:xfrm>
            <a:off x="0" y="0"/>
            <a:ext cx="3280684" cy="534238"/>
          </a:xfrm>
          <a:prstGeom prst="rect">
            <a:avLst/>
          </a:prstGeom>
          <a:noFill/>
          <a:ln>
            <a:noFill/>
          </a:ln>
        </p:spPr>
        <p:txBody>
          <a:bodyPr vert="horz" wrap="square" lIns="0" tIns="0" rIns="0" bIns="0" anchor="t" anchorCtr="0" compatLnSpc="1"/>
          <a:lstStyle>
            <a:lvl1pPr marL="0" marR="0" lvl="0" indent="0" algn="l" defTabSz="914400" rtl="0" fontAlgn="auto" hangingPunct="0">
              <a:lnSpc>
                <a:spcPct val="100000"/>
              </a:lnSpc>
              <a:spcBef>
                <a:spcPts val="0"/>
              </a:spcBef>
              <a:spcAft>
                <a:spcPts val="0"/>
              </a:spcAft>
              <a:buNone/>
              <a:tabLst/>
              <a:defRPr lang="el-GR" sz="1400" b="0" i="0" u="none" strike="noStrike" kern="1200" cap="none" spc="0" baseline="0">
                <a:solidFill>
                  <a:srgbClr val="000000"/>
                </a:solidFill>
                <a:uFillTx/>
                <a:latin typeface="Times New Roman" pitchFamily="18"/>
                <a:ea typeface="Andale Sans UI" pitchFamily="2"/>
                <a:cs typeface="Tahoma" pitchFamily="2"/>
              </a:defRPr>
            </a:lvl1pPr>
          </a:lstStyle>
          <a:p>
            <a:pPr lvl="0"/>
            <a:endParaRPr lang="el-GR"/>
          </a:p>
        </p:txBody>
      </p:sp>
      <p:sp>
        <p:nvSpPr>
          <p:cNvPr id="5" name="4 - Θέση ημερομηνίας"/>
          <p:cNvSpPr txBox="1">
            <a:spLocks noGrp="1"/>
          </p:cNvSpPr>
          <p:nvPr>
            <p:ph type="dt" idx="1"/>
          </p:nvPr>
        </p:nvSpPr>
        <p:spPr>
          <a:xfrm>
            <a:off x="4278962" y="0"/>
            <a:ext cx="3280684" cy="534238"/>
          </a:xfrm>
          <a:prstGeom prst="rect">
            <a:avLst/>
          </a:prstGeom>
          <a:noFill/>
          <a:ln>
            <a:noFill/>
          </a:ln>
        </p:spPr>
        <p:txBody>
          <a:bodyPr vert="horz" wrap="square" lIns="0" tIns="0" rIns="0" bIns="0" anchor="t" anchorCtr="0" compatLnSpc="1"/>
          <a:lstStyle>
            <a:lvl1pPr marL="0" marR="0" lvl="0" indent="0" algn="r" defTabSz="914400" rtl="0" fontAlgn="auto" hangingPunct="0">
              <a:lnSpc>
                <a:spcPct val="100000"/>
              </a:lnSpc>
              <a:spcBef>
                <a:spcPts val="0"/>
              </a:spcBef>
              <a:spcAft>
                <a:spcPts val="0"/>
              </a:spcAft>
              <a:buNone/>
              <a:tabLst/>
              <a:defRPr lang="el-GR" sz="1400" b="0" i="0" u="none" strike="noStrike" kern="1200" cap="none" spc="0" baseline="0">
                <a:solidFill>
                  <a:srgbClr val="000000"/>
                </a:solidFill>
                <a:uFillTx/>
                <a:latin typeface="Times New Roman" pitchFamily="18"/>
                <a:ea typeface="Andale Sans UI" pitchFamily="2"/>
                <a:cs typeface="Tahoma" pitchFamily="2"/>
              </a:defRPr>
            </a:lvl1pPr>
          </a:lstStyle>
          <a:p>
            <a:pPr lvl="0"/>
            <a:endParaRPr lang="el-GR"/>
          </a:p>
        </p:txBody>
      </p:sp>
      <p:sp>
        <p:nvSpPr>
          <p:cNvPr id="6" name="5 - Θέση υποσέλιδου"/>
          <p:cNvSpPr txBox="1">
            <a:spLocks noGrp="1"/>
          </p:cNvSpPr>
          <p:nvPr>
            <p:ph type="ftr" sz="quarter" idx="4"/>
          </p:nvPr>
        </p:nvSpPr>
        <p:spPr>
          <a:xfrm>
            <a:off x="0" y="10157402"/>
            <a:ext cx="3280684" cy="534238"/>
          </a:xfrm>
          <a:prstGeom prst="rect">
            <a:avLst/>
          </a:prstGeom>
          <a:noFill/>
          <a:ln>
            <a:noFill/>
          </a:ln>
        </p:spPr>
        <p:txBody>
          <a:bodyPr vert="horz" wrap="square" lIns="0" tIns="0" rIns="0" bIns="0" anchor="b" anchorCtr="0" compatLnSpc="1"/>
          <a:lstStyle>
            <a:lvl1pPr marL="0" marR="0" lvl="0" indent="0" algn="l" defTabSz="914400" rtl="0" fontAlgn="auto" hangingPunct="0">
              <a:lnSpc>
                <a:spcPct val="100000"/>
              </a:lnSpc>
              <a:spcBef>
                <a:spcPts val="0"/>
              </a:spcBef>
              <a:spcAft>
                <a:spcPts val="0"/>
              </a:spcAft>
              <a:buNone/>
              <a:tabLst/>
              <a:defRPr lang="el-GR" sz="1400" b="0" i="0" u="none" strike="noStrike" kern="1200" cap="none" spc="0" baseline="0">
                <a:solidFill>
                  <a:srgbClr val="000000"/>
                </a:solidFill>
                <a:uFillTx/>
                <a:latin typeface="Times New Roman" pitchFamily="18"/>
                <a:ea typeface="Andale Sans UI" pitchFamily="2"/>
                <a:cs typeface="Tahoma" pitchFamily="2"/>
              </a:defRPr>
            </a:lvl1pPr>
          </a:lstStyle>
          <a:p>
            <a:pPr lvl="0"/>
            <a:endParaRPr lang="el-GR"/>
          </a:p>
        </p:txBody>
      </p:sp>
      <p:sp>
        <p:nvSpPr>
          <p:cNvPr id="7" name="6 - Θέση αριθμού διαφάνειας"/>
          <p:cNvSpPr txBox="1">
            <a:spLocks noGrp="1"/>
          </p:cNvSpPr>
          <p:nvPr>
            <p:ph type="sldNum" sz="quarter" idx="5"/>
          </p:nvPr>
        </p:nvSpPr>
        <p:spPr>
          <a:xfrm>
            <a:off x="4278962" y="10157402"/>
            <a:ext cx="3280684" cy="534238"/>
          </a:xfrm>
          <a:prstGeom prst="rect">
            <a:avLst/>
          </a:prstGeom>
          <a:noFill/>
          <a:ln>
            <a:noFill/>
          </a:ln>
        </p:spPr>
        <p:txBody>
          <a:bodyPr vert="horz" wrap="square" lIns="0" tIns="0" rIns="0" bIns="0" anchor="b" anchorCtr="0" compatLnSpc="1"/>
          <a:lstStyle>
            <a:lvl1pPr marL="0" marR="0" lvl="0" indent="0" algn="r" defTabSz="914400" rtl="0" fontAlgn="auto" hangingPunct="0">
              <a:lnSpc>
                <a:spcPct val="100000"/>
              </a:lnSpc>
              <a:spcBef>
                <a:spcPts val="0"/>
              </a:spcBef>
              <a:spcAft>
                <a:spcPts val="0"/>
              </a:spcAft>
              <a:buNone/>
              <a:tabLst/>
              <a:defRPr lang="el-GR" sz="1400" b="0" i="0" u="none" strike="noStrike" kern="1200" cap="none" spc="0" baseline="0">
                <a:solidFill>
                  <a:srgbClr val="000000"/>
                </a:solidFill>
                <a:uFillTx/>
                <a:latin typeface="Times New Roman" pitchFamily="18"/>
                <a:ea typeface="Andale Sans UI" pitchFamily="2"/>
                <a:cs typeface="Tahoma" pitchFamily="2"/>
              </a:defRPr>
            </a:lvl1pPr>
          </a:lstStyle>
          <a:p>
            <a:pPr lvl="0"/>
            <a:fld id="{EC8D73DC-95DF-4352-99B9-47A31126E598}" type="slidenum">
              <a:t>‹#›</a:t>
            </a:fld>
            <a:endParaRPr lang="el-GR"/>
          </a:p>
        </p:txBody>
      </p:sp>
    </p:spTree>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el-GR" sz="2000" b="0" i="0" u="none" strike="noStrike" kern="1200" cap="none" spc="0" baseline="0">
        <a:solidFill>
          <a:srgbClr val="000000"/>
        </a:solidFill>
        <a:uFillTx/>
        <a:latin typeface="Arial" pitchFamily="18"/>
        <a:cs typeface="Tahoma"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rgbClr val="C5D1D7"/>
        </a:solidFill>
        <a:effectLst/>
      </p:bgPr>
    </p:bg>
    <p:spTree>
      <p:nvGrpSpPr>
        <p:cNvPr id="1" name=""/>
        <p:cNvGrpSpPr/>
        <p:nvPr/>
      </p:nvGrpSpPr>
      <p:grpSpPr>
        <a:xfrm>
          <a:off x="0" y="0"/>
          <a:ext cx="0" cy="0"/>
          <a:chOff x="0" y="0"/>
          <a:chExt cx="0" cy="0"/>
        </a:xfrm>
      </p:grpSpPr>
      <p:sp>
        <p:nvSpPr>
          <p:cNvPr id="2" name="14 - Ορθογώνιο"/>
          <p:cNvSpPr/>
          <p:nvPr/>
        </p:nvSpPr>
        <p:spPr>
          <a:xfrm>
            <a:off x="0" y="7391680"/>
            <a:ext cx="10080629" cy="16799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3" name="18 - Ορθογώνιο"/>
          <p:cNvSpPr/>
          <p:nvPr/>
        </p:nvSpPr>
        <p:spPr>
          <a:xfrm>
            <a:off x="9912617" y="3355"/>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4" name="17 - Ορθογώνιο"/>
          <p:cNvSpPr/>
          <p:nvPr/>
        </p:nvSpPr>
        <p:spPr>
          <a:xfrm>
            <a:off x="0"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5" name="15 - Ορθογώνιο"/>
          <p:cNvSpPr/>
          <p:nvPr/>
        </p:nvSpPr>
        <p:spPr>
          <a:xfrm>
            <a:off x="0" y="0"/>
            <a:ext cx="10080629" cy="2771884"/>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6" name="11 - Ορθογώνιο"/>
          <p:cNvSpPr/>
          <p:nvPr/>
        </p:nvSpPr>
        <p:spPr>
          <a:xfrm>
            <a:off x="161291" y="7045616"/>
            <a:ext cx="9737884" cy="341235"/>
          </a:xfrm>
          <a:prstGeom prst="rect">
            <a:avLst/>
          </a:prstGeom>
          <a:solidFill>
            <a:srgbClr val="8CADAE"/>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7" name="8 - Υπότιτλος"/>
          <p:cNvSpPr txBox="1">
            <a:spLocks noGrp="1"/>
          </p:cNvSpPr>
          <p:nvPr>
            <p:ph type="subTitle" idx="1"/>
          </p:nvPr>
        </p:nvSpPr>
        <p:spPr>
          <a:xfrm>
            <a:off x="1512097" y="3107862"/>
            <a:ext cx="7056433" cy="1931916"/>
          </a:xfrm>
        </p:spPr>
        <p:txBody>
          <a:bodyPr anchorCtr="1"/>
          <a:lstStyle>
            <a:lvl1pPr marL="0" indent="0" algn="ctr">
              <a:spcBef>
                <a:spcPts val="400"/>
              </a:spcBef>
              <a:buNone/>
              <a:defRPr sz="1800" b="1" cap="all" spc="276">
                <a:solidFill>
                  <a:srgbClr val="646B86"/>
                </a:solidFill>
              </a:defRPr>
            </a:lvl1pPr>
          </a:lstStyle>
          <a:p>
            <a:pPr lvl="0"/>
            <a:r>
              <a:rPr lang="el-GR"/>
              <a:t>Κάντε κλικ για να επεξεργαστείτε τον υπότιτλο του υποδείγματος</a:t>
            </a:r>
            <a:endParaRPr lang="en-US"/>
          </a:p>
        </p:txBody>
      </p:sp>
      <p:sp>
        <p:nvSpPr>
          <p:cNvPr id="8" name="27 - Θέση ημερομηνίας"/>
          <p:cNvSpPr txBox="1">
            <a:spLocks noGrp="1"/>
          </p:cNvSpPr>
          <p:nvPr>
            <p:ph type="dt" sz="half" idx="7"/>
          </p:nvPr>
        </p:nvSpPr>
        <p:spPr/>
        <p:txBody>
          <a:bodyPr/>
          <a:lstStyle>
            <a:lvl1pPr>
              <a:defRPr/>
            </a:lvl1pPr>
          </a:lstStyle>
          <a:p>
            <a:pPr lvl="0"/>
            <a:endParaRPr lang="el-GR"/>
          </a:p>
        </p:txBody>
      </p:sp>
      <p:sp>
        <p:nvSpPr>
          <p:cNvPr id="9" name="16 - Θέση υποσέλιδου"/>
          <p:cNvSpPr txBox="1">
            <a:spLocks noGrp="1"/>
          </p:cNvSpPr>
          <p:nvPr>
            <p:ph type="ftr" sz="quarter" idx="9"/>
          </p:nvPr>
        </p:nvSpPr>
        <p:spPr/>
        <p:txBody>
          <a:bodyPr/>
          <a:lstStyle>
            <a:lvl1pPr>
              <a:defRPr/>
            </a:lvl1pPr>
          </a:lstStyle>
          <a:p>
            <a:pPr lvl="0"/>
            <a:endParaRPr lang="el-GR"/>
          </a:p>
        </p:txBody>
      </p:sp>
      <p:sp>
        <p:nvSpPr>
          <p:cNvPr id="10" name="6 - Ευθεία γραμμή σύνδεσης"/>
          <p:cNvSpPr/>
          <p:nvPr/>
        </p:nvSpPr>
        <p:spPr>
          <a:xfrm>
            <a:off x="171367" y="2667725"/>
            <a:ext cx="9737884"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1430">
            <a:solidFill>
              <a:srgbClr val="7B9899"/>
            </a:solidFill>
            <a:custDash>
              <a:ds d="100000" sp="100000"/>
            </a:custDash>
            <a:roun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1" name="9 - Ορθογώνιο"/>
          <p:cNvSpPr/>
          <p:nvPr/>
        </p:nvSpPr>
        <p:spPr>
          <a:xfrm>
            <a:off x="168011" y="167993"/>
            <a:ext cx="9737884" cy="7216966"/>
          </a:xfrm>
          <a:prstGeom prst="rect">
            <a:avLst/>
          </a:prstGeom>
          <a:noFill/>
          <a:ln w="9528">
            <a:solidFill>
              <a:srgbClr val="7B9899"/>
            </a:solidFill>
            <a:prstDash val="solid"/>
            <a:miter/>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2" name="12 - Έλλειψη"/>
          <p:cNvSpPr/>
          <p:nvPr/>
        </p:nvSpPr>
        <p:spPr>
          <a:xfrm>
            <a:off x="4704295" y="2331738"/>
            <a:ext cx="672038" cy="671974"/>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a:no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3" name="13 - Έλλειψη"/>
          <p:cNvSpPr/>
          <p:nvPr/>
        </p:nvSpPr>
        <p:spPr>
          <a:xfrm>
            <a:off x="4808454" y="2435897"/>
            <a:ext cx="463710" cy="463655"/>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w="50804">
            <a:solidFill>
              <a:srgbClr val="7B9899"/>
            </a:solid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4" name="28 - Θέση αριθμού διαφάνειας"/>
          <p:cNvSpPr txBox="1">
            <a:spLocks noGrp="1"/>
          </p:cNvSpPr>
          <p:nvPr>
            <p:ph type="sldNum" sz="quarter" idx="8"/>
          </p:nvPr>
        </p:nvSpPr>
        <p:spPr>
          <a:xfrm>
            <a:off x="4788301" y="2424485"/>
            <a:ext cx="504035" cy="486479"/>
          </a:xfrm>
        </p:spPr>
        <p:txBody>
          <a:bodyPr/>
          <a:lstStyle>
            <a:lvl1pPr>
              <a:defRPr/>
            </a:lvl1pPr>
          </a:lstStyle>
          <a:p>
            <a:pPr lvl="0"/>
            <a:fld id="{BE42C009-6F60-4B7E-B0BB-6444C25FFCC8}" type="slidenum">
              <a:t>‹#›</a:t>
            </a:fld>
            <a:endParaRPr lang="el-GR"/>
          </a:p>
        </p:txBody>
      </p:sp>
      <p:sp>
        <p:nvSpPr>
          <p:cNvPr id="15" name="7 - Τίτλος"/>
          <p:cNvSpPr txBox="1">
            <a:spLocks noGrp="1"/>
          </p:cNvSpPr>
          <p:nvPr>
            <p:ph type="ctrTitle"/>
          </p:nvPr>
        </p:nvSpPr>
        <p:spPr>
          <a:xfrm>
            <a:off x="756044" y="419983"/>
            <a:ext cx="8568531" cy="1931916"/>
          </a:xfrm>
        </p:spPr>
        <p:txBody>
          <a:bodyPr/>
          <a:lstStyle>
            <a:lvl1pPr>
              <a:defRPr sz="4600">
                <a:solidFill>
                  <a:srgbClr val="D16349"/>
                </a:solidFill>
              </a:defRPr>
            </a:lvl1pPr>
          </a:lstStyle>
          <a:p>
            <a:pPr lvl="0"/>
            <a:r>
              <a:rPr lang="el-GR"/>
              <a:t>Kλικ για επεξεργασία του τίτλου</a:t>
            </a:r>
            <a:endParaRPr lang="en-US"/>
          </a:p>
        </p:txBody>
      </p:sp>
    </p:spTree>
  </p:cSld>
  <p:clrMapOvr>
    <a:masterClrMapping/>
  </p:clrMapOvr>
  <p:transition>
    <p:dissolve/>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Pr>
        <a:solidFill>
          <a:srgbClr val="C5D1D7"/>
        </a:solidFill>
        <a:effectLst/>
      </p:bgPr>
    </p:bg>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lvl1pPr>
              <a:defRPr/>
            </a:lvl1pPr>
          </a:lstStyle>
          <a:p>
            <a:pPr lvl="0"/>
            <a:r>
              <a:rPr lang="el-GR"/>
              <a:t>Kλικ για επεξεργασία του τίτλου</a:t>
            </a:r>
            <a:endParaRPr lang="en-US"/>
          </a:p>
        </p:txBody>
      </p:sp>
      <p:sp>
        <p:nvSpPr>
          <p:cNvPr id="3" name="2 - Θέση κατακόρυφου κειμένου"/>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3 - Θέση ημερομηνίας"/>
          <p:cNvSpPr txBox="1">
            <a:spLocks noGrp="1"/>
          </p:cNvSpPr>
          <p:nvPr>
            <p:ph type="dt" sz="half" idx="7"/>
          </p:nvPr>
        </p:nvSpPr>
        <p:spPr/>
        <p:txBody>
          <a:bodyPr/>
          <a:lstStyle>
            <a:lvl1pPr>
              <a:defRPr/>
            </a:lvl1pPr>
          </a:lstStyle>
          <a:p>
            <a:pPr lvl="0"/>
            <a:endParaRPr lang="el-GR"/>
          </a:p>
        </p:txBody>
      </p:sp>
      <p:sp>
        <p:nvSpPr>
          <p:cNvPr id="5" name="4 - Θέση υποσέλιδου"/>
          <p:cNvSpPr txBox="1">
            <a:spLocks noGrp="1"/>
          </p:cNvSpPr>
          <p:nvPr>
            <p:ph type="ftr" sz="quarter" idx="9"/>
          </p:nvPr>
        </p:nvSpPr>
        <p:spPr/>
        <p:txBody>
          <a:bodyPr/>
          <a:lstStyle>
            <a:lvl1pPr>
              <a:defRPr/>
            </a:lvl1pPr>
          </a:lstStyle>
          <a:p>
            <a:pPr lvl="0"/>
            <a:endParaRPr lang="el-GR"/>
          </a:p>
        </p:txBody>
      </p:sp>
      <p:sp>
        <p:nvSpPr>
          <p:cNvPr id="6" name="5 - Θέση αριθμού διαφάνειας"/>
          <p:cNvSpPr txBox="1">
            <a:spLocks noGrp="1"/>
          </p:cNvSpPr>
          <p:nvPr>
            <p:ph type="sldNum" sz="quarter" idx="8"/>
          </p:nvPr>
        </p:nvSpPr>
        <p:spPr/>
        <p:txBody>
          <a:bodyPr/>
          <a:lstStyle>
            <a:lvl1pPr>
              <a:defRPr/>
            </a:lvl1pPr>
          </a:lstStyle>
          <a:p>
            <a:pPr lvl="0"/>
            <a:fld id="{106121FB-DB6A-492B-AD87-F5D70C968FA4}" type="slidenum">
              <a:t>‹#›</a:t>
            </a:fld>
            <a:endParaRPr lang="el-GR"/>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Pr>
        <a:solidFill>
          <a:srgbClr val="C5D1D7"/>
        </a:solidFill>
        <a:effectLst/>
      </p:bgPr>
    </p:bg>
    <p:spTree>
      <p:nvGrpSpPr>
        <p:cNvPr id="1" name=""/>
        <p:cNvGrpSpPr/>
        <p:nvPr/>
      </p:nvGrpSpPr>
      <p:grpSpPr>
        <a:xfrm>
          <a:off x="0" y="0"/>
          <a:ext cx="0" cy="0"/>
          <a:chOff x="0" y="0"/>
          <a:chExt cx="0" cy="0"/>
        </a:xfrm>
      </p:grpSpPr>
      <p:sp>
        <p:nvSpPr>
          <p:cNvPr id="2" name="6 - Ορθογώνιο"/>
          <p:cNvSpPr/>
          <p:nvPr/>
        </p:nvSpPr>
        <p:spPr>
          <a:xfrm>
            <a:off x="0" y="7391680"/>
            <a:ext cx="10080629" cy="16799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3" name="7 - Ορθογώνιο"/>
          <p:cNvSpPr/>
          <p:nvPr/>
        </p:nvSpPr>
        <p:spPr>
          <a:xfrm>
            <a:off x="7728481" y="0"/>
            <a:ext cx="2352147"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4" name="8 - Ορθογώνιο"/>
          <p:cNvSpPr/>
          <p:nvPr/>
        </p:nvSpPr>
        <p:spPr>
          <a:xfrm>
            <a:off x="0" y="0"/>
            <a:ext cx="10080629" cy="171349"/>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5" name="9 - Ορθογώνιο"/>
          <p:cNvSpPr/>
          <p:nvPr/>
        </p:nvSpPr>
        <p:spPr>
          <a:xfrm>
            <a:off x="0"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6" name="10 - Ορθογώνιο"/>
          <p:cNvSpPr/>
          <p:nvPr/>
        </p:nvSpPr>
        <p:spPr>
          <a:xfrm>
            <a:off x="161291" y="7045616"/>
            <a:ext cx="9737884" cy="341235"/>
          </a:xfrm>
          <a:prstGeom prst="rect">
            <a:avLst/>
          </a:prstGeom>
          <a:solidFill>
            <a:srgbClr val="8CADAE"/>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7" name="11 - Ορθογώνιο"/>
          <p:cNvSpPr/>
          <p:nvPr/>
        </p:nvSpPr>
        <p:spPr>
          <a:xfrm>
            <a:off x="168011" y="171349"/>
            <a:ext cx="9737884" cy="7216966"/>
          </a:xfrm>
          <a:prstGeom prst="rect">
            <a:avLst/>
          </a:prstGeom>
          <a:noFill/>
          <a:ln w="9528">
            <a:solidFill>
              <a:srgbClr val="7B9899"/>
            </a:solidFill>
            <a:prstDash val="solid"/>
            <a:miter/>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8" name="12 - Ευθεία γραμμή σύνδεσης"/>
          <p:cNvSpPr/>
          <p:nvPr/>
        </p:nvSpPr>
        <p:spPr>
          <a:xfrm rot="5400013">
            <a:off x="4434158" y="3613520"/>
            <a:ext cx="6884343"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528">
            <a:solidFill>
              <a:srgbClr val="7B9899"/>
            </a:solidFill>
            <a:custDash>
              <a:ds d="100000" sp="100000"/>
            </a:custDash>
            <a:roun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9" name="13 - Έλλειψη"/>
          <p:cNvSpPr/>
          <p:nvPr/>
        </p:nvSpPr>
        <p:spPr>
          <a:xfrm>
            <a:off x="7540306" y="3225116"/>
            <a:ext cx="672038" cy="671974"/>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a:no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0" name="14 - Έλλειψη"/>
          <p:cNvSpPr/>
          <p:nvPr/>
        </p:nvSpPr>
        <p:spPr>
          <a:xfrm>
            <a:off x="7644475" y="3329266"/>
            <a:ext cx="463710" cy="463655"/>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w="50804">
            <a:solidFill>
              <a:srgbClr val="7B9899"/>
            </a:solid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1" name="5 - Θέση αριθμού διαφάνειας"/>
          <p:cNvSpPr txBox="1">
            <a:spLocks noGrp="1"/>
          </p:cNvSpPr>
          <p:nvPr>
            <p:ph type="sldNum" sz="quarter" idx="8"/>
          </p:nvPr>
        </p:nvSpPr>
        <p:spPr>
          <a:xfrm>
            <a:off x="7624312" y="3317854"/>
            <a:ext cx="504035" cy="486479"/>
          </a:xfrm>
        </p:spPr>
        <p:txBody>
          <a:bodyPr/>
          <a:lstStyle>
            <a:lvl1pPr>
              <a:defRPr/>
            </a:lvl1pPr>
          </a:lstStyle>
          <a:p>
            <a:pPr lvl="0"/>
            <a:fld id="{539526BD-4CD6-430D-A815-034860CA0287}" type="slidenum">
              <a:t>‹#›</a:t>
            </a:fld>
            <a:endParaRPr lang="el-GR"/>
          </a:p>
        </p:txBody>
      </p:sp>
      <p:sp>
        <p:nvSpPr>
          <p:cNvPr id="12" name="2 - Θέση κατακόρυφου κειμένου"/>
          <p:cNvSpPr txBox="1">
            <a:spLocks noGrp="1"/>
          </p:cNvSpPr>
          <p:nvPr>
            <p:ph type="body" orient="vert" idx="1"/>
          </p:nvPr>
        </p:nvSpPr>
        <p:spPr>
          <a:xfrm>
            <a:off x="336023" y="335987"/>
            <a:ext cx="7224445" cy="6416975"/>
          </a:xfrm>
        </p:spPr>
        <p:txBody>
          <a:bodyPr vert="eaVert"/>
          <a:lstStyle>
            <a:lvl1pPr>
              <a:defRPr/>
            </a:lvl1pPr>
            <a:lvl2pPr>
              <a:defRPr/>
            </a:lvl2pPr>
            <a:lvl3pPr>
              <a:defRPr/>
            </a:lvl3pPr>
            <a:lvl4pPr>
              <a:defRPr/>
            </a:lvl4pPr>
            <a:lvl5pPr>
              <a:defRPr/>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3" name="3 - Θέση ημερομηνίας"/>
          <p:cNvSpPr txBox="1">
            <a:spLocks noGrp="1"/>
          </p:cNvSpPr>
          <p:nvPr>
            <p:ph type="dt" sz="half" idx="7"/>
          </p:nvPr>
        </p:nvSpPr>
        <p:spPr/>
        <p:txBody>
          <a:bodyPr/>
          <a:lstStyle>
            <a:lvl1pPr>
              <a:defRPr/>
            </a:lvl1pPr>
          </a:lstStyle>
          <a:p>
            <a:pPr lvl="0"/>
            <a:endParaRPr lang="el-GR"/>
          </a:p>
        </p:txBody>
      </p:sp>
      <p:sp>
        <p:nvSpPr>
          <p:cNvPr id="14" name="4 - Θέση υποσέλιδου"/>
          <p:cNvSpPr txBox="1">
            <a:spLocks noGrp="1"/>
          </p:cNvSpPr>
          <p:nvPr>
            <p:ph type="ftr" sz="quarter" idx="9"/>
          </p:nvPr>
        </p:nvSpPr>
        <p:spPr/>
        <p:txBody>
          <a:bodyPr/>
          <a:lstStyle>
            <a:lvl1pPr>
              <a:defRPr/>
            </a:lvl1pPr>
          </a:lstStyle>
          <a:p>
            <a:pPr lvl="0"/>
            <a:endParaRPr lang="el-GR"/>
          </a:p>
        </p:txBody>
      </p:sp>
      <p:sp>
        <p:nvSpPr>
          <p:cNvPr id="15" name="1 - Κατακόρυφος τίτλος"/>
          <p:cNvSpPr txBox="1">
            <a:spLocks noGrp="1"/>
          </p:cNvSpPr>
          <p:nvPr>
            <p:ph type="title" orient="vert"/>
          </p:nvPr>
        </p:nvSpPr>
        <p:spPr>
          <a:xfrm>
            <a:off x="8148501" y="335987"/>
            <a:ext cx="1596103" cy="6450223"/>
          </a:xfrm>
        </p:spPr>
        <p:txBody>
          <a:bodyPr vert="eaVert"/>
          <a:lstStyle>
            <a:lvl1pPr>
              <a:defRPr/>
            </a:lvl1pPr>
          </a:lstStyle>
          <a:p>
            <a:pPr lvl="0"/>
            <a:r>
              <a:rPr lang="el-GR"/>
              <a:t>Kλικ για επεξεργασία του τίτλου</a:t>
            </a:r>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Pr>
        <a:solidFill>
          <a:srgbClr val="C5D1D7"/>
        </a:solidFill>
        <a:effectLst/>
      </p:bgPr>
    </p:bg>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lvl1pPr>
              <a:defRPr/>
            </a:lvl1pPr>
          </a:lstStyle>
          <a:p>
            <a:pPr lvl="0"/>
            <a:r>
              <a:rPr lang="el-GR"/>
              <a:t>Kλικ για επεξεργασία του τίτλου</a:t>
            </a:r>
            <a:endParaRPr lang="en-US"/>
          </a:p>
        </p:txBody>
      </p:sp>
      <p:sp>
        <p:nvSpPr>
          <p:cNvPr id="3" name="3 - Θέση ημερομηνίας"/>
          <p:cNvSpPr txBox="1">
            <a:spLocks noGrp="1"/>
          </p:cNvSpPr>
          <p:nvPr>
            <p:ph type="dt" sz="half" idx="7"/>
          </p:nvPr>
        </p:nvSpPr>
        <p:spPr/>
        <p:txBody>
          <a:bodyPr/>
          <a:lstStyle>
            <a:lvl1pPr>
              <a:defRPr/>
            </a:lvl1pPr>
          </a:lstStyle>
          <a:p>
            <a:pPr lvl="0"/>
            <a:endParaRPr lang="el-GR"/>
          </a:p>
        </p:txBody>
      </p:sp>
      <p:sp>
        <p:nvSpPr>
          <p:cNvPr id="4" name="4 - Θέση υποσέλιδου"/>
          <p:cNvSpPr txBox="1">
            <a:spLocks noGrp="1"/>
          </p:cNvSpPr>
          <p:nvPr>
            <p:ph type="ftr" sz="quarter" idx="9"/>
          </p:nvPr>
        </p:nvSpPr>
        <p:spPr/>
        <p:txBody>
          <a:bodyPr/>
          <a:lstStyle>
            <a:lvl1pPr>
              <a:defRPr/>
            </a:lvl1pPr>
          </a:lstStyle>
          <a:p>
            <a:pPr lvl="0"/>
            <a:endParaRPr lang="el-GR"/>
          </a:p>
        </p:txBody>
      </p:sp>
      <p:sp>
        <p:nvSpPr>
          <p:cNvPr id="5" name="5 - Θέση αριθμού διαφάνειας"/>
          <p:cNvSpPr txBox="1">
            <a:spLocks noGrp="1"/>
          </p:cNvSpPr>
          <p:nvPr>
            <p:ph type="sldNum" sz="quarter" idx="8"/>
          </p:nvPr>
        </p:nvSpPr>
        <p:spPr>
          <a:xfrm>
            <a:off x="4808454" y="1131387"/>
            <a:ext cx="504035" cy="486479"/>
          </a:xfrm>
        </p:spPr>
        <p:txBody>
          <a:bodyPr/>
          <a:lstStyle>
            <a:lvl1pPr>
              <a:defRPr/>
            </a:lvl1pPr>
          </a:lstStyle>
          <a:p>
            <a:pPr lvl="0"/>
            <a:fld id="{E8136711-0559-433D-8A9C-D0924730A737}" type="slidenum">
              <a:t>‹#›</a:t>
            </a:fld>
            <a:endParaRPr lang="el-GR"/>
          </a:p>
        </p:txBody>
      </p:sp>
      <p:sp>
        <p:nvSpPr>
          <p:cNvPr id="6" name="7 - Θέση περιεχομένου"/>
          <p:cNvSpPr txBox="1">
            <a:spLocks noGrp="1"/>
          </p:cNvSpPr>
          <p:nvPr>
            <p:ph idx="1"/>
          </p:nvPr>
        </p:nvSpPr>
        <p:spPr>
          <a:xfrm>
            <a:off x="332658" y="1683291"/>
            <a:ext cx="9374977" cy="5039779"/>
          </a:xfrm>
        </p:spPr>
        <p:txBody>
          <a:bodyPr/>
          <a:lstStyle>
            <a:lvl1pPr>
              <a:defRPr/>
            </a:lvl1pPr>
            <a:lvl2pPr>
              <a:defRPr/>
            </a:lvl2pPr>
            <a:lvl3pPr>
              <a:defRPr/>
            </a:lvl3pPr>
            <a:lvl4pPr>
              <a:defRPr/>
            </a:lvl4pPr>
            <a:lvl5pPr>
              <a:defRPr/>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transition>
    <p:dissolve/>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rgbClr val="FFFFFF"/>
        </a:solidFill>
        <a:effectLst/>
      </p:bgPr>
    </p:bg>
    <p:spTree>
      <p:nvGrpSpPr>
        <p:cNvPr id="1" name=""/>
        <p:cNvGrpSpPr/>
        <p:nvPr/>
      </p:nvGrpSpPr>
      <p:grpSpPr>
        <a:xfrm>
          <a:off x="0" y="0"/>
          <a:ext cx="0" cy="0"/>
          <a:chOff x="0" y="0"/>
          <a:chExt cx="0" cy="0"/>
        </a:xfrm>
      </p:grpSpPr>
      <p:sp>
        <p:nvSpPr>
          <p:cNvPr id="2" name="16 - Ορθογώνιο"/>
          <p:cNvSpPr/>
          <p:nvPr/>
        </p:nvSpPr>
        <p:spPr>
          <a:xfrm>
            <a:off x="0"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3" name="14 - Ορθογώνιο"/>
          <p:cNvSpPr/>
          <p:nvPr/>
        </p:nvSpPr>
        <p:spPr>
          <a:xfrm>
            <a:off x="0" y="7391680"/>
            <a:ext cx="10080629" cy="16799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4" name="15 - Ορθογώνιο"/>
          <p:cNvSpPr/>
          <p:nvPr/>
        </p:nvSpPr>
        <p:spPr>
          <a:xfrm>
            <a:off x="0" y="0"/>
            <a:ext cx="10080629" cy="16799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5" name="17 - Ορθογώνιο"/>
          <p:cNvSpPr/>
          <p:nvPr/>
        </p:nvSpPr>
        <p:spPr>
          <a:xfrm>
            <a:off x="9912617" y="20994"/>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6" name="18 - Ορθογώνιο"/>
          <p:cNvSpPr/>
          <p:nvPr/>
        </p:nvSpPr>
        <p:spPr>
          <a:xfrm>
            <a:off x="168011" y="2519894"/>
            <a:ext cx="9737884" cy="335987"/>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7" name="11 - Ορθογώνιο"/>
          <p:cNvSpPr/>
          <p:nvPr/>
        </p:nvSpPr>
        <p:spPr>
          <a:xfrm>
            <a:off x="171367" y="156920"/>
            <a:ext cx="9737884" cy="2358621"/>
          </a:xfrm>
          <a:prstGeom prst="rect">
            <a:avLst/>
          </a:prstGeom>
          <a:solidFill>
            <a:srgbClr val="D16349"/>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8" name="2 - Θέση κειμένου"/>
          <p:cNvSpPr txBox="1">
            <a:spLocks noGrp="1"/>
          </p:cNvSpPr>
          <p:nvPr>
            <p:ph type="body" idx="1"/>
          </p:nvPr>
        </p:nvSpPr>
        <p:spPr>
          <a:xfrm>
            <a:off x="1508595" y="3023865"/>
            <a:ext cx="7143942" cy="1844417"/>
          </a:xfrm>
        </p:spPr>
        <p:txBody>
          <a:bodyPr anchorCtr="1"/>
          <a:lstStyle>
            <a:lvl1pPr marL="0" indent="0" algn="ctr">
              <a:spcBef>
                <a:spcPts val="400"/>
              </a:spcBef>
              <a:buNone/>
              <a:defRPr sz="1800" b="1" cap="all" spc="276">
                <a:solidFill>
                  <a:srgbClr val="646B86"/>
                </a:solidFill>
              </a:defRPr>
            </a:lvl1pPr>
          </a:lstStyle>
          <a:p>
            <a:pPr lvl="0"/>
            <a:r>
              <a:rPr lang="el-GR"/>
              <a:t>Kλικ για επεξεργασία των στυλ του υποδείγματος</a:t>
            </a:r>
          </a:p>
        </p:txBody>
      </p:sp>
      <p:sp>
        <p:nvSpPr>
          <p:cNvPr id="9" name="12 - Ορθογώνιο"/>
          <p:cNvSpPr/>
          <p:nvPr/>
        </p:nvSpPr>
        <p:spPr>
          <a:xfrm>
            <a:off x="161291" y="7045616"/>
            <a:ext cx="9737884" cy="341235"/>
          </a:xfrm>
          <a:prstGeom prst="rect">
            <a:avLst/>
          </a:prstGeom>
          <a:solidFill>
            <a:srgbClr val="8CADAE"/>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0" name="13 - Ορθογώνιο"/>
          <p:cNvSpPr/>
          <p:nvPr/>
        </p:nvSpPr>
        <p:spPr>
          <a:xfrm>
            <a:off x="168011" y="167993"/>
            <a:ext cx="9737884" cy="7216966"/>
          </a:xfrm>
          <a:prstGeom prst="rect">
            <a:avLst/>
          </a:prstGeom>
          <a:noFill/>
          <a:ln w="9528">
            <a:solidFill>
              <a:srgbClr val="7B9899"/>
            </a:solidFill>
            <a:prstDash val="solid"/>
            <a:miter/>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1" name="4 - Θέση υποσέλιδου"/>
          <p:cNvSpPr txBox="1">
            <a:spLocks noGrp="1"/>
          </p:cNvSpPr>
          <p:nvPr>
            <p:ph type="ftr" sz="quarter" idx="9"/>
          </p:nvPr>
        </p:nvSpPr>
        <p:spPr/>
        <p:txBody>
          <a:bodyPr/>
          <a:lstStyle>
            <a:lvl1pPr>
              <a:defRPr/>
            </a:lvl1pPr>
          </a:lstStyle>
          <a:p>
            <a:pPr lvl="0"/>
            <a:endParaRPr lang="el-GR"/>
          </a:p>
        </p:txBody>
      </p:sp>
      <p:sp>
        <p:nvSpPr>
          <p:cNvPr id="12" name="3 - Θέση ημερομηνίας"/>
          <p:cNvSpPr txBox="1">
            <a:spLocks noGrp="1"/>
          </p:cNvSpPr>
          <p:nvPr>
            <p:ph type="dt" sz="half" idx="7"/>
          </p:nvPr>
        </p:nvSpPr>
        <p:spPr/>
        <p:txBody>
          <a:bodyPr/>
          <a:lstStyle>
            <a:lvl1pPr>
              <a:defRPr/>
            </a:lvl1pPr>
          </a:lstStyle>
          <a:p>
            <a:pPr lvl="0"/>
            <a:endParaRPr lang="el-GR"/>
          </a:p>
        </p:txBody>
      </p:sp>
      <p:sp>
        <p:nvSpPr>
          <p:cNvPr id="13" name="7 - Ευθεία γραμμή σύνδεσης"/>
          <p:cNvSpPr/>
          <p:nvPr/>
        </p:nvSpPr>
        <p:spPr>
          <a:xfrm>
            <a:off x="168011" y="2687887"/>
            <a:ext cx="9737884"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1430">
            <a:solidFill>
              <a:srgbClr val="7B9899"/>
            </a:solidFill>
            <a:custDash>
              <a:ds d="100000" sp="100000"/>
            </a:custDash>
            <a:roun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4" name="9 - Έλλειψη"/>
          <p:cNvSpPr/>
          <p:nvPr/>
        </p:nvSpPr>
        <p:spPr>
          <a:xfrm>
            <a:off x="4704295" y="2331738"/>
            <a:ext cx="672038" cy="671974"/>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a:no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5" name="10 - Έλλειψη"/>
          <p:cNvSpPr/>
          <p:nvPr/>
        </p:nvSpPr>
        <p:spPr>
          <a:xfrm>
            <a:off x="4808454" y="2435897"/>
            <a:ext cx="463710" cy="463655"/>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w="50804">
            <a:solidFill>
              <a:srgbClr val="7B9899"/>
            </a:solid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6" name="5 - Θέση αριθμού διαφάνειας"/>
          <p:cNvSpPr txBox="1">
            <a:spLocks noGrp="1"/>
          </p:cNvSpPr>
          <p:nvPr>
            <p:ph type="sldNum" sz="quarter" idx="8"/>
          </p:nvPr>
        </p:nvSpPr>
        <p:spPr>
          <a:xfrm>
            <a:off x="4788301" y="2424485"/>
            <a:ext cx="504035" cy="486479"/>
          </a:xfrm>
        </p:spPr>
        <p:txBody>
          <a:bodyPr/>
          <a:lstStyle>
            <a:lvl1pPr>
              <a:defRPr/>
            </a:lvl1pPr>
          </a:lstStyle>
          <a:p>
            <a:pPr lvl="0"/>
            <a:fld id="{A612BCA3-9159-4D96-8F37-E5AB7DBA6303}" type="slidenum">
              <a:t>‹#›</a:t>
            </a:fld>
            <a:endParaRPr lang="el-GR"/>
          </a:p>
        </p:txBody>
      </p:sp>
      <p:sp>
        <p:nvSpPr>
          <p:cNvPr id="17" name="1 - Τίτλος"/>
          <p:cNvSpPr txBox="1">
            <a:spLocks noGrp="1"/>
          </p:cNvSpPr>
          <p:nvPr>
            <p:ph type="title"/>
          </p:nvPr>
        </p:nvSpPr>
        <p:spPr>
          <a:xfrm>
            <a:off x="796296" y="587977"/>
            <a:ext cx="8568531" cy="1679926"/>
          </a:xfrm>
        </p:spPr>
        <p:txBody>
          <a:bodyPr/>
          <a:lstStyle>
            <a:lvl1pPr>
              <a:defRPr sz="4600">
                <a:solidFill>
                  <a:srgbClr val="FFFFFF"/>
                </a:solidFill>
              </a:defRPr>
            </a:lvl1pPr>
          </a:lstStyle>
          <a:p>
            <a:pPr lvl="0"/>
            <a:r>
              <a:rPr lang="el-GR"/>
              <a:t>Kλικ για επεξεργασία του τίτλου</a:t>
            </a:r>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Pr>
        <a:solidFill>
          <a:srgbClr val="C5D1D7"/>
        </a:solidFill>
        <a:effectLst/>
      </p:bgPr>
    </p:bg>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lvl1pPr>
              <a:defRPr/>
            </a:lvl1pPr>
          </a:lstStyle>
          <a:p>
            <a:pPr lvl="0"/>
            <a:r>
              <a:rPr lang="el-GR"/>
              <a:t>Kλικ για επεξεργασία του τίτλου</a:t>
            </a:r>
            <a:endParaRPr lang="en-US"/>
          </a:p>
        </p:txBody>
      </p:sp>
      <p:sp>
        <p:nvSpPr>
          <p:cNvPr id="3" name="4 - Θέση ημερομηνίας"/>
          <p:cNvSpPr txBox="1">
            <a:spLocks noGrp="1"/>
          </p:cNvSpPr>
          <p:nvPr>
            <p:ph type="dt" sz="half" idx="7"/>
          </p:nvPr>
        </p:nvSpPr>
        <p:spPr>
          <a:xfrm>
            <a:off x="6384395" y="7065779"/>
            <a:ext cx="3356844" cy="403186"/>
          </a:xfrm>
        </p:spPr>
        <p:txBody>
          <a:bodyPr/>
          <a:lstStyle>
            <a:lvl1pPr>
              <a:defRPr/>
            </a:lvl1pPr>
          </a:lstStyle>
          <a:p>
            <a:pPr lvl="0"/>
            <a:endParaRPr lang="el-GR"/>
          </a:p>
        </p:txBody>
      </p:sp>
      <p:sp>
        <p:nvSpPr>
          <p:cNvPr id="4" name="5 - Θέση υποσέλιδου"/>
          <p:cNvSpPr txBox="1">
            <a:spLocks noGrp="1"/>
          </p:cNvSpPr>
          <p:nvPr>
            <p:ph type="ftr" sz="quarter" idx="9"/>
          </p:nvPr>
        </p:nvSpPr>
        <p:spPr/>
        <p:txBody>
          <a:bodyPr/>
          <a:lstStyle>
            <a:lvl1pPr>
              <a:defRPr/>
            </a:lvl1pPr>
          </a:lstStyle>
          <a:p>
            <a:pPr lvl="0"/>
            <a:endParaRPr lang="el-GR"/>
          </a:p>
        </p:txBody>
      </p:sp>
      <p:sp>
        <p:nvSpPr>
          <p:cNvPr id="5" name="6 - Θέση αριθμού διαφάνειας"/>
          <p:cNvSpPr txBox="1">
            <a:spLocks noGrp="1"/>
          </p:cNvSpPr>
          <p:nvPr>
            <p:ph type="sldNum" sz="quarter" idx="8"/>
          </p:nvPr>
        </p:nvSpPr>
        <p:spPr/>
        <p:txBody>
          <a:bodyPr/>
          <a:lstStyle>
            <a:lvl1pPr>
              <a:defRPr/>
            </a:lvl1pPr>
          </a:lstStyle>
          <a:p>
            <a:pPr lvl="0"/>
            <a:fld id="{57B9E57A-346D-49BC-80D4-2F5DE7DA2200}" type="slidenum">
              <a:t>‹#›</a:t>
            </a:fld>
            <a:endParaRPr lang="el-GR"/>
          </a:p>
        </p:txBody>
      </p:sp>
      <p:sp>
        <p:nvSpPr>
          <p:cNvPr id="6" name="7 - Ευθεία γραμμή σύνδεσης"/>
          <p:cNvSpPr/>
          <p:nvPr/>
        </p:nvSpPr>
        <p:spPr>
          <a:xfrm flipV="1">
            <a:off x="5030480" y="1736866"/>
            <a:ext cx="9838" cy="5312673"/>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528">
            <a:solidFill>
              <a:srgbClr val="646B86"/>
            </a:solidFill>
            <a:custDash>
              <a:ds d="100000" sp="100000"/>
            </a:custDash>
            <a:roun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7" name="9 - Θέση περιεχομένου"/>
          <p:cNvSpPr txBox="1">
            <a:spLocks noGrp="1"/>
          </p:cNvSpPr>
          <p:nvPr>
            <p:ph idx="1"/>
          </p:nvPr>
        </p:nvSpPr>
        <p:spPr>
          <a:xfrm>
            <a:off x="332658" y="1511932"/>
            <a:ext cx="4452277" cy="5160736"/>
          </a:xfrm>
        </p:spPr>
        <p:txBody>
          <a:bodyPr/>
          <a:lstStyle>
            <a:lvl1pPr>
              <a:defRPr sz="2800"/>
            </a:lvl1pPr>
            <a:lvl2pPr>
              <a:defRPr/>
            </a:lvl2pPr>
            <a:lvl3pPr>
              <a:defRPr/>
            </a:lvl3pPr>
            <a:lvl4pPr>
              <a:defRPr/>
            </a:lvl4pPr>
            <a:lvl5pPr>
              <a:defRPr/>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8" name="11 - Θέση περιεχομένου"/>
          <p:cNvSpPr txBox="1">
            <a:spLocks noGrp="1"/>
          </p:cNvSpPr>
          <p:nvPr>
            <p:ph idx="2"/>
          </p:nvPr>
        </p:nvSpPr>
        <p:spPr>
          <a:xfrm>
            <a:off x="5292327" y="1511932"/>
            <a:ext cx="4452277" cy="5160736"/>
          </a:xfrm>
        </p:spPr>
        <p:txBody>
          <a:bodyPr/>
          <a:lstStyle>
            <a:lvl1pPr>
              <a:defRPr sz="2800"/>
            </a:lvl1pPr>
            <a:lvl2pPr>
              <a:defRPr/>
            </a:lvl2pPr>
            <a:lvl3pPr>
              <a:defRPr/>
            </a:lvl3pPr>
            <a:lvl4pPr>
              <a:defRPr/>
            </a:lvl4pPr>
            <a:lvl5pPr>
              <a:defRPr/>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Pr>
        <a:solidFill>
          <a:srgbClr val="C5D1D7"/>
        </a:solidFill>
        <a:effectLst/>
      </p:bgPr>
    </p:bg>
    <p:spTree>
      <p:nvGrpSpPr>
        <p:cNvPr id="1" name=""/>
        <p:cNvGrpSpPr/>
        <p:nvPr/>
      </p:nvGrpSpPr>
      <p:grpSpPr>
        <a:xfrm>
          <a:off x="0" y="0"/>
          <a:ext cx="0" cy="0"/>
          <a:chOff x="0" y="0"/>
          <a:chExt cx="0" cy="0"/>
        </a:xfrm>
      </p:grpSpPr>
      <p:sp>
        <p:nvSpPr>
          <p:cNvPr id="2" name="9 - Ευθεία γραμμή σύνδεσης"/>
          <p:cNvSpPr/>
          <p:nvPr/>
        </p:nvSpPr>
        <p:spPr>
          <a:xfrm flipV="1">
            <a:off x="5040309" y="2425391"/>
            <a:ext cx="0" cy="4616439"/>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528">
            <a:solidFill>
              <a:srgbClr val="646B86"/>
            </a:solidFill>
            <a:custDash>
              <a:ds d="100000" sp="100000"/>
            </a:custDash>
            <a:roun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3" name="19 - Ορθογώνιο"/>
          <p:cNvSpPr/>
          <p:nvPr/>
        </p:nvSpPr>
        <p:spPr>
          <a:xfrm>
            <a:off x="0" y="0"/>
            <a:ext cx="10080629" cy="1595929"/>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4" name="18 - Ορθογώνιο"/>
          <p:cNvSpPr/>
          <p:nvPr/>
        </p:nvSpPr>
        <p:spPr>
          <a:xfrm>
            <a:off x="0" y="7391680"/>
            <a:ext cx="10080629" cy="16799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5" name="20 - Ορθογώνιο"/>
          <p:cNvSpPr/>
          <p:nvPr/>
        </p:nvSpPr>
        <p:spPr>
          <a:xfrm>
            <a:off x="0"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6" name="21 - Ορθογώνιο"/>
          <p:cNvSpPr/>
          <p:nvPr/>
        </p:nvSpPr>
        <p:spPr>
          <a:xfrm>
            <a:off x="9912617"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7" name="10 - Ορθογώνιο"/>
          <p:cNvSpPr/>
          <p:nvPr/>
        </p:nvSpPr>
        <p:spPr>
          <a:xfrm>
            <a:off x="168011" y="1511932"/>
            <a:ext cx="9737884" cy="1007961"/>
          </a:xfrm>
          <a:prstGeom prst="rect">
            <a:avLst/>
          </a:prstGeom>
          <a:solidFill>
            <a:srgbClr val="D16349"/>
          </a:solidFill>
          <a:ln>
            <a:no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8" name="12 - Ορθογώνιο"/>
          <p:cNvSpPr/>
          <p:nvPr/>
        </p:nvSpPr>
        <p:spPr>
          <a:xfrm>
            <a:off x="160870" y="7045616"/>
            <a:ext cx="9737884" cy="342707"/>
          </a:xfrm>
          <a:prstGeom prst="rect">
            <a:avLst/>
          </a:prstGeom>
          <a:solidFill>
            <a:srgbClr val="8CADAE"/>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9" name="2 - Θέση κειμένου"/>
          <p:cNvSpPr txBox="1">
            <a:spLocks noGrp="1"/>
          </p:cNvSpPr>
          <p:nvPr>
            <p:ph type="body" idx="1"/>
          </p:nvPr>
        </p:nvSpPr>
        <p:spPr>
          <a:xfrm>
            <a:off x="332658" y="1679926"/>
            <a:ext cx="4454024" cy="807963"/>
          </a:xfrm>
          <a:effectLst>
            <a:outerShdw dist="25402" dir="5400000" algn="tl">
              <a:srgbClr val="000000">
                <a:alpha val="35000"/>
              </a:srgbClr>
            </a:outerShdw>
          </a:effectLst>
        </p:spPr>
        <p:txBody>
          <a:bodyPr anchor="ctr"/>
          <a:lstStyle>
            <a:lvl1pPr marL="0" indent="0">
              <a:spcBef>
                <a:spcPts val="600"/>
              </a:spcBef>
              <a:buNone/>
              <a:defRPr sz="2400" b="1">
                <a:solidFill>
                  <a:srgbClr val="FFFFFF"/>
                </a:solidFill>
              </a:defRPr>
            </a:lvl1pPr>
          </a:lstStyle>
          <a:p>
            <a:pPr lvl="0"/>
            <a:r>
              <a:rPr lang="el-GR"/>
              <a:t>Kλικ για επεξεργασία των στυλ του υποδείγματος</a:t>
            </a:r>
          </a:p>
        </p:txBody>
      </p:sp>
      <p:sp>
        <p:nvSpPr>
          <p:cNvPr id="10" name="3 - Θέση κειμένου"/>
          <p:cNvSpPr txBox="1">
            <a:spLocks noGrp="1"/>
          </p:cNvSpPr>
          <p:nvPr>
            <p:ph type="body" idx="3"/>
          </p:nvPr>
        </p:nvSpPr>
        <p:spPr>
          <a:xfrm>
            <a:off x="5282104" y="1679926"/>
            <a:ext cx="4455779" cy="806363"/>
          </a:xfrm>
          <a:effectLst>
            <a:outerShdw dist="25402" dir="5400000" algn="tl">
              <a:srgbClr val="000000">
                <a:alpha val="35000"/>
              </a:srgbClr>
            </a:outerShdw>
          </a:effectLst>
        </p:spPr>
        <p:txBody>
          <a:bodyPr anchor="ctr"/>
          <a:lstStyle>
            <a:lvl1pPr marL="0" indent="0">
              <a:spcBef>
                <a:spcPts val="600"/>
              </a:spcBef>
              <a:buNone/>
              <a:defRPr sz="2400" b="1">
                <a:solidFill>
                  <a:srgbClr val="FFFFFF"/>
                </a:solidFill>
              </a:defRPr>
            </a:lvl1pPr>
          </a:lstStyle>
          <a:p>
            <a:pPr lvl="0"/>
            <a:r>
              <a:rPr lang="el-GR"/>
              <a:t>Kλικ για επεξεργασία των στυλ του υποδείγματος</a:t>
            </a:r>
          </a:p>
        </p:txBody>
      </p:sp>
      <p:sp>
        <p:nvSpPr>
          <p:cNvPr id="11" name="6 - Θέση ημερομηνίας"/>
          <p:cNvSpPr txBox="1">
            <a:spLocks noGrp="1"/>
          </p:cNvSpPr>
          <p:nvPr>
            <p:ph type="dt" sz="half" idx="7"/>
          </p:nvPr>
        </p:nvSpPr>
        <p:spPr/>
        <p:txBody>
          <a:bodyPr/>
          <a:lstStyle>
            <a:lvl1pPr>
              <a:defRPr/>
            </a:lvl1pPr>
          </a:lstStyle>
          <a:p>
            <a:pPr lvl="0"/>
            <a:endParaRPr lang="el-GR"/>
          </a:p>
        </p:txBody>
      </p:sp>
      <p:sp>
        <p:nvSpPr>
          <p:cNvPr id="12" name="7 - Θέση υποσέλιδου"/>
          <p:cNvSpPr txBox="1">
            <a:spLocks noGrp="1"/>
          </p:cNvSpPr>
          <p:nvPr>
            <p:ph type="ftr" sz="quarter" idx="9"/>
          </p:nvPr>
        </p:nvSpPr>
        <p:spPr>
          <a:xfrm>
            <a:off x="336023" y="7065779"/>
            <a:ext cx="3948242" cy="403186"/>
          </a:xfrm>
        </p:spPr>
        <p:txBody>
          <a:bodyPr/>
          <a:lstStyle>
            <a:lvl1pPr>
              <a:defRPr/>
            </a:lvl1pPr>
          </a:lstStyle>
          <a:p>
            <a:pPr lvl="0"/>
            <a:endParaRPr lang="el-GR"/>
          </a:p>
        </p:txBody>
      </p:sp>
      <p:sp>
        <p:nvSpPr>
          <p:cNvPr id="13" name="14 - Ευθεία γραμμή σύνδεσης"/>
          <p:cNvSpPr/>
          <p:nvPr/>
        </p:nvSpPr>
        <p:spPr>
          <a:xfrm>
            <a:off x="168011" y="1411138"/>
            <a:ext cx="9737884"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1430">
            <a:solidFill>
              <a:srgbClr val="7B9899"/>
            </a:solidFill>
            <a:custDash>
              <a:ds d="100000" sp="100000"/>
            </a:custDash>
            <a:roun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4" name="17 - Ορθογώνιο"/>
          <p:cNvSpPr/>
          <p:nvPr/>
        </p:nvSpPr>
        <p:spPr>
          <a:xfrm>
            <a:off x="168011" y="171349"/>
            <a:ext cx="9737884" cy="7216966"/>
          </a:xfrm>
          <a:prstGeom prst="rect">
            <a:avLst/>
          </a:prstGeom>
          <a:noFill/>
          <a:ln w="9528">
            <a:solidFill>
              <a:srgbClr val="7B9899"/>
            </a:solidFill>
            <a:prstDash val="solid"/>
            <a:miter/>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5" name="23 - Θέση περιεχομένου"/>
          <p:cNvSpPr txBox="1">
            <a:spLocks noGrp="1"/>
          </p:cNvSpPr>
          <p:nvPr>
            <p:ph idx="2"/>
          </p:nvPr>
        </p:nvSpPr>
        <p:spPr>
          <a:xfrm>
            <a:off x="332658" y="2724244"/>
            <a:ext cx="4455633" cy="4209083"/>
          </a:xfrm>
        </p:spPr>
        <p:txBody>
          <a:bodyPr/>
          <a:lstStyle>
            <a:lvl1pPr>
              <a:defRPr/>
            </a:lvl1pPr>
            <a:lvl2pPr>
              <a:defRPr/>
            </a:lvl2pPr>
            <a:lvl3pPr>
              <a:defRPr/>
            </a:lvl3pPr>
            <a:lvl4pPr>
              <a:defRPr/>
            </a:lvl4pPr>
            <a:lvl5pPr>
              <a:defRPr/>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6" name="25 - Θέση περιεχομένου"/>
          <p:cNvSpPr txBox="1">
            <a:spLocks noGrp="1"/>
          </p:cNvSpPr>
          <p:nvPr>
            <p:ph idx="4"/>
          </p:nvPr>
        </p:nvSpPr>
        <p:spPr>
          <a:xfrm>
            <a:off x="5292327" y="2724244"/>
            <a:ext cx="4452277" cy="4213262"/>
          </a:xfrm>
        </p:spPr>
        <p:txBody>
          <a:bodyPr/>
          <a:lstStyle>
            <a:lvl1pPr>
              <a:defRPr/>
            </a:lvl1pPr>
            <a:lvl2pPr>
              <a:defRPr/>
            </a:lvl2pPr>
            <a:lvl3pPr>
              <a:defRPr/>
            </a:lvl3pPr>
            <a:lvl4pPr>
              <a:defRPr/>
            </a:lvl4pPr>
            <a:lvl5pPr>
              <a:defRPr/>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7" name="24 - Έλλειψη"/>
          <p:cNvSpPr/>
          <p:nvPr/>
        </p:nvSpPr>
        <p:spPr>
          <a:xfrm>
            <a:off x="4704295" y="1053855"/>
            <a:ext cx="672038" cy="671974"/>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a:no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8" name="26 - Έλλειψη"/>
          <p:cNvSpPr/>
          <p:nvPr/>
        </p:nvSpPr>
        <p:spPr>
          <a:xfrm>
            <a:off x="4808454" y="1158005"/>
            <a:ext cx="463710" cy="463655"/>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w="50804">
            <a:solidFill>
              <a:srgbClr val="7B9899"/>
            </a:solid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9" name="8 - Θέση αριθμού διαφάνειας"/>
          <p:cNvSpPr txBox="1">
            <a:spLocks noGrp="1"/>
          </p:cNvSpPr>
          <p:nvPr>
            <p:ph type="sldNum" sz="quarter" idx="8"/>
          </p:nvPr>
        </p:nvSpPr>
        <p:spPr>
          <a:xfrm>
            <a:off x="4788301" y="1149071"/>
            <a:ext cx="504035" cy="486479"/>
          </a:xfrm>
        </p:spPr>
        <p:txBody>
          <a:bodyPr/>
          <a:lstStyle>
            <a:lvl1pPr>
              <a:defRPr/>
            </a:lvl1pPr>
          </a:lstStyle>
          <a:p>
            <a:pPr lvl="0"/>
            <a:fld id="{FD189BE1-2777-42E4-A3A2-370E0C286762}" type="slidenum">
              <a:t>‹#›</a:t>
            </a:fld>
            <a:endParaRPr lang="el-GR"/>
          </a:p>
        </p:txBody>
      </p:sp>
      <p:sp>
        <p:nvSpPr>
          <p:cNvPr id="20" name="22 - Τίτλος"/>
          <p:cNvSpPr txBox="1">
            <a:spLocks noGrp="1"/>
          </p:cNvSpPr>
          <p:nvPr>
            <p:ph type="title"/>
          </p:nvPr>
        </p:nvSpPr>
        <p:spPr/>
        <p:txBody>
          <a:bodyPr/>
          <a:lstStyle>
            <a:lvl1pPr>
              <a:defRPr/>
            </a:lvl1pPr>
          </a:lstStyle>
          <a:p>
            <a:pPr lvl="0"/>
            <a:r>
              <a:rPr lang="el-GR"/>
              <a:t>Kλικ για επεξεργασία του τίτλου</a:t>
            </a:r>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lvl1pPr>
              <a:defRPr/>
            </a:lvl1pPr>
          </a:lstStyle>
          <a:p>
            <a:pPr lvl="0"/>
            <a:r>
              <a:rPr lang="el-GR"/>
              <a:t>Kλικ για επεξεργασία του τίτλου</a:t>
            </a:r>
            <a:endParaRPr lang="en-US"/>
          </a:p>
        </p:txBody>
      </p:sp>
      <p:sp>
        <p:nvSpPr>
          <p:cNvPr id="3" name="2 - Θέση ημερομηνίας"/>
          <p:cNvSpPr txBox="1">
            <a:spLocks noGrp="1"/>
          </p:cNvSpPr>
          <p:nvPr>
            <p:ph type="dt" sz="half" idx="7"/>
          </p:nvPr>
        </p:nvSpPr>
        <p:spPr/>
        <p:txBody>
          <a:bodyPr/>
          <a:lstStyle>
            <a:lvl1pPr>
              <a:defRPr/>
            </a:lvl1pPr>
          </a:lstStyle>
          <a:p>
            <a:pPr lvl="0"/>
            <a:endParaRPr lang="el-GR"/>
          </a:p>
        </p:txBody>
      </p:sp>
      <p:sp>
        <p:nvSpPr>
          <p:cNvPr id="4" name="3 - Θέση υποσέλιδου"/>
          <p:cNvSpPr txBox="1">
            <a:spLocks noGrp="1"/>
          </p:cNvSpPr>
          <p:nvPr>
            <p:ph type="ftr" sz="quarter" idx="9"/>
          </p:nvPr>
        </p:nvSpPr>
        <p:spPr/>
        <p:txBody>
          <a:bodyPr/>
          <a:lstStyle>
            <a:lvl1pPr>
              <a:defRPr/>
            </a:lvl1pPr>
          </a:lstStyle>
          <a:p>
            <a:pPr lvl="0"/>
            <a:endParaRPr lang="el-GR"/>
          </a:p>
        </p:txBody>
      </p:sp>
      <p:sp>
        <p:nvSpPr>
          <p:cNvPr id="5" name="4 - Θέση αριθμού διαφάνειας"/>
          <p:cNvSpPr txBox="1">
            <a:spLocks noGrp="1"/>
          </p:cNvSpPr>
          <p:nvPr>
            <p:ph type="sldNum" sz="quarter" idx="8"/>
          </p:nvPr>
        </p:nvSpPr>
        <p:spPr>
          <a:xfrm>
            <a:off x="4788301" y="1142021"/>
            <a:ext cx="504035" cy="486479"/>
          </a:xfrm>
        </p:spPr>
        <p:txBody>
          <a:bodyPr/>
          <a:lstStyle>
            <a:lvl1pPr>
              <a:defRPr/>
            </a:lvl1pPr>
          </a:lstStyle>
          <a:p>
            <a:pPr lvl="0"/>
            <a:fld id="{9436DEF5-7A07-45BA-8A04-78E17DB4176D}" type="slidenum">
              <a:t>‹#›</a:t>
            </a:fld>
            <a:endParaRPr lang="el-GR"/>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6 - Ορθογώνιο"/>
          <p:cNvSpPr/>
          <p:nvPr/>
        </p:nvSpPr>
        <p:spPr>
          <a:xfrm>
            <a:off x="0" y="7391680"/>
            <a:ext cx="10080629" cy="16799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3" name="7 - Ορθογώνιο"/>
          <p:cNvSpPr/>
          <p:nvPr/>
        </p:nvSpPr>
        <p:spPr>
          <a:xfrm>
            <a:off x="0" y="0"/>
            <a:ext cx="10080629" cy="171349"/>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4" name="9 - Ορθογώνιο"/>
          <p:cNvSpPr/>
          <p:nvPr/>
        </p:nvSpPr>
        <p:spPr>
          <a:xfrm>
            <a:off x="9912617"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5" name="8 - Ορθογώνιο"/>
          <p:cNvSpPr/>
          <p:nvPr/>
        </p:nvSpPr>
        <p:spPr>
          <a:xfrm>
            <a:off x="0"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6" name="4 - Ορθογώνιο"/>
          <p:cNvSpPr/>
          <p:nvPr/>
        </p:nvSpPr>
        <p:spPr>
          <a:xfrm>
            <a:off x="161291" y="7045616"/>
            <a:ext cx="9737884" cy="341235"/>
          </a:xfrm>
          <a:prstGeom prst="rect">
            <a:avLst/>
          </a:prstGeom>
          <a:solidFill>
            <a:srgbClr val="8CADAE"/>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7" name="5 - Ορθογώνιο"/>
          <p:cNvSpPr/>
          <p:nvPr/>
        </p:nvSpPr>
        <p:spPr>
          <a:xfrm>
            <a:off x="168011" y="174714"/>
            <a:ext cx="9737884" cy="7216966"/>
          </a:xfrm>
          <a:prstGeom prst="rect">
            <a:avLst/>
          </a:prstGeom>
          <a:noFill/>
          <a:ln w="9528">
            <a:solidFill>
              <a:srgbClr val="7B9899"/>
            </a:solidFill>
            <a:prstDash val="solid"/>
            <a:miter/>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8" name="1 - Θέση ημερομηνίας"/>
          <p:cNvSpPr txBox="1">
            <a:spLocks noGrp="1"/>
          </p:cNvSpPr>
          <p:nvPr>
            <p:ph type="dt" sz="half" idx="7"/>
          </p:nvPr>
        </p:nvSpPr>
        <p:spPr/>
        <p:txBody>
          <a:bodyPr/>
          <a:lstStyle>
            <a:lvl1pPr>
              <a:defRPr/>
            </a:lvl1pPr>
          </a:lstStyle>
          <a:p>
            <a:pPr lvl="0"/>
            <a:endParaRPr lang="el-GR"/>
          </a:p>
        </p:txBody>
      </p:sp>
      <p:sp>
        <p:nvSpPr>
          <p:cNvPr id="9" name="2 - Θέση υποσέλιδου"/>
          <p:cNvSpPr txBox="1">
            <a:spLocks noGrp="1"/>
          </p:cNvSpPr>
          <p:nvPr>
            <p:ph type="ftr" sz="quarter" idx="9"/>
          </p:nvPr>
        </p:nvSpPr>
        <p:spPr/>
        <p:txBody>
          <a:bodyPr/>
          <a:lstStyle>
            <a:lvl1pPr>
              <a:defRPr/>
            </a:lvl1pPr>
          </a:lstStyle>
          <a:p>
            <a:pPr lvl="0"/>
            <a:endParaRPr lang="el-GR"/>
          </a:p>
        </p:txBody>
      </p:sp>
      <p:sp>
        <p:nvSpPr>
          <p:cNvPr id="10" name="3 - Θέση αριθμού διαφάνειας"/>
          <p:cNvSpPr txBox="1">
            <a:spLocks noGrp="1"/>
          </p:cNvSpPr>
          <p:nvPr>
            <p:ph type="sldNum" sz="quarter" idx="8"/>
          </p:nvPr>
        </p:nvSpPr>
        <p:spPr>
          <a:xfrm>
            <a:off x="4704295" y="6971696"/>
            <a:ext cx="672038" cy="486479"/>
          </a:xfrm>
        </p:spPr>
        <p:txBody>
          <a:bodyPr/>
          <a:lstStyle>
            <a:lvl1pPr>
              <a:defRPr>
                <a:solidFill>
                  <a:srgbClr val="FFFFFF"/>
                </a:solidFill>
              </a:defRPr>
            </a:lvl1pPr>
          </a:lstStyle>
          <a:p>
            <a:pPr lvl="0"/>
            <a:fld id="{21095A35-7A65-47A5-A3AC-579CB2B7285B}" type="slidenum">
              <a:t>‹#›</a:t>
            </a:fld>
            <a:endParaRPr lang="el-GR"/>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Pr>
        <a:solidFill>
          <a:srgbClr val="FFFFFF"/>
        </a:solidFill>
        <a:effectLst/>
      </p:bgPr>
    </p:bg>
    <p:spTree>
      <p:nvGrpSpPr>
        <p:cNvPr id="1" name=""/>
        <p:cNvGrpSpPr/>
        <p:nvPr/>
      </p:nvGrpSpPr>
      <p:grpSpPr>
        <a:xfrm>
          <a:off x="0" y="0"/>
          <a:ext cx="0" cy="0"/>
          <a:chOff x="0" y="0"/>
          <a:chExt cx="0" cy="0"/>
        </a:xfrm>
      </p:grpSpPr>
      <p:sp>
        <p:nvSpPr>
          <p:cNvPr id="2" name="18 - Ορθογώνιο"/>
          <p:cNvSpPr/>
          <p:nvPr/>
        </p:nvSpPr>
        <p:spPr>
          <a:xfrm>
            <a:off x="168011" y="167993"/>
            <a:ext cx="9737884" cy="335987"/>
          </a:xfrm>
          <a:prstGeom prst="rect">
            <a:avLst/>
          </a:prstGeom>
          <a:solidFill>
            <a:srgbClr val="8CADAE"/>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3" name="14 - Ορθογώνιο"/>
          <p:cNvSpPr/>
          <p:nvPr/>
        </p:nvSpPr>
        <p:spPr>
          <a:xfrm>
            <a:off x="0" y="7391680"/>
            <a:ext cx="10080629" cy="16799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4" name="17 - Ορθογώνιο"/>
          <p:cNvSpPr/>
          <p:nvPr/>
        </p:nvSpPr>
        <p:spPr>
          <a:xfrm>
            <a:off x="9912617"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5" name="15 - Ορθογώνιο"/>
          <p:cNvSpPr/>
          <p:nvPr/>
        </p:nvSpPr>
        <p:spPr>
          <a:xfrm>
            <a:off x="0" y="0"/>
            <a:ext cx="10080629" cy="13103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6" name="16 - Ορθογώνιο"/>
          <p:cNvSpPr/>
          <p:nvPr/>
        </p:nvSpPr>
        <p:spPr>
          <a:xfrm>
            <a:off x="0"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7" name="12 - Ορθογώνιο"/>
          <p:cNvSpPr/>
          <p:nvPr/>
        </p:nvSpPr>
        <p:spPr>
          <a:xfrm>
            <a:off x="168011" y="671974"/>
            <a:ext cx="3024185" cy="6467724"/>
          </a:xfrm>
          <a:prstGeom prst="rect">
            <a:avLst/>
          </a:prstGeom>
          <a:solidFill>
            <a:srgbClr val="D16349"/>
          </a:solidFill>
          <a:ln>
            <a:no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8" name="1 - Τίτλος"/>
          <p:cNvSpPr txBox="1">
            <a:spLocks noGrp="1"/>
          </p:cNvSpPr>
          <p:nvPr>
            <p:ph type="title"/>
          </p:nvPr>
        </p:nvSpPr>
        <p:spPr>
          <a:xfrm>
            <a:off x="420029" y="1007961"/>
            <a:ext cx="2604165" cy="1091949"/>
          </a:xfrm>
        </p:spPr>
        <p:txBody>
          <a:bodyPr anchorCtr="0"/>
          <a:lstStyle>
            <a:lvl1pPr algn="l">
              <a:defRPr sz="2400" b="1">
                <a:solidFill>
                  <a:srgbClr val="FFFFFF"/>
                </a:solidFill>
              </a:defRPr>
            </a:lvl1pPr>
          </a:lstStyle>
          <a:p>
            <a:pPr lvl="0"/>
            <a:r>
              <a:rPr lang="el-GR"/>
              <a:t>Kλικ για επεξεργασία του τίτλου</a:t>
            </a:r>
            <a:endParaRPr lang="en-US"/>
          </a:p>
        </p:txBody>
      </p:sp>
      <p:sp>
        <p:nvSpPr>
          <p:cNvPr id="9" name="2 - Θέση κειμένου"/>
          <p:cNvSpPr txBox="1">
            <a:spLocks noGrp="1"/>
          </p:cNvSpPr>
          <p:nvPr>
            <p:ph type="body" idx="2"/>
          </p:nvPr>
        </p:nvSpPr>
        <p:spPr>
          <a:xfrm>
            <a:off x="420029" y="2183907"/>
            <a:ext cx="2604165" cy="4569055"/>
          </a:xfrm>
        </p:spPr>
        <p:txBody>
          <a:bodyPr/>
          <a:lstStyle>
            <a:lvl1pPr marL="0" indent="0">
              <a:spcBef>
                <a:spcPts val="400"/>
              </a:spcBef>
              <a:spcAft>
                <a:spcPts val="1100"/>
              </a:spcAft>
              <a:buNone/>
              <a:defRPr sz="1800">
                <a:solidFill>
                  <a:srgbClr val="FFFFFF"/>
                </a:solidFill>
              </a:defRPr>
            </a:lvl1pPr>
          </a:lstStyle>
          <a:p>
            <a:pPr lvl="0"/>
            <a:r>
              <a:rPr lang="el-GR"/>
              <a:t>Kλικ για επεξεργασία των στυλ του υποδείγματος</a:t>
            </a:r>
          </a:p>
        </p:txBody>
      </p:sp>
      <p:sp>
        <p:nvSpPr>
          <p:cNvPr id="10" name="7 - Ορθογώνιο"/>
          <p:cNvSpPr/>
          <p:nvPr/>
        </p:nvSpPr>
        <p:spPr>
          <a:xfrm>
            <a:off x="168011" y="167993"/>
            <a:ext cx="9737884" cy="7216966"/>
          </a:xfrm>
          <a:prstGeom prst="rect">
            <a:avLst/>
          </a:prstGeom>
          <a:noFill/>
          <a:ln w="9528">
            <a:solidFill>
              <a:srgbClr val="7B9899"/>
            </a:solidFill>
            <a:prstDash val="solid"/>
            <a:miter/>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1" name="8 - Ευθεία γραμμή σύνδεσης"/>
          <p:cNvSpPr/>
          <p:nvPr/>
        </p:nvSpPr>
        <p:spPr>
          <a:xfrm>
            <a:off x="168011" y="587977"/>
            <a:ext cx="9737884"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1430">
            <a:solidFill>
              <a:srgbClr val="7B9899"/>
            </a:solidFill>
            <a:custDash>
              <a:ds d="100000" sp="100000"/>
            </a:custDash>
            <a:roun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2" name="19 - Θέση περιεχομένου"/>
          <p:cNvSpPr txBox="1">
            <a:spLocks noGrp="1"/>
          </p:cNvSpPr>
          <p:nvPr>
            <p:ph idx="1"/>
          </p:nvPr>
        </p:nvSpPr>
        <p:spPr>
          <a:xfrm>
            <a:off x="3444215" y="755971"/>
            <a:ext cx="6216383" cy="5963744"/>
          </a:xfrm>
        </p:spPr>
        <p:txBody>
          <a:bodyPr/>
          <a:lstStyle>
            <a:lvl1pPr>
              <a:defRPr/>
            </a:lvl1pPr>
            <a:lvl2pPr>
              <a:defRPr/>
            </a:lvl2pPr>
            <a:lvl3pPr>
              <a:defRPr/>
            </a:lvl3pPr>
            <a:lvl4pPr>
              <a:defRPr/>
            </a:lvl4pPr>
            <a:lvl5pPr>
              <a:defRPr/>
            </a:lvl5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3" name="9 - Έλλειψη"/>
          <p:cNvSpPr/>
          <p:nvPr/>
        </p:nvSpPr>
        <p:spPr>
          <a:xfrm>
            <a:off x="1428091" y="251990"/>
            <a:ext cx="672038" cy="671974"/>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a:no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4" name="10 - Έλλειψη"/>
          <p:cNvSpPr/>
          <p:nvPr/>
        </p:nvSpPr>
        <p:spPr>
          <a:xfrm>
            <a:off x="1532250" y="356140"/>
            <a:ext cx="463710" cy="463655"/>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w="50804">
            <a:solidFill>
              <a:srgbClr val="7B9899"/>
            </a:solid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5" name="6 - Θέση αριθμού διαφάνειας"/>
          <p:cNvSpPr txBox="1">
            <a:spLocks noGrp="1"/>
          </p:cNvSpPr>
          <p:nvPr>
            <p:ph type="sldNum" sz="quarter" idx="8"/>
          </p:nvPr>
        </p:nvSpPr>
        <p:spPr>
          <a:xfrm>
            <a:off x="1512097" y="344737"/>
            <a:ext cx="504035" cy="486479"/>
          </a:xfrm>
        </p:spPr>
        <p:txBody>
          <a:bodyPr/>
          <a:lstStyle>
            <a:lvl1pPr>
              <a:defRPr/>
            </a:lvl1pPr>
          </a:lstStyle>
          <a:p>
            <a:pPr lvl="0"/>
            <a:fld id="{35D3AED5-4F2E-4E78-B568-225089CBE8CB}" type="slidenum">
              <a:t>‹#›</a:t>
            </a:fld>
            <a:endParaRPr lang="el-GR"/>
          </a:p>
        </p:txBody>
      </p:sp>
      <p:sp>
        <p:nvSpPr>
          <p:cNvPr id="16" name="20 - Ορθογώνιο"/>
          <p:cNvSpPr/>
          <p:nvPr/>
        </p:nvSpPr>
        <p:spPr>
          <a:xfrm>
            <a:off x="164646" y="7042013"/>
            <a:ext cx="9737884" cy="341235"/>
          </a:xfrm>
          <a:prstGeom prst="rect">
            <a:avLst/>
          </a:prstGeom>
          <a:solidFill>
            <a:srgbClr val="8CADAE"/>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7" name="4 - Θέση ημερομηνίας"/>
          <p:cNvSpPr txBox="1">
            <a:spLocks noGrp="1"/>
          </p:cNvSpPr>
          <p:nvPr>
            <p:ph type="dt" sz="half" idx="7"/>
          </p:nvPr>
        </p:nvSpPr>
        <p:spPr/>
        <p:txBody>
          <a:bodyPr/>
          <a:lstStyle>
            <a:lvl1pPr>
              <a:defRPr/>
            </a:lvl1pPr>
          </a:lstStyle>
          <a:p>
            <a:pPr lvl="0"/>
            <a:endParaRPr lang="el-GR"/>
          </a:p>
        </p:txBody>
      </p:sp>
      <p:sp>
        <p:nvSpPr>
          <p:cNvPr id="18" name="5 - Θέση υποσέλιδου"/>
          <p:cNvSpPr txBox="1">
            <a:spLocks noGrp="1"/>
          </p:cNvSpPr>
          <p:nvPr>
            <p:ph type="ftr" sz="quarter" idx="9"/>
          </p:nvPr>
        </p:nvSpPr>
        <p:spPr>
          <a:xfrm>
            <a:off x="332658" y="7066775"/>
            <a:ext cx="3729828" cy="403186"/>
          </a:xfrm>
        </p:spPr>
        <p:txBody>
          <a:bodyPr/>
          <a:lstStyle>
            <a:lvl1pPr>
              <a:defRPr/>
            </a:lvl1pPr>
          </a:lstStyle>
          <a:p>
            <a:pPr lvl="0"/>
            <a:endParaRPr lang="el-GR"/>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20 - Ευθεία γραμμή σύνδεσης"/>
          <p:cNvSpPr/>
          <p:nvPr/>
        </p:nvSpPr>
        <p:spPr>
          <a:xfrm>
            <a:off x="168011" y="587977"/>
            <a:ext cx="9737884"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11430">
            <a:solidFill>
              <a:srgbClr val="7B9899"/>
            </a:solidFill>
            <a:custDash>
              <a:ds d="100000" sp="100000"/>
            </a:custDash>
            <a:roun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3" name="18 - Ορθογώνιο"/>
          <p:cNvSpPr/>
          <p:nvPr/>
        </p:nvSpPr>
        <p:spPr>
          <a:xfrm>
            <a:off x="0" y="7391680"/>
            <a:ext cx="10080629" cy="16799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4" name="15 - Ορθογώνιο"/>
          <p:cNvSpPr/>
          <p:nvPr/>
        </p:nvSpPr>
        <p:spPr>
          <a:xfrm>
            <a:off x="9912617"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5" name="16 - Ορθογώνιο"/>
          <p:cNvSpPr/>
          <p:nvPr/>
        </p:nvSpPr>
        <p:spPr>
          <a:xfrm>
            <a:off x="0" y="0"/>
            <a:ext cx="10080629" cy="16799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6" name="17 - Ορθογώνιο"/>
          <p:cNvSpPr/>
          <p:nvPr/>
        </p:nvSpPr>
        <p:spPr>
          <a:xfrm>
            <a:off x="0"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7" name="19 - Ορθογώνιο"/>
          <p:cNvSpPr/>
          <p:nvPr/>
        </p:nvSpPr>
        <p:spPr>
          <a:xfrm>
            <a:off x="168011" y="167993"/>
            <a:ext cx="9737884" cy="332622"/>
          </a:xfrm>
          <a:prstGeom prst="rect">
            <a:avLst/>
          </a:prstGeom>
          <a:solidFill>
            <a:srgbClr val="8CADAE"/>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8" name="7 - Ορθογώνιο"/>
          <p:cNvSpPr/>
          <p:nvPr/>
        </p:nvSpPr>
        <p:spPr>
          <a:xfrm>
            <a:off x="168011" y="671974"/>
            <a:ext cx="3024185" cy="6467724"/>
          </a:xfrm>
          <a:prstGeom prst="rect">
            <a:avLst/>
          </a:prstGeom>
          <a:solidFill>
            <a:srgbClr val="D16349"/>
          </a:solidFill>
          <a:ln>
            <a:no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9" name="14 - Ορθογώνιο"/>
          <p:cNvSpPr/>
          <p:nvPr/>
        </p:nvSpPr>
        <p:spPr>
          <a:xfrm>
            <a:off x="168011" y="171349"/>
            <a:ext cx="9737884" cy="7216966"/>
          </a:xfrm>
          <a:prstGeom prst="rect">
            <a:avLst/>
          </a:prstGeom>
          <a:noFill/>
          <a:ln w="9528">
            <a:solidFill>
              <a:srgbClr val="7B9899"/>
            </a:solidFill>
            <a:prstDash val="solid"/>
            <a:miter/>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0" name="11 - Έλλειψη"/>
          <p:cNvSpPr/>
          <p:nvPr/>
        </p:nvSpPr>
        <p:spPr>
          <a:xfrm>
            <a:off x="1428091" y="251990"/>
            <a:ext cx="672038" cy="671974"/>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a:no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1" name="12 - Έλλειψη"/>
          <p:cNvSpPr/>
          <p:nvPr/>
        </p:nvSpPr>
        <p:spPr>
          <a:xfrm>
            <a:off x="1532250" y="356140"/>
            <a:ext cx="463710" cy="463655"/>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w="50804">
            <a:solidFill>
              <a:srgbClr val="7B9899"/>
            </a:solid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2" name="6 - Θέση αριθμού διαφάνειας"/>
          <p:cNvSpPr txBox="1">
            <a:spLocks noGrp="1"/>
          </p:cNvSpPr>
          <p:nvPr>
            <p:ph type="sldNum" sz="quarter" idx="8"/>
          </p:nvPr>
        </p:nvSpPr>
        <p:spPr>
          <a:xfrm>
            <a:off x="1512097" y="344737"/>
            <a:ext cx="504035" cy="486479"/>
          </a:xfrm>
        </p:spPr>
        <p:txBody>
          <a:bodyPr/>
          <a:lstStyle>
            <a:lvl1pPr>
              <a:defRPr/>
            </a:lvl1pPr>
          </a:lstStyle>
          <a:p>
            <a:pPr lvl="0"/>
            <a:fld id="{F286D961-0D36-4AD2-962C-65EC5052090C}" type="slidenum">
              <a:t>‹#›</a:t>
            </a:fld>
            <a:endParaRPr lang="el-GR"/>
          </a:p>
        </p:txBody>
      </p:sp>
      <p:sp>
        <p:nvSpPr>
          <p:cNvPr id="13" name="1 - Τίτλος"/>
          <p:cNvSpPr txBox="1">
            <a:spLocks noGrp="1"/>
          </p:cNvSpPr>
          <p:nvPr>
            <p:ph type="title"/>
          </p:nvPr>
        </p:nvSpPr>
        <p:spPr>
          <a:xfrm>
            <a:off x="3307704" y="5543760"/>
            <a:ext cx="6468401" cy="1343939"/>
          </a:xfrm>
        </p:spPr>
        <p:txBody>
          <a:bodyPr anchor="t" anchorCtr="0"/>
          <a:lstStyle>
            <a:lvl1pPr algn="l">
              <a:defRPr sz="2600" b="1">
                <a:solidFill>
                  <a:srgbClr val="646B86"/>
                </a:solidFill>
              </a:defRPr>
            </a:lvl1pPr>
          </a:lstStyle>
          <a:p>
            <a:pPr lvl="0"/>
            <a:r>
              <a:rPr lang="el-GR"/>
              <a:t>Kλικ για επεξεργασία του τίτλου</a:t>
            </a:r>
            <a:endParaRPr lang="en-US"/>
          </a:p>
        </p:txBody>
      </p:sp>
      <p:sp>
        <p:nvSpPr>
          <p:cNvPr id="14" name="2 - Θέση εικόνας"/>
          <p:cNvSpPr txBox="1">
            <a:spLocks noGrp="1"/>
          </p:cNvSpPr>
          <p:nvPr>
            <p:ph type="pic" idx="1"/>
          </p:nvPr>
        </p:nvSpPr>
        <p:spPr>
          <a:xfrm>
            <a:off x="3307704" y="671974"/>
            <a:ext cx="6468401" cy="4703801"/>
          </a:xfrm>
        </p:spPr>
        <p:txBody>
          <a:bodyPr/>
          <a:lstStyle>
            <a:lvl1pPr marL="0" indent="0">
              <a:spcBef>
                <a:spcPts val="800"/>
              </a:spcBef>
              <a:buNone/>
              <a:defRPr sz="3500"/>
            </a:lvl1pPr>
          </a:lstStyle>
          <a:p>
            <a:pPr lvl="0"/>
            <a:r>
              <a:rPr lang="el-GR"/>
              <a:t>Κάντε κλικ στο εικονίδιο για να προσθέσετε μια εικόνα</a:t>
            </a:r>
            <a:endParaRPr lang="en-US"/>
          </a:p>
        </p:txBody>
      </p:sp>
      <p:sp>
        <p:nvSpPr>
          <p:cNvPr id="15" name="3 - Θέση κειμένου"/>
          <p:cNvSpPr txBox="1">
            <a:spLocks noGrp="1"/>
          </p:cNvSpPr>
          <p:nvPr>
            <p:ph type="body" idx="2"/>
          </p:nvPr>
        </p:nvSpPr>
        <p:spPr>
          <a:xfrm>
            <a:off x="420029" y="1091949"/>
            <a:ext cx="2688171" cy="5795750"/>
          </a:xfrm>
        </p:spPr>
        <p:txBody>
          <a:bodyPr/>
          <a:lstStyle>
            <a:lvl1pPr marL="0" indent="0">
              <a:spcBef>
                <a:spcPts val="400"/>
              </a:spcBef>
              <a:spcAft>
                <a:spcPts val="1100"/>
              </a:spcAft>
              <a:buNone/>
              <a:defRPr sz="1800">
                <a:solidFill>
                  <a:srgbClr val="FFFFFF"/>
                </a:solidFill>
              </a:defRPr>
            </a:lvl1pPr>
          </a:lstStyle>
          <a:p>
            <a:pPr lvl="0"/>
            <a:r>
              <a:rPr lang="el-GR"/>
              <a:t>Kλικ για επεξεργασία των στυλ του υποδείγματος</a:t>
            </a:r>
          </a:p>
        </p:txBody>
      </p:sp>
      <p:sp>
        <p:nvSpPr>
          <p:cNvPr id="16" name="21 - Ορθογώνιο"/>
          <p:cNvSpPr/>
          <p:nvPr/>
        </p:nvSpPr>
        <p:spPr>
          <a:xfrm>
            <a:off x="164646" y="7042013"/>
            <a:ext cx="9737884" cy="341235"/>
          </a:xfrm>
          <a:prstGeom prst="rect">
            <a:avLst/>
          </a:prstGeom>
          <a:solidFill>
            <a:srgbClr val="8CADAE"/>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7" name="4 - Θέση ημερομηνίας"/>
          <p:cNvSpPr txBox="1">
            <a:spLocks noGrp="1"/>
          </p:cNvSpPr>
          <p:nvPr>
            <p:ph type="dt" sz="half" idx="7"/>
          </p:nvPr>
        </p:nvSpPr>
        <p:spPr>
          <a:xfrm>
            <a:off x="6381039" y="7060311"/>
            <a:ext cx="3356844" cy="403186"/>
          </a:xfrm>
        </p:spPr>
        <p:txBody>
          <a:bodyPr/>
          <a:lstStyle>
            <a:lvl1pPr>
              <a:defRPr/>
            </a:lvl1pPr>
          </a:lstStyle>
          <a:p>
            <a:pPr lvl="0"/>
            <a:endParaRPr lang="el-GR"/>
          </a:p>
        </p:txBody>
      </p:sp>
      <p:sp>
        <p:nvSpPr>
          <p:cNvPr id="18" name="5 - Θέση υποσέλιδου"/>
          <p:cNvSpPr txBox="1">
            <a:spLocks noGrp="1"/>
          </p:cNvSpPr>
          <p:nvPr>
            <p:ph type="ftr" sz="quarter" idx="9"/>
          </p:nvPr>
        </p:nvSpPr>
        <p:spPr>
          <a:xfrm>
            <a:off x="332658" y="7066775"/>
            <a:ext cx="3951607" cy="403186"/>
          </a:xfrm>
        </p:spPr>
        <p:txBody>
          <a:bodyPr/>
          <a:lstStyle>
            <a:lvl1pPr>
              <a:defRPr/>
            </a:lvl1pPr>
          </a:lstStyle>
          <a:p>
            <a:pPr lvl="0"/>
            <a:endParaRPr lang="el-G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16 - Ορθογώνιο"/>
          <p:cNvSpPr/>
          <p:nvPr/>
        </p:nvSpPr>
        <p:spPr>
          <a:xfrm>
            <a:off x="0" y="7391680"/>
            <a:ext cx="10080629" cy="16799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3" name="15 - Ορθογώνιο"/>
          <p:cNvSpPr/>
          <p:nvPr/>
        </p:nvSpPr>
        <p:spPr>
          <a:xfrm>
            <a:off x="0" y="0"/>
            <a:ext cx="10080629" cy="1535935"/>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4" name="17 - Ορθογώνιο"/>
          <p:cNvSpPr/>
          <p:nvPr/>
        </p:nvSpPr>
        <p:spPr>
          <a:xfrm>
            <a:off x="0"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5" name="18 - Ορθογώνιο"/>
          <p:cNvSpPr/>
          <p:nvPr/>
        </p:nvSpPr>
        <p:spPr>
          <a:xfrm>
            <a:off x="9912617" y="0"/>
            <a:ext cx="168011" cy="7559673"/>
          </a:xfrm>
          <a:prstGeom prst="rect">
            <a:avLst/>
          </a:prstGeom>
          <a:solidFill>
            <a:srgbClr val="FFFFFF"/>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6" name="8 - Ορθογώνιο"/>
          <p:cNvSpPr/>
          <p:nvPr/>
        </p:nvSpPr>
        <p:spPr>
          <a:xfrm>
            <a:off x="164646" y="7042013"/>
            <a:ext cx="9737884" cy="341235"/>
          </a:xfrm>
          <a:prstGeom prst="rect">
            <a:avLst/>
          </a:prstGeom>
          <a:solidFill>
            <a:srgbClr val="8CADAE"/>
          </a:solidFill>
          <a:ln>
            <a:noFill/>
            <a:prstDash val="soli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7" name="13 - Θέση ημερομηνίας"/>
          <p:cNvSpPr txBox="1">
            <a:spLocks noGrp="1"/>
          </p:cNvSpPr>
          <p:nvPr>
            <p:ph type="dt" sz="half" idx="2"/>
          </p:nvPr>
        </p:nvSpPr>
        <p:spPr>
          <a:xfrm>
            <a:off x="6384395" y="7060311"/>
            <a:ext cx="3356844" cy="403186"/>
          </a:xfrm>
          <a:prstGeom prst="rect">
            <a:avLst/>
          </a:prstGeom>
          <a:noFill/>
          <a:ln>
            <a:noFill/>
          </a:ln>
        </p:spPr>
        <p:txBody>
          <a:bodyPr vert="horz" wrap="square" lIns="100794" tIns="50392" rIns="100794" bIns="50392" anchor="t" anchorCtr="0" compatLnSpc="1"/>
          <a:lstStyle>
            <a:lvl1pPr marL="0" marR="0" lvl="0" indent="0" algn="r" defTabSz="914400" rtl="0" fontAlgn="auto" hangingPunct="1">
              <a:lnSpc>
                <a:spcPct val="100000"/>
              </a:lnSpc>
              <a:spcBef>
                <a:spcPts val="0"/>
              </a:spcBef>
              <a:spcAft>
                <a:spcPts val="0"/>
              </a:spcAft>
              <a:buNone/>
              <a:tabLst/>
              <a:defRPr lang="el-GR" sz="1500" b="0" i="0" u="none" strike="noStrike" kern="1200" cap="none" spc="0" baseline="0">
                <a:solidFill>
                  <a:srgbClr val="FFFFFF"/>
                </a:solidFill>
                <a:uFillTx/>
                <a:latin typeface="Georgia"/>
              </a:defRPr>
            </a:lvl1pPr>
          </a:lstStyle>
          <a:p>
            <a:pPr lvl="0"/>
            <a:endParaRPr lang="el-GR"/>
          </a:p>
        </p:txBody>
      </p:sp>
      <p:sp>
        <p:nvSpPr>
          <p:cNvPr id="8" name="2 - Θέση υποσέλιδου"/>
          <p:cNvSpPr txBox="1">
            <a:spLocks noGrp="1"/>
          </p:cNvSpPr>
          <p:nvPr>
            <p:ph type="ftr" sz="quarter" idx="3"/>
          </p:nvPr>
        </p:nvSpPr>
        <p:spPr>
          <a:xfrm>
            <a:off x="336023" y="7066775"/>
            <a:ext cx="3948242" cy="403186"/>
          </a:xfrm>
          <a:prstGeom prst="rect">
            <a:avLst/>
          </a:prstGeom>
          <a:noFill/>
          <a:ln>
            <a:noFill/>
          </a:ln>
        </p:spPr>
        <p:txBody>
          <a:bodyPr vert="horz" wrap="square" lIns="100794" tIns="50392" rIns="100794" bIns="50392" anchor="t" anchorCtr="0" compatLnSpc="1"/>
          <a:lstStyle>
            <a:lvl1pPr marL="0" marR="0" lvl="0" indent="0" algn="l" defTabSz="914400" rtl="0" fontAlgn="auto" hangingPunct="1">
              <a:lnSpc>
                <a:spcPct val="100000"/>
              </a:lnSpc>
              <a:spcBef>
                <a:spcPts val="0"/>
              </a:spcBef>
              <a:spcAft>
                <a:spcPts val="0"/>
              </a:spcAft>
              <a:buNone/>
              <a:tabLst/>
              <a:defRPr lang="el-GR" sz="1300" b="0" i="0" u="none" strike="noStrike" kern="1200" cap="none" spc="0" baseline="0">
                <a:solidFill>
                  <a:srgbClr val="FFFFFF"/>
                </a:solidFill>
                <a:uFillTx/>
                <a:latin typeface="Georgia"/>
              </a:defRPr>
            </a:lvl1pPr>
          </a:lstStyle>
          <a:p>
            <a:pPr lvl="0"/>
            <a:endParaRPr lang="el-GR"/>
          </a:p>
        </p:txBody>
      </p:sp>
      <p:sp>
        <p:nvSpPr>
          <p:cNvPr id="9" name="7 - Ορθογώνιο"/>
          <p:cNvSpPr/>
          <p:nvPr/>
        </p:nvSpPr>
        <p:spPr>
          <a:xfrm>
            <a:off x="168011" y="171349"/>
            <a:ext cx="9737884" cy="7216966"/>
          </a:xfrm>
          <a:prstGeom prst="rect">
            <a:avLst/>
          </a:prstGeom>
          <a:noFill/>
          <a:ln w="9528">
            <a:solidFill>
              <a:srgbClr val="7B9899"/>
            </a:solidFill>
            <a:prstDash val="solid"/>
            <a:miter/>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0" name="9 - Ευθεία γραμμή σύνδεσης"/>
          <p:cNvSpPr/>
          <p:nvPr/>
        </p:nvSpPr>
        <p:spPr>
          <a:xfrm>
            <a:off x="168011" y="1407371"/>
            <a:ext cx="9737884" cy="0"/>
          </a:xfrm>
          <a:custGeom>
            <a:avLst/>
            <a:gdLst>
              <a:gd name="f0" fmla="val 10800000"/>
              <a:gd name="f1" fmla="val 5400000"/>
              <a:gd name="f2" fmla="val 180"/>
              <a:gd name="f3" fmla="val w"/>
              <a:gd name="f4" fmla="val h"/>
              <a:gd name="f5" fmla="val ss"/>
              <a:gd name="f6" fmla="val 0"/>
              <a:gd name="f7" fmla="+- 0 0 -180"/>
              <a:gd name="f8" fmla="+- 0 0 -360"/>
              <a:gd name="f9" fmla="abs f3"/>
              <a:gd name="f10" fmla="abs f4"/>
              <a:gd name="f11" fmla="abs f5"/>
              <a:gd name="f12" fmla="val f6"/>
              <a:gd name="f13" fmla="*/ f7 f0 1"/>
              <a:gd name="f14" fmla="*/ f8 f0 1"/>
              <a:gd name="f15" fmla="?: f9 f3 1"/>
              <a:gd name="f16" fmla="?: f10 f4 1"/>
              <a:gd name="f17" fmla="?: f11 f5 1"/>
              <a:gd name="f18" fmla="*/ f13 1 f2"/>
              <a:gd name="f19" fmla="*/ f14 1 f2"/>
              <a:gd name="f20" fmla="*/ f15 1 21600"/>
              <a:gd name="f21" fmla="*/ f16 1 21600"/>
              <a:gd name="f22" fmla="*/ 21600 f15 1"/>
              <a:gd name="f23" fmla="*/ 21600 f16 1"/>
              <a:gd name="f24" fmla="+- f18 0 f1"/>
              <a:gd name="f25" fmla="+- f19 0 f1"/>
              <a:gd name="f26" fmla="min f21 f20"/>
              <a:gd name="f27" fmla="*/ f22 1 f17"/>
              <a:gd name="f28" fmla="*/ f23 1 f17"/>
              <a:gd name="f29" fmla="val f27"/>
              <a:gd name="f30" fmla="val f28"/>
              <a:gd name="f31" fmla="*/ f6 f26 1"/>
              <a:gd name="f32" fmla="*/ f27 f26 1"/>
              <a:gd name="f33" fmla="*/ f28 f26 1"/>
              <a:gd name="f34" fmla="*/ f12 f26 1"/>
              <a:gd name="f35" fmla="*/ f29 f26 1"/>
              <a:gd name="f36" fmla="*/ f30 f26 1"/>
            </a:gdLst>
            <a:ahLst/>
            <a:cxnLst>
              <a:cxn ang="3cd4">
                <a:pos x="hc" y="t"/>
              </a:cxn>
              <a:cxn ang="0">
                <a:pos x="r" y="vc"/>
              </a:cxn>
              <a:cxn ang="cd4">
                <a:pos x="hc" y="b"/>
              </a:cxn>
              <a:cxn ang="cd2">
                <a:pos x="l" y="vc"/>
              </a:cxn>
              <a:cxn ang="f24">
                <a:pos x="f34" y="f34"/>
              </a:cxn>
              <a:cxn ang="f25">
                <a:pos x="f35" y="f36"/>
              </a:cxn>
            </a:cxnLst>
            <a:rect l="f31" t="f31" r="f32" b="f33"/>
            <a:pathLst>
              <a:path>
                <a:moveTo>
                  <a:pt x="f34" y="f34"/>
                </a:moveTo>
                <a:lnTo>
                  <a:pt x="f35" y="f36"/>
                </a:lnTo>
              </a:path>
            </a:pathLst>
          </a:custGeom>
          <a:noFill/>
          <a:ln w="9528">
            <a:solidFill>
              <a:srgbClr val="7B9899"/>
            </a:solidFill>
            <a:custDash>
              <a:ds d="100000" sp="100000"/>
            </a:custDash>
            <a:round/>
          </a:ln>
        </p:spPr>
        <p:txBody>
          <a:bodyPr vert="horz" wrap="none" lIns="100794" tIns="50392" rIns="100794" bIns="50392" anchor="ctr" anchorCtr="0" compatLnSpc="1"/>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000000"/>
              </a:solidFill>
              <a:uFillTx/>
              <a:latin typeface="Georgia"/>
            </a:endParaRPr>
          </a:p>
        </p:txBody>
      </p:sp>
      <p:sp>
        <p:nvSpPr>
          <p:cNvPr id="11" name="11 - Έλλειψη"/>
          <p:cNvSpPr/>
          <p:nvPr/>
        </p:nvSpPr>
        <p:spPr>
          <a:xfrm>
            <a:off x="4704295" y="1053855"/>
            <a:ext cx="672038" cy="671974"/>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a:no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2" name="14 - Έλλειψη"/>
          <p:cNvSpPr/>
          <p:nvPr/>
        </p:nvSpPr>
        <p:spPr>
          <a:xfrm>
            <a:off x="4808454" y="1158005"/>
            <a:ext cx="463710" cy="463655"/>
          </a:xfrm>
          <a:custGeom>
            <a:avLst/>
            <a:gdLst>
              <a:gd name="f0" fmla="val 10800000"/>
              <a:gd name="f1" fmla="val 5400000"/>
              <a:gd name="f2" fmla="val 162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val f7"/>
              <a:gd name="f15" fmla="+- 2700000 f1 0"/>
              <a:gd name="f16" fmla="*/ f9 f0 1"/>
              <a:gd name="f17" fmla="*/ f10 f0 1"/>
              <a:gd name="f18" fmla="?: f11 f4 1"/>
              <a:gd name="f19" fmla="?: f12 f5 1"/>
              <a:gd name="f20" fmla="?: f13 f6 1"/>
              <a:gd name="f21" fmla="*/ f15 f8 1"/>
              <a:gd name="f22" fmla="*/ f16 1 f3"/>
              <a:gd name="f23" fmla="*/ f17 1 f3"/>
              <a:gd name="f24" fmla="*/ f18 1 21600"/>
              <a:gd name="f25" fmla="*/ f19 1 21600"/>
              <a:gd name="f26" fmla="*/ 21600 f18 1"/>
              <a:gd name="f27" fmla="*/ 21600 f19 1"/>
              <a:gd name="f28" fmla="*/ f21 1 f0"/>
              <a:gd name="f29" fmla="+- f22 0 f1"/>
              <a:gd name="f30" fmla="+- f23 0 f1"/>
              <a:gd name="f31" fmla="min f25 f24"/>
              <a:gd name="f32" fmla="*/ f26 1 f20"/>
              <a:gd name="f33" fmla="*/ f27 1 f20"/>
              <a:gd name="f34" fmla="+- 0 0 f28"/>
              <a:gd name="f35" fmla="val f32"/>
              <a:gd name="f36" fmla="val f33"/>
              <a:gd name="f37" fmla="+- 0 0 f34"/>
              <a:gd name="f38" fmla="*/ f14 f31 1"/>
              <a:gd name="f39" fmla="+- f36 0 f14"/>
              <a:gd name="f40" fmla="+- f35 0 f14"/>
              <a:gd name="f41" fmla="*/ f37 f0 1"/>
              <a:gd name="f42" fmla="*/ f39 1 2"/>
              <a:gd name="f43" fmla="*/ f40 1 2"/>
              <a:gd name="f44" fmla="*/ f41 1 f8"/>
              <a:gd name="f45" fmla="+- f14 f42 0"/>
              <a:gd name="f46" fmla="+- f14 f43 0"/>
              <a:gd name="f47" fmla="+- f44 0 f1"/>
              <a:gd name="f48" fmla="*/ f43 f31 1"/>
              <a:gd name="f49" fmla="*/ f42 f31 1"/>
              <a:gd name="f50" fmla="cos 1 f47"/>
              <a:gd name="f51" fmla="sin 1 f47"/>
              <a:gd name="f52" fmla="*/ f45 f31 1"/>
              <a:gd name="f53" fmla="+- 0 0 f50"/>
              <a:gd name="f54" fmla="+- 0 0 f51"/>
              <a:gd name="f55" fmla="+- 0 0 f53"/>
              <a:gd name="f56" fmla="+- 0 0 f54"/>
              <a:gd name="f57" fmla="*/ f55 f43 1"/>
              <a:gd name="f58" fmla="*/ f56 f42 1"/>
              <a:gd name="f59" fmla="+- f46 0 f57"/>
              <a:gd name="f60" fmla="+- f46 f57 0"/>
              <a:gd name="f61" fmla="+- f45 0 f58"/>
              <a:gd name="f62" fmla="+- f45 f58 0"/>
              <a:gd name="f63" fmla="*/ f59 f31 1"/>
              <a:gd name="f64" fmla="*/ f61 f31 1"/>
              <a:gd name="f65" fmla="*/ f60 f31 1"/>
              <a:gd name="f66" fmla="*/ f62 f31 1"/>
            </a:gdLst>
            <a:ahLst/>
            <a:cxnLst>
              <a:cxn ang="3cd4">
                <a:pos x="hc" y="t"/>
              </a:cxn>
              <a:cxn ang="0">
                <a:pos x="r" y="vc"/>
              </a:cxn>
              <a:cxn ang="cd4">
                <a:pos x="hc" y="b"/>
              </a:cxn>
              <a:cxn ang="cd2">
                <a:pos x="l" y="vc"/>
              </a:cxn>
              <a:cxn ang="f29">
                <a:pos x="f63" y="f64"/>
              </a:cxn>
              <a:cxn ang="f30">
                <a:pos x="f63" y="f66"/>
              </a:cxn>
              <a:cxn ang="f30">
                <a:pos x="f65" y="f66"/>
              </a:cxn>
              <a:cxn ang="f29">
                <a:pos x="f65" y="f64"/>
              </a:cxn>
            </a:cxnLst>
            <a:rect l="f63" t="f64" r="f65" b="f66"/>
            <a:pathLst>
              <a:path>
                <a:moveTo>
                  <a:pt x="f38" y="f52"/>
                </a:moveTo>
                <a:arcTo wR="f48" hR="f49" stAng="f0" swAng="f1"/>
                <a:arcTo wR="f48" hR="f49" stAng="f2" swAng="f1"/>
                <a:arcTo wR="f48" hR="f49" stAng="f7" swAng="f1"/>
                <a:arcTo wR="f48" hR="f49" stAng="f1" swAng="f1"/>
                <a:close/>
              </a:path>
            </a:pathLst>
          </a:custGeom>
          <a:solidFill>
            <a:srgbClr val="FFFFFF"/>
          </a:solidFill>
          <a:ln w="50804">
            <a:solidFill>
              <a:srgbClr val="7B9899"/>
            </a:solidFill>
            <a:prstDash val="solid"/>
          </a:ln>
        </p:spPr>
        <p:txBody>
          <a:bodyPr vert="horz" wrap="square" lIns="100794" tIns="50392" rIns="100794" bIns="50392" anchor="ctr" anchorCtr="1" compatLnSpc="1"/>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eorgia"/>
            </a:endParaRPr>
          </a:p>
        </p:txBody>
      </p:sp>
      <p:sp>
        <p:nvSpPr>
          <p:cNvPr id="13" name="22 - Θέση αριθμού διαφάνειας"/>
          <p:cNvSpPr txBox="1">
            <a:spLocks noGrp="1"/>
          </p:cNvSpPr>
          <p:nvPr>
            <p:ph type="sldNum" sz="quarter" idx="4"/>
          </p:nvPr>
        </p:nvSpPr>
        <p:spPr>
          <a:xfrm>
            <a:off x="4788301" y="1146602"/>
            <a:ext cx="504035" cy="486479"/>
          </a:xfrm>
          <a:prstGeom prst="rect">
            <a:avLst/>
          </a:prstGeom>
          <a:noFill/>
          <a:ln>
            <a:noFill/>
          </a:ln>
        </p:spPr>
        <p:txBody>
          <a:bodyPr vert="horz" wrap="square" lIns="50392" tIns="50392" rIns="50392" bIns="50392" anchor="ctr" anchorCtr="1" compatLnSpc="1"/>
          <a:lstStyle>
            <a:lvl1pPr marL="0" marR="0" lvl="0" indent="0" algn="ctr" defTabSz="914400" rtl="0" fontAlgn="auto" hangingPunct="1">
              <a:lnSpc>
                <a:spcPct val="100000"/>
              </a:lnSpc>
              <a:spcBef>
                <a:spcPts val="0"/>
              </a:spcBef>
              <a:spcAft>
                <a:spcPts val="0"/>
              </a:spcAft>
              <a:buNone/>
              <a:tabLst/>
              <a:defRPr lang="el-GR" sz="1800" b="0" i="0" u="none" strike="noStrike" kern="1200" cap="none" spc="0" baseline="0">
                <a:solidFill>
                  <a:srgbClr val="7B9899"/>
                </a:solidFill>
                <a:uFillTx/>
                <a:latin typeface="Georgia"/>
              </a:defRPr>
            </a:lvl1pPr>
          </a:lstStyle>
          <a:p>
            <a:pPr lvl="0"/>
            <a:fld id="{B35CFCC2-A7E7-4D90-B168-44470C488D81}" type="slidenum">
              <a:t>‹#›</a:t>
            </a:fld>
            <a:endParaRPr lang="el-GR"/>
          </a:p>
        </p:txBody>
      </p:sp>
      <p:sp>
        <p:nvSpPr>
          <p:cNvPr id="14" name="21 - Θέση τίτλου"/>
          <p:cNvSpPr txBox="1">
            <a:spLocks noGrp="1"/>
          </p:cNvSpPr>
          <p:nvPr>
            <p:ph type="title"/>
          </p:nvPr>
        </p:nvSpPr>
        <p:spPr>
          <a:xfrm>
            <a:off x="332658" y="251990"/>
            <a:ext cx="9408581" cy="836602"/>
          </a:xfrm>
          <a:prstGeom prst="rect">
            <a:avLst/>
          </a:prstGeom>
          <a:noFill/>
          <a:ln>
            <a:noFill/>
          </a:ln>
        </p:spPr>
        <p:txBody>
          <a:bodyPr vert="horz" wrap="square" lIns="100794" tIns="50392" rIns="100794" bIns="50392" anchor="b" anchorCtr="1" compatLnSpc="1"/>
          <a:lstStyle/>
          <a:p>
            <a:pPr lvl="0"/>
            <a:r>
              <a:rPr lang="el-GR"/>
              <a:t>Kλικ για επεξεργασία του τίτλου</a:t>
            </a:r>
            <a:endParaRPr lang="en-US"/>
          </a:p>
        </p:txBody>
      </p:sp>
      <p:sp>
        <p:nvSpPr>
          <p:cNvPr id="15" name="12 - Θέση κειμένου"/>
          <p:cNvSpPr txBox="1">
            <a:spLocks noGrp="1"/>
          </p:cNvSpPr>
          <p:nvPr>
            <p:ph type="body" idx="1"/>
          </p:nvPr>
        </p:nvSpPr>
        <p:spPr>
          <a:xfrm>
            <a:off x="332658" y="1679926"/>
            <a:ext cx="9408581" cy="5070018"/>
          </a:xfrm>
          <a:prstGeom prst="rect">
            <a:avLst/>
          </a:prstGeom>
          <a:noFill/>
          <a:ln>
            <a:noFill/>
          </a:ln>
        </p:spPr>
        <p:txBody>
          <a:bodyPr vert="horz" wrap="square" lIns="100794" tIns="50392" rIns="100794" bIns="50392" anchor="t" anchorCtr="0" compatLnSpc="1"/>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txStyles>
    <p:titleStyle>
      <a:lvl1pPr marL="0" marR="0" lvl="0" indent="0" algn="ctr" defTabSz="914400" rtl="0" fontAlgn="auto" hangingPunct="1">
        <a:lnSpc>
          <a:spcPct val="100000"/>
        </a:lnSpc>
        <a:spcBef>
          <a:spcPts val="0"/>
        </a:spcBef>
        <a:spcAft>
          <a:spcPts val="0"/>
        </a:spcAft>
        <a:buNone/>
        <a:tabLst/>
        <a:defRPr lang="el-GR" sz="3600" b="0" i="0" u="none" strike="noStrike" kern="1200" cap="none" spc="0" baseline="0">
          <a:solidFill>
            <a:srgbClr val="7B9899"/>
          </a:solidFill>
          <a:uFillTx/>
          <a:latin typeface="Georgia"/>
        </a:defRPr>
      </a:lvl1pPr>
    </p:titleStyle>
    <p:bodyStyle>
      <a:lvl1pPr marL="302382" marR="0" lvl="0" indent="-302382" algn="l" defTabSz="914400" rtl="0" fontAlgn="auto" hangingPunct="1">
        <a:lnSpc>
          <a:spcPct val="100000"/>
        </a:lnSpc>
        <a:spcBef>
          <a:spcPts val="700"/>
        </a:spcBef>
        <a:spcAft>
          <a:spcPts val="0"/>
        </a:spcAft>
        <a:buClr>
          <a:srgbClr val="D16349"/>
        </a:buClr>
        <a:buSzPct val="85000"/>
        <a:buFont typeface="Wingdings 2"/>
        <a:buChar char=""/>
        <a:tabLst/>
        <a:defRPr lang="el-GR" sz="3000" b="0" i="0" u="none" strike="noStrike" kern="1200" cap="none" spc="0" baseline="0">
          <a:solidFill>
            <a:srgbClr val="000000"/>
          </a:solidFill>
          <a:uFillTx/>
          <a:latin typeface="Georgia"/>
        </a:defRPr>
      </a:lvl1pPr>
      <a:lvl2pPr marL="604765" marR="0" lvl="1" indent="-302382" algn="l" defTabSz="914400" rtl="0" fontAlgn="auto" hangingPunct="1">
        <a:lnSpc>
          <a:spcPct val="100000"/>
        </a:lnSpc>
        <a:spcBef>
          <a:spcPts val="600"/>
        </a:spcBef>
        <a:spcAft>
          <a:spcPts val="0"/>
        </a:spcAft>
        <a:buClr>
          <a:srgbClr val="CCB400"/>
        </a:buClr>
        <a:buSzPct val="70000"/>
        <a:buFont typeface="Wingdings"/>
        <a:buChar char=""/>
        <a:tabLst/>
        <a:defRPr lang="el-GR" sz="2400" b="0" i="0" u="none" strike="noStrike" kern="1200" cap="none" spc="0" baseline="0">
          <a:solidFill>
            <a:srgbClr val="646B86"/>
          </a:solidFill>
          <a:uFillTx/>
          <a:latin typeface="Georgia"/>
        </a:defRPr>
      </a:lvl2pPr>
      <a:lvl3pPr marL="907148" marR="0" lvl="2" indent="-251990" algn="l" defTabSz="914400" rtl="0" fontAlgn="auto" hangingPunct="1">
        <a:lnSpc>
          <a:spcPct val="100000"/>
        </a:lnSpc>
        <a:spcBef>
          <a:spcPts val="500"/>
        </a:spcBef>
        <a:spcAft>
          <a:spcPts val="0"/>
        </a:spcAft>
        <a:buClr>
          <a:srgbClr val="8CADAE"/>
        </a:buClr>
        <a:buSzPct val="75000"/>
        <a:buFont typeface="Wingdings 2"/>
        <a:buChar char=""/>
        <a:tabLst/>
        <a:defRPr lang="el-GR" sz="2200" b="0" i="0" u="none" strike="noStrike" kern="1200" cap="none" spc="0" baseline="0">
          <a:solidFill>
            <a:srgbClr val="000000"/>
          </a:solidFill>
          <a:uFillTx/>
          <a:latin typeface="Georgia"/>
        </a:defRPr>
      </a:lvl3pPr>
      <a:lvl4pPr marL="1209531" marR="0" lvl="3" indent="-251990" algn="l" defTabSz="914400" rtl="0" fontAlgn="auto" hangingPunct="1">
        <a:lnSpc>
          <a:spcPct val="100000"/>
        </a:lnSpc>
        <a:spcBef>
          <a:spcPts val="500"/>
        </a:spcBef>
        <a:spcAft>
          <a:spcPts val="0"/>
        </a:spcAft>
        <a:buClr>
          <a:srgbClr val="8C7B70"/>
        </a:buClr>
        <a:buSzPct val="70000"/>
        <a:buFont typeface="Wingdings"/>
        <a:buChar char=""/>
        <a:tabLst/>
        <a:defRPr lang="el-GR" sz="2200" b="0" i="0" u="none" strike="noStrike" kern="1200" cap="none" spc="0" baseline="0">
          <a:solidFill>
            <a:srgbClr val="646B86"/>
          </a:solidFill>
          <a:uFillTx/>
          <a:latin typeface="Georgia"/>
        </a:defRPr>
      </a:lvl4pPr>
      <a:lvl5pPr marL="1511914" marR="0" lvl="4" indent="-251990" algn="l" defTabSz="914400" rtl="0" fontAlgn="auto" hangingPunct="1">
        <a:lnSpc>
          <a:spcPct val="100000"/>
        </a:lnSpc>
        <a:spcBef>
          <a:spcPts val="500"/>
        </a:spcBef>
        <a:spcAft>
          <a:spcPts val="0"/>
        </a:spcAft>
        <a:buClr>
          <a:srgbClr val="8FB08C"/>
        </a:buClr>
        <a:buSzPct val="100000"/>
        <a:buChar char="•"/>
        <a:tabLst/>
        <a:defRPr lang="el-GR" sz="2000" b="0" i="0" u="none" strike="noStrike" kern="1200" cap="none" spc="0" baseline="0">
          <a:solidFill>
            <a:srgbClr val="000000"/>
          </a:solidFill>
          <a:uFillTx/>
          <a:latin typeface="Georgia"/>
        </a:defRPr>
      </a:lvl5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2 - Υπότιτλος"/>
          <p:cNvSpPr txBox="1">
            <a:spLocks noGrp="1"/>
          </p:cNvSpPr>
          <p:nvPr>
            <p:ph type="subTitle" idx="1"/>
          </p:nvPr>
        </p:nvSpPr>
        <p:spPr/>
        <p:txBody>
          <a:bodyPr/>
          <a:lstStyle/>
          <a:p>
            <a:pPr lvl="0"/>
            <a:r>
              <a:rPr lang="el-GR" i="1">
                <a:solidFill>
                  <a:srgbClr val="000000"/>
                </a:solidFill>
              </a:rPr>
              <a:t>Σ. Ηλιάδου-Τάχου</a:t>
            </a:r>
          </a:p>
          <a:p>
            <a:pPr lvl="0"/>
            <a:r>
              <a:rPr lang="el-GR" i="1">
                <a:solidFill>
                  <a:srgbClr val="000000"/>
                </a:solidFill>
              </a:rPr>
              <a:t>Καθηγήτρια Πανεπιστημίου Δυτικής Μακεδονίας</a:t>
            </a:r>
          </a:p>
        </p:txBody>
      </p:sp>
      <p:sp>
        <p:nvSpPr>
          <p:cNvPr id="3" name="1 - Τίτλος"/>
          <p:cNvSpPr txBox="1">
            <a:spLocks noGrp="1"/>
          </p:cNvSpPr>
          <p:nvPr>
            <p:ph type="ctrTitle"/>
          </p:nvPr>
        </p:nvSpPr>
        <p:spPr/>
        <p:txBody>
          <a:bodyPr/>
          <a:lstStyle/>
          <a:p>
            <a:pPr lvl="0"/>
            <a:r>
              <a:rPr lang="el-GR"/>
              <a:t>Εμφύλιος</a:t>
            </a: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Κατοχή</a:t>
            </a:r>
          </a:p>
        </p:txBody>
      </p:sp>
      <p:sp>
        <p:nvSpPr>
          <p:cNvPr id="3" name="2 - Θέση περιεχομένου"/>
          <p:cNvSpPr txBox="1">
            <a:spLocks noGrp="1"/>
          </p:cNvSpPr>
          <p:nvPr>
            <p:ph idx="1"/>
          </p:nvPr>
        </p:nvSpPr>
        <p:spPr/>
        <p:txBody>
          <a:bodyPr/>
          <a:lstStyle/>
          <a:p>
            <a:pPr lvl="0"/>
            <a:r>
              <a:rPr lang="el-GR"/>
              <a:t>20 Απριλίου 1941: Βούλγαροι εισβάλλουν σε Α. Μακεδονία και Θράκη</a:t>
            </a:r>
          </a:p>
          <a:p>
            <a:pPr lvl="0"/>
            <a:r>
              <a:rPr lang="el-GR"/>
              <a:t>Πολιτική προσάρτησης και εκβουλγαρισμού</a:t>
            </a:r>
          </a:p>
          <a:p>
            <a:pPr lvl="0"/>
            <a:endParaRPr lang="el-G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Η αποδοχή του όρου «εμφύλιος»</a:t>
            </a:r>
          </a:p>
        </p:txBody>
      </p:sp>
      <p:sp>
        <p:nvSpPr>
          <p:cNvPr id="3" name="2 - Θέση περιεχομένου"/>
          <p:cNvSpPr txBox="1">
            <a:spLocks noGrp="1"/>
          </p:cNvSpPr>
          <p:nvPr>
            <p:ph idx="1"/>
          </p:nvPr>
        </p:nvSpPr>
        <p:spPr/>
        <p:txBody>
          <a:bodyPr/>
          <a:lstStyle/>
          <a:p>
            <a:pPr lvl="0"/>
            <a:r>
              <a:rPr lang="el-GR"/>
              <a:t>Γίνεται με το νόμο 1863/ 18.9. 1989</a:t>
            </a:r>
          </a:p>
          <a:p>
            <a:pPr lvl="0"/>
            <a:r>
              <a:rPr lang="el-GR"/>
              <a:t>«περί άρσεως των συνεπειών του εμφυλίου πολέμου 1944-1949».</a:t>
            </a:r>
          </a:p>
          <a:p>
            <a:pPr lvl="0"/>
            <a:r>
              <a:rPr lang="el-GR"/>
              <a:t>Συνέπειες η νομιμοποίηση στη σφαίρα της δημόσιας ιστορίας και της συλλογικής μνήμης των δύο αντιπάλων</a:t>
            </a: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Είδη συγκρούσεων</a:t>
            </a:r>
          </a:p>
        </p:txBody>
      </p:sp>
      <p:sp>
        <p:nvSpPr>
          <p:cNvPr id="3" name="2 - Θέση περιεχομένου"/>
          <p:cNvSpPr txBox="1">
            <a:spLocks noGrp="1"/>
          </p:cNvSpPr>
          <p:nvPr>
            <p:ph idx="1"/>
          </p:nvPr>
        </p:nvSpPr>
        <p:spPr/>
        <p:txBody>
          <a:bodyPr/>
          <a:lstStyle/>
          <a:p>
            <a:pPr lvl="0"/>
            <a:r>
              <a:rPr lang="el-GR"/>
              <a:t>Α) ανάμεσα σε αντιστασιακές οργανώσεις  (ΕΛΑΣ κατά ΕΔΕΣ)</a:t>
            </a:r>
          </a:p>
          <a:p>
            <a:pPr lvl="0"/>
            <a:r>
              <a:rPr lang="el-GR"/>
              <a:t>Β) ανάμεσα στον ΕΣ και στον ΔΣΕ</a:t>
            </a:r>
          </a:p>
          <a:p>
            <a:pPr lvl="0"/>
            <a:r>
              <a:rPr lang="el-GR"/>
              <a:t>Γ) ανάμεσα σε ΕΛΑΣ, Τάγματα Ασφαλείας,</a:t>
            </a:r>
          </a:p>
          <a:p>
            <a:pPr lvl="0"/>
            <a:r>
              <a:rPr lang="el-GR"/>
              <a:t>Δ) ανάμεσα σε ΔΣΕ και ΜΑΥ/ΜΑΔ (τοπικές πολιτοφυλακές οργανωμένες απότ ο κράτος)</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Πολιτική ταυτότητα των εμπλεκομένων</a:t>
            </a:r>
          </a:p>
        </p:txBody>
      </p:sp>
      <p:sp>
        <p:nvSpPr>
          <p:cNvPr id="3" name="2 - Θέση περιεχομένου"/>
          <p:cNvSpPr txBox="1">
            <a:spLocks noGrp="1"/>
          </p:cNvSpPr>
          <p:nvPr>
            <p:ph idx="1"/>
          </p:nvPr>
        </p:nvSpPr>
        <p:spPr/>
        <p:txBody>
          <a:bodyPr/>
          <a:lstStyle/>
          <a:p>
            <a:pPr lvl="0"/>
            <a:r>
              <a:rPr lang="el-GR"/>
              <a:t>Α) ΚΚΕ /ΕΑΜ</a:t>
            </a:r>
          </a:p>
          <a:p>
            <a:pPr lvl="0"/>
            <a:r>
              <a:rPr lang="el-GR"/>
              <a:t>Β) Από Βασιλόφρονες ως παλιοί βενιζελικοί που ήταν ενάντιοι στον θρόνο.</a:t>
            </a:r>
          </a:p>
          <a:p>
            <a:pPr lvl="0"/>
            <a:r>
              <a:rPr lang="el-GR"/>
              <a:t>«εθνικόφρονες»</a:t>
            </a:r>
          </a:p>
          <a:p>
            <a:pPr lvl="0"/>
            <a:r>
              <a:rPr lang="el-GR"/>
              <a:t>Αντικομουνιστές.</a:t>
            </a:r>
          </a:p>
          <a:p>
            <a:pPr lvl="0"/>
            <a:endParaRPr lang="el-G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ΖΗΤΗΜΑ 1</a:t>
            </a:r>
            <a:r>
              <a:rPr lang="el-GR" baseline="30000"/>
              <a:t>Ο</a:t>
            </a:r>
            <a:r>
              <a:rPr lang="el-GR"/>
              <a:t>: ΠΕΡΙΟΔΟΛΟΓΗΣΗ</a:t>
            </a:r>
          </a:p>
        </p:txBody>
      </p:sp>
      <p:sp>
        <p:nvSpPr>
          <p:cNvPr id="3" name="2 - Θέση περιεχομένου"/>
          <p:cNvSpPr txBox="1">
            <a:spLocks noGrp="1"/>
          </p:cNvSpPr>
          <p:nvPr>
            <p:ph idx="1"/>
          </p:nvPr>
        </p:nvSpPr>
        <p:spPr/>
        <p:txBody>
          <a:bodyPr/>
          <a:lstStyle/>
          <a:p>
            <a:endParaRPr lang="el-G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Η παραδοσιακή περιοδολόγηση</a:t>
            </a:r>
          </a:p>
        </p:txBody>
      </p:sp>
      <p:sp>
        <p:nvSpPr>
          <p:cNvPr id="3" name="2 - Θέση περιεχομένου"/>
          <p:cNvSpPr txBox="1">
            <a:spLocks noGrp="1"/>
          </p:cNvSpPr>
          <p:nvPr>
            <p:ph idx="1"/>
          </p:nvPr>
        </p:nvSpPr>
        <p:spPr/>
        <p:txBody>
          <a:bodyPr/>
          <a:lstStyle/>
          <a:p>
            <a:pPr lvl="0"/>
            <a:endParaRPr lang="el-GR"/>
          </a:p>
          <a:p>
            <a:pPr lvl="0"/>
            <a:r>
              <a:rPr lang="el-GR"/>
              <a:t>1943-1944: Αντίσταση</a:t>
            </a:r>
          </a:p>
          <a:p>
            <a:pPr lvl="0"/>
            <a:r>
              <a:rPr lang="el-GR"/>
              <a:t>1944-1945:Λευκή τρομοκρατία</a:t>
            </a:r>
          </a:p>
          <a:p>
            <a:pPr lvl="0"/>
            <a:r>
              <a:rPr lang="el-GR"/>
              <a:t>1946-1949: Εμφύλιος</a:t>
            </a: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ΠΑΡΑΔΟΣΙΑΚΗ ΘΕΩΡΗΣΗ</a:t>
            </a:r>
          </a:p>
        </p:txBody>
      </p:sp>
      <p:sp>
        <p:nvSpPr>
          <p:cNvPr id="3" name="2 - Θέση περιεχομένου"/>
          <p:cNvSpPr txBox="1">
            <a:spLocks noGrp="1"/>
          </p:cNvSpPr>
          <p:nvPr>
            <p:ph idx="1"/>
          </p:nvPr>
        </p:nvSpPr>
        <p:spPr/>
        <p:txBody>
          <a:bodyPr/>
          <a:lstStyle/>
          <a:p>
            <a:pPr lvl="0"/>
            <a:r>
              <a:rPr lang="el-GR"/>
              <a:t>Ο α γύρος εμφύλιου 1943-1944= συγκρούσεις της Αντίστασης με δωσίλογους/συνεργάτες των Γερμανών</a:t>
            </a:r>
          </a:p>
          <a:p>
            <a:pPr lvl="0"/>
            <a:r>
              <a:rPr lang="el-GR"/>
              <a:t>1944-1945= κατοχή,  πόλεμος με κατακτητές και δωσίλογους</a:t>
            </a:r>
          </a:p>
          <a:p>
            <a:pPr lvl="0"/>
            <a:r>
              <a:rPr lang="el-GR"/>
              <a:t>1945-1946=λευκή τρομοκρατία</a:t>
            </a:r>
          </a:p>
          <a:p>
            <a:pPr lvl="0"/>
            <a:r>
              <a:rPr lang="el-GR"/>
              <a:t>1946-1949: εμφύλιος</a:t>
            </a:r>
          </a:p>
          <a:p>
            <a:pPr lvl="0"/>
            <a:endParaRPr lang="el-GR"/>
          </a:p>
          <a:p>
            <a:pPr lvl="0"/>
            <a:endParaRPr lang="el-G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sz="3200"/>
              <a:t>Ηλίας Νικολακόπουλος, Ι. Παπαθανασίου (2012)</a:t>
            </a:r>
          </a:p>
        </p:txBody>
      </p:sp>
      <p:sp>
        <p:nvSpPr>
          <p:cNvPr id="3" name="2 - Θέση περιεχομένου"/>
          <p:cNvSpPr txBox="1">
            <a:spLocks noGrp="1"/>
          </p:cNvSpPr>
          <p:nvPr>
            <p:ph idx="1"/>
          </p:nvPr>
        </p:nvSpPr>
        <p:spPr/>
        <p:txBody>
          <a:bodyPr/>
          <a:lstStyle/>
          <a:p>
            <a:pPr lvl="0"/>
            <a:endParaRPr lang="el-GR" i="1"/>
          </a:p>
          <a:p>
            <a:pPr lvl="0"/>
            <a:r>
              <a:rPr lang="el-GR" i="1"/>
              <a:t>«Ο Εμφύλιος πόλεμος δεν επιδέχεται μονοδιάστατες απαντήσεις ούτε αποτελούσε την αναπόδραστη κορύφωση μιας ενιαίας διαδικασίας η οποία ξεκίνησε με τις πρώτες εμφύλιες συγκρούσεις  της Κατοχής..»</a:t>
            </a: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Π. Βόγλης (2004)</a:t>
            </a:r>
          </a:p>
        </p:txBody>
      </p:sp>
      <p:sp>
        <p:nvSpPr>
          <p:cNvPr id="3" name="2 - Θέση περιεχομένου"/>
          <p:cNvSpPr txBox="1">
            <a:spLocks noGrp="1"/>
          </p:cNvSpPr>
          <p:nvPr>
            <p:ph idx="1"/>
          </p:nvPr>
        </p:nvSpPr>
        <p:spPr/>
        <p:txBody>
          <a:bodyPr/>
          <a:lstStyle/>
          <a:p>
            <a:pPr lvl="0"/>
            <a:r>
              <a:rPr lang="el-GR"/>
              <a:t>Αν ονομαστούν οι συγκρούσεις της κατοχής εμφύλιος</a:t>
            </a:r>
          </a:p>
          <a:p>
            <a:pPr lvl="0"/>
            <a:r>
              <a:rPr lang="el-GR"/>
              <a:t>α) δικαιώνονται οι δωσίλογοι</a:t>
            </a:r>
          </a:p>
          <a:p>
            <a:pPr lvl="0"/>
            <a:r>
              <a:rPr lang="el-GR"/>
              <a:t>β) υπονομεύεται η έννοια της καθολικής αντίστασης του έθνους.</a:t>
            </a:r>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1 - Τίτλος"/>
          <p:cNvSpPr txBox="1">
            <a:spLocks noGrp="1"/>
          </p:cNvSpPr>
          <p:nvPr>
            <p:ph type="title"/>
          </p:nvPr>
        </p:nvSpPr>
        <p:spPr>
          <a:xfrm>
            <a:off x="503806" y="395459"/>
            <a:ext cx="9071643" cy="1262155"/>
          </a:xfrm>
        </p:spPr>
        <p:txBody>
          <a:bodyPr/>
          <a:lstStyle/>
          <a:p>
            <a:pPr lvl="0"/>
            <a:r>
              <a:rPr lang="el-GR" b="1"/>
              <a:t/>
            </a:r>
            <a:br>
              <a:rPr lang="el-GR" b="1"/>
            </a:br>
            <a:r>
              <a:rPr lang="el-GR" b="1"/>
              <a:t>Καλύβας, Μαραντζίδης (2015)</a:t>
            </a:r>
            <a:endParaRPr lang="el-GR"/>
          </a:p>
        </p:txBody>
      </p:sp>
      <p:sp>
        <p:nvSpPr>
          <p:cNvPr id="3" name="2 - Θέση περιεχομένου"/>
          <p:cNvSpPr txBox="1">
            <a:spLocks noGrp="1"/>
          </p:cNvSpPr>
          <p:nvPr>
            <p:ph idx="1"/>
          </p:nvPr>
        </p:nvSpPr>
        <p:spPr/>
        <p:txBody>
          <a:bodyPr/>
          <a:lstStyle/>
          <a:p>
            <a:pPr lvl="0"/>
            <a:r>
              <a:rPr lang="el-GR" b="1"/>
              <a:t>Η θεωρία των 3 γύρων</a:t>
            </a:r>
            <a:r>
              <a:rPr lang="el-GR"/>
              <a:t> </a:t>
            </a:r>
            <a:r>
              <a:rPr lang="el-GR" b="1"/>
              <a:t>του εμφυλίου</a:t>
            </a:r>
          </a:p>
          <a:p>
            <a:pPr lvl="0"/>
            <a:r>
              <a:rPr lang="el-GR"/>
              <a:t>1943-1944: α γύρος εμφυλίου</a:t>
            </a:r>
          </a:p>
          <a:p>
            <a:pPr lvl="0"/>
            <a:r>
              <a:rPr lang="el-GR"/>
              <a:t>1944-1945: β γύρος εμφυλίου</a:t>
            </a:r>
          </a:p>
          <a:p>
            <a:pPr lvl="0"/>
            <a:r>
              <a:rPr lang="el-GR"/>
              <a:t>1946-1949: γ γύρος εμφυλίου</a:t>
            </a: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endParaRPr lang="el-GR"/>
          </a:p>
        </p:txBody>
      </p:sp>
      <p:sp>
        <p:nvSpPr>
          <p:cNvPr id="3" name="2 - Θέση περιεχομένου"/>
          <p:cNvSpPr txBox="1">
            <a:spLocks noGrp="1"/>
          </p:cNvSpPr>
          <p:nvPr>
            <p:ph idx="1"/>
          </p:nvPr>
        </p:nvSpPr>
        <p:spPr/>
        <p:txBody>
          <a:bodyPr/>
          <a:lstStyle/>
          <a:p>
            <a:pPr lvl="0"/>
            <a:r>
              <a:rPr lang="el-GR"/>
              <a:t>ΠΛΑΙΣΙΟ</a:t>
            </a: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  ΕΠΙΧΕΙΡΗΜΑΤΑ ΑΝΑΔΟΜΗΤΩΝ</a:t>
            </a:r>
          </a:p>
        </p:txBody>
      </p:sp>
      <p:sp>
        <p:nvSpPr>
          <p:cNvPr id="3" name="2 - Θέση περιεχομένου"/>
          <p:cNvSpPr txBox="1">
            <a:spLocks noGrp="1"/>
          </p:cNvSpPr>
          <p:nvPr>
            <p:ph idx="1"/>
          </p:nvPr>
        </p:nvSpPr>
        <p:spPr/>
        <p:txBody>
          <a:bodyPr/>
          <a:lstStyle/>
          <a:p>
            <a:pPr lvl="0"/>
            <a:r>
              <a:rPr lang="el-GR"/>
              <a:t>Α) ήταν εμφύλιος οι συγκρούσεις ανάμεσα στις αντιστασιακές οργανώσεις 1943-1944;</a:t>
            </a:r>
          </a:p>
          <a:p>
            <a:pPr lvl="0"/>
            <a:r>
              <a:rPr lang="el-GR"/>
              <a:t>Β) Οι συγκρούσεις των ετών 1943-1946 αφορούσαν γείτονες ή πατριώτες;  Ενώ την περίοδο 1946-1949 ο εθνικός  αλλά και ο Δημοκρατικός στρατός έκανε ή όχι  υπερτοπικές μαζικές διαδικασίες στρατολόγησης;</a:t>
            </a:r>
          </a:p>
          <a:p>
            <a:pPr lvl="0"/>
            <a:endParaRPr lang="el-GR"/>
          </a:p>
          <a:p>
            <a:pPr lvl="0"/>
            <a:endParaRPr lang="el-G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ΕΠΙΧΕΙΡΗΜΑΤΑ ΑΝΑΔΟΜΗΤΩΝ</a:t>
            </a:r>
          </a:p>
        </p:txBody>
      </p:sp>
      <p:sp>
        <p:nvSpPr>
          <p:cNvPr id="3" name="2 - Θέση περιεχομένου"/>
          <p:cNvSpPr txBox="1">
            <a:spLocks noGrp="1"/>
          </p:cNvSpPr>
          <p:nvPr>
            <p:ph idx="1"/>
          </p:nvPr>
        </p:nvSpPr>
        <p:spPr/>
        <p:txBody>
          <a:bodyPr/>
          <a:lstStyle/>
          <a:p>
            <a:pPr lvl="0"/>
            <a:r>
              <a:rPr lang="el-GR"/>
              <a:t>γ) Υπήρξε ή όχι στις συγκρούσεις των ετών 1943-1944 μεγάλος αριθμός θυμάτων όπως σε έναν εμφύλιο</a:t>
            </a:r>
            <a:r>
              <a:rPr lang="el-GR" i="1" u="sng"/>
              <a:t>  </a:t>
            </a:r>
          </a:p>
          <a:p>
            <a:pPr lvl="0"/>
            <a:r>
              <a:rPr lang="el-GR"/>
              <a:t>δ) η ξένη κατοχή μετατρέπει την αντίσταση εναντίον της σε εμφύλιο συμμαχώντας με μια πλευρά. Άρα το γεγονός ότι οι συγκρούσεις γίνονται σε περίοδο κατοχής δεν μας στερεί το διακαίωμα να τις πούμε εμφύλιες</a:t>
            </a:r>
          </a:p>
          <a:p>
            <a:pPr lvl="0"/>
            <a:endParaRPr lang="el-GR"/>
          </a:p>
          <a:p>
            <a:pPr lvl="0"/>
            <a:endParaRPr lang="el-G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ΑΝΑΔΟΜΗΤΕΣ</a:t>
            </a:r>
          </a:p>
        </p:txBody>
      </p:sp>
      <p:sp>
        <p:nvSpPr>
          <p:cNvPr id="3" name="2 - Θέση περιεχομένου"/>
          <p:cNvSpPr txBox="1">
            <a:spLocks noGrp="1"/>
          </p:cNvSpPr>
          <p:nvPr>
            <p:ph idx="1"/>
          </p:nvPr>
        </p:nvSpPr>
        <p:spPr/>
        <p:txBody>
          <a:bodyPr/>
          <a:lstStyle/>
          <a:p>
            <a:pPr lvl="0"/>
            <a:r>
              <a:rPr lang="el-GR"/>
              <a:t>α) </a:t>
            </a:r>
            <a:r>
              <a:rPr lang="el-GR" i="1" u="sng"/>
              <a:t>εθνικόφρονες:</a:t>
            </a:r>
            <a:r>
              <a:rPr lang="el-GR" u="sng"/>
              <a:t> </a:t>
            </a:r>
            <a:r>
              <a:rPr lang="el-GR"/>
              <a:t>οι κομουνιστές δεν ανήκαν στο ελληνικό έθνος γιατί ήταν «ξενοκίνητοι»</a:t>
            </a:r>
          </a:p>
          <a:p>
            <a:pPr lvl="0"/>
            <a:r>
              <a:rPr lang="el-GR"/>
              <a:t>β) </a:t>
            </a:r>
            <a:r>
              <a:rPr lang="el-GR" i="1" u="sng"/>
              <a:t>οι αντικομουνιστές </a:t>
            </a:r>
            <a:r>
              <a:rPr lang="el-GR"/>
              <a:t>δεν ανήκαν στο ελληνικό έθνος γιατί ήταν μέρος της γερμανικής πολεμικής μηχανής. Άρα δεν ισχύει το «Έλληνες εναντίον Ελλήνων» σε καμιά από τις δύο περιπτώσεις.</a:t>
            </a:r>
          </a:p>
          <a:p>
            <a:pPr lvl="0"/>
            <a:r>
              <a:rPr lang="el-GR"/>
              <a:t>Η  εργαλειακή χρήση της ξένης υπόθαλψης ως εργαλείο για τη μη στήριξη του εμφυλίου α γύρου…</a:t>
            </a: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ΖΗΤΗΜΑ 2</a:t>
            </a:r>
            <a:r>
              <a:rPr lang="el-GR" baseline="30000"/>
              <a:t>Ο</a:t>
            </a:r>
            <a:r>
              <a:rPr lang="el-GR"/>
              <a:t>: Ο ΡΟΛΟΣ ΤΟΥ ΚΚΕ</a:t>
            </a:r>
          </a:p>
        </p:txBody>
      </p:sp>
      <p:sp>
        <p:nvSpPr>
          <p:cNvPr id="3" name="2 - Θέση περιεχομένου"/>
          <p:cNvSpPr txBox="1">
            <a:spLocks noGrp="1"/>
          </p:cNvSpPr>
          <p:nvPr>
            <p:ph idx="1"/>
          </p:nvPr>
        </p:nvSpPr>
        <p:spPr/>
        <p:txBody>
          <a:bodyPr/>
          <a:lstStyle/>
          <a:p>
            <a:pPr lvl="0"/>
            <a:r>
              <a:rPr lang="el-GR"/>
              <a:t> Δημιουργήθηκε το Νοέμβριο του 1918ως ΣΕΚΕ, Σοσιαλιστικό εργατικό κόμμα Ελλάδος</a:t>
            </a:r>
          </a:p>
          <a:p>
            <a:pPr lvl="0"/>
            <a:r>
              <a:rPr lang="el-GR"/>
              <a:t> δεν προέκυψε από καμιά μεγάλη επανάσταση 1920: σύνδεση με Κομιντέρν</a:t>
            </a:r>
          </a:p>
          <a:p>
            <a:pPr lvl="0"/>
            <a:r>
              <a:rPr lang="el-GR"/>
              <a:t>1924: μετονομασία σε ΚΚΕ- Ελληνικό Τμήμα Κομμουνιστικής Διεθνούς</a:t>
            </a:r>
          </a:p>
          <a:p>
            <a:pPr lvl="0"/>
            <a:r>
              <a:rPr lang="el-GR"/>
              <a:t>Αποδοχή από προσφυγικούς πληθυσμούς Αθήνας, Θεσσαλονίκης, Β. Ελλάδος, καπνεργάτες, σιδηροσρομικούς  βάση 4-6%</a:t>
            </a:r>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endParaRPr lang="el-GR"/>
          </a:p>
        </p:txBody>
      </p:sp>
      <p:sp>
        <p:nvSpPr>
          <p:cNvPr id="3" name="2 - Θέση περιεχομένου"/>
          <p:cNvSpPr txBox="1">
            <a:spLocks noGrp="1"/>
          </p:cNvSpPr>
          <p:nvPr>
            <p:ph idx="1"/>
          </p:nvPr>
        </p:nvSpPr>
        <p:spPr/>
        <p:txBody>
          <a:bodyPr/>
          <a:lstStyle/>
          <a:p>
            <a:pPr lvl="0"/>
            <a:r>
              <a:rPr lang="el-GR"/>
              <a:t>1924: Πήρε θέση για Ενιαία και ανεξάρτητη Μακεδονία</a:t>
            </a:r>
          </a:p>
          <a:p>
            <a:pPr lvl="0"/>
            <a:r>
              <a:rPr lang="el-GR"/>
              <a:t>1925: εκτός νόμου από Πάγκαλο</a:t>
            </a:r>
          </a:p>
          <a:p>
            <a:pPr lvl="0"/>
            <a:r>
              <a:rPr lang="el-GR"/>
              <a:t>Ν. 4229/1929 «Περί μέτρων προστασίας του κοινωνικού καθεστώτος και προστασίας των ελευθεριών των πολιτών»</a:t>
            </a:r>
          </a:p>
          <a:p>
            <a:pPr lvl="0"/>
            <a:r>
              <a:rPr lang="el-GR"/>
              <a:t>1931: ορισμός Ν. Ζαχαριάδη  ως Γραμματέα ΚΚΕ. ΚΕ από Γ. Ιωαννίδη, Γ. Μιχαηλίδη, Β. Νεφελούδη, Γ. Κων/δη, Λ. Στρίγκο</a:t>
            </a: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endParaRPr lang="el-GR"/>
          </a:p>
        </p:txBody>
      </p:sp>
      <p:sp>
        <p:nvSpPr>
          <p:cNvPr id="3" name="2 - Θέση περιεχομένου"/>
          <p:cNvSpPr txBox="1">
            <a:spLocks noGrp="1"/>
          </p:cNvSpPr>
          <p:nvPr>
            <p:ph idx="1"/>
          </p:nvPr>
        </p:nvSpPr>
        <p:spPr/>
        <p:txBody>
          <a:bodyPr/>
          <a:lstStyle/>
          <a:p>
            <a:pPr lvl="0"/>
            <a:r>
              <a:rPr lang="el-GR"/>
              <a:t>1934: υιοθέτηση της γραμμής των λαϊκών μετώπων</a:t>
            </a:r>
          </a:p>
          <a:p>
            <a:pPr lvl="0"/>
            <a:r>
              <a:rPr lang="el-GR"/>
              <a:t>Ιανουάριος 1936: Σύμφωνο Σοφούλη-Σκλάβαινα. Ψήφος ανοχής του ΚΚΕ σε κυβέρνηση Φιλελευθέρων με αντάλλαγμα την κατάργηση του ιδιώνυμου</a:t>
            </a:r>
          </a:p>
          <a:p>
            <a:pPr lvl="0"/>
            <a:r>
              <a:rPr lang="el-GR"/>
              <a:t>Διώξεις σε Ακροναυπλία, Κέρκυρα</a:t>
            </a:r>
          </a:p>
          <a:p>
            <a:pPr lvl="0"/>
            <a:r>
              <a:rPr lang="el-GR"/>
              <a:t>Μανιαδάκης: συγκρότηση Προσωρινής Διοίκησης ως καθοδηγητικού οργάνου ΚΚΕ και Ριζοσπάστης δεύτερος πλαστός</a:t>
            </a: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Επιστολές Ζαχαριάδη</a:t>
            </a:r>
          </a:p>
        </p:txBody>
      </p:sp>
      <p:sp>
        <p:nvSpPr>
          <p:cNvPr id="3" name="2 - Θέση περιεχομένου"/>
          <p:cNvSpPr txBox="1">
            <a:spLocks noGrp="1"/>
          </p:cNvSpPr>
          <p:nvPr>
            <p:ph idx="1"/>
          </p:nvPr>
        </p:nvSpPr>
        <p:spPr/>
        <p:txBody>
          <a:bodyPr/>
          <a:lstStyle/>
          <a:p>
            <a:pPr lvl="0"/>
            <a:r>
              <a:rPr lang="el-GR" i="1" u="sng"/>
              <a:t>31 Οκτωβρίου 1940</a:t>
            </a:r>
            <a:r>
              <a:rPr lang="el-GR"/>
              <a:t>: Επιστολή Ζαχαριάδη από φυλακές Κέρκυρας, στήριξη Μεταξά στον αγώνα κατά Μουσολίνι. (Αύγουστος 1939 σύμφωνο Ρίμπεντροφ-Μολότοφ)</a:t>
            </a:r>
          </a:p>
          <a:p>
            <a:pPr lvl="0"/>
            <a:r>
              <a:rPr lang="el-GR" i="1" u="sng"/>
              <a:t>26 Νοεμβρίου 1940</a:t>
            </a:r>
            <a:r>
              <a:rPr lang="el-GR"/>
              <a:t>: δεύτερη επιστολή Ζαχαριάδη η Ελλάδα δεν έπρεπε να συμμετάσχει στον ιμπεριαλιστικό πόλεμο. Αίτημα για μεσολάβηση της Σοβιετικής Ένωσης</a:t>
            </a:r>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endParaRPr lang="el-GR"/>
          </a:p>
        </p:txBody>
      </p:sp>
      <p:sp>
        <p:nvSpPr>
          <p:cNvPr id="3" name="2 - Θέση περιεχομένου"/>
          <p:cNvSpPr txBox="1">
            <a:spLocks noGrp="1"/>
          </p:cNvSpPr>
          <p:nvPr>
            <p:ph idx="1"/>
          </p:nvPr>
        </p:nvSpPr>
        <p:spPr/>
        <p:txBody>
          <a:bodyPr/>
          <a:lstStyle/>
          <a:p>
            <a:pPr lvl="0"/>
            <a:r>
              <a:rPr lang="el-GR"/>
              <a:t>22 Ιουνίου 1941: Εισβολή Γερμανίας στη Σοβιετική Ένωση</a:t>
            </a:r>
          </a:p>
          <a:p>
            <a:pPr lvl="0"/>
            <a:r>
              <a:rPr lang="el-GR"/>
              <a:t>1 Ιουλίου 1941: 6</a:t>
            </a:r>
            <a:r>
              <a:rPr lang="el-GR" baseline="30000"/>
              <a:t>η</a:t>
            </a:r>
            <a:r>
              <a:rPr lang="el-GR"/>
              <a:t> ολομέλεια ΚΈ ΚΚΕ καλεί σε εθνικό μέτωπο απελευθέρωσης</a:t>
            </a:r>
          </a:p>
          <a:p>
            <a:pPr lvl="0"/>
            <a:endParaRPr lang="el-GR"/>
          </a:p>
          <a:p>
            <a:pPr lvl="0"/>
            <a:r>
              <a:rPr lang="el-GR"/>
              <a:t>Ως το φθινόπωρο του 1942 Κομιντέρν οι κομουνιστές έπρεπε να συνεργαστούν με όλες τις πολιτικές δυνάμεις</a:t>
            </a: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endParaRPr lang="el-GR"/>
          </a:p>
        </p:txBody>
      </p:sp>
      <p:sp>
        <p:nvSpPr>
          <p:cNvPr id="3" name="2 - Θέση περιεχομένου"/>
          <p:cNvSpPr txBox="1">
            <a:spLocks noGrp="1"/>
          </p:cNvSpPr>
          <p:nvPr>
            <p:ph idx="1"/>
          </p:nvPr>
        </p:nvSpPr>
        <p:spPr/>
        <p:txBody>
          <a:bodyPr/>
          <a:lstStyle/>
          <a:p>
            <a:pPr lvl="0"/>
            <a:r>
              <a:rPr lang="el-GR"/>
              <a:t>Η ΟΡΓΑΝΩΣΗ ΤΗΣ ΑΝΤΙΣΤΑΣΗΣ</a:t>
            </a:r>
          </a:p>
        </p:txBody>
      </p:sp>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ΑΝΤΙΣΤΑΣΙΑΚΕΣ ΟΡΓΑΝΩΣΕΙΣ</a:t>
            </a:r>
          </a:p>
        </p:txBody>
      </p:sp>
      <p:sp>
        <p:nvSpPr>
          <p:cNvPr id="3" name="2 - Θέση περιεχομένου"/>
          <p:cNvSpPr txBox="1">
            <a:spLocks noGrp="1"/>
          </p:cNvSpPr>
          <p:nvPr>
            <p:ph idx="1"/>
          </p:nvPr>
        </p:nvSpPr>
        <p:spPr/>
        <p:txBody>
          <a:bodyPr/>
          <a:lstStyle/>
          <a:p>
            <a:pPr lvl="0"/>
            <a:r>
              <a:rPr lang="el-GR"/>
              <a:t>15 Μαΐου 1941: ΚΚΕ και Ψαρρός  «Ελευθερία» στη Θεσσαλονίκη</a:t>
            </a:r>
          </a:p>
          <a:p>
            <a:pPr lvl="0"/>
            <a:r>
              <a:rPr lang="el-GR"/>
              <a:t>Ιούλιος 1941: ΥΒΕ (=Υπερασπιστές Βορείου Ελλάδος) για την εξουδετέρωση κάθε ξένης προπαγάνδας</a:t>
            </a:r>
          </a:p>
          <a:p>
            <a:pPr lvl="0"/>
            <a:r>
              <a:rPr lang="el-GR"/>
              <a:t>Ιούλιος 1942: Πανελλήνια απελευθερωτική οργάνωσις (ΠΑΟ) αντικομουνιστές ενάντιοι στην Βουλγαρική κατοχή</a:t>
            </a:r>
          </a:p>
          <a:p>
            <a:pPr lvl="0">
              <a:buNone/>
            </a:pPr>
            <a:endParaRPr lang="el-G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Τι είναι εμφύλιος πόλεμος</a:t>
            </a:r>
          </a:p>
        </p:txBody>
      </p:sp>
      <p:sp>
        <p:nvSpPr>
          <p:cNvPr id="3" name="2 - Θέση περιεχομένου"/>
          <p:cNvSpPr txBox="1">
            <a:spLocks noGrp="1"/>
          </p:cNvSpPr>
          <p:nvPr>
            <p:ph idx="1"/>
          </p:nvPr>
        </p:nvSpPr>
        <p:spPr/>
        <p:txBody>
          <a:bodyPr/>
          <a:lstStyle/>
          <a:p>
            <a:pPr lvl="0"/>
            <a:endParaRPr lang="el-GR"/>
          </a:p>
          <a:p>
            <a:pPr lvl="0"/>
            <a:r>
              <a:rPr lang="el-GR" i="1"/>
              <a:t>Η ένοπλη σύγκρουση μεταξύ αντιμαχόμενω παρατάξεων που δρουν μέσα στο πλαίσιο των συνόρων μιας αναγνωρισμένης κρατικής οντότητας.</a:t>
            </a:r>
          </a:p>
          <a:p>
            <a:pPr lvl="0"/>
            <a:r>
              <a:rPr lang="el-GR" i="1"/>
              <a:t>Είναι ο ενδοκρατικός πόλεμος στον οποίο συγκρούονται δύο ή περισσότερες παρατάξεις που τις υποστηρίζουν πολίτες του ίδιου κράτους</a:t>
            </a:r>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Slide30">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ΑΝΤΙΣΤΑΣΙΑΚΕΣ ΟΡΓΑΝΩΣΕΙΣ</a:t>
            </a:r>
          </a:p>
        </p:txBody>
      </p:sp>
      <p:sp>
        <p:nvSpPr>
          <p:cNvPr id="3" name="2 - Θέση περιεχομένου"/>
          <p:cNvSpPr txBox="1">
            <a:spLocks noGrp="1"/>
          </p:cNvSpPr>
          <p:nvPr>
            <p:ph idx="1"/>
          </p:nvPr>
        </p:nvSpPr>
        <p:spPr/>
        <p:txBody>
          <a:bodyPr/>
          <a:lstStyle/>
          <a:p>
            <a:pPr lvl="0"/>
            <a:r>
              <a:rPr lang="el-GR"/>
              <a:t>9 Σεπτεμβρίου 1941: ίδρυση ΕΔΕΣ (Εθνικός Δημοκρατικός Ελληνικός Σύνδεσμος) από τον Ναπολέοντα Ζέρβα.</a:t>
            </a:r>
          </a:p>
          <a:p>
            <a:pPr lvl="0"/>
            <a:r>
              <a:rPr lang="el-GR"/>
              <a:t>27 Σεπτεμβρίου 1941: ΚΚΕ Λ.Αποστόλου, ΑΚΕ (Αγροτικό Κόμμα) Απόστολος Βογιατζής, Σοσιαλιστικό Κόμμα  Χρήστος Χωμενίδης, ΕΛΔ (Ένωση Ελληνικής Δημοκρατίας) Ηλίας Τσιριμώκος  ιδρύουν το ΕΑΜ</a:t>
            </a:r>
          </a:p>
          <a:p>
            <a:pPr lvl="0"/>
            <a:r>
              <a:rPr lang="el-GR"/>
              <a:t>Φεβρουάριος 1942: Συγκρότηση ΕΛΑΣ (Ελλ. Λαϊκός απελευθερωτικός στρατός)</a:t>
            </a:r>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endParaRPr lang="el-GR"/>
          </a:p>
        </p:txBody>
      </p:sp>
      <p:sp>
        <p:nvSpPr>
          <p:cNvPr id="3" name="2 - Θέση περιεχομένου"/>
          <p:cNvSpPr txBox="1">
            <a:spLocks noGrp="1"/>
          </p:cNvSpPr>
          <p:nvPr>
            <p:ph idx="1"/>
          </p:nvPr>
        </p:nvSpPr>
        <p:spPr/>
        <p:txBody>
          <a:bodyPr/>
          <a:lstStyle/>
          <a:p>
            <a:pPr lvl="0"/>
            <a:r>
              <a:rPr lang="el-GR"/>
              <a:t>28 Ιουλίου 1942: ΕΟΕΑ (= Εθνικές ομάδες Ελλήνων ανταρτών) το στρ/κό παρακλάδι του ΕΔΕΣ</a:t>
            </a:r>
          </a:p>
          <a:p>
            <a:pPr lvl="0"/>
            <a:r>
              <a:rPr lang="el-GR"/>
              <a:t>1942-1943: Ανταρτοπόλεμος με βρετανική στήριξη</a:t>
            </a:r>
          </a:p>
          <a:p>
            <a:pPr lvl="0"/>
            <a:r>
              <a:rPr lang="el-GR"/>
              <a:t>Νοέμβριος 1942: Η </a:t>
            </a:r>
            <a:r>
              <a:rPr lang="el-GR" b="1"/>
              <a:t>Εθνική και Κοινωνική Απελευθέρωσις</a:t>
            </a:r>
            <a:r>
              <a:rPr lang="el-GR"/>
              <a:t> (</a:t>
            </a:r>
            <a:r>
              <a:rPr lang="el-GR" b="1"/>
              <a:t>ΕΚΚΑ</a:t>
            </a:r>
            <a:r>
              <a:rPr lang="el-GR"/>
              <a:t>) από τον Δ. Ψαρρό, τον Γ. Καρτάλη</a:t>
            </a:r>
          </a:p>
          <a:p>
            <a:pPr lvl="0"/>
            <a:r>
              <a:rPr lang="el-GR"/>
              <a:t>25/26  Νοεμβρίου 1942: ανατίναξη γέφυρας Γοργοποτάμου</a:t>
            </a:r>
          </a:p>
        </p:txBody>
      </p:sp>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name="Slide32">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Αίτια επικυριαρχίας του ΕΑΜ</a:t>
            </a:r>
          </a:p>
        </p:txBody>
      </p:sp>
      <p:sp>
        <p:nvSpPr>
          <p:cNvPr id="3" name="2 - Θέση περιεχομένου"/>
          <p:cNvSpPr txBox="1">
            <a:spLocks noGrp="1"/>
          </p:cNvSpPr>
          <p:nvPr>
            <p:ph idx="1"/>
          </p:nvPr>
        </p:nvSpPr>
        <p:spPr/>
        <p:txBody>
          <a:bodyPr/>
          <a:lstStyle/>
          <a:p>
            <a:pPr lvl="0"/>
            <a:r>
              <a:rPr lang="el-GR"/>
              <a:t>Δημιούργησε έναν μηχανισμό που δρούσε με πειθαρχία</a:t>
            </a:r>
          </a:p>
          <a:p>
            <a:pPr lvl="0"/>
            <a:r>
              <a:rPr lang="el-GR"/>
              <a:t>Επέβαλε το μονοπώλιο της ισχύος του σε μεγάλη εδαφική έκταση</a:t>
            </a:r>
          </a:p>
        </p:txBody>
      </p:sp>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name="Slide33">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ΜΟΡΦΕΣ ΔΟΣΙΛΟΓΙΣΜΟΥ</a:t>
            </a:r>
          </a:p>
        </p:txBody>
      </p:sp>
      <p:sp>
        <p:nvSpPr>
          <p:cNvPr id="3" name="2 - Θέση περιεχομένου"/>
          <p:cNvSpPr txBox="1">
            <a:spLocks noGrp="1"/>
          </p:cNvSpPr>
          <p:nvPr>
            <p:ph idx="1"/>
          </p:nvPr>
        </p:nvSpPr>
        <p:spPr/>
        <p:txBody>
          <a:bodyPr/>
          <a:lstStyle/>
          <a:p>
            <a:pPr lvl="0"/>
            <a:r>
              <a:rPr lang="el-GR"/>
              <a:t>Μέλη δοσιλογικών κυβερνήσεων</a:t>
            </a:r>
          </a:p>
          <a:p>
            <a:pPr lvl="0"/>
            <a:r>
              <a:rPr lang="el-GR"/>
              <a:t>Τάγματα (Ράλλης, 18 Ιουνίου 1943)-σώματα ασφαλείας που εξοπλίστηκαν/συνεργάστηκαν με τους Γερμανούς</a:t>
            </a:r>
          </a:p>
          <a:p>
            <a:pPr lvl="0"/>
            <a:r>
              <a:rPr lang="el-GR"/>
              <a:t>Πράκτορες Γκεστάπο</a:t>
            </a:r>
          </a:p>
          <a:p>
            <a:pPr lvl="0"/>
            <a:r>
              <a:rPr lang="el-GR"/>
              <a:t>Μειονοτικούς πληθυσμούς παραμεθορίων περιοχών</a:t>
            </a: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Πολιτικά γεγονότα 1915-1922</a:t>
            </a:r>
          </a:p>
        </p:txBody>
      </p:sp>
      <p:sp>
        <p:nvSpPr>
          <p:cNvPr id="3" name="2 - Θέση περιεχομένου"/>
          <p:cNvSpPr txBox="1">
            <a:spLocks noGrp="1"/>
          </p:cNvSpPr>
          <p:nvPr>
            <p:ph idx="1"/>
          </p:nvPr>
        </p:nvSpPr>
        <p:spPr/>
        <p:txBody>
          <a:bodyPr/>
          <a:lstStyle/>
          <a:p>
            <a:pPr lvl="0"/>
            <a:r>
              <a:rPr lang="el-GR"/>
              <a:t>Ο Εθνικός διχασμός 1915-1917 που συνέβαλε</a:t>
            </a:r>
          </a:p>
          <a:p>
            <a:pPr lvl="0">
              <a:buNone/>
            </a:pPr>
            <a:r>
              <a:rPr lang="el-GR"/>
              <a:t>στην στρατικοποίηση της πολιτικής ζωής</a:t>
            </a:r>
          </a:p>
          <a:p>
            <a:pPr lvl="0">
              <a:buNone/>
            </a:pPr>
            <a:r>
              <a:rPr lang="el-GR"/>
              <a:t>1916: κίνημα εθνικής άμυνας</a:t>
            </a:r>
          </a:p>
          <a:p>
            <a:pPr lvl="0">
              <a:buNone/>
            </a:pPr>
            <a:r>
              <a:rPr lang="el-GR"/>
              <a:t>Σεπτέμβριος 1916: κίνημα Βενιζέλου</a:t>
            </a:r>
          </a:p>
          <a:p>
            <a:pPr lvl="0">
              <a:buNone/>
            </a:pPr>
            <a:r>
              <a:rPr lang="el-GR"/>
              <a:t>Νοέμβριος 1916: πόλεμος με Κεντρικές δυνάμεις</a:t>
            </a:r>
          </a:p>
          <a:p>
            <a:pPr lvl="0">
              <a:buNone/>
            </a:pPr>
            <a:r>
              <a:rPr lang="el-GR"/>
              <a:t>Ιούνιος 1917: εκθρόνιση Κωνσταντίνου</a:t>
            </a:r>
          </a:p>
          <a:p>
            <a:pPr lvl="0">
              <a:buNone/>
            </a:pPr>
            <a:r>
              <a:rPr lang="el-GR"/>
              <a:t>1919-1922: Μικρασιατική εκστρατεία</a:t>
            </a:r>
          </a:p>
          <a:p>
            <a:pPr lvl="0">
              <a:buNone/>
            </a:pPr>
            <a:r>
              <a:rPr lang="el-GR"/>
              <a:t>Νοέμβριος 1922: Εκτελέσεις στο Γουδί</a:t>
            </a:r>
          </a:p>
          <a:p>
            <a:pPr lvl="0"/>
            <a:endParaRPr lang="el-G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sz="3200"/>
              <a:t>Κοινωνικές συνέπειες μικρασιατικής εκστρατείας</a:t>
            </a:r>
          </a:p>
        </p:txBody>
      </p:sp>
      <p:sp>
        <p:nvSpPr>
          <p:cNvPr id="3" name="2 - Θέση περιεχομένου"/>
          <p:cNvSpPr txBox="1">
            <a:spLocks noGrp="1"/>
          </p:cNvSpPr>
          <p:nvPr>
            <p:ph idx="1"/>
          </p:nvPr>
        </p:nvSpPr>
        <p:spPr/>
        <p:txBody>
          <a:bodyPr/>
          <a:lstStyle/>
          <a:p>
            <a:pPr lvl="0"/>
            <a:r>
              <a:rPr lang="el-GR"/>
              <a:t>Πολιτισμικές διαφορές και κοινωνικο-πολιτικές συγκρούσεις μεταξύ προσφύγων-γηγενών στη Μακεδονία, μεταξύ σλαβοφώνων-ελληνοφώνων</a:t>
            </a:r>
          </a:p>
          <a:p>
            <a:pPr lvl="0"/>
            <a:r>
              <a:rPr lang="el-GR"/>
              <a:t>Προσφυγικοί οικισμοί σε Αθήνα Θεσσαλονίκη ως βασικοί χώροι στρατολόγησης από ΕΑΜ/ΚΚΕ</a:t>
            </a:r>
          </a:p>
          <a:p>
            <a:pPr lvl="0"/>
            <a:r>
              <a:rPr lang="el-GR"/>
              <a:t>1.500.000 πρόσφυγες</a:t>
            </a:r>
          </a:p>
          <a:p>
            <a:pPr lvl="0"/>
            <a:endParaRPr lang="el-G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Διαμάχη βενιζελικών και μη</a:t>
            </a:r>
          </a:p>
        </p:txBody>
      </p:sp>
      <p:sp>
        <p:nvSpPr>
          <p:cNvPr id="3" name="2 - Θέση περιεχομένου"/>
          <p:cNvSpPr txBox="1">
            <a:spLocks noGrp="1"/>
          </p:cNvSpPr>
          <p:nvPr>
            <p:ph idx="1"/>
          </p:nvPr>
        </p:nvSpPr>
        <p:spPr/>
        <p:txBody>
          <a:bodyPr/>
          <a:lstStyle/>
          <a:p>
            <a:pPr lvl="0"/>
            <a:r>
              <a:rPr lang="el-GR"/>
              <a:t>Εξέφρασε διαφορετικέ γεωγραφίες (Παλιά Ελλάδα- Νέα Ελλάδα)</a:t>
            </a:r>
          </a:p>
          <a:p>
            <a:pPr lvl="0"/>
            <a:r>
              <a:rPr lang="el-GR"/>
              <a:t>Πολωμένες κοινωνικές ομάδες (πρόσφυγες-γηγενείς)</a:t>
            </a:r>
          </a:p>
          <a:p>
            <a:pPr lvl="0"/>
            <a:r>
              <a:rPr lang="el-GR" i="1" u="sng"/>
              <a:t>Στρατηγικές</a:t>
            </a:r>
            <a:r>
              <a:rPr lang="el-GR"/>
              <a:t> : α) βενιζελική:  εξωστρεφής και επιθετική β) αντιβενιζελική: εσωστρεφής και παραδοσιακή</a:t>
            </a: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Πολιτικά γεγονότα 1924-1935</a:t>
            </a:r>
          </a:p>
        </p:txBody>
      </p:sp>
      <p:sp>
        <p:nvSpPr>
          <p:cNvPr id="3" name="2 - Θέση περιεχομένου"/>
          <p:cNvSpPr txBox="1">
            <a:spLocks noGrp="1"/>
          </p:cNvSpPr>
          <p:nvPr>
            <p:ph idx="1"/>
          </p:nvPr>
        </p:nvSpPr>
        <p:spPr/>
        <p:txBody>
          <a:bodyPr/>
          <a:lstStyle/>
          <a:p>
            <a:pPr lvl="0"/>
            <a:r>
              <a:rPr lang="el-GR"/>
              <a:t>Απρίλιος 1924: αβασίλευτη δημοκρατία με δημοψήφισμα</a:t>
            </a:r>
          </a:p>
          <a:p>
            <a:pPr lvl="0"/>
            <a:r>
              <a:rPr lang="el-GR"/>
              <a:t>1925-1926: Δικτατορία Παγκάλου</a:t>
            </a:r>
          </a:p>
          <a:p>
            <a:pPr lvl="0"/>
            <a:r>
              <a:rPr lang="el-GR"/>
              <a:t>5 Μαρτίου 1933 εκλογές, : επικράτηση αντιβενιζελικών, κίνημα Ν. Πλαστήρα</a:t>
            </a:r>
          </a:p>
          <a:p>
            <a:pPr lvl="0"/>
            <a:r>
              <a:rPr lang="el-GR"/>
              <a:t>Ιούνιος 1933: απόπειρα κατά Βενιζέλου</a:t>
            </a:r>
          </a:p>
          <a:p>
            <a:pPr lvl="0"/>
            <a:r>
              <a:rPr lang="el-GR"/>
              <a:t>1 Μαρτίου 1935: Κίνημα Βενιζέλου</a:t>
            </a:r>
          </a:p>
          <a:p>
            <a:pPr lvl="0"/>
            <a:r>
              <a:rPr lang="el-GR"/>
              <a:t>Σύλληψη-απόταξη βενιζελικών αξιωματικών</a:t>
            </a:r>
          </a:p>
          <a:p>
            <a:pPr lvl="0"/>
            <a:endParaRPr lang="el-G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endParaRPr lang="el-GR"/>
          </a:p>
        </p:txBody>
      </p:sp>
      <p:sp>
        <p:nvSpPr>
          <p:cNvPr id="3" name="2 - Θέση περιεχομένου"/>
          <p:cNvSpPr txBox="1">
            <a:spLocks noGrp="1"/>
          </p:cNvSpPr>
          <p:nvPr>
            <p:ph idx="1"/>
          </p:nvPr>
        </p:nvSpPr>
        <p:spPr/>
        <p:txBody>
          <a:bodyPr/>
          <a:lstStyle/>
          <a:p>
            <a:pPr lvl="0">
              <a:spcBef>
                <a:spcPts val="600"/>
              </a:spcBef>
            </a:pPr>
            <a:r>
              <a:rPr lang="el-GR" sz="2400"/>
              <a:t>10 Οκτωβρίου 1935: κίνημα Γεωργίου Κονδύλη</a:t>
            </a:r>
            <a:endParaRPr lang="en-US" sz="2400"/>
          </a:p>
          <a:p>
            <a:pPr lvl="0">
              <a:spcBef>
                <a:spcPts val="600"/>
              </a:spcBef>
            </a:pPr>
            <a:r>
              <a:rPr lang="en-US" sz="2400"/>
              <a:t>3.11.1935: </a:t>
            </a:r>
            <a:r>
              <a:rPr lang="el-GR" sz="2400"/>
              <a:t>δημοψήφισμα και επαναφορά μοναρχίας</a:t>
            </a:r>
          </a:p>
          <a:p>
            <a:pPr lvl="0">
              <a:spcBef>
                <a:spcPts val="600"/>
              </a:spcBef>
            </a:pPr>
            <a:r>
              <a:rPr lang="el-GR" sz="2400"/>
              <a:t>4 Αυγούστου 1936: Δικτατορία Μεταξά</a:t>
            </a:r>
          </a:p>
          <a:p>
            <a:pPr lvl="0">
              <a:spcBef>
                <a:spcPts val="600"/>
              </a:spcBef>
            </a:pPr>
            <a:r>
              <a:rPr lang="el-GR" sz="2400"/>
              <a:t>28 Οκτωβρίου 1940: Επίθεση Ιταλίας</a:t>
            </a:r>
          </a:p>
          <a:p>
            <a:pPr lvl="0">
              <a:spcBef>
                <a:spcPts val="600"/>
              </a:spcBef>
            </a:pPr>
            <a:r>
              <a:rPr lang="el-GR" sz="2400"/>
              <a:t>6 Απριλίου 1941: Επίθεση Γερμανίας</a:t>
            </a:r>
          </a:p>
          <a:p>
            <a:pPr lvl="0">
              <a:spcBef>
                <a:spcPts val="600"/>
              </a:spcBef>
            </a:pPr>
            <a:r>
              <a:rPr lang="el-GR" sz="2400"/>
              <a:t>20 Απριλίου 1941: συνθηλόγηση Τσολάκογλου, Γιόζεφ Ντήτριχ</a:t>
            </a:r>
          </a:p>
          <a:p>
            <a:pPr lvl="0">
              <a:spcBef>
                <a:spcPts val="600"/>
              </a:spcBef>
            </a:pPr>
            <a:r>
              <a:rPr lang="el-GR" sz="2400"/>
              <a:t>21 Απριλίου 41 πρωθυπουργός Τσουδερός</a:t>
            </a:r>
          </a:p>
          <a:p>
            <a:pPr lvl="0">
              <a:spcBef>
                <a:spcPts val="600"/>
              </a:spcBef>
            </a:pPr>
            <a:r>
              <a:rPr lang="el-GR" sz="2400"/>
              <a:t>23 Απριλίου 41 αναχώρηση για Κρήτη. Ορκίζεται ο Τσολάκογλου</a:t>
            </a:r>
          </a:p>
          <a:p>
            <a:pPr lvl="0"/>
            <a:endParaRPr lang="el-GR"/>
          </a:p>
          <a:p>
            <a:pPr lvl="0"/>
            <a:endParaRPr lang="el-G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1 - Τίτλος"/>
          <p:cNvSpPr txBox="1">
            <a:spLocks noGrp="1"/>
          </p:cNvSpPr>
          <p:nvPr>
            <p:ph type="title"/>
          </p:nvPr>
        </p:nvSpPr>
        <p:spPr/>
        <p:txBody>
          <a:bodyPr/>
          <a:lstStyle/>
          <a:p>
            <a:pPr lvl="0"/>
            <a:r>
              <a:rPr lang="el-GR"/>
              <a:t>Δοσίλογοι πρωθυπουργοί</a:t>
            </a:r>
          </a:p>
        </p:txBody>
      </p:sp>
      <p:sp>
        <p:nvSpPr>
          <p:cNvPr id="3" name="2 - Θέση περιεχομένου"/>
          <p:cNvSpPr txBox="1">
            <a:spLocks noGrp="1"/>
          </p:cNvSpPr>
          <p:nvPr>
            <p:ph idx="1"/>
          </p:nvPr>
        </p:nvSpPr>
        <p:spPr/>
        <p:txBody>
          <a:bodyPr/>
          <a:lstStyle/>
          <a:p>
            <a:pPr lvl="0"/>
            <a:r>
              <a:rPr lang="el-GR"/>
              <a:t>Γ. Τσολάκογλου από 30.4.1941 έως 2 Δεκεμβρίου 1942.</a:t>
            </a:r>
          </a:p>
          <a:p>
            <a:pPr lvl="0"/>
            <a:r>
              <a:rPr lang="el-GR"/>
              <a:t>Κ. Λογοθετόπουλος από 2 Δεκεμβρίου 1942 ως Απρίλιο του 1943.</a:t>
            </a:r>
          </a:p>
          <a:p>
            <a:pPr lvl="0"/>
            <a:r>
              <a:rPr lang="el-GR"/>
              <a:t>Ιωάννης Ράλλης: από Απρίλιο του 1943</a:t>
            </a:r>
          </a:p>
          <a:p>
            <a:pPr lvl="0"/>
            <a:endParaRPr lang="el-G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Δημοτικός">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256</TotalTime>
  <Words>1150</Words>
  <Application>Microsoft Office PowerPoint</Application>
  <PresentationFormat>Προβολή στην οθόνη (4:3)</PresentationFormat>
  <Paragraphs>135</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Δημοτικός</vt:lpstr>
      <vt:lpstr>Εμφύλιος</vt:lpstr>
      <vt:lpstr>Διαφάνεια 2</vt:lpstr>
      <vt:lpstr>Τι είναι εμφύλιος πόλεμος</vt:lpstr>
      <vt:lpstr>Πολιτικά γεγονότα 1915-1922</vt:lpstr>
      <vt:lpstr>Κοινωνικές συνέπειες μικρασιατικής εκστρατείας</vt:lpstr>
      <vt:lpstr>Διαμάχη βενιζελικών και μη</vt:lpstr>
      <vt:lpstr>Πολιτικά γεγονότα 1924-1935</vt:lpstr>
      <vt:lpstr>Διαφάνεια 8</vt:lpstr>
      <vt:lpstr>Δοσίλογοι πρωθυπουργοί</vt:lpstr>
      <vt:lpstr>Κατοχή</vt:lpstr>
      <vt:lpstr>Η αποδοχή του όρου «εμφύλιος»</vt:lpstr>
      <vt:lpstr>Είδη συγκρούσεων</vt:lpstr>
      <vt:lpstr>Πολιτική ταυτότητα των εμπλεκομένων</vt:lpstr>
      <vt:lpstr>ΖΗΤΗΜΑ 1Ο: ΠΕΡΙΟΔΟΛΟΓΗΣΗ</vt:lpstr>
      <vt:lpstr>Η παραδοσιακή περιοδολόγηση</vt:lpstr>
      <vt:lpstr>ΠΑΡΑΔΟΣΙΑΚΗ ΘΕΩΡΗΣΗ</vt:lpstr>
      <vt:lpstr>Ηλίας Νικολακόπουλος, Ι. Παπαθανασίου (2012)</vt:lpstr>
      <vt:lpstr>Π. Βόγλης (2004)</vt:lpstr>
      <vt:lpstr> Καλύβας, Μαραντζίδης (2015)</vt:lpstr>
      <vt:lpstr>  ΕΠΙΧΕΙΡΗΜΑΤΑ ΑΝΑΔΟΜΗΤΩΝ</vt:lpstr>
      <vt:lpstr>ΕΠΙΧΕΙΡΗΜΑΤΑ ΑΝΑΔΟΜΗΤΩΝ</vt:lpstr>
      <vt:lpstr>ΑΝΑΔΟΜΗΤΕΣ</vt:lpstr>
      <vt:lpstr>ΖΗΤΗΜΑ 2Ο: Ο ΡΟΛΟΣ ΤΟΥ ΚΚΕ</vt:lpstr>
      <vt:lpstr>Διαφάνεια 24</vt:lpstr>
      <vt:lpstr>Διαφάνεια 25</vt:lpstr>
      <vt:lpstr>Επιστολές Ζαχαριάδη</vt:lpstr>
      <vt:lpstr>Διαφάνεια 27</vt:lpstr>
      <vt:lpstr>Διαφάνεια 28</vt:lpstr>
      <vt:lpstr>ΑΝΤΙΣΤΑΣΙΑΚΕΣ ΟΡΓΑΝΩΣΕΙΣ</vt:lpstr>
      <vt:lpstr>ΑΝΤΙΣΤΑΣΙΑΚΕΣ ΟΡΓΑΝΩΣΕΙΣ</vt:lpstr>
      <vt:lpstr>Διαφάνεια 31</vt:lpstr>
      <vt:lpstr>Αίτια επικυριαρχίας του ΕΑΜ</vt:lpstr>
      <vt:lpstr>ΜΟΡΦΕΣ ΔΟΣΙΛΟΓΙΣΜΟΥ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Εμφύλιος</dc:title>
  <dc:creator>user</dc:creator>
  <cp:lastModifiedBy>user</cp:lastModifiedBy>
  <cp:revision>20</cp:revision>
  <dcterms:created xsi:type="dcterms:W3CDTF">2009-04-16T11:32:32Z</dcterms:created>
  <dcterms:modified xsi:type="dcterms:W3CDTF">2015-12-08T06:35:45Z</dcterms:modified>
</cp:coreProperties>
</file>